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311" r:id="rId2"/>
    <p:sldId id="368" r:id="rId3"/>
    <p:sldId id="308" r:id="rId4"/>
    <p:sldId id="362" r:id="rId5"/>
    <p:sldId id="309" r:id="rId6"/>
    <p:sldId id="369" r:id="rId7"/>
    <p:sldId id="370" r:id="rId8"/>
    <p:sldId id="371" r:id="rId9"/>
    <p:sldId id="373" r:id="rId10"/>
    <p:sldId id="374" r:id="rId11"/>
    <p:sldId id="377" r:id="rId12"/>
    <p:sldId id="375" r:id="rId13"/>
    <p:sldId id="313" r:id="rId14"/>
    <p:sldId id="258" r:id="rId15"/>
    <p:sldId id="283" r:id="rId16"/>
    <p:sldId id="261" r:id="rId17"/>
    <p:sldId id="282" r:id="rId18"/>
    <p:sldId id="262" r:id="rId19"/>
    <p:sldId id="314" r:id="rId20"/>
    <p:sldId id="285" r:id="rId21"/>
    <p:sldId id="263" r:id="rId22"/>
    <p:sldId id="284" r:id="rId23"/>
    <p:sldId id="265" r:id="rId24"/>
    <p:sldId id="287" r:id="rId25"/>
    <p:sldId id="295" r:id="rId26"/>
    <p:sldId id="293" r:id="rId27"/>
    <p:sldId id="294" r:id="rId28"/>
    <p:sldId id="306" r:id="rId29"/>
    <p:sldId id="305" r:id="rId30"/>
    <p:sldId id="304" r:id="rId31"/>
    <p:sldId id="381" r:id="rId32"/>
    <p:sldId id="382" r:id="rId33"/>
    <p:sldId id="315" r:id="rId34"/>
    <p:sldId id="297" r:id="rId35"/>
    <p:sldId id="299" r:id="rId36"/>
    <p:sldId id="300" r:id="rId37"/>
    <p:sldId id="298" r:id="rId38"/>
    <p:sldId id="380" r:id="rId39"/>
    <p:sldId id="317" r:id="rId40"/>
    <p:sldId id="331" r:id="rId41"/>
    <p:sldId id="332" r:id="rId42"/>
    <p:sldId id="333" r:id="rId43"/>
    <p:sldId id="335" r:id="rId44"/>
    <p:sldId id="338" r:id="rId45"/>
    <p:sldId id="353" r:id="rId46"/>
    <p:sldId id="336" r:id="rId47"/>
    <p:sldId id="354" r:id="rId48"/>
    <p:sldId id="339" r:id="rId49"/>
    <p:sldId id="366" r:id="rId50"/>
    <p:sldId id="355" r:id="rId51"/>
    <p:sldId id="342" r:id="rId52"/>
    <p:sldId id="357" r:id="rId53"/>
    <p:sldId id="347" r:id="rId54"/>
    <p:sldId id="356" r:id="rId55"/>
    <p:sldId id="349" r:id="rId56"/>
    <p:sldId id="346" r:id="rId57"/>
    <p:sldId id="358" r:id="rId58"/>
    <p:sldId id="352" r:id="rId59"/>
    <p:sldId id="359" r:id="rId60"/>
    <p:sldId id="310" r:id="rId61"/>
    <p:sldId id="361" r:id="rId62"/>
    <p:sldId id="360" r:id="rId63"/>
    <p:sldId id="367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669900"/>
    <a:srgbClr val="007E39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326" autoAdjust="0"/>
    <p:restoredTop sz="84517" autoAdjust="0"/>
  </p:normalViewPr>
  <p:slideViewPr>
    <p:cSldViewPr>
      <p:cViewPr>
        <p:scale>
          <a:sx n="55" d="100"/>
          <a:sy n="55" d="100"/>
        </p:scale>
        <p:origin x="-3240" y="-12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C22F71-2A2B-4472-B2EF-BBC349D7ED26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</dgm:pt>
    <dgm:pt modelId="{CD999773-028F-476F-B6C3-8CB80FD06EA0}">
      <dgm:prSet phldrT="[Text]"/>
      <dgm:spPr/>
      <dgm:t>
        <a:bodyPr/>
        <a:lstStyle/>
        <a:p>
          <a:r>
            <a:rPr lang="en-US" dirty="0" smtClean="0"/>
            <a:t>The Learning Goal </a:t>
          </a:r>
          <a:endParaRPr lang="en-US" dirty="0"/>
        </a:p>
      </dgm:t>
    </dgm:pt>
    <dgm:pt modelId="{1AE560C9-91C8-4F19-9D75-05194E0643A7}" type="parTrans" cxnId="{1F54D036-A458-4669-8225-2DF09233C772}">
      <dgm:prSet/>
      <dgm:spPr/>
      <dgm:t>
        <a:bodyPr/>
        <a:lstStyle/>
        <a:p>
          <a:endParaRPr lang="en-US"/>
        </a:p>
      </dgm:t>
    </dgm:pt>
    <dgm:pt modelId="{4911F111-D78E-47E1-A350-85EE3BCA63EB}" type="sibTrans" cxnId="{1F54D036-A458-4669-8225-2DF09233C772}">
      <dgm:prSet/>
      <dgm:spPr/>
      <dgm:t>
        <a:bodyPr/>
        <a:lstStyle/>
        <a:p>
          <a:endParaRPr lang="en-US"/>
        </a:p>
      </dgm:t>
    </dgm:pt>
    <dgm:pt modelId="{F2C139C2-1E3B-4939-87C1-98D5D7D873A7}">
      <dgm:prSet phldrT="[Text]"/>
      <dgm:spPr/>
      <dgm:t>
        <a:bodyPr/>
        <a:lstStyle/>
        <a:p>
          <a:r>
            <a:rPr lang="en-US" dirty="0" smtClean="0"/>
            <a:t>Assessment and Scoring</a:t>
          </a:r>
          <a:endParaRPr lang="en-US" dirty="0"/>
        </a:p>
      </dgm:t>
    </dgm:pt>
    <dgm:pt modelId="{9822E2B6-4EB3-49EF-8177-F087F16B5E78}" type="parTrans" cxnId="{97FA6E32-F382-41E2-A665-08FCC51194A1}">
      <dgm:prSet/>
      <dgm:spPr/>
      <dgm:t>
        <a:bodyPr/>
        <a:lstStyle/>
        <a:p>
          <a:endParaRPr lang="en-US"/>
        </a:p>
      </dgm:t>
    </dgm:pt>
    <dgm:pt modelId="{AA42C40C-DABC-4501-B60A-D6ACBF2F3B93}" type="sibTrans" cxnId="{97FA6E32-F382-41E2-A665-08FCC51194A1}">
      <dgm:prSet/>
      <dgm:spPr/>
      <dgm:t>
        <a:bodyPr/>
        <a:lstStyle/>
        <a:p>
          <a:endParaRPr lang="en-US"/>
        </a:p>
      </dgm:t>
    </dgm:pt>
    <dgm:pt modelId="{3B47CD4A-FAA8-4EAE-9C7A-F0C5E5A794E0}">
      <dgm:prSet phldrT="[Text]"/>
      <dgm:spPr/>
      <dgm:t>
        <a:bodyPr/>
        <a:lstStyle/>
        <a:p>
          <a:r>
            <a:rPr lang="en-US" dirty="0" smtClean="0"/>
            <a:t>Targets</a:t>
          </a:r>
          <a:endParaRPr lang="en-US" dirty="0"/>
        </a:p>
      </dgm:t>
    </dgm:pt>
    <dgm:pt modelId="{3897DC94-1986-46EE-96A4-50A4C381C4DC}" type="parTrans" cxnId="{E63425FD-E978-42D5-886F-AC764D8F72E0}">
      <dgm:prSet/>
      <dgm:spPr/>
      <dgm:t>
        <a:bodyPr/>
        <a:lstStyle/>
        <a:p>
          <a:endParaRPr lang="en-US"/>
        </a:p>
      </dgm:t>
    </dgm:pt>
    <dgm:pt modelId="{E1D9552E-6273-47E3-AC31-EC45FFD6617E}" type="sibTrans" cxnId="{E63425FD-E978-42D5-886F-AC764D8F72E0}">
      <dgm:prSet/>
      <dgm:spPr/>
      <dgm:t>
        <a:bodyPr/>
        <a:lstStyle/>
        <a:p>
          <a:endParaRPr lang="en-US"/>
        </a:p>
      </dgm:t>
    </dgm:pt>
    <dgm:pt modelId="{61B95A57-4C78-41C7-8C88-EA98DD8A9A92}" type="pres">
      <dgm:prSet presAssocID="{0BC22F71-2A2B-4472-B2EF-BBC349D7ED26}" presName="linearFlow" presStyleCnt="0">
        <dgm:presLayoutVars>
          <dgm:dir/>
          <dgm:resizeHandles val="exact"/>
        </dgm:presLayoutVars>
      </dgm:prSet>
      <dgm:spPr/>
    </dgm:pt>
    <dgm:pt modelId="{4E1087FC-FD40-4A8C-8E63-67AEDD1A18FB}" type="pres">
      <dgm:prSet presAssocID="{CD999773-028F-476F-B6C3-8CB80FD06EA0}" presName="comp" presStyleCnt="0"/>
      <dgm:spPr/>
    </dgm:pt>
    <dgm:pt modelId="{F5BB88CA-3E35-46A5-B2B2-DEEC25A7001E}" type="pres">
      <dgm:prSet presAssocID="{CD999773-028F-476F-B6C3-8CB80FD06EA0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5AD509-1831-46A4-B014-5E3F18DB2ABC}" type="pres">
      <dgm:prSet presAssocID="{CD999773-028F-476F-B6C3-8CB80FD06EA0}" presName="rect1" presStyleLbl="lnNod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45868B8-65B1-49CF-873F-BBC6ABF9F3CD}" type="pres">
      <dgm:prSet presAssocID="{4911F111-D78E-47E1-A350-85EE3BCA63EB}" presName="sibTrans" presStyleCnt="0"/>
      <dgm:spPr/>
    </dgm:pt>
    <dgm:pt modelId="{C7D5FF7D-C7F0-4EDD-993C-39BA73BB6F8D}" type="pres">
      <dgm:prSet presAssocID="{F2C139C2-1E3B-4939-87C1-98D5D7D873A7}" presName="comp" presStyleCnt="0"/>
      <dgm:spPr/>
    </dgm:pt>
    <dgm:pt modelId="{E8DF35A0-8C1F-47C6-9E9F-28B49CA6EB95}" type="pres">
      <dgm:prSet presAssocID="{F2C139C2-1E3B-4939-87C1-98D5D7D873A7}" presName="rect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86937-56B3-41E6-9221-7BA4BBB7D207}" type="pres">
      <dgm:prSet presAssocID="{F2C139C2-1E3B-4939-87C1-98D5D7D873A7}" presName="rect1" presStyleLbl="lnNode1" presStyleIdx="1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5BF587C-E58F-4AD7-8A73-B73B54F5E4E7}" type="pres">
      <dgm:prSet presAssocID="{AA42C40C-DABC-4501-B60A-D6ACBF2F3B93}" presName="sibTrans" presStyleCnt="0"/>
      <dgm:spPr/>
    </dgm:pt>
    <dgm:pt modelId="{CCC13FC2-4CB3-4631-B044-218700EAA587}" type="pres">
      <dgm:prSet presAssocID="{3B47CD4A-FAA8-4EAE-9C7A-F0C5E5A794E0}" presName="comp" presStyleCnt="0"/>
      <dgm:spPr/>
    </dgm:pt>
    <dgm:pt modelId="{FD9E1F84-BA37-43C9-8F34-7B7E499893DD}" type="pres">
      <dgm:prSet presAssocID="{3B47CD4A-FAA8-4EAE-9C7A-F0C5E5A794E0}" presName="rect2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4C5C6-F5EA-4A9D-8C67-BB932D518EA6}" type="pres">
      <dgm:prSet presAssocID="{3B47CD4A-FAA8-4EAE-9C7A-F0C5E5A794E0}" presName="rect1" presStyleLbl="lnNode1" presStyleIdx="2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478AE4AD-7F3B-4310-94A6-F0D1AB660F3B}" type="presOf" srcId="{F2C139C2-1E3B-4939-87C1-98D5D7D873A7}" destId="{E8DF35A0-8C1F-47C6-9E9F-28B49CA6EB95}" srcOrd="0" destOrd="0" presId="urn:microsoft.com/office/officeart/2008/layout/AlternatingPictureBlocks"/>
    <dgm:cxn modelId="{013D83F5-8CC8-498F-9A9B-21EDC8EE3C1F}" type="presOf" srcId="{CD999773-028F-476F-B6C3-8CB80FD06EA0}" destId="{F5BB88CA-3E35-46A5-B2B2-DEEC25A7001E}" srcOrd="0" destOrd="0" presId="urn:microsoft.com/office/officeart/2008/layout/AlternatingPictureBlocks"/>
    <dgm:cxn modelId="{0CDE824A-518D-4A49-94BE-93DFB73DAE6F}" type="presOf" srcId="{3B47CD4A-FAA8-4EAE-9C7A-F0C5E5A794E0}" destId="{FD9E1F84-BA37-43C9-8F34-7B7E499893DD}" srcOrd="0" destOrd="0" presId="urn:microsoft.com/office/officeart/2008/layout/AlternatingPictureBlocks"/>
    <dgm:cxn modelId="{97FA6E32-F382-41E2-A665-08FCC51194A1}" srcId="{0BC22F71-2A2B-4472-B2EF-BBC349D7ED26}" destId="{F2C139C2-1E3B-4939-87C1-98D5D7D873A7}" srcOrd="1" destOrd="0" parTransId="{9822E2B6-4EB3-49EF-8177-F087F16B5E78}" sibTransId="{AA42C40C-DABC-4501-B60A-D6ACBF2F3B93}"/>
    <dgm:cxn modelId="{E63425FD-E978-42D5-886F-AC764D8F72E0}" srcId="{0BC22F71-2A2B-4472-B2EF-BBC349D7ED26}" destId="{3B47CD4A-FAA8-4EAE-9C7A-F0C5E5A794E0}" srcOrd="2" destOrd="0" parTransId="{3897DC94-1986-46EE-96A4-50A4C381C4DC}" sibTransId="{E1D9552E-6273-47E3-AC31-EC45FFD6617E}"/>
    <dgm:cxn modelId="{C8371C28-E3D6-4A0E-A005-E0B03398B9BE}" type="presOf" srcId="{0BC22F71-2A2B-4472-B2EF-BBC349D7ED26}" destId="{61B95A57-4C78-41C7-8C88-EA98DD8A9A92}" srcOrd="0" destOrd="0" presId="urn:microsoft.com/office/officeart/2008/layout/AlternatingPictureBlocks"/>
    <dgm:cxn modelId="{1F54D036-A458-4669-8225-2DF09233C772}" srcId="{0BC22F71-2A2B-4472-B2EF-BBC349D7ED26}" destId="{CD999773-028F-476F-B6C3-8CB80FD06EA0}" srcOrd="0" destOrd="0" parTransId="{1AE560C9-91C8-4F19-9D75-05194E0643A7}" sibTransId="{4911F111-D78E-47E1-A350-85EE3BCA63EB}"/>
    <dgm:cxn modelId="{4DED5DDC-4898-4457-BA21-A82DACF3F0F0}" type="presParOf" srcId="{61B95A57-4C78-41C7-8C88-EA98DD8A9A92}" destId="{4E1087FC-FD40-4A8C-8E63-67AEDD1A18FB}" srcOrd="0" destOrd="0" presId="urn:microsoft.com/office/officeart/2008/layout/AlternatingPictureBlocks"/>
    <dgm:cxn modelId="{118404D3-7A83-40EC-9894-D9264B3B13B7}" type="presParOf" srcId="{4E1087FC-FD40-4A8C-8E63-67AEDD1A18FB}" destId="{F5BB88CA-3E35-46A5-B2B2-DEEC25A7001E}" srcOrd="0" destOrd="0" presId="urn:microsoft.com/office/officeart/2008/layout/AlternatingPictureBlocks"/>
    <dgm:cxn modelId="{BF5C73D8-F19A-4A58-A699-887602346FC0}" type="presParOf" srcId="{4E1087FC-FD40-4A8C-8E63-67AEDD1A18FB}" destId="{705AD509-1831-46A4-B014-5E3F18DB2ABC}" srcOrd="1" destOrd="0" presId="urn:microsoft.com/office/officeart/2008/layout/AlternatingPictureBlocks"/>
    <dgm:cxn modelId="{DF8F75A0-C2E9-4F6C-B6FC-B255365E15E1}" type="presParOf" srcId="{61B95A57-4C78-41C7-8C88-EA98DD8A9A92}" destId="{E45868B8-65B1-49CF-873F-BBC6ABF9F3CD}" srcOrd="1" destOrd="0" presId="urn:microsoft.com/office/officeart/2008/layout/AlternatingPictureBlocks"/>
    <dgm:cxn modelId="{D6A7216F-B238-40AB-AE72-C50DAD3E78AE}" type="presParOf" srcId="{61B95A57-4C78-41C7-8C88-EA98DD8A9A92}" destId="{C7D5FF7D-C7F0-4EDD-993C-39BA73BB6F8D}" srcOrd="2" destOrd="0" presId="urn:microsoft.com/office/officeart/2008/layout/AlternatingPictureBlocks"/>
    <dgm:cxn modelId="{A857D477-439B-45A3-81CC-462C1E973FFD}" type="presParOf" srcId="{C7D5FF7D-C7F0-4EDD-993C-39BA73BB6F8D}" destId="{E8DF35A0-8C1F-47C6-9E9F-28B49CA6EB95}" srcOrd="0" destOrd="0" presId="urn:microsoft.com/office/officeart/2008/layout/AlternatingPictureBlocks"/>
    <dgm:cxn modelId="{6646AD98-6289-479B-8A29-A36BE7A9756D}" type="presParOf" srcId="{C7D5FF7D-C7F0-4EDD-993C-39BA73BB6F8D}" destId="{9CA86937-56B3-41E6-9221-7BA4BBB7D207}" srcOrd="1" destOrd="0" presId="urn:microsoft.com/office/officeart/2008/layout/AlternatingPictureBlocks"/>
    <dgm:cxn modelId="{FB790D5E-53A3-4328-BD25-3EF2851395C5}" type="presParOf" srcId="{61B95A57-4C78-41C7-8C88-EA98DD8A9A92}" destId="{15BF587C-E58F-4AD7-8A73-B73B54F5E4E7}" srcOrd="3" destOrd="0" presId="urn:microsoft.com/office/officeart/2008/layout/AlternatingPictureBlocks"/>
    <dgm:cxn modelId="{3BC22ADC-F510-452E-BC02-1288E24CDF44}" type="presParOf" srcId="{61B95A57-4C78-41C7-8C88-EA98DD8A9A92}" destId="{CCC13FC2-4CB3-4631-B044-218700EAA587}" srcOrd="4" destOrd="0" presId="urn:microsoft.com/office/officeart/2008/layout/AlternatingPictureBlocks"/>
    <dgm:cxn modelId="{6B00FE61-1247-4D4E-AC1E-4BA3FFAD2EFE}" type="presParOf" srcId="{CCC13FC2-4CB3-4631-B044-218700EAA587}" destId="{FD9E1F84-BA37-43C9-8F34-7B7E499893DD}" srcOrd="0" destOrd="0" presId="urn:microsoft.com/office/officeart/2008/layout/AlternatingPictureBlocks"/>
    <dgm:cxn modelId="{98CD5F4B-4D0B-40CE-A818-DE0C4AA717C0}" type="presParOf" srcId="{CCC13FC2-4CB3-4631-B044-218700EAA587}" destId="{1214C5C6-F5EA-4A9D-8C67-BB932D518EA6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2D3D2F-DB04-45EB-A35F-8C16C8D0D979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19E6D9C0-6C8E-4A5F-BCFB-8C6C02094BC9}">
      <dgm:prSet phldrT="[Text]"/>
      <dgm:spPr/>
      <dgm:t>
        <a:bodyPr/>
        <a:lstStyle/>
        <a:p>
          <a:r>
            <a:rPr lang="en-US" dirty="0" smtClean="0"/>
            <a:t>State Standardized Assessments</a:t>
          </a:r>
          <a:endParaRPr lang="en-US" dirty="0"/>
        </a:p>
      </dgm:t>
    </dgm:pt>
    <dgm:pt modelId="{01EDF0B7-1211-4C99-9605-1405E3770D6F}" type="parTrans" cxnId="{31509040-C8D7-478B-9B3D-28AB93E141CC}">
      <dgm:prSet/>
      <dgm:spPr/>
      <dgm:t>
        <a:bodyPr/>
        <a:lstStyle/>
        <a:p>
          <a:endParaRPr lang="en-US"/>
        </a:p>
      </dgm:t>
    </dgm:pt>
    <dgm:pt modelId="{508A701C-53C0-4F9F-81E2-96DE7DAD94E9}" type="sibTrans" cxnId="{31509040-C8D7-478B-9B3D-28AB93E141CC}">
      <dgm:prSet/>
      <dgm:spPr/>
      <dgm:t>
        <a:bodyPr/>
        <a:lstStyle/>
        <a:p>
          <a:endParaRPr lang="en-US"/>
        </a:p>
      </dgm:t>
    </dgm:pt>
    <dgm:pt modelId="{1E71B072-ED3A-4515-971A-C5D4F11434C8}">
      <dgm:prSet phldrT="[Text]"/>
      <dgm:spPr/>
      <dgm:t>
        <a:bodyPr/>
        <a:lstStyle/>
        <a:p>
          <a:r>
            <a:rPr lang="en-US" dirty="0" smtClean="0"/>
            <a:t>Common Assessments</a:t>
          </a:r>
          <a:endParaRPr lang="en-US" dirty="0"/>
        </a:p>
      </dgm:t>
    </dgm:pt>
    <dgm:pt modelId="{2354B2AE-C40B-4449-8E8B-66A52E333961}" type="parTrans" cxnId="{41A9DBE4-FC8B-4748-8EE6-AA4B8973FDE7}">
      <dgm:prSet/>
      <dgm:spPr/>
      <dgm:t>
        <a:bodyPr/>
        <a:lstStyle/>
        <a:p>
          <a:endParaRPr lang="en-US"/>
        </a:p>
      </dgm:t>
    </dgm:pt>
    <dgm:pt modelId="{E525EF02-C6CE-4A1F-8F96-4278F3ABCDE5}" type="sibTrans" cxnId="{41A9DBE4-FC8B-4748-8EE6-AA4B8973FDE7}">
      <dgm:prSet/>
      <dgm:spPr/>
      <dgm:t>
        <a:bodyPr/>
        <a:lstStyle/>
        <a:p>
          <a:endParaRPr lang="en-US"/>
        </a:p>
      </dgm:t>
    </dgm:pt>
    <dgm:pt modelId="{D4A563BA-1C1D-4830-B12E-01105F43A62B}">
      <dgm:prSet phldrT="[Text]" custT="1"/>
      <dgm:spPr/>
      <dgm:t>
        <a:bodyPr/>
        <a:lstStyle/>
        <a:p>
          <a:r>
            <a:rPr lang="en-US" sz="2400" b="0" dirty="0" smtClean="0"/>
            <a:t>Teacher-Created Assessments</a:t>
          </a:r>
          <a:endParaRPr lang="en-US" sz="2400" b="0" dirty="0"/>
        </a:p>
      </dgm:t>
    </dgm:pt>
    <dgm:pt modelId="{F2934E9B-CAA9-49F0-9736-9B48CD5E6DF8}" type="parTrans" cxnId="{8E6B12C1-A9E9-4704-A33D-811FC42677F7}">
      <dgm:prSet/>
      <dgm:spPr/>
      <dgm:t>
        <a:bodyPr/>
        <a:lstStyle/>
        <a:p>
          <a:endParaRPr lang="en-US"/>
        </a:p>
      </dgm:t>
    </dgm:pt>
    <dgm:pt modelId="{2BECAE03-1A97-4DB4-8C48-B5FB51D9EBB6}" type="sibTrans" cxnId="{8E6B12C1-A9E9-4704-A33D-811FC42677F7}">
      <dgm:prSet/>
      <dgm:spPr/>
      <dgm:t>
        <a:bodyPr/>
        <a:lstStyle/>
        <a:p>
          <a:endParaRPr lang="en-US"/>
        </a:p>
      </dgm:t>
    </dgm:pt>
    <dgm:pt modelId="{482A67C6-210D-4D0B-8A74-2A42A878023F}">
      <dgm:prSet/>
      <dgm:spPr/>
      <dgm:t>
        <a:bodyPr/>
        <a:lstStyle/>
        <a:p>
          <a:r>
            <a:rPr lang="en-US" dirty="0" smtClean="0"/>
            <a:t>District Standardized Assessments</a:t>
          </a:r>
          <a:endParaRPr lang="en-US" dirty="0"/>
        </a:p>
      </dgm:t>
    </dgm:pt>
    <dgm:pt modelId="{ACE3ADD0-2B5D-4F05-B739-9B131613354F}" type="parTrans" cxnId="{087A47E3-4B37-4E1E-A1E0-A85C5B78575C}">
      <dgm:prSet/>
      <dgm:spPr/>
      <dgm:t>
        <a:bodyPr/>
        <a:lstStyle/>
        <a:p>
          <a:endParaRPr lang="en-US"/>
        </a:p>
      </dgm:t>
    </dgm:pt>
    <dgm:pt modelId="{FCF550AD-B64F-41F7-A3B9-8AE3B247F44B}" type="sibTrans" cxnId="{087A47E3-4B37-4E1E-A1E0-A85C5B78575C}">
      <dgm:prSet/>
      <dgm:spPr/>
      <dgm:t>
        <a:bodyPr/>
        <a:lstStyle/>
        <a:p>
          <a:endParaRPr lang="en-US"/>
        </a:p>
      </dgm:t>
    </dgm:pt>
    <dgm:pt modelId="{88E0CADF-0839-42DC-BCCC-B8523EA2AF20}" type="pres">
      <dgm:prSet presAssocID="{BD2D3D2F-DB04-45EB-A35F-8C16C8D0D979}" presName="Name0" presStyleCnt="0">
        <dgm:presLayoutVars>
          <dgm:dir/>
          <dgm:animLvl val="lvl"/>
          <dgm:resizeHandles val="exact"/>
        </dgm:presLayoutVars>
      </dgm:prSet>
      <dgm:spPr/>
    </dgm:pt>
    <dgm:pt modelId="{D2D4EF95-3344-4AA9-ACAF-914D2605990D}" type="pres">
      <dgm:prSet presAssocID="{19E6D9C0-6C8E-4A5F-BCFB-8C6C02094BC9}" presName="Name8" presStyleCnt="0"/>
      <dgm:spPr/>
    </dgm:pt>
    <dgm:pt modelId="{E847D20C-F388-4739-945A-E9B0D9DCE8B1}" type="pres">
      <dgm:prSet presAssocID="{19E6D9C0-6C8E-4A5F-BCFB-8C6C02094BC9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3285A-6A84-411E-A460-17D39D7B85BC}" type="pres">
      <dgm:prSet presAssocID="{19E6D9C0-6C8E-4A5F-BCFB-8C6C02094B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201A5-623D-4C77-A019-B0C7B573BED4}" type="pres">
      <dgm:prSet presAssocID="{482A67C6-210D-4D0B-8A74-2A42A878023F}" presName="Name8" presStyleCnt="0"/>
      <dgm:spPr/>
    </dgm:pt>
    <dgm:pt modelId="{7D022271-DE99-4620-853C-C5F97D3CBDFB}" type="pres">
      <dgm:prSet presAssocID="{482A67C6-210D-4D0B-8A74-2A42A878023F}" presName="level" presStyleLbl="node1" presStyleIdx="1" presStyleCnt="4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4D4F8-4E37-467A-8FE2-DE05123FB6DF}" type="pres">
      <dgm:prSet presAssocID="{482A67C6-210D-4D0B-8A74-2A42A87802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45796-9B47-4F9A-9C04-9CB8758DCB7E}" type="pres">
      <dgm:prSet presAssocID="{1E71B072-ED3A-4515-971A-C5D4F11434C8}" presName="Name8" presStyleCnt="0"/>
      <dgm:spPr/>
    </dgm:pt>
    <dgm:pt modelId="{43835F9F-99E6-4B5A-81D2-B8E729F0C6CE}" type="pres">
      <dgm:prSet presAssocID="{1E71B072-ED3A-4515-971A-C5D4F11434C8}" presName="level" presStyleLbl="node1" presStyleIdx="2" presStyleCnt="4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AA7F8E-F04C-49C0-A4E3-EA9970F32E37}" type="pres">
      <dgm:prSet presAssocID="{1E71B072-ED3A-4515-971A-C5D4F11434C8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4451F6-346F-4267-82C9-B1180187264E}" type="pres">
      <dgm:prSet presAssocID="{D4A563BA-1C1D-4830-B12E-01105F43A62B}" presName="Name8" presStyleCnt="0"/>
      <dgm:spPr/>
    </dgm:pt>
    <dgm:pt modelId="{B86891D4-B646-4FC7-B407-27581489EB4B}" type="pres">
      <dgm:prSet presAssocID="{D4A563BA-1C1D-4830-B12E-01105F43A62B}" presName="level" presStyleLbl="node1" presStyleIdx="3" presStyleCnt="4" custScaleX="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78E3A-E804-4133-B681-5FDDF15A7AA5}" type="pres">
      <dgm:prSet presAssocID="{D4A563BA-1C1D-4830-B12E-01105F43A62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1509040-C8D7-478B-9B3D-28AB93E141CC}" srcId="{BD2D3D2F-DB04-45EB-A35F-8C16C8D0D979}" destId="{19E6D9C0-6C8E-4A5F-BCFB-8C6C02094BC9}" srcOrd="0" destOrd="0" parTransId="{01EDF0B7-1211-4C99-9605-1405E3770D6F}" sibTransId="{508A701C-53C0-4F9F-81E2-96DE7DAD94E9}"/>
    <dgm:cxn modelId="{8E6B12C1-A9E9-4704-A33D-811FC42677F7}" srcId="{BD2D3D2F-DB04-45EB-A35F-8C16C8D0D979}" destId="{D4A563BA-1C1D-4830-B12E-01105F43A62B}" srcOrd="3" destOrd="0" parTransId="{F2934E9B-CAA9-49F0-9736-9B48CD5E6DF8}" sibTransId="{2BECAE03-1A97-4DB4-8C48-B5FB51D9EBB6}"/>
    <dgm:cxn modelId="{4766C8E1-35C9-4048-9338-D1F521EFA965}" type="presOf" srcId="{D4A563BA-1C1D-4830-B12E-01105F43A62B}" destId="{B86891D4-B646-4FC7-B407-27581489EB4B}" srcOrd="0" destOrd="0" presId="urn:microsoft.com/office/officeart/2005/8/layout/pyramid3"/>
    <dgm:cxn modelId="{0F39D0C2-4D42-4E45-A7E5-FF0371769A82}" type="presOf" srcId="{1E71B072-ED3A-4515-971A-C5D4F11434C8}" destId="{21AA7F8E-F04C-49C0-A4E3-EA9970F32E37}" srcOrd="1" destOrd="0" presId="urn:microsoft.com/office/officeart/2005/8/layout/pyramid3"/>
    <dgm:cxn modelId="{CB9B61B6-FAE6-41A4-9585-D6B713C52037}" type="presOf" srcId="{482A67C6-210D-4D0B-8A74-2A42A878023F}" destId="{7D022271-DE99-4620-853C-C5F97D3CBDFB}" srcOrd="0" destOrd="0" presId="urn:microsoft.com/office/officeart/2005/8/layout/pyramid3"/>
    <dgm:cxn modelId="{0519A6D3-5F38-4A21-BD07-8D7D8C4038D0}" type="presOf" srcId="{482A67C6-210D-4D0B-8A74-2A42A878023F}" destId="{A554D4F8-4E37-467A-8FE2-DE05123FB6DF}" srcOrd="1" destOrd="0" presId="urn:microsoft.com/office/officeart/2005/8/layout/pyramid3"/>
    <dgm:cxn modelId="{E7DD162D-A870-48CF-9F4D-FBBE5CE59828}" type="presOf" srcId="{19E6D9C0-6C8E-4A5F-BCFB-8C6C02094BC9}" destId="{E847D20C-F388-4739-945A-E9B0D9DCE8B1}" srcOrd="0" destOrd="0" presId="urn:microsoft.com/office/officeart/2005/8/layout/pyramid3"/>
    <dgm:cxn modelId="{41A9DBE4-FC8B-4748-8EE6-AA4B8973FDE7}" srcId="{BD2D3D2F-DB04-45EB-A35F-8C16C8D0D979}" destId="{1E71B072-ED3A-4515-971A-C5D4F11434C8}" srcOrd="2" destOrd="0" parTransId="{2354B2AE-C40B-4449-8E8B-66A52E333961}" sibTransId="{E525EF02-C6CE-4A1F-8F96-4278F3ABCDE5}"/>
    <dgm:cxn modelId="{52DFF6F7-AF6B-4B92-81EC-72E74A48D49B}" type="presOf" srcId="{BD2D3D2F-DB04-45EB-A35F-8C16C8D0D979}" destId="{88E0CADF-0839-42DC-BCCC-B8523EA2AF20}" srcOrd="0" destOrd="0" presId="urn:microsoft.com/office/officeart/2005/8/layout/pyramid3"/>
    <dgm:cxn modelId="{05EC6EA8-017D-43DB-80B1-7253CEE52CA3}" type="presOf" srcId="{19E6D9C0-6C8E-4A5F-BCFB-8C6C02094BC9}" destId="{8AB3285A-6A84-411E-A460-17D39D7B85BC}" srcOrd="1" destOrd="0" presId="urn:microsoft.com/office/officeart/2005/8/layout/pyramid3"/>
    <dgm:cxn modelId="{087A47E3-4B37-4E1E-A1E0-A85C5B78575C}" srcId="{BD2D3D2F-DB04-45EB-A35F-8C16C8D0D979}" destId="{482A67C6-210D-4D0B-8A74-2A42A878023F}" srcOrd="1" destOrd="0" parTransId="{ACE3ADD0-2B5D-4F05-B739-9B131613354F}" sibTransId="{FCF550AD-B64F-41F7-A3B9-8AE3B247F44B}"/>
    <dgm:cxn modelId="{DB1DA112-CE71-4C51-A13A-B0F6A6805FAB}" type="presOf" srcId="{D4A563BA-1C1D-4830-B12E-01105F43A62B}" destId="{F4578E3A-E804-4133-B681-5FDDF15A7AA5}" srcOrd="1" destOrd="0" presId="urn:microsoft.com/office/officeart/2005/8/layout/pyramid3"/>
    <dgm:cxn modelId="{D46BD5BB-A1C6-49F7-A308-AE6D12044B54}" type="presOf" srcId="{1E71B072-ED3A-4515-971A-C5D4F11434C8}" destId="{43835F9F-99E6-4B5A-81D2-B8E729F0C6CE}" srcOrd="0" destOrd="0" presId="urn:microsoft.com/office/officeart/2005/8/layout/pyramid3"/>
    <dgm:cxn modelId="{05384D8A-F944-47D3-A34D-B19FEE65EA09}" type="presParOf" srcId="{88E0CADF-0839-42DC-BCCC-B8523EA2AF20}" destId="{D2D4EF95-3344-4AA9-ACAF-914D2605990D}" srcOrd="0" destOrd="0" presId="urn:microsoft.com/office/officeart/2005/8/layout/pyramid3"/>
    <dgm:cxn modelId="{19970458-A122-4F49-A51C-C354DF166D6E}" type="presParOf" srcId="{D2D4EF95-3344-4AA9-ACAF-914D2605990D}" destId="{E847D20C-F388-4739-945A-E9B0D9DCE8B1}" srcOrd="0" destOrd="0" presId="urn:microsoft.com/office/officeart/2005/8/layout/pyramid3"/>
    <dgm:cxn modelId="{F19D5AF9-C239-47A9-AD18-FA688362CCE2}" type="presParOf" srcId="{D2D4EF95-3344-4AA9-ACAF-914D2605990D}" destId="{8AB3285A-6A84-411E-A460-17D39D7B85BC}" srcOrd="1" destOrd="0" presId="urn:microsoft.com/office/officeart/2005/8/layout/pyramid3"/>
    <dgm:cxn modelId="{E247E0A5-8833-4417-BF32-81581FE75418}" type="presParOf" srcId="{88E0CADF-0839-42DC-BCCC-B8523EA2AF20}" destId="{C9A201A5-623D-4C77-A019-B0C7B573BED4}" srcOrd="1" destOrd="0" presId="urn:microsoft.com/office/officeart/2005/8/layout/pyramid3"/>
    <dgm:cxn modelId="{70B27EFC-5630-4D93-B4B6-C3BA63618E27}" type="presParOf" srcId="{C9A201A5-623D-4C77-A019-B0C7B573BED4}" destId="{7D022271-DE99-4620-853C-C5F97D3CBDFB}" srcOrd="0" destOrd="0" presId="urn:microsoft.com/office/officeart/2005/8/layout/pyramid3"/>
    <dgm:cxn modelId="{AACC2E19-B280-40F8-8171-B99B370CFFE0}" type="presParOf" srcId="{C9A201A5-623D-4C77-A019-B0C7B573BED4}" destId="{A554D4F8-4E37-467A-8FE2-DE05123FB6DF}" srcOrd="1" destOrd="0" presId="urn:microsoft.com/office/officeart/2005/8/layout/pyramid3"/>
    <dgm:cxn modelId="{9DCE7258-7394-4D71-B7C3-DEB9E1370C92}" type="presParOf" srcId="{88E0CADF-0839-42DC-BCCC-B8523EA2AF20}" destId="{4FA45796-9B47-4F9A-9C04-9CB8758DCB7E}" srcOrd="2" destOrd="0" presId="urn:microsoft.com/office/officeart/2005/8/layout/pyramid3"/>
    <dgm:cxn modelId="{F6F5FDE9-AF3E-4C1D-A059-CCB7CDB46CEA}" type="presParOf" srcId="{4FA45796-9B47-4F9A-9C04-9CB8758DCB7E}" destId="{43835F9F-99E6-4B5A-81D2-B8E729F0C6CE}" srcOrd="0" destOrd="0" presId="urn:microsoft.com/office/officeart/2005/8/layout/pyramid3"/>
    <dgm:cxn modelId="{98262F68-21A9-4138-B759-0B7D6618A98F}" type="presParOf" srcId="{4FA45796-9B47-4F9A-9C04-9CB8758DCB7E}" destId="{21AA7F8E-F04C-49C0-A4E3-EA9970F32E37}" srcOrd="1" destOrd="0" presId="urn:microsoft.com/office/officeart/2005/8/layout/pyramid3"/>
    <dgm:cxn modelId="{0FEE4A08-9EBC-4979-843C-AE4C0CD0411B}" type="presParOf" srcId="{88E0CADF-0839-42DC-BCCC-B8523EA2AF20}" destId="{454451F6-346F-4267-82C9-B1180187264E}" srcOrd="3" destOrd="0" presId="urn:microsoft.com/office/officeart/2005/8/layout/pyramid3"/>
    <dgm:cxn modelId="{698826DD-267A-425B-A7B8-46A1D5E68507}" type="presParOf" srcId="{454451F6-346F-4267-82C9-B1180187264E}" destId="{B86891D4-B646-4FC7-B407-27581489EB4B}" srcOrd="0" destOrd="0" presId="urn:microsoft.com/office/officeart/2005/8/layout/pyramid3"/>
    <dgm:cxn modelId="{B423D94D-BDD9-4C00-B1B4-97EE58D665C9}" type="presParOf" srcId="{454451F6-346F-4267-82C9-B1180187264E}" destId="{F4578E3A-E804-4133-B681-5FDDF15A7AA5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3DE1178-0849-4068-A971-36FE4A04EEE6}" type="doc">
      <dgm:prSet loTypeId="urn:microsoft.com/office/officeart/2005/8/layout/radial5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EC152649-2F30-4B3C-9B71-4C289B5F689D}">
      <dgm:prSet phldrT="[Text]"/>
      <dgm:spPr/>
      <dgm:t>
        <a:bodyPr/>
        <a:lstStyle/>
        <a:p>
          <a:r>
            <a:rPr lang="en-US" dirty="0" smtClean="0"/>
            <a:t>Determining</a:t>
          </a:r>
        </a:p>
        <a:p>
          <a:r>
            <a:rPr lang="en-US" dirty="0" smtClean="0"/>
            <a:t>Assessment</a:t>
          </a:r>
        </a:p>
        <a:p>
          <a:r>
            <a:rPr lang="en-US" dirty="0" smtClean="0"/>
            <a:t>Strength</a:t>
          </a:r>
          <a:endParaRPr lang="en-US" dirty="0"/>
        </a:p>
      </dgm:t>
    </dgm:pt>
    <dgm:pt modelId="{88B8FDA4-31E3-415E-B359-256B87421992}" type="parTrans" cxnId="{A55F83F5-2C55-4796-8E19-2CF96D73DB37}">
      <dgm:prSet/>
      <dgm:spPr/>
      <dgm:t>
        <a:bodyPr/>
        <a:lstStyle/>
        <a:p>
          <a:endParaRPr lang="en-US"/>
        </a:p>
      </dgm:t>
    </dgm:pt>
    <dgm:pt modelId="{D076BA62-3800-48FC-8FF5-6E569051A58F}" type="sibTrans" cxnId="{A55F83F5-2C55-4796-8E19-2CF96D73DB37}">
      <dgm:prSet/>
      <dgm:spPr/>
      <dgm:t>
        <a:bodyPr/>
        <a:lstStyle/>
        <a:p>
          <a:endParaRPr lang="en-US"/>
        </a:p>
      </dgm:t>
    </dgm:pt>
    <dgm:pt modelId="{088CB37A-D906-45AB-8A90-49803D84142B}">
      <dgm:prSet phldrT="[Text]"/>
      <dgm:spPr/>
      <dgm:t>
        <a:bodyPr/>
        <a:lstStyle/>
        <a:p>
          <a:r>
            <a:rPr lang="en-US" dirty="0" smtClean="0"/>
            <a:t>Valid</a:t>
          </a:r>
          <a:endParaRPr lang="en-US" dirty="0"/>
        </a:p>
      </dgm:t>
    </dgm:pt>
    <dgm:pt modelId="{53FCB396-0555-4FEC-878F-778C0D51AEE6}" type="parTrans" cxnId="{206B78FC-A86E-41E9-943A-9AB9A97C39B0}">
      <dgm:prSet/>
      <dgm:spPr/>
      <dgm:t>
        <a:bodyPr/>
        <a:lstStyle/>
        <a:p>
          <a:endParaRPr lang="en-US" dirty="0"/>
        </a:p>
      </dgm:t>
    </dgm:pt>
    <dgm:pt modelId="{550C4BB4-110C-4CFE-BF9A-B78E20BF322D}" type="sibTrans" cxnId="{206B78FC-A86E-41E9-943A-9AB9A97C39B0}">
      <dgm:prSet/>
      <dgm:spPr/>
      <dgm:t>
        <a:bodyPr/>
        <a:lstStyle/>
        <a:p>
          <a:endParaRPr lang="en-US"/>
        </a:p>
      </dgm:t>
    </dgm:pt>
    <dgm:pt modelId="{C1420FF8-AEA3-474C-9F2F-80487AC99501}">
      <dgm:prSet phldrT="[Text]"/>
      <dgm:spPr/>
      <dgm:t>
        <a:bodyPr/>
        <a:lstStyle/>
        <a:p>
          <a:r>
            <a:rPr lang="en-US" dirty="0" smtClean="0"/>
            <a:t>Timely</a:t>
          </a:r>
          <a:endParaRPr lang="en-US" dirty="0"/>
        </a:p>
      </dgm:t>
    </dgm:pt>
    <dgm:pt modelId="{EB79DE59-228C-4F0F-A140-1A5990A792DA}" type="parTrans" cxnId="{446AEF87-2A7A-4942-B20B-4A2A23A94E8D}">
      <dgm:prSet/>
      <dgm:spPr/>
      <dgm:t>
        <a:bodyPr/>
        <a:lstStyle/>
        <a:p>
          <a:endParaRPr lang="en-US" dirty="0"/>
        </a:p>
      </dgm:t>
    </dgm:pt>
    <dgm:pt modelId="{4B651995-ECCA-4059-9B7C-30A6BAD5EB57}" type="sibTrans" cxnId="{446AEF87-2A7A-4942-B20B-4A2A23A94E8D}">
      <dgm:prSet/>
      <dgm:spPr/>
      <dgm:t>
        <a:bodyPr/>
        <a:lstStyle/>
        <a:p>
          <a:endParaRPr lang="en-US"/>
        </a:p>
      </dgm:t>
    </dgm:pt>
    <dgm:pt modelId="{5C6B5A6E-96CA-4F1A-A5DE-C144FDC3840D}">
      <dgm:prSet phldrT="[Text]"/>
      <dgm:spPr/>
      <dgm:t>
        <a:bodyPr/>
        <a:lstStyle/>
        <a:p>
          <a:r>
            <a:rPr lang="en-US" dirty="0" smtClean="0"/>
            <a:t>Stretch</a:t>
          </a:r>
          <a:endParaRPr lang="en-US" dirty="0"/>
        </a:p>
      </dgm:t>
    </dgm:pt>
    <dgm:pt modelId="{4559445F-E7EB-4691-8D6A-3ED195B5C278}" type="parTrans" cxnId="{2555CF90-83C5-48A5-BA30-746A9F3642D8}">
      <dgm:prSet/>
      <dgm:spPr/>
      <dgm:t>
        <a:bodyPr/>
        <a:lstStyle/>
        <a:p>
          <a:endParaRPr lang="en-US" dirty="0"/>
        </a:p>
      </dgm:t>
    </dgm:pt>
    <dgm:pt modelId="{273C1CD7-8BBE-4EBB-A9DE-1BBBED38F508}" type="sibTrans" cxnId="{2555CF90-83C5-48A5-BA30-746A9F3642D8}">
      <dgm:prSet/>
      <dgm:spPr/>
      <dgm:t>
        <a:bodyPr/>
        <a:lstStyle/>
        <a:p>
          <a:endParaRPr lang="en-US"/>
        </a:p>
      </dgm:t>
    </dgm:pt>
    <dgm:pt modelId="{B3CE42B2-5486-496F-B615-038F1773ED27}">
      <dgm:prSet/>
      <dgm:spPr/>
      <dgm:t>
        <a:bodyPr/>
        <a:lstStyle/>
        <a:p>
          <a:r>
            <a:rPr lang="en-US" dirty="0" smtClean="0"/>
            <a:t>Reliable</a:t>
          </a:r>
          <a:endParaRPr lang="en-US" dirty="0"/>
        </a:p>
      </dgm:t>
    </dgm:pt>
    <dgm:pt modelId="{02060BC6-A43D-4787-B464-147B2C03CF07}" type="parTrans" cxnId="{DABC2329-D023-4298-A4DD-9AF088384D51}">
      <dgm:prSet/>
      <dgm:spPr/>
      <dgm:t>
        <a:bodyPr/>
        <a:lstStyle/>
        <a:p>
          <a:endParaRPr lang="en-US" dirty="0"/>
        </a:p>
      </dgm:t>
    </dgm:pt>
    <dgm:pt modelId="{A747FEE1-8DB8-4379-8AC8-C1A06C8A3C5A}" type="sibTrans" cxnId="{DABC2329-D023-4298-A4DD-9AF088384D51}">
      <dgm:prSet/>
      <dgm:spPr/>
      <dgm:t>
        <a:bodyPr/>
        <a:lstStyle/>
        <a:p>
          <a:endParaRPr lang="en-US"/>
        </a:p>
      </dgm:t>
    </dgm:pt>
    <dgm:pt modelId="{00E3DAC2-F83D-425C-9FDC-A99B9CC4C9F5}">
      <dgm:prSet/>
      <dgm:spPr/>
      <dgm:t>
        <a:bodyPr/>
        <a:lstStyle/>
        <a:p>
          <a:r>
            <a:rPr lang="en-US" dirty="0" smtClean="0"/>
            <a:t>Comparable</a:t>
          </a:r>
          <a:endParaRPr lang="en-US" dirty="0"/>
        </a:p>
      </dgm:t>
    </dgm:pt>
    <dgm:pt modelId="{2C35C4AB-0214-4B6D-8DA1-ABECC6EDF365}" type="parTrans" cxnId="{33C4AB8A-4735-4136-876A-260BA5802BE6}">
      <dgm:prSet/>
      <dgm:spPr/>
      <dgm:t>
        <a:bodyPr/>
        <a:lstStyle/>
        <a:p>
          <a:endParaRPr lang="en-US" dirty="0"/>
        </a:p>
      </dgm:t>
    </dgm:pt>
    <dgm:pt modelId="{4E2917F2-2501-4733-862B-ABC977470B21}" type="sibTrans" cxnId="{33C4AB8A-4735-4136-876A-260BA5802BE6}">
      <dgm:prSet/>
      <dgm:spPr/>
      <dgm:t>
        <a:bodyPr/>
        <a:lstStyle/>
        <a:p>
          <a:endParaRPr lang="en-US"/>
        </a:p>
      </dgm:t>
    </dgm:pt>
    <dgm:pt modelId="{5E9A16B1-9CF1-4EA2-B125-FB0F349F00BB}">
      <dgm:prSet/>
      <dgm:spPr/>
      <dgm:t>
        <a:bodyPr/>
        <a:lstStyle/>
        <a:p>
          <a:r>
            <a:rPr lang="en-US" dirty="0" smtClean="0"/>
            <a:t>Rigorous</a:t>
          </a:r>
          <a:endParaRPr lang="en-US" dirty="0"/>
        </a:p>
      </dgm:t>
    </dgm:pt>
    <dgm:pt modelId="{9B22DEF8-B0DB-4D36-8BD1-E0F6CBC388F8}" type="parTrans" cxnId="{E52ABCC4-6015-4A88-83F5-413A1B511E55}">
      <dgm:prSet/>
      <dgm:spPr/>
      <dgm:t>
        <a:bodyPr/>
        <a:lstStyle/>
        <a:p>
          <a:endParaRPr lang="en-US" dirty="0"/>
        </a:p>
      </dgm:t>
    </dgm:pt>
    <dgm:pt modelId="{E1129181-602B-4BF9-A9D7-74B153843293}" type="sibTrans" cxnId="{E52ABCC4-6015-4A88-83F5-413A1B511E55}">
      <dgm:prSet/>
      <dgm:spPr/>
      <dgm:t>
        <a:bodyPr/>
        <a:lstStyle/>
        <a:p>
          <a:endParaRPr lang="en-US"/>
        </a:p>
      </dgm:t>
    </dgm:pt>
    <dgm:pt modelId="{9C5EDD12-BB72-402F-BBFD-13ADB4989E01}" type="pres">
      <dgm:prSet presAssocID="{C3DE1178-0849-4068-A971-36FE4A04EEE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D3BE2D-BE06-420B-9755-5D3E61800F66}" type="pres">
      <dgm:prSet presAssocID="{EC152649-2F30-4B3C-9B71-4C289B5F689D}" presName="centerShape" presStyleLbl="node0" presStyleIdx="0" presStyleCnt="1" custScaleX="137871" custScaleY="123608"/>
      <dgm:spPr/>
      <dgm:t>
        <a:bodyPr/>
        <a:lstStyle/>
        <a:p>
          <a:endParaRPr lang="en-US"/>
        </a:p>
      </dgm:t>
    </dgm:pt>
    <dgm:pt modelId="{FEB0BA8F-D198-4050-9D41-274CF23FB871}" type="pres">
      <dgm:prSet presAssocID="{53FCB396-0555-4FEC-878F-778C0D51AEE6}" presName="parTrans" presStyleLbl="sibTrans2D1" presStyleIdx="0" presStyleCnt="6"/>
      <dgm:spPr/>
      <dgm:t>
        <a:bodyPr/>
        <a:lstStyle/>
        <a:p>
          <a:endParaRPr lang="en-US"/>
        </a:p>
      </dgm:t>
    </dgm:pt>
    <dgm:pt modelId="{EA9D7C16-2B19-458B-865C-D4E543930F87}" type="pres">
      <dgm:prSet presAssocID="{53FCB396-0555-4FEC-878F-778C0D51AEE6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A0188F5-90D3-4239-B377-00194FD820EC}" type="pres">
      <dgm:prSet presAssocID="{088CB37A-D906-45AB-8A90-49803D84142B}" presName="node" presStyleLbl="node1" presStyleIdx="0" presStyleCnt="6" custRadScaleRad="120541" custRadScaleInc="-52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354DC-F1AC-4E19-9163-49F4A44822AB}" type="pres">
      <dgm:prSet presAssocID="{02060BC6-A43D-4787-B464-147B2C03CF07}" presName="parTrans" presStyleLbl="sibTrans2D1" presStyleIdx="1" presStyleCnt="6"/>
      <dgm:spPr/>
      <dgm:t>
        <a:bodyPr/>
        <a:lstStyle/>
        <a:p>
          <a:endParaRPr lang="en-US"/>
        </a:p>
      </dgm:t>
    </dgm:pt>
    <dgm:pt modelId="{09047AAC-2338-4229-A8A2-DF7474BEADC7}" type="pres">
      <dgm:prSet presAssocID="{02060BC6-A43D-4787-B464-147B2C03CF07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E3531954-3AE8-4B1A-8F71-A288A4D20AC2}" type="pres">
      <dgm:prSet presAssocID="{B3CE42B2-5486-496F-B615-038F1773ED27}" presName="node" presStyleLbl="node1" presStyleIdx="1" presStyleCnt="6" custRadScaleRad="129880" custRadScaleInc="9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16CF0-8DFD-48BC-A95B-72D73684C555}" type="pres">
      <dgm:prSet presAssocID="{2C35C4AB-0214-4B6D-8DA1-ABECC6EDF365}" presName="parTrans" presStyleLbl="sibTrans2D1" presStyleIdx="2" presStyleCnt="6"/>
      <dgm:spPr/>
      <dgm:t>
        <a:bodyPr/>
        <a:lstStyle/>
        <a:p>
          <a:endParaRPr lang="en-US"/>
        </a:p>
      </dgm:t>
    </dgm:pt>
    <dgm:pt modelId="{ED14DE03-B8DC-4FE8-B367-928D8BE4C6F8}" type="pres">
      <dgm:prSet presAssocID="{2C35C4AB-0214-4B6D-8DA1-ABECC6EDF365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36FA043-C82B-49A6-8AD3-898A414DFF2C}" type="pres">
      <dgm:prSet presAssocID="{00E3DAC2-F83D-425C-9FDC-A99B9CC4C9F5}" presName="node" presStyleLbl="node1" presStyleIdx="2" presStyleCnt="6" custRadScaleRad="129134" custRadScaleInc="88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06A798-61F6-44E8-8840-24B380C02D12}" type="pres">
      <dgm:prSet presAssocID="{9B22DEF8-B0DB-4D36-8BD1-E0F6CBC388F8}" presName="parTrans" presStyleLbl="sibTrans2D1" presStyleIdx="3" presStyleCnt="6"/>
      <dgm:spPr/>
      <dgm:t>
        <a:bodyPr/>
        <a:lstStyle/>
        <a:p>
          <a:endParaRPr lang="en-US"/>
        </a:p>
      </dgm:t>
    </dgm:pt>
    <dgm:pt modelId="{AD1A1DCB-27CB-42FC-8A31-04350D11460C}" type="pres">
      <dgm:prSet presAssocID="{9B22DEF8-B0DB-4D36-8BD1-E0F6CBC388F8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D4C9853C-E023-40D8-86DA-887349DBEF0B}" type="pres">
      <dgm:prSet presAssocID="{5E9A16B1-9CF1-4EA2-B125-FB0F349F00B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7C6578-6D7F-40B9-B631-40FB12A8EEC5}" type="pres">
      <dgm:prSet presAssocID="{EB79DE59-228C-4F0F-A140-1A5990A792DA}" presName="parTrans" presStyleLbl="sibTrans2D1" presStyleIdx="4" presStyleCnt="6"/>
      <dgm:spPr/>
      <dgm:t>
        <a:bodyPr/>
        <a:lstStyle/>
        <a:p>
          <a:endParaRPr lang="en-US"/>
        </a:p>
      </dgm:t>
    </dgm:pt>
    <dgm:pt modelId="{73E3A078-FF2D-4CE6-9A94-64F3244E3165}" type="pres">
      <dgm:prSet presAssocID="{EB79DE59-228C-4F0F-A140-1A5990A792DA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5AC20852-915D-4BFB-B574-1A5A7E3E533E}" type="pres">
      <dgm:prSet presAssocID="{C1420FF8-AEA3-474C-9F2F-80487AC99501}" presName="node" presStyleLbl="node1" presStyleIdx="4" presStyleCnt="6" custRadScaleRad="121046" custRadScaleInc="257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2EA9EE-F273-4A77-ADDE-54D91A67F396}" type="pres">
      <dgm:prSet presAssocID="{4559445F-E7EB-4691-8D6A-3ED195B5C278}" presName="parTrans" presStyleLbl="sibTrans2D1" presStyleIdx="5" presStyleCnt="6"/>
      <dgm:spPr/>
      <dgm:t>
        <a:bodyPr/>
        <a:lstStyle/>
        <a:p>
          <a:endParaRPr lang="en-US"/>
        </a:p>
      </dgm:t>
    </dgm:pt>
    <dgm:pt modelId="{44AF0541-3484-407B-83A7-95E91F08EEFE}" type="pres">
      <dgm:prSet presAssocID="{4559445F-E7EB-4691-8D6A-3ED195B5C278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37CA911F-8AB4-4A4C-9228-CCEF1ABB99AE}" type="pres">
      <dgm:prSet presAssocID="{5C6B5A6E-96CA-4F1A-A5DE-C144FDC3840D}" presName="node" presStyleLbl="node1" presStyleIdx="5" presStyleCnt="6" custRadScaleRad="131846" custRadScaleInc="61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D2022F-E2C6-4C59-AA93-0788EE74BBC8}" type="presOf" srcId="{02060BC6-A43D-4787-B464-147B2C03CF07}" destId="{09047AAC-2338-4229-A8A2-DF7474BEADC7}" srcOrd="1" destOrd="0" presId="urn:microsoft.com/office/officeart/2005/8/layout/radial5"/>
    <dgm:cxn modelId="{FD709710-7811-49A7-8F6F-330212781E31}" type="presOf" srcId="{53FCB396-0555-4FEC-878F-778C0D51AEE6}" destId="{EA9D7C16-2B19-458B-865C-D4E543930F87}" srcOrd="1" destOrd="0" presId="urn:microsoft.com/office/officeart/2005/8/layout/radial5"/>
    <dgm:cxn modelId="{BF506E04-DDA7-4D4A-9407-D4D1C371C10D}" type="presOf" srcId="{2C35C4AB-0214-4B6D-8DA1-ABECC6EDF365}" destId="{ED14DE03-B8DC-4FE8-B367-928D8BE4C6F8}" srcOrd="1" destOrd="0" presId="urn:microsoft.com/office/officeart/2005/8/layout/radial5"/>
    <dgm:cxn modelId="{B565653C-FAF2-4AB2-9666-B24B30A7AFCB}" type="presOf" srcId="{088CB37A-D906-45AB-8A90-49803D84142B}" destId="{1A0188F5-90D3-4239-B377-00194FD820EC}" srcOrd="0" destOrd="0" presId="urn:microsoft.com/office/officeart/2005/8/layout/radial5"/>
    <dgm:cxn modelId="{2555CF90-83C5-48A5-BA30-746A9F3642D8}" srcId="{EC152649-2F30-4B3C-9B71-4C289B5F689D}" destId="{5C6B5A6E-96CA-4F1A-A5DE-C144FDC3840D}" srcOrd="5" destOrd="0" parTransId="{4559445F-E7EB-4691-8D6A-3ED195B5C278}" sibTransId="{273C1CD7-8BBE-4EBB-A9DE-1BBBED38F508}"/>
    <dgm:cxn modelId="{6025B45C-140B-4AE5-B8E4-D38AE8EA9C69}" type="presOf" srcId="{5C6B5A6E-96CA-4F1A-A5DE-C144FDC3840D}" destId="{37CA911F-8AB4-4A4C-9228-CCEF1ABB99AE}" srcOrd="0" destOrd="0" presId="urn:microsoft.com/office/officeart/2005/8/layout/radial5"/>
    <dgm:cxn modelId="{4593881A-B178-4A82-81CE-B41047D9F889}" type="presOf" srcId="{53FCB396-0555-4FEC-878F-778C0D51AEE6}" destId="{FEB0BA8F-D198-4050-9D41-274CF23FB871}" srcOrd="0" destOrd="0" presId="urn:microsoft.com/office/officeart/2005/8/layout/radial5"/>
    <dgm:cxn modelId="{2D0C33E3-9D3F-4694-9153-EF81BADF72F1}" type="presOf" srcId="{C3DE1178-0849-4068-A971-36FE4A04EEE6}" destId="{9C5EDD12-BB72-402F-BBFD-13ADB4989E01}" srcOrd="0" destOrd="0" presId="urn:microsoft.com/office/officeart/2005/8/layout/radial5"/>
    <dgm:cxn modelId="{6FEF19B0-BF73-4A72-816D-795635383E7C}" type="presOf" srcId="{B3CE42B2-5486-496F-B615-038F1773ED27}" destId="{E3531954-3AE8-4B1A-8F71-A288A4D20AC2}" srcOrd="0" destOrd="0" presId="urn:microsoft.com/office/officeart/2005/8/layout/radial5"/>
    <dgm:cxn modelId="{3FCF0CD1-4F97-4363-81C7-5FF2C4E5C1F1}" type="presOf" srcId="{EB79DE59-228C-4F0F-A140-1A5990A792DA}" destId="{297C6578-6D7F-40B9-B631-40FB12A8EEC5}" srcOrd="0" destOrd="0" presId="urn:microsoft.com/office/officeart/2005/8/layout/radial5"/>
    <dgm:cxn modelId="{75A0E871-2C1F-409D-812A-A01ADE4F28FA}" type="presOf" srcId="{EC152649-2F30-4B3C-9B71-4C289B5F689D}" destId="{C6D3BE2D-BE06-420B-9755-5D3E61800F66}" srcOrd="0" destOrd="0" presId="urn:microsoft.com/office/officeart/2005/8/layout/radial5"/>
    <dgm:cxn modelId="{33C4AB8A-4735-4136-876A-260BA5802BE6}" srcId="{EC152649-2F30-4B3C-9B71-4C289B5F689D}" destId="{00E3DAC2-F83D-425C-9FDC-A99B9CC4C9F5}" srcOrd="2" destOrd="0" parTransId="{2C35C4AB-0214-4B6D-8DA1-ABECC6EDF365}" sibTransId="{4E2917F2-2501-4733-862B-ABC977470B21}"/>
    <dgm:cxn modelId="{AA5E0DC3-6B8C-4363-AAA4-D8952A893228}" type="presOf" srcId="{4559445F-E7EB-4691-8D6A-3ED195B5C278}" destId="{1C2EA9EE-F273-4A77-ADDE-54D91A67F396}" srcOrd="0" destOrd="0" presId="urn:microsoft.com/office/officeart/2005/8/layout/radial5"/>
    <dgm:cxn modelId="{E52ABCC4-6015-4A88-83F5-413A1B511E55}" srcId="{EC152649-2F30-4B3C-9B71-4C289B5F689D}" destId="{5E9A16B1-9CF1-4EA2-B125-FB0F349F00BB}" srcOrd="3" destOrd="0" parTransId="{9B22DEF8-B0DB-4D36-8BD1-E0F6CBC388F8}" sibTransId="{E1129181-602B-4BF9-A9D7-74B153843293}"/>
    <dgm:cxn modelId="{3A06A7C0-9620-4F83-A0AB-B1DBE12DAAE1}" type="presOf" srcId="{2C35C4AB-0214-4B6D-8DA1-ABECC6EDF365}" destId="{E2216CF0-8DFD-48BC-A95B-72D73684C555}" srcOrd="0" destOrd="0" presId="urn:microsoft.com/office/officeart/2005/8/layout/radial5"/>
    <dgm:cxn modelId="{B6657722-CD5D-4F9D-9F42-5B0AD24A521D}" type="presOf" srcId="{02060BC6-A43D-4787-B464-147B2C03CF07}" destId="{D41354DC-F1AC-4E19-9163-49F4A44822AB}" srcOrd="0" destOrd="0" presId="urn:microsoft.com/office/officeart/2005/8/layout/radial5"/>
    <dgm:cxn modelId="{8AB1725C-C6E9-4C61-97DA-898AFA1B6BE3}" type="presOf" srcId="{EB79DE59-228C-4F0F-A140-1A5990A792DA}" destId="{73E3A078-FF2D-4CE6-9A94-64F3244E3165}" srcOrd="1" destOrd="0" presId="urn:microsoft.com/office/officeart/2005/8/layout/radial5"/>
    <dgm:cxn modelId="{A55F83F5-2C55-4796-8E19-2CF96D73DB37}" srcId="{C3DE1178-0849-4068-A971-36FE4A04EEE6}" destId="{EC152649-2F30-4B3C-9B71-4C289B5F689D}" srcOrd="0" destOrd="0" parTransId="{88B8FDA4-31E3-415E-B359-256B87421992}" sibTransId="{D076BA62-3800-48FC-8FF5-6E569051A58F}"/>
    <dgm:cxn modelId="{7B0AF561-317A-4477-9E48-E147D1B317F1}" type="presOf" srcId="{9B22DEF8-B0DB-4D36-8BD1-E0F6CBC388F8}" destId="{AD1A1DCB-27CB-42FC-8A31-04350D11460C}" srcOrd="1" destOrd="0" presId="urn:microsoft.com/office/officeart/2005/8/layout/radial5"/>
    <dgm:cxn modelId="{FAADD00C-BDA2-44C7-9A31-08DF403527AC}" type="presOf" srcId="{00E3DAC2-F83D-425C-9FDC-A99B9CC4C9F5}" destId="{D36FA043-C82B-49A6-8AD3-898A414DFF2C}" srcOrd="0" destOrd="0" presId="urn:microsoft.com/office/officeart/2005/8/layout/radial5"/>
    <dgm:cxn modelId="{446AEF87-2A7A-4942-B20B-4A2A23A94E8D}" srcId="{EC152649-2F30-4B3C-9B71-4C289B5F689D}" destId="{C1420FF8-AEA3-474C-9F2F-80487AC99501}" srcOrd="4" destOrd="0" parTransId="{EB79DE59-228C-4F0F-A140-1A5990A792DA}" sibTransId="{4B651995-ECCA-4059-9B7C-30A6BAD5EB57}"/>
    <dgm:cxn modelId="{09621831-446D-434D-A4FF-E06DF2332085}" type="presOf" srcId="{9B22DEF8-B0DB-4D36-8BD1-E0F6CBC388F8}" destId="{DF06A798-61F6-44E8-8840-24B380C02D12}" srcOrd="0" destOrd="0" presId="urn:microsoft.com/office/officeart/2005/8/layout/radial5"/>
    <dgm:cxn modelId="{C8BDA2E9-76B5-4E1D-A0D7-7CE077CF6194}" type="presOf" srcId="{5E9A16B1-9CF1-4EA2-B125-FB0F349F00BB}" destId="{D4C9853C-E023-40D8-86DA-887349DBEF0B}" srcOrd="0" destOrd="0" presId="urn:microsoft.com/office/officeart/2005/8/layout/radial5"/>
    <dgm:cxn modelId="{DABC2329-D023-4298-A4DD-9AF088384D51}" srcId="{EC152649-2F30-4B3C-9B71-4C289B5F689D}" destId="{B3CE42B2-5486-496F-B615-038F1773ED27}" srcOrd="1" destOrd="0" parTransId="{02060BC6-A43D-4787-B464-147B2C03CF07}" sibTransId="{A747FEE1-8DB8-4379-8AC8-C1A06C8A3C5A}"/>
    <dgm:cxn modelId="{BF53F1A5-F9A6-4B54-AFD9-F74344B2E220}" type="presOf" srcId="{4559445F-E7EB-4691-8D6A-3ED195B5C278}" destId="{44AF0541-3484-407B-83A7-95E91F08EEFE}" srcOrd="1" destOrd="0" presId="urn:microsoft.com/office/officeart/2005/8/layout/radial5"/>
    <dgm:cxn modelId="{206B78FC-A86E-41E9-943A-9AB9A97C39B0}" srcId="{EC152649-2F30-4B3C-9B71-4C289B5F689D}" destId="{088CB37A-D906-45AB-8A90-49803D84142B}" srcOrd="0" destOrd="0" parTransId="{53FCB396-0555-4FEC-878F-778C0D51AEE6}" sibTransId="{550C4BB4-110C-4CFE-BF9A-B78E20BF322D}"/>
    <dgm:cxn modelId="{C054679D-3DCB-4FA6-9DD9-9DDD2BAF4054}" type="presOf" srcId="{C1420FF8-AEA3-474C-9F2F-80487AC99501}" destId="{5AC20852-915D-4BFB-B574-1A5A7E3E533E}" srcOrd="0" destOrd="0" presId="urn:microsoft.com/office/officeart/2005/8/layout/radial5"/>
    <dgm:cxn modelId="{DD71BE87-9537-4624-AB0F-277A111BAC38}" type="presParOf" srcId="{9C5EDD12-BB72-402F-BBFD-13ADB4989E01}" destId="{C6D3BE2D-BE06-420B-9755-5D3E61800F66}" srcOrd="0" destOrd="0" presId="urn:microsoft.com/office/officeart/2005/8/layout/radial5"/>
    <dgm:cxn modelId="{927B95DF-34C1-4372-B7C1-C9137A65C998}" type="presParOf" srcId="{9C5EDD12-BB72-402F-BBFD-13ADB4989E01}" destId="{FEB0BA8F-D198-4050-9D41-274CF23FB871}" srcOrd="1" destOrd="0" presId="urn:microsoft.com/office/officeart/2005/8/layout/radial5"/>
    <dgm:cxn modelId="{6E9133F5-2599-40BF-94CF-3D31A6790BBA}" type="presParOf" srcId="{FEB0BA8F-D198-4050-9D41-274CF23FB871}" destId="{EA9D7C16-2B19-458B-865C-D4E543930F87}" srcOrd="0" destOrd="0" presId="urn:microsoft.com/office/officeart/2005/8/layout/radial5"/>
    <dgm:cxn modelId="{F44337AB-C576-4E51-8FED-D281E68A5CCA}" type="presParOf" srcId="{9C5EDD12-BB72-402F-BBFD-13ADB4989E01}" destId="{1A0188F5-90D3-4239-B377-00194FD820EC}" srcOrd="2" destOrd="0" presId="urn:microsoft.com/office/officeart/2005/8/layout/radial5"/>
    <dgm:cxn modelId="{01898C19-0607-46A9-A786-F70458DBA138}" type="presParOf" srcId="{9C5EDD12-BB72-402F-BBFD-13ADB4989E01}" destId="{D41354DC-F1AC-4E19-9163-49F4A44822AB}" srcOrd="3" destOrd="0" presId="urn:microsoft.com/office/officeart/2005/8/layout/radial5"/>
    <dgm:cxn modelId="{876E6F5B-E93A-4620-A5A1-20CD4A63EF70}" type="presParOf" srcId="{D41354DC-F1AC-4E19-9163-49F4A44822AB}" destId="{09047AAC-2338-4229-A8A2-DF7474BEADC7}" srcOrd="0" destOrd="0" presId="urn:microsoft.com/office/officeart/2005/8/layout/radial5"/>
    <dgm:cxn modelId="{4A329995-1AFD-47B6-9994-EEA51A8673C1}" type="presParOf" srcId="{9C5EDD12-BB72-402F-BBFD-13ADB4989E01}" destId="{E3531954-3AE8-4B1A-8F71-A288A4D20AC2}" srcOrd="4" destOrd="0" presId="urn:microsoft.com/office/officeart/2005/8/layout/radial5"/>
    <dgm:cxn modelId="{D03169C6-3588-40E8-AF98-842ABF6BF3C2}" type="presParOf" srcId="{9C5EDD12-BB72-402F-BBFD-13ADB4989E01}" destId="{E2216CF0-8DFD-48BC-A95B-72D73684C555}" srcOrd="5" destOrd="0" presId="urn:microsoft.com/office/officeart/2005/8/layout/radial5"/>
    <dgm:cxn modelId="{51E11C1B-7D93-4B93-9BB3-4985810B01CE}" type="presParOf" srcId="{E2216CF0-8DFD-48BC-A95B-72D73684C555}" destId="{ED14DE03-B8DC-4FE8-B367-928D8BE4C6F8}" srcOrd="0" destOrd="0" presId="urn:microsoft.com/office/officeart/2005/8/layout/radial5"/>
    <dgm:cxn modelId="{0E137C12-40BE-4571-BA03-74AE4B76BB6E}" type="presParOf" srcId="{9C5EDD12-BB72-402F-BBFD-13ADB4989E01}" destId="{D36FA043-C82B-49A6-8AD3-898A414DFF2C}" srcOrd="6" destOrd="0" presId="urn:microsoft.com/office/officeart/2005/8/layout/radial5"/>
    <dgm:cxn modelId="{E690B35B-C274-48E1-AB8A-82F7F8F7CEB3}" type="presParOf" srcId="{9C5EDD12-BB72-402F-BBFD-13ADB4989E01}" destId="{DF06A798-61F6-44E8-8840-24B380C02D12}" srcOrd="7" destOrd="0" presId="urn:microsoft.com/office/officeart/2005/8/layout/radial5"/>
    <dgm:cxn modelId="{3031FC91-BB01-4422-9B29-06CD451CDA70}" type="presParOf" srcId="{DF06A798-61F6-44E8-8840-24B380C02D12}" destId="{AD1A1DCB-27CB-42FC-8A31-04350D11460C}" srcOrd="0" destOrd="0" presId="urn:microsoft.com/office/officeart/2005/8/layout/radial5"/>
    <dgm:cxn modelId="{19155F0D-2F7D-47E8-83A7-360F34FCE812}" type="presParOf" srcId="{9C5EDD12-BB72-402F-BBFD-13ADB4989E01}" destId="{D4C9853C-E023-40D8-86DA-887349DBEF0B}" srcOrd="8" destOrd="0" presId="urn:microsoft.com/office/officeart/2005/8/layout/radial5"/>
    <dgm:cxn modelId="{3961E099-A89A-47CD-A585-825C5698593F}" type="presParOf" srcId="{9C5EDD12-BB72-402F-BBFD-13ADB4989E01}" destId="{297C6578-6D7F-40B9-B631-40FB12A8EEC5}" srcOrd="9" destOrd="0" presId="urn:microsoft.com/office/officeart/2005/8/layout/radial5"/>
    <dgm:cxn modelId="{CD4D37A4-34A7-4BC5-AC69-F166C38E9415}" type="presParOf" srcId="{297C6578-6D7F-40B9-B631-40FB12A8EEC5}" destId="{73E3A078-FF2D-4CE6-9A94-64F3244E3165}" srcOrd="0" destOrd="0" presId="urn:microsoft.com/office/officeart/2005/8/layout/radial5"/>
    <dgm:cxn modelId="{5D278922-C327-4DA2-93DB-C04350168A17}" type="presParOf" srcId="{9C5EDD12-BB72-402F-BBFD-13ADB4989E01}" destId="{5AC20852-915D-4BFB-B574-1A5A7E3E533E}" srcOrd="10" destOrd="0" presId="urn:microsoft.com/office/officeart/2005/8/layout/radial5"/>
    <dgm:cxn modelId="{969E0E99-D854-43FB-9684-6BCBAAFEC927}" type="presParOf" srcId="{9C5EDD12-BB72-402F-BBFD-13ADB4989E01}" destId="{1C2EA9EE-F273-4A77-ADDE-54D91A67F396}" srcOrd="11" destOrd="0" presId="urn:microsoft.com/office/officeart/2005/8/layout/radial5"/>
    <dgm:cxn modelId="{18725D71-06D0-40D6-A4C5-3909616EF5D5}" type="presParOf" srcId="{1C2EA9EE-F273-4A77-ADDE-54D91A67F396}" destId="{44AF0541-3484-407B-83A7-95E91F08EEFE}" srcOrd="0" destOrd="0" presId="urn:microsoft.com/office/officeart/2005/8/layout/radial5"/>
    <dgm:cxn modelId="{8C9C7701-CE69-45E8-ADC4-626250489DC4}" type="presParOf" srcId="{9C5EDD12-BB72-402F-BBFD-13ADB4989E01}" destId="{37CA911F-8AB4-4A4C-9228-CCEF1ABB99AE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E4E390-61BF-4FE4-9BB8-0509A46EFCFA}" type="doc">
      <dgm:prSet loTypeId="urn:microsoft.com/office/officeart/2005/8/layout/chevron2" loCatId="process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9736431-E1C4-4302-A707-6B9FE6742055}">
      <dgm:prSet phldrT="[Text]" custT="1"/>
      <dgm:spPr/>
      <dgm:t>
        <a:bodyPr/>
        <a:lstStyle/>
        <a:p>
          <a:r>
            <a:rPr lang="en-US" sz="1800" b="1" dirty="0" smtClean="0"/>
            <a:t>Set Initial Growth Targets</a:t>
          </a:r>
          <a:endParaRPr lang="en-US" sz="1800" b="1" dirty="0"/>
        </a:p>
      </dgm:t>
    </dgm:pt>
    <dgm:pt modelId="{5CD58781-5F43-4E99-8133-6FB7E07DF8D0}" type="parTrans" cxnId="{A83BF655-AA28-4F23-908C-CCC60C6F9046}">
      <dgm:prSet/>
      <dgm:spPr/>
      <dgm:t>
        <a:bodyPr/>
        <a:lstStyle/>
        <a:p>
          <a:endParaRPr lang="en-US"/>
        </a:p>
      </dgm:t>
    </dgm:pt>
    <dgm:pt modelId="{66D652B7-5BB2-4EE7-9018-D5D65B13917C}" type="sibTrans" cxnId="{A83BF655-AA28-4F23-908C-CCC60C6F9046}">
      <dgm:prSet/>
      <dgm:spPr/>
      <dgm:t>
        <a:bodyPr/>
        <a:lstStyle/>
        <a:p>
          <a:endParaRPr lang="en-US"/>
        </a:p>
      </dgm:t>
    </dgm:pt>
    <dgm:pt modelId="{47BB0773-D34B-4137-9D45-E05CC54273AF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What growth have students made in previous years?</a:t>
          </a:r>
          <a:endParaRPr lang="en-US" sz="2000" dirty="0"/>
        </a:p>
      </dgm:t>
    </dgm:pt>
    <dgm:pt modelId="{D5265BAD-F6ED-47D0-8356-C6E132A38477}" type="parTrans" cxnId="{6D4F534A-74B1-4E7B-BCE2-D3379BE98520}">
      <dgm:prSet/>
      <dgm:spPr/>
      <dgm:t>
        <a:bodyPr/>
        <a:lstStyle/>
        <a:p>
          <a:endParaRPr lang="en-US"/>
        </a:p>
      </dgm:t>
    </dgm:pt>
    <dgm:pt modelId="{CD99CE27-99D2-492A-8296-63E596F7F116}" type="sibTrans" cxnId="{6D4F534A-74B1-4E7B-BCE2-D3379BE98520}">
      <dgm:prSet/>
      <dgm:spPr/>
      <dgm:t>
        <a:bodyPr/>
        <a:lstStyle/>
        <a:p>
          <a:endParaRPr lang="en-US"/>
        </a:p>
      </dgm:t>
    </dgm:pt>
    <dgm:pt modelId="{6B2C1474-4731-4DF2-A9BB-E8018250F524}">
      <dgm:prSet phldrT="[Text]" custT="1"/>
      <dgm:spPr/>
      <dgm:t>
        <a:bodyPr/>
        <a:lstStyle/>
        <a:p>
          <a:r>
            <a:rPr lang="en-US" sz="1800" b="1" dirty="0" smtClean="0"/>
            <a:t>Adjust Growth Targets</a:t>
          </a:r>
          <a:endParaRPr lang="en-US" sz="1800" b="1" dirty="0"/>
        </a:p>
      </dgm:t>
    </dgm:pt>
    <dgm:pt modelId="{C0AAEA04-AD24-4135-A076-1A0F3B3DF50E}" type="parTrans" cxnId="{C518F564-4921-4406-87E8-697521595C52}">
      <dgm:prSet/>
      <dgm:spPr/>
      <dgm:t>
        <a:bodyPr/>
        <a:lstStyle/>
        <a:p>
          <a:endParaRPr lang="en-US"/>
        </a:p>
      </dgm:t>
    </dgm:pt>
    <dgm:pt modelId="{76667C23-27F2-4FDB-8E00-DAE1AB9CD2E7}" type="sibTrans" cxnId="{C518F564-4921-4406-87E8-697521595C52}">
      <dgm:prSet/>
      <dgm:spPr/>
      <dgm:t>
        <a:bodyPr/>
        <a:lstStyle/>
        <a:p>
          <a:endParaRPr lang="en-US"/>
        </a:p>
      </dgm:t>
    </dgm:pt>
    <dgm:pt modelId="{BA1011BE-AC0B-44B6-BA01-C832FC9A7264}">
      <dgm:prSet phldrT="[Text]"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Are there contextual factors that are likely to affect students’ growth in positive or negative ways? </a:t>
          </a:r>
          <a:endParaRPr lang="en-US" sz="2000" dirty="0"/>
        </a:p>
      </dgm:t>
    </dgm:pt>
    <dgm:pt modelId="{439ED67E-E1A1-44B9-84EB-10974A57D035}" type="parTrans" cxnId="{90CAFF16-B084-40F1-8355-42178E61C3DD}">
      <dgm:prSet/>
      <dgm:spPr/>
      <dgm:t>
        <a:bodyPr/>
        <a:lstStyle/>
        <a:p>
          <a:endParaRPr lang="en-US"/>
        </a:p>
      </dgm:t>
    </dgm:pt>
    <dgm:pt modelId="{05D07280-7FAC-495E-8C9F-2B60279AA88B}" type="sibTrans" cxnId="{90CAFF16-B084-40F1-8355-42178E61C3DD}">
      <dgm:prSet/>
      <dgm:spPr/>
      <dgm:t>
        <a:bodyPr/>
        <a:lstStyle/>
        <a:p>
          <a:endParaRPr lang="en-US"/>
        </a:p>
      </dgm:t>
    </dgm:pt>
    <dgm:pt modelId="{2931C353-1FBE-46E3-BA67-660ED46C3F91}">
      <dgm:prSet phldrT="[Text]"/>
      <dgm:spPr/>
      <dgm:t>
        <a:bodyPr/>
        <a:lstStyle/>
        <a:p>
          <a:r>
            <a:rPr lang="en-US" b="1" dirty="0" smtClean="0"/>
            <a:t>Review Targets</a:t>
          </a:r>
          <a:endParaRPr lang="en-US" b="1" dirty="0"/>
        </a:p>
      </dgm:t>
    </dgm:pt>
    <dgm:pt modelId="{EE7E438F-A95B-43A4-B964-280A5D6A24E6}" type="parTrans" cxnId="{D169EEA4-52ED-4F08-9365-95B4CD0DF926}">
      <dgm:prSet/>
      <dgm:spPr/>
      <dgm:t>
        <a:bodyPr/>
        <a:lstStyle/>
        <a:p>
          <a:endParaRPr lang="en-US"/>
        </a:p>
      </dgm:t>
    </dgm:pt>
    <dgm:pt modelId="{29B6C7F0-13F6-4B88-AF1C-743F82992F1C}" type="sibTrans" cxnId="{D169EEA4-52ED-4F08-9365-95B4CD0DF926}">
      <dgm:prSet/>
      <dgm:spPr/>
      <dgm:t>
        <a:bodyPr/>
        <a:lstStyle/>
        <a:p>
          <a:endParaRPr lang="en-US"/>
        </a:p>
      </dgm:t>
    </dgm:pt>
    <dgm:pt modelId="{89C5FB18-E026-4DA3-8811-79BAB8CD56E3}">
      <dgm:prSet phldrT="[Text]" custT="1"/>
      <dgm:spPr/>
      <dgm:t>
        <a:bodyPr/>
        <a:lstStyle/>
        <a:p>
          <a:r>
            <a: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Are these targets rigorous and attainable?</a:t>
          </a:r>
          <a:endParaRPr lang="en-US" sz="2400" dirty="0"/>
        </a:p>
      </dgm:t>
    </dgm:pt>
    <dgm:pt modelId="{220D00EF-F0C6-4691-93B4-E3796B38F803}" type="parTrans" cxnId="{0FA8D122-C8F6-4E96-BDB0-1B59F8390E56}">
      <dgm:prSet/>
      <dgm:spPr/>
      <dgm:t>
        <a:bodyPr/>
        <a:lstStyle/>
        <a:p>
          <a:endParaRPr lang="en-US"/>
        </a:p>
      </dgm:t>
    </dgm:pt>
    <dgm:pt modelId="{0A3305E8-BF53-42F2-A5AE-C707DC45E868}" type="sibTrans" cxnId="{0FA8D122-C8F6-4E96-BDB0-1B59F8390E56}">
      <dgm:prSet/>
      <dgm:spPr/>
      <dgm:t>
        <a:bodyPr/>
        <a:lstStyle/>
        <a:p>
          <a:endParaRPr lang="en-US"/>
        </a:p>
      </dgm:t>
    </dgm:pt>
    <dgm:pt modelId="{3E184312-1312-44BE-9482-2B351D0C7176}">
      <dgm:prSet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What is the minimum score at which students can be “proficient”? Does the initial growth target allow students to make meaningful progress towards proficiency?</a:t>
          </a:r>
        </a:p>
      </dgm:t>
    </dgm:pt>
    <dgm:pt modelId="{CD498297-60B7-4E72-A529-634FC73EF285}" type="parTrans" cxnId="{23B3A0DE-2AE0-4150-980A-A3BB58904394}">
      <dgm:prSet/>
      <dgm:spPr/>
      <dgm:t>
        <a:bodyPr/>
        <a:lstStyle/>
        <a:p>
          <a:endParaRPr lang="en-US"/>
        </a:p>
      </dgm:t>
    </dgm:pt>
    <dgm:pt modelId="{C44A446D-A573-4760-A59E-FCB87118442F}" type="sibTrans" cxnId="{23B3A0DE-2AE0-4150-980A-A3BB58904394}">
      <dgm:prSet/>
      <dgm:spPr/>
      <dgm:t>
        <a:bodyPr/>
        <a:lstStyle/>
        <a:p>
          <a:endParaRPr lang="en-US"/>
        </a:p>
      </dgm:t>
    </dgm:pt>
    <dgm:pt modelId="{6F9780E7-8932-4E86-AF6C-7BA53F4D0FCE}">
      <dgm:prSet custT="1"/>
      <dgm:spPr/>
      <dgm:t>
        <a:bodyPr/>
        <a:lstStyle/>
        <a:p>
          <a:r>
            <a:rPr lang="en-US" sz="2000" smtClean="0">
              <a:latin typeface="Times New Roman" panose="02020603050405020304" pitchFamily="18" charset="0"/>
              <a:cs typeface="Times New Roman" panose="02020603050405020304" pitchFamily="18" charset="0"/>
            </a:rPr>
            <a:t>Are these factors reflected in students’ previous growth or are they new?</a:t>
          </a:r>
          <a:endParaRPr lang="en-US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A33F8B-7DE3-49E9-B3F3-4F7DBE434FA0}" type="parTrans" cxnId="{867925A3-D53F-493B-8620-5D916E0AA70C}">
      <dgm:prSet/>
      <dgm:spPr/>
      <dgm:t>
        <a:bodyPr/>
        <a:lstStyle/>
        <a:p>
          <a:endParaRPr lang="en-US"/>
        </a:p>
      </dgm:t>
    </dgm:pt>
    <dgm:pt modelId="{9D857A63-7845-4D56-AA3A-24C2789E64CF}" type="sibTrans" cxnId="{867925A3-D53F-493B-8620-5D916E0AA70C}">
      <dgm:prSet/>
      <dgm:spPr/>
      <dgm:t>
        <a:bodyPr/>
        <a:lstStyle/>
        <a:p>
          <a:endParaRPr lang="en-US"/>
        </a:p>
      </dgm:t>
    </dgm:pt>
    <dgm:pt modelId="{9D173294-8261-48F4-80D7-37644051143B}">
      <dgm:prSet custT="1"/>
      <dgm:spPr/>
      <dgm:t>
        <a:bodyPr/>
        <a:lstStyle/>
        <a:p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What growth have students with similar factors made in the past? </a:t>
          </a:r>
        </a:p>
      </dgm:t>
    </dgm:pt>
    <dgm:pt modelId="{B3365F69-E54D-45FF-8C8E-49674ED89B93}" type="parTrans" cxnId="{E5C16904-6DD0-48A8-83E4-92E4BD471383}">
      <dgm:prSet/>
      <dgm:spPr/>
      <dgm:t>
        <a:bodyPr/>
        <a:lstStyle/>
        <a:p>
          <a:endParaRPr lang="en-US"/>
        </a:p>
      </dgm:t>
    </dgm:pt>
    <dgm:pt modelId="{E830A6D1-AEEC-46BD-B1F9-F2D4D08A50E6}" type="sibTrans" cxnId="{E5C16904-6DD0-48A8-83E4-92E4BD471383}">
      <dgm:prSet/>
      <dgm:spPr/>
      <dgm:t>
        <a:bodyPr/>
        <a:lstStyle/>
        <a:p>
          <a:endParaRPr lang="en-US"/>
        </a:p>
      </dgm:t>
    </dgm:pt>
    <dgm:pt modelId="{5B94563A-3331-48E9-B397-D7A737B2FFB2}" type="pres">
      <dgm:prSet presAssocID="{92E4E390-61BF-4FE4-9BB8-0509A46EFCF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10B0F5-7E64-411B-8557-E986D4D664B5}" type="pres">
      <dgm:prSet presAssocID="{99736431-E1C4-4302-A707-6B9FE6742055}" presName="composite" presStyleCnt="0"/>
      <dgm:spPr/>
    </dgm:pt>
    <dgm:pt modelId="{B437FC48-336D-47DE-A620-1CC4D9CEEDE0}" type="pres">
      <dgm:prSet presAssocID="{99736431-E1C4-4302-A707-6B9FE674205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1AEC76-2ACB-4AC1-8E27-B41369B22D44}" type="pres">
      <dgm:prSet presAssocID="{99736431-E1C4-4302-A707-6B9FE6742055}" presName="descendantText" presStyleLbl="alignAcc1" presStyleIdx="0" presStyleCnt="3" custScaleY="111832" custLinFactNeighborX="-236" custLinFactNeighborY="24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17E2DB-D8D3-4B0A-9DC9-63089DFDA32C}" type="pres">
      <dgm:prSet presAssocID="{66D652B7-5BB2-4EE7-9018-D5D65B13917C}" presName="sp" presStyleCnt="0"/>
      <dgm:spPr/>
    </dgm:pt>
    <dgm:pt modelId="{E45C4C8C-DAFB-48E2-98C9-072626D208E4}" type="pres">
      <dgm:prSet presAssocID="{6B2C1474-4731-4DF2-A9BB-E8018250F524}" presName="composite" presStyleCnt="0"/>
      <dgm:spPr/>
    </dgm:pt>
    <dgm:pt modelId="{0E51E613-1137-4F64-A985-164E00A7B92D}" type="pres">
      <dgm:prSet presAssocID="{6B2C1474-4731-4DF2-A9BB-E8018250F52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C6373F-D0DC-40BE-95E3-372C2D8CAB49}" type="pres">
      <dgm:prSet presAssocID="{6B2C1474-4731-4DF2-A9BB-E8018250F524}" presName="descendantText" presStyleLbl="alignAcc1" presStyleIdx="1" presStyleCnt="3" custScaleY="131192" custLinFactNeighborX="-728" custLinFactNeighborY="153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D515A2-525F-403E-81FE-134AB68D40F0}" type="pres">
      <dgm:prSet presAssocID="{76667C23-27F2-4FDB-8E00-DAE1AB9CD2E7}" presName="sp" presStyleCnt="0"/>
      <dgm:spPr/>
    </dgm:pt>
    <dgm:pt modelId="{8A6DACAE-64EE-4B85-91CB-6DB8351FC8B2}" type="pres">
      <dgm:prSet presAssocID="{2931C353-1FBE-46E3-BA67-660ED46C3F91}" presName="composite" presStyleCnt="0"/>
      <dgm:spPr/>
    </dgm:pt>
    <dgm:pt modelId="{530BE79C-669C-4909-8128-6ACFD4E3D9C1}" type="pres">
      <dgm:prSet presAssocID="{2931C353-1FBE-46E3-BA67-660ED46C3F91}" presName="parentText" presStyleLbl="alignNode1" presStyleIdx="2" presStyleCnt="3" custLinFactNeighborY="91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0C6F44-97A0-4AA0-A86B-623B3E47D2A7}" type="pres">
      <dgm:prSet presAssocID="{2931C353-1FBE-46E3-BA67-660ED46C3F91}" presName="descendantText" presStyleLbl="alignAcc1" presStyleIdx="2" presStyleCnt="3" custScaleY="399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A9133B-5D49-4C29-AAB7-EB48E038368C}" type="presOf" srcId="{47BB0773-D34B-4137-9D45-E05CC54273AF}" destId="{ED1AEC76-2ACB-4AC1-8E27-B41369B22D44}" srcOrd="0" destOrd="0" presId="urn:microsoft.com/office/officeart/2005/8/layout/chevron2"/>
    <dgm:cxn modelId="{B8917BC4-B1EB-4C16-A71D-67E2C969B261}" type="presOf" srcId="{99736431-E1C4-4302-A707-6B9FE6742055}" destId="{B437FC48-336D-47DE-A620-1CC4D9CEEDE0}" srcOrd="0" destOrd="0" presId="urn:microsoft.com/office/officeart/2005/8/layout/chevron2"/>
    <dgm:cxn modelId="{2FF89DDB-9E8B-4B61-BB3E-AF45A39C67C5}" type="presOf" srcId="{89C5FB18-E026-4DA3-8811-79BAB8CD56E3}" destId="{AA0C6F44-97A0-4AA0-A86B-623B3E47D2A7}" srcOrd="0" destOrd="0" presId="urn:microsoft.com/office/officeart/2005/8/layout/chevron2"/>
    <dgm:cxn modelId="{F412D8AD-8C26-451B-85F5-BD973C2A45BC}" type="presOf" srcId="{6F9780E7-8932-4E86-AF6C-7BA53F4D0FCE}" destId="{FAC6373F-D0DC-40BE-95E3-372C2D8CAB49}" srcOrd="0" destOrd="1" presId="urn:microsoft.com/office/officeart/2005/8/layout/chevron2"/>
    <dgm:cxn modelId="{CF7F72E4-0F6A-4D68-A49A-AC6F0BE643F2}" type="presOf" srcId="{BA1011BE-AC0B-44B6-BA01-C832FC9A7264}" destId="{FAC6373F-D0DC-40BE-95E3-372C2D8CAB49}" srcOrd="0" destOrd="0" presId="urn:microsoft.com/office/officeart/2005/8/layout/chevron2"/>
    <dgm:cxn modelId="{867925A3-D53F-493B-8620-5D916E0AA70C}" srcId="{6B2C1474-4731-4DF2-A9BB-E8018250F524}" destId="{6F9780E7-8932-4E86-AF6C-7BA53F4D0FCE}" srcOrd="1" destOrd="0" parTransId="{B2A33F8B-7DE3-49E9-B3F3-4F7DBE434FA0}" sibTransId="{9D857A63-7845-4D56-AA3A-24C2789E64CF}"/>
    <dgm:cxn modelId="{51FD3264-536A-4224-ACD2-8C4D7A6005C4}" type="presOf" srcId="{9D173294-8261-48F4-80D7-37644051143B}" destId="{FAC6373F-D0DC-40BE-95E3-372C2D8CAB49}" srcOrd="0" destOrd="2" presId="urn:microsoft.com/office/officeart/2005/8/layout/chevron2"/>
    <dgm:cxn modelId="{C518F564-4921-4406-87E8-697521595C52}" srcId="{92E4E390-61BF-4FE4-9BB8-0509A46EFCFA}" destId="{6B2C1474-4731-4DF2-A9BB-E8018250F524}" srcOrd="1" destOrd="0" parTransId="{C0AAEA04-AD24-4135-A076-1A0F3B3DF50E}" sibTransId="{76667C23-27F2-4FDB-8E00-DAE1AB9CD2E7}"/>
    <dgm:cxn modelId="{DE84AB17-D2D3-4588-9E77-3ABDA90F71C1}" type="presOf" srcId="{6B2C1474-4731-4DF2-A9BB-E8018250F524}" destId="{0E51E613-1137-4F64-A985-164E00A7B92D}" srcOrd="0" destOrd="0" presId="urn:microsoft.com/office/officeart/2005/8/layout/chevron2"/>
    <dgm:cxn modelId="{E5C16904-6DD0-48A8-83E4-92E4BD471383}" srcId="{6B2C1474-4731-4DF2-A9BB-E8018250F524}" destId="{9D173294-8261-48F4-80D7-37644051143B}" srcOrd="2" destOrd="0" parTransId="{B3365F69-E54D-45FF-8C8E-49674ED89B93}" sibTransId="{E830A6D1-AEEC-46BD-B1F9-F2D4D08A50E6}"/>
    <dgm:cxn modelId="{D169EEA4-52ED-4F08-9365-95B4CD0DF926}" srcId="{92E4E390-61BF-4FE4-9BB8-0509A46EFCFA}" destId="{2931C353-1FBE-46E3-BA67-660ED46C3F91}" srcOrd="2" destOrd="0" parTransId="{EE7E438F-A95B-43A4-B964-280A5D6A24E6}" sibTransId="{29B6C7F0-13F6-4B88-AF1C-743F82992F1C}"/>
    <dgm:cxn modelId="{90CAFF16-B084-40F1-8355-42178E61C3DD}" srcId="{6B2C1474-4731-4DF2-A9BB-E8018250F524}" destId="{BA1011BE-AC0B-44B6-BA01-C832FC9A7264}" srcOrd="0" destOrd="0" parTransId="{439ED67E-E1A1-44B9-84EB-10974A57D035}" sibTransId="{05D07280-7FAC-495E-8C9F-2B60279AA88B}"/>
    <dgm:cxn modelId="{5F1DC7D2-3F2A-44B0-937F-3E3CEFDC8777}" type="presOf" srcId="{92E4E390-61BF-4FE4-9BB8-0509A46EFCFA}" destId="{5B94563A-3331-48E9-B397-D7A737B2FFB2}" srcOrd="0" destOrd="0" presId="urn:microsoft.com/office/officeart/2005/8/layout/chevron2"/>
    <dgm:cxn modelId="{747CD575-9308-44F7-A1FC-91E239055393}" type="presOf" srcId="{3E184312-1312-44BE-9482-2B351D0C7176}" destId="{ED1AEC76-2ACB-4AC1-8E27-B41369B22D44}" srcOrd="0" destOrd="1" presId="urn:microsoft.com/office/officeart/2005/8/layout/chevron2"/>
    <dgm:cxn modelId="{A83BF655-AA28-4F23-908C-CCC60C6F9046}" srcId="{92E4E390-61BF-4FE4-9BB8-0509A46EFCFA}" destId="{99736431-E1C4-4302-A707-6B9FE6742055}" srcOrd="0" destOrd="0" parTransId="{5CD58781-5F43-4E99-8133-6FB7E07DF8D0}" sibTransId="{66D652B7-5BB2-4EE7-9018-D5D65B13917C}"/>
    <dgm:cxn modelId="{23B3A0DE-2AE0-4150-980A-A3BB58904394}" srcId="{99736431-E1C4-4302-A707-6B9FE6742055}" destId="{3E184312-1312-44BE-9482-2B351D0C7176}" srcOrd="1" destOrd="0" parTransId="{CD498297-60B7-4E72-A529-634FC73EF285}" sibTransId="{C44A446D-A573-4760-A59E-FCB87118442F}"/>
    <dgm:cxn modelId="{0FA8D122-C8F6-4E96-BDB0-1B59F8390E56}" srcId="{2931C353-1FBE-46E3-BA67-660ED46C3F91}" destId="{89C5FB18-E026-4DA3-8811-79BAB8CD56E3}" srcOrd="0" destOrd="0" parTransId="{220D00EF-F0C6-4691-93B4-E3796B38F803}" sibTransId="{0A3305E8-BF53-42F2-A5AE-C707DC45E868}"/>
    <dgm:cxn modelId="{FE1D6C40-7B58-4C8F-9E8A-CA09CFF22144}" type="presOf" srcId="{2931C353-1FBE-46E3-BA67-660ED46C3F91}" destId="{530BE79C-669C-4909-8128-6ACFD4E3D9C1}" srcOrd="0" destOrd="0" presId="urn:microsoft.com/office/officeart/2005/8/layout/chevron2"/>
    <dgm:cxn modelId="{6D4F534A-74B1-4E7B-BCE2-D3379BE98520}" srcId="{99736431-E1C4-4302-A707-6B9FE6742055}" destId="{47BB0773-D34B-4137-9D45-E05CC54273AF}" srcOrd="0" destOrd="0" parTransId="{D5265BAD-F6ED-47D0-8356-C6E132A38477}" sibTransId="{CD99CE27-99D2-492A-8296-63E596F7F116}"/>
    <dgm:cxn modelId="{AD2B5C06-F2AA-45E0-BD17-51EE263DB71A}" type="presParOf" srcId="{5B94563A-3331-48E9-B397-D7A737B2FFB2}" destId="{0E10B0F5-7E64-411B-8557-E986D4D664B5}" srcOrd="0" destOrd="0" presId="urn:microsoft.com/office/officeart/2005/8/layout/chevron2"/>
    <dgm:cxn modelId="{7D09BCAF-9C24-4A37-B99F-B9ECF714527F}" type="presParOf" srcId="{0E10B0F5-7E64-411B-8557-E986D4D664B5}" destId="{B437FC48-336D-47DE-A620-1CC4D9CEEDE0}" srcOrd="0" destOrd="0" presId="urn:microsoft.com/office/officeart/2005/8/layout/chevron2"/>
    <dgm:cxn modelId="{5DDAE80E-C988-462D-BD04-47368D24E85E}" type="presParOf" srcId="{0E10B0F5-7E64-411B-8557-E986D4D664B5}" destId="{ED1AEC76-2ACB-4AC1-8E27-B41369B22D44}" srcOrd="1" destOrd="0" presId="urn:microsoft.com/office/officeart/2005/8/layout/chevron2"/>
    <dgm:cxn modelId="{5D895DCA-EBBA-45C8-BF8C-F6FCE0E76F3D}" type="presParOf" srcId="{5B94563A-3331-48E9-B397-D7A737B2FFB2}" destId="{7F17E2DB-D8D3-4B0A-9DC9-63089DFDA32C}" srcOrd="1" destOrd="0" presId="urn:microsoft.com/office/officeart/2005/8/layout/chevron2"/>
    <dgm:cxn modelId="{749DA1A5-441F-47F0-9972-5012707FFD1A}" type="presParOf" srcId="{5B94563A-3331-48E9-B397-D7A737B2FFB2}" destId="{E45C4C8C-DAFB-48E2-98C9-072626D208E4}" srcOrd="2" destOrd="0" presId="urn:microsoft.com/office/officeart/2005/8/layout/chevron2"/>
    <dgm:cxn modelId="{2BA8F651-1E39-4522-83A5-2E98DC81002F}" type="presParOf" srcId="{E45C4C8C-DAFB-48E2-98C9-072626D208E4}" destId="{0E51E613-1137-4F64-A985-164E00A7B92D}" srcOrd="0" destOrd="0" presId="urn:microsoft.com/office/officeart/2005/8/layout/chevron2"/>
    <dgm:cxn modelId="{2A6AB762-ECD9-4603-A4BE-E51424076444}" type="presParOf" srcId="{E45C4C8C-DAFB-48E2-98C9-072626D208E4}" destId="{FAC6373F-D0DC-40BE-95E3-372C2D8CAB49}" srcOrd="1" destOrd="0" presId="urn:microsoft.com/office/officeart/2005/8/layout/chevron2"/>
    <dgm:cxn modelId="{F64AF50E-1E66-4941-980A-098AB3C07B1F}" type="presParOf" srcId="{5B94563A-3331-48E9-B397-D7A737B2FFB2}" destId="{91D515A2-525F-403E-81FE-134AB68D40F0}" srcOrd="3" destOrd="0" presId="urn:microsoft.com/office/officeart/2005/8/layout/chevron2"/>
    <dgm:cxn modelId="{2844078A-3F24-4C72-A4E8-C68646C57967}" type="presParOf" srcId="{5B94563A-3331-48E9-B397-D7A737B2FFB2}" destId="{8A6DACAE-64EE-4B85-91CB-6DB8351FC8B2}" srcOrd="4" destOrd="0" presId="urn:microsoft.com/office/officeart/2005/8/layout/chevron2"/>
    <dgm:cxn modelId="{36211DB7-6BD3-4825-BD17-29AA368FCEFA}" type="presParOf" srcId="{8A6DACAE-64EE-4B85-91CB-6DB8351FC8B2}" destId="{530BE79C-669C-4909-8128-6ACFD4E3D9C1}" srcOrd="0" destOrd="0" presId="urn:microsoft.com/office/officeart/2005/8/layout/chevron2"/>
    <dgm:cxn modelId="{32F9FDD1-7296-4ECC-8957-91A2C9286F80}" type="presParOf" srcId="{8A6DACAE-64EE-4B85-91CB-6DB8351FC8B2}" destId="{AA0C6F44-97A0-4AA0-A86B-623B3E47D2A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F52285-D8ED-494B-9993-2AF00D9031D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1C339B-6032-4B74-91A8-A03DD38DFFFF}">
      <dgm:prSet phldrT="[Text]" custT="1"/>
      <dgm:spPr>
        <a:solidFill>
          <a:srgbClr val="A50021"/>
        </a:solidFill>
      </dgm:spPr>
      <dgm:t>
        <a:bodyPr/>
        <a:lstStyle/>
        <a:p>
          <a:pPr algn="ctr"/>
          <a:r>
            <a:rPr lang="en-US" sz="1800" dirty="0"/>
            <a:t>Validate</a:t>
          </a:r>
        </a:p>
      </dgm:t>
    </dgm:pt>
    <dgm:pt modelId="{B21344DD-0405-49FF-A6F7-E303B28ABC0B}" type="parTrans" cxnId="{D30DBC24-7306-4727-8311-92500C862B0C}">
      <dgm:prSet/>
      <dgm:spPr/>
      <dgm:t>
        <a:bodyPr/>
        <a:lstStyle/>
        <a:p>
          <a:pPr algn="ctr"/>
          <a:endParaRPr lang="en-US"/>
        </a:p>
      </dgm:t>
    </dgm:pt>
    <dgm:pt modelId="{1F3E3202-C587-4F6D-B55B-23B9D7CC959F}" type="sibTrans" cxnId="{D30DBC24-7306-4727-8311-92500C862B0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C4E1149-8DE3-49E8-B7BE-4FA7872BD3C5}">
      <dgm:prSet phldrT="[Text]" custT="1"/>
      <dgm:spPr>
        <a:solidFill>
          <a:srgbClr val="669900"/>
        </a:solidFill>
      </dgm:spPr>
      <dgm:t>
        <a:bodyPr/>
        <a:lstStyle/>
        <a:p>
          <a:pPr algn="ctr"/>
          <a:r>
            <a:rPr lang="en-US" sz="1800" dirty="0"/>
            <a:t>Clarify</a:t>
          </a:r>
        </a:p>
      </dgm:t>
    </dgm:pt>
    <dgm:pt modelId="{D0224E52-54B9-4985-A3C4-49588A283B92}" type="parTrans" cxnId="{7D4D76FB-FDAB-4DAD-834D-81B0E5D3F684}">
      <dgm:prSet/>
      <dgm:spPr/>
      <dgm:t>
        <a:bodyPr/>
        <a:lstStyle/>
        <a:p>
          <a:pPr algn="ctr"/>
          <a:endParaRPr lang="en-US"/>
        </a:p>
      </dgm:t>
    </dgm:pt>
    <dgm:pt modelId="{7D4C5393-4D18-40A7-9ECC-8A4FBD0B9CB3}" type="sibTrans" cxnId="{7D4D76FB-FDAB-4DAD-834D-81B0E5D3F684}">
      <dgm:prSet/>
      <dgm:spPr>
        <a:solidFill>
          <a:schemeClr val="tx1"/>
        </a:solidFill>
      </dgm:spPr>
      <dgm:t>
        <a:bodyPr/>
        <a:lstStyle/>
        <a:p>
          <a:pPr algn="ctr"/>
          <a:endParaRPr lang="en-US"/>
        </a:p>
      </dgm:t>
    </dgm:pt>
    <dgm:pt modelId="{8355B68D-5BE3-4FAC-8536-E0B3E7AB6294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1800" dirty="0"/>
            <a:t>Stretch &amp;Apply</a:t>
          </a:r>
        </a:p>
      </dgm:t>
    </dgm:pt>
    <dgm:pt modelId="{DEA78C77-885D-40D0-9C21-861B4CFB77A7}" type="parTrans" cxnId="{CD5E558B-531E-40DE-9EE9-962ACDD66AF1}">
      <dgm:prSet/>
      <dgm:spPr/>
      <dgm:t>
        <a:bodyPr/>
        <a:lstStyle/>
        <a:p>
          <a:pPr algn="ctr"/>
          <a:endParaRPr lang="en-US"/>
        </a:p>
      </dgm:t>
    </dgm:pt>
    <dgm:pt modelId="{29936752-86D7-454D-8B94-355F360E0177}" type="sibTrans" cxnId="{CD5E558B-531E-40DE-9EE9-962ACDD66AF1}">
      <dgm:prSet/>
      <dgm:spPr>
        <a:solidFill>
          <a:schemeClr val="tx1"/>
        </a:solidFill>
      </dgm:spPr>
      <dgm:t>
        <a:bodyPr/>
        <a:lstStyle/>
        <a:p>
          <a:pPr algn="ctr"/>
          <a:endParaRPr lang="en-US"/>
        </a:p>
      </dgm:t>
    </dgm:pt>
    <dgm:pt modelId="{07CDA564-4107-44CD-8400-80E4692B6D54}" type="pres">
      <dgm:prSet presAssocID="{95F52285-D8ED-494B-9993-2AF00D9031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667C74-2EFA-49AB-8281-FBA8ECFD6266}" type="pres">
      <dgm:prSet presAssocID="{BD1C339B-6032-4B74-91A8-A03DD38DFFF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0162D-9483-4056-9A48-10F5214DB147}" type="pres">
      <dgm:prSet presAssocID="{1F3E3202-C587-4F6D-B55B-23B9D7CC959F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B01F3B4-CE21-4577-B0E7-BE13AF8CD744}" type="pres">
      <dgm:prSet presAssocID="{1F3E3202-C587-4F6D-B55B-23B9D7CC959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7226175-0747-4C44-B2BA-A23ACBFEDF79}" type="pres">
      <dgm:prSet presAssocID="{8C4E1149-8DE3-49E8-B7BE-4FA7872BD3C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940C0-3402-4DAF-BAB5-B3E5CEFFA59C}" type="pres">
      <dgm:prSet presAssocID="{7D4C5393-4D18-40A7-9ECC-8A4FBD0B9CB3}" presName="sibTrans" presStyleLbl="sibTrans2D1" presStyleIdx="1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0632D585-E54E-4F35-AB74-6612F27CC668}" type="pres">
      <dgm:prSet presAssocID="{7D4C5393-4D18-40A7-9ECC-8A4FBD0B9CB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A7EDFBE-AEEE-4219-A57B-514D0AA7DC7A}" type="pres">
      <dgm:prSet presAssocID="{8355B68D-5BE3-4FAC-8536-E0B3E7AB629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3EE3F-9E98-4EA6-B0B8-0AEA701E48BC}" type="pres">
      <dgm:prSet presAssocID="{29936752-86D7-454D-8B94-355F360E0177}" presName="sibTrans" presStyleLbl="sibTrans2D1" presStyleIdx="2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6BC7C02-BCDB-4A8A-B601-FEA78AD9A4E0}" type="pres">
      <dgm:prSet presAssocID="{29936752-86D7-454D-8B94-355F360E017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30DBC24-7306-4727-8311-92500C862B0C}" srcId="{95F52285-D8ED-494B-9993-2AF00D9031D3}" destId="{BD1C339B-6032-4B74-91A8-A03DD38DFFFF}" srcOrd="0" destOrd="0" parTransId="{B21344DD-0405-49FF-A6F7-E303B28ABC0B}" sibTransId="{1F3E3202-C587-4F6D-B55B-23B9D7CC959F}"/>
    <dgm:cxn modelId="{0DE59484-E17B-4000-A9B8-748F1E514FC5}" type="presOf" srcId="{7D4C5393-4D18-40A7-9ECC-8A4FBD0B9CB3}" destId="{0632D585-E54E-4F35-AB74-6612F27CC668}" srcOrd="1" destOrd="0" presId="urn:microsoft.com/office/officeart/2005/8/layout/cycle7"/>
    <dgm:cxn modelId="{E14E17D1-911E-4663-AE30-F163F433D2DE}" type="presOf" srcId="{29936752-86D7-454D-8B94-355F360E0177}" destId="{86BC7C02-BCDB-4A8A-B601-FEA78AD9A4E0}" srcOrd="1" destOrd="0" presId="urn:microsoft.com/office/officeart/2005/8/layout/cycle7"/>
    <dgm:cxn modelId="{B251A365-4B79-41E1-BAF9-50DE450E62E6}" type="presOf" srcId="{8355B68D-5BE3-4FAC-8536-E0B3E7AB6294}" destId="{2A7EDFBE-AEEE-4219-A57B-514D0AA7DC7A}" srcOrd="0" destOrd="0" presId="urn:microsoft.com/office/officeart/2005/8/layout/cycle7"/>
    <dgm:cxn modelId="{3CE8417A-247A-4ED2-BB9F-A9DB40C4B671}" type="presOf" srcId="{8C4E1149-8DE3-49E8-B7BE-4FA7872BD3C5}" destId="{67226175-0747-4C44-B2BA-A23ACBFEDF79}" srcOrd="0" destOrd="0" presId="urn:microsoft.com/office/officeart/2005/8/layout/cycle7"/>
    <dgm:cxn modelId="{7D4D76FB-FDAB-4DAD-834D-81B0E5D3F684}" srcId="{95F52285-D8ED-494B-9993-2AF00D9031D3}" destId="{8C4E1149-8DE3-49E8-B7BE-4FA7872BD3C5}" srcOrd="1" destOrd="0" parTransId="{D0224E52-54B9-4985-A3C4-49588A283B92}" sibTransId="{7D4C5393-4D18-40A7-9ECC-8A4FBD0B9CB3}"/>
    <dgm:cxn modelId="{DDA6D11F-1EF8-42C5-9F4B-5E79A5DC8A4F}" type="presOf" srcId="{95F52285-D8ED-494B-9993-2AF00D9031D3}" destId="{07CDA564-4107-44CD-8400-80E4692B6D54}" srcOrd="0" destOrd="0" presId="urn:microsoft.com/office/officeart/2005/8/layout/cycle7"/>
    <dgm:cxn modelId="{FEC21F2C-35D2-4CA2-86AF-5C637AC65FCF}" type="presOf" srcId="{7D4C5393-4D18-40A7-9ECC-8A4FBD0B9CB3}" destId="{5DC940C0-3402-4DAF-BAB5-B3E5CEFFA59C}" srcOrd="0" destOrd="0" presId="urn:microsoft.com/office/officeart/2005/8/layout/cycle7"/>
    <dgm:cxn modelId="{5AAB5058-87D0-4861-8E89-55A7EBFF522A}" type="presOf" srcId="{29936752-86D7-454D-8B94-355F360E0177}" destId="{5293EE3F-9E98-4EA6-B0B8-0AEA701E48BC}" srcOrd="0" destOrd="0" presId="urn:microsoft.com/office/officeart/2005/8/layout/cycle7"/>
    <dgm:cxn modelId="{605C5FE4-3123-42F2-AD58-AD75076C9650}" type="presOf" srcId="{1F3E3202-C587-4F6D-B55B-23B9D7CC959F}" destId="{1200162D-9483-4056-9A48-10F5214DB147}" srcOrd="0" destOrd="0" presId="urn:microsoft.com/office/officeart/2005/8/layout/cycle7"/>
    <dgm:cxn modelId="{DF6145E2-BDFA-4B27-AB38-B2ABD1E656C3}" type="presOf" srcId="{BD1C339B-6032-4B74-91A8-A03DD38DFFFF}" destId="{EB667C74-2EFA-49AB-8281-FBA8ECFD6266}" srcOrd="0" destOrd="0" presId="urn:microsoft.com/office/officeart/2005/8/layout/cycle7"/>
    <dgm:cxn modelId="{CD5E558B-531E-40DE-9EE9-962ACDD66AF1}" srcId="{95F52285-D8ED-494B-9993-2AF00D9031D3}" destId="{8355B68D-5BE3-4FAC-8536-E0B3E7AB6294}" srcOrd="2" destOrd="0" parTransId="{DEA78C77-885D-40D0-9C21-861B4CFB77A7}" sibTransId="{29936752-86D7-454D-8B94-355F360E0177}"/>
    <dgm:cxn modelId="{D028EDAB-5DD8-428B-AF80-585AA385B1B0}" type="presOf" srcId="{1F3E3202-C587-4F6D-B55B-23B9D7CC959F}" destId="{8B01F3B4-CE21-4577-B0E7-BE13AF8CD744}" srcOrd="1" destOrd="0" presId="urn:microsoft.com/office/officeart/2005/8/layout/cycle7"/>
    <dgm:cxn modelId="{7819E425-7DF1-46D9-8A0F-9AB89CB7CE1B}" type="presParOf" srcId="{07CDA564-4107-44CD-8400-80E4692B6D54}" destId="{EB667C74-2EFA-49AB-8281-FBA8ECFD6266}" srcOrd="0" destOrd="0" presId="urn:microsoft.com/office/officeart/2005/8/layout/cycle7"/>
    <dgm:cxn modelId="{10DEE763-405C-434E-B4DF-2C0DE984B552}" type="presParOf" srcId="{07CDA564-4107-44CD-8400-80E4692B6D54}" destId="{1200162D-9483-4056-9A48-10F5214DB147}" srcOrd="1" destOrd="0" presId="urn:microsoft.com/office/officeart/2005/8/layout/cycle7"/>
    <dgm:cxn modelId="{09140971-4F18-40A0-AAC3-2F21D8F109B7}" type="presParOf" srcId="{1200162D-9483-4056-9A48-10F5214DB147}" destId="{8B01F3B4-CE21-4577-B0E7-BE13AF8CD744}" srcOrd="0" destOrd="0" presId="urn:microsoft.com/office/officeart/2005/8/layout/cycle7"/>
    <dgm:cxn modelId="{C5267F96-93A6-4057-8DFD-1C7131E5F2DA}" type="presParOf" srcId="{07CDA564-4107-44CD-8400-80E4692B6D54}" destId="{67226175-0747-4C44-B2BA-A23ACBFEDF79}" srcOrd="2" destOrd="0" presId="urn:microsoft.com/office/officeart/2005/8/layout/cycle7"/>
    <dgm:cxn modelId="{B1635190-DA80-4C03-A073-B886512DEBB5}" type="presParOf" srcId="{07CDA564-4107-44CD-8400-80E4692B6D54}" destId="{5DC940C0-3402-4DAF-BAB5-B3E5CEFFA59C}" srcOrd="3" destOrd="0" presId="urn:microsoft.com/office/officeart/2005/8/layout/cycle7"/>
    <dgm:cxn modelId="{69BCB871-0ECB-43E5-A122-B7C04880C54D}" type="presParOf" srcId="{5DC940C0-3402-4DAF-BAB5-B3E5CEFFA59C}" destId="{0632D585-E54E-4F35-AB74-6612F27CC668}" srcOrd="0" destOrd="0" presId="urn:microsoft.com/office/officeart/2005/8/layout/cycle7"/>
    <dgm:cxn modelId="{A3157BF2-04B8-4443-BD8C-737B9DD9477D}" type="presParOf" srcId="{07CDA564-4107-44CD-8400-80E4692B6D54}" destId="{2A7EDFBE-AEEE-4219-A57B-514D0AA7DC7A}" srcOrd="4" destOrd="0" presId="urn:microsoft.com/office/officeart/2005/8/layout/cycle7"/>
    <dgm:cxn modelId="{9FD63D87-F20F-4ECE-885D-A9D675BEC5E8}" type="presParOf" srcId="{07CDA564-4107-44CD-8400-80E4692B6D54}" destId="{5293EE3F-9E98-4EA6-B0B8-0AEA701E48BC}" srcOrd="5" destOrd="0" presId="urn:microsoft.com/office/officeart/2005/8/layout/cycle7"/>
    <dgm:cxn modelId="{41A80240-8F0E-4325-8772-D0AA521D8100}" type="presParOf" srcId="{5293EE3F-9E98-4EA6-B0B8-0AEA701E48BC}" destId="{86BC7C02-BCDB-4A8A-B601-FEA78AD9A4E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37101A-AA2E-4C5A-9E5D-F5D4B70ADBD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078E2F-5866-42BF-90D0-7E71C42617E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SLO Development</a:t>
          </a:r>
        </a:p>
        <a:p>
          <a:endParaRPr lang="en-US" dirty="0"/>
        </a:p>
      </dgm:t>
    </dgm:pt>
    <dgm:pt modelId="{73AC2F72-FC3E-4732-B578-62D9CAD9E59E}" type="parTrans" cxnId="{C7E477B1-E292-40EB-BE8B-93F2C2017FFF}">
      <dgm:prSet/>
      <dgm:spPr/>
      <dgm:t>
        <a:bodyPr/>
        <a:lstStyle/>
        <a:p>
          <a:endParaRPr lang="en-US"/>
        </a:p>
      </dgm:t>
    </dgm:pt>
    <dgm:pt modelId="{DA040DDB-AC91-4E5A-824E-5BB61BD12BF3}" type="sibTrans" cxnId="{C7E477B1-E292-40EB-BE8B-93F2C2017FFF}">
      <dgm:prSet/>
      <dgm:spPr/>
      <dgm:t>
        <a:bodyPr/>
        <a:lstStyle/>
        <a:p>
          <a:endParaRPr lang="en-US"/>
        </a:p>
      </dgm:t>
    </dgm:pt>
    <dgm:pt modelId="{4E7A9379-D360-4A79-803C-40EBD9D7756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Mid-Course Conference</a:t>
          </a:r>
          <a:endParaRPr lang="en-US" dirty="0"/>
        </a:p>
      </dgm:t>
    </dgm:pt>
    <dgm:pt modelId="{D1985A1F-D884-425E-BC81-B7BA89AC5823}" type="parTrans" cxnId="{46374388-5186-4E9D-ADA3-911C4072BEAA}">
      <dgm:prSet/>
      <dgm:spPr/>
      <dgm:t>
        <a:bodyPr/>
        <a:lstStyle/>
        <a:p>
          <a:endParaRPr lang="en-US"/>
        </a:p>
      </dgm:t>
    </dgm:pt>
    <dgm:pt modelId="{399B2E50-6139-4590-B5B9-01B4FC31AD08}" type="sibTrans" cxnId="{46374388-5186-4E9D-ADA3-911C4072BEAA}">
      <dgm:prSet/>
      <dgm:spPr/>
      <dgm:t>
        <a:bodyPr/>
        <a:lstStyle/>
        <a:p>
          <a:endParaRPr lang="en-US"/>
        </a:p>
      </dgm:t>
    </dgm:pt>
    <dgm:pt modelId="{430C2BDC-E4F4-4E9B-8627-B7407A5FBAC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Final Review and Score </a:t>
          </a:r>
          <a:endParaRPr lang="en-US" dirty="0"/>
        </a:p>
      </dgm:t>
    </dgm:pt>
    <dgm:pt modelId="{EF4EB8D5-6FD4-4BDE-BA3B-AFE230CB8CA5}" type="parTrans" cxnId="{F8F93B59-6631-41CF-B0FC-2BD99037F94B}">
      <dgm:prSet/>
      <dgm:spPr/>
      <dgm:t>
        <a:bodyPr/>
        <a:lstStyle/>
        <a:p>
          <a:endParaRPr lang="en-US"/>
        </a:p>
      </dgm:t>
    </dgm:pt>
    <dgm:pt modelId="{0DC878A5-8F91-412F-B622-7F636C183F11}" type="sibTrans" cxnId="{F8F93B59-6631-41CF-B0FC-2BD99037F94B}">
      <dgm:prSet/>
      <dgm:spPr/>
      <dgm:t>
        <a:bodyPr/>
        <a:lstStyle/>
        <a:p>
          <a:endParaRPr lang="en-US"/>
        </a:p>
      </dgm:t>
    </dgm:pt>
    <dgm:pt modelId="{9591654D-5C55-4BE9-A190-6EA4CF43D21E}">
      <dgm:prSet/>
      <dgm:spPr>
        <a:solidFill>
          <a:srgbClr val="00B050"/>
        </a:solidFill>
      </dgm:spPr>
      <dgm:t>
        <a:bodyPr/>
        <a:lstStyle/>
        <a:p>
          <a:r>
            <a:rPr lang="en-US" dirty="0" smtClean="0"/>
            <a:t>Preliminary Conference- SLO Approval</a:t>
          </a:r>
          <a:endParaRPr lang="en-US" dirty="0"/>
        </a:p>
      </dgm:t>
    </dgm:pt>
    <dgm:pt modelId="{BD596008-8828-4FAE-985E-45C834A9B19B}" type="parTrans" cxnId="{7A3A0821-AD6C-46D5-B0E6-6C96746C3054}">
      <dgm:prSet/>
      <dgm:spPr/>
      <dgm:t>
        <a:bodyPr/>
        <a:lstStyle/>
        <a:p>
          <a:endParaRPr lang="en-US"/>
        </a:p>
      </dgm:t>
    </dgm:pt>
    <dgm:pt modelId="{69EA4A59-17BA-4CC7-BE74-0BEF2F90237B}" type="sibTrans" cxnId="{7A3A0821-AD6C-46D5-B0E6-6C96746C3054}">
      <dgm:prSet/>
      <dgm:spPr/>
      <dgm:t>
        <a:bodyPr/>
        <a:lstStyle/>
        <a:p>
          <a:endParaRPr lang="en-US"/>
        </a:p>
      </dgm:t>
    </dgm:pt>
    <dgm:pt modelId="{AF684ED7-27D5-40C3-AA25-DA49B5C652A7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Summative Conference and Reflection</a:t>
          </a:r>
          <a:endParaRPr lang="en-US" dirty="0"/>
        </a:p>
      </dgm:t>
    </dgm:pt>
    <dgm:pt modelId="{2877FC5A-F031-4CEA-AC6F-FEB3BB67FBF9}" type="parTrans" cxnId="{C2815ACF-59EF-485F-8C60-4947EF0C727F}">
      <dgm:prSet/>
      <dgm:spPr/>
      <dgm:t>
        <a:bodyPr/>
        <a:lstStyle/>
        <a:p>
          <a:endParaRPr lang="en-US"/>
        </a:p>
      </dgm:t>
    </dgm:pt>
    <dgm:pt modelId="{C392DAD6-06A2-46ED-A68D-6170950BF9EE}" type="sibTrans" cxnId="{C2815ACF-59EF-485F-8C60-4947EF0C727F}">
      <dgm:prSet/>
      <dgm:spPr/>
      <dgm:t>
        <a:bodyPr/>
        <a:lstStyle/>
        <a:p>
          <a:endParaRPr lang="en-US"/>
        </a:p>
      </dgm:t>
    </dgm:pt>
    <dgm:pt modelId="{7C56D8E5-7AAF-4454-B52F-BE86DD065AB8}" type="pres">
      <dgm:prSet presAssocID="{DE37101A-AA2E-4C5A-9E5D-F5D4B70ADB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FA64AD-ACA9-4D43-A545-BCD188F328B3}" type="pres">
      <dgm:prSet presAssocID="{00078E2F-5866-42BF-90D0-7E71C42617E6}" presName="node" presStyleLbl="node1" presStyleIdx="0" presStyleCnt="5" custScaleX="137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2052-4CF3-4F79-A5C3-6CFCAD6C3B1B}" type="pres">
      <dgm:prSet presAssocID="{00078E2F-5866-42BF-90D0-7E71C42617E6}" presName="spNode" presStyleCnt="0"/>
      <dgm:spPr/>
    </dgm:pt>
    <dgm:pt modelId="{3EE43039-8327-4398-B938-A3422D929A32}" type="pres">
      <dgm:prSet presAssocID="{DA040DDB-AC91-4E5A-824E-5BB61BD12BF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23A5968-F754-477C-96BF-3A4041052B50}" type="pres">
      <dgm:prSet presAssocID="{9591654D-5C55-4BE9-A190-6EA4CF43D21E}" presName="node" presStyleLbl="node1" presStyleIdx="1" presStyleCnt="5" custScaleX="140228" custRadScaleRad="104647" custRadScaleInc="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F56D9-7C9C-4002-9D67-F10E5336A2A5}" type="pres">
      <dgm:prSet presAssocID="{9591654D-5C55-4BE9-A190-6EA4CF43D21E}" presName="spNode" presStyleCnt="0"/>
      <dgm:spPr/>
    </dgm:pt>
    <dgm:pt modelId="{323DBD60-A711-4641-9A2D-14542586ADA4}" type="pres">
      <dgm:prSet presAssocID="{69EA4A59-17BA-4CC7-BE74-0BEF2F90237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826B3CD-4509-4428-AF09-8F4E1E309453}" type="pres">
      <dgm:prSet presAssocID="{4E7A9379-D360-4A79-803C-40EBD9D77569}" presName="node" presStyleLbl="node1" presStyleIdx="2" presStyleCnt="5" custScaleX="145282" custRadScaleRad="102724" custRadScaleInc="-45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81E0A-3C2E-477C-B1DF-4FE9E4A3F0D5}" type="pres">
      <dgm:prSet presAssocID="{4E7A9379-D360-4A79-803C-40EBD9D77569}" presName="spNode" presStyleCnt="0"/>
      <dgm:spPr/>
    </dgm:pt>
    <dgm:pt modelId="{2CFA79D0-8521-4869-9F95-371304BB13F6}" type="pres">
      <dgm:prSet presAssocID="{399B2E50-6139-4590-B5B9-01B4FC31AD0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21A91C0-8270-4913-854B-4442FE7A18E2}" type="pres">
      <dgm:prSet presAssocID="{430C2BDC-E4F4-4E9B-8627-B7407A5FBAC0}" presName="node" presStyleLbl="node1" presStyleIdx="3" presStyleCnt="5" custScaleX="147804" custRadScaleRad="100451" custRadScaleInc="30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78FAF-7E5C-4F77-BC1F-66EDDBA1E05B}" type="pres">
      <dgm:prSet presAssocID="{430C2BDC-E4F4-4E9B-8627-B7407A5FBAC0}" presName="spNode" presStyleCnt="0"/>
      <dgm:spPr/>
    </dgm:pt>
    <dgm:pt modelId="{F16C39CC-310F-4682-B8BB-3869501C4FD8}" type="pres">
      <dgm:prSet presAssocID="{0DC878A5-8F91-412F-B622-7F636C183F1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7C97C49-E33C-4F92-AF7E-D134A0D75396}" type="pres">
      <dgm:prSet presAssocID="{AF684ED7-27D5-40C3-AA25-DA49B5C652A7}" presName="node" presStyleLbl="node1" presStyleIdx="4" presStyleCnt="5" custScaleX="148936" custRadScaleRad="104187" custRadScaleInc="-32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BA222-64E7-4ADF-B998-EE2A812050A1}" type="pres">
      <dgm:prSet presAssocID="{AF684ED7-27D5-40C3-AA25-DA49B5C652A7}" presName="spNode" presStyleCnt="0"/>
      <dgm:spPr/>
    </dgm:pt>
    <dgm:pt modelId="{DFE679E7-9FBE-470A-9029-251B99977562}" type="pres">
      <dgm:prSet presAssocID="{C392DAD6-06A2-46ED-A68D-6170950BF9E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F6CD89C2-2B1D-4544-AF19-C158DD645A99}" type="presOf" srcId="{00078E2F-5866-42BF-90D0-7E71C42617E6}" destId="{62FA64AD-ACA9-4D43-A545-BCD188F328B3}" srcOrd="0" destOrd="0" presId="urn:microsoft.com/office/officeart/2005/8/layout/cycle5"/>
    <dgm:cxn modelId="{F8F93B59-6631-41CF-B0FC-2BD99037F94B}" srcId="{DE37101A-AA2E-4C5A-9E5D-F5D4B70ADBD8}" destId="{430C2BDC-E4F4-4E9B-8627-B7407A5FBAC0}" srcOrd="3" destOrd="0" parTransId="{EF4EB8D5-6FD4-4BDE-BA3B-AFE230CB8CA5}" sibTransId="{0DC878A5-8F91-412F-B622-7F636C183F11}"/>
    <dgm:cxn modelId="{6031C53F-9122-49A7-B8DC-B79CB3867169}" type="presOf" srcId="{399B2E50-6139-4590-B5B9-01B4FC31AD08}" destId="{2CFA79D0-8521-4869-9F95-371304BB13F6}" srcOrd="0" destOrd="0" presId="urn:microsoft.com/office/officeart/2005/8/layout/cycle5"/>
    <dgm:cxn modelId="{9C2F56F8-8C54-490E-88BB-A00BC75E6C17}" type="presOf" srcId="{C392DAD6-06A2-46ED-A68D-6170950BF9EE}" destId="{DFE679E7-9FBE-470A-9029-251B99977562}" srcOrd="0" destOrd="0" presId="urn:microsoft.com/office/officeart/2005/8/layout/cycle5"/>
    <dgm:cxn modelId="{7BE2F0B4-C6F8-4BB3-A19C-FC08FD24064A}" type="presOf" srcId="{AF684ED7-27D5-40C3-AA25-DA49B5C652A7}" destId="{07C97C49-E33C-4F92-AF7E-D134A0D75396}" srcOrd="0" destOrd="0" presId="urn:microsoft.com/office/officeart/2005/8/layout/cycle5"/>
    <dgm:cxn modelId="{3EC98908-56E7-47A4-A26E-48DE8098A329}" type="presOf" srcId="{9591654D-5C55-4BE9-A190-6EA4CF43D21E}" destId="{A23A5968-F754-477C-96BF-3A4041052B50}" srcOrd="0" destOrd="0" presId="urn:microsoft.com/office/officeart/2005/8/layout/cycle5"/>
    <dgm:cxn modelId="{6A23720C-2071-4896-9836-691926710F5A}" type="presOf" srcId="{4E7A9379-D360-4A79-803C-40EBD9D77569}" destId="{4826B3CD-4509-4428-AF09-8F4E1E309453}" srcOrd="0" destOrd="0" presId="urn:microsoft.com/office/officeart/2005/8/layout/cycle5"/>
    <dgm:cxn modelId="{C2815ACF-59EF-485F-8C60-4947EF0C727F}" srcId="{DE37101A-AA2E-4C5A-9E5D-F5D4B70ADBD8}" destId="{AF684ED7-27D5-40C3-AA25-DA49B5C652A7}" srcOrd="4" destOrd="0" parTransId="{2877FC5A-F031-4CEA-AC6F-FEB3BB67FBF9}" sibTransId="{C392DAD6-06A2-46ED-A68D-6170950BF9EE}"/>
    <dgm:cxn modelId="{C7E477B1-E292-40EB-BE8B-93F2C2017FFF}" srcId="{DE37101A-AA2E-4C5A-9E5D-F5D4B70ADBD8}" destId="{00078E2F-5866-42BF-90D0-7E71C42617E6}" srcOrd="0" destOrd="0" parTransId="{73AC2F72-FC3E-4732-B578-62D9CAD9E59E}" sibTransId="{DA040DDB-AC91-4E5A-824E-5BB61BD12BF3}"/>
    <dgm:cxn modelId="{46374388-5186-4E9D-ADA3-911C4072BEAA}" srcId="{DE37101A-AA2E-4C5A-9E5D-F5D4B70ADBD8}" destId="{4E7A9379-D360-4A79-803C-40EBD9D77569}" srcOrd="2" destOrd="0" parTransId="{D1985A1F-D884-425E-BC81-B7BA89AC5823}" sibTransId="{399B2E50-6139-4590-B5B9-01B4FC31AD08}"/>
    <dgm:cxn modelId="{292C31ED-E59B-4F23-9ABA-15F97C933FF0}" type="presOf" srcId="{DE37101A-AA2E-4C5A-9E5D-F5D4B70ADBD8}" destId="{7C56D8E5-7AAF-4454-B52F-BE86DD065AB8}" srcOrd="0" destOrd="0" presId="urn:microsoft.com/office/officeart/2005/8/layout/cycle5"/>
    <dgm:cxn modelId="{A9290B0D-0786-483D-8A6A-9D9D5FE1A2CC}" type="presOf" srcId="{69EA4A59-17BA-4CC7-BE74-0BEF2F90237B}" destId="{323DBD60-A711-4641-9A2D-14542586ADA4}" srcOrd="0" destOrd="0" presId="urn:microsoft.com/office/officeart/2005/8/layout/cycle5"/>
    <dgm:cxn modelId="{5C61D5D1-A2EE-419F-86B0-ACAB5D8755A2}" type="presOf" srcId="{430C2BDC-E4F4-4E9B-8627-B7407A5FBAC0}" destId="{C21A91C0-8270-4913-854B-4442FE7A18E2}" srcOrd="0" destOrd="0" presId="urn:microsoft.com/office/officeart/2005/8/layout/cycle5"/>
    <dgm:cxn modelId="{4D3D195D-491C-48EA-818E-DD65ED54B48D}" type="presOf" srcId="{DA040DDB-AC91-4E5A-824E-5BB61BD12BF3}" destId="{3EE43039-8327-4398-B938-A3422D929A32}" srcOrd="0" destOrd="0" presId="urn:microsoft.com/office/officeart/2005/8/layout/cycle5"/>
    <dgm:cxn modelId="{7A3A0821-AD6C-46D5-B0E6-6C96746C3054}" srcId="{DE37101A-AA2E-4C5A-9E5D-F5D4B70ADBD8}" destId="{9591654D-5C55-4BE9-A190-6EA4CF43D21E}" srcOrd="1" destOrd="0" parTransId="{BD596008-8828-4FAE-985E-45C834A9B19B}" sibTransId="{69EA4A59-17BA-4CC7-BE74-0BEF2F90237B}"/>
    <dgm:cxn modelId="{0041A19C-4BAE-4EF5-8BC9-83F2880F3635}" type="presOf" srcId="{0DC878A5-8F91-412F-B622-7F636C183F11}" destId="{F16C39CC-310F-4682-B8BB-3869501C4FD8}" srcOrd="0" destOrd="0" presId="urn:microsoft.com/office/officeart/2005/8/layout/cycle5"/>
    <dgm:cxn modelId="{D30353AC-50A9-4181-950B-10CACBF268DB}" type="presParOf" srcId="{7C56D8E5-7AAF-4454-B52F-BE86DD065AB8}" destId="{62FA64AD-ACA9-4D43-A545-BCD188F328B3}" srcOrd="0" destOrd="0" presId="urn:microsoft.com/office/officeart/2005/8/layout/cycle5"/>
    <dgm:cxn modelId="{76CB4259-1F11-4631-97F8-9186A48294B7}" type="presParOf" srcId="{7C56D8E5-7AAF-4454-B52F-BE86DD065AB8}" destId="{38C42052-4CF3-4F79-A5C3-6CFCAD6C3B1B}" srcOrd="1" destOrd="0" presId="urn:microsoft.com/office/officeart/2005/8/layout/cycle5"/>
    <dgm:cxn modelId="{27C7E8D8-C6E7-4819-B498-344A48A4FC63}" type="presParOf" srcId="{7C56D8E5-7AAF-4454-B52F-BE86DD065AB8}" destId="{3EE43039-8327-4398-B938-A3422D929A32}" srcOrd="2" destOrd="0" presId="urn:microsoft.com/office/officeart/2005/8/layout/cycle5"/>
    <dgm:cxn modelId="{7FA60D6A-04E3-4690-A01F-8394A8159FD3}" type="presParOf" srcId="{7C56D8E5-7AAF-4454-B52F-BE86DD065AB8}" destId="{A23A5968-F754-477C-96BF-3A4041052B50}" srcOrd="3" destOrd="0" presId="urn:microsoft.com/office/officeart/2005/8/layout/cycle5"/>
    <dgm:cxn modelId="{F556F20B-8007-4E07-A411-FE86C5B15FD6}" type="presParOf" srcId="{7C56D8E5-7AAF-4454-B52F-BE86DD065AB8}" destId="{01CF56D9-7C9C-4002-9D67-F10E5336A2A5}" srcOrd="4" destOrd="0" presId="urn:microsoft.com/office/officeart/2005/8/layout/cycle5"/>
    <dgm:cxn modelId="{797C9FC3-C0B5-44A0-A2DC-299F199BEA36}" type="presParOf" srcId="{7C56D8E5-7AAF-4454-B52F-BE86DD065AB8}" destId="{323DBD60-A711-4641-9A2D-14542586ADA4}" srcOrd="5" destOrd="0" presId="urn:microsoft.com/office/officeart/2005/8/layout/cycle5"/>
    <dgm:cxn modelId="{D0E8427B-C1DC-48BD-8A86-7280C3E94B08}" type="presParOf" srcId="{7C56D8E5-7AAF-4454-B52F-BE86DD065AB8}" destId="{4826B3CD-4509-4428-AF09-8F4E1E309453}" srcOrd="6" destOrd="0" presId="urn:microsoft.com/office/officeart/2005/8/layout/cycle5"/>
    <dgm:cxn modelId="{F3B8DB31-062B-4026-9FF0-5A672E52CEC1}" type="presParOf" srcId="{7C56D8E5-7AAF-4454-B52F-BE86DD065AB8}" destId="{08081E0A-3C2E-477C-B1DF-4FE9E4A3F0D5}" srcOrd="7" destOrd="0" presId="urn:microsoft.com/office/officeart/2005/8/layout/cycle5"/>
    <dgm:cxn modelId="{7D35409B-644C-40B8-B004-BF912CE74F5A}" type="presParOf" srcId="{7C56D8E5-7AAF-4454-B52F-BE86DD065AB8}" destId="{2CFA79D0-8521-4869-9F95-371304BB13F6}" srcOrd="8" destOrd="0" presId="urn:microsoft.com/office/officeart/2005/8/layout/cycle5"/>
    <dgm:cxn modelId="{740CAE16-B771-4029-94FD-A5A6A3B68F98}" type="presParOf" srcId="{7C56D8E5-7AAF-4454-B52F-BE86DD065AB8}" destId="{C21A91C0-8270-4913-854B-4442FE7A18E2}" srcOrd="9" destOrd="0" presId="urn:microsoft.com/office/officeart/2005/8/layout/cycle5"/>
    <dgm:cxn modelId="{F837E689-EBED-4F90-BEE7-1AAA1F61EF7D}" type="presParOf" srcId="{7C56D8E5-7AAF-4454-B52F-BE86DD065AB8}" destId="{6FB78FAF-7E5C-4F77-BC1F-66EDDBA1E05B}" srcOrd="10" destOrd="0" presId="urn:microsoft.com/office/officeart/2005/8/layout/cycle5"/>
    <dgm:cxn modelId="{06E51EF5-3764-490D-948A-36054E13182E}" type="presParOf" srcId="{7C56D8E5-7AAF-4454-B52F-BE86DD065AB8}" destId="{F16C39CC-310F-4682-B8BB-3869501C4FD8}" srcOrd="11" destOrd="0" presId="urn:microsoft.com/office/officeart/2005/8/layout/cycle5"/>
    <dgm:cxn modelId="{273E69FD-A7C3-43FC-9E2B-82B4255EFF9F}" type="presParOf" srcId="{7C56D8E5-7AAF-4454-B52F-BE86DD065AB8}" destId="{07C97C49-E33C-4F92-AF7E-D134A0D75396}" srcOrd="12" destOrd="0" presId="urn:microsoft.com/office/officeart/2005/8/layout/cycle5"/>
    <dgm:cxn modelId="{E4DC8D24-84AE-4AEB-B1C2-09FB260F6F07}" type="presParOf" srcId="{7C56D8E5-7AAF-4454-B52F-BE86DD065AB8}" destId="{5EBBA222-64E7-4ADF-B998-EE2A812050A1}" srcOrd="13" destOrd="0" presId="urn:microsoft.com/office/officeart/2005/8/layout/cycle5"/>
    <dgm:cxn modelId="{446A4906-3E25-4B46-8805-321BD34810F4}" type="presParOf" srcId="{7C56D8E5-7AAF-4454-B52F-BE86DD065AB8}" destId="{DFE679E7-9FBE-470A-9029-251B9997756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37101A-AA2E-4C5A-9E5D-F5D4B70ADBD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078E2F-5866-42BF-90D0-7E71C42617E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SLO Development</a:t>
          </a:r>
        </a:p>
        <a:p>
          <a:endParaRPr lang="en-US" dirty="0"/>
        </a:p>
      </dgm:t>
    </dgm:pt>
    <dgm:pt modelId="{73AC2F72-FC3E-4732-B578-62D9CAD9E59E}" type="parTrans" cxnId="{C7E477B1-E292-40EB-BE8B-93F2C2017FFF}">
      <dgm:prSet/>
      <dgm:spPr/>
      <dgm:t>
        <a:bodyPr/>
        <a:lstStyle/>
        <a:p>
          <a:endParaRPr lang="en-US"/>
        </a:p>
      </dgm:t>
    </dgm:pt>
    <dgm:pt modelId="{DA040DDB-AC91-4E5A-824E-5BB61BD12BF3}" type="sibTrans" cxnId="{C7E477B1-E292-40EB-BE8B-93F2C2017FFF}">
      <dgm:prSet/>
      <dgm:spPr/>
      <dgm:t>
        <a:bodyPr/>
        <a:lstStyle/>
        <a:p>
          <a:endParaRPr lang="en-US"/>
        </a:p>
      </dgm:t>
    </dgm:pt>
    <dgm:pt modelId="{4E7A9379-D360-4A79-803C-40EBD9D7756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Mid-Course Conference</a:t>
          </a:r>
          <a:endParaRPr lang="en-US" dirty="0"/>
        </a:p>
      </dgm:t>
    </dgm:pt>
    <dgm:pt modelId="{D1985A1F-D884-425E-BC81-B7BA89AC5823}" type="parTrans" cxnId="{46374388-5186-4E9D-ADA3-911C4072BEAA}">
      <dgm:prSet/>
      <dgm:spPr/>
      <dgm:t>
        <a:bodyPr/>
        <a:lstStyle/>
        <a:p>
          <a:endParaRPr lang="en-US"/>
        </a:p>
      </dgm:t>
    </dgm:pt>
    <dgm:pt modelId="{399B2E50-6139-4590-B5B9-01B4FC31AD08}" type="sibTrans" cxnId="{46374388-5186-4E9D-ADA3-911C4072BEAA}">
      <dgm:prSet/>
      <dgm:spPr/>
      <dgm:t>
        <a:bodyPr/>
        <a:lstStyle/>
        <a:p>
          <a:endParaRPr lang="en-US"/>
        </a:p>
      </dgm:t>
    </dgm:pt>
    <dgm:pt modelId="{430C2BDC-E4F4-4E9B-8627-B7407A5FBAC0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Final Review and Score </a:t>
          </a:r>
          <a:endParaRPr lang="en-US" dirty="0"/>
        </a:p>
      </dgm:t>
    </dgm:pt>
    <dgm:pt modelId="{EF4EB8D5-6FD4-4BDE-BA3B-AFE230CB8CA5}" type="parTrans" cxnId="{F8F93B59-6631-41CF-B0FC-2BD99037F94B}">
      <dgm:prSet/>
      <dgm:spPr/>
      <dgm:t>
        <a:bodyPr/>
        <a:lstStyle/>
        <a:p>
          <a:endParaRPr lang="en-US"/>
        </a:p>
      </dgm:t>
    </dgm:pt>
    <dgm:pt modelId="{0DC878A5-8F91-412F-B622-7F636C183F11}" type="sibTrans" cxnId="{F8F93B59-6631-41CF-B0FC-2BD99037F94B}">
      <dgm:prSet/>
      <dgm:spPr/>
      <dgm:t>
        <a:bodyPr/>
        <a:lstStyle/>
        <a:p>
          <a:endParaRPr lang="en-US"/>
        </a:p>
      </dgm:t>
    </dgm:pt>
    <dgm:pt modelId="{9591654D-5C55-4BE9-A190-6EA4CF43D21E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Preliminary Conference- SLO Approval</a:t>
          </a:r>
          <a:endParaRPr lang="en-US" dirty="0"/>
        </a:p>
      </dgm:t>
    </dgm:pt>
    <dgm:pt modelId="{BD596008-8828-4FAE-985E-45C834A9B19B}" type="parTrans" cxnId="{7A3A0821-AD6C-46D5-B0E6-6C96746C3054}">
      <dgm:prSet/>
      <dgm:spPr/>
      <dgm:t>
        <a:bodyPr/>
        <a:lstStyle/>
        <a:p>
          <a:endParaRPr lang="en-US"/>
        </a:p>
      </dgm:t>
    </dgm:pt>
    <dgm:pt modelId="{69EA4A59-17BA-4CC7-BE74-0BEF2F90237B}" type="sibTrans" cxnId="{7A3A0821-AD6C-46D5-B0E6-6C96746C3054}">
      <dgm:prSet/>
      <dgm:spPr/>
      <dgm:t>
        <a:bodyPr/>
        <a:lstStyle/>
        <a:p>
          <a:endParaRPr lang="en-US"/>
        </a:p>
      </dgm:t>
    </dgm:pt>
    <dgm:pt modelId="{AF684ED7-27D5-40C3-AA25-DA49B5C652A7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Summative Conference and Reflection</a:t>
          </a:r>
          <a:endParaRPr lang="en-US" dirty="0"/>
        </a:p>
      </dgm:t>
    </dgm:pt>
    <dgm:pt modelId="{2877FC5A-F031-4CEA-AC6F-FEB3BB67FBF9}" type="parTrans" cxnId="{C2815ACF-59EF-485F-8C60-4947EF0C727F}">
      <dgm:prSet/>
      <dgm:spPr/>
      <dgm:t>
        <a:bodyPr/>
        <a:lstStyle/>
        <a:p>
          <a:endParaRPr lang="en-US"/>
        </a:p>
      </dgm:t>
    </dgm:pt>
    <dgm:pt modelId="{C392DAD6-06A2-46ED-A68D-6170950BF9EE}" type="sibTrans" cxnId="{C2815ACF-59EF-485F-8C60-4947EF0C727F}">
      <dgm:prSet/>
      <dgm:spPr/>
      <dgm:t>
        <a:bodyPr/>
        <a:lstStyle/>
        <a:p>
          <a:endParaRPr lang="en-US"/>
        </a:p>
      </dgm:t>
    </dgm:pt>
    <dgm:pt modelId="{7C56D8E5-7AAF-4454-B52F-BE86DD065AB8}" type="pres">
      <dgm:prSet presAssocID="{DE37101A-AA2E-4C5A-9E5D-F5D4B70ADB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FA64AD-ACA9-4D43-A545-BCD188F328B3}" type="pres">
      <dgm:prSet presAssocID="{00078E2F-5866-42BF-90D0-7E71C42617E6}" presName="node" presStyleLbl="node1" presStyleIdx="0" presStyleCnt="5" custScaleX="137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2052-4CF3-4F79-A5C3-6CFCAD6C3B1B}" type="pres">
      <dgm:prSet presAssocID="{00078E2F-5866-42BF-90D0-7E71C42617E6}" presName="spNode" presStyleCnt="0"/>
      <dgm:spPr/>
    </dgm:pt>
    <dgm:pt modelId="{3EE43039-8327-4398-B938-A3422D929A32}" type="pres">
      <dgm:prSet presAssocID="{DA040DDB-AC91-4E5A-824E-5BB61BD12BF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23A5968-F754-477C-96BF-3A4041052B50}" type="pres">
      <dgm:prSet presAssocID="{9591654D-5C55-4BE9-A190-6EA4CF43D21E}" presName="node" presStyleLbl="node1" presStyleIdx="1" presStyleCnt="5" custScaleX="140228" custRadScaleRad="104647" custRadScaleInc="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F56D9-7C9C-4002-9D67-F10E5336A2A5}" type="pres">
      <dgm:prSet presAssocID="{9591654D-5C55-4BE9-A190-6EA4CF43D21E}" presName="spNode" presStyleCnt="0"/>
      <dgm:spPr/>
    </dgm:pt>
    <dgm:pt modelId="{323DBD60-A711-4641-9A2D-14542586ADA4}" type="pres">
      <dgm:prSet presAssocID="{69EA4A59-17BA-4CC7-BE74-0BEF2F90237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826B3CD-4509-4428-AF09-8F4E1E309453}" type="pres">
      <dgm:prSet presAssocID="{4E7A9379-D360-4A79-803C-40EBD9D77569}" presName="node" presStyleLbl="node1" presStyleIdx="2" presStyleCnt="5" custScaleX="145282" custRadScaleRad="102724" custRadScaleInc="-45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81E0A-3C2E-477C-B1DF-4FE9E4A3F0D5}" type="pres">
      <dgm:prSet presAssocID="{4E7A9379-D360-4A79-803C-40EBD9D77569}" presName="spNode" presStyleCnt="0"/>
      <dgm:spPr/>
    </dgm:pt>
    <dgm:pt modelId="{2CFA79D0-8521-4869-9F95-371304BB13F6}" type="pres">
      <dgm:prSet presAssocID="{399B2E50-6139-4590-B5B9-01B4FC31AD0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21A91C0-8270-4913-854B-4442FE7A18E2}" type="pres">
      <dgm:prSet presAssocID="{430C2BDC-E4F4-4E9B-8627-B7407A5FBAC0}" presName="node" presStyleLbl="node1" presStyleIdx="3" presStyleCnt="5" custScaleX="147804" custRadScaleRad="100451" custRadScaleInc="30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78FAF-7E5C-4F77-BC1F-66EDDBA1E05B}" type="pres">
      <dgm:prSet presAssocID="{430C2BDC-E4F4-4E9B-8627-B7407A5FBAC0}" presName="spNode" presStyleCnt="0"/>
      <dgm:spPr/>
    </dgm:pt>
    <dgm:pt modelId="{F16C39CC-310F-4682-B8BB-3869501C4FD8}" type="pres">
      <dgm:prSet presAssocID="{0DC878A5-8F91-412F-B622-7F636C183F1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7C97C49-E33C-4F92-AF7E-D134A0D75396}" type="pres">
      <dgm:prSet presAssocID="{AF684ED7-27D5-40C3-AA25-DA49B5C652A7}" presName="node" presStyleLbl="node1" presStyleIdx="4" presStyleCnt="5" custScaleX="148936" custRadScaleRad="104187" custRadScaleInc="-32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BA222-64E7-4ADF-B998-EE2A812050A1}" type="pres">
      <dgm:prSet presAssocID="{AF684ED7-27D5-40C3-AA25-DA49B5C652A7}" presName="spNode" presStyleCnt="0"/>
      <dgm:spPr/>
    </dgm:pt>
    <dgm:pt modelId="{DFE679E7-9FBE-470A-9029-251B99977562}" type="pres">
      <dgm:prSet presAssocID="{C392DAD6-06A2-46ED-A68D-6170950BF9E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266E3130-6E65-4713-A72A-F6CB2ABCD0D9}" type="presOf" srcId="{399B2E50-6139-4590-B5B9-01B4FC31AD08}" destId="{2CFA79D0-8521-4869-9F95-371304BB13F6}" srcOrd="0" destOrd="0" presId="urn:microsoft.com/office/officeart/2005/8/layout/cycle5"/>
    <dgm:cxn modelId="{73B59AA2-10AC-4C42-9AC6-E7A0DF5F09E4}" type="presOf" srcId="{DE37101A-AA2E-4C5A-9E5D-F5D4B70ADBD8}" destId="{7C56D8E5-7AAF-4454-B52F-BE86DD065AB8}" srcOrd="0" destOrd="0" presId="urn:microsoft.com/office/officeart/2005/8/layout/cycle5"/>
    <dgm:cxn modelId="{0C906A7A-4266-4AE4-A54C-45439320A95B}" type="presOf" srcId="{AF684ED7-27D5-40C3-AA25-DA49B5C652A7}" destId="{07C97C49-E33C-4F92-AF7E-D134A0D75396}" srcOrd="0" destOrd="0" presId="urn:microsoft.com/office/officeart/2005/8/layout/cycle5"/>
    <dgm:cxn modelId="{7A3A0821-AD6C-46D5-B0E6-6C96746C3054}" srcId="{DE37101A-AA2E-4C5A-9E5D-F5D4B70ADBD8}" destId="{9591654D-5C55-4BE9-A190-6EA4CF43D21E}" srcOrd="1" destOrd="0" parTransId="{BD596008-8828-4FAE-985E-45C834A9B19B}" sibTransId="{69EA4A59-17BA-4CC7-BE74-0BEF2F90237B}"/>
    <dgm:cxn modelId="{74B968B9-2AC3-4514-BB29-247B60BCE863}" type="presOf" srcId="{C392DAD6-06A2-46ED-A68D-6170950BF9EE}" destId="{DFE679E7-9FBE-470A-9029-251B99977562}" srcOrd="0" destOrd="0" presId="urn:microsoft.com/office/officeart/2005/8/layout/cycle5"/>
    <dgm:cxn modelId="{46374388-5186-4E9D-ADA3-911C4072BEAA}" srcId="{DE37101A-AA2E-4C5A-9E5D-F5D4B70ADBD8}" destId="{4E7A9379-D360-4A79-803C-40EBD9D77569}" srcOrd="2" destOrd="0" parTransId="{D1985A1F-D884-425E-BC81-B7BA89AC5823}" sibTransId="{399B2E50-6139-4590-B5B9-01B4FC31AD08}"/>
    <dgm:cxn modelId="{36ECD4B4-D1BD-4D5D-B81A-14F2489A3EA3}" type="presOf" srcId="{69EA4A59-17BA-4CC7-BE74-0BEF2F90237B}" destId="{323DBD60-A711-4641-9A2D-14542586ADA4}" srcOrd="0" destOrd="0" presId="urn:microsoft.com/office/officeart/2005/8/layout/cycle5"/>
    <dgm:cxn modelId="{F8F93B59-6631-41CF-B0FC-2BD99037F94B}" srcId="{DE37101A-AA2E-4C5A-9E5D-F5D4B70ADBD8}" destId="{430C2BDC-E4F4-4E9B-8627-B7407A5FBAC0}" srcOrd="3" destOrd="0" parTransId="{EF4EB8D5-6FD4-4BDE-BA3B-AFE230CB8CA5}" sibTransId="{0DC878A5-8F91-412F-B622-7F636C183F11}"/>
    <dgm:cxn modelId="{27712F0C-907D-468E-9D2D-BDE128014D08}" type="presOf" srcId="{9591654D-5C55-4BE9-A190-6EA4CF43D21E}" destId="{A23A5968-F754-477C-96BF-3A4041052B50}" srcOrd="0" destOrd="0" presId="urn:microsoft.com/office/officeart/2005/8/layout/cycle5"/>
    <dgm:cxn modelId="{810985FC-DE6C-47D2-BFF8-8F1692DDF27A}" type="presOf" srcId="{430C2BDC-E4F4-4E9B-8627-B7407A5FBAC0}" destId="{C21A91C0-8270-4913-854B-4442FE7A18E2}" srcOrd="0" destOrd="0" presId="urn:microsoft.com/office/officeart/2005/8/layout/cycle5"/>
    <dgm:cxn modelId="{C2815ACF-59EF-485F-8C60-4947EF0C727F}" srcId="{DE37101A-AA2E-4C5A-9E5D-F5D4B70ADBD8}" destId="{AF684ED7-27D5-40C3-AA25-DA49B5C652A7}" srcOrd="4" destOrd="0" parTransId="{2877FC5A-F031-4CEA-AC6F-FEB3BB67FBF9}" sibTransId="{C392DAD6-06A2-46ED-A68D-6170950BF9EE}"/>
    <dgm:cxn modelId="{9C4FAD8C-5554-48A3-B75B-275F919C7244}" type="presOf" srcId="{DA040DDB-AC91-4E5A-824E-5BB61BD12BF3}" destId="{3EE43039-8327-4398-B938-A3422D929A32}" srcOrd="0" destOrd="0" presId="urn:microsoft.com/office/officeart/2005/8/layout/cycle5"/>
    <dgm:cxn modelId="{3D5C08A8-BE2A-4F68-B1E8-7C96EE5EC5C1}" type="presOf" srcId="{0DC878A5-8F91-412F-B622-7F636C183F11}" destId="{F16C39CC-310F-4682-B8BB-3869501C4FD8}" srcOrd="0" destOrd="0" presId="urn:microsoft.com/office/officeart/2005/8/layout/cycle5"/>
    <dgm:cxn modelId="{C7E477B1-E292-40EB-BE8B-93F2C2017FFF}" srcId="{DE37101A-AA2E-4C5A-9E5D-F5D4B70ADBD8}" destId="{00078E2F-5866-42BF-90D0-7E71C42617E6}" srcOrd="0" destOrd="0" parTransId="{73AC2F72-FC3E-4732-B578-62D9CAD9E59E}" sibTransId="{DA040DDB-AC91-4E5A-824E-5BB61BD12BF3}"/>
    <dgm:cxn modelId="{CF1A1BB5-13E4-47CF-AA8C-1A12E30DA0EC}" type="presOf" srcId="{00078E2F-5866-42BF-90D0-7E71C42617E6}" destId="{62FA64AD-ACA9-4D43-A545-BCD188F328B3}" srcOrd="0" destOrd="0" presId="urn:microsoft.com/office/officeart/2005/8/layout/cycle5"/>
    <dgm:cxn modelId="{0905B36A-5F56-45CF-92B5-42C0BBC14C5C}" type="presOf" srcId="{4E7A9379-D360-4A79-803C-40EBD9D77569}" destId="{4826B3CD-4509-4428-AF09-8F4E1E309453}" srcOrd="0" destOrd="0" presId="urn:microsoft.com/office/officeart/2005/8/layout/cycle5"/>
    <dgm:cxn modelId="{A37FB4A2-C614-42FB-8709-CFEC71A296F0}" type="presParOf" srcId="{7C56D8E5-7AAF-4454-B52F-BE86DD065AB8}" destId="{62FA64AD-ACA9-4D43-A545-BCD188F328B3}" srcOrd="0" destOrd="0" presId="urn:microsoft.com/office/officeart/2005/8/layout/cycle5"/>
    <dgm:cxn modelId="{E6B5B66D-CD30-446E-B72F-3DDBB0FE6E7D}" type="presParOf" srcId="{7C56D8E5-7AAF-4454-B52F-BE86DD065AB8}" destId="{38C42052-4CF3-4F79-A5C3-6CFCAD6C3B1B}" srcOrd="1" destOrd="0" presId="urn:microsoft.com/office/officeart/2005/8/layout/cycle5"/>
    <dgm:cxn modelId="{FC498255-90F2-4466-A561-9BFD39BB805F}" type="presParOf" srcId="{7C56D8E5-7AAF-4454-B52F-BE86DD065AB8}" destId="{3EE43039-8327-4398-B938-A3422D929A32}" srcOrd="2" destOrd="0" presId="urn:microsoft.com/office/officeart/2005/8/layout/cycle5"/>
    <dgm:cxn modelId="{3C90B3AA-2947-449A-BB82-B8F9F20659C8}" type="presParOf" srcId="{7C56D8E5-7AAF-4454-B52F-BE86DD065AB8}" destId="{A23A5968-F754-477C-96BF-3A4041052B50}" srcOrd="3" destOrd="0" presId="urn:microsoft.com/office/officeart/2005/8/layout/cycle5"/>
    <dgm:cxn modelId="{FC8C8C8A-BE9C-42E6-AE40-E53F5EA9E4A8}" type="presParOf" srcId="{7C56D8E5-7AAF-4454-B52F-BE86DD065AB8}" destId="{01CF56D9-7C9C-4002-9D67-F10E5336A2A5}" srcOrd="4" destOrd="0" presId="urn:microsoft.com/office/officeart/2005/8/layout/cycle5"/>
    <dgm:cxn modelId="{331A4680-7E65-47A4-AE44-610D459BE545}" type="presParOf" srcId="{7C56D8E5-7AAF-4454-B52F-BE86DD065AB8}" destId="{323DBD60-A711-4641-9A2D-14542586ADA4}" srcOrd="5" destOrd="0" presId="urn:microsoft.com/office/officeart/2005/8/layout/cycle5"/>
    <dgm:cxn modelId="{B28FF452-589F-4F04-AF2B-91EAD5A66A92}" type="presParOf" srcId="{7C56D8E5-7AAF-4454-B52F-BE86DD065AB8}" destId="{4826B3CD-4509-4428-AF09-8F4E1E309453}" srcOrd="6" destOrd="0" presId="urn:microsoft.com/office/officeart/2005/8/layout/cycle5"/>
    <dgm:cxn modelId="{0C09EBFC-C131-4B94-B866-87481C17F78E}" type="presParOf" srcId="{7C56D8E5-7AAF-4454-B52F-BE86DD065AB8}" destId="{08081E0A-3C2E-477C-B1DF-4FE9E4A3F0D5}" srcOrd="7" destOrd="0" presId="urn:microsoft.com/office/officeart/2005/8/layout/cycle5"/>
    <dgm:cxn modelId="{697B2746-7250-484E-9F8D-E66E10778A7C}" type="presParOf" srcId="{7C56D8E5-7AAF-4454-B52F-BE86DD065AB8}" destId="{2CFA79D0-8521-4869-9F95-371304BB13F6}" srcOrd="8" destOrd="0" presId="urn:microsoft.com/office/officeart/2005/8/layout/cycle5"/>
    <dgm:cxn modelId="{D5D0EF0A-F8E3-4D85-8DB0-423342B704C8}" type="presParOf" srcId="{7C56D8E5-7AAF-4454-B52F-BE86DD065AB8}" destId="{C21A91C0-8270-4913-854B-4442FE7A18E2}" srcOrd="9" destOrd="0" presId="urn:microsoft.com/office/officeart/2005/8/layout/cycle5"/>
    <dgm:cxn modelId="{979E0F09-3A9C-476E-85D8-AE54CD75895F}" type="presParOf" srcId="{7C56D8E5-7AAF-4454-B52F-BE86DD065AB8}" destId="{6FB78FAF-7E5C-4F77-BC1F-66EDDBA1E05B}" srcOrd="10" destOrd="0" presId="urn:microsoft.com/office/officeart/2005/8/layout/cycle5"/>
    <dgm:cxn modelId="{2B4A6E84-70EE-49EF-8EBE-39313A9CDD5C}" type="presParOf" srcId="{7C56D8E5-7AAF-4454-B52F-BE86DD065AB8}" destId="{F16C39CC-310F-4682-B8BB-3869501C4FD8}" srcOrd="11" destOrd="0" presId="urn:microsoft.com/office/officeart/2005/8/layout/cycle5"/>
    <dgm:cxn modelId="{458BBC92-39DC-4785-B415-65E8248BA94F}" type="presParOf" srcId="{7C56D8E5-7AAF-4454-B52F-BE86DD065AB8}" destId="{07C97C49-E33C-4F92-AF7E-D134A0D75396}" srcOrd="12" destOrd="0" presId="urn:microsoft.com/office/officeart/2005/8/layout/cycle5"/>
    <dgm:cxn modelId="{6D9326ED-CF09-4ACD-B581-F5935C0143A9}" type="presParOf" srcId="{7C56D8E5-7AAF-4454-B52F-BE86DD065AB8}" destId="{5EBBA222-64E7-4ADF-B998-EE2A812050A1}" srcOrd="13" destOrd="0" presId="urn:microsoft.com/office/officeart/2005/8/layout/cycle5"/>
    <dgm:cxn modelId="{66C340C1-99BE-4C34-A65B-0677BC7D7AD5}" type="presParOf" srcId="{7C56D8E5-7AAF-4454-B52F-BE86DD065AB8}" destId="{DFE679E7-9FBE-470A-9029-251B9997756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E37101A-AA2E-4C5A-9E5D-F5D4B70ADBD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078E2F-5866-42BF-90D0-7E71C42617E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SLO Development</a:t>
          </a:r>
        </a:p>
        <a:p>
          <a:endParaRPr lang="en-US" dirty="0"/>
        </a:p>
      </dgm:t>
    </dgm:pt>
    <dgm:pt modelId="{73AC2F72-FC3E-4732-B578-62D9CAD9E59E}" type="parTrans" cxnId="{C7E477B1-E292-40EB-BE8B-93F2C2017FFF}">
      <dgm:prSet/>
      <dgm:spPr/>
      <dgm:t>
        <a:bodyPr/>
        <a:lstStyle/>
        <a:p>
          <a:endParaRPr lang="en-US"/>
        </a:p>
      </dgm:t>
    </dgm:pt>
    <dgm:pt modelId="{DA040DDB-AC91-4E5A-824E-5BB61BD12BF3}" type="sibTrans" cxnId="{C7E477B1-E292-40EB-BE8B-93F2C2017FFF}">
      <dgm:prSet/>
      <dgm:spPr/>
      <dgm:t>
        <a:bodyPr/>
        <a:lstStyle/>
        <a:p>
          <a:endParaRPr lang="en-US"/>
        </a:p>
      </dgm:t>
    </dgm:pt>
    <dgm:pt modelId="{4E7A9379-D360-4A79-803C-40EBD9D77569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Mid-Course Conference</a:t>
          </a:r>
          <a:endParaRPr lang="en-US" dirty="0"/>
        </a:p>
      </dgm:t>
    </dgm:pt>
    <dgm:pt modelId="{D1985A1F-D884-425E-BC81-B7BA89AC5823}" type="parTrans" cxnId="{46374388-5186-4E9D-ADA3-911C4072BEAA}">
      <dgm:prSet/>
      <dgm:spPr/>
      <dgm:t>
        <a:bodyPr/>
        <a:lstStyle/>
        <a:p>
          <a:endParaRPr lang="en-US"/>
        </a:p>
      </dgm:t>
    </dgm:pt>
    <dgm:pt modelId="{399B2E50-6139-4590-B5B9-01B4FC31AD08}" type="sibTrans" cxnId="{46374388-5186-4E9D-ADA3-911C4072BEAA}">
      <dgm:prSet/>
      <dgm:spPr/>
      <dgm:t>
        <a:bodyPr/>
        <a:lstStyle/>
        <a:p>
          <a:endParaRPr lang="en-US"/>
        </a:p>
      </dgm:t>
    </dgm:pt>
    <dgm:pt modelId="{430C2BDC-E4F4-4E9B-8627-B7407A5FBAC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smtClean="0"/>
            <a:t>Final Review and Score </a:t>
          </a:r>
          <a:endParaRPr lang="en-US" dirty="0"/>
        </a:p>
      </dgm:t>
    </dgm:pt>
    <dgm:pt modelId="{EF4EB8D5-6FD4-4BDE-BA3B-AFE230CB8CA5}" type="parTrans" cxnId="{F8F93B59-6631-41CF-B0FC-2BD99037F94B}">
      <dgm:prSet/>
      <dgm:spPr/>
      <dgm:t>
        <a:bodyPr/>
        <a:lstStyle/>
        <a:p>
          <a:endParaRPr lang="en-US"/>
        </a:p>
      </dgm:t>
    </dgm:pt>
    <dgm:pt modelId="{0DC878A5-8F91-412F-B622-7F636C183F11}" type="sibTrans" cxnId="{F8F93B59-6631-41CF-B0FC-2BD99037F94B}">
      <dgm:prSet/>
      <dgm:spPr/>
      <dgm:t>
        <a:bodyPr/>
        <a:lstStyle/>
        <a:p>
          <a:endParaRPr lang="en-US"/>
        </a:p>
      </dgm:t>
    </dgm:pt>
    <dgm:pt modelId="{9591654D-5C55-4BE9-A190-6EA4CF43D21E}">
      <dgm:prSet/>
      <dgm:spPr>
        <a:solidFill>
          <a:schemeClr val="tx2"/>
        </a:solidFill>
      </dgm:spPr>
      <dgm:t>
        <a:bodyPr/>
        <a:lstStyle/>
        <a:p>
          <a:r>
            <a:rPr lang="en-US" dirty="0" smtClean="0"/>
            <a:t>Preliminary Conference- SLO Approval</a:t>
          </a:r>
          <a:endParaRPr lang="en-US" dirty="0"/>
        </a:p>
      </dgm:t>
    </dgm:pt>
    <dgm:pt modelId="{BD596008-8828-4FAE-985E-45C834A9B19B}" type="parTrans" cxnId="{7A3A0821-AD6C-46D5-B0E6-6C96746C3054}">
      <dgm:prSet/>
      <dgm:spPr/>
      <dgm:t>
        <a:bodyPr/>
        <a:lstStyle/>
        <a:p>
          <a:endParaRPr lang="en-US"/>
        </a:p>
      </dgm:t>
    </dgm:pt>
    <dgm:pt modelId="{69EA4A59-17BA-4CC7-BE74-0BEF2F90237B}" type="sibTrans" cxnId="{7A3A0821-AD6C-46D5-B0E6-6C96746C3054}">
      <dgm:prSet/>
      <dgm:spPr/>
      <dgm:t>
        <a:bodyPr/>
        <a:lstStyle/>
        <a:p>
          <a:endParaRPr lang="en-US"/>
        </a:p>
      </dgm:t>
    </dgm:pt>
    <dgm:pt modelId="{AF684ED7-27D5-40C3-AA25-DA49B5C652A7}">
      <dgm:prSet/>
      <dgm:spPr>
        <a:solidFill>
          <a:srgbClr val="92D050"/>
        </a:solidFill>
      </dgm:spPr>
      <dgm:t>
        <a:bodyPr/>
        <a:lstStyle/>
        <a:p>
          <a:r>
            <a:rPr lang="en-US" dirty="0" smtClean="0"/>
            <a:t>Summative Conference and Reflection</a:t>
          </a:r>
          <a:endParaRPr lang="en-US" dirty="0"/>
        </a:p>
      </dgm:t>
    </dgm:pt>
    <dgm:pt modelId="{2877FC5A-F031-4CEA-AC6F-FEB3BB67FBF9}" type="parTrans" cxnId="{C2815ACF-59EF-485F-8C60-4947EF0C727F}">
      <dgm:prSet/>
      <dgm:spPr/>
      <dgm:t>
        <a:bodyPr/>
        <a:lstStyle/>
        <a:p>
          <a:endParaRPr lang="en-US"/>
        </a:p>
      </dgm:t>
    </dgm:pt>
    <dgm:pt modelId="{C392DAD6-06A2-46ED-A68D-6170950BF9EE}" type="sibTrans" cxnId="{C2815ACF-59EF-485F-8C60-4947EF0C727F}">
      <dgm:prSet/>
      <dgm:spPr/>
      <dgm:t>
        <a:bodyPr/>
        <a:lstStyle/>
        <a:p>
          <a:endParaRPr lang="en-US"/>
        </a:p>
      </dgm:t>
    </dgm:pt>
    <dgm:pt modelId="{7C56D8E5-7AAF-4454-B52F-BE86DD065AB8}" type="pres">
      <dgm:prSet presAssocID="{DE37101A-AA2E-4C5A-9E5D-F5D4B70ADB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FA64AD-ACA9-4D43-A545-BCD188F328B3}" type="pres">
      <dgm:prSet presAssocID="{00078E2F-5866-42BF-90D0-7E71C42617E6}" presName="node" presStyleLbl="node1" presStyleIdx="0" presStyleCnt="5" custScaleX="137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C42052-4CF3-4F79-A5C3-6CFCAD6C3B1B}" type="pres">
      <dgm:prSet presAssocID="{00078E2F-5866-42BF-90D0-7E71C42617E6}" presName="spNode" presStyleCnt="0"/>
      <dgm:spPr/>
    </dgm:pt>
    <dgm:pt modelId="{3EE43039-8327-4398-B938-A3422D929A32}" type="pres">
      <dgm:prSet presAssocID="{DA040DDB-AC91-4E5A-824E-5BB61BD12BF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A23A5968-F754-477C-96BF-3A4041052B50}" type="pres">
      <dgm:prSet presAssocID="{9591654D-5C55-4BE9-A190-6EA4CF43D21E}" presName="node" presStyleLbl="node1" presStyleIdx="1" presStyleCnt="5" custScaleX="140228" custRadScaleRad="104647" custRadScaleInc="7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CF56D9-7C9C-4002-9D67-F10E5336A2A5}" type="pres">
      <dgm:prSet presAssocID="{9591654D-5C55-4BE9-A190-6EA4CF43D21E}" presName="spNode" presStyleCnt="0"/>
      <dgm:spPr/>
    </dgm:pt>
    <dgm:pt modelId="{323DBD60-A711-4641-9A2D-14542586ADA4}" type="pres">
      <dgm:prSet presAssocID="{69EA4A59-17BA-4CC7-BE74-0BEF2F90237B}" presName="sibTrans" presStyleLbl="sibTrans1D1" presStyleIdx="1" presStyleCnt="5"/>
      <dgm:spPr/>
      <dgm:t>
        <a:bodyPr/>
        <a:lstStyle/>
        <a:p>
          <a:endParaRPr lang="en-US"/>
        </a:p>
      </dgm:t>
    </dgm:pt>
    <dgm:pt modelId="{4826B3CD-4509-4428-AF09-8F4E1E309453}" type="pres">
      <dgm:prSet presAssocID="{4E7A9379-D360-4A79-803C-40EBD9D77569}" presName="node" presStyleLbl="node1" presStyleIdx="2" presStyleCnt="5" custScaleX="145282" custRadScaleRad="102724" custRadScaleInc="-45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081E0A-3C2E-477C-B1DF-4FE9E4A3F0D5}" type="pres">
      <dgm:prSet presAssocID="{4E7A9379-D360-4A79-803C-40EBD9D77569}" presName="spNode" presStyleCnt="0"/>
      <dgm:spPr/>
    </dgm:pt>
    <dgm:pt modelId="{2CFA79D0-8521-4869-9F95-371304BB13F6}" type="pres">
      <dgm:prSet presAssocID="{399B2E50-6139-4590-B5B9-01B4FC31AD08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21A91C0-8270-4913-854B-4442FE7A18E2}" type="pres">
      <dgm:prSet presAssocID="{430C2BDC-E4F4-4E9B-8627-B7407A5FBAC0}" presName="node" presStyleLbl="node1" presStyleIdx="3" presStyleCnt="5" custScaleX="147804" custRadScaleRad="100451" custRadScaleInc="30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B78FAF-7E5C-4F77-BC1F-66EDDBA1E05B}" type="pres">
      <dgm:prSet presAssocID="{430C2BDC-E4F4-4E9B-8627-B7407A5FBAC0}" presName="spNode" presStyleCnt="0"/>
      <dgm:spPr/>
    </dgm:pt>
    <dgm:pt modelId="{F16C39CC-310F-4682-B8BB-3869501C4FD8}" type="pres">
      <dgm:prSet presAssocID="{0DC878A5-8F91-412F-B622-7F636C183F11}" presName="sibTrans" presStyleLbl="sibTrans1D1" presStyleIdx="3" presStyleCnt="5"/>
      <dgm:spPr/>
      <dgm:t>
        <a:bodyPr/>
        <a:lstStyle/>
        <a:p>
          <a:endParaRPr lang="en-US"/>
        </a:p>
      </dgm:t>
    </dgm:pt>
    <dgm:pt modelId="{07C97C49-E33C-4F92-AF7E-D134A0D75396}" type="pres">
      <dgm:prSet presAssocID="{AF684ED7-27D5-40C3-AA25-DA49B5C652A7}" presName="node" presStyleLbl="node1" presStyleIdx="4" presStyleCnt="5" custScaleX="148936" custRadScaleRad="104187" custRadScaleInc="-32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BA222-64E7-4ADF-B998-EE2A812050A1}" type="pres">
      <dgm:prSet presAssocID="{AF684ED7-27D5-40C3-AA25-DA49B5C652A7}" presName="spNode" presStyleCnt="0"/>
      <dgm:spPr/>
    </dgm:pt>
    <dgm:pt modelId="{DFE679E7-9FBE-470A-9029-251B99977562}" type="pres">
      <dgm:prSet presAssocID="{C392DAD6-06A2-46ED-A68D-6170950BF9EE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59EF37D4-3398-4DE2-9484-A96849AFEF20}" type="presOf" srcId="{430C2BDC-E4F4-4E9B-8627-B7407A5FBAC0}" destId="{C21A91C0-8270-4913-854B-4442FE7A18E2}" srcOrd="0" destOrd="0" presId="urn:microsoft.com/office/officeart/2005/8/layout/cycle5"/>
    <dgm:cxn modelId="{7A3A0821-AD6C-46D5-B0E6-6C96746C3054}" srcId="{DE37101A-AA2E-4C5A-9E5D-F5D4B70ADBD8}" destId="{9591654D-5C55-4BE9-A190-6EA4CF43D21E}" srcOrd="1" destOrd="0" parTransId="{BD596008-8828-4FAE-985E-45C834A9B19B}" sibTransId="{69EA4A59-17BA-4CC7-BE74-0BEF2F90237B}"/>
    <dgm:cxn modelId="{46374388-5186-4E9D-ADA3-911C4072BEAA}" srcId="{DE37101A-AA2E-4C5A-9E5D-F5D4B70ADBD8}" destId="{4E7A9379-D360-4A79-803C-40EBD9D77569}" srcOrd="2" destOrd="0" parTransId="{D1985A1F-D884-425E-BC81-B7BA89AC5823}" sibTransId="{399B2E50-6139-4590-B5B9-01B4FC31AD08}"/>
    <dgm:cxn modelId="{13C0A976-E4CE-4424-BECB-9ACEA228F0C5}" type="presOf" srcId="{00078E2F-5866-42BF-90D0-7E71C42617E6}" destId="{62FA64AD-ACA9-4D43-A545-BCD188F328B3}" srcOrd="0" destOrd="0" presId="urn:microsoft.com/office/officeart/2005/8/layout/cycle5"/>
    <dgm:cxn modelId="{43CE4F60-00AD-4384-B4ED-DC536F9BAFFC}" type="presOf" srcId="{C392DAD6-06A2-46ED-A68D-6170950BF9EE}" destId="{DFE679E7-9FBE-470A-9029-251B99977562}" srcOrd="0" destOrd="0" presId="urn:microsoft.com/office/officeart/2005/8/layout/cycle5"/>
    <dgm:cxn modelId="{F8F93B59-6631-41CF-B0FC-2BD99037F94B}" srcId="{DE37101A-AA2E-4C5A-9E5D-F5D4B70ADBD8}" destId="{430C2BDC-E4F4-4E9B-8627-B7407A5FBAC0}" srcOrd="3" destOrd="0" parTransId="{EF4EB8D5-6FD4-4BDE-BA3B-AFE230CB8CA5}" sibTransId="{0DC878A5-8F91-412F-B622-7F636C183F11}"/>
    <dgm:cxn modelId="{B39871A6-07DD-4FA6-A25A-1BA90B798EAE}" type="presOf" srcId="{AF684ED7-27D5-40C3-AA25-DA49B5C652A7}" destId="{07C97C49-E33C-4F92-AF7E-D134A0D75396}" srcOrd="0" destOrd="0" presId="urn:microsoft.com/office/officeart/2005/8/layout/cycle5"/>
    <dgm:cxn modelId="{C2815ACF-59EF-485F-8C60-4947EF0C727F}" srcId="{DE37101A-AA2E-4C5A-9E5D-F5D4B70ADBD8}" destId="{AF684ED7-27D5-40C3-AA25-DA49B5C652A7}" srcOrd="4" destOrd="0" parTransId="{2877FC5A-F031-4CEA-AC6F-FEB3BB67FBF9}" sibTransId="{C392DAD6-06A2-46ED-A68D-6170950BF9EE}"/>
    <dgm:cxn modelId="{9C278054-0D13-4E4D-A101-B5BBA3FFF855}" type="presOf" srcId="{0DC878A5-8F91-412F-B622-7F636C183F11}" destId="{F16C39CC-310F-4682-B8BB-3869501C4FD8}" srcOrd="0" destOrd="0" presId="urn:microsoft.com/office/officeart/2005/8/layout/cycle5"/>
    <dgm:cxn modelId="{28C55E85-13BA-4C10-90C5-DBC026C79DEA}" type="presOf" srcId="{DA040DDB-AC91-4E5A-824E-5BB61BD12BF3}" destId="{3EE43039-8327-4398-B938-A3422D929A32}" srcOrd="0" destOrd="0" presId="urn:microsoft.com/office/officeart/2005/8/layout/cycle5"/>
    <dgm:cxn modelId="{EB32C1A1-D9E2-4C94-A192-DCE91806ECE4}" type="presOf" srcId="{4E7A9379-D360-4A79-803C-40EBD9D77569}" destId="{4826B3CD-4509-4428-AF09-8F4E1E309453}" srcOrd="0" destOrd="0" presId="urn:microsoft.com/office/officeart/2005/8/layout/cycle5"/>
    <dgm:cxn modelId="{AA67D0EA-05FB-492F-93D5-3DB1DC16FA8B}" type="presOf" srcId="{69EA4A59-17BA-4CC7-BE74-0BEF2F90237B}" destId="{323DBD60-A711-4641-9A2D-14542586ADA4}" srcOrd="0" destOrd="0" presId="urn:microsoft.com/office/officeart/2005/8/layout/cycle5"/>
    <dgm:cxn modelId="{AACC0BA8-9F19-496A-B7B3-DE462BDC9EC0}" type="presOf" srcId="{9591654D-5C55-4BE9-A190-6EA4CF43D21E}" destId="{A23A5968-F754-477C-96BF-3A4041052B50}" srcOrd="0" destOrd="0" presId="urn:microsoft.com/office/officeart/2005/8/layout/cycle5"/>
    <dgm:cxn modelId="{C7E477B1-E292-40EB-BE8B-93F2C2017FFF}" srcId="{DE37101A-AA2E-4C5A-9E5D-F5D4B70ADBD8}" destId="{00078E2F-5866-42BF-90D0-7E71C42617E6}" srcOrd="0" destOrd="0" parTransId="{73AC2F72-FC3E-4732-B578-62D9CAD9E59E}" sibTransId="{DA040DDB-AC91-4E5A-824E-5BB61BD12BF3}"/>
    <dgm:cxn modelId="{B8C89513-105C-419C-8F16-7A7D0CE04185}" type="presOf" srcId="{DE37101A-AA2E-4C5A-9E5D-F5D4B70ADBD8}" destId="{7C56D8E5-7AAF-4454-B52F-BE86DD065AB8}" srcOrd="0" destOrd="0" presId="urn:microsoft.com/office/officeart/2005/8/layout/cycle5"/>
    <dgm:cxn modelId="{AF73F488-D8A1-4FD6-AA9B-24FB60D88E56}" type="presOf" srcId="{399B2E50-6139-4590-B5B9-01B4FC31AD08}" destId="{2CFA79D0-8521-4869-9F95-371304BB13F6}" srcOrd="0" destOrd="0" presId="urn:microsoft.com/office/officeart/2005/8/layout/cycle5"/>
    <dgm:cxn modelId="{5B4E586A-C451-47E1-94F5-060FD2A35765}" type="presParOf" srcId="{7C56D8E5-7AAF-4454-B52F-BE86DD065AB8}" destId="{62FA64AD-ACA9-4D43-A545-BCD188F328B3}" srcOrd="0" destOrd="0" presId="urn:microsoft.com/office/officeart/2005/8/layout/cycle5"/>
    <dgm:cxn modelId="{509CCC26-3B1F-4C30-B3C8-40499FB2CF11}" type="presParOf" srcId="{7C56D8E5-7AAF-4454-B52F-BE86DD065AB8}" destId="{38C42052-4CF3-4F79-A5C3-6CFCAD6C3B1B}" srcOrd="1" destOrd="0" presId="urn:microsoft.com/office/officeart/2005/8/layout/cycle5"/>
    <dgm:cxn modelId="{C39059F8-A98D-4DBD-A3DC-B55B84713F00}" type="presParOf" srcId="{7C56D8E5-7AAF-4454-B52F-BE86DD065AB8}" destId="{3EE43039-8327-4398-B938-A3422D929A32}" srcOrd="2" destOrd="0" presId="urn:microsoft.com/office/officeart/2005/8/layout/cycle5"/>
    <dgm:cxn modelId="{DD713AAE-AD36-4827-89E2-76177054621A}" type="presParOf" srcId="{7C56D8E5-7AAF-4454-B52F-BE86DD065AB8}" destId="{A23A5968-F754-477C-96BF-3A4041052B50}" srcOrd="3" destOrd="0" presId="urn:microsoft.com/office/officeart/2005/8/layout/cycle5"/>
    <dgm:cxn modelId="{E0FE1B0C-2652-41DB-9863-41B8908390F9}" type="presParOf" srcId="{7C56D8E5-7AAF-4454-B52F-BE86DD065AB8}" destId="{01CF56D9-7C9C-4002-9D67-F10E5336A2A5}" srcOrd="4" destOrd="0" presId="urn:microsoft.com/office/officeart/2005/8/layout/cycle5"/>
    <dgm:cxn modelId="{A03D8E19-8C88-465B-9394-0EAB3DF9CF7F}" type="presParOf" srcId="{7C56D8E5-7AAF-4454-B52F-BE86DD065AB8}" destId="{323DBD60-A711-4641-9A2D-14542586ADA4}" srcOrd="5" destOrd="0" presId="urn:microsoft.com/office/officeart/2005/8/layout/cycle5"/>
    <dgm:cxn modelId="{7EF07294-097A-4DB9-A4D8-144CE5C59874}" type="presParOf" srcId="{7C56D8E5-7AAF-4454-B52F-BE86DD065AB8}" destId="{4826B3CD-4509-4428-AF09-8F4E1E309453}" srcOrd="6" destOrd="0" presId="urn:microsoft.com/office/officeart/2005/8/layout/cycle5"/>
    <dgm:cxn modelId="{C982F453-21BB-4AF4-8385-F2C1DF23159E}" type="presParOf" srcId="{7C56D8E5-7AAF-4454-B52F-BE86DD065AB8}" destId="{08081E0A-3C2E-477C-B1DF-4FE9E4A3F0D5}" srcOrd="7" destOrd="0" presId="urn:microsoft.com/office/officeart/2005/8/layout/cycle5"/>
    <dgm:cxn modelId="{F1D7A0D2-E9F2-402F-AC23-73F4E9B454AE}" type="presParOf" srcId="{7C56D8E5-7AAF-4454-B52F-BE86DD065AB8}" destId="{2CFA79D0-8521-4869-9F95-371304BB13F6}" srcOrd="8" destOrd="0" presId="urn:microsoft.com/office/officeart/2005/8/layout/cycle5"/>
    <dgm:cxn modelId="{B4749488-C573-4485-894E-06AEA184BF49}" type="presParOf" srcId="{7C56D8E5-7AAF-4454-B52F-BE86DD065AB8}" destId="{C21A91C0-8270-4913-854B-4442FE7A18E2}" srcOrd="9" destOrd="0" presId="urn:microsoft.com/office/officeart/2005/8/layout/cycle5"/>
    <dgm:cxn modelId="{FED56130-44BF-4754-95DE-433B3881AB41}" type="presParOf" srcId="{7C56D8E5-7AAF-4454-B52F-BE86DD065AB8}" destId="{6FB78FAF-7E5C-4F77-BC1F-66EDDBA1E05B}" srcOrd="10" destOrd="0" presId="urn:microsoft.com/office/officeart/2005/8/layout/cycle5"/>
    <dgm:cxn modelId="{03118F89-6D8B-46E5-A215-70B47BA98E31}" type="presParOf" srcId="{7C56D8E5-7AAF-4454-B52F-BE86DD065AB8}" destId="{F16C39CC-310F-4682-B8BB-3869501C4FD8}" srcOrd="11" destOrd="0" presId="urn:microsoft.com/office/officeart/2005/8/layout/cycle5"/>
    <dgm:cxn modelId="{E8FFBCFF-B410-4563-B2D5-B86919349C41}" type="presParOf" srcId="{7C56D8E5-7AAF-4454-B52F-BE86DD065AB8}" destId="{07C97C49-E33C-4F92-AF7E-D134A0D75396}" srcOrd="12" destOrd="0" presId="urn:microsoft.com/office/officeart/2005/8/layout/cycle5"/>
    <dgm:cxn modelId="{5BCB6286-D6C8-47BE-9B8F-A6008E1E7087}" type="presParOf" srcId="{7C56D8E5-7AAF-4454-B52F-BE86DD065AB8}" destId="{5EBBA222-64E7-4ADF-B998-EE2A812050A1}" srcOrd="13" destOrd="0" presId="urn:microsoft.com/office/officeart/2005/8/layout/cycle5"/>
    <dgm:cxn modelId="{FFE0390A-026F-4A20-A12A-94856A5A4DF0}" type="presParOf" srcId="{7C56D8E5-7AAF-4454-B52F-BE86DD065AB8}" destId="{DFE679E7-9FBE-470A-9029-251B99977562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F52285-D8ED-494B-9993-2AF00D9031D3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1C339B-6032-4B74-91A8-A03DD38DFFFF}">
      <dgm:prSet phldrT="[Text]" custT="1"/>
      <dgm:spPr>
        <a:solidFill>
          <a:srgbClr val="A50021"/>
        </a:solidFill>
      </dgm:spPr>
      <dgm:t>
        <a:bodyPr/>
        <a:lstStyle/>
        <a:p>
          <a:pPr algn="ctr"/>
          <a:r>
            <a:rPr lang="en-US" sz="1800" dirty="0"/>
            <a:t>Validate</a:t>
          </a:r>
        </a:p>
      </dgm:t>
    </dgm:pt>
    <dgm:pt modelId="{B21344DD-0405-49FF-A6F7-E303B28ABC0B}" type="parTrans" cxnId="{D30DBC24-7306-4727-8311-92500C862B0C}">
      <dgm:prSet/>
      <dgm:spPr/>
      <dgm:t>
        <a:bodyPr/>
        <a:lstStyle/>
        <a:p>
          <a:pPr algn="ctr"/>
          <a:endParaRPr lang="en-US"/>
        </a:p>
      </dgm:t>
    </dgm:pt>
    <dgm:pt modelId="{1F3E3202-C587-4F6D-B55B-23B9D7CC959F}" type="sibTrans" cxnId="{D30DBC24-7306-4727-8311-92500C862B0C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8C4E1149-8DE3-49E8-B7BE-4FA7872BD3C5}">
      <dgm:prSet phldrT="[Text]" custT="1"/>
      <dgm:spPr>
        <a:solidFill>
          <a:srgbClr val="669900"/>
        </a:solidFill>
      </dgm:spPr>
      <dgm:t>
        <a:bodyPr/>
        <a:lstStyle/>
        <a:p>
          <a:pPr algn="ctr"/>
          <a:r>
            <a:rPr lang="en-US" sz="1800" dirty="0"/>
            <a:t>Clarify</a:t>
          </a:r>
        </a:p>
      </dgm:t>
    </dgm:pt>
    <dgm:pt modelId="{D0224E52-54B9-4985-A3C4-49588A283B92}" type="parTrans" cxnId="{7D4D76FB-FDAB-4DAD-834D-81B0E5D3F684}">
      <dgm:prSet/>
      <dgm:spPr/>
      <dgm:t>
        <a:bodyPr/>
        <a:lstStyle/>
        <a:p>
          <a:pPr algn="ctr"/>
          <a:endParaRPr lang="en-US"/>
        </a:p>
      </dgm:t>
    </dgm:pt>
    <dgm:pt modelId="{7D4C5393-4D18-40A7-9ECC-8A4FBD0B9CB3}" type="sibTrans" cxnId="{7D4D76FB-FDAB-4DAD-834D-81B0E5D3F684}">
      <dgm:prSet/>
      <dgm:spPr>
        <a:solidFill>
          <a:schemeClr val="tx1"/>
        </a:solidFill>
      </dgm:spPr>
      <dgm:t>
        <a:bodyPr/>
        <a:lstStyle/>
        <a:p>
          <a:pPr algn="ctr"/>
          <a:endParaRPr lang="en-US"/>
        </a:p>
      </dgm:t>
    </dgm:pt>
    <dgm:pt modelId="{8355B68D-5BE3-4FAC-8536-E0B3E7AB6294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1800" dirty="0"/>
            <a:t>Stretch &amp;Apply</a:t>
          </a:r>
        </a:p>
      </dgm:t>
    </dgm:pt>
    <dgm:pt modelId="{DEA78C77-885D-40D0-9C21-861B4CFB77A7}" type="parTrans" cxnId="{CD5E558B-531E-40DE-9EE9-962ACDD66AF1}">
      <dgm:prSet/>
      <dgm:spPr/>
      <dgm:t>
        <a:bodyPr/>
        <a:lstStyle/>
        <a:p>
          <a:pPr algn="ctr"/>
          <a:endParaRPr lang="en-US"/>
        </a:p>
      </dgm:t>
    </dgm:pt>
    <dgm:pt modelId="{29936752-86D7-454D-8B94-355F360E0177}" type="sibTrans" cxnId="{CD5E558B-531E-40DE-9EE9-962ACDD66AF1}">
      <dgm:prSet/>
      <dgm:spPr>
        <a:solidFill>
          <a:schemeClr val="tx1"/>
        </a:solidFill>
      </dgm:spPr>
      <dgm:t>
        <a:bodyPr/>
        <a:lstStyle/>
        <a:p>
          <a:pPr algn="ctr"/>
          <a:endParaRPr lang="en-US"/>
        </a:p>
      </dgm:t>
    </dgm:pt>
    <dgm:pt modelId="{07CDA564-4107-44CD-8400-80E4692B6D54}" type="pres">
      <dgm:prSet presAssocID="{95F52285-D8ED-494B-9993-2AF00D9031D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667C74-2EFA-49AB-8281-FBA8ECFD6266}" type="pres">
      <dgm:prSet presAssocID="{BD1C339B-6032-4B74-91A8-A03DD38DFFF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0162D-9483-4056-9A48-10F5214DB147}" type="pres">
      <dgm:prSet presAssocID="{1F3E3202-C587-4F6D-B55B-23B9D7CC959F}" presName="sibTrans" presStyleLbl="sibTrans2D1" presStyleIdx="0" presStyleCnt="3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B01F3B4-CE21-4577-B0E7-BE13AF8CD744}" type="pres">
      <dgm:prSet presAssocID="{1F3E3202-C587-4F6D-B55B-23B9D7CC959F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67226175-0747-4C44-B2BA-A23ACBFEDF79}" type="pres">
      <dgm:prSet presAssocID="{8C4E1149-8DE3-49E8-B7BE-4FA7872BD3C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940C0-3402-4DAF-BAB5-B3E5CEFFA59C}" type="pres">
      <dgm:prSet presAssocID="{7D4C5393-4D18-40A7-9ECC-8A4FBD0B9CB3}" presName="sibTrans" presStyleLbl="sibTrans2D1" presStyleIdx="1" presStyleCnt="3" custLinFactNeighborX="-119" custLinFactNeighborY="28446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0632D585-E54E-4F35-AB74-6612F27CC668}" type="pres">
      <dgm:prSet presAssocID="{7D4C5393-4D18-40A7-9ECC-8A4FBD0B9CB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2A7EDFBE-AEEE-4219-A57B-514D0AA7DC7A}" type="pres">
      <dgm:prSet presAssocID="{8355B68D-5BE3-4FAC-8536-E0B3E7AB629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3EE3F-9E98-4EA6-B0B8-0AEA701E48BC}" type="pres">
      <dgm:prSet presAssocID="{29936752-86D7-454D-8B94-355F360E0177}" presName="sibTrans" presStyleLbl="sibTrans2D1" presStyleIdx="2" presStyleCnt="3" custLinFactNeighborX="-10894" custLinFactNeighborY="-30855"/>
      <dgm:spPr>
        <a:prstGeom prst="rightArrow">
          <a:avLst/>
        </a:prstGeom>
      </dgm:spPr>
      <dgm:t>
        <a:bodyPr/>
        <a:lstStyle/>
        <a:p>
          <a:endParaRPr lang="en-US"/>
        </a:p>
      </dgm:t>
    </dgm:pt>
    <dgm:pt modelId="{86BC7C02-BCDB-4A8A-B601-FEA78AD9A4E0}" type="pres">
      <dgm:prSet presAssocID="{29936752-86D7-454D-8B94-355F360E017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D30DBC24-7306-4727-8311-92500C862B0C}" srcId="{95F52285-D8ED-494B-9993-2AF00D9031D3}" destId="{BD1C339B-6032-4B74-91A8-A03DD38DFFFF}" srcOrd="0" destOrd="0" parTransId="{B21344DD-0405-49FF-A6F7-E303B28ABC0B}" sibTransId="{1F3E3202-C587-4F6D-B55B-23B9D7CC959F}"/>
    <dgm:cxn modelId="{C30626F0-B74E-4460-BB3C-99C8498BC968}" type="presOf" srcId="{29936752-86D7-454D-8B94-355F360E0177}" destId="{86BC7C02-BCDB-4A8A-B601-FEA78AD9A4E0}" srcOrd="1" destOrd="0" presId="urn:microsoft.com/office/officeart/2005/8/layout/cycle7"/>
    <dgm:cxn modelId="{AA262E3A-8AEC-43D7-9D9A-BDEA92AFEF55}" type="presOf" srcId="{BD1C339B-6032-4B74-91A8-A03DD38DFFFF}" destId="{EB667C74-2EFA-49AB-8281-FBA8ECFD6266}" srcOrd="0" destOrd="0" presId="urn:microsoft.com/office/officeart/2005/8/layout/cycle7"/>
    <dgm:cxn modelId="{43E72B87-C1FE-4D14-AD3C-6C32160015DB}" type="presOf" srcId="{7D4C5393-4D18-40A7-9ECC-8A4FBD0B9CB3}" destId="{5DC940C0-3402-4DAF-BAB5-B3E5CEFFA59C}" srcOrd="0" destOrd="0" presId="urn:microsoft.com/office/officeart/2005/8/layout/cycle7"/>
    <dgm:cxn modelId="{55271A9D-78F7-4201-BCF9-0189B156B9DA}" type="presOf" srcId="{95F52285-D8ED-494B-9993-2AF00D9031D3}" destId="{07CDA564-4107-44CD-8400-80E4692B6D54}" srcOrd="0" destOrd="0" presId="urn:microsoft.com/office/officeart/2005/8/layout/cycle7"/>
    <dgm:cxn modelId="{7D4D76FB-FDAB-4DAD-834D-81B0E5D3F684}" srcId="{95F52285-D8ED-494B-9993-2AF00D9031D3}" destId="{8C4E1149-8DE3-49E8-B7BE-4FA7872BD3C5}" srcOrd="1" destOrd="0" parTransId="{D0224E52-54B9-4985-A3C4-49588A283B92}" sibTransId="{7D4C5393-4D18-40A7-9ECC-8A4FBD0B9CB3}"/>
    <dgm:cxn modelId="{27DFA7A1-ADD0-4D84-A419-378D7777ED1F}" type="presOf" srcId="{8355B68D-5BE3-4FAC-8536-E0B3E7AB6294}" destId="{2A7EDFBE-AEEE-4219-A57B-514D0AA7DC7A}" srcOrd="0" destOrd="0" presId="urn:microsoft.com/office/officeart/2005/8/layout/cycle7"/>
    <dgm:cxn modelId="{7B54B14E-0CF9-445D-8158-A87E8B4B55EA}" type="presOf" srcId="{7D4C5393-4D18-40A7-9ECC-8A4FBD0B9CB3}" destId="{0632D585-E54E-4F35-AB74-6612F27CC668}" srcOrd="1" destOrd="0" presId="urn:microsoft.com/office/officeart/2005/8/layout/cycle7"/>
    <dgm:cxn modelId="{E227CF44-D961-47AD-A2CF-F25CCEFC9256}" type="presOf" srcId="{29936752-86D7-454D-8B94-355F360E0177}" destId="{5293EE3F-9E98-4EA6-B0B8-0AEA701E48BC}" srcOrd="0" destOrd="0" presId="urn:microsoft.com/office/officeart/2005/8/layout/cycle7"/>
    <dgm:cxn modelId="{8C63F502-6337-4220-BE2D-E5E42493312D}" type="presOf" srcId="{1F3E3202-C587-4F6D-B55B-23B9D7CC959F}" destId="{8B01F3B4-CE21-4577-B0E7-BE13AF8CD744}" srcOrd="1" destOrd="0" presId="urn:microsoft.com/office/officeart/2005/8/layout/cycle7"/>
    <dgm:cxn modelId="{CD5E558B-531E-40DE-9EE9-962ACDD66AF1}" srcId="{95F52285-D8ED-494B-9993-2AF00D9031D3}" destId="{8355B68D-5BE3-4FAC-8536-E0B3E7AB6294}" srcOrd="2" destOrd="0" parTransId="{DEA78C77-885D-40D0-9C21-861B4CFB77A7}" sibTransId="{29936752-86D7-454D-8B94-355F360E0177}"/>
    <dgm:cxn modelId="{0FB35AE3-4C25-4038-B382-7BEF9EBFF4C7}" type="presOf" srcId="{1F3E3202-C587-4F6D-B55B-23B9D7CC959F}" destId="{1200162D-9483-4056-9A48-10F5214DB147}" srcOrd="0" destOrd="0" presId="urn:microsoft.com/office/officeart/2005/8/layout/cycle7"/>
    <dgm:cxn modelId="{507CAA35-A79F-4C90-ADD1-65CD5F56EDE8}" type="presOf" srcId="{8C4E1149-8DE3-49E8-B7BE-4FA7872BD3C5}" destId="{67226175-0747-4C44-B2BA-A23ACBFEDF79}" srcOrd="0" destOrd="0" presId="urn:microsoft.com/office/officeart/2005/8/layout/cycle7"/>
    <dgm:cxn modelId="{7F2A844B-C550-48E9-B74A-7DD142C5F4F3}" type="presParOf" srcId="{07CDA564-4107-44CD-8400-80E4692B6D54}" destId="{EB667C74-2EFA-49AB-8281-FBA8ECFD6266}" srcOrd="0" destOrd="0" presId="urn:microsoft.com/office/officeart/2005/8/layout/cycle7"/>
    <dgm:cxn modelId="{B51A771C-4B5E-4CA4-8335-86236E12AEDE}" type="presParOf" srcId="{07CDA564-4107-44CD-8400-80E4692B6D54}" destId="{1200162D-9483-4056-9A48-10F5214DB147}" srcOrd="1" destOrd="0" presId="urn:microsoft.com/office/officeart/2005/8/layout/cycle7"/>
    <dgm:cxn modelId="{B6C78BF6-81AD-437F-9B82-CEC05E9DFC5D}" type="presParOf" srcId="{1200162D-9483-4056-9A48-10F5214DB147}" destId="{8B01F3B4-CE21-4577-B0E7-BE13AF8CD744}" srcOrd="0" destOrd="0" presId="urn:microsoft.com/office/officeart/2005/8/layout/cycle7"/>
    <dgm:cxn modelId="{112DE876-107D-4651-8930-5BCCB01EA9C3}" type="presParOf" srcId="{07CDA564-4107-44CD-8400-80E4692B6D54}" destId="{67226175-0747-4C44-B2BA-A23ACBFEDF79}" srcOrd="2" destOrd="0" presId="urn:microsoft.com/office/officeart/2005/8/layout/cycle7"/>
    <dgm:cxn modelId="{AC0D25D5-D8C9-4678-9625-74620E1401EB}" type="presParOf" srcId="{07CDA564-4107-44CD-8400-80E4692B6D54}" destId="{5DC940C0-3402-4DAF-BAB5-B3E5CEFFA59C}" srcOrd="3" destOrd="0" presId="urn:microsoft.com/office/officeart/2005/8/layout/cycle7"/>
    <dgm:cxn modelId="{43899817-0259-401C-9A77-9AD3AD2FD37A}" type="presParOf" srcId="{5DC940C0-3402-4DAF-BAB5-B3E5CEFFA59C}" destId="{0632D585-E54E-4F35-AB74-6612F27CC668}" srcOrd="0" destOrd="0" presId="urn:microsoft.com/office/officeart/2005/8/layout/cycle7"/>
    <dgm:cxn modelId="{8C9F29F1-9A84-4770-8139-3C8BD04EFBF1}" type="presParOf" srcId="{07CDA564-4107-44CD-8400-80E4692B6D54}" destId="{2A7EDFBE-AEEE-4219-A57B-514D0AA7DC7A}" srcOrd="4" destOrd="0" presId="urn:microsoft.com/office/officeart/2005/8/layout/cycle7"/>
    <dgm:cxn modelId="{D22D78FD-2FBF-4EE2-BB78-C635C6050799}" type="presParOf" srcId="{07CDA564-4107-44CD-8400-80E4692B6D54}" destId="{5293EE3F-9E98-4EA6-B0B8-0AEA701E48BC}" srcOrd="5" destOrd="0" presId="urn:microsoft.com/office/officeart/2005/8/layout/cycle7"/>
    <dgm:cxn modelId="{6CA8F7FA-2489-4A22-804B-90879520E72C}" type="presParOf" srcId="{5293EE3F-9E98-4EA6-B0B8-0AEA701E48BC}" destId="{86BC7C02-BCDB-4A8A-B601-FEA78AD9A4E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BB88CA-3E35-46A5-B2B2-DEEC25A7001E}">
      <dsp:nvSpPr>
        <dsp:cNvPr id="0" name=""/>
        <dsp:cNvSpPr/>
      </dsp:nvSpPr>
      <dsp:spPr>
        <a:xfrm>
          <a:off x="2637095" y="416"/>
          <a:ext cx="3271195" cy="1479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The Learning Goal </a:t>
          </a:r>
          <a:endParaRPr lang="en-US" sz="4200" kern="1200" dirty="0"/>
        </a:p>
      </dsp:txBody>
      <dsp:txXfrm>
        <a:off x="2637095" y="416"/>
        <a:ext cx="3271195" cy="1479509"/>
      </dsp:txXfrm>
    </dsp:sp>
    <dsp:sp modelId="{705AD509-1831-46A4-B014-5E3F18DB2ABC}">
      <dsp:nvSpPr>
        <dsp:cNvPr id="0" name=""/>
        <dsp:cNvSpPr/>
      </dsp:nvSpPr>
      <dsp:spPr>
        <a:xfrm>
          <a:off x="1025909" y="416"/>
          <a:ext cx="1464714" cy="147950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F35A0-8C1F-47C6-9E9F-28B49CA6EB95}">
      <dsp:nvSpPr>
        <dsp:cNvPr id="0" name=""/>
        <dsp:cNvSpPr/>
      </dsp:nvSpPr>
      <dsp:spPr>
        <a:xfrm>
          <a:off x="1025909" y="1724045"/>
          <a:ext cx="3271195" cy="1479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Assessment and Scoring</a:t>
          </a:r>
          <a:endParaRPr lang="en-US" sz="4200" kern="1200" dirty="0"/>
        </a:p>
      </dsp:txBody>
      <dsp:txXfrm>
        <a:off x="1025909" y="1724045"/>
        <a:ext cx="3271195" cy="1479509"/>
      </dsp:txXfrm>
    </dsp:sp>
    <dsp:sp modelId="{9CA86937-56B3-41E6-9221-7BA4BBB7D207}">
      <dsp:nvSpPr>
        <dsp:cNvPr id="0" name=""/>
        <dsp:cNvSpPr/>
      </dsp:nvSpPr>
      <dsp:spPr>
        <a:xfrm>
          <a:off x="4443576" y="1724045"/>
          <a:ext cx="1464714" cy="147950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9E1F84-BA37-43C9-8F34-7B7E499893DD}">
      <dsp:nvSpPr>
        <dsp:cNvPr id="0" name=""/>
        <dsp:cNvSpPr/>
      </dsp:nvSpPr>
      <dsp:spPr>
        <a:xfrm>
          <a:off x="2637095" y="3447673"/>
          <a:ext cx="3271195" cy="14795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smtClean="0"/>
            <a:t>Targets</a:t>
          </a:r>
          <a:endParaRPr lang="en-US" sz="4200" kern="1200" dirty="0"/>
        </a:p>
      </dsp:txBody>
      <dsp:txXfrm>
        <a:off x="2637095" y="3447673"/>
        <a:ext cx="3271195" cy="1479509"/>
      </dsp:txXfrm>
    </dsp:sp>
    <dsp:sp modelId="{1214C5C6-F5EA-4A9D-8C67-BB932D518EA6}">
      <dsp:nvSpPr>
        <dsp:cNvPr id="0" name=""/>
        <dsp:cNvSpPr/>
      </dsp:nvSpPr>
      <dsp:spPr>
        <a:xfrm>
          <a:off x="1025909" y="3447673"/>
          <a:ext cx="1464714" cy="1479509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667C74-2EFA-49AB-8281-FBA8ECFD6266}">
      <dsp:nvSpPr>
        <dsp:cNvPr id="0" name=""/>
        <dsp:cNvSpPr/>
      </dsp:nvSpPr>
      <dsp:spPr>
        <a:xfrm>
          <a:off x="2004156" y="1070"/>
          <a:ext cx="2072446" cy="1036223"/>
        </a:xfrm>
        <a:prstGeom prst="roundRect">
          <a:avLst>
            <a:gd name="adj" fmla="val 10000"/>
          </a:avLst>
        </a:prstGeom>
        <a:solidFill>
          <a:srgbClr val="A5002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Validate</a:t>
          </a:r>
        </a:p>
      </dsp:txBody>
      <dsp:txXfrm>
        <a:off x="2034506" y="31420"/>
        <a:ext cx="2011746" cy="975523"/>
      </dsp:txXfrm>
    </dsp:sp>
    <dsp:sp modelId="{1200162D-9483-4056-9A48-10F5214DB147}">
      <dsp:nvSpPr>
        <dsp:cNvPr id="0" name=""/>
        <dsp:cNvSpPr/>
      </dsp:nvSpPr>
      <dsp:spPr>
        <a:xfrm rot="3600000">
          <a:off x="3356084" y="1819538"/>
          <a:ext cx="1079506" cy="362678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3464887" y="1892074"/>
        <a:ext cx="861900" cy="217606"/>
      </dsp:txXfrm>
    </dsp:sp>
    <dsp:sp modelId="{67226175-0747-4C44-B2BA-A23ACBFEDF79}">
      <dsp:nvSpPr>
        <dsp:cNvPr id="0" name=""/>
        <dsp:cNvSpPr/>
      </dsp:nvSpPr>
      <dsp:spPr>
        <a:xfrm>
          <a:off x="3715071" y="2964462"/>
          <a:ext cx="2072446" cy="1036223"/>
        </a:xfrm>
        <a:prstGeom prst="roundRect">
          <a:avLst>
            <a:gd name="adj" fmla="val 10000"/>
          </a:avLst>
        </a:prstGeom>
        <a:solidFill>
          <a:srgbClr val="66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Clarify</a:t>
          </a:r>
        </a:p>
      </dsp:txBody>
      <dsp:txXfrm>
        <a:off x="3745421" y="2994812"/>
        <a:ext cx="2011746" cy="975523"/>
      </dsp:txXfrm>
    </dsp:sp>
    <dsp:sp modelId="{5DC940C0-3402-4DAF-BAB5-B3E5CEFFA59C}">
      <dsp:nvSpPr>
        <dsp:cNvPr id="0" name=""/>
        <dsp:cNvSpPr/>
      </dsp:nvSpPr>
      <dsp:spPr>
        <a:xfrm rot="10800000">
          <a:off x="2500626" y="3301234"/>
          <a:ext cx="1079506" cy="362678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2609429" y="3373770"/>
        <a:ext cx="861900" cy="217606"/>
      </dsp:txXfrm>
    </dsp:sp>
    <dsp:sp modelId="{2A7EDFBE-AEEE-4219-A57B-514D0AA7DC7A}">
      <dsp:nvSpPr>
        <dsp:cNvPr id="0" name=""/>
        <dsp:cNvSpPr/>
      </dsp:nvSpPr>
      <dsp:spPr>
        <a:xfrm>
          <a:off x="293241" y="2964462"/>
          <a:ext cx="2072446" cy="1036223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Stretch &amp;Apply</a:t>
          </a:r>
        </a:p>
      </dsp:txBody>
      <dsp:txXfrm>
        <a:off x="323591" y="2994812"/>
        <a:ext cx="2011746" cy="975523"/>
      </dsp:txXfrm>
    </dsp:sp>
    <dsp:sp modelId="{5293EE3F-9E98-4EA6-B0B8-0AEA701E48BC}">
      <dsp:nvSpPr>
        <dsp:cNvPr id="0" name=""/>
        <dsp:cNvSpPr/>
      </dsp:nvSpPr>
      <dsp:spPr>
        <a:xfrm rot="18000000">
          <a:off x="1645169" y="1819538"/>
          <a:ext cx="1079506" cy="362678"/>
        </a:xfrm>
        <a:prstGeom prst="rightArrow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>
        <a:off x="1753972" y="1892074"/>
        <a:ext cx="861900" cy="21760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FA64AD-ACA9-4D43-A545-BCD188F328B3}">
      <dsp:nvSpPr>
        <dsp:cNvPr id="0" name=""/>
        <dsp:cNvSpPr/>
      </dsp:nvSpPr>
      <dsp:spPr>
        <a:xfrm>
          <a:off x="1527373" y="1274"/>
          <a:ext cx="1395054" cy="658593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SLO Development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1559523" y="33424"/>
        <a:ext cx="1330754" cy="594293"/>
      </dsp:txXfrm>
    </dsp:sp>
    <dsp:sp modelId="{3EE43039-8327-4398-B938-A3422D929A32}">
      <dsp:nvSpPr>
        <dsp:cNvPr id="0" name=""/>
        <dsp:cNvSpPr/>
      </dsp:nvSpPr>
      <dsp:spPr>
        <a:xfrm>
          <a:off x="1033647" y="399586"/>
          <a:ext cx="2632667" cy="2632667"/>
        </a:xfrm>
        <a:custGeom>
          <a:avLst/>
          <a:gdLst/>
          <a:ahLst/>
          <a:cxnLst/>
          <a:rect l="0" t="0" r="0" b="0"/>
          <a:pathLst>
            <a:path>
              <a:moveTo>
                <a:pt x="1991765" y="186498"/>
              </a:moveTo>
              <a:arcTo wR="1316333" hR="1316333" stAng="18052296" swAng="92979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A5968-F754-477C-96BF-3A4041052B50}">
      <dsp:nvSpPr>
        <dsp:cNvPr id="0" name=""/>
        <dsp:cNvSpPr/>
      </dsp:nvSpPr>
      <dsp:spPr>
        <a:xfrm>
          <a:off x="2825823" y="895801"/>
          <a:ext cx="1420820" cy="65859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Preliminary Conference- SLO Approval</a:t>
          </a:r>
          <a:endParaRPr lang="en-US" sz="1200" kern="1200" dirty="0"/>
        </a:p>
      </dsp:txBody>
      <dsp:txXfrm>
        <a:off x="2857973" y="927951"/>
        <a:ext cx="1356520" cy="594293"/>
      </dsp:txXfrm>
    </dsp:sp>
    <dsp:sp modelId="{323DBD60-A711-4641-9A2D-14542586ADA4}">
      <dsp:nvSpPr>
        <dsp:cNvPr id="0" name=""/>
        <dsp:cNvSpPr/>
      </dsp:nvSpPr>
      <dsp:spPr>
        <a:xfrm>
          <a:off x="967814" y="293978"/>
          <a:ext cx="2632667" cy="2632667"/>
        </a:xfrm>
        <a:custGeom>
          <a:avLst/>
          <a:gdLst/>
          <a:ahLst/>
          <a:cxnLst/>
          <a:rect l="0" t="0" r="0" b="0"/>
          <a:pathLst>
            <a:path>
              <a:moveTo>
                <a:pt x="2629929" y="1401200"/>
              </a:moveTo>
              <a:arcTo wR="1316333" hR="1316333" stAng="21821792" swAng="112628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26B3CD-4509-4428-AF09-8F4E1E309453}">
      <dsp:nvSpPr>
        <dsp:cNvPr id="0" name=""/>
        <dsp:cNvSpPr/>
      </dsp:nvSpPr>
      <dsp:spPr>
        <a:xfrm>
          <a:off x="2477242" y="2240414"/>
          <a:ext cx="1472028" cy="658593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Mid-Course Conference</a:t>
          </a:r>
          <a:endParaRPr lang="en-US" sz="1200" kern="1200" dirty="0"/>
        </a:p>
      </dsp:txBody>
      <dsp:txXfrm>
        <a:off x="2509392" y="2272564"/>
        <a:ext cx="1407728" cy="594293"/>
      </dsp:txXfrm>
    </dsp:sp>
    <dsp:sp modelId="{2CFA79D0-8521-4869-9F95-371304BB13F6}">
      <dsp:nvSpPr>
        <dsp:cNvPr id="0" name=""/>
        <dsp:cNvSpPr/>
      </dsp:nvSpPr>
      <dsp:spPr>
        <a:xfrm>
          <a:off x="960157" y="348942"/>
          <a:ext cx="2632667" cy="2632667"/>
        </a:xfrm>
        <a:custGeom>
          <a:avLst/>
          <a:gdLst/>
          <a:ahLst/>
          <a:cxnLst/>
          <a:rect l="0" t="0" r="0" b="0"/>
          <a:pathLst>
            <a:path>
              <a:moveTo>
                <a:pt x="1624079" y="2596188"/>
              </a:moveTo>
              <a:arcTo wR="1316333" hR="1316333" stAng="4588781" swAng="127173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A91C0-8270-4913-854B-4442FE7A18E2}">
      <dsp:nvSpPr>
        <dsp:cNvPr id="0" name=""/>
        <dsp:cNvSpPr/>
      </dsp:nvSpPr>
      <dsp:spPr>
        <a:xfrm>
          <a:off x="570141" y="2280739"/>
          <a:ext cx="1497581" cy="658593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Final Review and Score </a:t>
          </a:r>
          <a:endParaRPr lang="en-US" sz="1200" kern="1200" dirty="0"/>
        </a:p>
      </dsp:txBody>
      <dsp:txXfrm>
        <a:off x="602291" y="2312889"/>
        <a:ext cx="1433281" cy="594293"/>
      </dsp:txXfrm>
    </dsp:sp>
    <dsp:sp modelId="{F16C39CC-310F-4682-B8BB-3869501C4FD8}">
      <dsp:nvSpPr>
        <dsp:cNvPr id="0" name=""/>
        <dsp:cNvSpPr/>
      </dsp:nvSpPr>
      <dsp:spPr>
        <a:xfrm>
          <a:off x="843176" y="233947"/>
          <a:ext cx="2632667" cy="2632667"/>
        </a:xfrm>
        <a:custGeom>
          <a:avLst/>
          <a:gdLst/>
          <a:ahLst/>
          <a:cxnLst/>
          <a:rect l="0" t="0" r="0" b="0"/>
          <a:pathLst>
            <a:path>
              <a:moveTo>
                <a:pt x="160936" y="1947041"/>
              </a:moveTo>
              <a:arcTo wR="1316333" hR="1316333" stAng="9082248" swAng="9263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97C49-E33C-4F92-AF7E-D134A0D75396}">
      <dsp:nvSpPr>
        <dsp:cNvPr id="0" name=""/>
        <dsp:cNvSpPr/>
      </dsp:nvSpPr>
      <dsp:spPr>
        <a:xfrm>
          <a:off x="120114" y="1077465"/>
          <a:ext cx="1509051" cy="658593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Summative Conference and Reflection</a:t>
          </a:r>
          <a:endParaRPr lang="en-US" sz="1200" kern="1200" dirty="0"/>
        </a:p>
      </dsp:txBody>
      <dsp:txXfrm>
        <a:off x="152264" y="1109615"/>
        <a:ext cx="1444751" cy="594293"/>
      </dsp:txXfrm>
    </dsp:sp>
    <dsp:sp modelId="{DFE679E7-9FBE-470A-9029-251B99977562}">
      <dsp:nvSpPr>
        <dsp:cNvPr id="0" name=""/>
        <dsp:cNvSpPr/>
      </dsp:nvSpPr>
      <dsp:spPr>
        <a:xfrm>
          <a:off x="822831" y="379766"/>
          <a:ext cx="2632667" cy="2632667"/>
        </a:xfrm>
        <a:custGeom>
          <a:avLst/>
          <a:gdLst/>
          <a:ahLst/>
          <a:cxnLst/>
          <a:rect l="0" t="0" r="0" b="0"/>
          <a:pathLst>
            <a:path>
              <a:moveTo>
                <a:pt x="235230" y="565367"/>
              </a:moveTo>
              <a:arcTo wR="1316333" hR="1316333" stAng="12887098" swAng="124601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479AF-AE58-4F3B-8427-DF8F2D35FB35}" type="datetimeFigureOut">
              <a:rPr lang="en-US" smtClean="0"/>
              <a:t>3/14/2016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698D12-E535-4192-9BEF-434F6EB3D4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40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227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42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4CB4-26C3-4FCA-A783-D74CB315C4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498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762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076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0620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0221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9437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A2F78-45DC-4AB9-BD1D-0EA0FF7CFEC3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0224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1741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985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5729-51D0-4944-A1BF-A610F342BA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373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0213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spc="-5" dirty="0" smtClean="0">
              <a:effectLst/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05EC0-83F7-40E3-8B8F-92036AB3C63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253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2500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" marR="116840" indent="0" algn="l" defTabSz="914400" rtl="0" eaLnBrk="1" fontAlgn="auto" latinLnBrk="0" hangingPunct="1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pc="-5" dirty="0" smtClean="0">
                <a:effectLst/>
                <a:latin typeface="+mn-lt"/>
                <a:ea typeface="Calibri"/>
                <a:cs typeface="Times New Roman"/>
              </a:rPr>
              <a:t/>
            </a:r>
            <a:br>
              <a:rPr lang="en-US" sz="1200" spc="-5" dirty="0" smtClean="0">
                <a:effectLst/>
                <a:latin typeface="+mn-lt"/>
                <a:ea typeface="Calibri"/>
                <a:cs typeface="Times New Roman"/>
              </a:rPr>
            </a:br>
            <a:endParaRPr lang="en-US" sz="1200" spc="-5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05EC0-83F7-40E3-8B8F-92036AB3C63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1293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spc="-5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05EC0-83F7-40E3-8B8F-92036AB3C63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50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105EC0-83F7-40E3-8B8F-92036AB3C63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27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83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183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184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04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5729-51D0-4944-A1BF-A610F342BA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53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1236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471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70776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61236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521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017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3718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19A25-3C58-4D20-9C65-3458CDD6DBEB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64621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604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 directions</a:t>
            </a:r>
            <a:r>
              <a:rPr lang="en-US" baseline="0" dirty="0" smtClean="0"/>
              <a:t> for activity to this slide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19A25-3C58-4D20-9C65-3458CDD6DBEB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962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C80D91-2C57-4696-8F38-45334D5DC2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6672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83443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19A25-3C58-4D20-9C65-3458CDD6DBE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319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51847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89637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2330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79997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B19A25-3C58-4D20-9C65-3458CDD6DBEB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083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930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8017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F35729-51D0-4944-A1BF-A610F342BA1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53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4CB4-26C3-4FCA-A783-D74CB315C4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427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401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4CB4-26C3-4FCA-A783-D74CB315C4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46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4CB4-26C3-4FCA-A783-D74CB315C4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50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698D12-E535-4192-9BEF-434F6EB3D4C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55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44CB4-26C3-4FCA-A783-D74CB315C4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53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41817-3F49-428C-9777-B2E498581A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56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77D93-18F9-4801-9927-AAC37B095E1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539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0595D-8630-4141-8185-ABA22115F7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4100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gray">
          <a:xfrm>
            <a:off x="687526" y="2055813"/>
            <a:ext cx="8224699" cy="3852006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1pPr>
            <a:lvl2pPr>
              <a:defRPr sz="180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2pPr>
            <a:lvl3pPr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Franklin Gothic Book" pitchFamily="34" charset="0"/>
              </a:defRPr>
            </a:lvl3pPr>
            <a:lvl4pPr marL="9159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4pPr>
            <a:lvl5pPr marL="11430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defRPr>
            </a:lvl5pPr>
            <a:lvl6pPr marL="137795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6pPr>
            <a:lvl7pPr marL="1597025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7pPr>
            <a:lvl8pPr marL="1830388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8pPr>
            <a:lvl9pPr marL="2057400" indent="-228600">
              <a:defRPr sz="1400" baseline="0">
                <a:solidFill>
                  <a:schemeClr val="tx2">
                    <a:lumMod val="75000"/>
                  </a:schemeClr>
                </a:solidFill>
                <a:latin typeface="+mn-lt"/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</a:t>
            </a:r>
          </a:p>
          <a:p>
            <a:pPr lvl="4"/>
            <a:r>
              <a:rPr lang="en-US" dirty="0" smtClean="0"/>
              <a:t>Five</a:t>
            </a:r>
          </a:p>
          <a:p>
            <a:pPr lvl="5"/>
            <a:r>
              <a:rPr lang="en-US" dirty="0" smtClean="0"/>
              <a:t>Six</a:t>
            </a:r>
          </a:p>
          <a:p>
            <a:pPr lvl="6"/>
            <a:r>
              <a:rPr lang="en-US" dirty="0" smtClean="0"/>
              <a:t>Seven	</a:t>
            </a:r>
          </a:p>
          <a:p>
            <a:pPr lvl="7"/>
            <a:r>
              <a:rPr lang="en-US" dirty="0" smtClean="0"/>
              <a:t>Eight</a:t>
            </a:r>
          </a:p>
          <a:p>
            <a:pPr lvl="8"/>
            <a:r>
              <a:rPr lang="en-US" dirty="0" smtClean="0"/>
              <a:t>Nine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gray"/>
        <p:txBody>
          <a:bodyPr/>
          <a:lstStyle/>
          <a:p>
            <a:pPr algn="r"/>
            <a:fld id="{F3477EC8-074D-41C4-94AE-E9EA7CEEA348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942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B73DE4-E8FE-43CB-9A18-A16F78A9F4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20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63C16-0B8C-44B4-A2D5-2F81037C8D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266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59BBD-260B-4F81-B769-A0219232F7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480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647B9-A080-4874-8E8F-702E10B8E9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29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703BB-D297-4C9E-9610-B6E42224A9D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542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7E75D-7A9E-41BE-B887-4E3F2E65FA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17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F69B6-D85A-4B19-ABC4-CB411BCA23D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898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EFBC1-717E-42A8-A6D4-1C7C06B40D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525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13C1BB2-6251-4D0D-A8C3-FD597CF746FB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28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eencast.com/t/rhkNK3pCJkM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altura.com/index.php/extwidget/preview/partner_id/1675021/uiconf_id/28500151/entry_id/1_yqivbn6m/embed/auto?&amp;flashvars%5bstreamerType%5d=auto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ed.sc.gov/plod" TargetMode="External"/><Relationship Id="rId2" Type="http://schemas.openxmlformats.org/officeDocument/2006/relationships/hyperlink" Target="http://ed.sc.gov/slo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hyperlink" Target="mailto:abain@ed.sc.gov" TargetMode="External"/><Relationship Id="rId3" Type="http://schemas.openxmlformats.org/officeDocument/2006/relationships/hyperlink" Target="mailto:kjoannes@ed.sc.gov" TargetMode="External"/><Relationship Id="rId7" Type="http://schemas.openxmlformats.org/officeDocument/2006/relationships/hyperlink" Target="mailto:oortmann@ed.sc.gov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tgrant@ed.sc.gov" TargetMode="External"/><Relationship Id="rId5" Type="http://schemas.openxmlformats.org/officeDocument/2006/relationships/hyperlink" Target="mailto:rsauls@ed.sc.gov" TargetMode="External"/><Relationship Id="rId4" Type="http://schemas.openxmlformats.org/officeDocument/2006/relationships/hyperlink" Target="mailto:jatadlock@ed.sc.gov" TargetMode="Externa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0"/>
            <a:ext cx="7772400" cy="1470025"/>
          </a:xfrm>
        </p:spPr>
        <p:txBody>
          <a:bodyPr/>
          <a:lstStyle/>
          <a:p>
            <a:r>
              <a:rPr lang="en-US" dirty="0" smtClean="0"/>
              <a:t>The Evaluator's Role in the SLO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229" y="4117032"/>
            <a:ext cx="8686800" cy="1752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Presented in cooperation with the SCDE Offices of Teacher Evaluation, Office of School Leadership and TAP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743200"/>
            <a:ext cx="1230284" cy="1022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62400" y="5638800"/>
            <a:ext cx="9284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Day 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049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/>
          <a:lstStyle/>
          <a:p>
            <a:r>
              <a:rPr lang="en-US" dirty="0" smtClean="0"/>
              <a:t>Quality Review Conference Form 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44" t="9604" r="25658" b="8197"/>
          <a:stretch/>
        </p:blipFill>
        <p:spPr bwMode="auto">
          <a:xfrm>
            <a:off x="1676400" y="1752600"/>
            <a:ext cx="5891349" cy="481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7BBC-B80D-4FD1-9157-9D03891060B5}" type="datetime1">
              <a:rPr lang="en-US" smtClean="0"/>
              <a:t>3/14/2016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 2 SLO Case Study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14298" r="9366" b="6102"/>
          <a:stretch/>
        </p:blipFill>
        <p:spPr bwMode="auto">
          <a:xfrm>
            <a:off x="1000664" y="1828800"/>
            <a:ext cx="7039155" cy="4502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54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Task: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the Quality Review Rubric to evaluate the quality of </a:t>
            </a:r>
            <a:r>
              <a:rPr lang="en-US" smtClean="0"/>
              <a:t>the 2</a:t>
            </a:r>
            <a:r>
              <a:rPr lang="en-US" baseline="30000" smtClean="0"/>
              <a:t>nd</a:t>
            </a:r>
            <a:r>
              <a:rPr lang="en-US" baseline="30000"/>
              <a:t> </a:t>
            </a:r>
            <a:r>
              <a:rPr lang="en-US" smtClean="0"/>
              <a:t>Grade </a:t>
            </a:r>
            <a:r>
              <a:rPr lang="en-US" dirty="0" smtClean="0"/>
              <a:t>SLO example.  Be sure to rate the SLO in all three categories.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Identify areas of strength and areas of potential growth in the SLO.  Use the Quality Review Conference Form to record your findings. 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46B18-EBB8-4FEB-807C-3DC589856438}" type="datetime1">
              <a:rPr lang="en-US" smtClean="0"/>
              <a:t>3/14/2016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2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6891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Assessment and Rigor Review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2"/>
            <a:ext cx="9144000" cy="152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469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Measure what students are expected to learn in a course over time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Indicate the </a:t>
            </a:r>
            <a:r>
              <a:rPr lang="en-US" dirty="0"/>
              <a:t>degree to which a teacher has impacted his or her students’ learning </a:t>
            </a: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Must </a:t>
            </a:r>
            <a:r>
              <a:rPr lang="en-US" dirty="0"/>
              <a:t>be pre-approved through preliminary conference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4738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/>
              <a:t>Best Practice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Use </a:t>
            </a:r>
            <a:r>
              <a:rPr lang="en-US" dirty="0"/>
              <a:t>2 – 3 assessment sources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810000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One assessment is unlikely to paint an adequate picture of student learning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Yield more meaningful, valid, and reliable information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32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193788"/>
              </p:ext>
            </p:extLst>
          </p:nvPr>
        </p:nvGraphicFramePr>
        <p:xfrm>
          <a:off x="0" y="762000"/>
          <a:ext cx="91440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88462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228222"/>
              </p:ext>
            </p:extLst>
          </p:nvPr>
        </p:nvGraphicFramePr>
        <p:xfrm>
          <a:off x="76200" y="381000"/>
          <a:ext cx="90678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8814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z="3600" dirty="0" smtClean="0"/>
              <a:t>Assessment Inventory Activity</a:t>
            </a:r>
            <a:endParaRPr lang="en-US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3026" r="2269"/>
          <a:stretch/>
        </p:blipFill>
        <p:spPr>
          <a:xfrm>
            <a:off x="228601" y="1447800"/>
            <a:ext cx="4419600" cy="38862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724400" y="1371600"/>
            <a:ext cx="4267200" cy="48768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000" dirty="0" smtClean="0"/>
              <a:t>Work </a:t>
            </a:r>
            <a:r>
              <a:rPr lang="en-US" sz="2000" dirty="0"/>
              <a:t>with your table group to complete the assessment inventory chart. </a:t>
            </a:r>
            <a:endParaRPr lang="en-US" sz="2000" dirty="0" smtClean="0"/>
          </a:p>
          <a:p>
            <a:pPr marL="514350" indent="-514350">
              <a:buAutoNum type="arabicPeriod"/>
            </a:pPr>
            <a:r>
              <a:rPr lang="en-US" sz="2000" dirty="0" smtClean="0"/>
              <a:t>Discuss </a:t>
            </a:r>
            <a:r>
              <a:rPr lang="en-US" sz="2000" dirty="0"/>
              <a:t>the following questions with your teams:</a:t>
            </a:r>
          </a:p>
          <a:p>
            <a:pPr lvl="1"/>
            <a:r>
              <a:rPr lang="en-US" sz="1800" dirty="0"/>
              <a:t>What content area(s) and/or grade(s) need improvement in assessment quality?</a:t>
            </a:r>
          </a:p>
          <a:p>
            <a:pPr lvl="1"/>
            <a:r>
              <a:rPr lang="en-US" sz="1800" dirty="0"/>
              <a:t>Which teacher leaders can assist with the development of common assessments, if needed, for your district? </a:t>
            </a:r>
          </a:p>
          <a:p>
            <a:pPr lvl="1"/>
            <a:r>
              <a:rPr lang="en-US" sz="1800" dirty="0"/>
              <a:t>What </a:t>
            </a:r>
            <a:r>
              <a:rPr lang="en-US" sz="1800" dirty="0" smtClean="0"/>
              <a:t>are your  district’s next </a:t>
            </a:r>
            <a:r>
              <a:rPr lang="en-US" sz="1800" dirty="0"/>
              <a:t>steps </a:t>
            </a:r>
            <a:r>
              <a:rPr lang="en-US" sz="1800" dirty="0" smtClean="0"/>
              <a:t>with assessments?</a:t>
            </a:r>
          </a:p>
          <a:p>
            <a:pPr lvl="1"/>
            <a:endParaRPr lang="en-US" sz="1800" dirty="0"/>
          </a:p>
          <a:p>
            <a:pPr marL="457200" lvl="1" indent="0">
              <a:buNone/>
            </a:pPr>
            <a:r>
              <a:rPr lang="en-US" sz="1800" dirty="0" smtClean="0"/>
              <a:t> </a:t>
            </a:r>
            <a:endParaRPr lang="en-US" sz="18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6953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Rigor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Setting Appropriate Growth Targets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2"/>
            <a:ext cx="9144000" cy="152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701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153400" cy="5029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Think of a time that you tried something new….</a:t>
            </a:r>
          </a:p>
          <a:p>
            <a:endParaRPr lang="en-US" dirty="0" smtClean="0"/>
          </a:p>
          <a:p>
            <a:r>
              <a:rPr lang="en-US" dirty="0" smtClean="0"/>
              <a:t>Was </a:t>
            </a:r>
            <a:r>
              <a:rPr lang="en-US" dirty="0"/>
              <a:t>it a successful experience? Or was it a frustrating experience?</a:t>
            </a:r>
          </a:p>
          <a:p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contributed to the success or failure of the experience?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246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/>
                <a:cs typeface="Times New Roman"/>
              </a:rPr>
              <a:t>SLO Development </a:t>
            </a:r>
            <a:r>
              <a:rPr lang="en-US" dirty="0" smtClean="0">
                <a:latin typeface="Times New Roman"/>
                <a:cs typeface="Times New Roman"/>
              </a:rPr>
              <a:t>Process</a:t>
            </a:r>
            <a:endParaRPr lang="en-US" dirty="0"/>
          </a:p>
        </p:txBody>
      </p:sp>
      <p:pic>
        <p:nvPicPr>
          <p:cNvPr id="4" name="Content Placeholder 3" descr="1912 SLO Graphic d2_lk.pn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t="357" r="-13255" b="57179"/>
          <a:stretch/>
        </p:blipFill>
        <p:spPr>
          <a:xfrm>
            <a:off x="3733800" y="1447800"/>
            <a:ext cx="8229600" cy="4525963"/>
          </a:xfrm>
          <a:prstGeom prst="rect">
            <a:avLst/>
          </a:prstGeom>
        </p:spPr>
      </p:pic>
      <p:pic>
        <p:nvPicPr>
          <p:cNvPr id="5" name="Content Placeholder 3" descr="2955 SLO Development Step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1524001"/>
            <a:ext cx="3815469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0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686800" cy="1143000"/>
          </a:xfrm>
        </p:spPr>
        <p:txBody>
          <a:bodyPr/>
          <a:lstStyle/>
          <a:p>
            <a:r>
              <a:rPr lang="en-US" dirty="0" smtClean="0"/>
              <a:t>Qualities of Growth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 marL="0" indent="0" algn="ctr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Set to measure an increase between two points in time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Are rigorous and attainable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Informed by baseline and trend data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Stretches </a:t>
            </a:r>
            <a:r>
              <a:rPr lang="en-US" b="1" i="1" u="sng" dirty="0" smtClean="0"/>
              <a:t>ALL</a:t>
            </a:r>
            <a:r>
              <a:rPr lang="en-US" dirty="0" smtClean="0"/>
              <a:t> students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422877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Examine the Data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Pretests (course content)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Scores from previous similar content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Data </a:t>
            </a:r>
            <a:r>
              <a:rPr lang="en-US" dirty="0"/>
              <a:t>collected over </a:t>
            </a:r>
            <a:r>
              <a:rPr lang="en-US" dirty="0" smtClean="0"/>
              <a:t>time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Additional historical data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8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Growth Targets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80651"/>
              </p:ext>
            </p:extLst>
          </p:nvPr>
        </p:nvGraphicFramePr>
        <p:xfrm>
          <a:off x="457200" y="1981200"/>
          <a:ext cx="8077200" cy="40386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2808208"/>
                <a:gridCol w="2819893"/>
                <a:gridCol w="2449099"/>
              </a:tblGrid>
              <a:tr h="922763">
                <a:tc>
                  <a:txBody>
                    <a:bodyPr/>
                    <a:lstStyle/>
                    <a:p>
                      <a:pPr marL="382905" marR="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Tiered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spc="-5" dirty="0">
                          <a:effectLst/>
                        </a:rPr>
                        <a:t>Growth</a:t>
                      </a:r>
                      <a:r>
                        <a:rPr lang="en-US" sz="2000" spc="5" dirty="0">
                          <a:effectLst/>
                        </a:rPr>
                        <a:t> </a:t>
                      </a:r>
                      <a:r>
                        <a:rPr lang="en-US" sz="2000" spc="-5" dirty="0">
                          <a:effectLst/>
                        </a:rPr>
                        <a:t>Targets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07340" marR="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Targeted</a:t>
                      </a:r>
                      <a:r>
                        <a:rPr lang="en-US" sz="2000" spc="10" dirty="0">
                          <a:effectLst/>
                        </a:rPr>
                        <a:t> </a:t>
                      </a:r>
                      <a:r>
                        <a:rPr lang="en-US" sz="2000" spc="-5" dirty="0">
                          <a:effectLst/>
                        </a:rPr>
                        <a:t>Growth</a:t>
                      </a:r>
                      <a:r>
                        <a:rPr lang="en-US" sz="2000" spc="5" dirty="0">
                          <a:effectLst/>
                        </a:rPr>
                        <a:t> </a:t>
                      </a:r>
                      <a:r>
                        <a:rPr lang="en-US" sz="2000" spc="-5" dirty="0">
                          <a:effectLst/>
                        </a:rPr>
                        <a:t>Targets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13665" marR="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spc="-5" dirty="0">
                          <a:effectLst/>
                        </a:rPr>
                        <a:t>Individual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spc="-5" dirty="0">
                          <a:effectLst/>
                        </a:rPr>
                        <a:t>Growth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spc="-5" dirty="0">
                          <a:effectLst/>
                        </a:rPr>
                        <a:t>Targets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3115837">
                <a:tc>
                  <a:txBody>
                    <a:bodyPr/>
                    <a:lstStyle/>
                    <a:p>
                      <a:pPr marL="110490" marR="17716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spc="-5" dirty="0" smtClean="0">
                        <a:effectLst/>
                      </a:endParaRPr>
                    </a:p>
                    <a:p>
                      <a:pPr marL="110490" marR="17716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 smtClean="0">
                          <a:effectLst/>
                        </a:rPr>
                        <a:t>Appropriate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for</a:t>
                      </a:r>
                      <a:r>
                        <a:rPr lang="en-US" sz="1800" spc="-5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the </a:t>
                      </a:r>
                      <a:r>
                        <a:rPr lang="en-US" sz="1800" spc="-5" dirty="0">
                          <a:effectLst/>
                        </a:rPr>
                        <a:t>class</a:t>
                      </a:r>
                      <a:r>
                        <a:rPr lang="en-US" sz="1800" spc="115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approach</a:t>
                      </a:r>
                      <a:r>
                        <a:rPr lang="en-US" sz="1800" dirty="0">
                          <a:effectLst/>
                        </a:rPr>
                        <a:t> to SLOs, </a:t>
                      </a:r>
                      <a:r>
                        <a:rPr lang="en-US" sz="1800" spc="-5" dirty="0">
                          <a:effectLst/>
                        </a:rPr>
                        <a:t>tiered</a:t>
                      </a:r>
                      <a:r>
                        <a:rPr lang="en-US" sz="1800" spc="10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growth</a:t>
                      </a:r>
                      <a:r>
                        <a:rPr lang="en-US" sz="1800" spc="135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targets</a:t>
                      </a:r>
                      <a:r>
                        <a:rPr lang="en-US" sz="1800" dirty="0">
                          <a:effectLst/>
                        </a:rPr>
                        <a:t> include</a:t>
                      </a:r>
                      <a:r>
                        <a:rPr lang="en-US" sz="1800" spc="-5" dirty="0">
                          <a:effectLst/>
                        </a:rPr>
                        <a:t> all</a:t>
                      </a:r>
                      <a:r>
                        <a:rPr lang="en-US" sz="1800" dirty="0">
                          <a:effectLst/>
                        </a:rPr>
                        <a:t> students but</a:t>
                      </a:r>
                      <a:r>
                        <a:rPr lang="en-US" sz="1800" spc="135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at</a:t>
                      </a:r>
                      <a:r>
                        <a:rPr lang="en-US" sz="1800" dirty="0">
                          <a:effectLst/>
                        </a:rPr>
                        <a:t> varying</a:t>
                      </a:r>
                      <a:r>
                        <a:rPr lang="en-US" sz="1800" spc="-15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degrees</a:t>
                      </a:r>
                      <a:r>
                        <a:rPr lang="en-US" sz="1800" dirty="0">
                          <a:effectLst/>
                        </a:rPr>
                        <a:t> of</a:t>
                      </a:r>
                      <a:r>
                        <a:rPr lang="en-US" sz="1800" spc="5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expected</a:t>
                      </a:r>
                      <a:r>
                        <a:rPr lang="en-US" sz="1800" spc="120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growth.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065" marR="1854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spc="-5" dirty="0" smtClean="0">
                        <a:effectLst/>
                      </a:endParaRPr>
                    </a:p>
                    <a:p>
                      <a:pPr marL="139065" marR="18542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  <a:latin typeface="+mn-lt"/>
                        </a:rPr>
                        <a:t>Sub population(s) of students are the focus of the SLO goal. Appropriate for course approach as a second SLO when the first includes all students</a:t>
                      </a:r>
                      <a:r>
                        <a:rPr lang="en-US" sz="1800" spc="-5" dirty="0" smtClean="0">
                          <a:effectLst/>
                        </a:rPr>
                        <a:t>. 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065" marR="920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spc="-5" dirty="0" smtClean="0">
                        <a:effectLst/>
                      </a:endParaRPr>
                    </a:p>
                    <a:p>
                      <a:pPr marL="139065" marR="9207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 smtClean="0">
                          <a:effectLst/>
                        </a:rPr>
                        <a:t>Appropriate</a:t>
                      </a:r>
                      <a:r>
                        <a:rPr lang="en-US" sz="1800" dirty="0" smtClean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for</a:t>
                      </a:r>
                      <a:r>
                        <a:rPr lang="en-US" sz="1800" spc="-5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use in </a:t>
                      </a:r>
                      <a:r>
                        <a:rPr lang="en-US" sz="1800" spc="-5" dirty="0">
                          <a:effectLst/>
                        </a:rPr>
                        <a:t>class</a:t>
                      </a:r>
                      <a:r>
                        <a:rPr lang="en-US" sz="1800" spc="115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or</a:t>
                      </a:r>
                      <a:r>
                        <a:rPr lang="en-US" sz="1800" spc="-5" dirty="0">
                          <a:effectLst/>
                        </a:rPr>
                        <a:t> course</a:t>
                      </a:r>
                      <a:r>
                        <a:rPr lang="en-US" sz="1800" spc="-1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SLOs. </a:t>
                      </a:r>
                      <a:r>
                        <a:rPr lang="en-US" sz="1800" spc="-5" dirty="0">
                          <a:effectLst/>
                        </a:rPr>
                        <a:t>All</a:t>
                      </a:r>
                      <a:r>
                        <a:rPr lang="en-US" sz="1800" dirty="0">
                          <a:effectLst/>
                        </a:rPr>
                        <a:t> students</a:t>
                      </a:r>
                      <a:r>
                        <a:rPr lang="en-US" sz="1800" spc="140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have </a:t>
                      </a:r>
                      <a:r>
                        <a:rPr lang="en-US" sz="1800" dirty="0">
                          <a:effectLst/>
                        </a:rPr>
                        <a:t>individualized </a:t>
                      </a:r>
                      <a:r>
                        <a:rPr lang="en-US" sz="1800" spc="-5" dirty="0">
                          <a:effectLst/>
                        </a:rPr>
                        <a:t>growth</a:t>
                      </a:r>
                      <a:r>
                        <a:rPr lang="en-US" sz="1800" spc="130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targets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based</a:t>
                      </a:r>
                      <a:r>
                        <a:rPr lang="en-US" sz="1800" dirty="0">
                          <a:effectLst/>
                        </a:rPr>
                        <a:t> on previous</a:t>
                      </a:r>
                      <a:r>
                        <a:rPr lang="en-US" sz="1800" spc="140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performance</a:t>
                      </a:r>
                      <a:r>
                        <a:rPr lang="en-US" sz="1800" spc="5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and</a:t>
                      </a:r>
                      <a:r>
                        <a:rPr lang="en-US" sz="1800" spc="145" dirty="0">
                          <a:effectLst/>
                        </a:rPr>
                        <a:t> </a:t>
                      </a:r>
                      <a:r>
                        <a:rPr lang="en-US" sz="1800" spc="-5" dirty="0">
                          <a:effectLst/>
                        </a:rPr>
                        <a:t>expectations.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44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4699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disabilities or conditions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Behavioral conditions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health and home conditions (i.e. transient or managing long-term health challenges)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It is important to consider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Students’ past performance data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extent to which these factors may impact student growth</a:t>
            </a:r>
          </a:p>
          <a:p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types of interventions or supports are in place and their effectiveness</a:t>
            </a:r>
          </a:p>
          <a:p>
            <a:endParaRPr lang="en-U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Contextual Factors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2267B2-8FD4-4EF8-8AEF-3283FCD75F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09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666919"/>
              </p:ext>
            </p:extLst>
          </p:nvPr>
        </p:nvGraphicFramePr>
        <p:xfrm>
          <a:off x="381000" y="1219200"/>
          <a:ext cx="8531225" cy="5486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/>
          <a:lstStyle/>
          <a:p>
            <a:r>
              <a:rPr lang="en-US" sz="4000" dirty="0" smtClean="0"/>
              <a:t>Process for Setting Growth Targets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2440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 for Setting Growth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teachers connect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targets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instructional strategies?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instructional strategies will be used to ensure that lower-performing students do not fall further behind?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instructional strategies will be used to ensure that lower-performing students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make progress towards closing their achievement gap?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instructional strategies will be used to ensure that students consistently demonstrating proficiency continue to grow and develop advanced skills?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instructional strategies will be used to engage and challenge higher-performing students?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Considerations for Setting Growth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will teachers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monitor student progress?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kinds of formative assessments and informal formative data collection will teachers use?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interim goals or benchmarks will teachers set (formally or informally) to ensure students are on-track?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Growth Target Example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944491"/>
              </p:ext>
            </p:extLst>
          </p:nvPr>
        </p:nvGraphicFramePr>
        <p:xfrm>
          <a:off x="533400" y="1981200"/>
          <a:ext cx="8229600" cy="449580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406770"/>
                <a:gridCol w="5822830"/>
              </a:tblGrid>
              <a:tr h="6997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Pre-assessment </a:t>
                      </a:r>
                      <a:r>
                        <a:rPr lang="en-US" sz="1600" dirty="0">
                          <a:effectLst/>
                        </a:rPr>
                        <a:t>Baseline Score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Target Score on </a:t>
                      </a:r>
                      <a:r>
                        <a:rPr lang="en-US" sz="1600" dirty="0" smtClean="0">
                          <a:effectLst/>
                        </a:rPr>
                        <a:t>Post-assessment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4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41-60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70 or increase by 15 points,</a:t>
                      </a:r>
                      <a:r>
                        <a:rPr lang="en-US" sz="16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whichever is greater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4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61-70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80 or  increase score by 15 points, whichever is greater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74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71-80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88 or  increase score by 12 points, whichever is greater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518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81-90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95 or increase score by 8 points, whichever is greater, plus 85 or higher on final project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215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91-100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95 or increase score by 3 points (if possible), whichever is greater, plus 90 or higher on final project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56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408B-F48A-43BF-8E03-2A45097E254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</a:t>
            </a:r>
            <a:r>
              <a:rPr lang="en-US" sz="2800" dirty="0"/>
              <a:t>Could This </a:t>
            </a:r>
            <a:r>
              <a:rPr lang="en-US" sz="2800" dirty="0" smtClean="0"/>
              <a:t>Growth Target Be </a:t>
            </a:r>
            <a:r>
              <a:rPr lang="en-US" sz="2800" dirty="0"/>
              <a:t>Improved?</a:t>
            </a: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2376700" y="3292415"/>
            <a:ext cx="4385376" cy="141676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This target is focused on proficiency, not growth. It also only requires 50 percent of students to meet the specified goal.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1456513"/>
            <a:ext cx="7924799" cy="15914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2400" dirty="0"/>
              <a:t>During the fall semester, 50 percent of the students will earn a National Physical Fitness award for their performance on the Physical Fitness test.</a:t>
            </a:r>
            <a:endParaRPr lang="en-US" sz="2400" dirty="0">
              <a:solidFill>
                <a:schemeClr val="dk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 bwMode="auto">
          <a:xfrm>
            <a:off x="1371600" y="5183571"/>
            <a:ext cx="2667000" cy="1020548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Use baseline data to inform the target(s).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9" name="Flowchart: Alternate Process 8"/>
          <p:cNvSpPr/>
          <p:nvPr/>
        </p:nvSpPr>
        <p:spPr bwMode="auto">
          <a:xfrm>
            <a:off x="5218408" y="5183571"/>
            <a:ext cx="2630192" cy="1034881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Focus on growth, not proficiency.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4" name="Left Arrow 13"/>
          <p:cNvSpPr/>
          <p:nvPr/>
        </p:nvSpPr>
        <p:spPr bwMode="auto">
          <a:xfrm rot="18402635">
            <a:off x="1996943" y="4649478"/>
            <a:ext cx="756875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5" name="Left Arrow 14"/>
          <p:cNvSpPr/>
          <p:nvPr/>
        </p:nvSpPr>
        <p:spPr bwMode="auto">
          <a:xfrm rot="14444814">
            <a:off x="6357277" y="4672837"/>
            <a:ext cx="809599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28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9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Norms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present (physically and mentally)</a:t>
            </a:r>
          </a:p>
          <a:p>
            <a:r>
              <a:rPr lang="en-US" dirty="0" smtClean="0"/>
              <a:t>Please use electronic </a:t>
            </a:r>
            <a:r>
              <a:rPr lang="en-US" smtClean="0"/>
              <a:t>devices responsibly  </a:t>
            </a:r>
            <a:endParaRPr lang="en-US" dirty="0" smtClean="0"/>
          </a:p>
          <a:p>
            <a:r>
              <a:rPr lang="en-US" dirty="0" smtClean="0"/>
              <a:t>Ask questions when in doubt</a:t>
            </a:r>
          </a:p>
          <a:p>
            <a:r>
              <a:rPr lang="en-US" dirty="0" smtClean="0"/>
              <a:t>Honor the time schedule</a:t>
            </a:r>
          </a:p>
          <a:p>
            <a:r>
              <a:rPr lang="en-US" dirty="0" smtClean="0"/>
              <a:t>Participate actively </a:t>
            </a:r>
          </a:p>
          <a:p>
            <a:endParaRPr lang="en-US" dirty="0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51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408B-F48A-43BF-8E03-2A45097E2545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457200"/>
            <a:ext cx="77724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</a:t>
            </a:r>
            <a:r>
              <a:rPr lang="en-US" sz="2800" dirty="0"/>
              <a:t>Could This </a:t>
            </a:r>
            <a:r>
              <a:rPr lang="en-US" sz="2800" dirty="0" smtClean="0"/>
              <a:t>Growth Target Be </a:t>
            </a:r>
            <a:r>
              <a:rPr lang="en-US" sz="2800" dirty="0"/>
              <a:t>Improved?</a:t>
            </a:r>
          </a:p>
        </p:txBody>
      </p:sp>
      <p:sp>
        <p:nvSpPr>
          <p:cNvPr id="8" name="Flowchart: Alternate Process 7"/>
          <p:cNvSpPr/>
          <p:nvPr/>
        </p:nvSpPr>
        <p:spPr bwMode="auto">
          <a:xfrm>
            <a:off x="2895600" y="3200400"/>
            <a:ext cx="3583984" cy="1245793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This target could be stronger.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 It does not sufficiently aim to bring students up to proficiency. Not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all students are required to show growth.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609600" y="1456513"/>
            <a:ext cx="7924799" cy="1591488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2200" dirty="0"/>
              <a:t>Students scoring 80 or lower on the science pre-assessment will increase their scores on the post-assessment by at least 10 points. Any students scoring 81 or higher on the science pre-assessment will maintain their scores. </a:t>
            </a:r>
          </a:p>
        </p:txBody>
      </p:sp>
      <p:sp>
        <p:nvSpPr>
          <p:cNvPr id="10" name="Flowchart: Alternate Process 9"/>
          <p:cNvSpPr/>
          <p:nvPr/>
        </p:nvSpPr>
        <p:spPr bwMode="auto">
          <a:xfrm>
            <a:off x="4987871" y="5266841"/>
            <a:ext cx="3810000" cy="1245793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Revise targets for students scoring 81 or higher so that they must demonstrate growth</a:t>
            </a:r>
            <a:endParaRPr lang="en-US" sz="16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1" name="Flowchart: Alternate Process 10"/>
          <p:cNvSpPr/>
          <p:nvPr/>
        </p:nvSpPr>
        <p:spPr bwMode="auto">
          <a:xfrm>
            <a:off x="228600" y="5257800"/>
            <a:ext cx="3810000" cy="1245793"/>
          </a:xfrm>
          <a:prstGeom prst="flowChartAlternateProcess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Consider revising targets if students are very low performing so that all low-performing students are </a:t>
            </a:r>
            <a:r>
              <a:rPr lang="en-US" sz="1600" b="1" dirty="0" smtClean="0">
                <a:solidFill>
                  <a:schemeClr val="accent2">
                    <a:lumMod val="75000"/>
                  </a:schemeClr>
                </a:solidFill>
              </a:rPr>
              <a:t>growing towards 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proficiency.</a:t>
            </a:r>
            <a:endParaRPr lang="en-US" sz="16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2" name="Left Arrow 11"/>
          <p:cNvSpPr/>
          <p:nvPr/>
        </p:nvSpPr>
        <p:spPr bwMode="auto">
          <a:xfrm rot="18002926">
            <a:off x="2355924" y="4641368"/>
            <a:ext cx="1081245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3" name="Left Arrow 12"/>
          <p:cNvSpPr/>
          <p:nvPr/>
        </p:nvSpPr>
        <p:spPr bwMode="auto">
          <a:xfrm rot="14882888">
            <a:off x="5901523" y="4641368"/>
            <a:ext cx="991576" cy="484632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04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>
          <a:xfrm>
            <a:off x="1600200" y="4873128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Please be ready to begin the next session in 15 minutes. </a:t>
            </a:r>
          </a:p>
          <a:p>
            <a:pPr marL="0" indent="0" algn="ctr">
              <a:buNone/>
            </a:pPr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2" descr="C:\Users\tgrant\AppData\Local\Microsoft\Windows\Temporary Internet Files\Content.IE5\E31EFY2K\3287108-take-a-break-mug-showing-relaxing-and-tirednes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4165410" cy="41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281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enrich vc3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819400"/>
            <a:ext cx="7772400" cy="1500187"/>
          </a:xfrm>
        </p:spPr>
        <p:txBody>
          <a:bodyPr/>
          <a:lstStyle/>
          <a:p>
            <a:r>
              <a:rPr lang="en-US" dirty="0" smtClean="0"/>
              <a:t>Managing SLO Data</a:t>
            </a:r>
          </a:p>
          <a:p>
            <a:r>
              <a:rPr lang="en-US" dirty="0">
                <a:hlinkClick r:id="rId3"/>
              </a:rPr>
              <a:t>http://www.screencast.com/t/</a:t>
            </a:r>
            <a:r>
              <a:rPr lang="en-US" dirty="0" smtClean="0">
                <a:hlinkClick r:id="rId3"/>
              </a:rPr>
              <a:t>rhkNK3pCJkME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2"/>
            <a:ext cx="9144000" cy="152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115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SLO Readiness tool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2"/>
            <a:ext cx="9144000" cy="152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7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 Readiness Tool: </a:t>
            </a:r>
            <a:br>
              <a:rPr lang="en-US" dirty="0" smtClean="0"/>
            </a:br>
            <a:r>
              <a:rPr lang="en-US" sz="3600" dirty="0" smtClean="0"/>
              <a:t>Category Overview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343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Educator Knowledge of the SLO Process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Capacity and Infrastructure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Communication and Stakeholder Engagement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Resources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Data Access and Technology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Goal Setting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Student Assessments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000" dirty="0" smtClean="0"/>
              <a:t>Scoring</a:t>
            </a:r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23893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066428"/>
              </p:ext>
            </p:extLst>
          </p:nvPr>
        </p:nvGraphicFramePr>
        <p:xfrm>
          <a:off x="304796" y="2133601"/>
          <a:ext cx="8534403" cy="4206628"/>
        </p:xfrm>
        <a:graphic>
          <a:graphicData uri="http://schemas.openxmlformats.org/drawingml/2006/table">
            <a:tbl>
              <a:tblPr firstRow="1" firstCol="1" bandRow="1"/>
              <a:tblGrid>
                <a:gridCol w="1706764"/>
                <a:gridCol w="1706764"/>
                <a:gridCol w="1706764"/>
                <a:gridCol w="1706764"/>
                <a:gridCol w="1707347"/>
              </a:tblGrid>
              <a:tr h="8073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Not in Place</a:t>
                      </a:r>
                      <a:b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(NP)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2" marR="57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Purpose Building</a:t>
                      </a:r>
                      <a:b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(PB)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2" marR="57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Action Planning</a:t>
                      </a:r>
                      <a:b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(A)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2" marR="57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Implementing</a:t>
                      </a:r>
                      <a:b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(I)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2" marR="57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Refining 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(R)</a:t>
                      </a:r>
                      <a:endParaRPr lang="en-US" sz="20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2" marR="5743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155068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 activity occurring in this area</a:t>
                      </a:r>
                    </a:p>
                  </a:txBody>
                  <a:tcPr marL="57432" marR="5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Identifying needs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Exploring options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Building background knowledge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Answering why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Increasing awareness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Learning about</a:t>
                      </a:r>
                    </a:p>
                  </a:txBody>
                  <a:tcPr marL="57432" marR="5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Articulating and defining new skills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Training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Answering what, where, who, when &amp; how</a:t>
                      </a:r>
                    </a:p>
                  </a:txBody>
                  <a:tcPr marL="57432" marR="5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Putting plans into action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Doing the work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Monitoring for fidelity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Providing resources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Changes in staff practice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Providing clarity</a:t>
                      </a:r>
                    </a:p>
                  </a:txBody>
                  <a:tcPr marL="57432" marR="5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Adapting practice to local context while maintaining fidelity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n-US" sz="15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Building habits and routines</a:t>
                      </a:r>
                    </a:p>
                  </a:txBody>
                  <a:tcPr marL="57432" marR="5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SLO Readiness Tool: </a:t>
            </a:r>
            <a:br>
              <a:rPr lang="en-US" dirty="0" smtClean="0"/>
            </a:br>
            <a:r>
              <a:rPr lang="en-US" sz="3600" dirty="0" smtClean="0"/>
              <a:t>Levels of Engagement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00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0360112"/>
              </p:ext>
            </p:extLst>
          </p:nvPr>
        </p:nvGraphicFramePr>
        <p:xfrm>
          <a:off x="228600" y="2209800"/>
          <a:ext cx="8686798" cy="3819144"/>
        </p:xfrm>
        <a:graphic>
          <a:graphicData uri="http://schemas.openxmlformats.org/drawingml/2006/table">
            <a:tbl>
              <a:tblPr firstRow="1" firstCol="1" bandRow="1"/>
              <a:tblGrid>
                <a:gridCol w="2149115"/>
                <a:gridCol w="2184775"/>
                <a:gridCol w="2311962"/>
                <a:gridCol w="2040946"/>
              </a:tblGrid>
              <a:tr h="60959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Action Step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2" marR="57432" marT="0" marB="0" anchor="ctr">
                    <a:lnL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Timeline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2" marR="574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Evidence of Implementation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2" marR="57432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FFFFFF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Assigned</a:t>
                      </a:r>
                      <a:endParaRPr lang="en-US" sz="2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7432" marR="57432" marT="0" marB="0" anchor="ctr">
                    <a:lnL>
                      <a:noFill/>
                    </a:lnL>
                    <a:lnR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50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32" marR="5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432" marR="5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432" marR="5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432" marR="5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32" marR="5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432" marR="5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432" marR="5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432" marR="5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/>
                      </a:r>
                      <a:br>
                        <a:rPr lang="en-US" sz="9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</a:b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32" marR="5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432" marR="5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432" marR="5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7432" marR="574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dirty="0" smtClean="0"/>
              <a:t>SLO Readiness Tool: </a:t>
            </a:r>
            <a:br>
              <a:rPr lang="en-US" dirty="0" smtClean="0"/>
            </a:br>
            <a:r>
              <a:rPr lang="en-US" sz="3600" dirty="0" smtClean="0"/>
              <a:t>Strategy Chart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6577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 Readiness Rubric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953000"/>
          </a:xfrm>
        </p:spPr>
        <p:txBody>
          <a:bodyPr/>
          <a:lstStyle/>
          <a:p>
            <a:r>
              <a:rPr lang="en-US" dirty="0" smtClean="0"/>
              <a:t>Take out the Goal Setting and Student Assessments pages of the </a:t>
            </a:r>
            <a:r>
              <a:rPr lang="en-US" smtClean="0"/>
              <a:t>tool </a:t>
            </a:r>
          </a:p>
          <a:p>
            <a:r>
              <a:rPr lang="en-US" smtClean="0"/>
              <a:t>Individually </a:t>
            </a:r>
            <a:r>
              <a:rPr lang="en-US" dirty="0" smtClean="0"/>
              <a:t>rate your district’s current state in the two categories</a:t>
            </a:r>
          </a:p>
          <a:p>
            <a:r>
              <a:rPr lang="en-US" dirty="0" smtClean="0"/>
              <a:t>Talk with your district team about each of your ratings. Come to a consensus for an </a:t>
            </a:r>
            <a:r>
              <a:rPr lang="en-US" b="1" dirty="0" smtClean="0"/>
              <a:t>overall rating</a:t>
            </a:r>
            <a:r>
              <a:rPr lang="en-US" dirty="0" smtClean="0"/>
              <a:t> for the category</a:t>
            </a:r>
          </a:p>
          <a:p>
            <a:r>
              <a:rPr lang="en-US" dirty="0" smtClean="0"/>
              <a:t>List 2 action steps on the strategy charts for each category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35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4"/>
          <p:cNvSpPr txBox="1">
            <a:spLocks/>
          </p:cNvSpPr>
          <p:nvPr/>
        </p:nvSpPr>
        <p:spPr>
          <a:xfrm>
            <a:off x="1600200" y="4594034"/>
            <a:ext cx="6400800" cy="17526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Please be ready to begin the next session at time reported by your trainer. </a:t>
            </a:r>
          </a:p>
          <a:p>
            <a:pPr marL="0" indent="0" algn="ctr">
              <a:buNone/>
            </a:pPr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2" descr="C:\Users\tgrant\AppData\Local\Microsoft\Windows\Temporary Internet Files\Content.IE5\QXV5T0R8\3703812857_dd851024f0_z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8" b="24213"/>
          <a:stretch/>
        </p:blipFill>
        <p:spPr bwMode="auto">
          <a:xfrm>
            <a:off x="1905000" y="1676400"/>
            <a:ext cx="5394960" cy="219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790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coaching conversations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Supporting Development of High Quality SLOs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2"/>
            <a:ext cx="9144000" cy="152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701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Overarching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Develop an understanding of SLOs and their role in the Expanded ADEPT Support and Evaluation System</a:t>
            </a:r>
          </a:p>
          <a:p>
            <a:endParaRPr lang="en-US" dirty="0" smtClean="0"/>
          </a:p>
          <a:p>
            <a:r>
              <a:rPr lang="en-US" dirty="0" smtClean="0"/>
              <a:t>Become proficient in evaluating SLO components to ensure successful implementation</a:t>
            </a:r>
          </a:p>
          <a:p>
            <a:endParaRPr lang="en-US" dirty="0"/>
          </a:p>
          <a:p>
            <a:r>
              <a:rPr lang="en-US" dirty="0" smtClean="0"/>
              <a:t>Identify methods to support teachers in the development and monitoring of SLOs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Identify resources to facilitate the evaluation of SLOs at the school level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3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joannes\AppData\Local\Microsoft\Windows\Temporary Internet Files\Content.IE5\1WKFEZ1R\coach-educati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089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Protocol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1540" y="2606040"/>
            <a:ext cx="772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80671286"/>
              </p:ext>
            </p:extLst>
          </p:nvPr>
        </p:nvGraphicFramePr>
        <p:xfrm>
          <a:off x="1556877" y="1905000"/>
          <a:ext cx="6080760" cy="400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Left Arrow 9"/>
          <p:cNvSpPr/>
          <p:nvPr/>
        </p:nvSpPr>
        <p:spPr>
          <a:xfrm rot="18096047">
            <a:off x="2816539" y="3614109"/>
            <a:ext cx="1169532" cy="314849"/>
          </a:xfrm>
          <a:prstGeom prst="lef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 rot="3538437">
            <a:off x="5284116" y="3604329"/>
            <a:ext cx="1169532" cy="314849"/>
          </a:xfrm>
          <a:prstGeom prst="leftArrow">
            <a:avLst>
              <a:gd name="adj1" fmla="val 38949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 rot="10800000">
            <a:off x="4020274" y="4939785"/>
            <a:ext cx="1169532" cy="314849"/>
          </a:xfrm>
          <a:prstGeom prst="lef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89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SLO Approval Conference Video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19200" y="3276600"/>
            <a:ext cx="7170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smtClean="0"/>
              <a:t>#1) </a:t>
            </a:r>
            <a:r>
              <a:rPr lang="en-US" sz="2400" u="sng" dirty="0" smtClean="0"/>
              <a:t>Validate</a:t>
            </a:r>
            <a:r>
              <a:rPr lang="en-US" sz="2400" dirty="0" smtClean="0"/>
              <a:t>:  Affirms strength, or rationale</a:t>
            </a:r>
          </a:p>
          <a:p>
            <a:pPr marL="514350" lvl="0" indent="-514350"/>
            <a:endParaRPr lang="en-US" sz="2400" dirty="0" smtClean="0"/>
          </a:p>
          <a:p>
            <a:pPr lvl="0"/>
            <a:r>
              <a:rPr lang="en-US" sz="2400" dirty="0" smtClean="0"/>
              <a:t>#2)  </a:t>
            </a:r>
            <a:r>
              <a:rPr lang="en-US" sz="2400" u="sng" dirty="0" smtClean="0"/>
              <a:t>Clarify</a:t>
            </a:r>
            <a:r>
              <a:rPr lang="en-US" sz="2400" dirty="0" smtClean="0"/>
              <a:t>:  Asks for greater detail, probes deeper</a:t>
            </a:r>
          </a:p>
          <a:p>
            <a:pPr lvl="0"/>
            <a:endParaRPr lang="en-US" sz="2400" dirty="0" smtClean="0"/>
          </a:p>
          <a:p>
            <a:r>
              <a:rPr lang="en-US" sz="2400" dirty="0" smtClean="0"/>
              <a:t>#3) </a:t>
            </a:r>
            <a:r>
              <a:rPr lang="en-US" sz="2400" u="sng" dirty="0" smtClean="0"/>
              <a:t>Stretch</a:t>
            </a:r>
            <a:r>
              <a:rPr lang="en-US" sz="2400" dirty="0" smtClean="0"/>
              <a:t>:  Pushes the educator to think about next steps growth and development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6764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Count off 1-3.  During the video capture language stems that demonstrate your assigned area of the protocol.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6810" y="6248399"/>
            <a:ext cx="731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Video Link: </a:t>
            </a:r>
            <a:r>
              <a:rPr lang="en-US" sz="2800" dirty="0" smtClean="0">
                <a:hlinkClick r:id="rId2"/>
              </a:rPr>
              <a:t>Approval Conference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4153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Supporting and Evaluating the SLO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 Case Study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3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Reviewing Case Study SLO Plan</a:t>
            </a:r>
            <a:endParaRPr lang="en-US" sz="4000" dirty="0"/>
          </a:p>
        </p:txBody>
      </p:sp>
      <p:pic>
        <p:nvPicPr>
          <p:cNvPr id="1026" name="Picture 2" descr="C:\Users\kjoannes\AppData\Local\Microsoft\Windows\Temporary Internet Files\Content.IE5\USAGWP57\peer-review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39181"/>
            <a:ext cx="3048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72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5715000"/>
            <a:ext cx="7772400" cy="762000"/>
          </a:xfrm>
        </p:spPr>
        <p:txBody>
          <a:bodyPr/>
          <a:lstStyle/>
          <a:p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SLO Approval:</a:t>
            </a:r>
            <a:br>
              <a:rPr lang="en-US" sz="3600" dirty="0" smtClean="0"/>
            </a:br>
            <a:r>
              <a:rPr lang="en-US" sz="3600" dirty="0" smtClean="0"/>
              <a:t>Preliminary Conference</a:t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pic>
        <p:nvPicPr>
          <p:cNvPr id="1027" name="Picture 3" descr="C:\Users\tgrant\AppData\Local\Microsoft\Windows\Temporary Internet Files\Content.IE5\QGG4R8SZ\dreamstime_l_3291533[1]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39" b="12376"/>
          <a:stretch/>
        </p:blipFill>
        <p:spPr bwMode="auto">
          <a:xfrm>
            <a:off x="1600200" y="1676400"/>
            <a:ext cx="5943600" cy="331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3"/>
          <p:cNvSpPr txBox="1">
            <a:spLocks/>
          </p:cNvSpPr>
          <p:nvPr/>
        </p:nvSpPr>
        <p:spPr bwMode="auto">
          <a:xfrm>
            <a:off x="838200" y="533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r>
              <a:rPr lang="en-US" sz="4000" kern="0" dirty="0" smtClean="0"/>
              <a:t>Coaching Conversation Video Recap</a:t>
            </a:r>
            <a:endParaRPr lang="en-US" sz="4000" kern="0" dirty="0"/>
          </a:p>
        </p:txBody>
      </p:sp>
    </p:spTree>
    <p:extLst>
      <p:ext uri="{BB962C8B-B14F-4D97-AF65-F5344CB8AC3E}">
        <p14:creationId xmlns:p14="http://schemas.microsoft.com/office/powerpoint/2010/main" val="77180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75637" y="2895600"/>
            <a:ext cx="3352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When</a:t>
            </a:r>
            <a:r>
              <a:rPr lang="en-US" sz="2400" dirty="0" smtClean="0"/>
              <a:t>? Prior to start of SLO interval.</a:t>
            </a:r>
          </a:p>
          <a:p>
            <a:r>
              <a:rPr lang="en-US" sz="2400" b="1" dirty="0" smtClean="0"/>
              <a:t>Who</a:t>
            </a:r>
            <a:r>
              <a:rPr lang="en-US" sz="2400" dirty="0" smtClean="0"/>
              <a:t>? Final approval is issued by the building principal.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600200"/>
          </a:xfrm>
        </p:spPr>
        <p:txBody>
          <a:bodyPr/>
          <a:lstStyle/>
          <a:p>
            <a:r>
              <a:rPr lang="en-US" sz="4000" dirty="0" smtClean="0"/>
              <a:t>SLO Approval: Preliminary Conference</a:t>
            </a:r>
            <a:endParaRPr lang="en-US" sz="4000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5372958"/>
              </p:ext>
            </p:extLst>
          </p:nvPr>
        </p:nvGraphicFramePr>
        <p:xfrm>
          <a:off x="166315" y="2209800"/>
          <a:ext cx="4405685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" y="0"/>
            <a:ext cx="120015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212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 Review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06" b="5584"/>
          <a:stretch/>
        </p:blipFill>
        <p:spPr>
          <a:xfrm rot="20919913">
            <a:off x="-146926" y="1558875"/>
            <a:ext cx="5124387" cy="444571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981200"/>
            <a:ext cx="4343400" cy="4343400"/>
          </a:xfrm>
        </p:spPr>
        <p:txBody>
          <a:bodyPr/>
          <a:lstStyle/>
          <a:p>
            <a:r>
              <a:rPr lang="en-US" sz="2400" dirty="0" smtClean="0"/>
              <a:t>Note other areas you would include in the coaching conversation if you were conducting the preliminary conference</a:t>
            </a:r>
          </a:p>
          <a:p>
            <a:endParaRPr lang="en-US" sz="2400" dirty="0" smtClean="0"/>
          </a:p>
          <a:p>
            <a:r>
              <a:rPr lang="en-US" sz="2400" dirty="0" smtClean="0"/>
              <a:t>Remember to use coaching stems when providing feedback</a:t>
            </a:r>
          </a:p>
          <a:p>
            <a:endParaRPr lang="en-US" sz="2400" dirty="0" smtClean="0"/>
          </a:p>
          <a:p>
            <a:pPr marL="0" indent="0" algn="ctr">
              <a:buNone/>
            </a:pPr>
            <a:r>
              <a:rPr lang="en-US" b="1" i="1" dirty="0" smtClean="0"/>
              <a:t>10 Minute Activity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14510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Framework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4038600" cy="1600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7800" y="5823466"/>
            <a:ext cx="6248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/>
              <a:t>Graphics courtesy of WI Department of Public Instruction</a:t>
            </a:r>
            <a:endParaRPr lang="en-US" sz="1100" dirty="0"/>
          </a:p>
        </p:txBody>
      </p:sp>
      <p:pic>
        <p:nvPicPr>
          <p:cNvPr id="7" name="Content Placeholder 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4114800"/>
            <a:ext cx="4572144" cy="1600310"/>
          </a:xfrm>
          <a:prstGeom prst="rect">
            <a:avLst/>
          </a:prstGeom>
        </p:spPr>
      </p:pic>
      <p:pic>
        <p:nvPicPr>
          <p:cNvPr id="6" name="Content Placeholder 3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743200"/>
            <a:ext cx="4269444" cy="16475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76800" y="1752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MAP/</a:t>
            </a:r>
            <a:r>
              <a:rPr lang="en-US" dirty="0" err="1" smtClean="0"/>
              <a:t>Dibels</a:t>
            </a:r>
            <a:r>
              <a:rPr lang="en-US" dirty="0" smtClean="0"/>
              <a:t>/F&amp;P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29472" y="3048000"/>
            <a:ext cx="1828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Unit tests</a:t>
            </a:r>
          </a:p>
          <a:p>
            <a:r>
              <a:rPr lang="en-US" dirty="0" smtClean="0"/>
              <a:t>Spelling Tests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38400" y="4479663"/>
            <a:ext cx="1829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Running Records</a:t>
            </a:r>
          </a:p>
          <a:p>
            <a:r>
              <a:rPr lang="en-US" dirty="0" smtClean="0"/>
              <a:t>Oral recordings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4702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>
          <a:xfrm>
            <a:off x="1600200" y="4873128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Please be ready to begin the next session in 15 minutes. </a:t>
            </a:r>
          </a:p>
          <a:p>
            <a:pPr marL="0" indent="0" algn="ctr">
              <a:buNone/>
            </a:pPr>
            <a:r>
              <a:rPr lang="en-US" dirty="0" smtClean="0"/>
              <a:t>Thank you!</a:t>
            </a:r>
            <a:endParaRPr lang="en-US" dirty="0"/>
          </a:p>
        </p:txBody>
      </p:sp>
      <p:pic>
        <p:nvPicPr>
          <p:cNvPr id="5" name="Picture 2" descr="C:\Users\tgrant\AppData\Local\Microsoft\Windows\Temporary Internet Files\Content.IE5\E31EFY2K\3287108-take-a-break-mug-showing-relaxing-and-tirednes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57200"/>
            <a:ext cx="4165410" cy="41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4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9595"/>
            <a:ext cx="7772400" cy="1143000"/>
          </a:xfrm>
        </p:spPr>
        <p:txBody>
          <a:bodyPr/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Agenda Overview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6092969"/>
              </p:ext>
            </p:extLst>
          </p:nvPr>
        </p:nvGraphicFramePr>
        <p:xfrm>
          <a:off x="304800" y="1295400"/>
          <a:ext cx="8077200" cy="5486400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8077200"/>
              </a:tblGrid>
              <a:tr h="7315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Evaluating the</a:t>
                      </a:r>
                      <a:r>
                        <a:rPr lang="en-US" sz="2400" baseline="0" dirty="0" smtClean="0">
                          <a:effectLst/>
                        </a:rPr>
                        <a:t> SLO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Assessment,</a:t>
                      </a:r>
                      <a:r>
                        <a:rPr lang="en-US" sz="2400" baseline="0" dirty="0" smtClean="0">
                          <a:effectLst/>
                        </a:rPr>
                        <a:t> Content, and Rigor Review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SLO Readiness Tool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Managin</a:t>
                      </a:r>
                      <a:r>
                        <a:rPr lang="en-US" sz="2400" baseline="0" dirty="0" smtClean="0"/>
                        <a:t>g SLO Data (Enrich VC3)</a:t>
                      </a:r>
                      <a:endParaRPr lang="en-US" sz="2400" dirty="0"/>
                    </a:p>
                  </a:txBody>
                  <a:tcPr marL="68580" marR="68580" marT="0" marB="0" anchor="ctr"/>
                </a:tc>
              </a:tr>
              <a:tr h="73152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Coaching</a:t>
                      </a:r>
                      <a:r>
                        <a:rPr lang="en-US" sz="2400" baseline="0" dirty="0" smtClean="0"/>
                        <a:t> Conversations</a:t>
                      </a:r>
                      <a:endParaRPr lang="en-US" sz="2400" dirty="0"/>
                    </a:p>
                  </a:txBody>
                  <a:tcPr marL="68580" marR="68580" marT="0" marB="0"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Case Study: Beginning of the Year</a:t>
                      </a: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                      </a:t>
                      </a:r>
                      <a:r>
                        <a:rPr lang="en-US" sz="2400" baseline="0" dirty="0" smtClean="0">
                          <a:effectLst/>
                        </a:rPr>
                        <a:t>Mid Course Conference</a:t>
                      </a:r>
                      <a:endParaRPr lang="en-US" sz="24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</a:rPr>
                        <a:t>                      End of Year</a:t>
                      </a:r>
                      <a:endParaRPr lang="en-US" sz="2400" dirty="0" smtClean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31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Next Steps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6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15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 Course Conference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828800"/>
            <a:ext cx="4648200" cy="4876800"/>
          </a:xfrm>
        </p:spPr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ind the mid-course data</a:t>
            </a:r>
          </a:p>
          <a:p>
            <a:r>
              <a:rPr lang="en-US" dirty="0"/>
              <a:t>Review the </a:t>
            </a:r>
            <a:r>
              <a:rPr lang="en-US" dirty="0" smtClean="0"/>
              <a:t>data</a:t>
            </a:r>
          </a:p>
          <a:p>
            <a:pPr lvl="1"/>
            <a:r>
              <a:rPr lang="en-US" dirty="0"/>
              <a:t>pose </a:t>
            </a:r>
            <a:r>
              <a:rPr lang="en-US"/>
              <a:t>2 </a:t>
            </a:r>
            <a:r>
              <a:rPr lang="en-US" smtClean="0"/>
              <a:t>validating </a:t>
            </a:r>
            <a:r>
              <a:rPr lang="en-US" dirty="0" smtClean="0"/>
              <a:t>statements</a:t>
            </a:r>
          </a:p>
          <a:p>
            <a:pPr lvl="1"/>
            <a:r>
              <a:rPr lang="en-US" dirty="0" smtClean="0"/>
              <a:t>Pose 2 </a:t>
            </a:r>
            <a:r>
              <a:rPr lang="en-US" dirty="0"/>
              <a:t>clarifying </a:t>
            </a:r>
            <a:r>
              <a:rPr lang="en-US" dirty="0" smtClean="0"/>
              <a:t>questions </a:t>
            </a:r>
            <a:r>
              <a:rPr lang="en-US" dirty="0"/>
              <a:t>and </a:t>
            </a:r>
            <a:endParaRPr lang="en-US" dirty="0" smtClean="0"/>
          </a:p>
          <a:p>
            <a:pPr lvl="1"/>
            <a:r>
              <a:rPr lang="en-US" dirty="0" smtClean="0"/>
              <a:t>Pose 1 </a:t>
            </a:r>
            <a:r>
              <a:rPr lang="en-US" dirty="0"/>
              <a:t>statement what will stretch or encourage application of new </a:t>
            </a:r>
            <a:r>
              <a:rPr lang="en-US" dirty="0" smtClean="0"/>
              <a:t>learning</a:t>
            </a:r>
          </a:p>
          <a:p>
            <a:r>
              <a:rPr lang="en-US" sz="2400" dirty="0" smtClean="0"/>
              <a:t>After </a:t>
            </a:r>
            <a:r>
              <a:rPr lang="en-US" sz="2400" b="1" i="1" dirty="0" smtClean="0"/>
              <a:t>15 minutes</a:t>
            </a:r>
            <a:r>
              <a:rPr lang="en-US" sz="2400" dirty="0" smtClean="0"/>
              <a:t>, compare findings with an elbow partner</a:t>
            </a:r>
            <a:endParaRPr lang="en-US" sz="2400" b="1" i="1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07696343"/>
              </p:ext>
            </p:extLst>
          </p:nvPr>
        </p:nvGraphicFramePr>
        <p:xfrm>
          <a:off x="304800" y="1981200"/>
          <a:ext cx="3810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160149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Mid-Course Conference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18288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/>
              <a:t>Adjustments to growth targets are allowable at mid-course conference should data </a:t>
            </a:r>
            <a:r>
              <a:rPr lang="en-US" sz="2400" dirty="0" smtClean="0"/>
              <a:t>support an adjustment.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Be </a:t>
            </a:r>
            <a:r>
              <a:rPr lang="en-US" sz="2400" dirty="0"/>
              <a:t>careful to determine whether the data includes appropriate alignment and responsiveness to instructional strategies. </a:t>
            </a:r>
            <a:endParaRPr lang="en-US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Teachers </a:t>
            </a:r>
            <a:r>
              <a:rPr lang="en-US" sz="2400" dirty="0"/>
              <a:t>are to come to the conference with reflections on </a:t>
            </a:r>
            <a:r>
              <a:rPr lang="en-US" sz="2400" dirty="0" smtClean="0"/>
              <a:t> </a:t>
            </a:r>
          </a:p>
          <a:p>
            <a:pPr lvl="0"/>
            <a:r>
              <a:rPr lang="en-US" sz="2400" dirty="0" smtClean="0"/>
              <a:t>    how </a:t>
            </a:r>
            <a:r>
              <a:rPr lang="en-US" sz="2400" dirty="0"/>
              <a:t>they have identified root causes for off-track </a:t>
            </a:r>
            <a:r>
              <a:rPr lang="en-US" sz="2400" dirty="0" smtClean="0"/>
              <a:t>  </a:t>
            </a:r>
          </a:p>
          <a:p>
            <a:pPr lvl="0"/>
            <a:r>
              <a:rPr lang="en-US" sz="2400" dirty="0" smtClean="0"/>
              <a:t>    performance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Adjustments </a:t>
            </a:r>
            <a:r>
              <a:rPr lang="en-US" sz="2400" dirty="0"/>
              <a:t>are likely. </a:t>
            </a:r>
            <a:endParaRPr lang="en-US" sz="24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Chronic </a:t>
            </a:r>
            <a:r>
              <a:rPr lang="en-US" sz="2400" dirty="0"/>
              <a:t>absence students are not removed at this time.  </a:t>
            </a:r>
          </a:p>
        </p:txBody>
      </p:sp>
    </p:spTree>
    <p:extLst>
      <p:ext uri="{BB962C8B-B14F-4D97-AF65-F5344CB8AC3E}">
        <p14:creationId xmlns:p14="http://schemas.microsoft.com/office/powerpoint/2010/main" val="37834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 of Year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9" y="1219200"/>
            <a:ext cx="4553309" cy="5410200"/>
          </a:xfrm>
        </p:spPr>
        <p:txBody>
          <a:bodyPr/>
          <a:lstStyle/>
          <a:p>
            <a:endParaRPr lang="en-US" sz="2400" dirty="0"/>
          </a:p>
          <a:p>
            <a:r>
              <a:rPr lang="en-US" sz="2200" dirty="0"/>
              <a:t>Each Student Learning Objective, upon review of the evaluator(s), will be given a rating. The ratings are based on the percentage of students that have met their growth goals based upon the rubric agreed upon at the beginning conference and any mid-course conference adjustments.</a:t>
            </a:r>
          </a:p>
          <a:p>
            <a:endParaRPr lang="en-US" sz="2200" dirty="0"/>
          </a:p>
          <a:p>
            <a:r>
              <a:rPr lang="en-US" sz="2200" dirty="0"/>
              <a:t>Teachers self-score the SLO prior to review with the evaluator.</a:t>
            </a: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32961103"/>
              </p:ext>
            </p:extLst>
          </p:nvPr>
        </p:nvGraphicFramePr>
        <p:xfrm>
          <a:off x="457200" y="1524000"/>
          <a:ext cx="407828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382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09800"/>
            <a:ext cx="838200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• </a:t>
            </a:r>
            <a:r>
              <a:rPr lang="en-US" sz="2400" dirty="0"/>
              <a:t>Review all available evidence submitted by the teacher, including the summary of results and any supporting documentation. </a:t>
            </a:r>
          </a:p>
          <a:p>
            <a:r>
              <a:rPr lang="en-US" sz="2400" dirty="0"/>
              <a:t>• Compare results to original targets set for students. </a:t>
            </a:r>
          </a:p>
          <a:p>
            <a:r>
              <a:rPr lang="en-US" sz="2400" dirty="0"/>
              <a:t>• Determine whether or not the data supports the teacher’s SLO rating. </a:t>
            </a:r>
          </a:p>
          <a:p>
            <a:r>
              <a:rPr lang="en-US" sz="2400" dirty="0"/>
              <a:t>• Take into account the requirements for rigor and comparability within the district. </a:t>
            </a:r>
          </a:p>
          <a:p>
            <a:r>
              <a:rPr lang="en-US" sz="2400" dirty="0"/>
              <a:t>• Review the PG&amp;D plan results and results of action research</a:t>
            </a:r>
            <a:r>
              <a:rPr lang="en-US" dirty="0"/>
              <a:t>.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Preparing for the Summative Conference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33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63440" y="685800"/>
            <a:ext cx="8229600" cy="1143000"/>
          </a:xfrm>
        </p:spPr>
        <p:txBody>
          <a:bodyPr/>
          <a:lstStyle/>
          <a:p>
            <a:r>
              <a:rPr lang="en-US" dirty="0"/>
              <a:t>SLO Scoring:</a:t>
            </a:r>
            <a:br>
              <a:rPr lang="en-US" dirty="0"/>
            </a:br>
            <a:r>
              <a:rPr lang="en-US" dirty="0"/>
              <a:t>Questions to Consider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95800" y="1828800"/>
            <a:ext cx="4495800" cy="4149725"/>
          </a:xfrm>
        </p:spPr>
        <p:txBody>
          <a:bodyPr/>
          <a:lstStyle/>
          <a:p>
            <a:r>
              <a:rPr lang="en-US" sz="2800" dirty="0" smtClean="0"/>
              <a:t>Was </a:t>
            </a:r>
            <a:r>
              <a:rPr lang="en-US" sz="2800" dirty="0"/>
              <a:t>the target for this SLO reached?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If </a:t>
            </a:r>
            <a:r>
              <a:rPr lang="en-US" sz="2800" dirty="0"/>
              <a:t>not, was it </a:t>
            </a:r>
            <a:r>
              <a:rPr lang="en-US" sz="2800" dirty="0" smtClean="0"/>
              <a:t>close</a:t>
            </a:r>
            <a:r>
              <a:rPr lang="en-US" sz="2800" dirty="0"/>
              <a:t>?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If </a:t>
            </a:r>
            <a:r>
              <a:rPr lang="en-US" sz="2800" dirty="0"/>
              <a:t>so, was the target greatly surpassed? Why or why </a:t>
            </a:r>
            <a:r>
              <a:rPr lang="en-US" sz="2800" dirty="0" smtClean="0"/>
              <a:t>not?</a:t>
            </a:r>
            <a:endParaRPr lang="en-US" sz="2800" dirty="0"/>
          </a:p>
        </p:txBody>
      </p:sp>
      <p:pic>
        <p:nvPicPr>
          <p:cNvPr id="11" name="Picture 2" descr="C:\Users\kjoannes\AppData\Local\Microsoft\Windows\Temporary Internet Files\Content.IE5\0K2S8F6O\business-chart-collection[1]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130" t="600" r="16084" b="-600"/>
          <a:stretch/>
        </p:blipFill>
        <p:spPr bwMode="auto">
          <a:xfrm>
            <a:off x="-228600" y="1905000"/>
            <a:ext cx="4648200" cy="345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4064">
            <a:off x="-237270" y="3039331"/>
            <a:ext cx="3708669" cy="3708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9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209800"/>
            <a:ext cx="7467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</a:t>
            </a:r>
            <a:r>
              <a:rPr lang="en-US" sz="2400" dirty="0" smtClean="0"/>
              <a:t>perate </a:t>
            </a:r>
            <a:r>
              <a:rPr lang="en-US" sz="2400" dirty="0"/>
              <a:t>under the presumption that educators will reach a “proficient” rating. </a:t>
            </a:r>
            <a:endParaRPr lang="en-US" sz="2400" dirty="0" smtClean="0"/>
          </a:p>
          <a:p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Evidence </a:t>
            </a:r>
            <a:r>
              <a:rPr lang="en-US" sz="2400" dirty="0"/>
              <a:t>should be collected </a:t>
            </a:r>
            <a:r>
              <a:rPr lang="en-US" sz="2400" dirty="0" smtClean="0"/>
              <a:t>to </a:t>
            </a:r>
            <a:r>
              <a:rPr lang="en-US" sz="2400" dirty="0"/>
              <a:t>support and determination if performance is above or below that level.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762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Early Implementation Considerations: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1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Scoring Rubric Example</a:t>
            </a:r>
            <a:endParaRPr lang="en-US" sz="40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755301"/>
              </p:ext>
            </p:extLst>
          </p:nvPr>
        </p:nvGraphicFramePr>
        <p:xfrm>
          <a:off x="457200" y="1676401"/>
          <a:ext cx="7772400" cy="4495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7007"/>
                <a:gridCol w="5685393"/>
              </a:tblGrid>
              <a:tr h="5725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SLO Rating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Percentage of Attainment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719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Unsatisfactory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50% or fewer students met growth goal.  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242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Needs Improvement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 </a:t>
                      </a:r>
                      <a:endParaRPr lang="en-US" sz="1800">
                        <a:effectLst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51 -99% of students met growth goal.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7196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Proficient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>
                          <a:effectLst/>
                        </a:rPr>
                        <a:t>All students met growth goal.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12420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Exemplary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effectLst/>
                        </a:rPr>
                        <a:t>All students met growth goal; 25% of students exceeded goal.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8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 Scoring Rubric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594992"/>
              </p:ext>
            </p:extLst>
          </p:nvPr>
        </p:nvGraphicFramePr>
        <p:xfrm>
          <a:off x="228600" y="1905000"/>
          <a:ext cx="8686800" cy="4572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{72833802-FEF1-4C79-8D5D-14CF1EAF98D9}</a:tableStyleId>
              </a:tblPr>
              <a:tblGrid>
                <a:gridCol w="2173174"/>
                <a:gridCol w="2092763"/>
                <a:gridCol w="2391237"/>
                <a:gridCol w="2029626"/>
              </a:tblGrid>
              <a:tr h="877100">
                <a:tc>
                  <a:txBody>
                    <a:bodyPr/>
                    <a:lstStyle/>
                    <a:p>
                      <a:pPr marL="0" marR="1270" algn="ctr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effectLst/>
                        </a:rPr>
                        <a:t>Exemplary</a:t>
                      </a:r>
                      <a:endParaRPr lang="en-US" sz="1600" dirty="0">
                        <a:effectLst/>
                      </a:endParaRPr>
                    </a:p>
                    <a:p>
                      <a:pPr marL="177165" marR="177165"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000" spc="-5" dirty="0">
                          <a:effectLst/>
                        </a:rPr>
                        <a:t>In</a:t>
                      </a:r>
                      <a:r>
                        <a:rPr lang="en-US" sz="1000" spc="-3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addition</a:t>
                      </a:r>
                      <a:r>
                        <a:rPr lang="en-US" sz="1000" spc="-3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to</a:t>
                      </a:r>
                      <a:r>
                        <a:rPr lang="en-US" sz="1000" spc="-3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meeting</a:t>
                      </a:r>
                      <a:r>
                        <a:rPr lang="en-US" sz="1000" spc="-2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the</a:t>
                      </a:r>
                      <a:r>
                        <a:rPr lang="en-US" sz="1000" spc="130" dirty="0">
                          <a:effectLst/>
                        </a:rPr>
                        <a:t> </a:t>
                      </a:r>
                      <a:r>
                        <a:rPr lang="en-US" sz="1000" dirty="0">
                          <a:effectLst/>
                        </a:rPr>
                        <a:t>standard…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532765" marR="0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5" dirty="0">
                          <a:effectLst/>
                        </a:rPr>
                        <a:t>Proficient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95580" marR="0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Needs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spc="-5" dirty="0">
                          <a:effectLst/>
                        </a:rPr>
                        <a:t>Improvement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80365" marR="0">
                        <a:lnSpc>
                          <a:spcPts val="13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spc="-5" dirty="0">
                          <a:effectLst/>
                        </a:rPr>
                        <a:t>Unsatisfactory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754199">
                <a:tc>
                  <a:txBody>
                    <a:bodyPr/>
                    <a:lstStyle/>
                    <a:p>
                      <a:pPr marL="64770" marR="1905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The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teacher</a:t>
                      </a:r>
                      <a:r>
                        <a:rPr lang="en-US" sz="1200" spc="-2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attains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en-US" sz="1200" spc="-1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high</a:t>
                      </a:r>
                      <a:r>
                        <a:rPr lang="en-US" sz="1200" spc="14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level</a:t>
                      </a:r>
                      <a:r>
                        <a:rPr lang="en-US" sz="1200" spc="-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-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student</a:t>
                      </a:r>
                      <a:r>
                        <a:rPr lang="en-US" sz="1200" spc="-4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achievement</a:t>
                      </a:r>
                      <a:r>
                        <a:rPr lang="en-US" sz="1200" spc="15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with</a:t>
                      </a:r>
                      <a:r>
                        <a:rPr lang="en-US" sz="1200" spc="-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all</a:t>
                      </a:r>
                      <a:r>
                        <a:rPr lang="en-US" sz="1200" spc="-3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populations</a:t>
                      </a:r>
                      <a:r>
                        <a:rPr lang="en-US" sz="1200" spc="-3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12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learners.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69850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work</a:t>
                      </a:r>
                      <a:r>
                        <a:rPr lang="en-US" sz="1200" spc="-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of</a:t>
                      </a:r>
                      <a:r>
                        <a:rPr lang="en-US" sz="1200" spc="-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the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teacher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results</a:t>
                      </a:r>
                      <a:r>
                        <a:rPr lang="en-US" sz="1200" spc="13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in</a:t>
                      </a:r>
                      <a:r>
                        <a:rPr lang="en-US" sz="1200" spc="-6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acceptable,</a:t>
                      </a:r>
                      <a:r>
                        <a:rPr lang="en-US" sz="1200" spc="-35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measurable</a:t>
                      </a:r>
                      <a:r>
                        <a:rPr lang="en-US" sz="1200" spc="14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progress</a:t>
                      </a:r>
                      <a:r>
                        <a:rPr lang="en-US" sz="1200" spc="-4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based</a:t>
                      </a:r>
                      <a:r>
                        <a:rPr lang="en-US" sz="1200" spc="-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on</a:t>
                      </a:r>
                      <a:r>
                        <a:rPr lang="en-US" sz="1200" spc="-45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established</a:t>
                      </a:r>
                      <a:r>
                        <a:rPr lang="en-US" sz="1200" spc="12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standards</a:t>
                      </a:r>
                      <a:r>
                        <a:rPr lang="en-US" sz="1200" spc="-40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for</a:t>
                      </a:r>
                      <a:r>
                        <a:rPr lang="en-US" sz="1200" spc="-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a</a:t>
                      </a:r>
                      <a:r>
                        <a:rPr lang="en-US" sz="1200" spc="-35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significant</a:t>
                      </a:r>
                      <a:r>
                        <a:rPr lang="en-US" sz="1200" spc="120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number</a:t>
                      </a:r>
                      <a:r>
                        <a:rPr lang="en-US" sz="1200" spc="-3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of</a:t>
                      </a:r>
                      <a:r>
                        <a:rPr lang="en-US" sz="1200" spc="-4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students.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6858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work</a:t>
                      </a:r>
                      <a:r>
                        <a:rPr lang="en-US" sz="1200" spc="-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of</a:t>
                      </a:r>
                      <a:r>
                        <a:rPr lang="en-US" sz="1200" spc="-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the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teacher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results</a:t>
                      </a:r>
                      <a:r>
                        <a:rPr lang="en-US" sz="1200" spc="13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in</a:t>
                      </a:r>
                      <a:r>
                        <a:rPr lang="en-US" sz="1200" spc="-35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student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growth</a:t>
                      </a:r>
                      <a:r>
                        <a:rPr lang="en-US" sz="1200" spc="-3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but</a:t>
                      </a:r>
                      <a:r>
                        <a:rPr lang="en-US" sz="1200" spc="-2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does</a:t>
                      </a:r>
                      <a:r>
                        <a:rPr lang="en-US" sz="1200" spc="-2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not</a:t>
                      </a:r>
                      <a:r>
                        <a:rPr lang="en-US" sz="1200" spc="130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meet</a:t>
                      </a:r>
                      <a:r>
                        <a:rPr lang="en-US" sz="1200" spc="-4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the</a:t>
                      </a:r>
                      <a:r>
                        <a:rPr lang="en-US" sz="1200" spc="-35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established</a:t>
                      </a:r>
                      <a:r>
                        <a:rPr lang="en-US" sz="1200" spc="-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standard</a:t>
                      </a:r>
                      <a:r>
                        <a:rPr lang="en-US" sz="1200" spc="1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and/or</a:t>
                      </a:r>
                      <a:r>
                        <a:rPr lang="en-US" sz="1200" spc="-2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is</a:t>
                      </a:r>
                      <a:r>
                        <a:rPr lang="en-US" sz="1200" spc="-25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not</a:t>
                      </a:r>
                      <a:r>
                        <a:rPr lang="en-US" sz="1200" spc="-25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achieved with</a:t>
                      </a:r>
                      <a:r>
                        <a:rPr lang="en-US" sz="1200" spc="-2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all</a:t>
                      </a:r>
                      <a:r>
                        <a:rPr lang="en-US" sz="1200" spc="115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populations</a:t>
                      </a:r>
                      <a:r>
                        <a:rPr lang="en-US" sz="1200" spc="-40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taught</a:t>
                      </a:r>
                      <a:r>
                        <a:rPr lang="en-US" sz="1200" spc="-35">
                          <a:effectLst/>
                        </a:rPr>
                        <a:t> </a:t>
                      </a:r>
                      <a:r>
                        <a:rPr lang="en-US" sz="1200" spc="5">
                          <a:effectLst/>
                        </a:rPr>
                        <a:t>by</a:t>
                      </a:r>
                      <a:r>
                        <a:rPr lang="en-US" sz="1200" spc="-5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the</a:t>
                      </a:r>
                      <a:r>
                        <a:rPr lang="en-US" sz="1200" spc="160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teacher.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9969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The</a:t>
                      </a:r>
                      <a:r>
                        <a:rPr lang="en-US" sz="1200" spc="-10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work</a:t>
                      </a:r>
                      <a:r>
                        <a:rPr lang="en-US" sz="1200" spc="-2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of</a:t>
                      </a:r>
                      <a:r>
                        <a:rPr lang="en-US" sz="1200" spc="-3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the</a:t>
                      </a:r>
                      <a:r>
                        <a:rPr lang="en-US" sz="1200" spc="-20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teacher</a:t>
                      </a:r>
                      <a:r>
                        <a:rPr lang="en-US" sz="1200" spc="-15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does</a:t>
                      </a:r>
                      <a:r>
                        <a:rPr lang="en-US" sz="1200" spc="145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not</a:t>
                      </a:r>
                      <a:r>
                        <a:rPr lang="en-US" sz="1200" spc="-45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achieve</a:t>
                      </a:r>
                      <a:r>
                        <a:rPr lang="en-US" sz="1200" spc="-40">
                          <a:effectLst/>
                        </a:rPr>
                        <a:t> </a:t>
                      </a:r>
                      <a:r>
                        <a:rPr lang="en-US" sz="1200">
                          <a:effectLst/>
                        </a:rPr>
                        <a:t>acceptable</a:t>
                      </a:r>
                      <a:r>
                        <a:rPr lang="en-US" sz="1200" spc="-35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student</a:t>
                      </a:r>
                      <a:r>
                        <a:rPr lang="en-US" sz="1200" spc="150">
                          <a:effectLst/>
                        </a:rPr>
                        <a:t> </a:t>
                      </a:r>
                      <a:r>
                        <a:rPr lang="en-US" sz="1200" spc="-5">
                          <a:effectLst/>
                        </a:rPr>
                        <a:t>growth.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940701">
                <a:tc>
                  <a:txBody>
                    <a:bodyPr/>
                    <a:lstStyle/>
                    <a:p>
                      <a:pPr marL="64770" marR="66040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96265" algn="l"/>
                          <a:tab pos="1390650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Almost</a:t>
                      </a:r>
                      <a:r>
                        <a:rPr lang="en-US" sz="1200" spc="-4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all</a:t>
                      </a:r>
                      <a:r>
                        <a:rPr lang="en-US" sz="1200" spc="-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students</a:t>
                      </a:r>
                      <a:r>
                        <a:rPr lang="en-US" sz="1200" u="sng" dirty="0"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</a:rPr>
                        <a:t>  90-100% </a:t>
                      </a:r>
                      <a:r>
                        <a:rPr lang="en-US" sz="1200" spc="-5" dirty="0">
                          <a:effectLst/>
                        </a:rPr>
                        <a:t>meet</a:t>
                      </a:r>
                      <a:r>
                        <a:rPr lang="en-US" sz="1200" spc="14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their</a:t>
                      </a:r>
                      <a:r>
                        <a:rPr lang="en-US" sz="1200" spc="-3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targeted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growth,</a:t>
                      </a:r>
                      <a:r>
                        <a:rPr lang="en-US" sz="1200" spc="-3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and</a:t>
                      </a:r>
                      <a:r>
                        <a:rPr lang="en-US" sz="1200" spc="165" dirty="0">
                          <a:effectLst/>
                        </a:rPr>
                        <a:t> </a:t>
                      </a:r>
                      <a:r>
                        <a:rPr lang="en-US" sz="1200" spc="-5" dirty="0" smtClean="0">
                          <a:effectLst/>
                        </a:rPr>
                        <a:t>many</a:t>
                      </a:r>
                      <a:r>
                        <a:rPr lang="en-US" sz="1200" spc="-5" baseline="0" dirty="0" smtClean="0">
                          <a:effectLst/>
                        </a:rPr>
                        <a:t> </a:t>
                      </a:r>
                      <a:r>
                        <a:rPr lang="en-US" sz="1200" spc="-5" dirty="0" smtClean="0">
                          <a:effectLst/>
                        </a:rPr>
                        <a:t>exceed</a:t>
                      </a:r>
                      <a:r>
                        <a:rPr lang="en-US" sz="1200" spc="-35" dirty="0" smtClean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their</a:t>
                      </a:r>
                      <a:r>
                        <a:rPr lang="en-US" sz="1200" spc="-3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targets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144145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95655" algn="l"/>
                        </a:tabLst>
                      </a:pP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en-US" sz="1200" spc="-4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significant</a:t>
                      </a:r>
                      <a:r>
                        <a:rPr lang="en-US" sz="1200" spc="-3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number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16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students </a:t>
                      </a:r>
                      <a:r>
                        <a:rPr lang="en-US" sz="1200" u="sng" spc="-5" dirty="0">
                          <a:effectLst/>
                        </a:rPr>
                        <a:t>70%-</a:t>
                      </a:r>
                      <a:r>
                        <a:rPr lang="en-US" sz="1200" u="sng" spc="-5" dirty="0" smtClean="0">
                          <a:effectLst/>
                        </a:rPr>
                        <a:t>89%</a:t>
                      </a:r>
                      <a:r>
                        <a:rPr lang="en-US" sz="1200" spc="-5" dirty="0" smtClean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meet</a:t>
                      </a:r>
                      <a:r>
                        <a:rPr lang="en-US" sz="1200" spc="-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or</a:t>
                      </a:r>
                      <a:r>
                        <a:rPr lang="en-US" sz="1200" spc="-3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exceed</a:t>
                      </a:r>
                      <a:r>
                        <a:rPr lang="en-US" sz="1200" spc="12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their</a:t>
                      </a:r>
                      <a:r>
                        <a:rPr lang="en-US" sz="1200" spc="-4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targets.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139700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734695" algn="l"/>
                        </a:tabLst>
                      </a:pPr>
                      <a:r>
                        <a:rPr lang="en-US" sz="1200" dirty="0">
                          <a:effectLst/>
                        </a:rPr>
                        <a:t>A</a:t>
                      </a:r>
                      <a:r>
                        <a:rPr lang="en-US" sz="1200" spc="-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less</a:t>
                      </a:r>
                      <a:r>
                        <a:rPr lang="en-US" sz="1200" spc="-3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than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significant</a:t>
                      </a:r>
                      <a:r>
                        <a:rPr lang="en-US" sz="1200" spc="14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number </a:t>
                      </a:r>
                      <a:r>
                        <a:rPr lang="en-US" sz="1200" u="sng" spc="-5" dirty="0">
                          <a:effectLst/>
                        </a:rPr>
                        <a:t>69-50%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-4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students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meet</a:t>
                      </a:r>
                      <a:r>
                        <a:rPr lang="en-US" sz="1200" spc="1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or</a:t>
                      </a:r>
                      <a:r>
                        <a:rPr lang="en-US" sz="1200" spc="-3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exceed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their</a:t>
                      </a:r>
                      <a:r>
                        <a:rPr lang="en-US" sz="1200" spc="-2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targets.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64770" marR="20955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46150" algn="l"/>
                        </a:tabLst>
                      </a:pPr>
                      <a:r>
                        <a:rPr lang="en-US" sz="1200" spc="-5" dirty="0">
                          <a:effectLst/>
                        </a:rPr>
                        <a:t>Fewer</a:t>
                      </a:r>
                      <a:r>
                        <a:rPr lang="en-US" sz="1200" spc="-40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than </a:t>
                      </a:r>
                      <a:r>
                        <a:rPr lang="en-US" sz="1200" u="sng" dirty="0">
                          <a:effectLst/>
                        </a:rPr>
                        <a:t>50%</a:t>
                      </a:r>
                      <a:r>
                        <a:rPr lang="en-US" sz="1200" dirty="0">
                          <a:effectLst/>
                        </a:rPr>
                        <a:t>of</a:t>
                      </a:r>
                      <a:r>
                        <a:rPr lang="en-US" sz="1200" spc="-5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students</a:t>
                      </a:r>
                      <a:r>
                        <a:rPr lang="en-US" sz="1200" spc="10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meet</a:t>
                      </a:r>
                      <a:r>
                        <a:rPr lang="en-US" sz="1200" spc="-35" dirty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or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exceed</a:t>
                      </a:r>
                      <a:r>
                        <a:rPr lang="en-US" sz="1200" spc="-20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their</a:t>
                      </a:r>
                      <a:r>
                        <a:rPr lang="en-US" sz="1200" spc="-25" dirty="0">
                          <a:effectLst/>
                        </a:rPr>
                        <a:t> </a:t>
                      </a:r>
                      <a:r>
                        <a:rPr lang="en-US" sz="1200" spc="-5" dirty="0">
                          <a:effectLst/>
                        </a:rPr>
                        <a:t>targets.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112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Coaching Protocol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1540" y="2606040"/>
            <a:ext cx="7726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93769087"/>
              </p:ext>
            </p:extLst>
          </p:nvPr>
        </p:nvGraphicFramePr>
        <p:xfrm>
          <a:off x="1556877" y="1905000"/>
          <a:ext cx="6080760" cy="4001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Left Arrow 9"/>
          <p:cNvSpPr/>
          <p:nvPr/>
        </p:nvSpPr>
        <p:spPr>
          <a:xfrm rot="18096047">
            <a:off x="2598931" y="3602630"/>
            <a:ext cx="1169532" cy="314849"/>
          </a:xfrm>
          <a:prstGeom prst="lef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eft Arrow 11"/>
          <p:cNvSpPr/>
          <p:nvPr/>
        </p:nvSpPr>
        <p:spPr>
          <a:xfrm rot="3538437">
            <a:off x="5284116" y="3604329"/>
            <a:ext cx="1169532" cy="314849"/>
          </a:xfrm>
          <a:prstGeom prst="leftArrow">
            <a:avLst>
              <a:gd name="adj1" fmla="val 38949"/>
              <a:gd name="adj2" fmla="val 50000"/>
            </a:avLst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Left Arrow 14"/>
          <p:cNvSpPr/>
          <p:nvPr/>
        </p:nvSpPr>
        <p:spPr>
          <a:xfrm rot="10800000">
            <a:off x="4020274" y="4939785"/>
            <a:ext cx="1169532" cy="314849"/>
          </a:xfrm>
          <a:prstGeom prst="leftArrow">
            <a:avLst/>
          </a:prstGeom>
          <a:solidFill>
            <a:schemeClr val="bg1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1236087" y="4352081"/>
            <a:ext cx="3352800" cy="2048719"/>
          </a:xfrm>
          <a:prstGeom prst="ellipse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59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7"/>
          <p:cNvSpPr/>
          <p:nvPr/>
        </p:nvSpPr>
        <p:spPr bwMode="auto">
          <a:xfrm>
            <a:off x="990600" y="762000"/>
            <a:ext cx="7620000" cy="941832"/>
          </a:xfrm>
          <a:prstGeom prst="homePlat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05000"/>
            <a:ext cx="7772400" cy="4114800"/>
          </a:xfrm>
        </p:spPr>
        <p:txBody>
          <a:bodyPr/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800" dirty="0">
                <a:solidFill>
                  <a:srgbClr val="000000"/>
                </a:solidFill>
                <a:ea typeface="Calibri"/>
              </a:rPr>
              <a:t>Student growth is collected and scored </a:t>
            </a:r>
            <a:r>
              <a:rPr lang="en-US" sz="2800" b="1" dirty="0" smtClean="0">
                <a:solidFill>
                  <a:srgbClr val="000000"/>
                </a:solidFill>
                <a:ea typeface="Calibri"/>
              </a:rPr>
              <a:t>annually</a:t>
            </a:r>
            <a:r>
              <a:rPr lang="en-US" sz="2800" dirty="0" smtClean="0">
                <a:solidFill>
                  <a:srgbClr val="000000"/>
                </a:solidFill>
                <a:ea typeface="Calibri"/>
              </a:rPr>
              <a:t>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800" dirty="0" smtClean="0"/>
              <a:t>SLO </a:t>
            </a:r>
            <a:r>
              <a:rPr lang="en-US" sz="2800" dirty="0"/>
              <a:t>Scoring rubrics are submitted annually with ADEPT </a:t>
            </a:r>
            <a:r>
              <a:rPr lang="en-US" sz="2800" dirty="0" smtClean="0"/>
              <a:t>plans.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800" dirty="0" smtClean="0"/>
              <a:t>For 15-16, </a:t>
            </a:r>
            <a:r>
              <a:rPr lang="en-US" sz="2800" dirty="0"/>
              <a:t>assume “proficiency” unless significant data to suggest </a:t>
            </a:r>
            <a:r>
              <a:rPr lang="en-US" sz="2800" dirty="0" smtClean="0"/>
              <a:t>otherwise.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en-US" sz="2800" dirty="0"/>
              <a:t>Those that engage in the process (as outlined) report that the scoring of an SLO is not surprising.  </a:t>
            </a:r>
          </a:p>
        </p:txBody>
      </p:sp>
    </p:spTree>
    <p:extLst>
      <p:ext uri="{BB962C8B-B14F-4D97-AF65-F5344CB8AC3E}">
        <p14:creationId xmlns:p14="http://schemas.microsoft.com/office/powerpoint/2010/main" val="37074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Quality Review Tool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Evaluating a SLO for quality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072"/>
            <a:ext cx="9144000" cy="1529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8323-AB2E-4851-8D30-E9FD3323F7C9}" type="datetime1">
              <a:rPr lang="en-US" smtClean="0"/>
              <a:t>3/14/2016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Overarching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Develop an understanding of SLOs and their role in the Expanded ADEPT Support and Evaluation System</a:t>
            </a:r>
          </a:p>
          <a:p>
            <a:endParaRPr lang="en-US" dirty="0" smtClean="0"/>
          </a:p>
          <a:p>
            <a:r>
              <a:rPr lang="en-US" dirty="0" smtClean="0"/>
              <a:t>Become proficient in evaluating SLO components to ensure successful implementation</a:t>
            </a:r>
          </a:p>
          <a:p>
            <a:endParaRPr lang="en-US" dirty="0"/>
          </a:p>
          <a:p>
            <a:r>
              <a:rPr lang="en-US" dirty="0" smtClean="0"/>
              <a:t>Identify methods to support teachers in the development and monitoring of SLOs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Identify resources to facilitate the evaluation of SLOs at the school level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P:\SCDE Templates\SCDE Logos\SCDE_logo_with_text_mediu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752600" cy="46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3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724400"/>
          </a:xfrm>
        </p:spPr>
        <p:txBody>
          <a:bodyPr/>
          <a:lstStyle/>
          <a:p>
            <a:r>
              <a:rPr lang="en-US" dirty="0" smtClean="0"/>
              <a:t>SLO Evaluator Training </a:t>
            </a:r>
            <a:r>
              <a:rPr lang="en-US" sz="2800" dirty="0" smtClean="0"/>
              <a:t>(for appropriate staff)</a:t>
            </a:r>
          </a:p>
          <a:p>
            <a:pPr lvl="1"/>
            <a:r>
              <a:rPr lang="en-US" dirty="0" smtClean="0"/>
              <a:t>Materials available on SCDE Website </a:t>
            </a:r>
            <a:r>
              <a:rPr lang="en-US" dirty="0">
                <a:hlinkClick r:id="rId2"/>
              </a:rPr>
              <a:t>http://ed.sc.gov/slo</a:t>
            </a:r>
            <a:r>
              <a:rPr lang="en-US" dirty="0" smtClean="0"/>
              <a:t> </a:t>
            </a:r>
          </a:p>
          <a:p>
            <a:r>
              <a:rPr lang="en-US" dirty="0" smtClean="0"/>
              <a:t>SLO Teacher Training </a:t>
            </a:r>
          </a:p>
          <a:p>
            <a:pPr lvl="1"/>
            <a:r>
              <a:rPr lang="en-US" dirty="0" smtClean="0"/>
              <a:t>SLO </a:t>
            </a:r>
            <a:r>
              <a:rPr lang="en-US" smtClean="0"/>
              <a:t>Toolkit </a:t>
            </a:r>
            <a:r>
              <a:rPr lang="en-US" smtClean="0">
                <a:hlinkClick r:id="rId3"/>
              </a:rPr>
              <a:t>http://ed.sc.gov/plod</a:t>
            </a:r>
            <a:endParaRPr lang="en-US" smtClean="0"/>
          </a:p>
          <a:p>
            <a:pPr lvl="1"/>
            <a:r>
              <a:rPr lang="en-US" dirty="0" smtClean="0"/>
              <a:t>SLO Online Module </a:t>
            </a:r>
          </a:p>
          <a:p>
            <a:pPr lvl="1"/>
            <a:r>
              <a:rPr lang="en-US" dirty="0" smtClean="0"/>
              <a:t>District SLO Trainings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3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Office of Teacher Evaluation Team</a:t>
            </a:r>
            <a:endParaRPr lang="en-US" sz="40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796738"/>
              </p:ext>
            </p:extLst>
          </p:nvPr>
        </p:nvGraphicFramePr>
        <p:xfrm>
          <a:off x="609600" y="1828801"/>
          <a:ext cx="79248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3962400"/>
              </a:tblGrid>
              <a:tr h="701040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Kris Joannes</a:t>
                      </a:r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Director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3"/>
                        </a:rPr>
                        <a:t>kjoannes@ed.sc.gov</a:t>
                      </a:r>
                      <a:endParaRPr lang="en-US" dirty="0" smtClean="0"/>
                    </a:p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803-734-0443</a:t>
                      </a: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dirty="0" smtClean="0"/>
                        <a:t>Joseph</a:t>
                      </a:r>
                      <a:r>
                        <a:rPr lang="en-US" baseline="0" dirty="0" smtClean="0"/>
                        <a:t> Tadlock</a:t>
                      </a:r>
                    </a:p>
                    <a:p>
                      <a:r>
                        <a:rPr lang="en-US" baseline="0" dirty="0" smtClean="0"/>
                        <a:t>Team Leader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4"/>
                        </a:rPr>
                        <a:t>jatadlock@ed.sc.gov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803-734-8368</a:t>
                      </a:r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dirty="0" smtClean="0"/>
                        <a:t>Rinice Sauls</a:t>
                      </a:r>
                    </a:p>
                    <a:p>
                      <a:r>
                        <a:rPr lang="en-US" dirty="0" smtClean="0"/>
                        <a:t>Education Associate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5"/>
                        </a:rPr>
                        <a:t>rsauls@ed.sc.gov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803-734-0663</a:t>
                      </a:r>
                      <a:endParaRPr lang="en-US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Tria</a:t>
                      </a:r>
                      <a:r>
                        <a:rPr lang="en-US" dirty="0" smtClean="0"/>
                        <a:t> Grant</a:t>
                      </a:r>
                    </a:p>
                    <a:p>
                      <a:r>
                        <a:rPr lang="en-US" dirty="0" smtClean="0"/>
                        <a:t>Education Associate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6"/>
                        </a:rPr>
                        <a:t>tgrant@ed.sc.gov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803-734-9642</a:t>
                      </a:r>
                      <a:endParaRPr lang="en-US" dirty="0"/>
                    </a:p>
                  </a:txBody>
                  <a:tcPr/>
                </a:tc>
              </a:tr>
              <a:tr h="701040">
                <a:tc>
                  <a:txBody>
                    <a:bodyPr/>
                    <a:lstStyle/>
                    <a:p>
                      <a:r>
                        <a:rPr lang="en-US" dirty="0" smtClean="0"/>
                        <a:t>Libby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Ortmann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Education Associate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hlinkClick r:id="rId7"/>
                        </a:rPr>
                        <a:t>oortmann@ed.sc.gov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803-734-4424</a:t>
                      </a:r>
                      <a:endParaRPr lang="en-US" dirty="0"/>
                    </a:p>
                  </a:txBody>
                  <a:tcPr/>
                </a:tc>
              </a:tr>
              <a:tr h="129540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Dr. Angela</a:t>
                      </a:r>
                      <a:r>
                        <a:rPr lang="en-US" baseline="0" dirty="0" smtClean="0"/>
                        <a:t> Bain</a:t>
                      </a:r>
                    </a:p>
                    <a:p>
                      <a:pPr algn="ctr"/>
                      <a:r>
                        <a:rPr lang="en-US" baseline="0" dirty="0" smtClean="0"/>
                        <a:t>Deputy Superintendent, Division of Educator Effectiveness</a:t>
                      </a:r>
                    </a:p>
                    <a:p>
                      <a:pPr algn="ctr"/>
                      <a:r>
                        <a:rPr lang="en-US" dirty="0" smtClean="0">
                          <a:hlinkClick r:id="rId8"/>
                        </a:rPr>
                        <a:t>abain@ed.sc.gov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803-734-8105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54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1566"/>
            <a:ext cx="838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smtClean="0">
                <a:solidFill>
                  <a:srgbClr val="FFFF00"/>
                </a:solidFill>
              </a:rPr>
              <a:t>Don't </a:t>
            </a:r>
            <a:r>
              <a:rPr lang="en-US" sz="2800" b="1" i="1" dirty="0">
                <a:solidFill>
                  <a:srgbClr val="FFFF00"/>
                </a:solidFill>
              </a:rPr>
              <a:t>judge each day by the harvest you </a:t>
            </a:r>
            <a:r>
              <a:rPr lang="en-US" sz="2800" b="1" i="1" dirty="0" smtClean="0">
                <a:solidFill>
                  <a:srgbClr val="FFFF00"/>
                </a:solidFill>
              </a:rPr>
              <a:t>reap, but </a:t>
            </a:r>
            <a:r>
              <a:rPr lang="en-US" sz="2800" b="1" i="1" dirty="0">
                <a:solidFill>
                  <a:srgbClr val="FFFF00"/>
                </a:solidFill>
              </a:rPr>
              <a:t>by the seeds </a:t>
            </a:r>
            <a:r>
              <a:rPr lang="en-US" sz="2800" b="1" i="1" dirty="0" smtClean="0">
                <a:solidFill>
                  <a:srgbClr val="FFFF00"/>
                </a:solidFill>
              </a:rPr>
              <a:t>you </a:t>
            </a:r>
            <a:r>
              <a:rPr lang="en-US" sz="2800" b="1" i="1" dirty="0">
                <a:solidFill>
                  <a:srgbClr val="FFFF00"/>
                </a:solidFill>
              </a:rPr>
              <a:t>plant</a:t>
            </a:r>
            <a:r>
              <a:rPr lang="en-US" sz="2800" b="1" i="1" dirty="0" smtClean="0">
                <a:solidFill>
                  <a:srgbClr val="FFFF00"/>
                </a:solidFill>
              </a:rPr>
              <a:t>.</a:t>
            </a:r>
            <a:endParaRPr lang="en-US" sz="2800" b="1" i="1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27855" y="6096000"/>
            <a:ext cx="32704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 </a:t>
            </a:r>
            <a:r>
              <a:rPr lang="en-US" sz="2400" b="1" i="1" dirty="0">
                <a:solidFill>
                  <a:srgbClr val="FFFF00"/>
                </a:solidFill>
              </a:rPr>
              <a:t>Robert Louis Stevenson</a:t>
            </a:r>
          </a:p>
        </p:txBody>
      </p:sp>
    </p:spTree>
    <p:extLst>
      <p:ext uri="{BB962C8B-B14F-4D97-AF65-F5344CB8AC3E}">
        <p14:creationId xmlns:p14="http://schemas.microsoft.com/office/powerpoint/2010/main" val="298793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Quality Review Tool 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25980100"/>
              </p:ext>
            </p:extLst>
          </p:nvPr>
        </p:nvGraphicFramePr>
        <p:xfrm>
          <a:off x="1219200" y="1447800"/>
          <a:ext cx="69342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9B183-4993-47E0-9D56-4922A57D25D8}" type="datetime1">
              <a:rPr lang="en-US" smtClean="0"/>
              <a:t>3/14/2016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9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Acceptable Quality</a:t>
            </a:r>
          </a:p>
          <a:p>
            <a:pPr lvl="1"/>
            <a:r>
              <a:rPr lang="en-US" dirty="0" smtClean="0"/>
              <a:t>Appropriately identifies and thoroughly describes/explains </a:t>
            </a:r>
          </a:p>
          <a:p>
            <a:r>
              <a:rPr lang="en-US" b="1" dirty="0" smtClean="0"/>
              <a:t>Quality Needs Improvement</a:t>
            </a:r>
          </a:p>
          <a:p>
            <a:pPr lvl="1"/>
            <a:r>
              <a:rPr lang="en-US" dirty="0" smtClean="0"/>
              <a:t>Generally or broadly identifies </a:t>
            </a:r>
          </a:p>
          <a:p>
            <a:r>
              <a:rPr lang="en-US" b="1" dirty="0" smtClean="0"/>
              <a:t>Insufficient Quality </a:t>
            </a:r>
          </a:p>
          <a:p>
            <a:pPr lvl="1"/>
            <a:r>
              <a:rPr lang="en-US" dirty="0" smtClean="0"/>
              <a:t>Vague, unessential, confusing,       	  	    insufficient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8852A-4D2E-4EDA-9895-7285ECAFB2CF}" type="datetime1">
              <a:rPr lang="en-US" smtClean="0"/>
              <a:t>3/14/2016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04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Quality Review Tool 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305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C189D-C68A-4B80-9DF8-ECC7D667ED58}" type="datetime1">
              <a:rPr lang="en-US" smtClean="0"/>
              <a:t>3/14/2016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85271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3975</TotalTime>
  <Words>2369</Words>
  <Application>Microsoft Office PowerPoint</Application>
  <PresentationFormat>On-screen Show (4:3)</PresentationFormat>
  <Paragraphs>462</Paragraphs>
  <Slides>63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Blank Presentation</vt:lpstr>
      <vt:lpstr>The Evaluator's Role in the SLO Process</vt:lpstr>
      <vt:lpstr>PowerPoint Presentation</vt:lpstr>
      <vt:lpstr>Group Norms</vt:lpstr>
      <vt:lpstr>Overarching Objectives</vt:lpstr>
      <vt:lpstr>Agenda Overview</vt:lpstr>
      <vt:lpstr>The Quality Review Tool</vt:lpstr>
      <vt:lpstr>The Quality Review Tool </vt:lpstr>
      <vt:lpstr>Ratings</vt:lpstr>
      <vt:lpstr>The Quality Review Tool </vt:lpstr>
      <vt:lpstr>Quality Review Conference Form </vt:lpstr>
      <vt:lpstr>Grade 2 SLO Case Study</vt:lpstr>
      <vt:lpstr>Case Study Activity</vt:lpstr>
      <vt:lpstr>Assessment and Rigor Review  </vt:lpstr>
      <vt:lpstr>Assessments</vt:lpstr>
      <vt:lpstr>Best Practice: Use 2 – 3 assessment sources </vt:lpstr>
      <vt:lpstr>PowerPoint Presentation</vt:lpstr>
      <vt:lpstr>PowerPoint Presentation</vt:lpstr>
      <vt:lpstr>Assessment Inventory Activity</vt:lpstr>
      <vt:lpstr> Rigor </vt:lpstr>
      <vt:lpstr>SLO Development Process</vt:lpstr>
      <vt:lpstr>Qualities of Growth Targets</vt:lpstr>
      <vt:lpstr>Examine the Data</vt:lpstr>
      <vt:lpstr>Types of Growth Targets</vt:lpstr>
      <vt:lpstr>Possible Contextual Factors</vt:lpstr>
      <vt:lpstr>Process for Setting Growth Targets</vt:lpstr>
      <vt:lpstr>Teacher Considerations for Setting Growth Targets</vt:lpstr>
      <vt:lpstr>Teacher Considerations for Setting Growth Targets</vt:lpstr>
      <vt:lpstr>Growth Target Example</vt:lpstr>
      <vt:lpstr>How Could This Growth Target Be Improved?</vt:lpstr>
      <vt:lpstr>How Could This Growth Target Be Improved?</vt:lpstr>
      <vt:lpstr>PowerPoint Presentation</vt:lpstr>
      <vt:lpstr> enrich vc3 </vt:lpstr>
      <vt:lpstr> SLO Readiness tool </vt:lpstr>
      <vt:lpstr>SLO Readiness Tool:  Category Overview</vt:lpstr>
      <vt:lpstr>SLO Readiness Tool:  Levels of Engagement</vt:lpstr>
      <vt:lpstr>SLO Readiness Tool:  Strategy Chart</vt:lpstr>
      <vt:lpstr>SLO Readiness Rubric Activity</vt:lpstr>
      <vt:lpstr>PowerPoint Presentation</vt:lpstr>
      <vt:lpstr> coaching conversations </vt:lpstr>
      <vt:lpstr>PowerPoint Presentation</vt:lpstr>
      <vt:lpstr>Coaching Protocol</vt:lpstr>
      <vt:lpstr>SLO Approval Conference Video</vt:lpstr>
      <vt:lpstr>Supporting and Evaluating the SLO</vt:lpstr>
      <vt:lpstr>Reviewing Case Study SLO Plan</vt:lpstr>
      <vt:lpstr> SLO Approval: Preliminary Conference  </vt:lpstr>
      <vt:lpstr>SLO Approval: Preliminary Conference</vt:lpstr>
      <vt:lpstr>SLO Review</vt:lpstr>
      <vt:lpstr>Assessment Framework</vt:lpstr>
      <vt:lpstr>PowerPoint Presentation</vt:lpstr>
      <vt:lpstr>Mid Course Conference </vt:lpstr>
      <vt:lpstr>Mid-Course Conference</vt:lpstr>
      <vt:lpstr>End of Year</vt:lpstr>
      <vt:lpstr>Preparing for the Summative Conference</vt:lpstr>
      <vt:lpstr>SLO Scoring: Questions to Consider </vt:lpstr>
      <vt:lpstr>Early Implementation Considerations:</vt:lpstr>
      <vt:lpstr>Scoring Rubric Example</vt:lpstr>
      <vt:lpstr>Case Study Scoring Rubric</vt:lpstr>
      <vt:lpstr>Coaching Protocol</vt:lpstr>
      <vt:lpstr>Key Takeaways</vt:lpstr>
      <vt:lpstr>Overarching Objectives</vt:lpstr>
      <vt:lpstr>Next Steps</vt:lpstr>
      <vt:lpstr>Office of Teacher Evaluation Team</vt:lpstr>
      <vt:lpstr>PowerPoint Presentation</vt:lpstr>
    </vt:vector>
  </TitlesOfParts>
  <Company>SCDE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Grant, Tria</dc:creator>
  <cp:lastModifiedBy>Ortmann, Olivia</cp:lastModifiedBy>
  <cp:revision>166</cp:revision>
  <dcterms:created xsi:type="dcterms:W3CDTF">2015-04-27T16:15:30Z</dcterms:created>
  <dcterms:modified xsi:type="dcterms:W3CDTF">2016-03-14T15:53:21Z</dcterms:modified>
</cp:coreProperties>
</file>