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xml" ContentType="application/vnd.openxmlformats-officedocument.presentationml.tags+xml"/>
  <Override PartName="/ppt/notesSlides/notesSlide4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4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5.xml" ContentType="application/vnd.openxmlformats-officedocument.presentationml.tags+xml"/>
  <Override PartName="/ppt/notesSlides/notesSlide46.xml" ContentType="application/vnd.openxmlformats-officedocument.presentationml.notesSlide+xml"/>
  <Override PartName="/ppt/tags/tag6.xml" ContentType="application/vnd.openxmlformats-officedocument.presentationml.tags+xml"/>
  <Override PartName="/ppt/notesSlides/notesSlide4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7.xml" ContentType="application/vnd.openxmlformats-officedocument.presentationml.tags+xml"/>
  <Override PartName="/ppt/notesSlides/notesSlide48.xml" ContentType="application/vnd.openxmlformats-officedocument.presentationml.notesSlide+xml"/>
  <Override PartName="/ppt/tags/tag8.xml" ContentType="application/vnd.openxmlformats-officedocument.presentationml.tags+xml"/>
  <Override PartName="/ppt/notesSlides/notesSlide49.xml" ContentType="application/vnd.openxmlformats-officedocument.presentationml.notesSlide+xml"/>
  <Override PartName="/ppt/tags/tag9.xml" ContentType="application/vnd.openxmlformats-officedocument.presentationml.tags+xml"/>
  <Override PartName="/ppt/notesSlides/notesSlide50.xml" ContentType="application/vnd.openxmlformats-officedocument.presentationml.notesSlide+xml"/>
  <Override PartName="/ppt/tags/tag10.xml" ContentType="application/vnd.openxmlformats-officedocument.presentationml.tags+xml"/>
  <Override PartName="/ppt/notesSlides/notesSlide5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11.xml" ContentType="application/vnd.openxmlformats-officedocument.presentationml.tags+xml"/>
  <Override PartName="/ppt/notesSlides/notesSlide5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12.xml" ContentType="application/vnd.openxmlformats-officedocument.presentationml.tags+xml"/>
  <Override PartName="/ppt/notesSlides/notesSlide53.xml" ContentType="application/vnd.openxmlformats-officedocument.presentationml.notesSlide+xml"/>
  <Override PartName="/ppt/tags/tag13.xml" ContentType="application/vnd.openxmlformats-officedocument.presentationml.tags+xml"/>
  <Override PartName="/ppt/notesSlides/notesSlide54.xml" ContentType="application/vnd.openxmlformats-officedocument.presentationml.notesSlide+xml"/>
  <Override PartName="/ppt/tags/tag14.xml" ContentType="application/vnd.openxmlformats-officedocument.presentationml.tags+xml"/>
  <Override PartName="/ppt/notesSlides/notesSlide55.xml" ContentType="application/vnd.openxmlformats-officedocument.presentationml.notesSlide+xml"/>
  <Override PartName="/ppt/tags/tag15.xml" ContentType="application/vnd.openxmlformats-officedocument.presentationml.tags+xml"/>
  <Override PartName="/ppt/notesSlides/notesSlide56.xml" ContentType="application/vnd.openxmlformats-officedocument.presentationml.notesSlide+xml"/>
  <Override PartName="/ppt/tags/tag16.xml" ContentType="application/vnd.openxmlformats-officedocument.presentationml.tags+xml"/>
  <Override PartName="/ppt/notesSlides/notesSlide57.xml" ContentType="application/vnd.openxmlformats-officedocument.presentationml.notesSlide+xml"/>
  <Override PartName="/ppt/tags/tag17.xml" ContentType="application/vnd.openxmlformats-officedocument.presentationml.tags+xml"/>
  <Override PartName="/ppt/notesSlides/notesSlide58.xml" ContentType="application/vnd.openxmlformats-officedocument.presentationml.notesSlide+xml"/>
  <Override PartName="/ppt/tags/tag18.xml" ContentType="application/vnd.openxmlformats-officedocument.presentationml.tags+xml"/>
  <Override PartName="/ppt/notesSlides/notesSlide59.xml" ContentType="application/vnd.openxmlformats-officedocument.presentationml.notesSlide+xml"/>
  <Override PartName="/ppt/tags/tag19.xml" ContentType="application/vnd.openxmlformats-officedocument.presentationml.tags+xml"/>
  <Override PartName="/ppt/notesSlides/notesSlide60.xml" ContentType="application/vnd.openxmlformats-officedocument.presentationml.notesSlide+xml"/>
  <Override PartName="/ppt/tags/tag20.xml" ContentType="application/vnd.openxmlformats-officedocument.presentationml.tags+xml"/>
  <Override PartName="/ppt/notesSlides/notesSlide61.xml" ContentType="application/vnd.openxmlformats-officedocument.presentationml.notesSlide+xml"/>
  <Override PartName="/ppt/tags/tag21.xml" ContentType="application/vnd.openxmlformats-officedocument.presentationml.tags+xml"/>
  <Override PartName="/ppt/notesSlides/notesSlide62.xml" ContentType="application/vnd.openxmlformats-officedocument.presentationml.notesSlide+xml"/>
  <Override PartName="/ppt/tags/tag22.xml" ContentType="application/vnd.openxmlformats-officedocument.presentationml.tags+xml"/>
  <Override PartName="/ppt/notesSlides/notesSlide63.xml" ContentType="application/vnd.openxmlformats-officedocument.presentationml.notesSlide+xml"/>
  <Override PartName="/ppt/tags/tag23.xml" ContentType="application/vnd.openxmlformats-officedocument.presentationml.tags+xml"/>
  <Override PartName="/ppt/notesSlides/notesSlide6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65.xml" ContentType="application/vnd.openxmlformats-officedocument.presentationml.notesSlide+xml"/>
  <Override PartName="/ppt/tags/tag26.xml" ContentType="application/vnd.openxmlformats-officedocument.presentationml.tags+xml"/>
  <Override PartName="/ppt/notesSlides/notesSlide6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27.xml" ContentType="application/vnd.openxmlformats-officedocument.presentationml.tags+xml"/>
  <Override PartName="/ppt/notesSlides/notesSlide67.xml" ContentType="application/vnd.openxmlformats-officedocument.presentationml.notesSlide+xml"/>
  <Override PartName="/ppt/tags/tag28.xml" ContentType="application/vnd.openxmlformats-officedocument.presentationml.tags+xml"/>
  <Override PartName="/ppt/notesSlides/notesSlide6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29.xml" ContentType="application/vnd.openxmlformats-officedocument.presentationml.tags+xml"/>
  <Override PartName="/ppt/notesSlides/notesSlide7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30.xml" ContentType="application/vnd.openxmlformats-officedocument.presentationml.tags+xml"/>
  <Override PartName="/ppt/notesSlides/notesSlide7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31.xml" ContentType="application/vnd.openxmlformats-officedocument.presentationml.tags+xml"/>
  <Override PartName="/ppt/notesSlides/notesSlide74.xml" ContentType="application/vnd.openxmlformats-officedocument.presentationml.notesSlide+xml"/>
  <Override PartName="/ppt/tags/tag32.xml" ContentType="application/vnd.openxmlformats-officedocument.presentationml.tags+xml"/>
  <Override PartName="/ppt/notesSlides/notesSlide75.xml" ContentType="application/vnd.openxmlformats-officedocument.presentationml.notesSlide+xml"/>
  <Override PartName="/ppt/tags/tag33.xml" ContentType="application/vnd.openxmlformats-officedocument.presentationml.tags+xml"/>
  <Override PartName="/ppt/notesSlides/notesSlide7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34.xml" ContentType="application/vnd.openxmlformats-officedocument.presentationml.tags+xml"/>
  <Override PartName="/ppt/notesSlides/notesSlide7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35.xml" ContentType="application/vnd.openxmlformats-officedocument.presentationml.tags+xml"/>
  <Override PartName="/ppt/notesSlides/notesSlide7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36.xml" ContentType="application/vnd.openxmlformats-officedocument.presentationml.tags+xml"/>
  <Override PartName="/ppt/notesSlides/notesSlide79.xml" ContentType="application/vnd.openxmlformats-officedocument.presentationml.notesSlide+xml"/>
  <Override PartName="/ppt/tags/tag37.xml" ContentType="application/vnd.openxmlformats-officedocument.presentationml.tags+xml"/>
  <Override PartName="/ppt/notesSlides/notesSlide8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38.xml" ContentType="application/vnd.openxmlformats-officedocument.presentationml.tags+xml"/>
  <Override PartName="/ppt/notesSlides/notesSlide8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ags/tag39.xml" ContentType="application/vnd.openxmlformats-officedocument.presentationml.tags+xml"/>
  <Override PartName="/ppt/notesSlides/notesSlide82.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40.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58" r:id="rId3"/>
    <p:sldId id="270" r:id="rId4"/>
    <p:sldId id="258" r:id="rId5"/>
    <p:sldId id="259" r:id="rId6"/>
    <p:sldId id="262" r:id="rId7"/>
    <p:sldId id="263" r:id="rId8"/>
    <p:sldId id="264" r:id="rId9"/>
    <p:sldId id="271" r:id="rId10"/>
    <p:sldId id="265" r:id="rId11"/>
    <p:sldId id="266" r:id="rId12"/>
    <p:sldId id="268" r:id="rId13"/>
    <p:sldId id="272" r:id="rId14"/>
    <p:sldId id="274" r:id="rId15"/>
    <p:sldId id="276" r:id="rId16"/>
    <p:sldId id="277" r:id="rId17"/>
    <p:sldId id="275" r:id="rId18"/>
    <p:sldId id="280" r:id="rId19"/>
    <p:sldId id="278" r:id="rId20"/>
    <p:sldId id="279" r:id="rId21"/>
    <p:sldId id="307" r:id="rId22"/>
    <p:sldId id="306" r:id="rId23"/>
    <p:sldId id="308" r:id="rId24"/>
    <p:sldId id="310" r:id="rId25"/>
    <p:sldId id="311" r:id="rId26"/>
    <p:sldId id="312" r:id="rId27"/>
    <p:sldId id="284" r:id="rId28"/>
    <p:sldId id="290" r:id="rId29"/>
    <p:sldId id="291" r:id="rId30"/>
    <p:sldId id="295" r:id="rId31"/>
    <p:sldId id="292" r:id="rId32"/>
    <p:sldId id="294" r:id="rId33"/>
    <p:sldId id="355" r:id="rId34"/>
    <p:sldId id="293" r:id="rId35"/>
    <p:sldId id="298" r:id="rId36"/>
    <p:sldId id="299" r:id="rId37"/>
    <p:sldId id="300" r:id="rId38"/>
    <p:sldId id="301" r:id="rId39"/>
    <p:sldId id="303" r:id="rId40"/>
    <p:sldId id="304" r:id="rId41"/>
    <p:sldId id="302" r:id="rId42"/>
    <p:sldId id="297" r:id="rId43"/>
    <p:sldId id="305" r:id="rId44"/>
    <p:sldId id="313" r:id="rId45"/>
    <p:sldId id="314"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56" r:id="rId59"/>
    <p:sldId id="328" r:id="rId60"/>
    <p:sldId id="329" r:id="rId61"/>
    <p:sldId id="330" r:id="rId62"/>
    <p:sldId id="331" r:id="rId63"/>
    <p:sldId id="332" r:id="rId64"/>
    <p:sldId id="333" r:id="rId65"/>
    <p:sldId id="334" r:id="rId66"/>
    <p:sldId id="335" r:id="rId67"/>
    <p:sldId id="336" r:id="rId68"/>
    <p:sldId id="337" r:id="rId69"/>
    <p:sldId id="338" r:id="rId70"/>
    <p:sldId id="357" r:id="rId71"/>
    <p:sldId id="339" r:id="rId72"/>
    <p:sldId id="340" r:id="rId73"/>
    <p:sldId id="341" r:id="rId74"/>
    <p:sldId id="342" r:id="rId75"/>
    <p:sldId id="343" r:id="rId76"/>
    <p:sldId id="344" r:id="rId77"/>
    <p:sldId id="345" r:id="rId78"/>
    <p:sldId id="353" r:id="rId79"/>
    <p:sldId id="347" r:id="rId80"/>
    <p:sldId id="354" r:id="rId81"/>
    <p:sldId id="349" r:id="rId82"/>
    <p:sldId id="350" r:id="rId83"/>
    <p:sldId id="351" r:id="rId84"/>
    <p:sldId id="352"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ant, Tria" initials="GT"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92774"/>
    <a:srgbClr val="4EE0A5"/>
    <a:srgbClr val="DF6FBF"/>
    <a:srgbClr val="38DC9A"/>
    <a:srgbClr val="CB9763"/>
    <a:srgbClr val="02B2B6"/>
    <a:srgbClr val="51F9FD"/>
    <a:srgbClr val="D2E115"/>
    <a:srgbClr val="C22C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49024" autoAdjust="0"/>
  </p:normalViewPr>
  <p:slideViewPr>
    <p:cSldViewPr>
      <p:cViewPr varScale="1">
        <p:scale>
          <a:sx n="55" d="100"/>
          <a:sy n="55" d="100"/>
        </p:scale>
        <p:origin x="-324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barChart>
        <c:barDir val="col"/>
        <c:grouping val="clustered"/>
        <c:varyColors val="0"/>
        <c:ser>
          <c:idx val="0"/>
          <c:order val="0"/>
          <c:tx>
            <c:strRef>
              <c:f>Sheet1!$B$1</c:f>
              <c:strCache>
                <c:ptCount val="1"/>
                <c:pt idx="0">
                  <c:v>PRE</c:v>
                </c:pt>
              </c:strCache>
            </c:strRef>
          </c:tx>
          <c:invertIfNegative val="0"/>
          <c:cat>
            <c:strRef>
              <c:f>Sheet1!$A$2:$A$5</c:f>
              <c:strCache>
                <c:ptCount val="4"/>
                <c:pt idx="0">
                  <c:v> A</c:v>
                </c:pt>
                <c:pt idx="1">
                  <c:v>B</c:v>
                </c:pt>
                <c:pt idx="2">
                  <c:v>C</c:v>
                </c:pt>
                <c:pt idx="3">
                  <c:v>D</c:v>
                </c:pt>
              </c:strCache>
            </c:strRef>
          </c:cat>
          <c:val>
            <c:numRef>
              <c:f>Sheet1!$B$2:$B$5</c:f>
              <c:numCache>
                <c:formatCode>General</c:formatCode>
                <c:ptCount val="4"/>
                <c:pt idx="0">
                  <c:v>75</c:v>
                </c:pt>
                <c:pt idx="1">
                  <c:v>65</c:v>
                </c:pt>
                <c:pt idx="2">
                  <c:v>60</c:v>
                </c:pt>
                <c:pt idx="3">
                  <c:v>35</c:v>
                </c:pt>
              </c:numCache>
            </c:numRef>
          </c:val>
        </c:ser>
        <c:ser>
          <c:idx val="1"/>
          <c:order val="1"/>
          <c:tx>
            <c:strRef>
              <c:f>Sheet1!$C$1</c:f>
              <c:strCache>
                <c:ptCount val="1"/>
                <c:pt idx="0">
                  <c:v>POST</c:v>
                </c:pt>
              </c:strCache>
            </c:strRef>
          </c:tx>
          <c:invertIfNegative val="0"/>
          <c:cat>
            <c:strRef>
              <c:f>Sheet1!$A$2:$A$5</c:f>
              <c:strCache>
                <c:ptCount val="4"/>
                <c:pt idx="0">
                  <c:v> A</c:v>
                </c:pt>
                <c:pt idx="1">
                  <c:v>B</c:v>
                </c:pt>
                <c:pt idx="2">
                  <c:v>C</c:v>
                </c:pt>
                <c:pt idx="3">
                  <c:v>D</c:v>
                </c:pt>
              </c:strCache>
            </c:strRef>
          </c:cat>
          <c:val>
            <c:numRef>
              <c:f>Sheet1!$C$2:$C$5</c:f>
              <c:numCache>
                <c:formatCode>General</c:formatCode>
                <c:ptCount val="4"/>
                <c:pt idx="0">
                  <c:v>80</c:v>
                </c:pt>
                <c:pt idx="1">
                  <c:v>75</c:v>
                </c:pt>
                <c:pt idx="2">
                  <c:v>75</c:v>
                </c:pt>
                <c:pt idx="3">
                  <c:v>70</c:v>
                </c:pt>
              </c:numCache>
            </c:numRef>
          </c:val>
        </c:ser>
        <c:dLbls>
          <c:showLegendKey val="0"/>
          <c:showVal val="0"/>
          <c:showCatName val="0"/>
          <c:showSerName val="0"/>
          <c:showPercent val="0"/>
          <c:showBubbleSize val="0"/>
        </c:dLbls>
        <c:gapWidth val="150"/>
        <c:axId val="171422464"/>
        <c:axId val="171424000"/>
      </c:barChart>
      <c:catAx>
        <c:axId val="171422464"/>
        <c:scaling>
          <c:orientation val="minMax"/>
        </c:scaling>
        <c:delete val="0"/>
        <c:axPos val="b"/>
        <c:numFmt formatCode="General" sourceLinked="0"/>
        <c:majorTickMark val="out"/>
        <c:minorTickMark val="none"/>
        <c:tickLblPos val="nextTo"/>
        <c:crossAx val="171424000"/>
        <c:crosses val="autoZero"/>
        <c:auto val="1"/>
        <c:lblAlgn val="ctr"/>
        <c:lblOffset val="100"/>
        <c:noMultiLvlLbl val="0"/>
      </c:catAx>
      <c:valAx>
        <c:axId val="171424000"/>
        <c:scaling>
          <c:orientation val="minMax"/>
        </c:scaling>
        <c:delete val="0"/>
        <c:axPos val="l"/>
        <c:majorGridlines/>
        <c:numFmt formatCode="General" sourceLinked="1"/>
        <c:majorTickMark val="out"/>
        <c:minorTickMark val="none"/>
        <c:tickLblPos val="nextTo"/>
        <c:crossAx val="17142246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iagrams/_rels/data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image" Target="../media/image91.jpeg"/></Relationships>
</file>

<file path=ppt/diagrams/_rels/data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png"/><Relationship Id="rId4" Type="http://schemas.openxmlformats.org/officeDocument/2006/relationships/image" Target="../media/image19.jp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microsoft.com/office/2007/relationships/hdphoto" Target="../media/hdphoto3.wdp"/><Relationship Id="rId1" Type="http://schemas.openxmlformats.org/officeDocument/2006/relationships/image" Target="../media/image24.png"/><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4.wdp"/></Relationships>
</file>

<file path=ppt/diagrams/_rels/data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_rels/data6.xml.rels><?xml version="1.0" encoding="UTF-8" standalone="yes"?>
<Relationships xmlns="http://schemas.openxmlformats.org/package/2006/relationships"><Relationship Id="rId3" Type="http://schemas.openxmlformats.org/officeDocument/2006/relationships/image" Target="../media/image31.jpeg"/><Relationship Id="rId2" Type="http://schemas.microsoft.com/office/2007/relationships/hdphoto" Target="../media/hdphoto6.wdp"/><Relationship Id="rId1" Type="http://schemas.openxmlformats.org/officeDocument/2006/relationships/image" Target="../media/image30.png"/><Relationship Id="rId5" Type="http://schemas.openxmlformats.org/officeDocument/2006/relationships/image" Target="../media/image33.jpeg"/><Relationship Id="rId4" Type="http://schemas.openxmlformats.org/officeDocument/2006/relationships/image" Target="../media/image3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png"/><Relationship Id="rId4" Type="http://schemas.openxmlformats.org/officeDocument/2006/relationships/image" Target="../media/image19.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microsoft.com/office/2007/relationships/hdphoto" Target="../media/hdphoto3.wdp"/><Relationship Id="rId1" Type="http://schemas.openxmlformats.org/officeDocument/2006/relationships/image" Target="../media/image24.png"/><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4.wdp"/></Relationships>
</file>

<file path=ppt/diagrams/_rels/drawing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1.jpeg"/><Relationship Id="rId2" Type="http://schemas.microsoft.com/office/2007/relationships/hdphoto" Target="../media/hdphoto6.wdp"/><Relationship Id="rId1" Type="http://schemas.openxmlformats.org/officeDocument/2006/relationships/image" Target="../media/image30.png"/><Relationship Id="rId5" Type="http://schemas.openxmlformats.org/officeDocument/2006/relationships/image" Target="../media/image33.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DD8AD-3147-4F78-B4C7-A70E26409689}"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111134DD-FC0E-4ED9-9294-88D084503769}">
      <dgm:prSet phldrT="[Text]"/>
      <dgm:spPr/>
      <dgm:t>
        <a:bodyPr/>
        <a:lstStyle/>
        <a:p>
          <a:r>
            <a:rPr lang="en-US" dirty="0" smtClean="0"/>
            <a:t>Outcomes</a:t>
          </a:r>
          <a:endParaRPr lang="en-US" dirty="0"/>
        </a:p>
      </dgm:t>
    </dgm:pt>
    <dgm:pt modelId="{4A17CEE3-E67A-4069-A14F-F6B65DBA65E6}" type="parTrans" cxnId="{2813FED2-428C-45F4-A441-78FC8B354328}">
      <dgm:prSet/>
      <dgm:spPr/>
      <dgm:t>
        <a:bodyPr/>
        <a:lstStyle/>
        <a:p>
          <a:endParaRPr lang="en-US"/>
        </a:p>
      </dgm:t>
    </dgm:pt>
    <dgm:pt modelId="{A762E0CB-CF4F-43DF-B4E4-9B014EDB35BF}" type="sibTrans" cxnId="{2813FED2-428C-45F4-A441-78FC8B354328}">
      <dgm:prSet/>
      <dgm:spPr/>
      <dgm:t>
        <a:bodyPr/>
        <a:lstStyle/>
        <a:p>
          <a:endParaRPr lang="en-US"/>
        </a:p>
      </dgm:t>
    </dgm:pt>
    <dgm:pt modelId="{9A79F5DC-F36C-4DE2-8833-DF10E952B795}">
      <dgm:prSet phldrT="[Text]"/>
      <dgm:spPr/>
      <dgm:t>
        <a:bodyPr anchor="b"/>
        <a:lstStyle/>
        <a:p>
          <a:endParaRPr lang="en-US" dirty="0"/>
        </a:p>
      </dgm:t>
    </dgm:pt>
    <dgm:pt modelId="{F6FE3D30-6F82-4BD3-9CC8-A83AB190C074}" type="parTrans" cxnId="{76728790-9CD5-4A33-A7F5-45D894F9C6EB}">
      <dgm:prSet/>
      <dgm:spPr/>
      <dgm:t>
        <a:bodyPr/>
        <a:lstStyle/>
        <a:p>
          <a:endParaRPr lang="en-US"/>
        </a:p>
      </dgm:t>
    </dgm:pt>
    <dgm:pt modelId="{EB252FFF-2263-48EA-906D-B7E4B3306EA0}" type="sibTrans" cxnId="{76728790-9CD5-4A33-A7F5-45D894F9C6EB}">
      <dgm:prSet/>
      <dgm:spPr/>
      <dgm:t>
        <a:bodyPr/>
        <a:lstStyle/>
        <a:p>
          <a:endParaRPr lang="en-US"/>
        </a:p>
      </dgm:t>
    </dgm:pt>
    <dgm:pt modelId="{D8B45345-F65B-446F-9CBA-DCAACF08E233}">
      <dgm:prSet phldrT="[Text]"/>
      <dgm:spPr/>
      <dgm:t>
        <a:bodyPr anchor="t"/>
        <a:lstStyle/>
        <a:p>
          <a:endParaRPr lang="en-US" dirty="0"/>
        </a:p>
      </dgm:t>
    </dgm:pt>
    <dgm:pt modelId="{AAC2061F-6F11-43EC-9A13-DF8A414D0765}" type="parTrans" cxnId="{FD9DD794-AC93-4C8B-AF90-3747CA8ECF1F}">
      <dgm:prSet/>
      <dgm:spPr/>
      <dgm:t>
        <a:bodyPr/>
        <a:lstStyle/>
        <a:p>
          <a:endParaRPr lang="en-US"/>
        </a:p>
      </dgm:t>
    </dgm:pt>
    <dgm:pt modelId="{07D9EBD3-4EB7-4DCC-B451-1A8BCEE0C0CD}" type="sibTrans" cxnId="{FD9DD794-AC93-4C8B-AF90-3747CA8ECF1F}">
      <dgm:prSet/>
      <dgm:spPr/>
      <dgm:t>
        <a:bodyPr/>
        <a:lstStyle/>
        <a:p>
          <a:endParaRPr lang="en-US"/>
        </a:p>
      </dgm:t>
    </dgm:pt>
    <dgm:pt modelId="{E9401610-E745-4103-A12F-CF02A63AEBCD}">
      <dgm:prSet phldrT="[Text]" phldr="1"/>
      <dgm:spPr/>
      <dgm:t>
        <a:bodyPr/>
        <a:lstStyle/>
        <a:p>
          <a:endParaRPr lang="en-US"/>
        </a:p>
      </dgm:t>
    </dgm:pt>
    <dgm:pt modelId="{4E5C3C4D-8BB7-43D9-B61D-5803B1464BDE}" type="parTrans" cxnId="{3AC85007-4FD4-4E6F-8FA7-11C70CB219DB}">
      <dgm:prSet/>
      <dgm:spPr/>
      <dgm:t>
        <a:bodyPr/>
        <a:lstStyle/>
        <a:p>
          <a:endParaRPr lang="en-US"/>
        </a:p>
      </dgm:t>
    </dgm:pt>
    <dgm:pt modelId="{1C8414B9-76FB-4066-9B09-61BC8BC62388}" type="sibTrans" cxnId="{3AC85007-4FD4-4E6F-8FA7-11C70CB219DB}">
      <dgm:prSet/>
      <dgm:spPr/>
      <dgm:t>
        <a:bodyPr/>
        <a:lstStyle/>
        <a:p>
          <a:endParaRPr lang="en-US"/>
        </a:p>
      </dgm:t>
    </dgm:pt>
    <dgm:pt modelId="{B5ECA5D2-E6B3-4A1C-A149-FBA814CE8E2C}">
      <dgm:prSet/>
      <dgm:spPr/>
      <dgm:t>
        <a:bodyPr anchor="b"/>
        <a:lstStyle/>
        <a:p>
          <a:endParaRPr lang="en-US" dirty="0"/>
        </a:p>
      </dgm:t>
    </dgm:pt>
    <dgm:pt modelId="{AAE91B73-C41D-498D-8CEF-60DD08E867A3}" type="parTrans" cxnId="{2E4F93D5-A66F-4970-8911-8206745E2BB5}">
      <dgm:prSet/>
      <dgm:spPr/>
      <dgm:t>
        <a:bodyPr/>
        <a:lstStyle/>
        <a:p>
          <a:endParaRPr lang="en-US"/>
        </a:p>
      </dgm:t>
    </dgm:pt>
    <dgm:pt modelId="{2A7621A7-CC6B-4D4A-88E5-E576B2FC116A}" type="sibTrans" cxnId="{2E4F93D5-A66F-4970-8911-8206745E2BB5}">
      <dgm:prSet/>
      <dgm:spPr/>
      <dgm:t>
        <a:bodyPr/>
        <a:lstStyle/>
        <a:p>
          <a:endParaRPr lang="en-US"/>
        </a:p>
      </dgm:t>
    </dgm:pt>
    <dgm:pt modelId="{318810CA-81EB-4244-BEAB-6788DE793D64}">
      <dgm:prSet phldrT="[Text]"/>
      <dgm:spPr/>
      <dgm:t>
        <a:bodyPr anchor="t"/>
        <a:lstStyle/>
        <a:p>
          <a:endParaRPr lang="en-US" dirty="0"/>
        </a:p>
      </dgm:t>
    </dgm:pt>
    <dgm:pt modelId="{76F92A8F-08B1-42C6-AAC4-268D034326A1}" type="sibTrans" cxnId="{93F49740-4640-4A79-9949-E24987076726}">
      <dgm:prSet/>
      <dgm:spPr/>
      <dgm:t>
        <a:bodyPr/>
        <a:lstStyle/>
        <a:p>
          <a:endParaRPr lang="en-US"/>
        </a:p>
      </dgm:t>
    </dgm:pt>
    <dgm:pt modelId="{4D548B28-6CD5-4CD2-8D32-23BE43ACD5D9}" type="parTrans" cxnId="{93F49740-4640-4A79-9949-E24987076726}">
      <dgm:prSet/>
      <dgm:spPr/>
      <dgm:t>
        <a:bodyPr/>
        <a:lstStyle/>
        <a:p>
          <a:endParaRPr lang="en-US"/>
        </a:p>
      </dgm:t>
    </dgm:pt>
    <dgm:pt modelId="{4C435B74-E4D8-42F9-8EB8-462DE84DDBC1}" type="pres">
      <dgm:prSet presAssocID="{4B6DD8AD-3147-4F78-B4C7-A70E26409689}" presName="diagram" presStyleCnt="0">
        <dgm:presLayoutVars>
          <dgm:chMax val="1"/>
          <dgm:dir/>
          <dgm:animLvl val="ctr"/>
          <dgm:resizeHandles val="exact"/>
        </dgm:presLayoutVars>
      </dgm:prSet>
      <dgm:spPr/>
      <dgm:t>
        <a:bodyPr/>
        <a:lstStyle/>
        <a:p>
          <a:endParaRPr lang="en-US"/>
        </a:p>
      </dgm:t>
    </dgm:pt>
    <dgm:pt modelId="{A1A711B8-03CD-43D6-B8B0-81EEA7712703}" type="pres">
      <dgm:prSet presAssocID="{4B6DD8AD-3147-4F78-B4C7-A70E26409689}" presName="matrix" presStyleCnt="0"/>
      <dgm:spPr/>
    </dgm:pt>
    <dgm:pt modelId="{3A96A870-1E5B-4012-B290-41BEA3DE14D6}" type="pres">
      <dgm:prSet presAssocID="{4B6DD8AD-3147-4F78-B4C7-A70E26409689}" presName="tile1" presStyleLbl="node1" presStyleIdx="0" presStyleCnt="4"/>
      <dgm:spPr/>
      <dgm:t>
        <a:bodyPr/>
        <a:lstStyle/>
        <a:p>
          <a:endParaRPr lang="en-US"/>
        </a:p>
      </dgm:t>
    </dgm:pt>
    <dgm:pt modelId="{34763FA1-6520-414B-9153-E0E2981CAD51}" type="pres">
      <dgm:prSet presAssocID="{4B6DD8AD-3147-4F78-B4C7-A70E26409689}" presName="tile1text" presStyleLbl="node1" presStyleIdx="0" presStyleCnt="4">
        <dgm:presLayoutVars>
          <dgm:chMax val="0"/>
          <dgm:chPref val="0"/>
          <dgm:bulletEnabled val="1"/>
        </dgm:presLayoutVars>
      </dgm:prSet>
      <dgm:spPr/>
      <dgm:t>
        <a:bodyPr/>
        <a:lstStyle/>
        <a:p>
          <a:endParaRPr lang="en-US"/>
        </a:p>
      </dgm:t>
    </dgm:pt>
    <dgm:pt modelId="{9AC978F4-A152-4F75-B170-AA09087D62F1}" type="pres">
      <dgm:prSet presAssocID="{4B6DD8AD-3147-4F78-B4C7-A70E26409689}" presName="tile2" presStyleLbl="node1" presStyleIdx="1" presStyleCnt="4"/>
      <dgm:spPr/>
      <dgm:t>
        <a:bodyPr/>
        <a:lstStyle/>
        <a:p>
          <a:endParaRPr lang="en-US"/>
        </a:p>
      </dgm:t>
    </dgm:pt>
    <dgm:pt modelId="{C283503B-FC9B-4DD3-9044-1CA6FB08AAE0}" type="pres">
      <dgm:prSet presAssocID="{4B6DD8AD-3147-4F78-B4C7-A70E26409689}" presName="tile2text" presStyleLbl="node1" presStyleIdx="1" presStyleCnt="4">
        <dgm:presLayoutVars>
          <dgm:chMax val="0"/>
          <dgm:chPref val="0"/>
          <dgm:bulletEnabled val="1"/>
        </dgm:presLayoutVars>
      </dgm:prSet>
      <dgm:spPr/>
      <dgm:t>
        <a:bodyPr/>
        <a:lstStyle/>
        <a:p>
          <a:endParaRPr lang="en-US"/>
        </a:p>
      </dgm:t>
    </dgm:pt>
    <dgm:pt modelId="{42E51544-6A4D-49A0-814B-5FCD6888FBD6}" type="pres">
      <dgm:prSet presAssocID="{4B6DD8AD-3147-4F78-B4C7-A70E26409689}" presName="tile3" presStyleLbl="node1" presStyleIdx="2" presStyleCnt="4" custLinFactNeighborY="-532"/>
      <dgm:spPr/>
      <dgm:t>
        <a:bodyPr/>
        <a:lstStyle/>
        <a:p>
          <a:endParaRPr lang="en-US"/>
        </a:p>
      </dgm:t>
    </dgm:pt>
    <dgm:pt modelId="{C347279D-CA01-4848-AA8F-0544111A8DAD}" type="pres">
      <dgm:prSet presAssocID="{4B6DD8AD-3147-4F78-B4C7-A70E26409689}" presName="tile3text" presStyleLbl="node1" presStyleIdx="2" presStyleCnt="4">
        <dgm:presLayoutVars>
          <dgm:chMax val="0"/>
          <dgm:chPref val="0"/>
          <dgm:bulletEnabled val="1"/>
        </dgm:presLayoutVars>
      </dgm:prSet>
      <dgm:spPr/>
      <dgm:t>
        <a:bodyPr/>
        <a:lstStyle/>
        <a:p>
          <a:endParaRPr lang="en-US"/>
        </a:p>
      </dgm:t>
    </dgm:pt>
    <dgm:pt modelId="{C7071A77-F2E2-4924-8C27-B0846CDCE6F7}" type="pres">
      <dgm:prSet presAssocID="{4B6DD8AD-3147-4F78-B4C7-A70E26409689}" presName="tile4" presStyleLbl="node1" presStyleIdx="3" presStyleCnt="4" custLinFactNeighborX="306" custLinFactNeighborY="-277"/>
      <dgm:spPr/>
      <dgm:t>
        <a:bodyPr/>
        <a:lstStyle/>
        <a:p>
          <a:endParaRPr lang="en-US"/>
        </a:p>
      </dgm:t>
    </dgm:pt>
    <dgm:pt modelId="{F6DC5BC3-E19E-4492-8A50-098490CE9B62}" type="pres">
      <dgm:prSet presAssocID="{4B6DD8AD-3147-4F78-B4C7-A70E26409689}" presName="tile4text" presStyleLbl="node1" presStyleIdx="3" presStyleCnt="4">
        <dgm:presLayoutVars>
          <dgm:chMax val="0"/>
          <dgm:chPref val="0"/>
          <dgm:bulletEnabled val="1"/>
        </dgm:presLayoutVars>
      </dgm:prSet>
      <dgm:spPr/>
      <dgm:t>
        <a:bodyPr/>
        <a:lstStyle/>
        <a:p>
          <a:endParaRPr lang="en-US"/>
        </a:p>
      </dgm:t>
    </dgm:pt>
    <dgm:pt modelId="{750374FA-45CE-443C-B5B2-93A25C377A1A}" type="pres">
      <dgm:prSet presAssocID="{4B6DD8AD-3147-4F78-B4C7-A70E26409689}" presName="centerTile" presStyleLbl="fgShp" presStyleIdx="0" presStyleCnt="1">
        <dgm:presLayoutVars>
          <dgm:chMax val="0"/>
          <dgm:chPref val="0"/>
        </dgm:presLayoutVars>
      </dgm:prSet>
      <dgm:spPr/>
      <dgm:t>
        <a:bodyPr/>
        <a:lstStyle/>
        <a:p>
          <a:endParaRPr lang="en-US"/>
        </a:p>
      </dgm:t>
    </dgm:pt>
  </dgm:ptLst>
  <dgm:cxnLst>
    <dgm:cxn modelId="{133851E2-6595-46A9-AE89-3A85F11F58A1}" type="presOf" srcId="{4B6DD8AD-3147-4F78-B4C7-A70E26409689}" destId="{4C435B74-E4D8-42F9-8EB8-462DE84DDBC1}" srcOrd="0" destOrd="0" presId="urn:microsoft.com/office/officeart/2005/8/layout/matrix1"/>
    <dgm:cxn modelId="{3AC85007-4FD4-4E6F-8FA7-11C70CB219DB}" srcId="{111134DD-FC0E-4ED9-9294-88D084503769}" destId="{E9401610-E745-4103-A12F-CF02A63AEBCD}" srcOrd="4" destOrd="0" parTransId="{4E5C3C4D-8BB7-43D9-B61D-5803B1464BDE}" sibTransId="{1C8414B9-76FB-4066-9B09-61BC8BC62388}"/>
    <dgm:cxn modelId="{1EC92424-E098-4786-BDF0-B01E32D72CB3}" type="presOf" srcId="{9A79F5DC-F36C-4DE2-8833-DF10E952B795}" destId="{3A96A870-1E5B-4012-B290-41BEA3DE14D6}" srcOrd="0" destOrd="0" presId="urn:microsoft.com/office/officeart/2005/8/layout/matrix1"/>
    <dgm:cxn modelId="{4762889F-C550-4C90-9B18-AAA5990BC1DC}" type="presOf" srcId="{D8B45345-F65B-446F-9CBA-DCAACF08E233}" destId="{F6DC5BC3-E19E-4492-8A50-098490CE9B62}" srcOrd="1" destOrd="0" presId="urn:microsoft.com/office/officeart/2005/8/layout/matrix1"/>
    <dgm:cxn modelId="{592325E5-1B01-482A-9B20-B595EE17BD55}" type="presOf" srcId="{111134DD-FC0E-4ED9-9294-88D084503769}" destId="{750374FA-45CE-443C-B5B2-93A25C377A1A}" srcOrd="0" destOrd="0" presId="urn:microsoft.com/office/officeart/2005/8/layout/matrix1"/>
    <dgm:cxn modelId="{8DE3EC3F-D6AE-49BF-81DB-F1B38D354F45}" type="presOf" srcId="{318810CA-81EB-4244-BEAB-6788DE793D64}" destId="{42E51544-6A4D-49A0-814B-5FCD6888FBD6}" srcOrd="0" destOrd="0" presId="urn:microsoft.com/office/officeart/2005/8/layout/matrix1"/>
    <dgm:cxn modelId="{2813FED2-428C-45F4-A441-78FC8B354328}" srcId="{4B6DD8AD-3147-4F78-B4C7-A70E26409689}" destId="{111134DD-FC0E-4ED9-9294-88D084503769}" srcOrd="0" destOrd="0" parTransId="{4A17CEE3-E67A-4069-A14F-F6B65DBA65E6}" sibTransId="{A762E0CB-CF4F-43DF-B4E4-9B014EDB35BF}"/>
    <dgm:cxn modelId="{25D7E8B9-A244-493D-B731-DC98023BD89A}" type="presOf" srcId="{9A79F5DC-F36C-4DE2-8833-DF10E952B795}" destId="{34763FA1-6520-414B-9153-E0E2981CAD51}" srcOrd="1" destOrd="0" presId="urn:microsoft.com/office/officeart/2005/8/layout/matrix1"/>
    <dgm:cxn modelId="{3AAB556A-93E1-42C9-808F-91B64B168618}" type="presOf" srcId="{B5ECA5D2-E6B3-4A1C-A149-FBA814CE8E2C}" destId="{9AC978F4-A152-4F75-B170-AA09087D62F1}" srcOrd="0" destOrd="0" presId="urn:microsoft.com/office/officeart/2005/8/layout/matrix1"/>
    <dgm:cxn modelId="{07F7E3C3-8EA5-4795-BF00-B889D2CAD32A}" type="presOf" srcId="{D8B45345-F65B-446F-9CBA-DCAACF08E233}" destId="{C7071A77-F2E2-4924-8C27-B0846CDCE6F7}" srcOrd="0" destOrd="0" presId="urn:microsoft.com/office/officeart/2005/8/layout/matrix1"/>
    <dgm:cxn modelId="{32112485-2497-41AF-806D-05DCD005E425}" type="presOf" srcId="{B5ECA5D2-E6B3-4A1C-A149-FBA814CE8E2C}" destId="{C283503B-FC9B-4DD3-9044-1CA6FB08AAE0}" srcOrd="1" destOrd="0" presId="urn:microsoft.com/office/officeart/2005/8/layout/matrix1"/>
    <dgm:cxn modelId="{76728790-9CD5-4A33-A7F5-45D894F9C6EB}" srcId="{111134DD-FC0E-4ED9-9294-88D084503769}" destId="{9A79F5DC-F36C-4DE2-8833-DF10E952B795}" srcOrd="0" destOrd="0" parTransId="{F6FE3D30-6F82-4BD3-9CC8-A83AB190C074}" sibTransId="{EB252FFF-2263-48EA-906D-B7E4B3306EA0}"/>
    <dgm:cxn modelId="{93F49740-4640-4A79-9949-E24987076726}" srcId="{111134DD-FC0E-4ED9-9294-88D084503769}" destId="{318810CA-81EB-4244-BEAB-6788DE793D64}" srcOrd="2" destOrd="0" parTransId="{4D548B28-6CD5-4CD2-8D32-23BE43ACD5D9}" sibTransId="{76F92A8F-08B1-42C6-AAC4-268D034326A1}"/>
    <dgm:cxn modelId="{D1BDFA21-7C97-4F9F-8E5F-A992B2BF066C}" type="presOf" srcId="{318810CA-81EB-4244-BEAB-6788DE793D64}" destId="{C347279D-CA01-4848-AA8F-0544111A8DAD}" srcOrd="1" destOrd="0" presId="urn:microsoft.com/office/officeart/2005/8/layout/matrix1"/>
    <dgm:cxn modelId="{2E4F93D5-A66F-4970-8911-8206745E2BB5}" srcId="{111134DD-FC0E-4ED9-9294-88D084503769}" destId="{B5ECA5D2-E6B3-4A1C-A149-FBA814CE8E2C}" srcOrd="1" destOrd="0" parTransId="{AAE91B73-C41D-498D-8CEF-60DD08E867A3}" sibTransId="{2A7621A7-CC6B-4D4A-88E5-E576B2FC116A}"/>
    <dgm:cxn modelId="{FD9DD794-AC93-4C8B-AF90-3747CA8ECF1F}" srcId="{111134DD-FC0E-4ED9-9294-88D084503769}" destId="{D8B45345-F65B-446F-9CBA-DCAACF08E233}" srcOrd="3" destOrd="0" parTransId="{AAC2061F-6F11-43EC-9A13-DF8A414D0765}" sibTransId="{07D9EBD3-4EB7-4DCC-B451-1A8BCEE0C0CD}"/>
    <dgm:cxn modelId="{70DB119F-A429-4D76-95A9-21AB0E85E222}" type="presParOf" srcId="{4C435B74-E4D8-42F9-8EB8-462DE84DDBC1}" destId="{A1A711B8-03CD-43D6-B8B0-81EEA7712703}" srcOrd="0" destOrd="0" presId="urn:microsoft.com/office/officeart/2005/8/layout/matrix1"/>
    <dgm:cxn modelId="{6DC5697D-5EB5-43D5-954E-E06320FE83FF}" type="presParOf" srcId="{A1A711B8-03CD-43D6-B8B0-81EEA7712703}" destId="{3A96A870-1E5B-4012-B290-41BEA3DE14D6}" srcOrd="0" destOrd="0" presId="urn:microsoft.com/office/officeart/2005/8/layout/matrix1"/>
    <dgm:cxn modelId="{37F597D6-ADCB-4C74-BDD7-5B558B13188B}" type="presParOf" srcId="{A1A711B8-03CD-43D6-B8B0-81EEA7712703}" destId="{34763FA1-6520-414B-9153-E0E2981CAD51}" srcOrd="1" destOrd="0" presId="urn:microsoft.com/office/officeart/2005/8/layout/matrix1"/>
    <dgm:cxn modelId="{10799293-E57E-45F3-AB31-8185D630B29A}" type="presParOf" srcId="{A1A711B8-03CD-43D6-B8B0-81EEA7712703}" destId="{9AC978F4-A152-4F75-B170-AA09087D62F1}" srcOrd="2" destOrd="0" presId="urn:microsoft.com/office/officeart/2005/8/layout/matrix1"/>
    <dgm:cxn modelId="{667CB87D-F52D-467A-94E5-82F75642DC29}" type="presParOf" srcId="{A1A711B8-03CD-43D6-B8B0-81EEA7712703}" destId="{C283503B-FC9B-4DD3-9044-1CA6FB08AAE0}" srcOrd="3" destOrd="0" presId="urn:microsoft.com/office/officeart/2005/8/layout/matrix1"/>
    <dgm:cxn modelId="{5FB1420A-7117-461F-8DBA-4DDD861D5284}" type="presParOf" srcId="{A1A711B8-03CD-43D6-B8B0-81EEA7712703}" destId="{42E51544-6A4D-49A0-814B-5FCD6888FBD6}" srcOrd="4" destOrd="0" presId="urn:microsoft.com/office/officeart/2005/8/layout/matrix1"/>
    <dgm:cxn modelId="{CF01E56C-CE02-45A4-9A1F-D8F4CAFECDB3}" type="presParOf" srcId="{A1A711B8-03CD-43D6-B8B0-81EEA7712703}" destId="{C347279D-CA01-4848-AA8F-0544111A8DAD}" srcOrd="5" destOrd="0" presId="urn:microsoft.com/office/officeart/2005/8/layout/matrix1"/>
    <dgm:cxn modelId="{43D9132E-EF74-4394-9E8B-EE2D82A8B837}" type="presParOf" srcId="{A1A711B8-03CD-43D6-B8B0-81EEA7712703}" destId="{C7071A77-F2E2-4924-8C27-B0846CDCE6F7}" srcOrd="6" destOrd="0" presId="urn:microsoft.com/office/officeart/2005/8/layout/matrix1"/>
    <dgm:cxn modelId="{EF3C57FC-3EC1-4752-9BB3-22EDD8713AAD}" type="presParOf" srcId="{A1A711B8-03CD-43D6-B8B0-81EEA7712703}" destId="{F6DC5BC3-E19E-4492-8A50-098490CE9B62}" srcOrd="7" destOrd="0" presId="urn:microsoft.com/office/officeart/2005/8/layout/matrix1"/>
    <dgm:cxn modelId="{319EE94A-5BF8-4749-B766-BF4AC66062C5}" type="presParOf" srcId="{4C435B74-E4D8-42F9-8EB8-462DE84DDBC1}" destId="{750374FA-45CE-443C-B5B2-93A25C377A1A}"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AAB306-F4C7-4D67-A416-50B7B0E8B740}"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35CBD771-39F4-48E0-803D-FD1682756305}">
      <dgm:prSet phldrT="[Text]"/>
      <dgm:spPr/>
      <dgm:t>
        <a:bodyPr/>
        <a:lstStyle/>
        <a:p>
          <a:r>
            <a:rPr lang="en-US" dirty="0" smtClean="0"/>
            <a:t> </a:t>
          </a:r>
          <a:endParaRPr lang="en-US" dirty="0"/>
        </a:p>
      </dgm:t>
    </dgm:pt>
    <dgm:pt modelId="{064E4E79-632C-4F43-B32A-03A72314ED55}" type="parTrans" cxnId="{35E4B585-214C-41F9-BB14-0D27BAF93E51}">
      <dgm:prSet/>
      <dgm:spPr/>
      <dgm:t>
        <a:bodyPr/>
        <a:lstStyle/>
        <a:p>
          <a:endParaRPr lang="en-US"/>
        </a:p>
      </dgm:t>
    </dgm:pt>
    <dgm:pt modelId="{C5178C45-635F-4FE3-A2A6-0D24E8C8EFE9}" type="sibTrans" cxnId="{35E4B585-214C-41F9-BB14-0D27BAF93E51}">
      <dgm:prSet/>
      <dgm:spPr/>
      <dgm:t>
        <a:bodyPr/>
        <a:lstStyle/>
        <a:p>
          <a:endParaRPr lang="en-US"/>
        </a:p>
      </dgm:t>
    </dgm:pt>
    <dgm:pt modelId="{DACDBEE5-5040-4AD1-A424-EC734D96A487}">
      <dgm:prSet phldrT="[Text]"/>
      <dgm:spPr/>
      <dgm:t>
        <a:bodyPr/>
        <a:lstStyle/>
        <a:p>
          <a:endParaRPr lang="en-US"/>
        </a:p>
      </dgm:t>
    </dgm:pt>
    <dgm:pt modelId="{796D5B46-EB48-4BC8-B8E0-22BBCC9031A5}" type="parTrans" cxnId="{5AF82CCC-187A-4BBF-8473-5739A6482BBC}">
      <dgm:prSet/>
      <dgm:spPr/>
      <dgm:t>
        <a:bodyPr/>
        <a:lstStyle/>
        <a:p>
          <a:endParaRPr lang="en-US"/>
        </a:p>
      </dgm:t>
    </dgm:pt>
    <dgm:pt modelId="{1CAACDFE-7EAC-456C-9A06-836F87F378B1}" type="sibTrans" cxnId="{5AF82CCC-187A-4BBF-8473-5739A6482BBC}">
      <dgm:prSet/>
      <dgm:spPr/>
      <dgm:t>
        <a:bodyPr/>
        <a:lstStyle/>
        <a:p>
          <a:endParaRPr lang="en-US"/>
        </a:p>
      </dgm:t>
    </dgm:pt>
    <dgm:pt modelId="{D3A62FBB-4EA1-4396-8ED3-EBFF8C3A53A0}">
      <dgm:prSet phldrT="[Text]"/>
      <dgm:spPr/>
      <dgm:t>
        <a:bodyPr/>
        <a:lstStyle/>
        <a:p>
          <a:r>
            <a:rPr lang="en-US" dirty="0" smtClean="0"/>
            <a:t> </a:t>
          </a:r>
          <a:endParaRPr lang="en-US" dirty="0"/>
        </a:p>
      </dgm:t>
    </dgm:pt>
    <dgm:pt modelId="{BCD142D2-39CF-4438-B44F-5B3F4F4967CA}" type="parTrans" cxnId="{CABD1CF9-2225-4F5D-BE1C-9FDF9B472372}">
      <dgm:prSet/>
      <dgm:spPr/>
      <dgm:t>
        <a:bodyPr/>
        <a:lstStyle/>
        <a:p>
          <a:endParaRPr lang="en-US"/>
        </a:p>
      </dgm:t>
    </dgm:pt>
    <dgm:pt modelId="{AA2FF164-84BE-46D1-83A8-2DAD5FB11DDE}" type="sibTrans" cxnId="{CABD1CF9-2225-4F5D-BE1C-9FDF9B472372}">
      <dgm:prSet/>
      <dgm:spPr/>
      <dgm:t>
        <a:bodyPr/>
        <a:lstStyle/>
        <a:p>
          <a:endParaRPr lang="en-US"/>
        </a:p>
      </dgm:t>
    </dgm:pt>
    <dgm:pt modelId="{1000CFD0-9033-4123-B2D5-924C247643CE}">
      <dgm:prSet phldrT="[Text]"/>
      <dgm:spPr/>
      <dgm:t>
        <a:bodyPr/>
        <a:lstStyle/>
        <a:p>
          <a:endParaRPr lang="en-US"/>
        </a:p>
      </dgm:t>
    </dgm:pt>
    <dgm:pt modelId="{349EF4D0-5592-438E-BAE3-BB4DB5AA29D7}" type="parTrans" cxnId="{B12B1807-E567-4E75-B029-778EA16020D5}">
      <dgm:prSet/>
      <dgm:spPr/>
      <dgm:t>
        <a:bodyPr/>
        <a:lstStyle/>
        <a:p>
          <a:endParaRPr lang="en-US"/>
        </a:p>
      </dgm:t>
    </dgm:pt>
    <dgm:pt modelId="{F829ADFC-6A06-4F15-B161-65D26CCFE701}" type="sibTrans" cxnId="{B12B1807-E567-4E75-B029-778EA16020D5}">
      <dgm:prSet/>
      <dgm:spPr/>
      <dgm:t>
        <a:bodyPr/>
        <a:lstStyle/>
        <a:p>
          <a:endParaRPr lang="en-US"/>
        </a:p>
      </dgm:t>
    </dgm:pt>
    <dgm:pt modelId="{E2BD9A40-C552-4F06-ACA0-7E64EBAD9FE8}">
      <dgm:prSet phldrT="[Text]"/>
      <dgm:spPr/>
      <dgm:t>
        <a:bodyPr/>
        <a:lstStyle/>
        <a:p>
          <a:endParaRPr lang="en-US" dirty="0"/>
        </a:p>
      </dgm:t>
    </dgm:pt>
    <dgm:pt modelId="{ACBE206B-5ECD-4E81-9428-F43C5EAC92CD}" type="sibTrans" cxnId="{BF82117E-59D9-4FB2-AFF2-B452B80C5145}">
      <dgm:prSet/>
      <dgm:spPr/>
      <dgm:t>
        <a:bodyPr/>
        <a:lstStyle/>
        <a:p>
          <a:endParaRPr lang="en-US"/>
        </a:p>
      </dgm:t>
    </dgm:pt>
    <dgm:pt modelId="{49D9F0C0-4659-48D5-9025-039631859A64}" type="parTrans" cxnId="{BF82117E-59D9-4FB2-AFF2-B452B80C5145}">
      <dgm:prSet/>
      <dgm:spPr/>
      <dgm:t>
        <a:bodyPr/>
        <a:lstStyle/>
        <a:p>
          <a:endParaRPr lang="en-US"/>
        </a:p>
      </dgm:t>
    </dgm:pt>
    <dgm:pt modelId="{5B772089-80CF-495E-892B-E5F49642D4AC}" type="pres">
      <dgm:prSet presAssocID="{7CAAB306-F4C7-4D67-A416-50B7B0E8B740}" presName="linearFlow" presStyleCnt="0">
        <dgm:presLayoutVars>
          <dgm:dir/>
          <dgm:animLvl val="lvl"/>
          <dgm:resizeHandles val="exact"/>
        </dgm:presLayoutVars>
      </dgm:prSet>
      <dgm:spPr/>
      <dgm:t>
        <a:bodyPr/>
        <a:lstStyle/>
        <a:p>
          <a:endParaRPr lang="en-US"/>
        </a:p>
      </dgm:t>
    </dgm:pt>
    <dgm:pt modelId="{728AEFB3-FED2-469B-AA14-14089D1875AA}" type="pres">
      <dgm:prSet presAssocID="{35CBD771-39F4-48E0-803D-FD1682756305}" presName="composite" presStyleCnt="0"/>
      <dgm:spPr/>
    </dgm:pt>
    <dgm:pt modelId="{AA6DB912-BB5F-41E9-8DB3-9069EAE9A1CB}" type="pres">
      <dgm:prSet presAssocID="{35CBD771-39F4-48E0-803D-FD1682756305}" presName="parentText" presStyleLbl="alignNode1" presStyleIdx="0" presStyleCnt="5">
        <dgm:presLayoutVars>
          <dgm:chMax val="1"/>
          <dgm:bulletEnabled val="1"/>
        </dgm:presLayoutVars>
      </dgm:prSet>
      <dgm:spPr/>
      <dgm:t>
        <a:bodyPr/>
        <a:lstStyle/>
        <a:p>
          <a:endParaRPr lang="en-US"/>
        </a:p>
      </dgm:t>
    </dgm:pt>
    <dgm:pt modelId="{6DFCE10D-6333-421E-BBAC-BEB816360FEC}" type="pres">
      <dgm:prSet presAssocID="{35CBD771-39F4-48E0-803D-FD1682756305}" presName="descendantText" presStyleLbl="alignAcc1" presStyleIdx="0" presStyleCnt="5">
        <dgm:presLayoutVars>
          <dgm:bulletEnabled val="1"/>
        </dgm:presLayoutVars>
      </dgm:prSet>
      <dgm:spPr/>
      <dgm:t>
        <a:bodyPr/>
        <a:lstStyle/>
        <a:p>
          <a:endParaRPr lang="en-US"/>
        </a:p>
      </dgm:t>
    </dgm:pt>
    <dgm:pt modelId="{F0CE3352-C682-4022-A7F4-7C04DE70A09D}" type="pres">
      <dgm:prSet presAssocID="{C5178C45-635F-4FE3-A2A6-0D24E8C8EFE9}" presName="sp" presStyleCnt="0"/>
      <dgm:spPr/>
    </dgm:pt>
    <dgm:pt modelId="{AEB9E2A4-B4A4-40E2-90B8-E84F79998995}" type="pres">
      <dgm:prSet presAssocID="{DACDBEE5-5040-4AD1-A424-EC734D96A487}" presName="composite" presStyleCnt="0"/>
      <dgm:spPr/>
    </dgm:pt>
    <dgm:pt modelId="{78C783A6-FA2F-478E-B930-6FFC662C14E7}" type="pres">
      <dgm:prSet presAssocID="{DACDBEE5-5040-4AD1-A424-EC734D96A487}" presName="parentText" presStyleLbl="alignNode1" presStyleIdx="1" presStyleCnt="5">
        <dgm:presLayoutVars>
          <dgm:chMax val="1"/>
          <dgm:bulletEnabled val="1"/>
        </dgm:presLayoutVars>
      </dgm:prSet>
      <dgm:spPr/>
      <dgm:t>
        <a:bodyPr/>
        <a:lstStyle/>
        <a:p>
          <a:endParaRPr lang="en-US"/>
        </a:p>
      </dgm:t>
    </dgm:pt>
    <dgm:pt modelId="{43B2BBFB-7BCC-461E-A796-E9461E95B2BA}" type="pres">
      <dgm:prSet presAssocID="{DACDBEE5-5040-4AD1-A424-EC734D96A487}" presName="descendantText" presStyleLbl="alignAcc1" presStyleIdx="1" presStyleCnt="5">
        <dgm:presLayoutVars>
          <dgm:bulletEnabled val="1"/>
        </dgm:presLayoutVars>
      </dgm:prSet>
      <dgm:spPr/>
    </dgm:pt>
    <dgm:pt modelId="{F82FE250-F2E9-4721-A35A-8F31E0EF2C8E}" type="pres">
      <dgm:prSet presAssocID="{1CAACDFE-7EAC-456C-9A06-836F87F378B1}" presName="sp" presStyleCnt="0"/>
      <dgm:spPr/>
    </dgm:pt>
    <dgm:pt modelId="{63222AA1-F5B3-4BE3-B0E8-B0204D7460DC}" type="pres">
      <dgm:prSet presAssocID="{D3A62FBB-4EA1-4396-8ED3-EBFF8C3A53A0}" presName="composite" presStyleCnt="0"/>
      <dgm:spPr/>
    </dgm:pt>
    <dgm:pt modelId="{628BDCCF-EFFE-4E6E-86C6-F64B5285162B}" type="pres">
      <dgm:prSet presAssocID="{D3A62FBB-4EA1-4396-8ED3-EBFF8C3A53A0}" presName="parentText" presStyleLbl="alignNode1" presStyleIdx="2" presStyleCnt="5">
        <dgm:presLayoutVars>
          <dgm:chMax val="1"/>
          <dgm:bulletEnabled val="1"/>
        </dgm:presLayoutVars>
      </dgm:prSet>
      <dgm:spPr/>
      <dgm:t>
        <a:bodyPr/>
        <a:lstStyle/>
        <a:p>
          <a:endParaRPr lang="en-US"/>
        </a:p>
      </dgm:t>
    </dgm:pt>
    <dgm:pt modelId="{62B8D829-626D-4C32-81D3-47AE601C898B}" type="pres">
      <dgm:prSet presAssocID="{D3A62FBB-4EA1-4396-8ED3-EBFF8C3A53A0}" presName="descendantText" presStyleLbl="alignAcc1" presStyleIdx="2" presStyleCnt="5">
        <dgm:presLayoutVars>
          <dgm:bulletEnabled val="1"/>
        </dgm:presLayoutVars>
      </dgm:prSet>
      <dgm:spPr/>
      <dgm:t>
        <a:bodyPr/>
        <a:lstStyle/>
        <a:p>
          <a:endParaRPr lang="en-US"/>
        </a:p>
      </dgm:t>
    </dgm:pt>
    <dgm:pt modelId="{8D159D37-235E-457F-B928-F763A5BD9529}" type="pres">
      <dgm:prSet presAssocID="{AA2FF164-84BE-46D1-83A8-2DAD5FB11DDE}" presName="sp" presStyleCnt="0"/>
      <dgm:spPr/>
    </dgm:pt>
    <dgm:pt modelId="{0CF747E8-0958-445E-862A-178931E19D43}" type="pres">
      <dgm:prSet presAssocID="{1000CFD0-9033-4123-B2D5-924C247643CE}" presName="composite" presStyleCnt="0"/>
      <dgm:spPr/>
    </dgm:pt>
    <dgm:pt modelId="{99AEFBC9-5DFE-4A05-A17A-CE5A57BBB4E9}" type="pres">
      <dgm:prSet presAssocID="{1000CFD0-9033-4123-B2D5-924C247643CE}" presName="parentText" presStyleLbl="alignNode1" presStyleIdx="3" presStyleCnt="5">
        <dgm:presLayoutVars>
          <dgm:chMax val="1"/>
          <dgm:bulletEnabled val="1"/>
        </dgm:presLayoutVars>
      </dgm:prSet>
      <dgm:spPr/>
      <dgm:t>
        <a:bodyPr/>
        <a:lstStyle/>
        <a:p>
          <a:endParaRPr lang="en-US"/>
        </a:p>
      </dgm:t>
    </dgm:pt>
    <dgm:pt modelId="{D45AE9E1-D363-4967-9FA1-F9E5A628C98E}" type="pres">
      <dgm:prSet presAssocID="{1000CFD0-9033-4123-B2D5-924C247643CE}" presName="descendantText" presStyleLbl="alignAcc1" presStyleIdx="3" presStyleCnt="5">
        <dgm:presLayoutVars>
          <dgm:bulletEnabled val="1"/>
        </dgm:presLayoutVars>
      </dgm:prSet>
      <dgm:spPr/>
    </dgm:pt>
    <dgm:pt modelId="{C1B1EBA6-627B-4378-8B1B-6501A7362C55}" type="pres">
      <dgm:prSet presAssocID="{F829ADFC-6A06-4F15-B161-65D26CCFE701}" presName="sp" presStyleCnt="0"/>
      <dgm:spPr/>
    </dgm:pt>
    <dgm:pt modelId="{AA4A7AAD-EF16-454B-ACAC-258F12FF8C55}" type="pres">
      <dgm:prSet presAssocID="{E2BD9A40-C552-4F06-ACA0-7E64EBAD9FE8}" presName="composite" presStyleCnt="0"/>
      <dgm:spPr/>
    </dgm:pt>
    <dgm:pt modelId="{4CAEEAA7-F4B6-4449-847E-245BF17F1D59}" type="pres">
      <dgm:prSet presAssocID="{E2BD9A40-C552-4F06-ACA0-7E64EBAD9FE8}" presName="parentText" presStyleLbl="alignNode1" presStyleIdx="4" presStyleCnt="5">
        <dgm:presLayoutVars>
          <dgm:chMax val="1"/>
          <dgm:bulletEnabled val="1"/>
        </dgm:presLayoutVars>
      </dgm:prSet>
      <dgm:spPr/>
      <dgm:t>
        <a:bodyPr/>
        <a:lstStyle/>
        <a:p>
          <a:endParaRPr lang="en-US"/>
        </a:p>
      </dgm:t>
    </dgm:pt>
    <dgm:pt modelId="{EE9B9988-7C6F-465C-9145-23325E3C6623}" type="pres">
      <dgm:prSet presAssocID="{E2BD9A40-C552-4F06-ACA0-7E64EBAD9FE8}" presName="descendantText" presStyleLbl="alignAcc1" presStyleIdx="4" presStyleCnt="5">
        <dgm:presLayoutVars>
          <dgm:bulletEnabled val="1"/>
        </dgm:presLayoutVars>
      </dgm:prSet>
      <dgm:spPr/>
    </dgm:pt>
  </dgm:ptLst>
  <dgm:cxnLst>
    <dgm:cxn modelId="{BF82117E-59D9-4FB2-AFF2-B452B80C5145}" srcId="{7CAAB306-F4C7-4D67-A416-50B7B0E8B740}" destId="{E2BD9A40-C552-4F06-ACA0-7E64EBAD9FE8}" srcOrd="4" destOrd="0" parTransId="{49D9F0C0-4659-48D5-9025-039631859A64}" sibTransId="{ACBE206B-5ECD-4E81-9428-F43C5EAC92CD}"/>
    <dgm:cxn modelId="{0FFFFF00-1103-4C86-91BF-F866059A1494}" type="presOf" srcId="{7CAAB306-F4C7-4D67-A416-50B7B0E8B740}" destId="{5B772089-80CF-495E-892B-E5F49642D4AC}" srcOrd="0" destOrd="0" presId="urn:microsoft.com/office/officeart/2005/8/layout/chevron2"/>
    <dgm:cxn modelId="{B12B1807-E567-4E75-B029-778EA16020D5}" srcId="{7CAAB306-F4C7-4D67-A416-50B7B0E8B740}" destId="{1000CFD0-9033-4123-B2D5-924C247643CE}" srcOrd="3" destOrd="0" parTransId="{349EF4D0-5592-438E-BAE3-BB4DB5AA29D7}" sibTransId="{F829ADFC-6A06-4F15-B161-65D26CCFE701}"/>
    <dgm:cxn modelId="{35E4B585-214C-41F9-BB14-0D27BAF93E51}" srcId="{7CAAB306-F4C7-4D67-A416-50B7B0E8B740}" destId="{35CBD771-39F4-48E0-803D-FD1682756305}" srcOrd="0" destOrd="0" parTransId="{064E4E79-632C-4F43-B32A-03A72314ED55}" sibTransId="{C5178C45-635F-4FE3-A2A6-0D24E8C8EFE9}"/>
    <dgm:cxn modelId="{96EA8F71-4F7F-4644-B1BB-FC118BD12A27}" type="presOf" srcId="{35CBD771-39F4-48E0-803D-FD1682756305}" destId="{AA6DB912-BB5F-41E9-8DB3-9069EAE9A1CB}" srcOrd="0" destOrd="0" presId="urn:microsoft.com/office/officeart/2005/8/layout/chevron2"/>
    <dgm:cxn modelId="{FF7511FE-CA08-43DC-A027-C33C6D7DC228}" type="presOf" srcId="{D3A62FBB-4EA1-4396-8ED3-EBFF8C3A53A0}" destId="{628BDCCF-EFFE-4E6E-86C6-F64B5285162B}" srcOrd="0" destOrd="0" presId="urn:microsoft.com/office/officeart/2005/8/layout/chevron2"/>
    <dgm:cxn modelId="{CABD1CF9-2225-4F5D-BE1C-9FDF9B472372}" srcId="{7CAAB306-F4C7-4D67-A416-50B7B0E8B740}" destId="{D3A62FBB-4EA1-4396-8ED3-EBFF8C3A53A0}" srcOrd="2" destOrd="0" parTransId="{BCD142D2-39CF-4438-B44F-5B3F4F4967CA}" sibTransId="{AA2FF164-84BE-46D1-83A8-2DAD5FB11DDE}"/>
    <dgm:cxn modelId="{5C8E68F1-9D00-4C56-9E4B-940FF968160D}" type="presOf" srcId="{DACDBEE5-5040-4AD1-A424-EC734D96A487}" destId="{78C783A6-FA2F-478E-B930-6FFC662C14E7}" srcOrd="0" destOrd="0" presId="urn:microsoft.com/office/officeart/2005/8/layout/chevron2"/>
    <dgm:cxn modelId="{5AF82CCC-187A-4BBF-8473-5739A6482BBC}" srcId="{7CAAB306-F4C7-4D67-A416-50B7B0E8B740}" destId="{DACDBEE5-5040-4AD1-A424-EC734D96A487}" srcOrd="1" destOrd="0" parTransId="{796D5B46-EB48-4BC8-B8E0-22BBCC9031A5}" sibTransId="{1CAACDFE-7EAC-456C-9A06-836F87F378B1}"/>
    <dgm:cxn modelId="{2D314367-AB2A-41B4-A97B-BE57101E0D52}" type="presOf" srcId="{1000CFD0-9033-4123-B2D5-924C247643CE}" destId="{99AEFBC9-5DFE-4A05-A17A-CE5A57BBB4E9}" srcOrd="0" destOrd="0" presId="urn:microsoft.com/office/officeart/2005/8/layout/chevron2"/>
    <dgm:cxn modelId="{5E792C4A-70B3-4811-AD0C-B4550EDA9686}" type="presOf" srcId="{E2BD9A40-C552-4F06-ACA0-7E64EBAD9FE8}" destId="{4CAEEAA7-F4B6-4449-847E-245BF17F1D59}" srcOrd="0" destOrd="0" presId="urn:microsoft.com/office/officeart/2005/8/layout/chevron2"/>
    <dgm:cxn modelId="{A3148250-7D2D-4C45-8E26-CB4BA11AC098}" type="presParOf" srcId="{5B772089-80CF-495E-892B-E5F49642D4AC}" destId="{728AEFB3-FED2-469B-AA14-14089D1875AA}" srcOrd="0" destOrd="0" presId="urn:microsoft.com/office/officeart/2005/8/layout/chevron2"/>
    <dgm:cxn modelId="{9F175CE2-92E1-4A09-832A-D84548363232}" type="presParOf" srcId="{728AEFB3-FED2-469B-AA14-14089D1875AA}" destId="{AA6DB912-BB5F-41E9-8DB3-9069EAE9A1CB}" srcOrd="0" destOrd="0" presId="urn:microsoft.com/office/officeart/2005/8/layout/chevron2"/>
    <dgm:cxn modelId="{E819C103-0275-4EE8-B9B5-8F92376B6739}" type="presParOf" srcId="{728AEFB3-FED2-469B-AA14-14089D1875AA}" destId="{6DFCE10D-6333-421E-BBAC-BEB816360FEC}" srcOrd="1" destOrd="0" presId="urn:microsoft.com/office/officeart/2005/8/layout/chevron2"/>
    <dgm:cxn modelId="{51982CFE-5607-4813-B30A-8822882448B6}" type="presParOf" srcId="{5B772089-80CF-495E-892B-E5F49642D4AC}" destId="{F0CE3352-C682-4022-A7F4-7C04DE70A09D}" srcOrd="1" destOrd="0" presId="urn:microsoft.com/office/officeart/2005/8/layout/chevron2"/>
    <dgm:cxn modelId="{3E49A064-8E81-4634-8BFD-2EBCD5FBC887}" type="presParOf" srcId="{5B772089-80CF-495E-892B-E5F49642D4AC}" destId="{AEB9E2A4-B4A4-40E2-90B8-E84F79998995}" srcOrd="2" destOrd="0" presId="urn:microsoft.com/office/officeart/2005/8/layout/chevron2"/>
    <dgm:cxn modelId="{044EDE92-DCC9-4AFA-9B56-29E1F51FEC8A}" type="presParOf" srcId="{AEB9E2A4-B4A4-40E2-90B8-E84F79998995}" destId="{78C783A6-FA2F-478E-B930-6FFC662C14E7}" srcOrd="0" destOrd="0" presId="urn:microsoft.com/office/officeart/2005/8/layout/chevron2"/>
    <dgm:cxn modelId="{57618FD5-9869-4F7B-B5B3-F94F0A7EAABE}" type="presParOf" srcId="{AEB9E2A4-B4A4-40E2-90B8-E84F79998995}" destId="{43B2BBFB-7BCC-461E-A796-E9461E95B2BA}" srcOrd="1" destOrd="0" presId="urn:microsoft.com/office/officeart/2005/8/layout/chevron2"/>
    <dgm:cxn modelId="{F43D63C0-1DE2-48C4-92FD-9B8830BB0BBF}" type="presParOf" srcId="{5B772089-80CF-495E-892B-E5F49642D4AC}" destId="{F82FE250-F2E9-4721-A35A-8F31E0EF2C8E}" srcOrd="3" destOrd="0" presId="urn:microsoft.com/office/officeart/2005/8/layout/chevron2"/>
    <dgm:cxn modelId="{47F6514B-8E44-4B51-9094-200FFE90BD1E}" type="presParOf" srcId="{5B772089-80CF-495E-892B-E5F49642D4AC}" destId="{63222AA1-F5B3-4BE3-B0E8-B0204D7460DC}" srcOrd="4" destOrd="0" presId="urn:microsoft.com/office/officeart/2005/8/layout/chevron2"/>
    <dgm:cxn modelId="{42B8C396-88CC-4198-9346-A97605232347}" type="presParOf" srcId="{63222AA1-F5B3-4BE3-B0E8-B0204D7460DC}" destId="{628BDCCF-EFFE-4E6E-86C6-F64B5285162B}" srcOrd="0" destOrd="0" presId="urn:microsoft.com/office/officeart/2005/8/layout/chevron2"/>
    <dgm:cxn modelId="{6DCC0687-6672-4E46-85C1-B6B8B1E038C6}" type="presParOf" srcId="{63222AA1-F5B3-4BE3-B0E8-B0204D7460DC}" destId="{62B8D829-626D-4C32-81D3-47AE601C898B}" srcOrd="1" destOrd="0" presId="urn:microsoft.com/office/officeart/2005/8/layout/chevron2"/>
    <dgm:cxn modelId="{8B89456E-7E9B-47D5-A7CC-4774D9A36177}" type="presParOf" srcId="{5B772089-80CF-495E-892B-E5F49642D4AC}" destId="{8D159D37-235E-457F-B928-F763A5BD9529}" srcOrd="5" destOrd="0" presId="urn:microsoft.com/office/officeart/2005/8/layout/chevron2"/>
    <dgm:cxn modelId="{C7120E3A-39C2-4112-8EF0-D437BDA9C701}" type="presParOf" srcId="{5B772089-80CF-495E-892B-E5F49642D4AC}" destId="{0CF747E8-0958-445E-862A-178931E19D43}" srcOrd="6" destOrd="0" presId="urn:microsoft.com/office/officeart/2005/8/layout/chevron2"/>
    <dgm:cxn modelId="{4D8E6D09-D229-431C-9E6A-6E2FA11798B9}" type="presParOf" srcId="{0CF747E8-0958-445E-862A-178931E19D43}" destId="{99AEFBC9-5DFE-4A05-A17A-CE5A57BBB4E9}" srcOrd="0" destOrd="0" presId="urn:microsoft.com/office/officeart/2005/8/layout/chevron2"/>
    <dgm:cxn modelId="{AC5D98DE-3A45-4C21-83B2-11EE5D76A5AE}" type="presParOf" srcId="{0CF747E8-0958-445E-862A-178931E19D43}" destId="{D45AE9E1-D363-4967-9FA1-F9E5A628C98E}" srcOrd="1" destOrd="0" presId="urn:microsoft.com/office/officeart/2005/8/layout/chevron2"/>
    <dgm:cxn modelId="{0F3B9AD4-8EB6-40EE-B492-8FADF6F65B49}" type="presParOf" srcId="{5B772089-80CF-495E-892B-E5F49642D4AC}" destId="{C1B1EBA6-627B-4378-8B1B-6501A7362C55}" srcOrd="7" destOrd="0" presId="urn:microsoft.com/office/officeart/2005/8/layout/chevron2"/>
    <dgm:cxn modelId="{F8DC6E4C-EA7A-491D-BDD5-4014574C6D12}" type="presParOf" srcId="{5B772089-80CF-495E-892B-E5F49642D4AC}" destId="{AA4A7AAD-EF16-454B-ACAC-258F12FF8C55}" srcOrd="8" destOrd="0" presId="urn:microsoft.com/office/officeart/2005/8/layout/chevron2"/>
    <dgm:cxn modelId="{5E09B8B6-915B-49E2-AEF1-D1CA3DE21477}" type="presParOf" srcId="{AA4A7AAD-EF16-454B-ACAC-258F12FF8C55}" destId="{4CAEEAA7-F4B6-4449-847E-245BF17F1D59}" srcOrd="0" destOrd="0" presId="urn:microsoft.com/office/officeart/2005/8/layout/chevron2"/>
    <dgm:cxn modelId="{A0122617-2B63-4006-A7B3-B0D8A1EE8E70}" type="presParOf" srcId="{AA4A7AAD-EF16-454B-ACAC-258F12FF8C55}" destId="{EE9B9988-7C6F-465C-9145-23325E3C6623}"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610014F-AC7E-42EB-AE0B-2416BD847BCC}"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AE9DDAA7-C351-4493-B09D-62989C790104}">
      <dgm:prSet phldrT="[Text]"/>
      <dgm:spPr/>
      <dgm:t>
        <a:bodyPr/>
        <a:lstStyle/>
        <a:p>
          <a:r>
            <a:rPr lang="en-US" dirty="0" smtClean="0"/>
            <a:t> </a:t>
          </a:r>
          <a:endParaRPr lang="en-US" dirty="0"/>
        </a:p>
      </dgm:t>
    </dgm:pt>
    <dgm:pt modelId="{B32BAA05-71BF-48A9-9374-FC901AAFFB2C}" type="parTrans" cxnId="{A3D65110-FD1C-49F7-8177-3822D03C7BA7}">
      <dgm:prSet/>
      <dgm:spPr/>
      <dgm:t>
        <a:bodyPr/>
        <a:lstStyle/>
        <a:p>
          <a:endParaRPr lang="en-US"/>
        </a:p>
      </dgm:t>
    </dgm:pt>
    <dgm:pt modelId="{9FD77B90-445B-43E2-B17D-879AFBF47891}" type="sibTrans" cxnId="{A3D65110-FD1C-49F7-8177-3822D03C7BA7}">
      <dgm:prSet/>
      <dgm:spPr/>
      <dgm:t>
        <a:bodyPr/>
        <a:lstStyle/>
        <a:p>
          <a:endParaRPr lang="en-US"/>
        </a:p>
      </dgm:t>
    </dgm:pt>
    <dgm:pt modelId="{21957540-4C61-4FE7-967B-6FA19612C5F5}">
      <dgm:prSet phldrT="[Text]"/>
      <dgm:spPr/>
      <dgm:t>
        <a:bodyPr/>
        <a:lstStyle/>
        <a:p>
          <a:r>
            <a:rPr lang="en-US" dirty="0" smtClean="0"/>
            <a:t> </a:t>
          </a:r>
          <a:endParaRPr lang="en-US" dirty="0"/>
        </a:p>
      </dgm:t>
    </dgm:pt>
    <dgm:pt modelId="{F834561B-30DD-4158-9B35-9F4CD5182525}" type="parTrans" cxnId="{A799F89D-79E9-4DD3-974D-D4CA915EF1B4}">
      <dgm:prSet/>
      <dgm:spPr/>
      <dgm:t>
        <a:bodyPr/>
        <a:lstStyle/>
        <a:p>
          <a:endParaRPr lang="en-US"/>
        </a:p>
      </dgm:t>
    </dgm:pt>
    <dgm:pt modelId="{00524972-8974-4162-B9E3-59F059B7AC27}" type="sibTrans" cxnId="{A799F89D-79E9-4DD3-974D-D4CA915EF1B4}">
      <dgm:prSet/>
      <dgm:spPr/>
      <dgm:t>
        <a:bodyPr/>
        <a:lstStyle/>
        <a:p>
          <a:endParaRPr lang="en-US"/>
        </a:p>
      </dgm:t>
    </dgm:pt>
    <dgm:pt modelId="{EF3A57B7-3649-49AD-BAC0-DEEA9C393729}">
      <dgm:prSet phldrT="[Text]"/>
      <dgm:spPr/>
      <dgm:t>
        <a:bodyPr/>
        <a:lstStyle/>
        <a:p>
          <a:r>
            <a:rPr lang="en-US" dirty="0" smtClean="0"/>
            <a:t> </a:t>
          </a:r>
          <a:endParaRPr lang="en-US" dirty="0"/>
        </a:p>
      </dgm:t>
    </dgm:pt>
    <dgm:pt modelId="{FCDBA9B4-FCE7-4094-A191-DB49108FAA18}" type="parTrans" cxnId="{44E00951-ED92-4630-8CA2-7AC9DA5A0437}">
      <dgm:prSet/>
      <dgm:spPr/>
      <dgm:t>
        <a:bodyPr/>
        <a:lstStyle/>
        <a:p>
          <a:endParaRPr lang="en-US"/>
        </a:p>
      </dgm:t>
    </dgm:pt>
    <dgm:pt modelId="{BDC736DD-C108-4054-A4FE-D24EE7B3CB45}" type="sibTrans" cxnId="{44E00951-ED92-4630-8CA2-7AC9DA5A0437}">
      <dgm:prSet/>
      <dgm:spPr/>
      <dgm:t>
        <a:bodyPr/>
        <a:lstStyle/>
        <a:p>
          <a:endParaRPr lang="en-US"/>
        </a:p>
      </dgm:t>
    </dgm:pt>
    <dgm:pt modelId="{4E376239-4E09-4135-8B34-34E448A00C10}">
      <dgm:prSet phldrT="[Text]"/>
      <dgm:spPr/>
      <dgm:t>
        <a:bodyPr/>
        <a:lstStyle/>
        <a:p>
          <a:r>
            <a:rPr lang="en-US" dirty="0" smtClean="0"/>
            <a:t> </a:t>
          </a:r>
          <a:endParaRPr lang="en-US" dirty="0"/>
        </a:p>
      </dgm:t>
    </dgm:pt>
    <dgm:pt modelId="{2801F943-6CAF-4020-A0DA-5EF06DEEB322}" type="parTrans" cxnId="{4D970372-39A9-4AC2-9552-A37DF99C3995}">
      <dgm:prSet/>
      <dgm:spPr/>
      <dgm:t>
        <a:bodyPr/>
        <a:lstStyle/>
        <a:p>
          <a:endParaRPr lang="en-US"/>
        </a:p>
      </dgm:t>
    </dgm:pt>
    <dgm:pt modelId="{A0E840E8-0FEF-4084-A117-FBDD5BC25BB9}" type="sibTrans" cxnId="{4D970372-39A9-4AC2-9552-A37DF99C3995}">
      <dgm:prSet/>
      <dgm:spPr/>
      <dgm:t>
        <a:bodyPr/>
        <a:lstStyle/>
        <a:p>
          <a:endParaRPr lang="en-US"/>
        </a:p>
      </dgm:t>
    </dgm:pt>
    <dgm:pt modelId="{007D314A-8A24-43F4-B482-982115CE86DE}">
      <dgm:prSet phldrT="[Text]"/>
      <dgm:spPr/>
      <dgm:t>
        <a:bodyPr/>
        <a:lstStyle/>
        <a:p>
          <a:r>
            <a:rPr lang="en-US" dirty="0" smtClean="0"/>
            <a:t> </a:t>
          </a:r>
          <a:endParaRPr lang="en-US" dirty="0"/>
        </a:p>
      </dgm:t>
    </dgm:pt>
    <dgm:pt modelId="{4CD16911-A0CB-4844-8720-1374B5ECD72E}" type="parTrans" cxnId="{F8FF56E3-283B-409B-BABF-71994A1C3994}">
      <dgm:prSet/>
      <dgm:spPr/>
      <dgm:t>
        <a:bodyPr/>
        <a:lstStyle/>
        <a:p>
          <a:endParaRPr lang="en-US"/>
        </a:p>
      </dgm:t>
    </dgm:pt>
    <dgm:pt modelId="{232B0F00-774B-40BE-8CBA-2B5BA6001619}" type="sibTrans" cxnId="{F8FF56E3-283B-409B-BABF-71994A1C3994}">
      <dgm:prSet/>
      <dgm:spPr/>
      <dgm:t>
        <a:bodyPr/>
        <a:lstStyle/>
        <a:p>
          <a:endParaRPr lang="en-US"/>
        </a:p>
      </dgm:t>
    </dgm:pt>
    <dgm:pt modelId="{A5C57A5D-26EB-4745-9E32-FD8A6222D81C}" type="pres">
      <dgm:prSet presAssocID="{8610014F-AC7E-42EB-AE0B-2416BD847BCC}" presName="diagram" presStyleCnt="0">
        <dgm:presLayoutVars>
          <dgm:chMax val="1"/>
          <dgm:dir/>
          <dgm:animLvl val="ctr"/>
          <dgm:resizeHandles val="exact"/>
        </dgm:presLayoutVars>
      </dgm:prSet>
      <dgm:spPr/>
      <dgm:t>
        <a:bodyPr/>
        <a:lstStyle/>
        <a:p>
          <a:endParaRPr lang="en-US"/>
        </a:p>
      </dgm:t>
    </dgm:pt>
    <dgm:pt modelId="{C5C6B951-1260-4309-A7C5-39B124F17313}" type="pres">
      <dgm:prSet presAssocID="{8610014F-AC7E-42EB-AE0B-2416BD847BCC}" presName="matrix" presStyleCnt="0"/>
      <dgm:spPr/>
    </dgm:pt>
    <dgm:pt modelId="{D5B1FDA0-F5C7-47B6-8C12-A44D4A1C7CD0}" type="pres">
      <dgm:prSet presAssocID="{8610014F-AC7E-42EB-AE0B-2416BD847BCC}" presName="tile1" presStyleLbl="node1" presStyleIdx="0" presStyleCnt="4"/>
      <dgm:spPr/>
      <dgm:t>
        <a:bodyPr/>
        <a:lstStyle/>
        <a:p>
          <a:endParaRPr lang="en-US"/>
        </a:p>
      </dgm:t>
    </dgm:pt>
    <dgm:pt modelId="{821E7667-FC20-4123-8C48-0BF5658772F7}" type="pres">
      <dgm:prSet presAssocID="{8610014F-AC7E-42EB-AE0B-2416BD847BCC}" presName="tile1text" presStyleLbl="node1" presStyleIdx="0" presStyleCnt="4">
        <dgm:presLayoutVars>
          <dgm:chMax val="0"/>
          <dgm:chPref val="0"/>
          <dgm:bulletEnabled val="1"/>
        </dgm:presLayoutVars>
      </dgm:prSet>
      <dgm:spPr/>
      <dgm:t>
        <a:bodyPr/>
        <a:lstStyle/>
        <a:p>
          <a:endParaRPr lang="en-US"/>
        </a:p>
      </dgm:t>
    </dgm:pt>
    <dgm:pt modelId="{4F6E7972-F600-46AD-87E8-AF1D283710F8}" type="pres">
      <dgm:prSet presAssocID="{8610014F-AC7E-42EB-AE0B-2416BD847BCC}" presName="tile2" presStyleLbl="node1" presStyleIdx="1" presStyleCnt="4"/>
      <dgm:spPr/>
      <dgm:t>
        <a:bodyPr/>
        <a:lstStyle/>
        <a:p>
          <a:endParaRPr lang="en-US"/>
        </a:p>
      </dgm:t>
    </dgm:pt>
    <dgm:pt modelId="{2EACAC58-3D2E-4A46-B337-5F05F08B32E3}" type="pres">
      <dgm:prSet presAssocID="{8610014F-AC7E-42EB-AE0B-2416BD847BCC}" presName="tile2text" presStyleLbl="node1" presStyleIdx="1" presStyleCnt="4">
        <dgm:presLayoutVars>
          <dgm:chMax val="0"/>
          <dgm:chPref val="0"/>
          <dgm:bulletEnabled val="1"/>
        </dgm:presLayoutVars>
      </dgm:prSet>
      <dgm:spPr/>
      <dgm:t>
        <a:bodyPr/>
        <a:lstStyle/>
        <a:p>
          <a:endParaRPr lang="en-US"/>
        </a:p>
      </dgm:t>
    </dgm:pt>
    <dgm:pt modelId="{A8E508ED-4A6C-435D-8F1A-B15685BB1BC3}" type="pres">
      <dgm:prSet presAssocID="{8610014F-AC7E-42EB-AE0B-2416BD847BCC}" presName="tile3" presStyleLbl="node1" presStyleIdx="2" presStyleCnt="4"/>
      <dgm:spPr/>
      <dgm:t>
        <a:bodyPr/>
        <a:lstStyle/>
        <a:p>
          <a:endParaRPr lang="en-US"/>
        </a:p>
      </dgm:t>
    </dgm:pt>
    <dgm:pt modelId="{BABFDA50-9693-4910-A1FF-522E48A5F466}" type="pres">
      <dgm:prSet presAssocID="{8610014F-AC7E-42EB-AE0B-2416BD847BCC}" presName="tile3text" presStyleLbl="node1" presStyleIdx="2" presStyleCnt="4">
        <dgm:presLayoutVars>
          <dgm:chMax val="0"/>
          <dgm:chPref val="0"/>
          <dgm:bulletEnabled val="1"/>
        </dgm:presLayoutVars>
      </dgm:prSet>
      <dgm:spPr/>
      <dgm:t>
        <a:bodyPr/>
        <a:lstStyle/>
        <a:p>
          <a:endParaRPr lang="en-US"/>
        </a:p>
      </dgm:t>
    </dgm:pt>
    <dgm:pt modelId="{3AE8F666-AFE2-4699-80DF-CB1DA8C87B41}" type="pres">
      <dgm:prSet presAssocID="{8610014F-AC7E-42EB-AE0B-2416BD847BCC}" presName="tile4" presStyleLbl="node1" presStyleIdx="3" presStyleCnt="4"/>
      <dgm:spPr/>
      <dgm:t>
        <a:bodyPr/>
        <a:lstStyle/>
        <a:p>
          <a:endParaRPr lang="en-US"/>
        </a:p>
      </dgm:t>
    </dgm:pt>
    <dgm:pt modelId="{23EAC1ED-1B85-4830-A36F-F810EEE40310}" type="pres">
      <dgm:prSet presAssocID="{8610014F-AC7E-42EB-AE0B-2416BD847BCC}" presName="tile4text" presStyleLbl="node1" presStyleIdx="3" presStyleCnt="4">
        <dgm:presLayoutVars>
          <dgm:chMax val="0"/>
          <dgm:chPref val="0"/>
          <dgm:bulletEnabled val="1"/>
        </dgm:presLayoutVars>
      </dgm:prSet>
      <dgm:spPr/>
      <dgm:t>
        <a:bodyPr/>
        <a:lstStyle/>
        <a:p>
          <a:endParaRPr lang="en-US"/>
        </a:p>
      </dgm:t>
    </dgm:pt>
    <dgm:pt modelId="{7A43ECAB-A320-469F-9A82-F06F4C06F95D}" type="pres">
      <dgm:prSet presAssocID="{8610014F-AC7E-42EB-AE0B-2416BD847BCC}" presName="centerTile" presStyleLbl="fgShp" presStyleIdx="0" presStyleCnt="1" custScaleX="103174" custScaleY="101099">
        <dgm:presLayoutVars>
          <dgm:chMax val="0"/>
          <dgm:chPref val="0"/>
        </dgm:presLayoutVars>
      </dgm:prSet>
      <dgm:spPr/>
      <dgm:t>
        <a:bodyPr/>
        <a:lstStyle/>
        <a:p>
          <a:endParaRPr lang="en-US"/>
        </a:p>
      </dgm:t>
    </dgm:pt>
  </dgm:ptLst>
  <dgm:cxnLst>
    <dgm:cxn modelId="{9C30A893-E82E-46F4-A446-099494318AC5}" type="presOf" srcId="{21957540-4C61-4FE7-967B-6FA19612C5F5}" destId="{D5B1FDA0-F5C7-47B6-8C12-A44D4A1C7CD0}" srcOrd="0" destOrd="0" presId="urn:microsoft.com/office/officeart/2005/8/layout/matrix1"/>
    <dgm:cxn modelId="{68ED60FB-76C1-48D1-92CC-3D4B8D3AB1A2}" type="presOf" srcId="{21957540-4C61-4FE7-967B-6FA19612C5F5}" destId="{821E7667-FC20-4123-8C48-0BF5658772F7}" srcOrd="1" destOrd="0" presId="urn:microsoft.com/office/officeart/2005/8/layout/matrix1"/>
    <dgm:cxn modelId="{4272DF31-3308-4EC9-BEC0-DE2B2D236D18}" type="presOf" srcId="{EF3A57B7-3649-49AD-BAC0-DEEA9C393729}" destId="{4F6E7972-F600-46AD-87E8-AF1D283710F8}" srcOrd="0" destOrd="0" presId="urn:microsoft.com/office/officeart/2005/8/layout/matrix1"/>
    <dgm:cxn modelId="{844E632C-A856-4267-83D4-DD50F3CCBB5F}" type="presOf" srcId="{AE9DDAA7-C351-4493-B09D-62989C790104}" destId="{7A43ECAB-A320-469F-9A82-F06F4C06F95D}" srcOrd="0" destOrd="0" presId="urn:microsoft.com/office/officeart/2005/8/layout/matrix1"/>
    <dgm:cxn modelId="{A3D65110-FD1C-49F7-8177-3822D03C7BA7}" srcId="{8610014F-AC7E-42EB-AE0B-2416BD847BCC}" destId="{AE9DDAA7-C351-4493-B09D-62989C790104}" srcOrd="0" destOrd="0" parTransId="{B32BAA05-71BF-48A9-9374-FC901AAFFB2C}" sibTransId="{9FD77B90-445B-43E2-B17D-879AFBF47891}"/>
    <dgm:cxn modelId="{4D970372-39A9-4AC2-9552-A37DF99C3995}" srcId="{AE9DDAA7-C351-4493-B09D-62989C790104}" destId="{4E376239-4E09-4135-8B34-34E448A00C10}" srcOrd="2" destOrd="0" parTransId="{2801F943-6CAF-4020-A0DA-5EF06DEEB322}" sibTransId="{A0E840E8-0FEF-4084-A117-FBDD5BC25BB9}"/>
    <dgm:cxn modelId="{A799F89D-79E9-4DD3-974D-D4CA915EF1B4}" srcId="{AE9DDAA7-C351-4493-B09D-62989C790104}" destId="{21957540-4C61-4FE7-967B-6FA19612C5F5}" srcOrd="0" destOrd="0" parTransId="{F834561B-30DD-4158-9B35-9F4CD5182525}" sibTransId="{00524972-8974-4162-B9E3-59F059B7AC27}"/>
    <dgm:cxn modelId="{60CEF242-6FF4-4DD1-B480-69B129C961F4}" type="presOf" srcId="{007D314A-8A24-43F4-B482-982115CE86DE}" destId="{3AE8F666-AFE2-4699-80DF-CB1DA8C87B41}" srcOrd="0" destOrd="0" presId="urn:microsoft.com/office/officeart/2005/8/layout/matrix1"/>
    <dgm:cxn modelId="{44E00951-ED92-4630-8CA2-7AC9DA5A0437}" srcId="{AE9DDAA7-C351-4493-B09D-62989C790104}" destId="{EF3A57B7-3649-49AD-BAC0-DEEA9C393729}" srcOrd="1" destOrd="0" parTransId="{FCDBA9B4-FCE7-4094-A191-DB49108FAA18}" sibTransId="{BDC736DD-C108-4054-A4FE-D24EE7B3CB45}"/>
    <dgm:cxn modelId="{C224813E-D977-4944-B495-DE4B0F8141D7}" type="presOf" srcId="{8610014F-AC7E-42EB-AE0B-2416BD847BCC}" destId="{A5C57A5D-26EB-4745-9E32-FD8A6222D81C}" srcOrd="0" destOrd="0" presId="urn:microsoft.com/office/officeart/2005/8/layout/matrix1"/>
    <dgm:cxn modelId="{1313AF4A-171B-4F79-A5A3-16F05D73B3B2}" type="presOf" srcId="{4E376239-4E09-4135-8B34-34E448A00C10}" destId="{A8E508ED-4A6C-435D-8F1A-B15685BB1BC3}" srcOrd="0" destOrd="0" presId="urn:microsoft.com/office/officeart/2005/8/layout/matrix1"/>
    <dgm:cxn modelId="{B6E6E758-178D-4EB6-B2B7-28909EBF4E23}" type="presOf" srcId="{EF3A57B7-3649-49AD-BAC0-DEEA9C393729}" destId="{2EACAC58-3D2E-4A46-B337-5F05F08B32E3}" srcOrd="1" destOrd="0" presId="urn:microsoft.com/office/officeart/2005/8/layout/matrix1"/>
    <dgm:cxn modelId="{EE6E8151-193B-4B5F-B139-D806519B9257}" type="presOf" srcId="{4E376239-4E09-4135-8B34-34E448A00C10}" destId="{BABFDA50-9693-4910-A1FF-522E48A5F466}" srcOrd="1" destOrd="0" presId="urn:microsoft.com/office/officeart/2005/8/layout/matrix1"/>
    <dgm:cxn modelId="{F8FF56E3-283B-409B-BABF-71994A1C3994}" srcId="{AE9DDAA7-C351-4493-B09D-62989C790104}" destId="{007D314A-8A24-43F4-B482-982115CE86DE}" srcOrd="3" destOrd="0" parTransId="{4CD16911-A0CB-4844-8720-1374B5ECD72E}" sibTransId="{232B0F00-774B-40BE-8CBA-2B5BA6001619}"/>
    <dgm:cxn modelId="{0ACA5BDF-EAAD-4532-AE50-807E5B125376}" type="presOf" srcId="{007D314A-8A24-43F4-B482-982115CE86DE}" destId="{23EAC1ED-1B85-4830-A36F-F810EEE40310}" srcOrd="1" destOrd="0" presId="urn:microsoft.com/office/officeart/2005/8/layout/matrix1"/>
    <dgm:cxn modelId="{572D4771-724C-4C82-93A6-64E387BBCF8C}" type="presParOf" srcId="{A5C57A5D-26EB-4745-9E32-FD8A6222D81C}" destId="{C5C6B951-1260-4309-A7C5-39B124F17313}" srcOrd="0" destOrd="0" presId="urn:microsoft.com/office/officeart/2005/8/layout/matrix1"/>
    <dgm:cxn modelId="{335E71B8-78EC-47E3-B33E-D17458BAEDC2}" type="presParOf" srcId="{C5C6B951-1260-4309-A7C5-39B124F17313}" destId="{D5B1FDA0-F5C7-47B6-8C12-A44D4A1C7CD0}" srcOrd="0" destOrd="0" presId="urn:microsoft.com/office/officeart/2005/8/layout/matrix1"/>
    <dgm:cxn modelId="{579449DA-43C5-4113-8D26-1F982DA26B3B}" type="presParOf" srcId="{C5C6B951-1260-4309-A7C5-39B124F17313}" destId="{821E7667-FC20-4123-8C48-0BF5658772F7}" srcOrd="1" destOrd="0" presId="urn:microsoft.com/office/officeart/2005/8/layout/matrix1"/>
    <dgm:cxn modelId="{0060DF84-F40D-42A9-AE37-33C89C3EA6EB}" type="presParOf" srcId="{C5C6B951-1260-4309-A7C5-39B124F17313}" destId="{4F6E7972-F600-46AD-87E8-AF1D283710F8}" srcOrd="2" destOrd="0" presId="urn:microsoft.com/office/officeart/2005/8/layout/matrix1"/>
    <dgm:cxn modelId="{7C7584EF-5862-429C-AD26-B5F76E8E94DC}" type="presParOf" srcId="{C5C6B951-1260-4309-A7C5-39B124F17313}" destId="{2EACAC58-3D2E-4A46-B337-5F05F08B32E3}" srcOrd="3" destOrd="0" presId="urn:microsoft.com/office/officeart/2005/8/layout/matrix1"/>
    <dgm:cxn modelId="{2CD4672A-582E-491C-A323-82E232A5703A}" type="presParOf" srcId="{C5C6B951-1260-4309-A7C5-39B124F17313}" destId="{A8E508ED-4A6C-435D-8F1A-B15685BB1BC3}" srcOrd="4" destOrd="0" presId="urn:microsoft.com/office/officeart/2005/8/layout/matrix1"/>
    <dgm:cxn modelId="{79D72CFF-CE30-4EC7-B64F-5E88ABF0CBEA}" type="presParOf" srcId="{C5C6B951-1260-4309-A7C5-39B124F17313}" destId="{BABFDA50-9693-4910-A1FF-522E48A5F466}" srcOrd="5" destOrd="0" presId="urn:microsoft.com/office/officeart/2005/8/layout/matrix1"/>
    <dgm:cxn modelId="{D8FE449D-4BCA-42FF-B19A-CC4C69AAFA0E}" type="presParOf" srcId="{C5C6B951-1260-4309-A7C5-39B124F17313}" destId="{3AE8F666-AFE2-4699-80DF-CB1DA8C87B41}" srcOrd="6" destOrd="0" presId="urn:microsoft.com/office/officeart/2005/8/layout/matrix1"/>
    <dgm:cxn modelId="{422E4FA3-28C5-424D-A495-BF0C6A8E9D77}" type="presParOf" srcId="{C5C6B951-1260-4309-A7C5-39B124F17313}" destId="{23EAC1ED-1B85-4830-A36F-F810EEE40310}" srcOrd="7" destOrd="0" presId="urn:microsoft.com/office/officeart/2005/8/layout/matrix1"/>
    <dgm:cxn modelId="{A1AEDD7E-81CD-482F-95DF-B40E5E036843}" type="presParOf" srcId="{A5C57A5D-26EB-4745-9E32-FD8A6222D81C}" destId="{7A43ECAB-A320-469F-9A82-F06F4C06F95D}"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997C20A-AAE9-4E31-8956-5516FAAB3455}" type="doc">
      <dgm:prSet loTypeId="urn:microsoft.com/office/officeart/2005/8/layout/hProcess9" loCatId="process" qsTypeId="urn:microsoft.com/office/officeart/2005/8/quickstyle/simple1" qsCatId="simple" csTypeId="urn:microsoft.com/office/officeart/2005/8/colors/colorful1" csCatId="colorful" phldr="1"/>
      <dgm:spPr/>
    </dgm:pt>
    <dgm:pt modelId="{1192C104-A701-438F-99A2-2C75187F4E47}">
      <dgm:prSet phldrT="[Text]"/>
      <dgm:spPr/>
      <dgm:t>
        <a:bodyPr/>
        <a:lstStyle/>
        <a:p>
          <a:r>
            <a:rPr lang="en-US" dirty="0" smtClean="0"/>
            <a:t> </a:t>
          </a:r>
          <a:endParaRPr lang="en-US" dirty="0"/>
        </a:p>
      </dgm:t>
    </dgm:pt>
    <dgm:pt modelId="{253077C1-C56E-4034-A42F-96864EA69AEE}" type="parTrans" cxnId="{1B26BADF-1A8A-417B-81E6-835889C09C96}">
      <dgm:prSet/>
      <dgm:spPr/>
      <dgm:t>
        <a:bodyPr/>
        <a:lstStyle/>
        <a:p>
          <a:endParaRPr lang="en-US"/>
        </a:p>
      </dgm:t>
    </dgm:pt>
    <dgm:pt modelId="{60FDABF2-D81E-47A9-B10E-61F35059571A}" type="sibTrans" cxnId="{1B26BADF-1A8A-417B-81E6-835889C09C96}">
      <dgm:prSet/>
      <dgm:spPr/>
      <dgm:t>
        <a:bodyPr/>
        <a:lstStyle/>
        <a:p>
          <a:endParaRPr lang="en-US"/>
        </a:p>
      </dgm:t>
    </dgm:pt>
    <dgm:pt modelId="{0CEEB40A-A01F-45AA-A782-65B2158F1C1D}">
      <dgm:prSet phldrT="[Text]"/>
      <dgm:spPr/>
      <dgm:t>
        <a:bodyPr/>
        <a:lstStyle/>
        <a:p>
          <a:r>
            <a:rPr lang="en-US" dirty="0" smtClean="0"/>
            <a:t> </a:t>
          </a:r>
          <a:endParaRPr lang="en-US" dirty="0"/>
        </a:p>
      </dgm:t>
    </dgm:pt>
    <dgm:pt modelId="{E8E52D6D-084E-4452-81D4-49AB62589B7C}" type="parTrans" cxnId="{51014878-9A4C-4CAF-80DA-249A97F1A9E7}">
      <dgm:prSet/>
      <dgm:spPr/>
      <dgm:t>
        <a:bodyPr/>
        <a:lstStyle/>
        <a:p>
          <a:endParaRPr lang="en-US"/>
        </a:p>
      </dgm:t>
    </dgm:pt>
    <dgm:pt modelId="{05046B52-AFD8-42DE-B201-B78E9B5C5D95}" type="sibTrans" cxnId="{51014878-9A4C-4CAF-80DA-249A97F1A9E7}">
      <dgm:prSet/>
      <dgm:spPr/>
      <dgm:t>
        <a:bodyPr/>
        <a:lstStyle/>
        <a:p>
          <a:endParaRPr lang="en-US"/>
        </a:p>
      </dgm:t>
    </dgm:pt>
    <dgm:pt modelId="{6175B1FB-081F-4E75-A4B5-5DF4AD6554AD}">
      <dgm:prSet phldrT="[Text]"/>
      <dgm:spPr/>
      <dgm:t>
        <a:bodyPr/>
        <a:lstStyle/>
        <a:p>
          <a:r>
            <a:rPr lang="en-US" dirty="0" smtClean="0"/>
            <a:t> </a:t>
          </a:r>
          <a:endParaRPr lang="en-US" dirty="0"/>
        </a:p>
      </dgm:t>
    </dgm:pt>
    <dgm:pt modelId="{8A6280D2-53F5-4B2D-8FF3-EEB20801B5D2}" type="parTrans" cxnId="{EBA08867-EC44-4012-94C4-3848134D5BEB}">
      <dgm:prSet/>
      <dgm:spPr/>
      <dgm:t>
        <a:bodyPr/>
        <a:lstStyle/>
        <a:p>
          <a:endParaRPr lang="en-US"/>
        </a:p>
      </dgm:t>
    </dgm:pt>
    <dgm:pt modelId="{883513F6-8C25-4120-B8D4-A0256B245FB0}" type="sibTrans" cxnId="{EBA08867-EC44-4012-94C4-3848134D5BEB}">
      <dgm:prSet/>
      <dgm:spPr/>
      <dgm:t>
        <a:bodyPr/>
        <a:lstStyle/>
        <a:p>
          <a:endParaRPr lang="en-US"/>
        </a:p>
      </dgm:t>
    </dgm:pt>
    <dgm:pt modelId="{39571F71-8C0A-43AB-9786-AC7FCF7EF1DC}" type="pres">
      <dgm:prSet presAssocID="{E997C20A-AAE9-4E31-8956-5516FAAB3455}" presName="CompostProcess" presStyleCnt="0">
        <dgm:presLayoutVars>
          <dgm:dir/>
          <dgm:resizeHandles val="exact"/>
        </dgm:presLayoutVars>
      </dgm:prSet>
      <dgm:spPr/>
    </dgm:pt>
    <dgm:pt modelId="{EA58BDDA-168D-400C-B623-43401A4BD088}" type="pres">
      <dgm:prSet presAssocID="{E997C20A-AAE9-4E31-8956-5516FAAB3455}" presName="arrow" presStyleLbl="bgShp" presStyleIdx="0" presStyleCnt="1"/>
      <dgm:spPr/>
    </dgm:pt>
    <dgm:pt modelId="{081A9E9E-BA4A-4ECB-AE2B-B169B007ADBE}" type="pres">
      <dgm:prSet presAssocID="{E997C20A-AAE9-4E31-8956-5516FAAB3455}" presName="linearProcess" presStyleCnt="0"/>
      <dgm:spPr/>
    </dgm:pt>
    <dgm:pt modelId="{B5AFAC10-E716-4C55-926A-C4166B9B6228}" type="pres">
      <dgm:prSet presAssocID="{1192C104-A701-438F-99A2-2C75187F4E47}" presName="textNode" presStyleLbl="node1" presStyleIdx="0" presStyleCnt="3">
        <dgm:presLayoutVars>
          <dgm:bulletEnabled val="1"/>
        </dgm:presLayoutVars>
      </dgm:prSet>
      <dgm:spPr/>
      <dgm:t>
        <a:bodyPr/>
        <a:lstStyle/>
        <a:p>
          <a:endParaRPr lang="en-US"/>
        </a:p>
      </dgm:t>
    </dgm:pt>
    <dgm:pt modelId="{4187B18B-C0CD-4090-9B36-E5B23BC49368}" type="pres">
      <dgm:prSet presAssocID="{60FDABF2-D81E-47A9-B10E-61F35059571A}" presName="sibTrans" presStyleCnt="0"/>
      <dgm:spPr/>
    </dgm:pt>
    <dgm:pt modelId="{687AA58B-E59C-415F-936C-4ACCAE07CBA7}" type="pres">
      <dgm:prSet presAssocID="{0CEEB40A-A01F-45AA-A782-65B2158F1C1D}" presName="textNode" presStyleLbl="node1" presStyleIdx="1" presStyleCnt="3">
        <dgm:presLayoutVars>
          <dgm:bulletEnabled val="1"/>
        </dgm:presLayoutVars>
      </dgm:prSet>
      <dgm:spPr/>
      <dgm:t>
        <a:bodyPr/>
        <a:lstStyle/>
        <a:p>
          <a:endParaRPr lang="en-US"/>
        </a:p>
      </dgm:t>
    </dgm:pt>
    <dgm:pt modelId="{180021D3-6443-4756-B52F-C79072755AA6}" type="pres">
      <dgm:prSet presAssocID="{05046B52-AFD8-42DE-B201-B78E9B5C5D95}" presName="sibTrans" presStyleCnt="0"/>
      <dgm:spPr/>
    </dgm:pt>
    <dgm:pt modelId="{F4BACF6E-4C32-4093-841E-D1A3DC6B721A}" type="pres">
      <dgm:prSet presAssocID="{6175B1FB-081F-4E75-A4B5-5DF4AD6554AD}" presName="textNode" presStyleLbl="node1" presStyleIdx="2" presStyleCnt="3">
        <dgm:presLayoutVars>
          <dgm:bulletEnabled val="1"/>
        </dgm:presLayoutVars>
      </dgm:prSet>
      <dgm:spPr/>
      <dgm:t>
        <a:bodyPr/>
        <a:lstStyle/>
        <a:p>
          <a:endParaRPr lang="en-US"/>
        </a:p>
      </dgm:t>
    </dgm:pt>
  </dgm:ptLst>
  <dgm:cxnLst>
    <dgm:cxn modelId="{1B26BADF-1A8A-417B-81E6-835889C09C96}" srcId="{E997C20A-AAE9-4E31-8956-5516FAAB3455}" destId="{1192C104-A701-438F-99A2-2C75187F4E47}" srcOrd="0" destOrd="0" parTransId="{253077C1-C56E-4034-A42F-96864EA69AEE}" sibTransId="{60FDABF2-D81E-47A9-B10E-61F35059571A}"/>
    <dgm:cxn modelId="{F360978A-5004-451A-8084-CEA732B33860}" type="presOf" srcId="{E997C20A-AAE9-4E31-8956-5516FAAB3455}" destId="{39571F71-8C0A-43AB-9786-AC7FCF7EF1DC}" srcOrd="0" destOrd="0" presId="urn:microsoft.com/office/officeart/2005/8/layout/hProcess9"/>
    <dgm:cxn modelId="{6603FC69-4FE3-48FF-8193-B8BC1781C172}" type="presOf" srcId="{6175B1FB-081F-4E75-A4B5-5DF4AD6554AD}" destId="{F4BACF6E-4C32-4093-841E-D1A3DC6B721A}" srcOrd="0" destOrd="0" presId="urn:microsoft.com/office/officeart/2005/8/layout/hProcess9"/>
    <dgm:cxn modelId="{EBA08867-EC44-4012-94C4-3848134D5BEB}" srcId="{E997C20A-AAE9-4E31-8956-5516FAAB3455}" destId="{6175B1FB-081F-4E75-A4B5-5DF4AD6554AD}" srcOrd="2" destOrd="0" parTransId="{8A6280D2-53F5-4B2D-8FF3-EEB20801B5D2}" sibTransId="{883513F6-8C25-4120-B8D4-A0256B245FB0}"/>
    <dgm:cxn modelId="{C59AC8ED-5231-4EFF-B1A7-B03F05CEFBF9}" type="presOf" srcId="{1192C104-A701-438F-99A2-2C75187F4E47}" destId="{B5AFAC10-E716-4C55-926A-C4166B9B6228}" srcOrd="0" destOrd="0" presId="urn:microsoft.com/office/officeart/2005/8/layout/hProcess9"/>
    <dgm:cxn modelId="{51014878-9A4C-4CAF-80DA-249A97F1A9E7}" srcId="{E997C20A-AAE9-4E31-8956-5516FAAB3455}" destId="{0CEEB40A-A01F-45AA-A782-65B2158F1C1D}" srcOrd="1" destOrd="0" parTransId="{E8E52D6D-084E-4452-81D4-49AB62589B7C}" sibTransId="{05046B52-AFD8-42DE-B201-B78E9B5C5D95}"/>
    <dgm:cxn modelId="{7056285B-E828-4C5F-A0B7-25D55589EC59}" type="presOf" srcId="{0CEEB40A-A01F-45AA-A782-65B2158F1C1D}" destId="{687AA58B-E59C-415F-936C-4ACCAE07CBA7}" srcOrd="0" destOrd="0" presId="urn:microsoft.com/office/officeart/2005/8/layout/hProcess9"/>
    <dgm:cxn modelId="{7283A79D-1FBF-45DA-845F-44B5674326B2}" type="presParOf" srcId="{39571F71-8C0A-43AB-9786-AC7FCF7EF1DC}" destId="{EA58BDDA-168D-400C-B623-43401A4BD088}" srcOrd="0" destOrd="0" presId="urn:microsoft.com/office/officeart/2005/8/layout/hProcess9"/>
    <dgm:cxn modelId="{6E17D7A0-86C5-4D4A-84D3-3B3F766CDA29}" type="presParOf" srcId="{39571F71-8C0A-43AB-9786-AC7FCF7EF1DC}" destId="{081A9E9E-BA4A-4ECB-AE2B-B169B007ADBE}" srcOrd="1" destOrd="0" presId="urn:microsoft.com/office/officeart/2005/8/layout/hProcess9"/>
    <dgm:cxn modelId="{D7F13F0E-C273-4D0D-ADE3-53E28BB20E01}" type="presParOf" srcId="{081A9E9E-BA4A-4ECB-AE2B-B169B007ADBE}" destId="{B5AFAC10-E716-4C55-926A-C4166B9B6228}" srcOrd="0" destOrd="0" presId="urn:microsoft.com/office/officeart/2005/8/layout/hProcess9"/>
    <dgm:cxn modelId="{FEAC6982-42FE-4FC5-AD86-5467F1958BC7}" type="presParOf" srcId="{081A9E9E-BA4A-4ECB-AE2B-B169B007ADBE}" destId="{4187B18B-C0CD-4090-9B36-E5B23BC49368}" srcOrd="1" destOrd="0" presId="urn:microsoft.com/office/officeart/2005/8/layout/hProcess9"/>
    <dgm:cxn modelId="{BA194B85-5508-4143-B980-C8EC69517582}" type="presParOf" srcId="{081A9E9E-BA4A-4ECB-AE2B-B169B007ADBE}" destId="{687AA58B-E59C-415F-936C-4ACCAE07CBA7}" srcOrd="2" destOrd="0" presId="urn:microsoft.com/office/officeart/2005/8/layout/hProcess9"/>
    <dgm:cxn modelId="{ED3DC2AB-5D25-4FD5-BF41-5D15AF778E03}" type="presParOf" srcId="{081A9E9E-BA4A-4ECB-AE2B-B169B007ADBE}" destId="{180021D3-6443-4756-B52F-C79072755AA6}" srcOrd="3" destOrd="0" presId="urn:microsoft.com/office/officeart/2005/8/layout/hProcess9"/>
    <dgm:cxn modelId="{F194546F-A7C5-466B-A6D5-2669E376C61B}" type="presParOf" srcId="{081A9E9E-BA4A-4ECB-AE2B-B169B007ADBE}" destId="{F4BACF6E-4C32-4093-841E-D1A3DC6B721A}"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567F8F1-C108-4579-8953-F1413EC19066}"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23A8DAC1-662B-4C25-BBEF-751A7EE54854}">
      <dgm:prSet phldrT="[Text]"/>
      <dgm:spPr/>
      <dgm:t>
        <a:bodyPr/>
        <a:lstStyle/>
        <a:p>
          <a:r>
            <a:rPr lang="en-US" dirty="0" smtClean="0"/>
            <a:t>Minimum of 6 students</a:t>
          </a:r>
          <a:endParaRPr lang="en-US" dirty="0"/>
        </a:p>
      </dgm:t>
    </dgm:pt>
    <dgm:pt modelId="{7D5C603A-6756-44E5-9C38-9CE0E04EE6D5}" type="parTrans" cxnId="{CDCADDED-A6AC-46EA-AF12-39E468D0DAFE}">
      <dgm:prSet/>
      <dgm:spPr/>
      <dgm:t>
        <a:bodyPr/>
        <a:lstStyle/>
        <a:p>
          <a:endParaRPr lang="en-US"/>
        </a:p>
      </dgm:t>
    </dgm:pt>
    <dgm:pt modelId="{AF43BA61-ADBD-4D82-9C7B-23E28FC4AD90}" type="sibTrans" cxnId="{CDCADDED-A6AC-46EA-AF12-39E468D0DAFE}">
      <dgm:prSet/>
      <dgm:spPr/>
      <dgm:t>
        <a:bodyPr/>
        <a:lstStyle/>
        <a:p>
          <a:endParaRPr lang="en-US"/>
        </a:p>
      </dgm:t>
    </dgm:pt>
    <dgm:pt modelId="{6C31231A-BC96-44C2-ACFA-4FD970459215}">
      <dgm:prSet phldrT="[Text]"/>
      <dgm:spPr/>
      <dgm:t>
        <a:bodyPr/>
        <a:lstStyle/>
        <a:p>
          <a:r>
            <a:rPr lang="en-US" dirty="0" smtClean="0"/>
            <a:t>RECOMMENDED</a:t>
          </a:r>
          <a:endParaRPr lang="en-US" dirty="0"/>
        </a:p>
      </dgm:t>
    </dgm:pt>
    <dgm:pt modelId="{D44917A3-C4B5-473D-A06B-7F117E78E51F}" type="parTrans" cxnId="{9B570040-36DA-4E91-9FD2-8578757EEE51}">
      <dgm:prSet/>
      <dgm:spPr/>
      <dgm:t>
        <a:bodyPr/>
        <a:lstStyle/>
        <a:p>
          <a:endParaRPr lang="en-US"/>
        </a:p>
      </dgm:t>
    </dgm:pt>
    <dgm:pt modelId="{AA547028-EC6B-43B6-97C0-EABBDD8DEA01}" type="sibTrans" cxnId="{9B570040-36DA-4E91-9FD2-8578757EEE51}">
      <dgm:prSet/>
      <dgm:spPr/>
      <dgm:t>
        <a:bodyPr/>
        <a:lstStyle/>
        <a:p>
          <a:endParaRPr lang="en-US"/>
        </a:p>
      </dgm:t>
    </dgm:pt>
    <dgm:pt modelId="{739F1515-713D-4AFF-9407-4AE1BBDB48F1}">
      <dgm:prSet phldrT="[Text]"/>
      <dgm:spPr/>
      <dgm:t>
        <a:bodyPr/>
        <a:lstStyle/>
        <a:p>
          <a:endParaRPr lang="en-US" dirty="0"/>
        </a:p>
      </dgm:t>
    </dgm:pt>
    <dgm:pt modelId="{4D2015DE-CEF5-41AF-89B4-46DF69A93CED}" type="parTrans" cxnId="{47427013-5CDC-47CE-A87C-A4452E956B32}">
      <dgm:prSet/>
      <dgm:spPr/>
      <dgm:t>
        <a:bodyPr/>
        <a:lstStyle/>
        <a:p>
          <a:endParaRPr lang="en-US"/>
        </a:p>
      </dgm:t>
    </dgm:pt>
    <dgm:pt modelId="{83DBB3D0-B0CF-4771-A66A-5DD1E974B93F}" type="sibTrans" cxnId="{47427013-5CDC-47CE-A87C-A4452E956B32}">
      <dgm:prSet/>
      <dgm:spPr/>
      <dgm:t>
        <a:bodyPr/>
        <a:lstStyle/>
        <a:p>
          <a:endParaRPr lang="en-US"/>
        </a:p>
      </dgm:t>
    </dgm:pt>
    <dgm:pt modelId="{22F00F88-28E7-4B01-80EC-DCC45EB8596D}">
      <dgm:prSet phldrT="[Text]"/>
      <dgm:spPr>
        <a:solidFill>
          <a:schemeClr val="accent5">
            <a:lumMod val="40000"/>
            <a:lumOff val="60000"/>
            <a:alpha val="90000"/>
          </a:schemeClr>
        </a:solidFill>
      </dgm:spPr>
      <dgm:t>
        <a:bodyPr/>
        <a:lstStyle/>
        <a:p>
          <a:endParaRPr lang="en-US" dirty="0"/>
        </a:p>
      </dgm:t>
    </dgm:pt>
    <dgm:pt modelId="{1C77DB67-1729-46A4-8F27-5CFF9319BCD4}" type="sibTrans" cxnId="{68A4952D-2531-49B7-A8A4-049BAC58402C}">
      <dgm:prSet/>
      <dgm:spPr/>
      <dgm:t>
        <a:bodyPr/>
        <a:lstStyle/>
        <a:p>
          <a:endParaRPr lang="en-US"/>
        </a:p>
      </dgm:t>
    </dgm:pt>
    <dgm:pt modelId="{ECDFCDBF-D632-4DED-9732-B5A4CD8DE6E9}" type="parTrans" cxnId="{68A4952D-2531-49B7-A8A4-049BAC58402C}">
      <dgm:prSet/>
      <dgm:spPr/>
      <dgm:t>
        <a:bodyPr/>
        <a:lstStyle/>
        <a:p>
          <a:endParaRPr lang="en-US"/>
        </a:p>
      </dgm:t>
    </dgm:pt>
    <dgm:pt modelId="{D786A0F1-9488-4F6B-B6CB-AB616841C67B}" type="pres">
      <dgm:prSet presAssocID="{F567F8F1-C108-4579-8953-F1413EC19066}" presName="Name0" presStyleCnt="0">
        <dgm:presLayoutVars>
          <dgm:dir/>
          <dgm:animLvl val="lvl"/>
          <dgm:resizeHandles val="exact"/>
        </dgm:presLayoutVars>
      </dgm:prSet>
      <dgm:spPr/>
      <dgm:t>
        <a:bodyPr/>
        <a:lstStyle/>
        <a:p>
          <a:endParaRPr lang="en-US"/>
        </a:p>
      </dgm:t>
    </dgm:pt>
    <dgm:pt modelId="{A1C603CB-DE8E-4CE2-A281-B01F5901D0AA}" type="pres">
      <dgm:prSet presAssocID="{23A8DAC1-662B-4C25-BBEF-751A7EE54854}" presName="linNode" presStyleCnt="0"/>
      <dgm:spPr/>
    </dgm:pt>
    <dgm:pt modelId="{A61D4959-E002-40C1-B44F-1C25C1733B79}" type="pres">
      <dgm:prSet presAssocID="{23A8DAC1-662B-4C25-BBEF-751A7EE54854}" presName="parentText" presStyleLbl="node1" presStyleIdx="0" presStyleCnt="2">
        <dgm:presLayoutVars>
          <dgm:chMax val="1"/>
          <dgm:bulletEnabled val="1"/>
        </dgm:presLayoutVars>
      </dgm:prSet>
      <dgm:spPr/>
      <dgm:t>
        <a:bodyPr/>
        <a:lstStyle/>
        <a:p>
          <a:endParaRPr lang="en-US"/>
        </a:p>
      </dgm:t>
    </dgm:pt>
    <dgm:pt modelId="{6E231E4E-498F-494D-850C-D90FA951377A}" type="pres">
      <dgm:prSet presAssocID="{23A8DAC1-662B-4C25-BBEF-751A7EE54854}" presName="descendantText" presStyleLbl="alignAccFollowNode1" presStyleIdx="0" presStyleCnt="2">
        <dgm:presLayoutVars>
          <dgm:bulletEnabled val="1"/>
        </dgm:presLayoutVars>
      </dgm:prSet>
      <dgm:spPr/>
      <dgm:t>
        <a:bodyPr/>
        <a:lstStyle/>
        <a:p>
          <a:endParaRPr lang="en-US"/>
        </a:p>
      </dgm:t>
    </dgm:pt>
    <dgm:pt modelId="{8C610BD8-EBAA-44CA-9F96-0874DEE79605}" type="pres">
      <dgm:prSet presAssocID="{AF43BA61-ADBD-4D82-9C7B-23E28FC4AD90}" presName="sp" presStyleCnt="0"/>
      <dgm:spPr/>
    </dgm:pt>
    <dgm:pt modelId="{4EB838C5-A79E-4177-BA54-40A321A024A8}" type="pres">
      <dgm:prSet presAssocID="{6C31231A-BC96-44C2-ACFA-4FD970459215}" presName="linNode" presStyleCnt="0"/>
      <dgm:spPr/>
    </dgm:pt>
    <dgm:pt modelId="{F80512FC-399A-4140-B85E-726CD2301C11}" type="pres">
      <dgm:prSet presAssocID="{6C31231A-BC96-44C2-ACFA-4FD970459215}" presName="parentText" presStyleLbl="node1" presStyleIdx="1" presStyleCnt="2">
        <dgm:presLayoutVars>
          <dgm:chMax val="1"/>
          <dgm:bulletEnabled val="1"/>
        </dgm:presLayoutVars>
      </dgm:prSet>
      <dgm:spPr/>
      <dgm:t>
        <a:bodyPr/>
        <a:lstStyle/>
        <a:p>
          <a:endParaRPr lang="en-US"/>
        </a:p>
      </dgm:t>
    </dgm:pt>
    <dgm:pt modelId="{4D56AEF2-D9C6-4A8C-9DF4-F27377BE5635}" type="pres">
      <dgm:prSet presAssocID="{6C31231A-BC96-44C2-ACFA-4FD970459215}" presName="descendantText" presStyleLbl="alignAccFollowNode1" presStyleIdx="1" presStyleCnt="2">
        <dgm:presLayoutVars>
          <dgm:bulletEnabled val="1"/>
        </dgm:presLayoutVars>
      </dgm:prSet>
      <dgm:spPr/>
      <dgm:t>
        <a:bodyPr/>
        <a:lstStyle/>
        <a:p>
          <a:endParaRPr lang="en-US"/>
        </a:p>
      </dgm:t>
    </dgm:pt>
  </dgm:ptLst>
  <dgm:cxnLst>
    <dgm:cxn modelId="{9B570040-36DA-4E91-9FD2-8578757EEE51}" srcId="{F567F8F1-C108-4579-8953-F1413EC19066}" destId="{6C31231A-BC96-44C2-ACFA-4FD970459215}" srcOrd="1" destOrd="0" parTransId="{D44917A3-C4B5-473D-A06B-7F117E78E51F}" sibTransId="{AA547028-EC6B-43B6-97C0-EABBDD8DEA01}"/>
    <dgm:cxn modelId="{47427013-5CDC-47CE-A87C-A4452E956B32}" srcId="{6C31231A-BC96-44C2-ACFA-4FD970459215}" destId="{739F1515-713D-4AFF-9407-4AE1BBDB48F1}" srcOrd="0" destOrd="0" parTransId="{4D2015DE-CEF5-41AF-89B4-46DF69A93CED}" sibTransId="{83DBB3D0-B0CF-4771-A66A-5DD1E974B93F}"/>
    <dgm:cxn modelId="{916F667C-7258-4E45-B2C2-3872497B8F97}" type="presOf" srcId="{6C31231A-BC96-44C2-ACFA-4FD970459215}" destId="{F80512FC-399A-4140-B85E-726CD2301C11}" srcOrd="0" destOrd="0" presId="urn:microsoft.com/office/officeart/2005/8/layout/vList5"/>
    <dgm:cxn modelId="{824A942E-780E-408C-8C9C-55152CFF7E01}" type="presOf" srcId="{739F1515-713D-4AFF-9407-4AE1BBDB48F1}" destId="{4D56AEF2-D9C6-4A8C-9DF4-F27377BE5635}" srcOrd="0" destOrd="0" presId="urn:microsoft.com/office/officeart/2005/8/layout/vList5"/>
    <dgm:cxn modelId="{CDCADDED-A6AC-46EA-AF12-39E468D0DAFE}" srcId="{F567F8F1-C108-4579-8953-F1413EC19066}" destId="{23A8DAC1-662B-4C25-BBEF-751A7EE54854}" srcOrd="0" destOrd="0" parTransId="{7D5C603A-6756-44E5-9C38-9CE0E04EE6D5}" sibTransId="{AF43BA61-ADBD-4D82-9C7B-23E28FC4AD90}"/>
    <dgm:cxn modelId="{24EB0593-B993-4F30-90E6-271DA9AE34F1}" type="presOf" srcId="{23A8DAC1-662B-4C25-BBEF-751A7EE54854}" destId="{A61D4959-E002-40C1-B44F-1C25C1733B79}" srcOrd="0" destOrd="0" presId="urn:microsoft.com/office/officeart/2005/8/layout/vList5"/>
    <dgm:cxn modelId="{ABD36338-E46D-4E6D-A064-C03054364C33}" type="presOf" srcId="{F567F8F1-C108-4579-8953-F1413EC19066}" destId="{D786A0F1-9488-4F6B-B6CB-AB616841C67B}" srcOrd="0" destOrd="0" presId="urn:microsoft.com/office/officeart/2005/8/layout/vList5"/>
    <dgm:cxn modelId="{27459318-B684-4107-8470-64B4F6B52AA8}" type="presOf" srcId="{22F00F88-28E7-4B01-80EC-DCC45EB8596D}" destId="{6E231E4E-498F-494D-850C-D90FA951377A}" srcOrd="0" destOrd="0" presId="urn:microsoft.com/office/officeart/2005/8/layout/vList5"/>
    <dgm:cxn modelId="{68A4952D-2531-49B7-A8A4-049BAC58402C}" srcId="{23A8DAC1-662B-4C25-BBEF-751A7EE54854}" destId="{22F00F88-28E7-4B01-80EC-DCC45EB8596D}" srcOrd="0" destOrd="0" parTransId="{ECDFCDBF-D632-4DED-9732-B5A4CD8DE6E9}" sibTransId="{1C77DB67-1729-46A4-8F27-5CFF9319BCD4}"/>
    <dgm:cxn modelId="{0684C94D-4A12-4F55-870A-DC1046C7EB1C}" type="presParOf" srcId="{D786A0F1-9488-4F6B-B6CB-AB616841C67B}" destId="{A1C603CB-DE8E-4CE2-A281-B01F5901D0AA}" srcOrd="0" destOrd="0" presId="urn:microsoft.com/office/officeart/2005/8/layout/vList5"/>
    <dgm:cxn modelId="{FA5EE478-AF49-4F3B-99E0-BAF79C750E19}" type="presParOf" srcId="{A1C603CB-DE8E-4CE2-A281-B01F5901D0AA}" destId="{A61D4959-E002-40C1-B44F-1C25C1733B79}" srcOrd="0" destOrd="0" presId="urn:microsoft.com/office/officeart/2005/8/layout/vList5"/>
    <dgm:cxn modelId="{F1F2F9CE-6842-46DE-AF04-6CF0425C9891}" type="presParOf" srcId="{A1C603CB-DE8E-4CE2-A281-B01F5901D0AA}" destId="{6E231E4E-498F-494D-850C-D90FA951377A}" srcOrd="1" destOrd="0" presId="urn:microsoft.com/office/officeart/2005/8/layout/vList5"/>
    <dgm:cxn modelId="{E96E5193-4EF1-45E0-9858-AFFF8949E80C}" type="presParOf" srcId="{D786A0F1-9488-4F6B-B6CB-AB616841C67B}" destId="{8C610BD8-EBAA-44CA-9F96-0874DEE79605}" srcOrd="1" destOrd="0" presId="urn:microsoft.com/office/officeart/2005/8/layout/vList5"/>
    <dgm:cxn modelId="{995AE407-7525-4FF2-8B2F-35084796B5E9}" type="presParOf" srcId="{D786A0F1-9488-4F6B-B6CB-AB616841C67B}" destId="{4EB838C5-A79E-4177-BA54-40A321A024A8}" srcOrd="2" destOrd="0" presId="urn:microsoft.com/office/officeart/2005/8/layout/vList5"/>
    <dgm:cxn modelId="{534EE185-11F2-4874-AAC0-B6828BCE2164}" type="presParOf" srcId="{4EB838C5-A79E-4177-BA54-40A321A024A8}" destId="{F80512FC-399A-4140-B85E-726CD2301C11}" srcOrd="0" destOrd="0" presId="urn:microsoft.com/office/officeart/2005/8/layout/vList5"/>
    <dgm:cxn modelId="{4DFFB39B-E0AF-4C1D-9070-F50A0159A7E0}" type="presParOf" srcId="{4EB838C5-A79E-4177-BA54-40A321A024A8}" destId="{4D56AEF2-D9C6-4A8C-9DF4-F27377BE5635}"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9412E4-DCAA-466F-85DA-F17A316ADA6E}" type="doc">
      <dgm:prSet loTypeId="urn:microsoft.com/office/officeart/2005/8/layout/vList2" loCatId="list" qsTypeId="urn:microsoft.com/office/officeart/2005/8/quickstyle/3d2" qsCatId="3D" csTypeId="urn:microsoft.com/office/officeart/2005/8/colors/accent2_2" csCatId="accent2" phldr="1"/>
      <dgm:spPr/>
      <dgm:t>
        <a:bodyPr/>
        <a:lstStyle/>
        <a:p>
          <a:endParaRPr lang="en-US"/>
        </a:p>
      </dgm:t>
    </dgm:pt>
    <dgm:pt modelId="{DD1D3539-62C1-46DD-B7A5-2931B0403504}">
      <dgm:prSet phldrT="[Text]" custT="1"/>
      <dgm:spPr/>
      <dgm:t>
        <a:bodyPr/>
        <a:lstStyle/>
        <a:p>
          <a:r>
            <a:rPr lang="en-US" sz="1400" b="1" dirty="0" smtClean="0"/>
            <a:t>Objective- The goal statement. Identifies content; focused enough that it is measurable.</a:t>
          </a:r>
          <a:endParaRPr lang="en-US" sz="1400" b="1" dirty="0"/>
        </a:p>
      </dgm:t>
    </dgm:pt>
    <dgm:pt modelId="{40C830BC-7C29-484A-8439-E09C03B5DE2D}" type="parTrans" cxnId="{79DCD590-5BC1-4EB1-9ACA-17432BAA1270}">
      <dgm:prSet/>
      <dgm:spPr/>
      <dgm:t>
        <a:bodyPr/>
        <a:lstStyle/>
        <a:p>
          <a:endParaRPr lang="en-US" sz="2000" b="1"/>
        </a:p>
      </dgm:t>
    </dgm:pt>
    <dgm:pt modelId="{71259A86-0460-4EE0-9D64-F81D8325279B}" type="sibTrans" cxnId="{79DCD590-5BC1-4EB1-9ACA-17432BAA1270}">
      <dgm:prSet/>
      <dgm:spPr/>
      <dgm:t>
        <a:bodyPr/>
        <a:lstStyle/>
        <a:p>
          <a:endParaRPr lang="en-US" sz="2000" b="1"/>
        </a:p>
      </dgm:t>
    </dgm:pt>
    <dgm:pt modelId="{618D6CBF-74A8-4ABD-A358-D7E6B14F542B}">
      <dgm:prSet custT="1"/>
      <dgm:spPr/>
      <dgm:t>
        <a:bodyPr/>
        <a:lstStyle/>
        <a:p>
          <a:r>
            <a:rPr lang="en-US" sz="1400" b="1" dirty="0" smtClean="0"/>
            <a:t>Student Population- Specific population targeted by the SLO; includes information about student learning. </a:t>
          </a:r>
          <a:endParaRPr lang="en-US" sz="1400" b="1" dirty="0"/>
        </a:p>
      </dgm:t>
    </dgm:pt>
    <dgm:pt modelId="{02968C08-BAC9-44A3-A5CC-30D307C8B21E}" type="parTrans" cxnId="{65A7557F-114B-4E7C-823E-88C044408A8A}">
      <dgm:prSet/>
      <dgm:spPr/>
      <dgm:t>
        <a:bodyPr/>
        <a:lstStyle/>
        <a:p>
          <a:endParaRPr lang="en-US" sz="2000" b="1"/>
        </a:p>
      </dgm:t>
    </dgm:pt>
    <dgm:pt modelId="{69C2F956-0378-4BB7-ADD5-885902FF6AA4}" type="sibTrans" cxnId="{65A7557F-114B-4E7C-823E-88C044408A8A}">
      <dgm:prSet/>
      <dgm:spPr/>
      <dgm:t>
        <a:bodyPr/>
        <a:lstStyle/>
        <a:p>
          <a:endParaRPr lang="en-US" sz="2000" b="1"/>
        </a:p>
      </dgm:t>
    </dgm:pt>
    <dgm:pt modelId="{45C52963-C42D-4309-B504-791E449642D6}">
      <dgm:prSet custT="1"/>
      <dgm:spPr/>
      <dgm:t>
        <a:bodyPr/>
        <a:lstStyle/>
        <a:p>
          <a:pPr algn="l"/>
          <a:r>
            <a:rPr lang="en-US" sz="1400" b="1" dirty="0" smtClean="0"/>
            <a:t>Standards-Identifies the content standard(s) and indicators that align to the SLO objective.</a:t>
          </a:r>
          <a:endParaRPr lang="en-US" sz="1400" b="1" dirty="0"/>
        </a:p>
      </dgm:t>
    </dgm:pt>
    <dgm:pt modelId="{90480F84-51E2-4361-8C3C-918C1DA8376C}" type="parTrans" cxnId="{CA0E35F8-5AE1-4ACC-BBCD-0047BC2AEF64}">
      <dgm:prSet/>
      <dgm:spPr/>
      <dgm:t>
        <a:bodyPr/>
        <a:lstStyle/>
        <a:p>
          <a:endParaRPr lang="en-US" sz="2000" b="1"/>
        </a:p>
      </dgm:t>
    </dgm:pt>
    <dgm:pt modelId="{3D0087E6-5C7D-4ABC-887F-254AEDEFF061}" type="sibTrans" cxnId="{CA0E35F8-5AE1-4ACC-BBCD-0047BC2AEF64}">
      <dgm:prSet/>
      <dgm:spPr/>
      <dgm:t>
        <a:bodyPr/>
        <a:lstStyle/>
        <a:p>
          <a:endParaRPr lang="en-US" sz="2000" b="1"/>
        </a:p>
      </dgm:t>
    </dgm:pt>
    <dgm:pt modelId="{CCFAD890-9F28-4C9E-9789-6754F7FE961F}">
      <dgm:prSet custT="1"/>
      <dgm:spPr/>
      <dgm:t>
        <a:bodyPr/>
        <a:lstStyle/>
        <a:p>
          <a:r>
            <a:rPr lang="en-US" sz="1400" b="1" dirty="0" smtClean="0"/>
            <a:t>Post Assessment- Indicate what assessment will be used as a post assessment and how it is aligned to the baseline assessment. </a:t>
          </a:r>
          <a:endParaRPr lang="en-US" sz="1400" b="1" dirty="0"/>
        </a:p>
      </dgm:t>
    </dgm:pt>
    <dgm:pt modelId="{04C394F0-C21A-46A4-88D6-0AF34164BB96}" type="parTrans" cxnId="{BBFA684F-11FD-4BBF-8C97-9BAD7879529D}">
      <dgm:prSet/>
      <dgm:spPr/>
      <dgm:t>
        <a:bodyPr/>
        <a:lstStyle/>
        <a:p>
          <a:endParaRPr lang="en-US" sz="2000" b="1"/>
        </a:p>
      </dgm:t>
    </dgm:pt>
    <dgm:pt modelId="{F16E2732-2ABB-4F76-9758-A2A32B615611}" type="sibTrans" cxnId="{BBFA684F-11FD-4BBF-8C97-9BAD7879529D}">
      <dgm:prSet/>
      <dgm:spPr/>
      <dgm:t>
        <a:bodyPr/>
        <a:lstStyle/>
        <a:p>
          <a:endParaRPr lang="en-US" sz="2000" b="1"/>
        </a:p>
      </dgm:t>
    </dgm:pt>
    <dgm:pt modelId="{48C42EAA-7980-4765-A3F0-782EABA5E0D8}">
      <dgm:prSet custT="1"/>
      <dgm:spPr/>
      <dgm:t>
        <a:bodyPr/>
        <a:lstStyle/>
        <a:p>
          <a:r>
            <a:rPr lang="en-US" sz="1400" b="1" dirty="0" smtClean="0"/>
            <a:t>Progress Monitoring- Describes type and frequency of interim assessments to measure student progress.</a:t>
          </a:r>
          <a:endParaRPr lang="en-US" sz="1400" b="1" dirty="0"/>
        </a:p>
      </dgm:t>
    </dgm:pt>
    <dgm:pt modelId="{B388FBB6-99E7-4D42-ADE2-8B3D9197EEFB}" type="parTrans" cxnId="{E23C1F4A-7BD0-4648-92EA-E78A6E205F12}">
      <dgm:prSet/>
      <dgm:spPr/>
      <dgm:t>
        <a:bodyPr/>
        <a:lstStyle/>
        <a:p>
          <a:endParaRPr lang="en-US" sz="2000" b="1"/>
        </a:p>
      </dgm:t>
    </dgm:pt>
    <dgm:pt modelId="{43931C82-BD23-41EA-AFC9-F5944F993074}" type="sibTrans" cxnId="{E23C1F4A-7BD0-4648-92EA-E78A6E205F12}">
      <dgm:prSet/>
      <dgm:spPr/>
      <dgm:t>
        <a:bodyPr/>
        <a:lstStyle/>
        <a:p>
          <a:endParaRPr lang="en-US" sz="2000" b="1"/>
        </a:p>
      </dgm:t>
    </dgm:pt>
    <dgm:pt modelId="{1D2385F9-AF2C-41DA-94BF-0E35A0D460FE}">
      <dgm:prSet custT="1"/>
      <dgm:spPr/>
      <dgm:t>
        <a:bodyPr/>
        <a:lstStyle/>
        <a:p>
          <a:r>
            <a:rPr lang="en-US" sz="1400" b="1" dirty="0" smtClean="0"/>
            <a:t>Baseline Data- Describes students’ baseline knowledge for learning and patterns in data.</a:t>
          </a:r>
          <a:endParaRPr lang="en-US" sz="1400" b="1" dirty="0"/>
        </a:p>
      </dgm:t>
    </dgm:pt>
    <dgm:pt modelId="{A0D3A9F7-1976-4F7F-8998-E01550A26F33}" type="parTrans" cxnId="{ED2D13E7-23C9-4F3F-9419-51EA283058E1}">
      <dgm:prSet/>
      <dgm:spPr/>
      <dgm:t>
        <a:bodyPr/>
        <a:lstStyle/>
        <a:p>
          <a:endParaRPr lang="en-US" sz="2000" b="1"/>
        </a:p>
      </dgm:t>
    </dgm:pt>
    <dgm:pt modelId="{40C0153B-90D1-49E7-89F9-B92108B41557}" type="sibTrans" cxnId="{ED2D13E7-23C9-4F3F-9419-51EA283058E1}">
      <dgm:prSet/>
      <dgm:spPr/>
      <dgm:t>
        <a:bodyPr/>
        <a:lstStyle/>
        <a:p>
          <a:endParaRPr lang="en-US" sz="2000" b="1"/>
        </a:p>
      </dgm:t>
    </dgm:pt>
    <dgm:pt modelId="{703135CD-53A8-4CBA-A8EC-2268F0CB94A6}">
      <dgm:prSet custT="1"/>
      <dgm:spPr/>
      <dgm:t>
        <a:bodyPr/>
        <a:lstStyle/>
        <a:p>
          <a:r>
            <a:rPr lang="en-US" sz="1400" b="1" dirty="0" smtClean="0"/>
            <a:t>Instructional Strategies- Describes research-based instructional strategies that will be used during interval.</a:t>
          </a:r>
          <a:endParaRPr lang="en-US" sz="1400" b="1" dirty="0"/>
        </a:p>
      </dgm:t>
    </dgm:pt>
    <dgm:pt modelId="{2D701CD2-CA63-4B50-87F9-194D3EC4E9FF}" type="parTrans" cxnId="{6CD4E015-650C-41D8-8BE7-D18748989D2A}">
      <dgm:prSet/>
      <dgm:spPr/>
      <dgm:t>
        <a:bodyPr/>
        <a:lstStyle/>
        <a:p>
          <a:endParaRPr lang="en-US" sz="2000" b="1"/>
        </a:p>
      </dgm:t>
    </dgm:pt>
    <dgm:pt modelId="{F4EBB271-146D-47FD-B032-EE3FE3654E87}" type="sibTrans" cxnId="{6CD4E015-650C-41D8-8BE7-D18748989D2A}">
      <dgm:prSet/>
      <dgm:spPr/>
      <dgm:t>
        <a:bodyPr/>
        <a:lstStyle/>
        <a:p>
          <a:endParaRPr lang="en-US" sz="2000" b="1"/>
        </a:p>
      </dgm:t>
    </dgm:pt>
    <dgm:pt modelId="{6A4422AD-4DDA-4656-AE2B-B0B74E1B86DA}">
      <dgm:prSet custT="1"/>
      <dgm:spPr/>
      <dgm:t>
        <a:bodyPr/>
        <a:lstStyle/>
        <a:p>
          <a:r>
            <a:rPr lang="en-US" sz="1400" b="1" dirty="0" smtClean="0"/>
            <a:t>Growth Targets- Describes teacher’s expectations for student growth at end of interval; tiered for all students. Gives a rationale for the growth targets</a:t>
          </a:r>
          <a:endParaRPr lang="en-US" sz="1400" b="1" dirty="0"/>
        </a:p>
      </dgm:t>
    </dgm:pt>
    <dgm:pt modelId="{450E840C-828E-492C-A531-126E28F6C727}" type="parTrans" cxnId="{0B8B3A59-BB7B-499D-97D3-DB28B9C13BD0}">
      <dgm:prSet/>
      <dgm:spPr/>
      <dgm:t>
        <a:bodyPr/>
        <a:lstStyle/>
        <a:p>
          <a:endParaRPr lang="en-US" sz="2000" b="1"/>
        </a:p>
      </dgm:t>
    </dgm:pt>
    <dgm:pt modelId="{F1BCB00E-835E-4F64-A80F-D3029F81A555}" type="sibTrans" cxnId="{0B8B3A59-BB7B-499D-97D3-DB28B9C13BD0}">
      <dgm:prSet/>
      <dgm:spPr/>
      <dgm:t>
        <a:bodyPr/>
        <a:lstStyle/>
        <a:p>
          <a:endParaRPr lang="en-US" sz="2000" b="1"/>
        </a:p>
      </dgm:t>
    </dgm:pt>
    <dgm:pt modelId="{E4AAAF56-F832-459D-B870-2EA923426569}">
      <dgm:prSet custT="1"/>
      <dgm:spPr/>
      <dgm:t>
        <a:bodyPr/>
        <a:lstStyle/>
        <a:p>
          <a:r>
            <a:rPr lang="en-US" sz="1400" b="1" dirty="0" smtClean="0"/>
            <a:t>Historical and Trend Data- Describes applicable past data for the students. </a:t>
          </a:r>
          <a:endParaRPr lang="en-US" sz="1400" b="1" dirty="0"/>
        </a:p>
      </dgm:t>
    </dgm:pt>
    <dgm:pt modelId="{39D3AD46-CAB8-4CF0-8E18-381A9461F42B}" type="parTrans" cxnId="{4FFC4072-8A2D-4F37-8812-FAD57E8DED1E}">
      <dgm:prSet/>
      <dgm:spPr/>
      <dgm:t>
        <a:bodyPr/>
        <a:lstStyle/>
        <a:p>
          <a:endParaRPr lang="en-US" sz="2000" b="1"/>
        </a:p>
      </dgm:t>
    </dgm:pt>
    <dgm:pt modelId="{5F42433F-6E24-407C-A7CE-E6E1A3CB0129}" type="sibTrans" cxnId="{4FFC4072-8A2D-4F37-8812-FAD57E8DED1E}">
      <dgm:prSet/>
      <dgm:spPr/>
      <dgm:t>
        <a:bodyPr/>
        <a:lstStyle/>
        <a:p>
          <a:endParaRPr lang="en-US" sz="2000" b="1"/>
        </a:p>
      </dgm:t>
    </dgm:pt>
    <dgm:pt modelId="{5FF2C807-2C50-4868-8235-A53AC16BDEB2}" type="pres">
      <dgm:prSet presAssocID="{4C9412E4-DCAA-466F-85DA-F17A316ADA6E}" presName="linear" presStyleCnt="0">
        <dgm:presLayoutVars>
          <dgm:animLvl val="lvl"/>
          <dgm:resizeHandles val="exact"/>
        </dgm:presLayoutVars>
      </dgm:prSet>
      <dgm:spPr/>
      <dgm:t>
        <a:bodyPr/>
        <a:lstStyle/>
        <a:p>
          <a:endParaRPr lang="en-US"/>
        </a:p>
      </dgm:t>
    </dgm:pt>
    <dgm:pt modelId="{B10FE8A4-92C3-4187-A930-1F99B1D9A2A3}" type="pres">
      <dgm:prSet presAssocID="{DD1D3539-62C1-46DD-B7A5-2931B0403504}" presName="parentText" presStyleLbl="node1" presStyleIdx="0" presStyleCnt="9" custLinFactY="502060" custLinFactNeighborY="600000">
        <dgm:presLayoutVars>
          <dgm:chMax val="0"/>
          <dgm:bulletEnabled val="1"/>
        </dgm:presLayoutVars>
      </dgm:prSet>
      <dgm:spPr/>
      <dgm:t>
        <a:bodyPr/>
        <a:lstStyle/>
        <a:p>
          <a:endParaRPr lang="en-US"/>
        </a:p>
      </dgm:t>
    </dgm:pt>
    <dgm:pt modelId="{7DDF7AA0-341D-4773-8CF8-70F2877ECD91}" type="pres">
      <dgm:prSet presAssocID="{71259A86-0460-4EE0-9D64-F81D8325279B}" presName="spacer" presStyleCnt="0"/>
      <dgm:spPr/>
      <dgm:t>
        <a:bodyPr/>
        <a:lstStyle/>
        <a:p>
          <a:endParaRPr lang="en-US"/>
        </a:p>
      </dgm:t>
    </dgm:pt>
    <dgm:pt modelId="{DEC2270F-45F0-48DF-82C7-174837423D71}" type="pres">
      <dgm:prSet presAssocID="{618D6CBF-74A8-4ABD-A358-D7E6B14F542B}" presName="parentText" presStyleLbl="node1" presStyleIdx="1" presStyleCnt="9" custLinFactY="-84702" custLinFactNeighborY="-100000">
        <dgm:presLayoutVars>
          <dgm:chMax val="0"/>
          <dgm:bulletEnabled val="1"/>
        </dgm:presLayoutVars>
      </dgm:prSet>
      <dgm:spPr/>
      <dgm:t>
        <a:bodyPr/>
        <a:lstStyle/>
        <a:p>
          <a:endParaRPr lang="en-US"/>
        </a:p>
      </dgm:t>
    </dgm:pt>
    <dgm:pt modelId="{6E635021-DD75-4FDC-BE99-07B2673B1A79}" type="pres">
      <dgm:prSet presAssocID="{69C2F956-0378-4BB7-ADD5-885902FF6AA4}" presName="spacer" presStyleCnt="0"/>
      <dgm:spPr/>
      <dgm:t>
        <a:bodyPr/>
        <a:lstStyle/>
        <a:p>
          <a:endParaRPr lang="en-US"/>
        </a:p>
      </dgm:t>
    </dgm:pt>
    <dgm:pt modelId="{94C0120F-9C8C-4098-91A4-766C9CE41591}" type="pres">
      <dgm:prSet presAssocID="{45C52963-C42D-4309-B504-791E449642D6}" presName="parentText" presStyleLbl="node1" presStyleIdx="2" presStyleCnt="9" custLinFactY="400000" custLinFactNeighborY="498378">
        <dgm:presLayoutVars>
          <dgm:chMax val="0"/>
          <dgm:bulletEnabled val="1"/>
        </dgm:presLayoutVars>
      </dgm:prSet>
      <dgm:spPr/>
      <dgm:t>
        <a:bodyPr/>
        <a:lstStyle/>
        <a:p>
          <a:endParaRPr lang="en-US"/>
        </a:p>
      </dgm:t>
    </dgm:pt>
    <dgm:pt modelId="{7DC7E364-60F3-4386-B66A-7614EC764BA4}" type="pres">
      <dgm:prSet presAssocID="{3D0087E6-5C7D-4ABC-887F-254AEDEFF061}" presName="spacer" presStyleCnt="0"/>
      <dgm:spPr/>
      <dgm:t>
        <a:bodyPr/>
        <a:lstStyle/>
        <a:p>
          <a:endParaRPr lang="en-US"/>
        </a:p>
      </dgm:t>
    </dgm:pt>
    <dgm:pt modelId="{3FECC61D-A506-45EB-BF63-73338181F186}" type="pres">
      <dgm:prSet presAssocID="{CCFAD890-9F28-4C9E-9789-6754F7FE961F}" presName="parentText" presStyleLbl="node1" presStyleIdx="3" presStyleCnt="9" custLinFactY="6269" custLinFactNeighborY="100000">
        <dgm:presLayoutVars>
          <dgm:chMax val="0"/>
          <dgm:bulletEnabled val="1"/>
        </dgm:presLayoutVars>
      </dgm:prSet>
      <dgm:spPr/>
      <dgm:t>
        <a:bodyPr/>
        <a:lstStyle/>
        <a:p>
          <a:endParaRPr lang="en-US"/>
        </a:p>
      </dgm:t>
    </dgm:pt>
    <dgm:pt modelId="{E53301D8-5042-40D7-866E-FFF70CE4BFAF}" type="pres">
      <dgm:prSet presAssocID="{F16E2732-2ABB-4F76-9758-A2A32B615611}" presName="spacer" presStyleCnt="0"/>
      <dgm:spPr/>
      <dgm:t>
        <a:bodyPr/>
        <a:lstStyle/>
        <a:p>
          <a:endParaRPr lang="en-US"/>
        </a:p>
      </dgm:t>
    </dgm:pt>
    <dgm:pt modelId="{084FD407-03C2-451B-8FC2-CEE79C4AFF70}" type="pres">
      <dgm:prSet presAssocID="{48C42EAA-7980-4765-A3F0-782EABA5E0D8}" presName="parentText" presStyleLbl="node1" presStyleIdx="4" presStyleCnt="9" custLinFactY="4165" custLinFactNeighborY="100000">
        <dgm:presLayoutVars>
          <dgm:chMax val="0"/>
          <dgm:bulletEnabled val="1"/>
        </dgm:presLayoutVars>
      </dgm:prSet>
      <dgm:spPr/>
      <dgm:t>
        <a:bodyPr/>
        <a:lstStyle/>
        <a:p>
          <a:endParaRPr lang="en-US"/>
        </a:p>
      </dgm:t>
    </dgm:pt>
    <dgm:pt modelId="{6D06C108-C747-4CF8-8CA5-28634BD492BA}" type="pres">
      <dgm:prSet presAssocID="{43931C82-BD23-41EA-AFC9-F5944F993074}" presName="spacer" presStyleCnt="0"/>
      <dgm:spPr/>
      <dgm:t>
        <a:bodyPr/>
        <a:lstStyle/>
        <a:p>
          <a:endParaRPr lang="en-US"/>
        </a:p>
      </dgm:t>
    </dgm:pt>
    <dgm:pt modelId="{E02481C0-7BCB-4913-B61D-5DB9AB5D1764}" type="pres">
      <dgm:prSet presAssocID="{1D2385F9-AF2C-41DA-94BF-0E35A0D460FE}" presName="parentText" presStyleLbl="node1" presStyleIdx="5" presStyleCnt="9" custLinFactY="-288911" custLinFactNeighborY="-300000">
        <dgm:presLayoutVars>
          <dgm:chMax val="0"/>
          <dgm:bulletEnabled val="1"/>
        </dgm:presLayoutVars>
      </dgm:prSet>
      <dgm:spPr/>
      <dgm:t>
        <a:bodyPr/>
        <a:lstStyle/>
        <a:p>
          <a:endParaRPr lang="en-US"/>
        </a:p>
      </dgm:t>
    </dgm:pt>
    <dgm:pt modelId="{E6284D75-A64E-4A78-91C0-4EB60B5680F8}" type="pres">
      <dgm:prSet presAssocID="{40C0153B-90D1-49E7-89F9-B92108B41557}" presName="spacer" presStyleCnt="0"/>
      <dgm:spPr/>
      <dgm:t>
        <a:bodyPr/>
        <a:lstStyle/>
        <a:p>
          <a:endParaRPr lang="en-US"/>
        </a:p>
      </dgm:t>
    </dgm:pt>
    <dgm:pt modelId="{20A7A474-93CA-4C76-9A5B-2893900BA911}" type="pres">
      <dgm:prSet presAssocID="{703135CD-53A8-4CBA-A8EC-2268F0CB94A6}" presName="parentText" presStyleLbl="node1" presStyleIdx="6" presStyleCnt="9" custLinFactY="198463" custLinFactNeighborY="200000">
        <dgm:presLayoutVars>
          <dgm:chMax val="0"/>
          <dgm:bulletEnabled val="1"/>
        </dgm:presLayoutVars>
      </dgm:prSet>
      <dgm:spPr/>
      <dgm:t>
        <a:bodyPr/>
        <a:lstStyle/>
        <a:p>
          <a:endParaRPr lang="en-US"/>
        </a:p>
      </dgm:t>
    </dgm:pt>
    <dgm:pt modelId="{F2D95B0F-1C00-4015-8034-E57F3E1BBA6C}" type="pres">
      <dgm:prSet presAssocID="{F4EBB271-146D-47FD-B032-EE3FE3654E87}" presName="spacer" presStyleCnt="0"/>
      <dgm:spPr/>
      <dgm:t>
        <a:bodyPr/>
        <a:lstStyle/>
        <a:p>
          <a:endParaRPr lang="en-US"/>
        </a:p>
      </dgm:t>
    </dgm:pt>
    <dgm:pt modelId="{46190A7B-0462-4C01-8540-9CFE6CDDDFC5}" type="pres">
      <dgm:prSet presAssocID="{6A4422AD-4DDA-4656-AE2B-B0B74E1B86DA}" presName="parentText" presStyleLbl="node1" presStyleIdx="7" presStyleCnt="9" custLinFactNeighborY="20903">
        <dgm:presLayoutVars>
          <dgm:chMax val="0"/>
          <dgm:bulletEnabled val="1"/>
        </dgm:presLayoutVars>
      </dgm:prSet>
      <dgm:spPr/>
      <dgm:t>
        <a:bodyPr/>
        <a:lstStyle/>
        <a:p>
          <a:endParaRPr lang="en-US"/>
        </a:p>
      </dgm:t>
    </dgm:pt>
    <dgm:pt modelId="{41861FF8-0D35-453B-8D12-9B7C1968328F}" type="pres">
      <dgm:prSet presAssocID="{F1BCB00E-835E-4F64-A80F-D3029F81A555}" presName="spacer" presStyleCnt="0"/>
      <dgm:spPr/>
      <dgm:t>
        <a:bodyPr/>
        <a:lstStyle/>
        <a:p>
          <a:endParaRPr lang="en-US"/>
        </a:p>
      </dgm:t>
    </dgm:pt>
    <dgm:pt modelId="{76B0C87B-3A82-4360-9D2F-419C13BA8B45}" type="pres">
      <dgm:prSet presAssocID="{E4AAAF56-F832-459D-B870-2EA923426569}" presName="parentText" presStyleLbl="node1" presStyleIdx="8" presStyleCnt="9" custLinFactY="-686806" custLinFactNeighborY="-700000">
        <dgm:presLayoutVars>
          <dgm:chMax val="0"/>
          <dgm:bulletEnabled val="1"/>
        </dgm:presLayoutVars>
      </dgm:prSet>
      <dgm:spPr/>
      <dgm:t>
        <a:bodyPr/>
        <a:lstStyle/>
        <a:p>
          <a:endParaRPr lang="en-US"/>
        </a:p>
      </dgm:t>
    </dgm:pt>
  </dgm:ptLst>
  <dgm:cxnLst>
    <dgm:cxn modelId="{CA0E35F8-5AE1-4ACC-BBCD-0047BC2AEF64}" srcId="{4C9412E4-DCAA-466F-85DA-F17A316ADA6E}" destId="{45C52963-C42D-4309-B504-791E449642D6}" srcOrd="2" destOrd="0" parTransId="{90480F84-51E2-4361-8C3C-918C1DA8376C}" sibTransId="{3D0087E6-5C7D-4ABC-887F-254AEDEFF061}"/>
    <dgm:cxn modelId="{E9630A49-1057-4E2C-8C73-40C37FCB8234}" type="presOf" srcId="{45C52963-C42D-4309-B504-791E449642D6}" destId="{94C0120F-9C8C-4098-91A4-766C9CE41591}" srcOrd="0" destOrd="0" presId="urn:microsoft.com/office/officeart/2005/8/layout/vList2"/>
    <dgm:cxn modelId="{0B8B3A59-BB7B-499D-97D3-DB28B9C13BD0}" srcId="{4C9412E4-DCAA-466F-85DA-F17A316ADA6E}" destId="{6A4422AD-4DDA-4656-AE2B-B0B74E1B86DA}" srcOrd="7" destOrd="0" parTransId="{450E840C-828E-492C-A531-126E28F6C727}" sibTransId="{F1BCB00E-835E-4F64-A80F-D3029F81A555}"/>
    <dgm:cxn modelId="{79DCD590-5BC1-4EB1-9ACA-17432BAA1270}" srcId="{4C9412E4-DCAA-466F-85DA-F17A316ADA6E}" destId="{DD1D3539-62C1-46DD-B7A5-2931B0403504}" srcOrd="0" destOrd="0" parTransId="{40C830BC-7C29-484A-8439-E09C03B5DE2D}" sibTransId="{71259A86-0460-4EE0-9D64-F81D8325279B}"/>
    <dgm:cxn modelId="{4FFC4072-8A2D-4F37-8812-FAD57E8DED1E}" srcId="{4C9412E4-DCAA-466F-85DA-F17A316ADA6E}" destId="{E4AAAF56-F832-459D-B870-2EA923426569}" srcOrd="8" destOrd="0" parTransId="{39D3AD46-CAB8-4CF0-8E18-381A9461F42B}" sibTransId="{5F42433F-6E24-407C-A7CE-E6E1A3CB0129}"/>
    <dgm:cxn modelId="{BBFA684F-11FD-4BBF-8C97-9BAD7879529D}" srcId="{4C9412E4-DCAA-466F-85DA-F17A316ADA6E}" destId="{CCFAD890-9F28-4C9E-9789-6754F7FE961F}" srcOrd="3" destOrd="0" parTransId="{04C394F0-C21A-46A4-88D6-0AF34164BB96}" sibTransId="{F16E2732-2ABB-4F76-9758-A2A32B615611}"/>
    <dgm:cxn modelId="{65A8A15B-8530-4012-949E-4FEF73EFE353}" type="presOf" srcId="{CCFAD890-9F28-4C9E-9789-6754F7FE961F}" destId="{3FECC61D-A506-45EB-BF63-73338181F186}" srcOrd="0" destOrd="0" presId="urn:microsoft.com/office/officeart/2005/8/layout/vList2"/>
    <dgm:cxn modelId="{6D9B3981-AA4F-419C-A012-93AD336EDFD4}" type="presOf" srcId="{4C9412E4-DCAA-466F-85DA-F17A316ADA6E}" destId="{5FF2C807-2C50-4868-8235-A53AC16BDEB2}" srcOrd="0" destOrd="0" presId="urn:microsoft.com/office/officeart/2005/8/layout/vList2"/>
    <dgm:cxn modelId="{B22F8615-45B3-49C2-83AD-FF537EAD3E3A}" type="presOf" srcId="{6A4422AD-4DDA-4656-AE2B-B0B74E1B86DA}" destId="{46190A7B-0462-4C01-8540-9CFE6CDDDFC5}" srcOrd="0" destOrd="0" presId="urn:microsoft.com/office/officeart/2005/8/layout/vList2"/>
    <dgm:cxn modelId="{ED2D13E7-23C9-4F3F-9419-51EA283058E1}" srcId="{4C9412E4-DCAA-466F-85DA-F17A316ADA6E}" destId="{1D2385F9-AF2C-41DA-94BF-0E35A0D460FE}" srcOrd="5" destOrd="0" parTransId="{A0D3A9F7-1976-4F7F-8998-E01550A26F33}" sibTransId="{40C0153B-90D1-49E7-89F9-B92108B41557}"/>
    <dgm:cxn modelId="{A69984BD-8225-4EBD-986A-251EBE8ED577}" type="presOf" srcId="{E4AAAF56-F832-459D-B870-2EA923426569}" destId="{76B0C87B-3A82-4360-9D2F-419C13BA8B45}" srcOrd="0" destOrd="0" presId="urn:microsoft.com/office/officeart/2005/8/layout/vList2"/>
    <dgm:cxn modelId="{6CD4E015-650C-41D8-8BE7-D18748989D2A}" srcId="{4C9412E4-DCAA-466F-85DA-F17A316ADA6E}" destId="{703135CD-53A8-4CBA-A8EC-2268F0CB94A6}" srcOrd="6" destOrd="0" parTransId="{2D701CD2-CA63-4B50-87F9-194D3EC4E9FF}" sibTransId="{F4EBB271-146D-47FD-B032-EE3FE3654E87}"/>
    <dgm:cxn modelId="{65A7557F-114B-4E7C-823E-88C044408A8A}" srcId="{4C9412E4-DCAA-466F-85DA-F17A316ADA6E}" destId="{618D6CBF-74A8-4ABD-A358-D7E6B14F542B}" srcOrd="1" destOrd="0" parTransId="{02968C08-BAC9-44A3-A5CC-30D307C8B21E}" sibTransId="{69C2F956-0378-4BB7-ADD5-885902FF6AA4}"/>
    <dgm:cxn modelId="{DF2ABA80-617F-4038-A1F9-C9D546949707}" type="presOf" srcId="{DD1D3539-62C1-46DD-B7A5-2931B0403504}" destId="{B10FE8A4-92C3-4187-A930-1F99B1D9A2A3}" srcOrd="0" destOrd="0" presId="urn:microsoft.com/office/officeart/2005/8/layout/vList2"/>
    <dgm:cxn modelId="{3E6CCC76-69B7-4F1B-9C52-4FE37AA2C1C3}" type="presOf" srcId="{1D2385F9-AF2C-41DA-94BF-0E35A0D460FE}" destId="{E02481C0-7BCB-4913-B61D-5DB9AB5D1764}" srcOrd="0" destOrd="0" presId="urn:microsoft.com/office/officeart/2005/8/layout/vList2"/>
    <dgm:cxn modelId="{198670B5-7BBE-4E1C-B6F5-83611318B069}" type="presOf" srcId="{48C42EAA-7980-4765-A3F0-782EABA5E0D8}" destId="{084FD407-03C2-451B-8FC2-CEE79C4AFF70}" srcOrd="0" destOrd="0" presId="urn:microsoft.com/office/officeart/2005/8/layout/vList2"/>
    <dgm:cxn modelId="{E23C1F4A-7BD0-4648-92EA-E78A6E205F12}" srcId="{4C9412E4-DCAA-466F-85DA-F17A316ADA6E}" destId="{48C42EAA-7980-4765-A3F0-782EABA5E0D8}" srcOrd="4" destOrd="0" parTransId="{B388FBB6-99E7-4D42-ADE2-8B3D9197EEFB}" sibTransId="{43931C82-BD23-41EA-AFC9-F5944F993074}"/>
    <dgm:cxn modelId="{6F0425D0-24AF-4B27-A7EF-B221DD0BC5E1}" type="presOf" srcId="{618D6CBF-74A8-4ABD-A358-D7E6B14F542B}" destId="{DEC2270F-45F0-48DF-82C7-174837423D71}" srcOrd="0" destOrd="0" presId="urn:microsoft.com/office/officeart/2005/8/layout/vList2"/>
    <dgm:cxn modelId="{26E27741-D37E-4ADC-B285-4768A82FD055}" type="presOf" srcId="{703135CD-53A8-4CBA-A8EC-2268F0CB94A6}" destId="{20A7A474-93CA-4C76-9A5B-2893900BA911}" srcOrd="0" destOrd="0" presId="urn:microsoft.com/office/officeart/2005/8/layout/vList2"/>
    <dgm:cxn modelId="{6B974E29-2B38-4687-BE9B-7079893BA248}" type="presParOf" srcId="{5FF2C807-2C50-4868-8235-A53AC16BDEB2}" destId="{B10FE8A4-92C3-4187-A930-1F99B1D9A2A3}" srcOrd="0" destOrd="0" presId="urn:microsoft.com/office/officeart/2005/8/layout/vList2"/>
    <dgm:cxn modelId="{37DF94E4-78F7-42B1-B203-3EEBFD06A12C}" type="presParOf" srcId="{5FF2C807-2C50-4868-8235-A53AC16BDEB2}" destId="{7DDF7AA0-341D-4773-8CF8-70F2877ECD91}" srcOrd="1" destOrd="0" presId="urn:microsoft.com/office/officeart/2005/8/layout/vList2"/>
    <dgm:cxn modelId="{BF97DB73-2558-45E2-A776-EED70656EF29}" type="presParOf" srcId="{5FF2C807-2C50-4868-8235-A53AC16BDEB2}" destId="{DEC2270F-45F0-48DF-82C7-174837423D71}" srcOrd="2" destOrd="0" presId="urn:microsoft.com/office/officeart/2005/8/layout/vList2"/>
    <dgm:cxn modelId="{E12D8AC3-B036-4433-B291-08E371EEF565}" type="presParOf" srcId="{5FF2C807-2C50-4868-8235-A53AC16BDEB2}" destId="{6E635021-DD75-4FDC-BE99-07B2673B1A79}" srcOrd="3" destOrd="0" presId="urn:microsoft.com/office/officeart/2005/8/layout/vList2"/>
    <dgm:cxn modelId="{72A5D0C4-4D62-43F7-902A-45C46FFAD1AD}" type="presParOf" srcId="{5FF2C807-2C50-4868-8235-A53AC16BDEB2}" destId="{94C0120F-9C8C-4098-91A4-766C9CE41591}" srcOrd="4" destOrd="0" presId="urn:microsoft.com/office/officeart/2005/8/layout/vList2"/>
    <dgm:cxn modelId="{31C55606-27E6-43BA-84A6-B8EBD93BC540}" type="presParOf" srcId="{5FF2C807-2C50-4868-8235-A53AC16BDEB2}" destId="{7DC7E364-60F3-4386-B66A-7614EC764BA4}" srcOrd="5" destOrd="0" presId="urn:microsoft.com/office/officeart/2005/8/layout/vList2"/>
    <dgm:cxn modelId="{80B58B83-BDD1-4CCC-8CC5-EBAA82283244}" type="presParOf" srcId="{5FF2C807-2C50-4868-8235-A53AC16BDEB2}" destId="{3FECC61D-A506-45EB-BF63-73338181F186}" srcOrd="6" destOrd="0" presId="urn:microsoft.com/office/officeart/2005/8/layout/vList2"/>
    <dgm:cxn modelId="{0514E33D-C256-415E-A543-9D1DAECCE453}" type="presParOf" srcId="{5FF2C807-2C50-4868-8235-A53AC16BDEB2}" destId="{E53301D8-5042-40D7-866E-FFF70CE4BFAF}" srcOrd="7" destOrd="0" presId="urn:microsoft.com/office/officeart/2005/8/layout/vList2"/>
    <dgm:cxn modelId="{A9816BEF-0D3E-41F1-B5A3-1928DFD6339D}" type="presParOf" srcId="{5FF2C807-2C50-4868-8235-A53AC16BDEB2}" destId="{084FD407-03C2-451B-8FC2-CEE79C4AFF70}" srcOrd="8" destOrd="0" presId="urn:microsoft.com/office/officeart/2005/8/layout/vList2"/>
    <dgm:cxn modelId="{F3BB30F1-0658-4C21-B1D4-71A4952070CD}" type="presParOf" srcId="{5FF2C807-2C50-4868-8235-A53AC16BDEB2}" destId="{6D06C108-C747-4CF8-8CA5-28634BD492BA}" srcOrd="9" destOrd="0" presId="urn:microsoft.com/office/officeart/2005/8/layout/vList2"/>
    <dgm:cxn modelId="{4FA5149A-1965-4D65-A830-22154F26DC4E}" type="presParOf" srcId="{5FF2C807-2C50-4868-8235-A53AC16BDEB2}" destId="{E02481C0-7BCB-4913-B61D-5DB9AB5D1764}" srcOrd="10" destOrd="0" presId="urn:microsoft.com/office/officeart/2005/8/layout/vList2"/>
    <dgm:cxn modelId="{00BE9EE9-2BE6-42C4-9802-27C39ED46AE8}" type="presParOf" srcId="{5FF2C807-2C50-4868-8235-A53AC16BDEB2}" destId="{E6284D75-A64E-4A78-91C0-4EB60B5680F8}" srcOrd="11" destOrd="0" presId="urn:microsoft.com/office/officeart/2005/8/layout/vList2"/>
    <dgm:cxn modelId="{058CC8D1-9835-4E21-A0BD-57F5CA3A6497}" type="presParOf" srcId="{5FF2C807-2C50-4868-8235-A53AC16BDEB2}" destId="{20A7A474-93CA-4C76-9A5B-2893900BA911}" srcOrd="12" destOrd="0" presId="urn:microsoft.com/office/officeart/2005/8/layout/vList2"/>
    <dgm:cxn modelId="{6743C508-3938-4C70-80C9-187D34A3F8ED}" type="presParOf" srcId="{5FF2C807-2C50-4868-8235-A53AC16BDEB2}" destId="{F2D95B0F-1C00-4015-8034-E57F3E1BBA6C}" srcOrd="13" destOrd="0" presId="urn:microsoft.com/office/officeart/2005/8/layout/vList2"/>
    <dgm:cxn modelId="{AB4972EE-43CB-4616-9B0D-E58736C4C01B}" type="presParOf" srcId="{5FF2C807-2C50-4868-8235-A53AC16BDEB2}" destId="{46190A7B-0462-4C01-8540-9CFE6CDDDFC5}" srcOrd="14" destOrd="0" presId="urn:microsoft.com/office/officeart/2005/8/layout/vList2"/>
    <dgm:cxn modelId="{2D69A6F9-34BC-4B1D-A237-03FD39EF87F1}" type="presParOf" srcId="{5FF2C807-2C50-4868-8235-A53AC16BDEB2}" destId="{41861FF8-0D35-453B-8D12-9B7C1968328F}" srcOrd="15" destOrd="0" presId="urn:microsoft.com/office/officeart/2005/8/layout/vList2"/>
    <dgm:cxn modelId="{83B1F550-3772-468B-9645-BD2CDBF733CB}" type="presParOf" srcId="{5FF2C807-2C50-4868-8235-A53AC16BDEB2}" destId="{76B0C87B-3A82-4360-9D2F-419C13BA8B45}" srcOrd="1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D2D3D2F-DB04-45EB-A35F-8C16C8D0D979}" type="doc">
      <dgm:prSet loTypeId="urn:microsoft.com/office/officeart/2005/8/layout/pyramid3" loCatId="pyramid" qsTypeId="urn:microsoft.com/office/officeart/2005/8/quickstyle/simple1" qsCatId="simple" csTypeId="urn:microsoft.com/office/officeart/2005/8/colors/colorful5" csCatId="colorful" phldr="1"/>
      <dgm:spPr/>
    </dgm:pt>
    <dgm:pt modelId="{19E6D9C0-6C8E-4A5F-BCFB-8C6C02094BC9}">
      <dgm:prSet phldrT="[Text]"/>
      <dgm:spPr/>
      <dgm:t>
        <a:bodyPr/>
        <a:lstStyle/>
        <a:p>
          <a:r>
            <a:rPr lang="en-US" dirty="0" smtClean="0"/>
            <a:t>State Standardized Assessments</a:t>
          </a:r>
          <a:endParaRPr lang="en-US" dirty="0"/>
        </a:p>
      </dgm:t>
    </dgm:pt>
    <dgm:pt modelId="{01EDF0B7-1211-4C99-9605-1405E3770D6F}" type="parTrans" cxnId="{31509040-C8D7-478B-9B3D-28AB93E141CC}">
      <dgm:prSet/>
      <dgm:spPr/>
      <dgm:t>
        <a:bodyPr/>
        <a:lstStyle/>
        <a:p>
          <a:endParaRPr lang="en-US"/>
        </a:p>
      </dgm:t>
    </dgm:pt>
    <dgm:pt modelId="{508A701C-53C0-4F9F-81E2-96DE7DAD94E9}" type="sibTrans" cxnId="{31509040-C8D7-478B-9B3D-28AB93E141CC}">
      <dgm:prSet/>
      <dgm:spPr/>
      <dgm:t>
        <a:bodyPr/>
        <a:lstStyle/>
        <a:p>
          <a:endParaRPr lang="en-US"/>
        </a:p>
      </dgm:t>
    </dgm:pt>
    <dgm:pt modelId="{1E71B072-ED3A-4515-971A-C5D4F11434C8}">
      <dgm:prSet phldrT="[Text]"/>
      <dgm:spPr/>
      <dgm:t>
        <a:bodyPr/>
        <a:lstStyle/>
        <a:p>
          <a:r>
            <a:rPr lang="en-US" dirty="0" smtClean="0"/>
            <a:t>Common Assessments</a:t>
          </a:r>
          <a:endParaRPr lang="en-US" dirty="0"/>
        </a:p>
      </dgm:t>
    </dgm:pt>
    <dgm:pt modelId="{2354B2AE-C40B-4449-8E8B-66A52E333961}" type="parTrans" cxnId="{41A9DBE4-FC8B-4748-8EE6-AA4B8973FDE7}">
      <dgm:prSet/>
      <dgm:spPr/>
      <dgm:t>
        <a:bodyPr/>
        <a:lstStyle/>
        <a:p>
          <a:endParaRPr lang="en-US"/>
        </a:p>
      </dgm:t>
    </dgm:pt>
    <dgm:pt modelId="{E525EF02-C6CE-4A1F-8F96-4278F3ABCDE5}" type="sibTrans" cxnId="{41A9DBE4-FC8B-4748-8EE6-AA4B8973FDE7}">
      <dgm:prSet/>
      <dgm:spPr/>
      <dgm:t>
        <a:bodyPr/>
        <a:lstStyle/>
        <a:p>
          <a:endParaRPr lang="en-US"/>
        </a:p>
      </dgm:t>
    </dgm:pt>
    <dgm:pt modelId="{482A67C6-210D-4D0B-8A74-2A42A878023F}">
      <dgm:prSet/>
      <dgm:spPr/>
      <dgm:t>
        <a:bodyPr/>
        <a:lstStyle/>
        <a:p>
          <a:r>
            <a:rPr lang="en-US" dirty="0" smtClean="0"/>
            <a:t>District Standardized Assessments</a:t>
          </a:r>
          <a:endParaRPr lang="en-US" dirty="0"/>
        </a:p>
      </dgm:t>
    </dgm:pt>
    <dgm:pt modelId="{ACE3ADD0-2B5D-4F05-B739-9B131613354F}" type="parTrans" cxnId="{087A47E3-4B37-4E1E-A1E0-A85C5B78575C}">
      <dgm:prSet/>
      <dgm:spPr/>
      <dgm:t>
        <a:bodyPr/>
        <a:lstStyle/>
        <a:p>
          <a:endParaRPr lang="en-US"/>
        </a:p>
      </dgm:t>
    </dgm:pt>
    <dgm:pt modelId="{FCF550AD-B64F-41F7-A3B9-8AE3B247F44B}" type="sibTrans" cxnId="{087A47E3-4B37-4E1E-A1E0-A85C5B78575C}">
      <dgm:prSet/>
      <dgm:spPr/>
      <dgm:t>
        <a:bodyPr/>
        <a:lstStyle/>
        <a:p>
          <a:endParaRPr lang="en-US"/>
        </a:p>
      </dgm:t>
    </dgm:pt>
    <dgm:pt modelId="{F9AA3F80-4BDD-4EF3-8E8F-61F18A0BDC5E}">
      <dgm:prSet/>
      <dgm:spPr/>
      <dgm:t>
        <a:bodyPr/>
        <a:lstStyle/>
        <a:p>
          <a:r>
            <a:rPr lang="en-US" dirty="0" smtClean="0"/>
            <a:t>Teacher Created Assessments</a:t>
          </a:r>
          <a:endParaRPr lang="en-US" dirty="0"/>
        </a:p>
      </dgm:t>
    </dgm:pt>
    <dgm:pt modelId="{81DF5289-D1BE-4839-92F9-444285D62B14}" type="parTrans" cxnId="{3900B60C-6ED2-4F56-9FFF-CBA4D16AF1CF}">
      <dgm:prSet/>
      <dgm:spPr/>
      <dgm:t>
        <a:bodyPr/>
        <a:lstStyle/>
        <a:p>
          <a:endParaRPr lang="en-US"/>
        </a:p>
      </dgm:t>
    </dgm:pt>
    <dgm:pt modelId="{665436CE-0425-44FF-AA27-AFF14E40B1A9}" type="sibTrans" cxnId="{3900B60C-6ED2-4F56-9FFF-CBA4D16AF1CF}">
      <dgm:prSet/>
      <dgm:spPr/>
      <dgm:t>
        <a:bodyPr/>
        <a:lstStyle/>
        <a:p>
          <a:endParaRPr lang="en-US"/>
        </a:p>
      </dgm:t>
    </dgm:pt>
    <dgm:pt modelId="{88E0CADF-0839-42DC-BCCC-B8523EA2AF20}" type="pres">
      <dgm:prSet presAssocID="{BD2D3D2F-DB04-45EB-A35F-8C16C8D0D979}" presName="Name0" presStyleCnt="0">
        <dgm:presLayoutVars>
          <dgm:dir/>
          <dgm:animLvl val="lvl"/>
          <dgm:resizeHandles val="exact"/>
        </dgm:presLayoutVars>
      </dgm:prSet>
      <dgm:spPr/>
    </dgm:pt>
    <dgm:pt modelId="{D2D4EF95-3344-4AA9-ACAF-914D2605990D}" type="pres">
      <dgm:prSet presAssocID="{19E6D9C0-6C8E-4A5F-BCFB-8C6C02094BC9}" presName="Name8" presStyleCnt="0"/>
      <dgm:spPr/>
    </dgm:pt>
    <dgm:pt modelId="{E847D20C-F388-4739-945A-E9B0D9DCE8B1}" type="pres">
      <dgm:prSet presAssocID="{19E6D9C0-6C8E-4A5F-BCFB-8C6C02094BC9}" presName="level" presStyleLbl="node1" presStyleIdx="0" presStyleCnt="4">
        <dgm:presLayoutVars>
          <dgm:chMax val="1"/>
          <dgm:bulletEnabled val="1"/>
        </dgm:presLayoutVars>
      </dgm:prSet>
      <dgm:spPr/>
      <dgm:t>
        <a:bodyPr/>
        <a:lstStyle/>
        <a:p>
          <a:endParaRPr lang="en-US"/>
        </a:p>
      </dgm:t>
    </dgm:pt>
    <dgm:pt modelId="{8AB3285A-6A84-411E-A460-17D39D7B85BC}" type="pres">
      <dgm:prSet presAssocID="{19E6D9C0-6C8E-4A5F-BCFB-8C6C02094BC9}" presName="levelTx" presStyleLbl="revTx" presStyleIdx="0" presStyleCnt="0">
        <dgm:presLayoutVars>
          <dgm:chMax val="1"/>
          <dgm:bulletEnabled val="1"/>
        </dgm:presLayoutVars>
      </dgm:prSet>
      <dgm:spPr/>
      <dgm:t>
        <a:bodyPr/>
        <a:lstStyle/>
        <a:p>
          <a:endParaRPr lang="en-US"/>
        </a:p>
      </dgm:t>
    </dgm:pt>
    <dgm:pt modelId="{C9A201A5-623D-4C77-A019-B0C7B573BED4}" type="pres">
      <dgm:prSet presAssocID="{482A67C6-210D-4D0B-8A74-2A42A878023F}" presName="Name8" presStyleCnt="0"/>
      <dgm:spPr/>
    </dgm:pt>
    <dgm:pt modelId="{7D022271-DE99-4620-853C-C5F97D3CBDFB}" type="pres">
      <dgm:prSet presAssocID="{482A67C6-210D-4D0B-8A74-2A42A878023F}" presName="level" presStyleLbl="node1" presStyleIdx="1" presStyleCnt="4" custScaleX="100000">
        <dgm:presLayoutVars>
          <dgm:chMax val="1"/>
          <dgm:bulletEnabled val="1"/>
        </dgm:presLayoutVars>
      </dgm:prSet>
      <dgm:spPr/>
      <dgm:t>
        <a:bodyPr/>
        <a:lstStyle/>
        <a:p>
          <a:endParaRPr lang="en-US"/>
        </a:p>
      </dgm:t>
    </dgm:pt>
    <dgm:pt modelId="{A554D4F8-4E37-467A-8FE2-DE05123FB6DF}" type="pres">
      <dgm:prSet presAssocID="{482A67C6-210D-4D0B-8A74-2A42A878023F}" presName="levelTx" presStyleLbl="revTx" presStyleIdx="0" presStyleCnt="0">
        <dgm:presLayoutVars>
          <dgm:chMax val="1"/>
          <dgm:bulletEnabled val="1"/>
        </dgm:presLayoutVars>
      </dgm:prSet>
      <dgm:spPr/>
      <dgm:t>
        <a:bodyPr/>
        <a:lstStyle/>
        <a:p>
          <a:endParaRPr lang="en-US"/>
        </a:p>
      </dgm:t>
    </dgm:pt>
    <dgm:pt modelId="{4FA45796-9B47-4F9A-9C04-9CB8758DCB7E}" type="pres">
      <dgm:prSet presAssocID="{1E71B072-ED3A-4515-971A-C5D4F11434C8}" presName="Name8" presStyleCnt="0"/>
      <dgm:spPr/>
    </dgm:pt>
    <dgm:pt modelId="{43835F9F-99E6-4B5A-81D2-B8E729F0C6CE}" type="pres">
      <dgm:prSet presAssocID="{1E71B072-ED3A-4515-971A-C5D4F11434C8}" presName="level" presStyleLbl="node1" presStyleIdx="2" presStyleCnt="4" custScaleX="100000">
        <dgm:presLayoutVars>
          <dgm:chMax val="1"/>
          <dgm:bulletEnabled val="1"/>
        </dgm:presLayoutVars>
      </dgm:prSet>
      <dgm:spPr/>
      <dgm:t>
        <a:bodyPr/>
        <a:lstStyle/>
        <a:p>
          <a:endParaRPr lang="en-US"/>
        </a:p>
      </dgm:t>
    </dgm:pt>
    <dgm:pt modelId="{21AA7F8E-F04C-49C0-A4E3-EA9970F32E37}" type="pres">
      <dgm:prSet presAssocID="{1E71B072-ED3A-4515-971A-C5D4F11434C8}" presName="levelTx" presStyleLbl="revTx" presStyleIdx="0" presStyleCnt="0">
        <dgm:presLayoutVars>
          <dgm:chMax val="1"/>
          <dgm:bulletEnabled val="1"/>
        </dgm:presLayoutVars>
      </dgm:prSet>
      <dgm:spPr/>
      <dgm:t>
        <a:bodyPr/>
        <a:lstStyle/>
        <a:p>
          <a:endParaRPr lang="en-US"/>
        </a:p>
      </dgm:t>
    </dgm:pt>
    <dgm:pt modelId="{033A01AF-2102-4FB9-A86E-2942D26C20D8}" type="pres">
      <dgm:prSet presAssocID="{F9AA3F80-4BDD-4EF3-8E8F-61F18A0BDC5E}" presName="Name8" presStyleCnt="0"/>
      <dgm:spPr/>
    </dgm:pt>
    <dgm:pt modelId="{7D58D5AC-E77C-4B8A-A044-85FC111A48D1}" type="pres">
      <dgm:prSet presAssocID="{F9AA3F80-4BDD-4EF3-8E8F-61F18A0BDC5E}" presName="level" presStyleLbl="node1" presStyleIdx="3" presStyleCnt="4">
        <dgm:presLayoutVars>
          <dgm:chMax val="1"/>
          <dgm:bulletEnabled val="1"/>
        </dgm:presLayoutVars>
      </dgm:prSet>
      <dgm:spPr/>
      <dgm:t>
        <a:bodyPr/>
        <a:lstStyle/>
        <a:p>
          <a:endParaRPr lang="en-US"/>
        </a:p>
      </dgm:t>
    </dgm:pt>
    <dgm:pt modelId="{CDE7A9DB-8277-4F7B-9D13-E70FA2812965}" type="pres">
      <dgm:prSet presAssocID="{F9AA3F80-4BDD-4EF3-8E8F-61F18A0BDC5E}" presName="levelTx" presStyleLbl="revTx" presStyleIdx="0" presStyleCnt="0">
        <dgm:presLayoutVars>
          <dgm:chMax val="1"/>
          <dgm:bulletEnabled val="1"/>
        </dgm:presLayoutVars>
      </dgm:prSet>
      <dgm:spPr/>
      <dgm:t>
        <a:bodyPr/>
        <a:lstStyle/>
        <a:p>
          <a:endParaRPr lang="en-US"/>
        </a:p>
      </dgm:t>
    </dgm:pt>
  </dgm:ptLst>
  <dgm:cxnLst>
    <dgm:cxn modelId="{C3E69FBC-31E1-4130-9A7F-CA3C9901DFAF}" type="presOf" srcId="{482A67C6-210D-4D0B-8A74-2A42A878023F}" destId="{7D022271-DE99-4620-853C-C5F97D3CBDFB}" srcOrd="0" destOrd="0" presId="urn:microsoft.com/office/officeart/2005/8/layout/pyramid3"/>
    <dgm:cxn modelId="{31509040-C8D7-478B-9B3D-28AB93E141CC}" srcId="{BD2D3D2F-DB04-45EB-A35F-8C16C8D0D979}" destId="{19E6D9C0-6C8E-4A5F-BCFB-8C6C02094BC9}" srcOrd="0" destOrd="0" parTransId="{01EDF0B7-1211-4C99-9605-1405E3770D6F}" sibTransId="{508A701C-53C0-4F9F-81E2-96DE7DAD94E9}"/>
    <dgm:cxn modelId="{69E13CF0-2E26-4627-835A-D4DDDAD7C3E6}" type="presOf" srcId="{F9AA3F80-4BDD-4EF3-8E8F-61F18A0BDC5E}" destId="{CDE7A9DB-8277-4F7B-9D13-E70FA2812965}" srcOrd="1" destOrd="0" presId="urn:microsoft.com/office/officeart/2005/8/layout/pyramid3"/>
    <dgm:cxn modelId="{3900B60C-6ED2-4F56-9FFF-CBA4D16AF1CF}" srcId="{BD2D3D2F-DB04-45EB-A35F-8C16C8D0D979}" destId="{F9AA3F80-4BDD-4EF3-8E8F-61F18A0BDC5E}" srcOrd="3" destOrd="0" parTransId="{81DF5289-D1BE-4839-92F9-444285D62B14}" sibTransId="{665436CE-0425-44FF-AA27-AFF14E40B1A9}"/>
    <dgm:cxn modelId="{A53BAF51-4B6C-494E-B229-33CCA9968B08}" type="presOf" srcId="{19E6D9C0-6C8E-4A5F-BCFB-8C6C02094BC9}" destId="{E847D20C-F388-4739-945A-E9B0D9DCE8B1}" srcOrd="0" destOrd="0" presId="urn:microsoft.com/office/officeart/2005/8/layout/pyramid3"/>
    <dgm:cxn modelId="{C7C68F78-AFB3-48F2-AC88-FDB5001AC485}" type="presOf" srcId="{BD2D3D2F-DB04-45EB-A35F-8C16C8D0D979}" destId="{88E0CADF-0839-42DC-BCCC-B8523EA2AF20}" srcOrd="0" destOrd="0" presId="urn:microsoft.com/office/officeart/2005/8/layout/pyramid3"/>
    <dgm:cxn modelId="{5A258C91-173C-4989-8514-E9E9799BD847}" type="presOf" srcId="{F9AA3F80-4BDD-4EF3-8E8F-61F18A0BDC5E}" destId="{7D58D5AC-E77C-4B8A-A044-85FC111A48D1}" srcOrd="0" destOrd="0" presId="urn:microsoft.com/office/officeart/2005/8/layout/pyramid3"/>
    <dgm:cxn modelId="{410F4F82-EC1D-460D-A22B-04AEDAC995F7}" type="presOf" srcId="{19E6D9C0-6C8E-4A5F-BCFB-8C6C02094BC9}" destId="{8AB3285A-6A84-411E-A460-17D39D7B85BC}" srcOrd="1" destOrd="0" presId="urn:microsoft.com/office/officeart/2005/8/layout/pyramid3"/>
    <dgm:cxn modelId="{987F3CD7-6AD0-4D86-862A-D26A1EDD9508}" type="presOf" srcId="{1E71B072-ED3A-4515-971A-C5D4F11434C8}" destId="{43835F9F-99E6-4B5A-81D2-B8E729F0C6CE}" srcOrd="0" destOrd="0" presId="urn:microsoft.com/office/officeart/2005/8/layout/pyramid3"/>
    <dgm:cxn modelId="{41A9DBE4-FC8B-4748-8EE6-AA4B8973FDE7}" srcId="{BD2D3D2F-DB04-45EB-A35F-8C16C8D0D979}" destId="{1E71B072-ED3A-4515-971A-C5D4F11434C8}" srcOrd="2" destOrd="0" parTransId="{2354B2AE-C40B-4449-8E8B-66A52E333961}" sibTransId="{E525EF02-C6CE-4A1F-8F96-4278F3ABCDE5}"/>
    <dgm:cxn modelId="{087A47E3-4B37-4E1E-A1E0-A85C5B78575C}" srcId="{BD2D3D2F-DB04-45EB-A35F-8C16C8D0D979}" destId="{482A67C6-210D-4D0B-8A74-2A42A878023F}" srcOrd="1" destOrd="0" parTransId="{ACE3ADD0-2B5D-4F05-B739-9B131613354F}" sibTransId="{FCF550AD-B64F-41F7-A3B9-8AE3B247F44B}"/>
    <dgm:cxn modelId="{E34AAAB1-621B-4154-A3AC-BC38189A9F9D}" type="presOf" srcId="{1E71B072-ED3A-4515-971A-C5D4F11434C8}" destId="{21AA7F8E-F04C-49C0-A4E3-EA9970F32E37}" srcOrd="1" destOrd="0" presId="urn:microsoft.com/office/officeart/2005/8/layout/pyramid3"/>
    <dgm:cxn modelId="{86EDADA7-6B71-4B10-BA3F-6653396E8090}" type="presOf" srcId="{482A67C6-210D-4D0B-8A74-2A42A878023F}" destId="{A554D4F8-4E37-467A-8FE2-DE05123FB6DF}" srcOrd="1" destOrd="0" presId="urn:microsoft.com/office/officeart/2005/8/layout/pyramid3"/>
    <dgm:cxn modelId="{42F462C8-A4EC-44D3-B8C2-AA6324204286}" type="presParOf" srcId="{88E0CADF-0839-42DC-BCCC-B8523EA2AF20}" destId="{D2D4EF95-3344-4AA9-ACAF-914D2605990D}" srcOrd="0" destOrd="0" presId="urn:microsoft.com/office/officeart/2005/8/layout/pyramid3"/>
    <dgm:cxn modelId="{BCB17670-C640-4AC0-9107-7A5E8811AA4E}" type="presParOf" srcId="{D2D4EF95-3344-4AA9-ACAF-914D2605990D}" destId="{E847D20C-F388-4739-945A-E9B0D9DCE8B1}" srcOrd="0" destOrd="0" presId="urn:microsoft.com/office/officeart/2005/8/layout/pyramid3"/>
    <dgm:cxn modelId="{29972BF8-E04D-4952-A945-92D54F658BA6}" type="presParOf" srcId="{D2D4EF95-3344-4AA9-ACAF-914D2605990D}" destId="{8AB3285A-6A84-411E-A460-17D39D7B85BC}" srcOrd="1" destOrd="0" presId="urn:microsoft.com/office/officeart/2005/8/layout/pyramid3"/>
    <dgm:cxn modelId="{408FC5B5-8D4A-4D93-8ECC-A61651F03BEE}" type="presParOf" srcId="{88E0CADF-0839-42DC-BCCC-B8523EA2AF20}" destId="{C9A201A5-623D-4C77-A019-B0C7B573BED4}" srcOrd="1" destOrd="0" presId="urn:microsoft.com/office/officeart/2005/8/layout/pyramid3"/>
    <dgm:cxn modelId="{919B456C-A4E3-4C4C-AA73-9F54BA35EDF9}" type="presParOf" srcId="{C9A201A5-623D-4C77-A019-B0C7B573BED4}" destId="{7D022271-DE99-4620-853C-C5F97D3CBDFB}" srcOrd="0" destOrd="0" presId="urn:microsoft.com/office/officeart/2005/8/layout/pyramid3"/>
    <dgm:cxn modelId="{D22088B6-A169-4D68-B054-FABD135E5CD4}" type="presParOf" srcId="{C9A201A5-623D-4C77-A019-B0C7B573BED4}" destId="{A554D4F8-4E37-467A-8FE2-DE05123FB6DF}" srcOrd="1" destOrd="0" presId="urn:microsoft.com/office/officeart/2005/8/layout/pyramid3"/>
    <dgm:cxn modelId="{32CB4A9E-D13E-4851-843D-C2DB7531AAE4}" type="presParOf" srcId="{88E0CADF-0839-42DC-BCCC-B8523EA2AF20}" destId="{4FA45796-9B47-4F9A-9C04-9CB8758DCB7E}" srcOrd="2" destOrd="0" presId="urn:microsoft.com/office/officeart/2005/8/layout/pyramid3"/>
    <dgm:cxn modelId="{BF98D3F9-FCCC-488A-8E88-CA7E34E60B04}" type="presParOf" srcId="{4FA45796-9B47-4F9A-9C04-9CB8758DCB7E}" destId="{43835F9F-99E6-4B5A-81D2-B8E729F0C6CE}" srcOrd="0" destOrd="0" presId="urn:microsoft.com/office/officeart/2005/8/layout/pyramid3"/>
    <dgm:cxn modelId="{A4623470-4D75-4576-A938-B40FCFF61830}" type="presParOf" srcId="{4FA45796-9B47-4F9A-9C04-9CB8758DCB7E}" destId="{21AA7F8E-F04C-49C0-A4E3-EA9970F32E37}" srcOrd="1" destOrd="0" presId="urn:microsoft.com/office/officeart/2005/8/layout/pyramid3"/>
    <dgm:cxn modelId="{BE69BCB0-3AB5-4614-B8AF-BFA60447D478}" type="presParOf" srcId="{88E0CADF-0839-42DC-BCCC-B8523EA2AF20}" destId="{033A01AF-2102-4FB9-A86E-2942D26C20D8}" srcOrd="3" destOrd="0" presId="urn:microsoft.com/office/officeart/2005/8/layout/pyramid3"/>
    <dgm:cxn modelId="{4ED02BA9-9EDE-417F-B623-E8EDA39D7BB6}" type="presParOf" srcId="{033A01AF-2102-4FB9-A86E-2942D26C20D8}" destId="{7D58D5AC-E77C-4B8A-A044-85FC111A48D1}" srcOrd="0" destOrd="0" presId="urn:microsoft.com/office/officeart/2005/8/layout/pyramid3"/>
    <dgm:cxn modelId="{8CFB011E-B69A-4D0C-8013-310F38021940}" type="presParOf" srcId="{033A01AF-2102-4FB9-A86E-2942D26C20D8}" destId="{CDE7A9DB-8277-4F7B-9D13-E70FA2812965}" srcOrd="1" destOrd="0" presId="urn:microsoft.com/office/officeart/2005/8/layout/pyramid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D2D3D2F-DB04-45EB-A35F-8C16C8D0D979}" type="doc">
      <dgm:prSet loTypeId="urn:microsoft.com/office/officeart/2005/8/layout/pyramid3" loCatId="pyramid" qsTypeId="urn:microsoft.com/office/officeart/2005/8/quickstyle/simple1" qsCatId="simple" csTypeId="urn:microsoft.com/office/officeart/2005/8/colors/colorful5" csCatId="colorful" phldr="1"/>
      <dgm:spPr/>
    </dgm:pt>
    <dgm:pt modelId="{19E6D9C0-6C8E-4A5F-BCFB-8C6C02094BC9}">
      <dgm:prSet phldrT="[Text]"/>
      <dgm:spPr/>
      <dgm:t>
        <a:bodyPr/>
        <a:lstStyle/>
        <a:p>
          <a:r>
            <a:rPr lang="en-US" dirty="0" smtClean="0"/>
            <a:t>State Standardized Assessments</a:t>
          </a:r>
          <a:endParaRPr lang="en-US" dirty="0"/>
        </a:p>
      </dgm:t>
    </dgm:pt>
    <dgm:pt modelId="{01EDF0B7-1211-4C99-9605-1405E3770D6F}" type="parTrans" cxnId="{31509040-C8D7-478B-9B3D-28AB93E141CC}">
      <dgm:prSet/>
      <dgm:spPr/>
      <dgm:t>
        <a:bodyPr/>
        <a:lstStyle/>
        <a:p>
          <a:endParaRPr lang="en-US"/>
        </a:p>
      </dgm:t>
    </dgm:pt>
    <dgm:pt modelId="{508A701C-53C0-4F9F-81E2-96DE7DAD94E9}" type="sibTrans" cxnId="{31509040-C8D7-478B-9B3D-28AB93E141CC}">
      <dgm:prSet/>
      <dgm:spPr/>
      <dgm:t>
        <a:bodyPr/>
        <a:lstStyle/>
        <a:p>
          <a:endParaRPr lang="en-US"/>
        </a:p>
      </dgm:t>
    </dgm:pt>
    <dgm:pt modelId="{1E71B072-ED3A-4515-971A-C5D4F11434C8}">
      <dgm:prSet phldrT="[Text]"/>
      <dgm:spPr/>
      <dgm:t>
        <a:bodyPr/>
        <a:lstStyle/>
        <a:p>
          <a:r>
            <a:rPr lang="en-US" dirty="0" smtClean="0"/>
            <a:t>Common Assessments</a:t>
          </a:r>
          <a:endParaRPr lang="en-US" dirty="0"/>
        </a:p>
      </dgm:t>
    </dgm:pt>
    <dgm:pt modelId="{2354B2AE-C40B-4449-8E8B-66A52E333961}" type="parTrans" cxnId="{41A9DBE4-FC8B-4748-8EE6-AA4B8973FDE7}">
      <dgm:prSet/>
      <dgm:spPr/>
      <dgm:t>
        <a:bodyPr/>
        <a:lstStyle/>
        <a:p>
          <a:endParaRPr lang="en-US"/>
        </a:p>
      </dgm:t>
    </dgm:pt>
    <dgm:pt modelId="{E525EF02-C6CE-4A1F-8F96-4278F3ABCDE5}" type="sibTrans" cxnId="{41A9DBE4-FC8B-4748-8EE6-AA4B8973FDE7}">
      <dgm:prSet/>
      <dgm:spPr/>
      <dgm:t>
        <a:bodyPr/>
        <a:lstStyle/>
        <a:p>
          <a:endParaRPr lang="en-US"/>
        </a:p>
      </dgm:t>
    </dgm:pt>
    <dgm:pt modelId="{482A67C6-210D-4D0B-8A74-2A42A878023F}">
      <dgm:prSet/>
      <dgm:spPr/>
      <dgm:t>
        <a:bodyPr/>
        <a:lstStyle/>
        <a:p>
          <a:r>
            <a:rPr lang="en-US" dirty="0" smtClean="0"/>
            <a:t>District Standardized Assessments</a:t>
          </a:r>
          <a:endParaRPr lang="en-US" dirty="0"/>
        </a:p>
      </dgm:t>
    </dgm:pt>
    <dgm:pt modelId="{ACE3ADD0-2B5D-4F05-B739-9B131613354F}" type="parTrans" cxnId="{087A47E3-4B37-4E1E-A1E0-A85C5B78575C}">
      <dgm:prSet/>
      <dgm:spPr/>
      <dgm:t>
        <a:bodyPr/>
        <a:lstStyle/>
        <a:p>
          <a:endParaRPr lang="en-US"/>
        </a:p>
      </dgm:t>
    </dgm:pt>
    <dgm:pt modelId="{FCF550AD-B64F-41F7-A3B9-8AE3B247F44B}" type="sibTrans" cxnId="{087A47E3-4B37-4E1E-A1E0-A85C5B78575C}">
      <dgm:prSet/>
      <dgm:spPr/>
      <dgm:t>
        <a:bodyPr/>
        <a:lstStyle/>
        <a:p>
          <a:endParaRPr lang="en-US"/>
        </a:p>
      </dgm:t>
    </dgm:pt>
    <dgm:pt modelId="{F9AA3F80-4BDD-4EF3-8E8F-61F18A0BDC5E}">
      <dgm:prSet/>
      <dgm:spPr/>
      <dgm:t>
        <a:bodyPr/>
        <a:lstStyle/>
        <a:p>
          <a:r>
            <a:rPr lang="en-US" dirty="0" smtClean="0"/>
            <a:t>Teacher Created Assessments</a:t>
          </a:r>
          <a:endParaRPr lang="en-US" dirty="0"/>
        </a:p>
      </dgm:t>
    </dgm:pt>
    <dgm:pt modelId="{81DF5289-D1BE-4839-92F9-444285D62B14}" type="parTrans" cxnId="{3900B60C-6ED2-4F56-9FFF-CBA4D16AF1CF}">
      <dgm:prSet/>
      <dgm:spPr/>
      <dgm:t>
        <a:bodyPr/>
        <a:lstStyle/>
        <a:p>
          <a:endParaRPr lang="en-US"/>
        </a:p>
      </dgm:t>
    </dgm:pt>
    <dgm:pt modelId="{665436CE-0425-44FF-AA27-AFF14E40B1A9}" type="sibTrans" cxnId="{3900B60C-6ED2-4F56-9FFF-CBA4D16AF1CF}">
      <dgm:prSet/>
      <dgm:spPr/>
      <dgm:t>
        <a:bodyPr/>
        <a:lstStyle/>
        <a:p>
          <a:endParaRPr lang="en-US"/>
        </a:p>
      </dgm:t>
    </dgm:pt>
    <dgm:pt modelId="{88E0CADF-0839-42DC-BCCC-B8523EA2AF20}" type="pres">
      <dgm:prSet presAssocID="{BD2D3D2F-DB04-45EB-A35F-8C16C8D0D979}" presName="Name0" presStyleCnt="0">
        <dgm:presLayoutVars>
          <dgm:dir/>
          <dgm:animLvl val="lvl"/>
          <dgm:resizeHandles val="exact"/>
        </dgm:presLayoutVars>
      </dgm:prSet>
      <dgm:spPr/>
    </dgm:pt>
    <dgm:pt modelId="{D2D4EF95-3344-4AA9-ACAF-914D2605990D}" type="pres">
      <dgm:prSet presAssocID="{19E6D9C0-6C8E-4A5F-BCFB-8C6C02094BC9}" presName="Name8" presStyleCnt="0"/>
      <dgm:spPr/>
    </dgm:pt>
    <dgm:pt modelId="{E847D20C-F388-4739-945A-E9B0D9DCE8B1}" type="pres">
      <dgm:prSet presAssocID="{19E6D9C0-6C8E-4A5F-BCFB-8C6C02094BC9}" presName="level" presStyleLbl="node1" presStyleIdx="0" presStyleCnt="4">
        <dgm:presLayoutVars>
          <dgm:chMax val="1"/>
          <dgm:bulletEnabled val="1"/>
        </dgm:presLayoutVars>
      </dgm:prSet>
      <dgm:spPr/>
      <dgm:t>
        <a:bodyPr/>
        <a:lstStyle/>
        <a:p>
          <a:endParaRPr lang="en-US"/>
        </a:p>
      </dgm:t>
    </dgm:pt>
    <dgm:pt modelId="{8AB3285A-6A84-411E-A460-17D39D7B85BC}" type="pres">
      <dgm:prSet presAssocID="{19E6D9C0-6C8E-4A5F-BCFB-8C6C02094BC9}" presName="levelTx" presStyleLbl="revTx" presStyleIdx="0" presStyleCnt="0">
        <dgm:presLayoutVars>
          <dgm:chMax val="1"/>
          <dgm:bulletEnabled val="1"/>
        </dgm:presLayoutVars>
      </dgm:prSet>
      <dgm:spPr/>
      <dgm:t>
        <a:bodyPr/>
        <a:lstStyle/>
        <a:p>
          <a:endParaRPr lang="en-US"/>
        </a:p>
      </dgm:t>
    </dgm:pt>
    <dgm:pt modelId="{C9A201A5-623D-4C77-A019-B0C7B573BED4}" type="pres">
      <dgm:prSet presAssocID="{482A67C6-210D-4D0B-8A74-2A42A878023F}" presName="Name8" presStyleCnt="0"/>
      <dgm:spPr/>
    </dgm:pt>
    <dgm:pt modelId="{7D022271-DE99-4620-853C-C5F97D3CBDFB}" type="pres">
      <dgm:prSet presAssocID="{482A67C6-210D-4D0B-8A74-2A42A878023F}" presName="level" presStyleLbl="node1" presStyleIdx="1" presStyleCnt="4" custScaleX="100000">
        <dgm:presLayoutVars>
          <dgm:chMax val="1"/>
          <dgm:bulletEnabled val="1"/>
        </dgm:presLayoutVars>
      </dgm:prSet>
      <dgm:spPr/>
      <dgm:t>
        <a:bodyPr/>
        <a:lstStyle/>
        <a:p>
          <a:endParaRPr lang="en-US"/>
        </a:p>
      </dgm:t>
    </dgm:pt>
    <dgm:pt modelId="{A554D4F8-4E37-467A-8FE2-DE05123FB6DF}" type="pres">
      <dgm:prSet presAssocID="{482A67C6-210D-4D0B-8A74-2A42A878023F}" presName="levelTx" presStyleLbl="revTx" presStyleIdx="0" presStyleCnt="0">
        <dgm:presLayoutVars>
          <dgm:chMax val="1"/>
          <dgm:bulletEnabled val="1"/>
        </dgm:presLayoutVars>
      </dgm:prSet>
      <dgm:spPr/>
      <dgm:t>
        <a:bodyPr/>
        <a:lstStyle/>
        <a:p>
          <a:endParaRPr lang="en-US"/>
        </a:p>
      </dgm:t>
    </dgm:pt>
    <dgm:pt modelId="{4FA45796-9B47-4F9A-9C04-9CB8758DCB7E}" type="pres">
      <dgm:prSet presAssocID="{1E71B072-ED3A-4515-971A-C5D4F11434C8}" presName="Name8" presStyleCnt="0"/>
      <dgm:spPr/>
    </dgm:pt>
    <dgm:pt modelId="{43835F9F-99E6-4B5A-81D2-B8E729F0C6CE}" type="pres">
      <dgm:prSet presAssocID="{1E71B072-ED3A-4515-971A-C5D4F11434C8}" presName="level" presStyleLbl="node1" presStyleIdx="2" presStyleCnt="4" custScaleX="100000">
        <dgm:presLayoutVars>
          <dgm:chMax val="1"/>
          <dgm:bulletEnabled val="1"/>
        </dgm:presLayoutVars>
      </dgm:prSet>
      <dgm:spPr/>
      <dgm:t>
        <a:bodyPr/>
        <a:lstStyle/>
        <a:p>
          <a:endParaRPr lang="en-US"/>
        </a:p>
      </dgm:t>
    </dgm:pt>
    <dgm:pt modelId="{21AA7F8E-F04C-49C0-A4E3-EA9970F32E37}" type="pres">
      <dgm:prSet presAssocID="{1E71B072-ED3A-4515-971A-C5D4F11434C8}" presName="levelTx" presStyleLbl="revTx" presStyleIdx="0" presStyleCnt="0">
        <dgm:presLayoutVars>
          <dgm:chMax val="1"/>
          <dgm:bulletEnabled val="1"/>
        </dgm:presLayoutVars>
      </dgm:prSet>
      <dgm:spPr/>
      <dgm:t>
        <a:bodyPr/>
        <a:lstStyle/>
        <a:p>
          <a:endParaRPr lang="en-US"/>
        </a:p>
      </dgm:t>
    </dgm:pt>
    <dgm:pt modelId="{033A01AF-2102-4FB9-A86E-2942D26C20D8}" type="pres">
      <dgm:prSet presAssocID="{F9AA3F80-4BDD-4EF3-8E8F-61F18A0BDC5E}" presName="Name8" presStyleCnt="0"/>
      <dgm:spPr/>
    </dgm:pt>
    <dgm:pt modelId="{7D58D5AC-E77C-4B8A-A044-85FC111A48D1}" type="pres">
      <dgm:prSet presAssocID="{F9AA3F80-4BDD-4EF3-8E8F-61F18A0BDC5E}" presName="level" presStyleLbl="node1" presStyleIdx="3" presStyleCnt="4">
        <dgm:presLayoutVars>
          <dgm:chMax val="1"/>
          <dgm:bulletEnabled val="1"/>
        </dgm:presLayoutVars>
      </dgm:prSet>
      <dgm:spPr/>
      <dgm:t>
        <a:bodyPr/>
        <a:lstStyle/>
        <a:p>
          <a:endParaRPr lang="en-US"/>
        </a:p>
      </dgm:t>
    </dgm:pt>
    <dgm:pt modelId="{CDE7A9DB-8277-4F7B-9D13-E70FA2812965}" type="pres">
      <dgm:prSet presAssocID="{F9AA3F80-4BDD-4EF3-8E8F-61F18A0BDC5E}" presName="levelTx" presStyleLbl="revTx" presStyleIdx="0" presStyleCnt="0">
        <dgm:presLayoutVars>
          <dgm:chMax val="1"/>
          <dgm:bulletEnabled val="1"/>
        </dgm:presLayoutVars>
      </dgm:prSet>
      <dgm:spPr/>
      <dgm:t>
        <a:bodyPr/>
        <a:lstStyle/>
        <a:p>
          <a:endParaRPr lang="en-US"/>
        </a:p>
      </dgm:t>
    </dgm:pt>
  </dgm:ptLst>
  <dgm:cxnLst>
    <dgm:cxn modelId="{CAFE67CF-3478-4D9C-A6AE-D771B78CB111}" type="presOf" srcId="{1E71B072-ED3A-4515-971A-C5D4F11434C8}" destId="{21AA7F8E-F04C-49C0-A4E3-EA9970F32E37}" srcOrd="1" destOrd="0" presId="urn:microsoft.com/office/officeart/2005/8/layout/pyramid3"/>
    <dgm:cxn modelId="{31509040-C8D7-478B-9B3D-28AB93E141CC}" srcId="{BD2D3D2F-DB04-45EB-A35F-8C16C8D0D979}" destId="{19E6D9C0-6C8E-4A5F-BCFB-8C6C02094BC9}" srcOrd="0" destOrd="0" parTransId="{01EDF0B7-1211-4C99-9605-1405E3770D6F}" sibTransId="{508A701C-53C0-4F9F-81E2-96DE7DAD94E9}"/>
    <dgm:cxn modelId="{2BB7E31D-D063-46E2-979C-EDE042AE459E}" type="presOf" srcId="{19E6D9C0-6C8E-4A5F-BCFB-8C6C02094BC9}" destId="{8AB3285A-6A84-411E-A460-17D39D7B85BC}" srcOrd="1" destOrd="0" presId="urn:microsoft.com/office/officeart/2005/8/layout/pyramid3"/>
    <dgm:cxn modelId="{B0A2037F-B973-44DA-BAF4-18C643515161}" type="presOf" srcId="{482A67C6-210D-4D0B-8A74-2A42A878023F}" destId="{A554D4F8-4E37-467A-8FE2-DE05123FB6DF}" srcOrd="1" destOrd="0" presId="urn:microsoft.com/office/officeart/2005/8/layout/pyramid3"/>
    <dgm:cxn modelId="{3900B60C-6ED2-4F56-9FFF-CBA4D16AF1CF}" srcId="{BD2D3D2F-DB04-45EB-A35F-8C16C8D0D979}" destId="{F9AA3F80-4BDD-4EF3-8E8F-61F18A0BDC5E}" srcOrd="3" destOrd="0" parTransId="{81DF5289-D1BE-4839-92F9-444285D62B14}" sibTransId="{665436CE-0425-44FF-AA27-AFF14E40B1A9}"/>
    <dgm:cxn modelId="{732E99EE-8C9D-4468-B503-0471BE9C1533}" type="presOf" srcId="{19E6D9C0-6C8E-4A5F-BCFB-8C6C02094BC9}" destId="{E847D20C-F388-4739-945A-E9B0D9DCE8B1}" srcOrd="0" destOrd="0" presId="urn:microsoft.com/office/officeart/2005/8/layout/pyramid3"/>
    <dgm:cxn modelId="{05BA1805-8E5C-43A7-9E05-9366EA4F5630}" type="presOf" srcId="{F9AA3F80-4BDD-4EF3-8E8F-61F18A0BDC5E}" destId="{7D58D5AC-E77C-4B8A-A044-85FC111A48D1}" srcOrd="0" destOrd="0" presId="urn:microsoft.com/office/officeart/2005/8/layout/pyramid3"/>
    <dgm:cxn modelId="{F594675B-178E-4D27-80DC-0DE40F2B3B95}" type="presOf" srcId="{1E71B072-ED3A-4515-971A-C5D4F11434C8}" destId="{43835F9F-99E6-4B5A-81D2-B8E729F0C6CE}" srcOrd="0" destOrd="0" presId="urn:microsoft.com/office/officeart/2005/8/layout/pyramid3"/>
    <dgm:cxn modelId="{41A9DBE4-FC8B-4748-8EE6-AA4B8973FDE7}" srcId="{BD2D3D2F-DB04-45EB-A35F-8C16C8D0D979}" destId="{1E71B072-ED3A-4515-971A-C5D4F11434C8}" srcOrd="2" destOrd="0" parTransId="{2354B2AE-C40B-4449-8E8B-66A52E333961}" sibTransId="{E525EF02-C6CE-4A1F-8F96-4278F3ABCDE5}"/>
    <dgm:cxn modelId="{1169D98C-C2DC-46A8-B9D8-14BDDDB73781}" type="presOf" srcId="{F9AA3F80-4BDD-4EF3-8E8F-61F18A0BDC5E}" destId="{CDE7A9DB-8277-4F7B-9D13-E70FA2812965}" srcOrd="1" destOrd="0" presId="urn:microsoft.com/office/officeart/2005/8/layout/pyramid3"/>
    <dgm:cxn modelId="{087A47E3-4B37-4E1E-A1E0-A85C5B78575C}" srcId="{BD2D3D2F-DB04-45EB-A35F-8C16C8D0D979}" destId="{482A67C6-210D-4D0B-8A74-2A42A878023F}" srcOrd="1" destOrd="0" parTransId="{ACE3ADD0-2B5D-4F05-B739-9B131613354F}" sibTransId="{FCF550AD-B64F-41F7-A3B9-8AE3B247F44B}"/>
    <dgm:cxn modelId="{FAAF5A62-99BF-4373-9419-18B49E7DBACB}" type="presOf" srcId="{482A67C6-210D-4D0B-8A74-2A42A878023F}" destId="{7D022271-DE99-4620-853C-C5F97D3CBDFB}" srcOrd="0" destOrd="0" presId="urn:microsoft.com/office/officeart/2005/8/layout/pyramid3"/>
    <dgm:cxn modelId="{5DB4D05C-60E2-49CB-B32B-4452A3C329E2}" type="presOf" srcId="{BD2D3D2F-DB04-45EB-A35F-8C16C8D0D979}" destId="{88E0CADF-0839-42DC-BCCC-B8523EA2AF20}" srcOrd="0" destOrd="0" presId="urn:microsoft.com/office/officeart/2005/8/layout/pyramid3"/>
    <dgm:cxn modelId="{D5D62DCD-EE0B-4779-BDEA-E5B775A65D4C}" type="presParOf" srcId="{88E0CADF-0839-42DC-BCCC-B8523EA2AF20}" destId="{D2D4EF95-3344-4AA9-ACAF-914D2605990D}" srcOrd="0" destOrd="0" presId="urn:microsoft.com/office/officeart/2005/8/layout/pyramid3"/>
    <dgm:cxn modelId="{F3667ADA-742C-4BCC-9F20-9FA2A3A6B15E}" type="presParOf" srcId="{D2D4EF95-3344-4AA9-ACAF-914D2605990D}" destId="{E847D20C-F388-4739-945A-E9B0D9DCE8B1}" srcOrd="0" destOrd="0" presId="urn:microsoft.com/office/officeart/2005/8/layout/pyramid3"/>
    <dgm:cxn modelId="{D60A910D-8CFB-4CD5-9128-C93461C2F332}" type="presParOf" srcId="{D2D4EF95-3344-4AA9-ACAF-914D2605990D}" destId="{8AB3285A-6A84-411E-A460-17D39D7B85BC}" srcOrd="1" destOrd="0" presId="urn:microsoft.com/office/officeart/2005/8/layout/pyramid3"/>
    <dgm:cxn modelId="{0D527CAB-5DC8-43F1-A823-ADC2985464BF}" type="presParOf" srcId="{88E0CADF-0839-42DC-BCCC-B8523EA2AF20}" destId="{C9A201A5-623D-4C77-A019-B0C7B573BED4}" srcOrd="1" destOrd="0" presId="urn:microsoft.com/office/officeart/2005/8/layout/pyramid3"/>
    <dgm:cxn modelId="{62C7D09F-D6D2-4475-A1C6-0D8CE891B83B}" type="presParOf" srcId="{C9A201A5-623D-4C77-A019-B0C7B573BED4}" destId="{7D022271-DE99-4620-853C-C5F97D3CBDFB}" srcOrd="0" destOrd="0" presId="urn:microsoft.com/office/officeart/2005/8/layout/pyramid3"/>
    <dgm:cxn modelId="{EB7FBD3E-F668-4B95-BF0B-CD01411F478B}" type="presParOf" srcId="{C9A201A5-623D-4C77-A019-B0C7B573BED4}" destId="{A554D4F8-4E37-467A-8FE2-DE05123FB6DF}" srcOrd="1" destOrd="0" presId="urn:microsoft.com/office/officeart/2005/8/layout/pyramid3"/>
    <dgm:cxn modelId="{288C15A2-C57C-4035-865A-6E622561959F}" type="presParOf" srcId="{88E0CADF-0839-42DC-BCCC-B8523EA2AF20}" destId="{4FA45796-9B47-4F9A-9C04-9CB8758DCB7E}" srcOrd="2" destOrd="0" presId="urn:microsoft.com/office/officeart/2005/8/layout/pyramid3"/>
    <dgm:cxn modelId="{F0C3984D-EE31-455E-8C5E-5BDE04487100}" type="presParOf" srcId="{4FA45796-9B47-4F9A-9C04-9CB8758DCB7E}" destId="{43835F9F-99E6-4B5A-81D2-B8E729F0C6CE}" srcOrd="0" destOrd="0" presId="urn:microsoft.com/office/officeart/2005/8/layout/pyramid3"/>
    <dgm:cxn modelId="{4E1A922A-1EB8-4BF2-AD0F-90CA75090028}" type="presParOf" srcId="{4FA45796-9B47-4F9A-9C04-9CB8758DCB7E}" destId="{21AA7F8E-F04C-49C0-A4E3-EA9970F32E37}" srcOrd="1" destOrd="0" presId="urn:microsoft.com/office/officeart/2005/8/layout/pyramid3"/>
    <dgm:cxn modelId="{796FAD54-6EFE-44DB-AEEF-7BB3674BE67C}" type="presParOf" srcId="{88E0CADF-0839-42DC-BCCC-B8523EA2AF20}" destId="{033A01AF-2102-4FB9-A86E-2942D26C20D8}" srcOrd="3" destOrd="0" presId="urn:microsoft.com/office/officeart/2005/8/layout/pyramid3"/>
    <dgm:cxn modelId="{07CF20C5-E230-4A86-9980-8CD652B1A9FE}" type="presParOf" srcId="{033A01AF-2102-4FB9-A86E-2942D26C20D8}" destId="{7D58D5AC-E77C-4B8A-A044-85FC111A48D1}" srcOrd="0" destOrd="0" presId="urn:microsoft.com/office/officeart/2005/8/layout/pyramid3"/>
    <dgm:cxn modelId="{D77470F0-F44D-4849-81AE-618F601FCDA3}" type="presParOf" srcId="{033A01AF-2102-4FB9-A86E-2942D26C20D8}" destId="{CDE7A9DB-8277-4F7B-9D13-E70FA2812965}" srcOrd="1" destOrd="0" presId="urn:microsoft.com/office/officeart/2005/8/layout/pyramid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39E0EAD-AACD-4007-A2E2-29768D2F78D9}" type="doc">
      <dgm:prSet loTypeId="urn:microsoft.com/office/officeart/2005/8/layout/hProcess9" loCatId="process" qsTypeId="urn:microsoft.com/office/officeart/2005/8/quickstyle/simple1" qsCatId="simple" csTypeId="urn:microsoft.com/office/officeart/2005/8/colors/colorful1" csCatId="colorful" phldr="1"/>
      <dgm:spPr/>
    </dgm:pt>
    <dgm:pt modelId="{0DB8C530-9A92-43FB-8E10-4A847B6A69A3}">
      <dgm:prSet phldrT="[Text]"/>
      <dgm:spPr/>
      <dgm:t>
        <a:bodyPr/>
        <a:lstStyle/>
        <a:p>
          <a:r>
            <a:rPr lang="en-US" dirty="0" smtClean="0"/>
            <a:t>Preliminary Conference </a:t>
          </a:r>
          <a:endParaRPr lang="en-US" dirty="0"/>
        </a:p>
      </dgm:t>
    </dgm:pt>
    <dgm:pt modelId="{D03E5D8E-5BC6-476D-B782-2A7DE67699A5}" type="parTrans" cxnId="{8AAF1B31-0DB1-41F0-8318-EB04FFC460A0}">
      <dgm:prSet/>
      <dgm:spPr/>
      <dgm:t>
        <a:bodyPr/>
        <a:lstStyle/>
        <a:p>
          <a:endParaRPr lang="en-US"/>
        </a:p>
      </dgm:t>
    </dgm:pt>
    <dgm:pt modelId="{E8DFFA8E-E7B2-4F6D-97B3-A71E236D1EF1}" type="sibTrans" cxnId="{8AAF1B31-0DB1-41F0-8318-EB04FFC460A0}">
      <dgm:prSet/>
      <dgm:spPr/>
      <dgm:t>
        <a:bodyPr/>
        <a:lstStyle/>
        <a:p>
          <a:endParaRPr lang="en-US"/>
        </a:p>
      </dgm:t>
    </dgm:pt>
    <dgm:pt modelId="{FA41A713-5796-40C6-AFA5-E9B1184388DA}">
      <dgm:prSet phldrT="[Text]"/>
      <dgm:spPr/>
      <dgm:t>
        <a:bodyPr/>
        <a:lstStyle/>
        <a:p>
          <a:r>
            <a:rPr lang="en-US" dirty="0" smtClean="0"/>
            <a:t> Mid Course Conference</a:t>
          </a:r>
          <a:endParaRPr lang="en-US" dirty="0"/>
        </a:p>
      </dgm:t>
    </dgm:pt>
    <dgm:pt modelId="{C2473EDB-9793-4940-81D1-DCC260C2CB1C}" type="parTrans" cxnId="{59A4EA21-11FF-401F-B956-870D7413D44C}">
      <dgm:prSet/>
      <dgm:spPr/>
      <dgm:t>
        <a:bodyPr/>
        <a:lstStyle/>
        <a:p>
          <a:endParaRPr lang="en-US"/>
        </a:p>
      </dgm:t>
    </dgm:pt>
    <dgm:pt modelId="{ECD39DC4-6AA8-44D7-84CC-CDB480013A56}" type="sibTrans" cxnId="{59A4EA21-11FF-401F-B956-870D7413D44C}">
      <dgm:prSet/>
      <dgm:spPr/>
      <dgm:t>
        <a:bodyPr/>
        <a:lstStyle/>
        <a:p>
          <a:endParaRPr lang="en-US"/>
        </a:p>
      </dgm:t>
    </dgm:pt>
    <dgm:pt modelId="{E94A2A1C-FFB1-4848-A682-3F1D7737F704}">
      <dgm:prSet phldrT="[Text]"/>
      <dgm:spPr/>
      <dgm:t>
        <a:bodyPr/>
        <a:lstStyle/>
        <a:p>
          <a:r>
            <a:rPr lang="en-US" dirty="0" smtClean="0"/>
            <a:t> Summative Conference</a:t>
          </a:r>
          <a:endParaRPr lang="en-US" dirty="0"/>
        </a:p>
      </dgm:t>
    </dgm:pt>
    <dgm:pt modelId="{FF852136-B361-4CB6-BA72-BB1279E53FC6}" type="parTrans" cxnId="{57FE9DD3-5E2F-4EB3-8AA1-105C165EC3DD}">
      <dgm:prSet/>
      <dgm:spPr/>
      <dgm:t>
        <a:bodyPr/>
        <a:lstStyle/>
        <a:p>
          <a:endParaRPr lang="en-US"/>
        </a:p>
      </dgm:t>
    </dgm:pt>
    <dgm:pt modelId="{D4B784F9-B333-454C-8972-CBAB991AC586}" type="sibTrans" cxnId="{57FE9DD3-5E2F-4EB3-8AA1-105C165EC3DD}">
      <dgm:prSet/>
      <dgm:spPr/>
      <dgm:t>
        <a:bodyPr/>
        <a:lstStyle/>
        <a:p>
          <a:endParaRPr lang="en-US"/>
        </a:p>
      </dgm:t>
    </dgm:pt>
    <dgm:pt modelId="{84850DE8-BB7E-4169-8BE9-C8C4C8A92137}" type="pres">
      <dgm:prSet presAssocID="{239E0EAD-AACD-4007-A2E2-29768D2F78D9}" presName="CompostProcess" presStyleCnt="0">
        <dgm:presLayoutVars>
          <dgm:dir/>
          <dgm:resizeHandles val="exact"/>
        </dgm:presLayoutVars>
      </dgm:prSet>
      <dgm:spPr/>
    </dgm:pt>
    <dgm:pt modelId="{C6E133E3-757D-471C-BDA6-C4F0556497C9}" type="pres">
      <dgm:prSet presAssocID="{239E0EAD-AACD-4007-A2E2-29768D2F78D9}" presName="arrow" presStyleLbl="bgShp" presStyleIdx="0" presStyleCnt="1"/>
      <dgm:spPr/>
    </dgm:pt>
    <dgm:pt modelId="{60D5825F-7CFA-4630-971E-691CD162DADB}" type="pres">
      <dgm:prSet presAssocID="{239E0EAD-AACD-4007-A2E2-29768D2F78D9}" presName="linearProcess" presStyleCnt="0"/>
      <dgm:spPr/>
    </dgm:pt>
    <dgm:pt modelId="{CA3FCB1F-44AB-46D9-977F-A019906926ED}" type="pres">
      <dgm:prSet presAssocID="{0DB8C530-9A92-43FB-8E10-4A847B6A69A3}" presName="textNode" presStyleLbl="node1" presStyleIdx="0" presStyleCnt="3">
        <dgm:presLayoutVars>
          <dgm:bulletEnabled val="1"/>
        </dgm:presLayoutVars>
      </dgm:prSet>
      <dgm:spPr/>
      <dgm:t>
        <a:bodyPr/>
        <a:lstStyle/>
        <a:p>
          <a:endParaRPr lang="en-US"/>
        </a:p>
      </dgm:t>
    </dgm:pt>
    <dgm:pt modelId="{1FF2AFF7-B7F4-4276-8DC0-EB767ED57BE4}" type="pres">
      <dgm:prSet presAssocID="{E8DFFA8E-E7B2-4F6D-97B3-A71E236D1EF1}" presName="sibTrans" presStyleCnt="0"/>
      <dgm:spPr/>
    </dgm:pt>
    <dgm:pt modelId="{0FB4AD4D-0740-4973-B3A0-E62AA1A3D089}" type="pres">
      <dgm:prSet presAssocID="{FA41A713-5796-40C6-AFA5-E9B1184388DA}" presName="textNode" presStyleLbl="node1" presStyleIdx="1" presStyleCnt="3">
        <dgm:presLayoutVars>
          <dgm:bulletEnabled val="1"/>
        </dgm:presLayoutVars>
      </dgm:prSet>
      <dgm:spPr/>
      <dgm:t>
        <a:bodyPr/>
        <a:lstStyle/>
        <a:p>
          <a:endParaRPr lang="en-US"/>
        </a:p>
      </dgm:t>
    </dgm:pt>
    <dgm:pt modelId="{6705905A-C2A0-486C-BC80-82B84A86CCDC}" type="pres">
      <dgm:prSet presAssocID="{ECD39DC4-6AA8-44D7-84CC-CDB480013A56}" presName="sibTrans" presStyleCnt="0"/>
      <dgm:spPr/>
    </dgm:pt>
    <dgm:pt modelId="{DDDB8B79-45F3-4785-B579-6F125CEB421D}" type="pres">
      <dgm:prSet presAssocID="{E94A2A1C-FFB1-4848-A682-3F1D7737F704}" presName="textNode" presStyleLbl="node1" presStyleIdx="2" presStyleCnt="3">
        <dgm:presLayoutVars>
          <dgm:bulletEnabled val="1"/>
        </dgm:presLayoutVars>
      </dgm:prSet>
      <dgm:spPr/>
      <dgm:t>
        <a:bodyPr/>
        <a:lstStyle/>
        <a:p>
          <a:endParaRPr lang="en-US"/>
        </a:p>
      </dgm:t>
    </dgm:pt>
  </dgm:ptLst>
  <dgm:cxnLst>
    <dgm:cxn modelId="{8AAF1B31-0DB1-41F0-8318-EB04FFC460A0}" srcId="{239E0EAD-AACD-4007-A2E2-29768D2F78D9}" destId="{0DB8C530-9A92-43FB-8E10-4A847B6A69A3}" srcOrd="0" destOrd="0" parTransId="{D03E5D8E-5BC6-476D-B782-2A7DE67699A5}" sibTransId="{E8DFFA8E-E7B2-4F6D-97B3-A71E236D1EF1}"/>
    <dgm:cxn modelId="{57FE9DD3-5E2F-4EB3-8AA1-105C165EC3DD}" srcId="{239E0EAD-AACD-4007-A2E2-29768D2F78D9}" destId="{E94A2A1C-FFB1-4848-A682-3F1D7737F704}" srcOrd="2" destOrd="0" parTransId="{FF852136-B361-4CB6-BA72-BB1279E53FC6}" sibTransId="{D4B784F9-B333-454C-8972-CBAB991AC586}"/>
    <dgm:cxn modelId="{376B73C9-2B0B-4E0F-A681-A5A88284593B}" type="presOf" srcId="{FA41A713-5796-40C6-AFA5-E9B1184388DA}" destId="{0FB4AD4D-0740-4973-B3A0-E62AA1A3D089}" srcOrd="0" destOrd="0" presId="urn:microsoft.com/office/officeart/2005/8/layout/hProcess9"/>
    <dgm:cxn modelId="{59A4EA21-11FF-401F-B956-870D7413D44C}" srcId="{239E0EAD-AACD-4007-A2E2-29768D2F78D9}" destId="{FA41A713-5796-40C6-AFA5-E9B1184388DA}" srcOrd="1" destOrd="0" parTransId="{C2473EDB-9793-4940-81D1-DCC260C2CB1C}" sibTransId="{ECD39DC4-6AA8-44D7-84CC-CDB480013A56}"/>
    <dgm:cxn modelId="{096797E1-4386-48CC-AE40-83F2A6DD01E5}" type="presOf" srcId="{239E0EAD-AACD-4007-A2E2-29768D2F78D9}" destId="{84850DE8-BB7E-4169-8BE9-C8C4C8A92137}" srcOrd="0" destOrd="0" presId="urn:microsoft.com/office/officeart/2005/8/layout/hProcess9"/>
    <dgm:cxn modelId="{7A45C62A-2D15-46E1-92C3-E2C3063A39FB}" type="presOf" srcId="{0DB8C530-9A92-43FB-8E10-4A847B6A69A3}" destId="{CA3FCB1F-44AB-46D9-977F-A019906926ED}" srcOrd="0" destOrd="0" presId="urn:microsoft.com/office/officeart/2005/8/layout/hProcess9"/>
    <dgm:cxn modelId="{E224D08E-3D2A-48C0-9D6F-FD5F600B396C}" type="presOf" srcId="{E94A2A1C-FFB1-4848-A682-3F1D7737F704}" destId="{DDDB8B79-45F3-4785-B579-6F125CEB421D}" srcOrd="0" destOrd="0" presId="urn:microsoft.com/office/officeart/2005/8/layout/hProcess9"/>
    <dgm:cxn modelId="{D27E345B-6348-4D82-8BFC-0799E04BE05F}" type="presParOf" srcId="{84850DE8-BB7E-4169-8BE9-C8C4C8A92137}" destId="{C6E133E3-757D-471C-BDA6-C4F0556497C9}" srcOrd="0" destOrd="0" presId="urn:microsoft.com/office/officeart/2005/8/layout/hProcess9"/>
    <dgm:cxn modelId="{798B7616-614D-41EC-B055-B4309EFA21C1}" type="presParOf" srcId="{84850DE8-BB7E-4169-8BE9-C8C4C8A92137}" destId="{60D5825F-7CFA-4630-971E-691CD162DADB}" srcOrd="1" destOrd="0" presId="urn:microsoft.com/office/officeart/2005/8/layout/hProcess9"/>
    <dgm:cxn modelId="{FC083D4C-CE50-4112-8866-9DCC1A0E600E}" type="presParOf" srcId="{60D5825F-7CFA-4630-971E-691CD162DADB}" destId="{CA3FCB1F-44AB-46D9-977F-A019906926ED}" srcOrd="0" destOrd="0" presId="urn:microsoft.com/office/officeart/2005/8/layout/hProcess9"/>
    <dgm:cxn modelId="{4D21D082-FDBD-4ABF-8A79-17CE0C9D76F7}" type="presParOf" srcId="{60D5825F-7CFA-4630-971E-691CD162DADB}" destId="{1FF2AFF7-B7F4-4276-8DC0-EB767ED57BE4}" srcOrd="1" destOrd="0" presId="urn:microsoft.com/office/officeart/2005/8/layout/hProcess9"/>
    <dgm:cxn modelId="{5BB62A20-9130-4161-80FB-49D639E44DCB}" type="presParOf" srcId="{60D5825F-7CFA-4630-971E-691CD162DADB}" destId="{0FB4AD4D-0740-4973-B3A0-E62AA1A3D089}" srcOrd="2" destOrd="0" presId="urn:microsoft.com/office/officeart/2005/8/layout/hProcess9"/>
    <dgm:cxn modelId="{49DC9E7D-7871-4D46-A9AC-640E28E2EA25}" type="presParOf" srcId="{60D5825F-7CFA-4630-971E-691CD162DADB}" destId="{6705905A-C2A0-486C-BC80-82B84A86CCDC}" srcOrd="3" destOrd="0" presId="urn:microsoft.com/office/officeart/2005/8/layout/hProcess9"/>
    <dgm:cxn modelId="{CFF9878A-B978-42B5-9A95-22EB6A6B2FA9}" type="presParOf" srcId="{60D5825F-7CFA-4630-971E-691CD162DADB}" destId="{DDDB8B79-45F3-4785-B579-6F125CEB421D}"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4A3D03-6B8E-446E-A328-B830FC0E4A64}"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08A4DCE5-3101-4ECF-84B8-C099F3CA55C4}">
      <dgm:prSet phldrT="[Text]"/>
      <dgm:spPr/>
      <dgm:t>
        <a:bodyPr/>
        <a:lstStyle/>
        <a:p>
          <a:r>
            <a:rPr lang="en-US" dirty="0" smtClean="0"/>
            <a:t> </a:t>
          </a:r>
          <a:endParaRPr lang="en-US" dirty="0"/>
        </a:p>
      </dgm:t>
    </dgm:pt>
    <dgm:pt modelId="{CDE24633-AD59-46F8-A08B-7B79707ED0EA}" type="parTrans" cxnId="{A7B3F28F-749F-4D95-B1AF-2C692B5C1218}">
      <dgm:prSet/>
      <dgm:spPr/>
      <dgm:t>
        <a:bodyPr/>
        <a:lstStyle/>
        <a:p>
          <a:endParaRPr lang="en-US"/>
        </a:p>
      </dgm:t>
    </dgm:pt>
    <dgm:pt modelId="{1660371E-E755-49A8-A512-D408510A498F}" type="sibTrans" cxnId="{A7B3F28F-749F-4D95-B1AF-2C692B5C1218}">
      <dgm:prSet/>
      <dgm:spPr/>
      <dgm:t>
        <a:bodyPr/>
        <a:lstStyle/>
        <a:p>
          <a:endParaRPr lang="en-US"/>
        </a:p>
      </dgm:t>
    </dgm:pt>
    <dgm:pt modelId="{98E5855E-5E7C-420D-A637-0190729D7F77}">
      <dgm:prSet phldrT="[Text]"/>
      <dgm:spPr/>
      <dgm:t>
        <a:bodyPr/>
        <a:lstStyle/>
        <a:p>
          <a:r>
            <a:rPr lang="en-US" dirty="0" smtClean="0"/>
            <a:t> </a:t>
          </a:r>
          <a:endParaRPr lang="en-US" dirty="0"/>
        </a:p>
      </dgm:t>
    </dgm:pt>
    <dgm:pt modelId="{BA0CEDB4-9C1F-4F65-AECB-90E88373A794}" type="parTrans" cxnId="{DBCB5698-9EB8-4D65-9CAE-4B66792F05BA}">
      <dgm:prSet/>
      <dgm:spPr/>
      <dgm:t>
        <a:bodyPr/>
        <a:lstStyle/>
        <a:p>
          <a:endParaRPr lang="en-US"/>
        </a:p>
      </dgm:t>
    </dgm:pt>
    <dgm:pt modelId="{DEAAEE98-60EE-4FB3-80C8-6736D311296B}" type="sibTrans" cxnId="{DBCB5698-9EB8-4D65-9CAE-4B66792F05BA}">
      <dgm:prSet/>
      <dgm:spPr/>
      <dgm:t>
        <a:bodyPr/>
        <a:lstStyle/>
        <a:p>
          <a:endParaRPr lang="en-US"/>
        </a:p>
      </dgm:t>
    </dgm:pt>
    <dgm:pt modelId="{E42BC4DE-0DF3-4772-A489-368D3C1E8712}">
      <dgm:prSet phldrT="[Text]"/>
      <dgm:spPr/>
      <dgm:t>
        <a:bodyPr/>
        <a:lstStyle/>
        <a:p>
          <a:r>
            <a:rPr lang="en-US" dirty="0" smtClean="0"/>
            <a:t> </a:t>
          </a:r>
          <a:endParaRPr lang="en-US" dirty="0"/>
        </a:p>
      </dgm:t>
    </dgm:pt>
    <dgm:pt modelId="{8D2B7951-36C3-44D7-8ECE-DC599DA4B6DD}" type="parTrans" cxnId="{1BD0F188-BAA2-4D41-80D9-BBAAFAC2FBD2}">
      <dgm:prSet/>
      <dgm:spPr/>
      <dgm:t>
        <a:bodyPr/>
        <a:lstStyle/>
        <a:p>
          <a:endParaRPr lang="en-US"/>
        </a:p>
      </dgm:t>
    </dgm:pt>
    <dgm:pt modelId="{B0ECD43F-131B-479B-A073-9F4FEFDEA22A}" type="sibTrans" cxnId="{1BD0F188-BAA2-4D41-80D9-BBAAFAC2FBD2}">
      <dgm:prSet/>
      <dgm:spPr/>
      <dgm:t>
        <a:bodyPr/>
        <a:lstStyle/>
        <a:p>
          <a:endParaRPr lang="en-US"/>
        </a:p>
      </dgm:t>
    </dgm:pt>
    <dgm:pt modelId="{24E20EB7-4C1F-4F4E-909B-8DCAC239F024}">
      <dgm:prSet phldrT="[Text]"/>
      <dgm:spPr/>
      <dgm:t>
        <a:bodyPr/>
        <a:lstStyle/>
        <a:p>
          <a:r>
            <a:rPr lang="en-US" dirty="0" smtClean="0"/>
            <a:t> </a:t>
          </a:r>
          <a:endParaRPr lang="en-US" dirty="0"/>
        </a:p>
      </dgm:t>
    </dgm:pt>
    <dgm:pt modelId="{ED48EB45-DBB9-4AF3-AEF0-19C48FEDB01C}" type="parTrans" cxnId="{2FD76D1B-0EE4-44A2-92B8-0C181168F8DF}">
      <dgm:prSet/>
      <dgm:spPr/>
      <dgm:t>
        <a:bodyPr/>
        <a:lstStyle/>
        <a:p>
          <a:endParaRPr lang="en-US"/>
        </a:p>
      </dgm:t>
    </dgm:pt>
    <dgm:pt modelId="{1371EB8A-A7FA-4CAC-B8E8-7E62107807C8}" type="sibTrans" cxnId="{2FD76D1B-0EE4-44A2-92B8-0C181168F8DF}">
      <dgm:prSet/>
      <dgm:spPr/>
      <dgm:t>
        <a:bodyPr/>
        <a:lstStyle/>
        <a:p>
          <a:endParaRPr lang="en-US"/>
        </a:p>
      </dgm:t>
    </dgm:pt>
    <dgm:pt modelId="{FAEF5C96-CF3D-4A1E-B794-809CEB331E44}">
      <dgm:prSet phldrT="[Text]"/>
      <dgm:spPr/>
      <dgm:t>
        <a:bodyPr/>
        <a:lstStyle/>
        <a:p>
          <a:r>
            <a:rPr lang="en-US" dirty="0" smtClean="0"/>
            <a:t> </a:t>
          </a:r>
          <a:endParaRPr lang="en-US" dirty="0"/>
        </a:p>
      </dgm:t>
    </dgm:pt>
    <dgm:pt modelId="{0B545EBC-967B-4291-9DA5-3E703D81D931}" type="parTrans" cxnId="{74DDCB3F-D344-442C-827E-90A88AD122AF}">
      <dgm:prSet/>
      <dgm:spPr/>
      <dgm:t>
        <a:bodyPr/>
        <a:lstStyle/>
        <a:p>
          <a:endParaRPr lang="en-US"/>
        </a:p>
      </dgm:t>
    </dgm:pt>
    <dgm:pt modelId="{C67F507E-D7EE-4EBC-8E4B-130B738E7FE9}" type="sibTrans" cxnId="{74DDCB3F-D344-442C-827E-90A88AD122AF}">
      <dgm:prSet/>
      <dgm:spPr/>
      <dgm:t>
        <a:bodyPr/>
        <a:lstStyle/>
        <a:p>
          <a:endParaRPr lang="en-US"/>
        </a:p>
      </dgm:t>
    </dgm:pt>
    <dgm:pt modelId="{843E76B0-F462-47A7-9094-99568CC34DBB}" type="pres">
      <dgm:prSet presAssocID="{8E4A3D03-6B8E-446E-A328-B830FC0E4A64}" presName="cycle" presStyleCnt="0">
        <dgm:presLayoutVars>
          <dgm:dir/>
          <dgm:resizeHandles val="exact"/>
        </dgm:presLayoutVars>
      </dgm:prSet>
      <dgm:spPr/>
      <dgm:t>
        <a:bodyPr/>
        <a:lstStyle/>
        <a:p>
          <a:endParaRPr lang="en-US"/>
        </a:p>
      </dgm:t>
    </dgm:pt>
    <dgm:pt modelId="{E5988294-215F-412A-8EA3-7ECE36A7315A}" type="pres">
      <dgm:prSet presAssocID="{08A4DCE5-3101-4ECF-84B8-C099F3CA55C4}" presName="node" presStyleLbl="node1" presStyleIdx="0" presStyleCnt="5" custScaleX="116350" custScaleY="141742">
        <dgm:presLayoutVars>
          <dgm:bulletEnabled val="1"/>
        </dgm:presLayoutVars>
      </dgm:prSet>
      <dgm:spPr/>
      <dgm:t>
        <a:bodyPr/>
        <a:lstStyle/>
        <a:p>
          <a:endParaRPr lang="en-US"/>
        </a:p>
      </dgm:t>
    </dgm:pt>
    <dgm:pt modelId="{B56F16B8-4A08-400F-8ED7-02B563990F88}" type="pres">
      <dgm:prSet presAssocID="{08A4DCE5-3101-4ECF-84B8-C099F3CA55C4}" presName="spNode" presStyleCnt="0"/>
      <dgm:spPr/>
    </dgm:pt>
    <dgm:pt modelId="{BB66D66F-C1D0-4293-99A9-C3E946217CC3}" type="pres">
      <dgm:prSet presAssocID="{1660371E-E755-49A8-A512-D408510A498F}" presName="sibTrans" presStyleLbl="sibTrans1D1" presStyleIdx="0" presStyleCnt="5"/>
      <dgm:spPr/>
      <dgm:t>
        <a:bodyPr/>
        <a:lstStyle/>
        <a:p>
          <a:endParaRPr lang="en-US"/>
        </a:p>
      </dgm:t>
    </dgm:pt>
    <dgm:pt modelId="{A71EE24C-0150-4BDB-BC7A-8B3164EAA0D5}" type="pres">
      <dgm:prSet presAssocID="{98E5855E-5E7C-420D-A637-0190729D7F77}" presName="node" presStyleLbl="node1" presStyleIdx="1" presStyleCnt="5" custScaleX="116350" custScaleY="141742">
        <dgm:presLayoutVars>
          <dgm:bulletEnabled val="1"/>
        </dgm:presLayoutVars>
      </dgm:prSet>
      <dgm:spPr/>
      <dgm:t>
        <a:bodyPr/>
        <a:lstStyle/>
        <a:p>
          <a:endParaRPr lang="en-US"/>
        </a:p>
      </dgm:t>
    </dgm:pt>
    <dgm:pt modelId="{E16FBB2D-DA76-4001-A8E7-C1B5BB35E72F}" type="pres">
      <dgm:prSet presAssocID="{98E5855E-5E7C-420D-A637-0190729D7F77}" presName="spNode" presStyleCnt="0"/>
      <dgm:spPr/>
    </dgm:pt>
    <dgm:pt modelId="{2F0DBF4A-1B71-496C-98ED-6260CB8CE4EC}" type="pres">
      <dgm:prSet presAssocID="{DEAAEE98-60EE-4FB3-80C8-6736D311296B}" presName="sibTrans" presStyleLbl="sibTrans1D1" presStyleIdx="1" presStyleCnt="5"/>
      <dgm:spPr/>
      <dgm:t>
        <a:bodyPr/>
        <a:lstStyle/>
        <a:p>
          <a:endParaRPr lang="en-US"/>
        </a:p>
      </dgm:t>
    </dgm:pt>
    <dgm:pt modelId="{A2534819-6F9F-4D47-A234-FB4CD9133291}" type="pres">
      <dgm:prSet presAssocID="{E42BC4DE-0DF3-4772-A489-368D3C1E8712}" presName="node" presStyleLbl="node1" presStyleIdx="2" presStyleCnt="5" custScaleX="116350" custScaleY="141742">
        <dgm:presLayoutVars>
          <dgm:bulletEnabled val="1"/>
        </dgm:presLayoutVars>
      </dgm:prSet>
      <dgm:spPr/>
      <dgm:t>
        <a:bodyPr/>
        <a:lstStyle/>
        <a:p>
          <a:endParaRPr lang="en-US"/>
        </a:p>
      </dgm:t>
    </dgm:pt>
    <dgm:pt modelId="{29BD327D-1ED8-421D-B31C-71DDE849F7EC}" type="pres">
      <dgm:prSet presAssocID="{E42BC4DE-0DF3-4772-A489-368D3C1E8712}" presName="spNode" presStyleCnt="0"/>
      <dgm:spPr/>
    </dgm:pt>
    <dgm:pt modelId="{CC55008A-A3A9-489A-92AE-07772185FA24}" type="pres">
      <dgm:prSet presAssocID="{B0ECD43F-131B-479B-A073-9F4FEFDEA22A}" presName="sibTrans" presStyleLbl="sibTrans1D1" presStyleIdx="2" presStyleCnt="5"/>
      <dgm:spPr/>
      <dgm:t>
        <a:bodyPr/>
        <a:lstStyle/>
        <a:p>
          <a:endParaRPr lang="en-US"/>
        </a:p>
      </dgm:t>
    </dgm:pt>
    <dgm:pt modelId="{9CEFB29B-03D0-46E8-A0AD-DEE73336B5CD}" type="pres">
      <dgm:prSet presAssocID="{24E20EB7-4C1F-4F4E-909B-8DCAC239F024}" presName="node" presStyleLbl="node1" presStyleIdx="3" presStyleCnt="5" custScaleX="116350" custScaleY="141742">
        <dgm:presLayoutVars>
          <dgm:bulletEnabled val="1"/>
        </dgm:presLayoutVars>
      </dgm:prSet>
      <dgm:spPr/>
      <dgm:t>
        <a:bodyPr/>
        <a:lstStyle/>
        <a:p>
          <a:endParaRPr lang="en-US"/>
        </a:p>
      </dgm:t>
    </dgm:pt>
    <dgm:pt modelId="{4B6B4614-E38B-41A0-AF5F-D2E352335BE6}" type="pres">
      <dgm:prSet presAssocID="{24E20EB7-4C1F-4F4E-909B-8DCAC239F024}" presName="spNode" presStyleCnt="0"/>
      <dgm:spPr/>
    </dgm:pt>
    <dgm:pt modelId="{16900EDE-A62D-4572-97FD-4F9901266187}" type="pres">
      <dgm:prSet presAssocID="{1371EB8A-A7FA-4CAC-B8E8-7E62107807C8}" presName="sibTrans" presStyleLbl="sibTrans1D1" presStyleIdx="3" presStyleCnt="5"/>
      <dgm:spPr/>
      <dgm:t>
        <a:bodyPr/>
        <a:lstStyle/>
        <a:p>
          <a:endParaRPr lang="en-US"/>
        </a:p>
      </dgm:t>
    </dgm:pt>
    <dgm:pt modelId="{7F78C46E-DED5-4170-98AD-D4785E102F0B}" type="pres">
      <dgm:prSet presAssocID="{FAEF5C96-CF3D-4A1E-B794-809CEB331E44}" presName="node" presStyleLbl="node1" presStyleIdx="4" presStyleCnt="5" custScaleX="116350" custScaleY="141742">
        <dgm:presLayoutVars>
          <dgm:bulletEnabled val="1"/>
        </dgm:presLayoutVars>
      </dgm:prSet>
      <dgm:spPr/>
      <dgm:t>
        <a:bodyPr/>
        <a:lstStyle/>
        <a:p>
          <a:endParaRPr lang="en-US"/>
        </a:p>
      </dgm:t>
    </dgm:pt>
    <dgm:pt modelId="{AB1213DF-45A9-4751-8289-BC2A40492DBC}" type="pres">
      <dgm:prSet presAssocID="{FAEF5C96-CF3D-4A1E-B794-809CEB331E44}" presName="spNode" presStyleCnt="0"/>
      <dgm:spPr/>
    </dgm:pt>
    <dgm:pt modelId="{DF4FCBEE-22C7-46A0-8A35-269CE236AF2A}" type="pres">
      <dgm:prSet presAssocID="{C67F507E-D7EE-4EBC-8E4B-130B738E7FE9}" presName="sibTrans" presStyleLbl="sibTrans1D1" presStyleIdx="4" presStyleCnt="5"/>
      <dgm:spPr/>
      <dgm:t>
        <a:bodyPr/>
        <a:lstStyle/>
        <a:p>
          <a:endParaRPr lang="en-US"/>
        </a:p>
      </dgm:t>
    </dgm:pt>
  </dgm:ptLst>
  <dgm:cxnLst>
    <dgm:cxn modelId="{8EA65A95-BAAA-48AD-B271-14EE02F0964C}" type="presOf" srcId="{B0ECD43F-131B-479B-A073-9F4FEFDEA22A}" destId="{CC55008A-A3A9-489A-92AE-07772185FA24}" srcOrd="0" destOrd="0" presId="urn:microsoft.com/office/officeart/2005/8/layout/cycle5"/>
    <dgm:cxn modelId="{2FD76D1B-0EE4-44A2-92B8-0C181168F8DF}" srcId="{8E4A3D03-6B8E-446E-A328-B830FC0E4A64}" destId="{24E20EB7-4C1F-4F4E-909B-8DCAC239F024}" srcOrd="3" destOrd="0" parTransId="{ED48EB45-DBB9-4AF3-AEF0-19C48FEDB01C}" sibTransId="{1371EB8A-A7FA-4CAC-B8E8-7E62107807C8}"/>
    <dgm:cxn modelId="{A7B3F28F-749F-4D95-B1AF-2C692B5C1218}" srcId="{8E4A3D03-6B8E-446E-A328-B830FC0E4A64}" destId="{08A4DCE5-3101-4ECF-84B8-C099F3CA55C4}" srcOrd="0" destOrd="0" parTransId="{CDE24633-AD59-46F8-A08B-7B79707ED0EA}" sibTransId="{1660371E-E755-49A8-A512-D408510A498F}"/>
    <dgm:cxn modelId="{1BD0F188-BAA2-4D41-80D9-BBAAFAC2FBD2}" srcId="{8E4A3D03-6B8E-446E-A328-B830FC0E4A64}" destId="{E42BC4DE-0DF3-4772-A489-368D3C1E8712}" srcOrd="2" destOrd="0" parTransId="{8D2B7951-36C3-44D7-8ECE-DC599DA4B6DD}" sibTransId="{B0ECD43F-131B-479B-A073-9F4FEFDEA22A}"/>
    <dgm:cxn modelId="{C16ECF63-08BF-4536-ABAC-324331C20F86}" type="presOf" srcId="{FAEF5C96-CF3D-4A1E-B794-809CEB331E44}" destId="{7F78C46E-DED5-4170-98AD-D4785E102F0B}" srcOrd="0" destOrd="0" presId="urn:microsoft.com/office/officeart/2005/8/layout/cycle5"/>
    <dgm:cxn modelId="{DBCB5698-9EB8-4D65-9CAE-4B66792F05BA}" srcId="{8E4A3D03-6B8E-446E-A328-B830FC0E4A64}" destId="{98E5855E-5E7C-420D-A637-0190729D7F77}" srcOrd="1" destOrd="0" parTransId="{BA0CEDB4-9C1F-4F65-AECB-90E88373A794}" sibTransId="{DEAAEE98-60EE-4FB3-80C8-6736D311296B}"/>
    <dgm:cxn modelId="{019516D5-427E-4319-875B-20A41F67B929}" type="presOf" srcId="{E42BC4DE-0DF3-4772-A489-368D3C1E8712}" destId="{A2534819-6F9F-4D47-A234-FB4CD9133291}" srcOrd="0" destOrd="0" presId="urn:microsoft.com/office/officeart/2005/8/layout/cycle5"/>
    <dgm:cxn modelId="{3C268A9F-BEC8-4D9F-ADB4-4E5D06556902}" type="presOf" srcId="{1371EB8A-A7FA-4CAC-B8E8-7E62107807C8}" destId="{16900EDE-A62D-4572-97FD-4F9901266187}" srcOrd="0" destOrd="0" presId="urn:microsoft.com/office/officeart/2005/8/layout/cycle5"/>
    <dgm:cxn modelId="{D1B2CA4C-DCC1-4338-A4B8-4CB4DD3E8F2B}" type="presOf" srcId="{DEAAEE98-60EE-4FB3-80C8-6736D311296B}" destId="{2F0DBF4A-1B71-496C-98ED-6260CB8CE4EC}" srcOrd="0" destOrd="0" presId="urn:microsoft.com/office/officeart/2005/8/layout/cycle5"/>
    <dgm:cxn modelId="{AF0112D6-2693-4067-AF3A-AF8FFE3D3A9C}" type="presOf" srcId="{98E5855E-5E7C-420D-A637-0190729D7F77}" destId="{A71EE24C-0150-4BDB-BC7A-8B3164EAA0D5}" srcOrd="0" destOrd="0" presId="urn:microsoft.com/office/officeart/2005/8/layout/cycle5"/>
    <dgm:cxn modelId="{E7F9FF1D-897A-4EEB-8D1B-F76EA87FF72A}" type="presOf" srcId="{08A4DCE5-3101-4ECF-84B8-C099F3CA55C4}" destId="{E5988294-215F-412A-8EA3-7ECE36A7315A}" srcOrd="0" destOrd="0" presId="urn:microsoft.com/office/officeart/2005/8/layout/cycle5"/>
    <dgm:cxn modelId="{908259C1-5702-4B02-AE47-C3F692389B87}" type="presOf" srcId="{24E20EB7-4C1F-4F4E-909B-8DCAC239F024}" destId="{9CEFB29B-03D0-46E8-A0AD-DEE73336B5CD}" srcOrd="0" destOrd="0" presId="urn:microsoft.com/office/officeart/2005/8/layout/cycle5"/>
    <dgm:cxn modelId="{65D0B31C-A13D-4D5E-9DD9-EE13849232E1}" type="presOf" srcId="{8E4A3D03-6B8E-446E-A328-B830FC0E4A64}" destId="{843E76B0-F462-47A7-9094-99568CC34DBB}" srcOrd="0" destOrd="0" presId="urn:microsoft.com/office/officeart/2005/8/layout/cycle5"/>
    <dgm:cxn modelId="{01507EFD-9E3D-4E4C-A9B9-24A0F2258D9C}" type="presOf" srcId="{C67F507E-D7EE-4EBC-8E4B-130B738E7FE9}" destId="{DF4FCBEE-22C7-46A0-8A35-269CE236AF2A}" srcOrd="0" destOrd="0" presId="urn:microsoft.com/office/officeart/2005/8/layout/cycle5"/>
    <dgm:cxn modelId="{74DDCB3F-D344-442C-827E-90A88AD122AF}" srcId="{8E4A3D03-6B8E-446E-A328-B830FC0E4A64}" destId="{FAEF5C96-CF3D-4A1E-B794-809CEB331E44}" srcOrd="4" destOrd="0" parTransId="{0B545EBC-967B-4291-9DA5-3E703D81D931}" sibTransId="{C67F507E-D7EE-4EBC-8E4B-130B738E7FE9}"/>
    <dgm:cxn modelId="{AB444773-3E81-4C21-8690-1FA8360DF616}" type="presOf" srcId="{1660371E-E755-49A8-A512-D408510A498F}" destId="{BB66D66F-C1D0-4293-99A9-C3E946217CC3}" srcOrd="0" destOrd="0" presId="urn:microsoft.com/office/officeart/2005/8/layout/cycle5"/>
    <dgm:cxn modelId="{57D08664-427D-4DB1-9E06-1AA7F0C9558B}" type="presParOf" srcId="{843E76B0-F462-47A7-9094-99568CC34DBB}" destId="{E5988294-215F-412A-8EA3-7ECE36A7315A}" srcOrd="0" destOrd="0" presId="urn:microsoft.com/office/officeart/2005/8/layout/cycle5"/>
    <dgm:cxn modelId="{E2303398-933B-4A98-8AA9-AD5ABAB702C8}" type="presParOf" srcId="{843E76B0-F462-47A7-9094-99568CC34DBB}" destId="{B56F16B8-4A08-400F-8ED7-02B563990F88}" srcOrd="1" destOrd="0" presId="urn:microsoft.com/office/officeart/2005/8/layout/cycle5"/>
    <dgm:cxn modelId="{D8AE6E82-9663-4664-A6B6-6485E9BA438A}" type="presParOf" srcId="{843E76B0-F462-47A7-9094-99568CC34DBB}" destId="{BB66D66F-C1D0-4293-99A9-C3E946217CC3}" srcOrd="2" destOrd="0" presId="urn:microsoft.com/office/officeart/2005/8/layout/cycle5"/>
    <dgm:cxn modelId="{F18F23DF-F82A-4FA3-94CA-9BF0D258B2A7}" type="presParOf" srcId="{843E76B0-F462-47A7-9094-99568CC34DBB}" destId="{A71EE24C-0150-4BDB-BC7A-8B3164EAA0D5}" srcOrd="3" destOrd="0" presId="urn:microsoft.com/office/officeart/2005/8/layout/cycle5"/>
    <dgm:cxn modelId="{B833B93D-7D73-4C07-B398-125656F3AF92}" type="presParOf" srcId="{843E76B0-F462-47A7-9094-99568CC34DBB}" destId="{E16FBB2D-DA76-4001-A8E7-C1B5BB35E72F}" srcOrd="4" destOrd="0" presId="urn:microsoft.com/office/officeart/2005/8/layout/cycle5"/>
    <dgm:cxn modelId="{03B14C32-AEDD-40CF-8FED-B4AE4CB3E5FE}" type="presParOf" srcId="{843E76B0-F462-47A7-9094-99568CC34DBB}" destId="{2F0DBF4A-1B71-496C-98ED-6260CB8CE4EC}" srcOrd="5" destOrd="0" presId="urn:microsoft.com/office/officeart/2005/8/layout/cycle5"/>
    <dgm:cxn modelId="{A4B2AF69-9208-45B0-9C9B-870BFAA2821F}" type="presParOf" srcId="{843E76B0-F462-47A7-9094-99568CC34DBB}" destId="{A2534819-6F9F-4D47-A234-FB4CD9133291}" srcOrd="6" destOrd="0" presId="urn:microsoft.com/office/officeart/2005/8/layout/cycle5"/>
    <dgm:cxn modelId="{72B6803E-4850-4630-9D76-955F46338C3D}" type="presParOf" srcId="{843E76B0-F462-47A7-9094-99568CC34DBB}" destId="{29BD327D-1ED8-421D-B31C-71DDE849F7EC}" srcOrd="7" destOrd="0" presId="urn:microsoft.com/office/officeart/2005/8/layout/cycle5"/>
    <dgm:cxn modelId="{026AEAC5-88D5-4973-92B9-6270D5F912A6}" type="presParOf" srcId="{843E76B0-F462-47A7-9094-99568CC34DBB}" destId="{CC55008A-A3A9-489A-92AE-07772185FA24}" srcOrd="8" destOrd="0" presId="urn:microsoft.com/office/officeart/2005/8/layout/cycle5"/>
    <dgm:cxn modelId="{8542D389-2910-4727-8EA6-A2A2BDCD4162}" type="presParOf" srcId="{843E76B0-F462-47A7-9094-99568CC34DBB}" destId="{9CEFB29B-03D0-46E8-A0AD-DEE73336B5CD}" srcOrd="9" destOrd="0" presId="urn:microsoft.com/office/officeart/2005/8/layout/cycle5"/>
    <dgm:cxn modelId="{F78CD78C-0D62-4639-B1B5-EDA9C11E0305}" type="presParOf" srcId="{843E76B0-F462-47A7-9094-99568CC34DBB}" destId="{4B6B4614-E38B-41A0-AF5F-D2E352335BE6}" srcOrd="10" destOrd="0" presId="urn:microsoft.com/office/officeart/2005/8/layout/cycle5"/>
    <dgm:cxn modelId="{0D89EE70-C093-4FFC-BF1E-F90485C68553}" type="presParOf" srcId="{843E76B0-F462-47A7-9094-99568CC34DBB}" destId="{16900EDE-A62D-4572-97FD-4F9901266187}" srcOrd="11" destOrd="0" presId="urn:microsoft.com/office/officeart/2005/8/layout/cycle5"/>
    <dgm:cxn modelId="{F5020425-8769-4664-8A58-DCA6541C3F0B}" type="presParOf" srcId="{843E76B0-F462-47A7-9094-99568CC34DBB}" destId="{7F78C46E-DED5-4170-98AD-D4785E102F0B}" srcOrd="12" destOrd="0" presId="urn:microsoft.com/office/officeart/2005/8/layout/cycle5"/>
    <dgm:cxn modelId="{A62868C4-08C5-4625-B885-A21575A4CD50}" type="presParOf" srcId="{843E76B0-F462-47A7-9094-99568CC34DBB}" destId="{AB1213DF-45A9-4751-8289-BC2A40492DBC}" srcOrd="13" destOrd="0" presId="urn:microsoft.com/office/officeart/2005/8/layout/cycle5"/>
    <dgm:cxn modelId="{C1B8164D-A8F1-45EB-819C-971990658454}" type="presParOf" srcId="{843E76B0-F462-47A7-9094-99568CC34DBB}" destId="{DF4FCBEE-22C7-46A0-8A35-269CE236AF2A}" srcOrd="14"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E4A3D03-6B8E-446E-A328-B830FC0E4A64}"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08A4DCE5-3101-4ECF-84B8-C099F3CA55C4}">
      <dgm:prSet phldrT="[Text]"/>
      <dgm:spPr/>
      <dgm:t>
        <a:bodyPr/>
        <a:lstStyle/>
        <a:p>
          <a:r>
            <a:rPr lang="en-US" dirty="0" smtClean="0"/>
            <a:t> SLO Development</a:t>
          </a:r>
          <a:endParaRPr lang="en-US" dirty="0"/>
        </a:p>
      </dgm:t>
    </dgm:pt>
    <dgm:pt modelId="{CDE24633-AD59-46F8-A08B-7B79707ED0EA}" type="parTrans" cxnId="{A7B3F28F-749F-4D95-B1AF-2C692B5C1218}">
      <dgm:prSet/>
      <dgm:spPr/>
      <dgm:t>
        <a:bodyPr/>
        <a:lstStyle/>
        <a:p>
          <a:endParaRPr lang="en-US"/>
        </a:p>
      </dgm:t>
    </dgm:pt>
    <dgm:pt modelId="{1660371E-E755-49A8-A512-D408510A498F}" type="sibTrans" cxnId="{A7B3F28F-749F-4D95-B1AF-2C692B5C1218}">
      <dgm:prSet/>
      <dgm:spPr/>
      <dgm:t>
        <a:bodyPr/>
        <a:lstStyle/>
        <a:p>
          <a:endParaRPr lang="en-US"/>
        </a:p>
      </dgm:t>
    </dgm:pt>
    <dgm:pt modelId="{24E20EB7-4C1F-4F4E-909B-8DCAC239F024}">
      <dgm:prSet phldrT="[Text]"/>
      <dgm:spPr/>
      <dgm:t>
        <a:bodyPr/>
        <a:lstStyle/>
        <a:p>
          <a:r>
            <a:rPr lang="en-US" dirty="0" smtClean="0"/>
            <a:t> Final Review and Score</a:t>
          </a:r>
          <a:endParaRPr lang="en-US" dirty="0"/>
        </a:p>
      </dgm:t>
    </dgm:pt>
    <dgm:pt modelId="{ED48EB45-DBB9-4AF3-AEF0-19C48FEDB01C}" type="parTrans" cxnId="{2FD76D1B-0EE4-44A2-92B8-0C181168F8DF}">
      <dgm:prSet/>
      <dgm:spPr/>
      <dgm:t>
        <a:bodyPr/>
        <a:lstStyle/>
        <a:p>
          <a:endParaRPr lang="en-US"/>
        </a:p>
      </dgm:t>
    </dgm:pt>
    <dgm:pt modelId="{1371EB8A-A7FA-4CAC-B8E8-7E62107807C8}" type="sibTrans" cxnId="{2FD76D1B-0EE4-44A2-92B8-0C181168F8DF}">
      <dgm:prSet/>
      <dgm:spPr/>
      <dgm:t>
        <a:bodyPr/>
        <a:lstStyle/>
        <a:p>
          <a:endParaRPr lang="en-US"/>
        </a:p>
      </dgm:t>
    </dgm:pt>
    <dgm:pt modelId="{FAEF5C96-CF3D-4A1E-B794-809CEB331E44}">
      <dgm:prSet phldrT="[Text]"/>
      <dgm:spPr/>
      <dgm:t>
        <a:bodyPr/>
        <a:lstStyle/>
        <a:p>
          <a:r>
            <a:rPr lang="en-US" dirty="0" smtClean="0"/>
            <a:t> Summative Conference and Reflection</a:t>
          </a:r>
          <a:endParaRPr lang="en-US" dirty="0"/>
        </a:p>
      </dgm:t>
    </dgm:pt>
    <dgm:pt modelId="{0B545EBC-967B-4291-9DA5-3E703D81D931}" type="parTrans" cxnId="{74DDCB3F-D344-442C-827E-90A88AD122AF}">
      <dgm:prSet/>
      <dgm:spPr/>
      <dgm:t>
        <a:bodyPr/>
        <a:lstStyle/>
        <a:p>
          <a:endParaRPr lang="en-US"/>
        </a:p>
      </dgm:t>
    </dgm:pt>
    <dgm:pt modelId="{C67F507E-D7EE-4EBC-8E4B-130B738E7FE9}" type="sibTrans" cxnId="{74DDCB3F-D344-442C-827E-90A88AD122AF}">
      <dgm:prSet/>
      <dgm:spPr/>
      <dgm:t>
        <a:bodyPr/>
        <a:lstStyle/>
        <a:p>
          <a:endParaRPr lang="en-US"/>
        </a:p>
      </dgm:t>
    </dgm:pt>
    <dgm:pt modelId="{E42BC4DE-0DF3-4772-A489-368D3C1E8712}">
      <dgm:prSet phldrT="[Text]"/>
      <dgm:spPr/>
      <dgm:t>
        <a:bodyPr/>
        <a:lstStyle/>
        <a:p>
          <a:r>
            <a:rPr lang="en-US" dirty="0" smtClean="0"/>
            <a:t> Mid-Course Conference</a:t>
          </a:r>
          <a:endParaRPr lang="en-US" dirty="0"/>
        </a:p>
      </dgm:t>
    </dgm:pt>
    <dgm:pt modelId="{B0ECD43F-131B-479B-A073-9F4FEFDEA22A}" type="sibTrans" cxnId="{1BD0F188-BAA2-4D41-80D9-BBAAFAC2FBD2}">
      <dgm:prSet/>
      <dgm:spPr/>
      <dgm:t>
        <a:bodyPr/>
        <a:lstStyle/>
        <a:p>
          <a:endParaRPr lang="en-US"/>
        </a:p>
      </dgm:t>
    </dgm:pt>
    <dgm:pt modelId="{8D2B7951-36C3-44D7-8ECE-DC599DA4B6DD}" type="parTrans" cxnId="{1BD0F188-BAA2-4D41-80D9-BBAAFAC2FBD2}">
      <dgm:prSet/>
      <dgm:spPr/>
      <dgm:t>
        <a:bodyPr/>
        <a:lstStyle/>
        <a:p>
          <a:endParaRPr lang="en-US"/>
        </a:p>
      </dgm:t>
    </dgm:pt>
    <dgm:pt modelId="{BEBAF345-68D2-4C2A-8EA5-9054FB3BAE5F}">
      <dgm:prSet phldrT="[Text]"/>
      <dgm:spPr/>
      <dgm:t>
        <a:bodyPr/>
        <a:lstStyle/>
        <a:p>
          <a:r>
            <a:rPr lang="en-US" dirty="0" smtClean="0"/>
            <a:t>Preliminary Conference-SLO Approval</a:t>
          </a:r>
          <a:endParaRPr lang="en-US" dirty="0"/>
        </a:p>
      </dgm:t>
    </dgm:pt>
    <dgm:pt modelId="{CB3B65F8-11AC-4E4D-BFBA-9F29DF4B2036}" type="parTrans" cxnId="{1D0A7B38-12D3-498A-A0D3-F87E14841242}">
      <dgm:prSet/>
      <dgm:spPr/>
      <dgm:t>
        <a:bodyPr/>
        <a:lstStyle/>
        <a:p>
          <a:endParaRPr lang="en-US"/>
        </a:p>
      </dgm:t>
    </dgm:pt>
    <dgm:pt modelId="{F4992065-D994-4071-ABD2-C64F23EFB546}" type="sibTrans" cxnId="{1D0A7B38-12D3-498A-A0D3-F87E14841242}">
      <dgm:prSet/>
      <dgm:spPr/>
      <dgm:t>
        <a:bodyPr/>
        <a:lstStyle/>
        <a:p>
          <a:endParaRPr lang="en-US"/>
        </a:p>
      </dgm:t>
    </dgm:pt>
    <dgm:pt modelId="{843E76B0-F462-47A7-9094-99568CC34DBB}" type="pres">
      <dgm:prSet presAssocID="{8E4A3D03-6B8E-446E-A328-B830FC0E4A64}" presName="cycle" presStyleCnt="0">
        <dgm:presLayoutVars>
          <dgm:dir/>
          <dgm:resizeHandles val="exact"/>
        </dgm:presLayoutVars>
      </dgm:prSet>
      <dgm:spPr/>
      <dgm:t>
        <a:bodyPr/>
        <a:lstStyle/>
        <a:p>
          <a:endParaRPr lang="en-US"/>
        </a:p>
      </dgm:t>
    </dgm:pt>
    <dgm:pt modelId="{E5988294-215F-412A-8EA3-7ECE36A7315A}" type="pres">
      <dgm:prSet presAssocID="{08A4DCE5-3101-4ECF-84B8-C099F3CA55C4}" presName="node" presStyleLbl="node1" presStyleIdx="0" presStyleCnt="5" custScaleX="116350" custScaleY="141742">
        <dgm:presLayoutVars>
          <dgm:bulletEnabled val="1"/>
        </dgm:presLayoutVars>
      </dgm:prSet>
      <dgm:spPr/>
      <dgm:t>
        <a:bodyPr/>
        <a:lstStyle/>
        <a:p>
          <a:endParaRPr lang="en-US"/>
        </a:p>
      </dgm:t>
    </dgm:pt>
    <dgm:pt modelId="{B56F16B8-4A08-400F-8ED7-02B563990F88}" type="pres">
      <dgm:prSet presAssocID="{08A4DCE5-3101-4ECF-84B8-C099F3CA55C4}" presName="spNode" presStyleCnt="0"/>
      <dgm:spPr/>
    </dgm:pt>
    <dgm:pt modelId="{BB66D66F-C1D0-4293-99A9-C3E946217CC3}" type="pres">
      <dgm:prSet presAssocID="{1660371E-E755-49A8-A512-D408510A498F}" presName="sibTrans" presStyleLbl="sibTrans1D1" presStyleIdx="0" presStyleCnt="5"/>
      <dgm:spPr/>
      <dgm:t>
        <a:bodyPr/>
        <a:lstStyle/>
        <a:p>
          <a:endParaRPr lang="en-US"/>
        </a:p>
      </dgm:t>
    </dgm:pt>
    <dgm:pt modelId="{7BF84F7B-B527-4038-A9C4-0D9FEE7C7770}" type="pres">
      <dgm:prSet presAssocID="{BEBAF345-68D2-4C2A-8EA5-9054FB3BAE5F}" presName="node" presStyleLbl="node1" presStyleIdx="1" presStyleCnt="5">
        <dgm:presLayoutVars>
          <dgm:bulletEnabled val="1"/>
        </dgm:presLayoutVars>
      </dgm:prSet>
      <dgm:spPr/>
      <dgm:t>
        <a:bodyPr/>
        <a:lstStyle/>
        <a:p>
          <a:endParaRPr lang="en-US"/>
        </a:p>
      </dgm:t>
    </dgm:pt>
    <dgm:pt modelId="{77499C25-1C83-40D0-B7B5-6D37FC79EA65}" type="pres">
      <dgm:prSet presAssocID="{BEBAF345-68D2-4C2A-8EA5-9054FB3BAE5F}" presName="spNode" presStyleCnt="0"/>
      <dgm:spPr/>
    </dgm:pt>
    <dgm:pt modelId="{BF4C6BEF-1C6E-41EF-B873-C87C9B6780DA}" type="pres">
      <dgm:prSet presAssocID="{F4992065-D994-4071-ABD2-C64F23EFB546}" presName="sibTrans" presStyleLbl="sibTrans1D1" presStyleIdx="1" presStyleCnt="5"/>
      <dgm:spPr/>
      <dgm:t>
        <a:bodyPr/>
        <a:lstStyle/>
        <a:p>
          <a:endParaRPr lang="en-US"/>
        </a:p>
      </dgm:t>
    </dgm:pt>
    <dgm:pt modelId="{A2534819-6F9F-4D47-A234-FB4CD9133291}" type="pres">
      <dgm:prSet presAssocID="{E42BC4DE-0DF3-4772-A489-368D3C1E8712}" presName="node" presStyleLbl="node1" presStyleIdx="2" presStyleCnt="5" custScaleX="116350" custScaleY="141742">
        <dgm:presLayoutVars>
          <dgm:bulletEnabled val="1"/>
        </dgm:presLayoutVars>
      </dgm:prSet>
      <dgm:spPr/>
      <dgm:t>
        <a:bodyPr/>
        <a:lstStyle/>
        <a:p>
          <a:endParaRPr lang="en-US"/>
        </a:p>
      </dgm:t>
    </dgm:pt>
    <dgm:pt modelId="{29BD327D-1ED8-421D-B31C-71DDE849F7EC}" type="pres">
      <dgm:prSet presAssocID="{E42BC4DE-0DF3-4772-A489-368D3C1E8712}" presName="spNode" presStyleCnt="0"/>
      <dgm:spPr/>
    </dgm:pt>
    <dgm:pt modelId="{CC55008A-A3A9-489A-92AE-07772185FA24}" type="pres">
      <dgm:prSet presAssocID="{B0ECD43F-131B-479B-A073-9F4FEFDEA22A}" presName="sibTrans" presStyleLbl="sibTrans1D1" presStyleIdx="2" presStyleCnt="5"/>
      <dgm:spPr/>
      <dgm:t>
        <a:bodyPr/>
        <a:lstStyle/>
        <a:p>
          <a:endParaRPr lang="en-US"/>
        </a:p>
      </dgm:t>
    </dgm:pt>
    <dgm:pt modelId="{9CEFB29B-03D0-46E8-A0AD-DEE73336B5CD}" type="pres">
      <dgm:prSet presAssocID="{24E20EB7-4C1F-4F4E-909B-8DCAC239F024}" presName="node" presStyleLbl="node1" presStyleIdx="3" presStyleCnt="5" custScaleX="116350" custScaleY="141742">
        <dgm:presLayoutVars>
          <dgm:bulletEnabled val="1"/>
        </dgm:presLayoutVars>
      </dgm:prSet>
      <dgm:spPr/>
      <dgm:t>
        <a:bodyPr/>
        <a:lstStyle/>
        <a:p>
          <a:endParaRPr lang="en-US"/>
        </a:p>
      </dgm:t>
    </dgm:pt>
    <dgm:pt modelId="{4B6B4614-E38B-41A0-AF5F-D2E352335BE6}" type="pres">
      <dgm:prSet presAssocID="{24E20EB7-4C1F-4F4E-909B-8DCAC239F024}" presName="spNode" presStyleCnt="0"/>
      <dgm:spPr/>
    </dgm:pt>
    <dgm:pt modelId="{16900EDE-A62D-4572-97FD-4F9901266187}" type="pres">
      <dgm:prSet presAssocID="{1371EB8A-A7FA-4CAC-B8E8-7E62107807C8}" presName="sibTrans" presStyleLbl="sibTrans1D1" presStyleIdx="3" presStyleCnt="5"/>
      <dgm:spPr/>
      <dgm:t>
        <a:bodyPr/>
        <a:lstStyle/>
        <a:p>
          <a:endParaRPr lang="en-US"/>
        </a:p>
      </dgm:t>
    </dgm:pt>
    <dgm:pt modelId="{7F78C46E-DED5-4170-98AD-D4785E102F0B}" type="pres">
      <dgm:prSet presAssocID="{FAEF5C96-CF3D-4A1E-B794-809CEB331E44}" presName="node" presStyleLbl="node1" presStyleIdx="4" presStyleCnt="5" custScaleX="116350" custScaleY="141742">
        <dgm:presLayoutVars>
          <dgm:bulletEnabled val="1"/>
        </dgm:presLayoutVars>
      </dgm:prSet>
      <dgm:spPr/>
      <dgm:t>
        <a:bodyPr/>
        <a:lstStyle/>
        <a:p>
          <a:endParaRPr lang="en-US"/>
        </a:p>
      </dgm:t>
    </dgm:pt>
    <dgm:pt modelId="{AB1213DF-45A9-4751-8289-BC2A40492DBC}" type="pres">
      <dgm:prSet presAssocID="{FAEF5C96-CF3D-4A1E-B794-809CEB331E44}" presName="spNode" presStyleCnt="0"/>
      <dgm:spPr/>
    </dgm:pt>
    <dgm:pt modelId="{DF4FCBEE-22C7-46A0-8A35-269CE236AF2A}" type="pres">
      <dgm:prSet presAssocID="{C67F507E-D7EE-4EBC-8E4B-130B738E7FE9}" presName="sibTrans" presStyleLbl="sibTrans1D1" presStyleIdx="4" presStyleCnt="5"/>
      <dgm:spPr/>
      <dgm:t>
        <a:bodyPr/>
        <a:lstStyle/>
        <a:p>
          <a:endParaRPr lang="en-US"/>
        </a:p>
      </dgm:t>
    </dgm:pt>
  </dgm:ptLst>
  <dgm:cxnLst>
    <dgm:cxn modelId="{74DDCB3F-D344-442C-827E-90A88AD122AF}" srcId="{8E4A3D03-6B8E-446E-A328-B830FC0E4A64}" destId="{FAEF5C96-CF3D-4A1E-B794-809CEB331E44}" srcOrd="4" destOrd="0" parTransId="{0B545EBC-967B-4291-9DA5-3E703D81D931}" sibTransId="{C67F507E-D7EE-4EBC-8E4B-130B738E7FE9}"/>
    <dgm:cxn modelId="{02807222-AFD6-4DDC-BB51-3F93A5E3B1A8}" type="presOf" srcId="{F4992065-D994-4071-ABD2-C64F23EFB546}" destId="{BF4C6BEF-1C6E-41EF-B873-C87C9B6780DA}" srcOrd="0" destOrd="0" presId="urn:microsoft.com/office/officeart/2005/8/layout/cycle5"/>
    <dgm:cxn modelId="{F43447A8-0104-4092-B13F-1B30CD319B16}" type="presOf" srcId="{BEBAF345-68D2-4C2A-8EA5-9054FB3BAE5F}" destId="{7BF84F7B-B527-4038-A9C4-0D9FEE7C7770}" srcOrd="0" destOrd="0" presId="urn:microsoft.com/office/officeart/2005/8/layout/cycle5"/>
    <dgm:cxn modelId="{EEB56E9D-B3E2-47EE-9E9B-F11362D17A5F}" type="presOf" srcId="{1660371E-E755-49A8-A512-D408510A498F}" destId="{BB66D66F-C1D0-4293-99A9-C3E946217CC3}" srcOrd="0" destOrd="0" presId="urn:microsoft.com/office/officeart/2005/8/layout/cycle5"/>
    <dgm:cxn modelId="{1D0A7B38-12D3-498A-A0D3-F87E14841242}" srcId="{8E4A3D03-6B8E-446E-A328-B830FC0E4A64}" destId="{BEBAF345-68D2-4C2A-8EA5-9054FB3BAE5F}" srcOrd="1" destOrd="0" parTransId="{CB3B65F8-11AC-4E4D-BFBA-9F29DF4B2036}" sibTransId="{F4992065-D994-4071-ABD2-C64F23EFB546}"/>
    <dgm:cxn modelId="{1190D4D0-8D79-417C-8C16-ECB606D9E0FB}" type="presOf" srcId="{E42BC4DE-0DF3-4772-A489-368D3C1E8712}" destId="{A2534819-6F9F-4D47-A234-FB4CD9133291}" srcOrd="0" destOrd="0" presId="urn:microsoft.com/office/officeart/2005/8/layout/cycle5"/>
    <dgm:cxn modelId="{1BD0F188-BAA2-4D41-80D9-BBAAFAC2FBD2}" srcId="{8E4A3D03-6B8E-446E-A328-B830FC0E4A64}" destId="{E42BC4DE-0DF3-4772-A489-368D3C1E8712}" srcOrd="2" destOrd="0" parTransId="{8D2B7951-36C3-44D7-8ECE-DC599DA4B6DD}" sibTransId="{B0ECD43F-131B-479B-A073-9F4FEFDEA22A}"/>
    <dgm:cxn modelId="{56349363-D625-48E4-A2A7-8A10419949C5}" type="presOf" srcId="{8E4A3D03-6B8E-446E-A328-B830FC0E4A64}" destId="{843E76B0-F462-47A7-9094-99568CC34DBB}" srcOrd="0" destOrd="0" presId="urn:microsoft.com/office/officeart/2005/8/layout/cycle5"/>
    <dgm:cxn modelId="{5794676D-BAD9-43FD-AA8E-3AF4E373E92F}" type="presOf" srcId="{24E20EB7-4C1F-4F4E-909B-8DCAC239F024}" destId="{9CEFB29B-03D0-46E8-A0AD-DEE73336B5CD}" srcOrd="0" destOrd="0" presId="urn:microsoft.com/office/officeart/2005/8/layout/cycle5"/>
    <dgm:cxn modelId="{FA971CDF-F478-42C9-A79B-7D7039C7F508}" type="presOf" srcId="{B0ECD43F-131B-479B-A073-9F4FEFDEA22A}" destId="{CC55008A-A3A9-489A-92AE-07772185FA24}" srcOrd="0" destOrd="0" presId="urn:microsoft.com/office/officeart/2005/8/layout/cycle5"/>
    <dgm:cxn modelId="{9C7C363F-20B6-4984-A931-62DE511A3E2F}" type="presOf" srcId="{FAEF5C96-CF3D-4A1E-B794-809CEB331E44}" destId="{7F78C46E-DED5-4170-98AD-D4785E102F0B}" srcOrd="0" destOrd="0" presId="urn:microsoft.com/office/officeart/2005/8/layout/cycle5"/>
    <dgm:cxn modelId="{B6597BD1-11FB-4F1E-A247-AC61944071BF}" type="presOf" srcId="{08A4DCE5-3101-4ECF-84B8-C099F3CA55C4}" destId="{E5988294-215F-412A-8EA3-7ECE36A7315A}" srcOrd="0" destOrd="0" presId="urn:microsoft.com/office/officeart/2005/8/layout/cycle5"/>
    <dgm:cxn modelId="{A7B3F28F-749F-4D95-B1AF-2C692B5C1218}" srcId="{8E4A3D03-6B8E-446E-A328-B830FC0E4A64}" destId="{08A4DCE5-3101-4ECF-84B8-C099F3CA55C4}" srcOrd="0" destOrd="0" parTransId="{CDE24633-AD59-46F8-A08B-7B79707ED0EA}" sibTransId="{1660371E-E755-49A8-A512-D408510A498F}"/>
    <dgm:cxn modelId="{DB4DF51D-0F41-4227-902F-1ED3BEFA6D74}" type="presOf" srcId="{C67F507E-D7EE-4EBC-8E4B-130B738E7FE9}" destId="{DF4FCBEE-22C7-46A0-8A35-269CE236AF2A}" srcOrd="0" destOrd="0" presId="urn:microsoft.com/office/officeart/2005/8/layout/cycle5"/>
    <dgm:cxn modelId="{2FD76D1B-0EE4-44A2-92B8-0C181168F8DF}" srcId="{8E4A3D03-6B8E-446E-A328-B830FC0E4A64}" destId="{24E20EB7-4C1F-4F4E-909B-8DCAC239F024}" srcOrd="3" destOrd="0" parTransId="{ED48EB45-DBB9-4AF3-AEF0-19C48FEDB01C}" sibTransId="{1371EB8A-A7FA-4CAC-B8E8-7E62107807C8}"/>
    <dgm:cxn modelId="{E71E3194-A8D2-45B3-A3B4-BECBC5B14B08}" type="presOf" srcId="{1371EB8A-A7FA-4CAC-B8E8-7E62107807C8}" destId="{16900EDE-A62D-4572-97FD-4F9901266187}" srcOrd="0" destOrd="0" presId="urn:microsoft.com/office/officeart/2005/8/layout/cycle5"/>
    <dgm:cxn modelId="{F46BB208-F384-44DD-B321-0FFE73047ACC}" type="presParOf" srcId="{843E76B0-F462-47A7-9094-99568CC34DBB}" destId="{E5988294-215F-412A-8EA3-7ECE36A7315A}" srcOrd="0" destOrd="0" presId="urn:microsoft.com/office/officeart/2005/8/layout/cycle5"/>
    <dgm:cxn modelId="{EE0CAAAE-8B10-4EAC-9ECE-2B075CDFB882}" type="presParOf" srcId="{843E76B0-F462-47A7-9094-99568CC34DBB}" destId="{B56F16B8-4A08-400F-8ED7-02B563990F88}" srcOrd="1" destOrd="0" presId="urn:microsoft.com/office/officeart/2005/8/layout/cycle5"/>
    <dgm:cxn modelId="{942EC3BD-1813-4601-A41E-AF5658B22593}" type="presParOf" srcId="{843E76B0-F462-47A7-9094-99568CC34DBB}" destId="{BB66D66F-C1D0-4293-99A9-C3E946217CC3}" srcOrd="2" destOrd="0" presId="urn:microsoft.com/office/officeart/2005/8/layout/cycle5"/>
    <dgm:cxn modelId="{13E74548-BE28-4362-92CF-1434242F53F5}" type="presParOf" srcId="{843E76B0-F462-47A7-9094-99568CC34DBB}" destId="{7BF84F7B-B527-4038-A9C4-0D9FEE7C7770}" srcOrd="3" destOrd="0" presId="urn:microsoft.com/office/officeart/2005/8/layout/cycle5"/>
    <dgm:cxn modelId="{E2EE08D2-95FC-4155-B6D7-4BD46FA370D3}" type="presParOf" srcId="{843E76B0-F462-47A7-9094-99568CC34DBB}" destId="{77499C25-1C83-40D0-B7B5-6D37FC79EA65}" srcOrd="4" destOrd="0" presId="urn:microsoft.com/office/officeart/2005/8/layout/cycle5"/>
    <dgm:cxn modelId="{E470EB59-93B9-4F7B-B699-9947E3623BB3}" type="presParOf" srcId="{843E76B0-F462-47A7-9094-99568CC34DBB}" destId="{BF4C6BEF-1C6E-41EF-B873-C87C9B6780DA}" srcOrd="5" destOrd="0" presId="urn:microsoft.com/office/officeart/2005/8/layout/cycle5"/>
    <dgm:cxn modelId="{A90C2B40-9511-41D5-B436-C80FBC3A6AC3}" type="presParOf" srcId="{843E76B0-F462-47A7-9094-99568CC34DBB}" destId="{A2534819-6F9F-4D47-A234-FB4CD9133291}" srcOrd="6" destOrd="0" presId="urn:microsoft.com/office/officeart/2005/8/layout/cycle5"/>
    <dgm:cxn modelId="{F29F87F2-AF35-424D-B9FC-1C2FF354CC66}" type="presParOf" srcId="{843E76B0-F462-47A7-9094-99568CC34DBB}" destId="{29BD327D-1ED8-421D-B31C-71DDE849F7EC}" srcOrd="7" destOrd="0" presId="urn:microsoft.com/office/officeart/2005/8/layout/cycle5"/>
    <dgm:cxn modelId="{017383AA-6399-4340-B300-8FC1F759CDB8}" type="presParOf" srcId="{843E76B0-F462-47A7-9094-99568CC34DBB}" destId="{CC55008A-A3A9-489A-92AE-07772185FA24}" srcOrd="8" destOrd="0" presId="urn:microsoft.com/office/officeart/2005/8/layout/cycle5"/>
    <dgm:cxn modelId="{35809AC0-3179-4A8B-A171-8992224D0DFB}" type="presParOf" srcId="{843E76B0-F462-47A7-9094-99568CC34DBB}" destId="{9CEFB29B-03D0-46E8-A0AD-DEE73336B5CD}" srcOrd="9" destOrd="0" presId="urn:microsoft.com/office/officeart/2005/8/layout/cycle5"/>
    <dgm:cxn modelId="{B02F8944-3104-4803-8D8C-42ED41ACF2F1}" type="presParOf" srcId="{843E76B0-F462-47A7-9094-99568CC34DBB}" destId="{4B6B4614-E38B-41A0-AF5F-D2E352335BE6}" srcOrd="10" destOrd="0" presId="urn:microsoft.com/office/officeart/2005/8/layout/cycle5"/>
    <dgm:cxn modelId="{2298782A-98E4-40AA-BEE8-177FD4A57CBB}" type="presParOf" srcId="{843E76B0-F462-47A7-9094-99568CC34DBB}" destId="{16900EDE-A62D-4572-97FD-4F9901266187}" srcOrd="11" destOrd="0" presId="urn:microsoft.com/office/officeart/2005/8/layout/cycle5"/>
    <dgm:cxn modelId="{722673BD-073C-4C4D-91A4-EF86A9E61C3B}" type="presParOf" srcId="{843E76B0-F462-47A7-9094-99568CC34DBB}" destId="{7F78C46E-DED5-4170-98AD-D4785E102F0B}" srcOrd="12" destOrd="0" presId="urn:microsoft.com/office/officeart/2005/8/layout/cycle5"/>
    <dgm:cxn modelId="{7A81BBD4-1FF4-4A37-B17C-03EC5E379857}" type="presParOf" srcId="{843E76B0-F462-47A7-9094-99568CC34DBB}" destId="{AB1213DF-45A9-4751-8289-BC2A40492DBC}" srcOrd="13" destOrd="0" presId="urn:microsoft.com/office/officeart/2005/8/layout/cycle5"/>
    <dgm:cxn modelId="{7B139A7B-AC85-42F6-97FE-B819B1B313E6}" type="presParOf" srcId="{843E76B0-F462-47A7-9094-99568CC34DBB}" destId="{DF4FCBEE-22C7-46A0-8A35-269CE236AF2A}" srcOrd="14"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682D09-2B5F-4F81-B071-472996420F97}"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8BB4DF5C-6026-49C6-98F7-128BAFA08188}">
      <dgm:prSet phldrT="[Text]"/>
      <dgm:spPr/>
      <dgm:t>
        <a:bodyPr/>
        <a:lstStyle/>
        <a:p>
          <a:r>
            <a:rPr lang="en-US" dirty="0" smtClean="0"/>
            <a:t>Expanded ADEPT System Purpose</a:t>
          </a:r>
          <a:endParaRPr lang="en-US" dirty="0"/>
        </a:p>
      </dgm:t>
    </dgm:pt>
    <dgm:pt modelId="{8B64A1C4-A834-419C-B0CB-EE8DF1F49A12}" type="parTrans" cxnId="{93B5BF04-4B4A-407E-BC00-DEE9F3399684}">
      <dgm:prSet/>
      <dgm:spPr/>
      <dgm:t>
        <a:bodyPr/>
        <a:lstStyle/>
        <a:p>
          <a:endParaRPr lang="en-US"/>
        </a:p>
      </dgm:t>
    </dgm:pt>
    <dgm:pt modelId="{E03E6C8F-05B5-4B4E-991C-2C6A631795F9}" type="sibTrans" cxnId="{93B5BF04-4B4A-407E-BC00-DEE9F3399684}">
      <dgm:prSet/>
      <dgm:spPr/>
      <dgm:t>
        <a:bodyPr/>
        <a:lstStyle/>
        <a:p>
          <a:endParaRPr lang="en-US"/>
        </a:p>
      </dgm:t>
    </dgm:pt>
    <dgm:pt modelId="{113B1732-A41A-406C-94C8-68C9C4396874}">
      <dgm:prSet phldrT="[Text]"/>
      <dgm:spPr/>
      <dgm:t>
        <a:bodyPr/>
        <a:lstStyle/>
        <a:p>
          <a:endParaRPr lang="en-US" dirty="0"/>
        </a:p>
      </dgm:t>
    </dgm:pt>
    <dgm:pt modelId="{8E14F688-18A9-4370-83D4-651DFD9F94AC}" type="parTrans" cxnId="{3677E1C4-34A4-451D-B28A-19597074E502}">
      <dgm:prSet/>
      <dgm:spPr/>
      <dgm:t>
        <a:bodyPr/>
        <a:lstStyle/>
        <a:p>
          <a:endParaRPr lang="en-US"/>
        </a:p>
      </dgm:t>
    </dgm:pt>
    <dgm:pt modelId="{5EBBFB68-8B3E-4D57-AEF7-8D0703BCA439}" type="sibTrans" cxnId="{3677E1C4-34A4-451D-B28A-19597074E502}">
      <dgm:prSet/>
      <dgm:spPr/>
      <dgm:t>
        <a:bodyPr/>
        <a:lstStyle/>
        <a:p>
          <a:endParaRPr lang="en-US"/>
        </a:p>
      </dgm:t>
    </dgm:pt>
    <dgm:pt modelId="{4DCAE51C-F380-4AD5-B38F-AB502D9464DA}">
      <dgm:prSet phldrT="[Text]"/>
      <dgm:spPr/>
      <dgm:t>
        <a:bodyPr/>
        <a:lstStyle/>
        <a:p>
          <a:endParaRPr lang="en-US" dirty="0"/>
        </a:p>
      </dgm:t>
    </dgm:pt>
    <dgm:pt modelId="{A258E787-D194-4BDD-9CD9-7E1847056BA1}" type="parTrans" cxnId="{C50591B2-BF43-4B2C-B5D0-2DD7CBAF96F9}">
      <dgm:prSet/>
      <dgm:spPr/>
      <dgm:t>
        <a:bodyPr/>
        <a:lstStyle/>
        <a:p>
          <a:endParaRPr lang="en-US"/>
        </a:p>
      </dgm:t>
    </dgm:pt>
    <dgm:pt modelId="{7CC8659B-FA04-4C8D-A199-300BBFF62753}" type="sibTrans" cxnId="{C50591B2-BF43-4B2C-B5D0-2DD7CBAF96F9}">
      <dgm:prSet/>
      <dgm:spPr/>
      <dgm:t>
        <a:bodyPr/>
        <a:lstStyle/>
        <a:p>
          <a:endParaRPr lang="en-US"/>
        </a:p>
      </dgm:t>
    </dgm:pt>
    <dgm:pt modelId="{52201D0A-F800-41BF-873C-E81BE601EDD5}" type="pres">
      <dgm:prSet presAssocID="{1F682D09-2B5F-4F81-B071-472996420F97}" presName="hierChild1" presStyleCnt="0">
        <dgm:presLayoutVars>
          <dgm:chPref val="1"/>
          <dgm:dir/>
          <dgm:animOne val="branch"/>
          <dgm:animLvl val="lvl"/>
          <dgm:resizeHandles/>
        </dgm:presLayoutVars>
      </dgm:prSet>
      <dgm:spPr/>
      <dgm:t>
        <a:bodyPr/>
        <a:lstStyle/>
        <a:p>
          <a:endParaRPr lang="en-US"/>
        </a:p>
      </dgm:t>
    </dgm:pt>
    <dgm:pt modelId="{8301287B-727B-45E9-B8B8-BB6DA60907F5}" type="pres">
      <dgm:prSet presAssocID="{8BB4DF5C-6026-49C6-98F7-128BAFA08188}" presName="hierRoot1" presStyleCnt="0"/>
      <dgm:spPr/>
    </dgm:pt>
    <dgm:pt modelId="{EFB121AB-32C2-4F0B-B46E-CFC9C3B191CC}" type="pres">
      <dgm:prSet presAssocID="{8BB4DF5C-6026-49C6-98F7-128BAFA08188}" presName="composite" presStyleCnt="0"/>
      <dgm:spPr/>
    </dgm:pt>
    <dgm:pt modelId="{860D4814-FE97-4CD6-8ADF-90198859CCC2}" type="pres">
      <dgm:prSet presAssocID="{8BB4DF5C-6026-49C6-98F7-128BAFA08188}" presName="background" presStyleLbl="node0" presStyleIdx="0" presStyleCnt="1"/>
      <dgm:spPr/>
    </dgm:pt>
    <dgm:pt modelId="{9D5D5026-BBF5-4660-A61F-64107AD8C6E6}" type="pres">
      <dgm:prSet presAssocID="{8BB4DF5C-6026-49C6-98F7-128BAFA08188}" presName="text" presStyleLbl="fgAcc0" presStyleIdx="0" presStyleCnt="1" custScaleX="261085" custScaleY="72121">
        <dgm:presLayoutVars>
          <dgm:chPref val="3"/>
        </dgm:presLayoutVars>
      </dgm:prSet>
      <dgm:spPr/>
      <dgm:t>
        <a:bodyPr/>
        <a:lstStyle/>
        <a:p>
          <a:endParaRPr lang="en-US"/>
        </a:p>
      </dgm:t>
    </dgm:pt>
    <dgm:pt modelId="{E8006C8B-392D-4A23-A70C-C54B2D9856A6}" type="pres">
      <dgm:prSet presAssocID="{8BB4DF5C-6026-49C6-98F7-128BAFA08188}" presName="hierChild2" presStyleCnt="0"/>
      <dgm:spPr/>
    </dgm:pt>
    <dgm:pt modelId="{85BB103B-F18E-4F0A-9BCD-61DDF5B0D5BF}" type="pres">
      <dgm:prSet presAssocID="{8E14F688-18A9-4370-83D4-651DFD9F94AC}" presName="Name10" presStyleLbl="parChTrans1D2" presStyleIdx="0" presStyleCnt="2"/>
      <dgm:spPr/>
      <dgm:t>
        <a:bodyPr/>
        <a:lstStyle/>
        <a:p>
          <a:endParaRPr lang="en-US"/>
        </a:p>
      </dgm:t>
    </dgm:pt>
    <dgm:pt modelId="{AA882869-CD3F-40FF-AE60-20E42999A691}" type="pres">
      <dgm:prSet presAssocID="{113B1732-A41A-406C-94C8-68C9C4396874}" presName="hierRoot2" presStyleCnt="0"/>
      <dgm:spPr/>
    </dgm:pt>
    <dgm:pt modelId="{EEA489CE-D872-404C-BE61-9CD3B8573F22}" type="pres">
      <dgm:prSet presAssocID="{113B1732-A41A-406C-94C8-68C9C4396874}" presName="composite2" presStyleCnt="0"/>
      <dgm:spPr/>
    </dgm:pt>
    <dgm:pt modelId="{2A089ED6-E222-4ADA-A8B4-FBCC8B1FCB44}" type="pres">
      <dgm:prSet presAssocID="{113B1732-A41A-406C-94C8-68C9C4396874}" presName="background2" presStyleLbl="node2" presStyleIdx="0" presStyleCnt="2"/>
      <dgm:spPr/>
    </dgm:pt>
    <dgm:pt modelId="{B334B8ED-52B6-4405-BD70-1E30348C3BA6}" type="pres">
      <dgm:prSet presAssocID="{113B1732-A41A-406C-94C8-68C9C4396874}" presName="text2" presStyleLbl="fgAcc2" presStyleIdx="0" presStyleCnt="2" custScaleX="140109" custScaleY="79266">
        <dgm:presLayoutVars>
          <dgm:chPref val="3"/>
        </dgm:presLayoutVars>
      </dgm:prSet>
      <dgm:spPr/>
      <dgm:t>
        <a:bodyPr/>
        <a:lstStyle/>
        <a:p>
          <a:endParaRPr lang="en-US"/>
        </a:p>
      </dgm:t>
    </dgm:pt>
    <dgm:pt modelId="{E9E4D218-8390-40C8-B786-2F1F4CDA9945}" type="pres">
      <dgm:prSet presAssocID="{113B1732-A41A-406C-94C8-68C9C4396874}" presName="hierChild3" presStyleCnt="0"/>
      <dgm:spPr/>
    </dgm:pt>
    <dgm:pt modelId="{D38C6545-E8F6-4688-9A1A-ED42ECCD86D2}" type="pres">
      <dgm:prSet presAssocID="{A258E787-D194-4BDD-9CD9-7E1847056BA1}" presName="Name10" presStyleLbl="parChTrans1D2" presStyleIdx="1" presStyleCnt="2"/>
      <dgm:spPr/>
      <dgm:t>
        <a:bodyPr/>
        <a:lstStyle/>
        <a:p>
          <a:endParaRPr lang="en-US"/>
        </a:p>
      </dgm:t>
    </dgm:pt>
    <dgm:pt modelId="{54C3FF67-B5C8-4E7E-BB3C-B1127050E54B}" type="pres">
      <dgm:prSet presAssocID="{4DCAE51C-F380-4AD5-B38F-AB502D9464DA}" presName="hierRoot2" presStyleCnt="0"/>
      <dgm:spPr/>
    </dgm:pt>
    <dgm:pt modelId="{37DA1D56-4BE4-4BC7-92D9-8AFFBCFC3658}" type="pres">
      <dgm:prSet presAssocID="{4DCAE51C-F380-4AD5-B38F-AB502D9464DA}" presName="composite2" presStyleCnt="0"/>
      <dgm:spPr/>
    </dgm:pt>
    <dgm:pt modelId="{88F24DF5-3138-4AA4-955D-FBF52E8A95D8}" type="pres">
      <dgm:prSet presAssocID="{4DCAE51C-F380-4AD5-B38F-AB502D9464DA}" presName="background2" presStyleLbl="node2" presStyleIdx="1" presStyleCnt="2"/>
      <dgm:spPr/>
    </dgm:pt>
    <dgm:pt modelId="{895FE395-566F-4CA3-8672-8BA3A4E2F255}" type="pres">
      <dgm:prSet presAssocID="{4DCAE51C-F380-4AD5-B38F-AB502D9464DA}" presName="text2" presStyleLbl="fgAcc2" presStyleIdx="1" presStyleCnt="2">
        <dgm:presLayoutVars>
          <dgm:chPref val="3"/>
        </dgm:presLayoutVars>
      </dgm:prSet>
      <dgm:spPr/>
      <dgm:t>
        <a:bodyPr/>
        <a:lstStyle/>
        <a:p>
          <a:endParaRPr lang="en-US"/>
        </a:p>
      </dgm:t>
    </dgm:pt>
    <dgm:pt modelId="{BC7F0EC8-FB6B-4462-BD1B-C8C8EFA95498}" type="pres">
      <dgm:prSet presAssocID="{4DCAE51C-F380-4AD5-B38F-AB502D9464DA}" presName="hierChild3" presStyleCnt="0"/>
      <dgm:spPr/>
    </dgm:pt>
  </dgm:ptLst>
  <dgm:cxnLst>
    <dgm:cxn modelId="{36D45A41-39A4-4F51-AF2D-02A1660DCE59}" type="presOf" srcId="{113B1732-A41A-406C-94C8-68C9C4396874}" destId="{B334B8ED-52B6-4405-BD70-1E30348C3BA6}" srcOrd="0" destOrd="0" presId="urn:microsoft.com/office/officeart/2005/8/layout/hierarchy1"/>
    <dgm:cxn modelId="{3677E1C4-34A4-451D-B28A-19597074E502}" srcId="{8BB4DF5C-6026-49C6-98F7-128BAFA08188}" destId="{113B1732-A41A-406C-94C8-68C9C4396874}" srcOrd="0" destOrd="0" parTransId="{8E14F688-18A9-4370-83D4-651DFD9F94AC}" sibTransId="{5EBBFB68-8B3E-4D57-AEF7-8D0703BCA439}"/>
    <dgm:cxn modelId="{8341B551-FBC3-4F82-A9AD-1E6F0311F8AE}" type="presOf" srcId="{A258E787-D194-4BDD-9CD9-7E1847056BA1}" destId="{D38C6545-E8F6-4688-9A1A-ED42ECCD86D2}" srcOrd="0" destOrd="0" presId="urn:microsoft.com/office/officeart/2005/8/layout/hierarchy1"/>
    <dgm:cxn modelId="{C50591B2-BF43-4B2C-B5D0-2DD7CBAF96F9}" srcId="{8BB4DF5C-6026-49C6-98F7-128BAFA08188}" destId="{4DCAE51C-F380-4AD5-B38F-AB502D9464DA}" srcOrd="1" destOrd="0" parTransId="{A258E787-D194-4BDD-9CD9-7E1847056BA1}" sibTransId="{7CC8659B-FA04-4C8D-A199-300BBFF62753}"/>
    <dgm:cxn modelId="{2DAE827A-6BCA-4E19-9BF9-4FC2AAE35BBC}" type="presOf" srcId="{4DCAE51C-F380-4AD5-B38F-AB502D9464DA}" destId="{895FE395-566F-4CA3-8672-8BA3A4E2F255}" srcOrd="0" destOrd="0" presId="urn:microsoft.com/office/officeart/2005/8/layout/hierarchy1"/>
    <dgm:cxn modelId="{93B5BF04-4B4A-407E-BC00-DEE9F3399684}" srcId="{1F682D09-2B5F-4F81-B071-472996420F97}" destId="{8BB4DF5C-6026-49C6-98F7-128BAFA08188}" srcOrd="0" destOrd="0" parTransId="{8B64A1C4-A834-419C-B0CB-EE8DF1F49A12}" sibTransId="{E03E6C8F-05B5-4B4E-991C-2C6A631795F9}"/>
    <dgm:cxn modelId="{F178F172-5C86-4C12-93F2-D13FB6E9F421}" type="presOf" srcId="{8BB4DF5C-6026-49C6-98F7-128BAFA08188}" destId="{9D5D5026-BBF5-4660-A61F-64107AD8C6E6}" srcOrd="0" destOrd="0" presId="urn:microsoft.com/office/officeart/2005/8/layout/hierarchy1"/>
    <dgm:cxn modelId="{BE77A01D-6FA9-43A7-A2A8-D165C305348C}" type="presOf" srcId="{8E14F688-18A9-4370-83D4-651DFD9F94AC}" destId="{85BB103B-F18E-4F0A-9BCD-61DDF5B0D5BF}" srcOrd="0" destOrd="0" presId="urn:microsoft.com/office/officeart/2005/8/layout/hierarchy1"/>
    <dgm:cxn modelId="{527F0194-AE08-4123-AD9B-6E38D1C97380}" type="presOf" srcId="{1F682D09-2B5F-4F81-B071-472996420F97}" destId="{52201D0A-F800-41BF-873C-E81BE601EDD5}" srcOrd="0" destOrd="0" presId="urn:microsoft.com/office/officeart/2005/8/layout/hierarchy1"/>
    <dgm:cxn modelId="{16D47D70-174B-40FA-8D5A-4D42BC075B9A}" type="presParOf" srcId="{52201D0A-F800-41BF-873C-E81BE601EDD5}" destId="{8301287B-727B-45E9-B8B8-BB6DA60907F5}" srcOrd="0" destOrd="0" presId="urn:microsoft.com/office/officeart/2005/8/layout/hierarchy1"/>
    <dgm:cxn modelId="{D69CAA7F-2FEB-41A9-BABB-51E2FA759A57}" type="presParOf" srcId="{8301287B-727B-45E9-B8B8-BB6DA60907F5}" destId="{EFB121AB-32C2-4F0B-B46E-CFC9C3B191CC}" srcOrd="0" destOrd="0" presId="urn:microsoft.com/office/officeart/2005/8/layout/hierarchy1"/>
    <dgm:cxn modelId="{EC453074-01C8-4D7B-B434-7107BDF98F26}" type="presParOf" srcId="{EFB121AB-32C2-4F0B-B46E-CFC9C3B191CC}" destId="{860D4814-FE97-4CD6-8ADF-90198859CCC2}" srcOrd="0" destOrd="0" presId="urn:microsoft.com/office/officeart/2005/8/layout/hierarchy1"/>
    <dgm:cxn modelId="{14A2FC46-057B-4E6B-9B05-6C6E9F32443E}" type="presParOf" srcId="{EFB121AB-32C2-4F0B-B46E-CFC9C3B191CC}" destId="{9D5D5026-BBF5-4660-A61F-64107AD8C6E6}" srcOrd="1" destOrd="0" presId="urn:microsoft.com/office/officeart/2005/8/layout/hierarchy1"/>
    <dgm:cxn modelId="{678D502D-2C54-4819-8376-59D57790D57B}" type="presParOf" srcId="{8301287B-727B-45E9-B8B8-BB6DA60907F5}" destId="{E8006C8B-392D-4A23-A70C-C54B2D9856A6}" srcOrd="1" destOrd="0" presId="urn:microsoft.com/office/officeart/2005/8/layout/hierarchy1"/>
    <dgm:cxn modelId="{C87FC524-6307-4333-ABAD-9B809243D074}" type="presParOf" srcId="{E8006C8B-392D-4A23-A70C-C54B2D9856A6}" destId="{85BB103B-F18E-4F0A-9BCD-61DDF5B0D5BF}" srcOrd="0" destOrd="0" presId="urn:microsoft.com/office/officeart/2005/8/layout/hierarchy1"/>
    <dgm:cxn modelId="{F385951E-E42D-4A72-B49E-C19D2EF83E4B}" type="presParOf" srcId="{E8006C8B-392D-4A23-A70C-C54B2D9856A6}" destId="{AA882869-CD3F-40FF-AE60-20E42999A691}" srcOrd="1" destOrd="0" presId="urn:microsoft.com/office/officeart/2005/8/layout/hierarchy1"/>
    <dgm:cxn modelId="{7832F7FE-5565-467A-A7E9-856C6D65D431}" type="presParOf" srcId="{AA882869-CD3F-40FF-AE60-20E42999A691}" destId="{EEA489CE-D872-404C-BE61-9CD3B8573F22}" srcOrd="0" destOrd="0" presId="urn:microsoft.com/office/officeart/2005/8/layout/hierarchy1"/>
    <dgm:cxn modelId="{E6002595-D30E-40CB-8F25-1063813CA4B7}" type="presParOf" srcId="{EEA489CE-D872-404C-BE61-9CD3B8573F22}" destId="{2A089ED6-E222-4ADA-A8B4-FBCC8B1FCB44}" srcOrd="0" destOrd="0" presId="urn:microsoft.com/office/officeart/2005/8/layout/hierarchy1"/>
    <dgm:cxn modelId="{8449ACB0-AED3-4765-9C6E-21C17D407340}" type="presParOf" srcId="{EEA489CE-D872-404C-BE61-9CD3B8573F22}" destId="{B334B8ED-52B6-4405-BD70-1E30348C3BA6}" srcOrd="1" destOrd="0" presId="urn:microsoft.com/office/officeart/2005/8/layout/hierarchy1"/>
    <dgm:cxn modelId="{4F57B2D9-086C-4805-8515-E5E3E2FBB4F3}" type="presParOf" srcId="{AA882869-CD3F-40FF-AE60-20E42999A691}" destId="{E9E4D218-8390-40C8-B786-2F1F4CDA9945}" srcOrd="1" destOrd="0" presId="urn:microsoft.com/office/officeart/2005/8/layout/hierarchy1"/>
    <dgm:cxn modelId="{9986054D-6CC8-4452-8DC2-B1D81229070A}" type="presParOf" srcId="{E8006C8B-392D-4A23-A70C-C54B2D9856A6}" destId="{D38C6545-E8F6-4688-9A1A-ED42ECCD86D2}" srcOrd="2" destOrd="0" presId="urn:microsoft.com/office/officeart/2005/8/layout/hierarchy1"/>
    <dgm:cxn modelId="{34135C1A-F6E9-4003-9E44-ABB057FEDF63}" type="presParOf" srcId="{E8006C8B-392D-4A23-A70C-C54B2D9856A6}" destId="{54C3FF67-B5C8-4E7E-BB3C-B1127050E54B}" srcOrd="3" destOrd="0" presId="urn:microsoft.com/office/officeart/2005/8/layout/hierarchy1"/>
    <dgm:cxn modelId="{92E2F380-2CC6-4A06-84F6-E2D638554D8A}" type="presParOf" srcId="{54C3FF67-B5C8-4E7E-BB3C-B1127050E54B}" destId="{37DA1D56-4BE4-4BC7-92D9-8AFFBCFC3658}" srcOrd="0" destOrd="0" presId="urn:microsoft.com/office/officeart/2005/8/layout/hierarchy1"/>
    <dgm:cxn modelId="{E2FF5126-FA1F-42F6-B492-690F064F7CEA}" type="presParOf" srcId="{37DA1D56-4BE4-4BC7-92D9-8AFFBCFC3658}" destId="{88F24DF5-3138-4AA4-955D-FBF52E8A95D8}" srcOrd="0" destOrd="0" presId="urn:microsoft.com/office/officeart/2005/8/layout/hierarchy1"/>
    <dgm:cxn modelId="{728DCCD1-616E-4F7B-9F69-59783343FF9D}" type="presParOf" srcId="{37DA1D56-4BE4-4BC7-92D9-8AFFBCFC3658}" destId="{895FE395-566F-4CA3-8672-8BA3A4E2F255}" srcOrd="1" destOrd="0" presId="urn:microsoft.com/office/officeart/2005/8/layout/hierarchy1"/>
    <dgm:cxn modelId="{09C087EF-5DB0-4F60-9B18-BCAA406B71A1}" type="presParOf" srcId="{54C3FF67-B5C8-4E7E-BB3C-B1127050E54B}" destId="{BC7F0EC8-FB6B-4462-BD1B-C8C8EFA9549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F0942CD-C345-48AA-9371-BDC756A9AE91}" type="doc">
      <dgm:prSet loTypeId="urn:microsoft.com/office/officeart/2005/8/layout/chevron2" loCatId="list" qsTypeId="urn:microsoft.com/office/officeart/2005/8/quickstyle/3d1" qsCatId="3D" csTypeId="urn:microsoft.com/office/officeart/2005/8/colors/colorful1" csCatId="colorful" phldr="1"/>
      <dgm:spPr/>
      <dgm:t>
        <a:bodyPr/>
        <a:lstStyle/>
        <a:p>
          <a:endParaRPr lang="en-US"/>
        </a:p>
      </dgm:t>
    </dgm:pt>
    <dgm:pt modelId="{07D1B820-3C7C-4BE2-BF6D-70E0A95F92B2}">
      <dgm:prSet phldrT="[Text]"/>
      <dgm:spPr/>
      <dgm:t>
        <a:bodyPr/>
        <a:lstStyle/>
        <a:p>
          <a:r>
            <a:rPr lang="en-US" dirty="0" smtClean="0"/>
            <a:t> </a:t>
          </a:r>
          <a:endParaRPr lang="en-US" dirty="0"/>
        </a:p>
      </dgm:t>
    </dgm:pt>
    <dgm:pt modelId="{72D98180-6450-489D-8F64-618620A3C1BE}" type="parTrans" cxnId="{0D7AA26C-EAB4-4BA8-8EB9-22B6C280F2E2}">
      <dgm:prSet/>
      <dgm:spPr/>
      <dgm:t>
        <a:bodyPr/>
        <a:lstStyle/>
        <a:p>
          <a:endParaRPr lang="en-US"/>
        </a:p>
      </dgm:t>
    </dgm:pt>
    <dgm:pt modelId="{C2EE3D07-574D-4FF1-989B-160A6A3174AD}" type="sibTrans" cxnId="{0D7AA26C-EAB4-4BA8-8EB9-22B6C280F2E2}">
      <dgm:prSet/>
      <dgm:spPr/>
      <dgm:t>
        <a:bodyPr/>
        <a:lstStyle/>
        <a:p>
          <a:endParaRPr lang="en-US"/>
        </a:p>
      </dgm:t>
    </dgm:pt>
    <dgm:pt modelId="{E4E24DDE-7319-4DD4-AAAE-B16D3BF882A3}">
      <dgm:prSet phldrT="[Text]"/>
      <dgm:spPr/>
      <dgm:t>
        <a:bodyPr/>
        <a:lstStyle/>
        <a:p>
          <a:endParaRPr lang="en-US"/>
        </a:p>
      </dgm:t>
    </dgm:pt>
    <dgm:pt modelId="{C058AE4A-05AB-4A3A-87F2-64564E626764}" type="parTrans" cxnId="{8B7C24B3-9ADF-4AFD-8582-3C2B57E89BFE}">
      <dgm:prSet/>
      <dgm:spPr/>
      <dgm:t>
        <a:bodyPr/>
        <a:lstStyle/>
        <a:p>
          <a:endParaRPr lang="en-US"/>
        </a:p>
      </dgm:t>
    </dgm:pt>
    <dgm:pt modelId="{838F6F91-3F68-4E3E-B8DF-1FCB8398DE29}" type="sibTrans" cxnId="{8B7C24B3-9ADF-4AFD-8582-3C2B57E89BFE}">
      <dgm:prSet/>
      <dgm:spPr/>
      <dgm:t>
        <a:bodyPr/>
        <a:lstStyle/>
        <a:p>
          <a:endParaRPr lang="en-US"/>
        </a:p>
      </dgm:t>
    </dgm:pt>
    <dgm:pt modelId="{8EA1525F-05DD-448C-B60E-6C363B7A1069}">
      <dgm:prSet phldrT="[Text]"/>
      <dgm:spPr/>
      <dgm:t>
        <a:bodyPr/>
        <a:lstStyle/>
        <a:p>
          <a:r>
            <a:rPr lang="en-US" dirty="0" smtClean="0"/>
            <a:t> </a:t>
          </a:r>
          <a:endParaRPr lang="en-US" dirty="0"/>
        </a:p>
      </dgm:t>
    </dgm:pt>
    <dgm:pt modelId="{78644780-52D4-4EC2-9C49-9EAB07EFD50C}" type="parTrans" cxnId="{AC1DE120-E22E-45E0-BA6B-6C17CA5657A6}">
      <dgm:prSet/>
      <dgm:spPr/>
      <dgm:t>
        <a:bodyPr/>
        <a:lstStyle/>
        <a:p>
          <a:endParaRPr lang="en-US"/>
        </a:p>
      </dgm:t>
    </dgm:pt>
    <dgm:pt modelId="{9C0D12AD-D71E-474A-A828-8C4069853825}" type="sibTrans" cxnId="{AC1DE120-E22E-45E0-BA6B-6C17CA5657A6}">
      <dgm:prSet/>
      <dgm:spPr/>
      <dgm:t>
        <a:bodyPr/>
        <a:lstStyle/>
        <a:p>
          <a:endParaRPr lang="en-US"/>
        </a:p>
      </dgm:t>
    </dgm:pt>
    <dgm:pt modelId="{6818F994-651E-4114-AA14-47EACD097B2E}">
      <dgm:prSet phldrT="[Text]"/>
      <dgm:spPr/>
      <dgm:t>
        <a:bodyPr/>
        <a:lstStyle/>
        <a:p>
          <a:endParaRPr lang="en-US"/>
        </a:p>
      </dgm:t>
    </dgm:pt>
    <dgm:pt modelId="{ABF3A78A-F58C-4AA7-AB44-505D8131CB31}" type="parTrans" cxnId="{BC3D9CAE-3134-4AE9-BF5B-C1E23CC9FA72}">
      <dgm:prSet/>
      <dgm:spPr/>
      <dgm:t>
        <a:bodyPr/>
        <a:lstStyle/>
        <a:p>
          <a:endParaRPr lang="en-US"/>
        </a:p>
      </dgm:t>
    </dgm:pt>
    <dgm:pt modelId="{8345013C-2F5E-41F9-97DE-CFF94B0FF978}" type="sibTrans" cxnId="{BC3D9CAE-3134-4AE9-BF5B-C1E23CC9FA72}">
      <dgm:prSet/>
      <dgm:spPr/>
      <dgm:t>
        <a:bodyPr/>
        <a:lstStyle/>
        <a:p>
          <a:endParaRPr lang="en-US"/>
        </a:p>
      </dgm:t>
    </dgm:pt>
    <dgm:pt modelId="{94282BCA-E9E0-4EAB-843E-D49EE05EAD75}">
      <dgm:prSet/>
      <dgm:spPr/>
      <dgm:t>
        <a:bodyPr/>
        <a:lstStyle/>
        <a:p>
          <a:pPr algn="l"/>
          <a:r>
            <a:rPr lang="en-US" dirty="0" smtClean="0"/>
            <a:t>Are there clear groups of students? If so, what are they?</a:t>
          </a:r>
          <a:endParaRPr lang="en-US" dirty="0"/>
        </a:p>
      </dgm:t>
    </dgm:pt>
    <dgm:pt modelId="{E180992C-AB1A-43D1-9117-C03BF5EFF891}" type="parTrans" cxnId="{0FDF5563-4F51-45AE-ACBD-32DD779A73DD}">
      <dgm:prSet/>
      <dgm:spPr/>
      <dgm:t>
        <a:bodyPr/>
        <a:lstStyle/>
        <a:p>
          <a:endParaRPr lang="en-US"/>
        </a:p>
      </dgm:t>
    </dgm:pt>
    <dgm:pt modelId="{04BBCD98-BD68-41E2-9299-7108F258177C}" type="sibTrans" cxnId="{0FDF5563-4F51-45AE-ACBD-32DD779A73DD}">
      <dgm:prSet/>
      <dgm:spPr/>
      <dgm:t>
        <a:bodyPr/>
        <a:lstStyle/>
        <a:p>
          <a:endParaRPr lang="en-US"/>
        </a:p>
      </dgm:t>
    </dgm:pt>
    <dgm:pt modelId="{E41C7503-A932-4734-BD15-0FBAD9C0C0CC}">
      <dgm:prSet/>
      <dgm:spPr/>
      <dgm:t>
        <a:bodyPr/>
        <a:lstStyle/>
        <a:p>
          <a:r>
            <a:rPr lang="en-US" dirty="0" smtClean="0"/>
            <a:t>What students are included in each grouping?</a:t>
          </a:r>
          <a:endParaRPr lang="en-US" dirty="0"/>
        </a:p>
      </dgm:t>
    </dgm:pt>
    <dgm:pt modelId="{29C0E1AF-86DB-48E6-94A2-2AC00E893852}" type="parTrans" cxnId="{19226467-F9DC-4E07-940B-31E2CD788D45}">
      <dgm:prSet/>
      <dgm:spPr/>
      <dgm:t>
        <a:bodyPr/>
        <a:lstStyle/>
        <a:p>
          <a:endParaRPr lang="en-US"/>
        </a:p>
      </dgm:t>
    </dgm:pt>
    <dgm:pt modelId="{CBCBB59F-36C4-40AC-BB59-18335B17CEFF}" type="sibTrans" cxnId="{19226467-F9DC-4E07-940B-31E2CD788D45}">
      <dgm:prSet/>
      <dgm:spPr/>
      <dgm:t>
        <a:bodyPr/>
        <a:lstStyle/>
        <a:p>
          <a:endParaRPr lang="en-US"/>
        </a:p>
      </dgm:t>
    </dgm:pt>
    <dgm:pt modelId="{141C5DD2-4F4D-4968-B236-B2003BFE4E5F}">
      <dgm:prSet/>
      <dgm:spPr/>
      <dgm:t>
        <a:bodyPr/>
        <a:lstStyle/>
        <a:p>
          <a:r>
            <a:rPr lang="en-US" dirty="0" smtClean="0"/>
            <a:t>How would you describe the performance of each grouping?</a:t>
          </a:r>
          <a:endParaRPr lang="en-US" dirty="0"/>
        </a:p>
      </dgm:t>
    </dgm:pt>
    <dgm:pt modelId="{D0D6D878-A224-435F-9FBD-7E9CA986945D}" type="parTrans" cxnId="{B74479F7-56B8-4019-B30D-52FAF52CF165}">
      <dgm:prSet/>
      <dgm:spPr/>
      <dgm:t>
        <a:bodyPr/>
        <a:lstStyle/>
        <a:p>
          <a:endParaRPr lang="en-US"/>
        </a:p>
      </dgm:t>
    </dgm:pt>
    <dgm:pt modelId="{04ED878A-8746-43D1-84E4-35FDF3710E49}" type="sibTrans" cxnId="{B74479F7-56B8-4019-B30D-52FAF52CF165}">
      <dgm:prSet/>
      <dgm:spPr/>
      <dgm:t>
        <a:bodyPr/>
        <a:lstStyle/>
        <a:p>
          <a:endParaRPr lang="en-US"/>
        </a:p>
      </dgm:t>
    </dgm:pt>
    <dgm:pt modelId="{E67D7FF2-2470-4337-BA4C-07FD8090AB9C}">
      <dgm:prSet/>
      <dgm:spPr/>
      <dgm:t>
        <a:bodyPr/>
        <a:lstStyle/>
        <a:p>
          <a:r>
            <a:rPr lang="en-US" dirty="0" smtClean="0"/>
            <a:t>Are there any students that are not easily assigned to a group?</a:t>
          </a:r>
          <a:endParaRPr lang="en-US" dirty="0"/>
        </a:p>
      </dgm:t>
    </dgm:pt>
    <dgm:pt modelId="{E16A0756-1F9E-4D9F-9239-FE79F906FA46}" type="parTrans" cxnId="{A82EE43A-618C-4ABF-ADBD-353F9E7540DC}">
      <dgm:prSet/>
      <dgm:spPr/>
      <dgm:t>
        <a:bodyPr/>
        <a:lstStyle/>
        <a:p>
          <a:endParaRPr lang="en-US"/>
        </a:p>
      </dgm:t>
    </dgm:pt>
    <dgm:pt modelId="{3DEA4B16-B3CB-4367-BA8B-B65CDBA0BC11}" type="sibTrans" cxnId="{A82EE43A-618C-4ABF-ADBD-353F9E7540DC}">
      <dgm:prSet/>
      <dgm:spPr/>
      <dgm:t>
        <a:bodyPr/>
        <a:lstStyle/>
        <a:p>
          <a:endParaRPr lang="en-US"/>
        </a:p>
      </dgm:t>
    </dgm:pt>
    <dgm:pt modelId="{DA94DE08-7002-4186-BC69-DDF18714104D}" type="pres">
      <dgm:prSet presAssocID="{3F0942CD-C345-48AA-9371-BDC756A9AE91}" presName="linearFlow" presStyleCnt="0">
        <dgm:presLayoutVars>
          <dgm:dir val="rev"/>
          <dgm:animLvl val="lvl"/>
          <dgm:resizeHandles val="exact"/>
        </dgm:presLayoutVars>
      </dgm:prSet>
      <dgm:spPr/>
      <dgm:t>
        <a:bodyPr/>
        <a:lstStyle/>
        <a:p>
          <a:endParaRPr lang="en-US"/>
        </a:p>
      </dgm:t>
    </dgm:pt>
    <dgm:pt modelId="{54139F53-2113-46E2-B717-B9AFD916399F}" type="pres">
      <dgm:prSet presAssocID="{07D1B820-3C7C-4BE2-BF6D-70E0A95F92B2}" presName="composite" presStyleCnt="0"/>
      <dgm:spPr/>
      <dgm:t>
        <a:bodyPr/>
        <a:lstStyle/>
        <a:p>
          <a:endParaRPr lang="en-US"/>
        </a:p>
      </dgm:t>
    </dgm:pt>
    <dgm:pt modelId="{60853962-830F-45B1-95FA-EDECE622CE35}" type="pres">
      <dgm:prSet presAssocID="{07D1B820-3C7C-4BE2-BF6D-70E0A95F92B2}" presName="parentText" presStyleLbl="alignNode1" presStyleIdx="0" presStyleCnt="4">
        <dgm:presLayoutVars>
          <dgm:chMax val="1"/>
          <dgm:bulletEnabled val="1"/>
        </dgm:presLayoutVars>
      </dgm:prSet>
      <dgm:spPr/>
      <dgm:t>
        <a:bodyPr/>
        <a:lstStyle/>
        <a:p>
          <a:endParaRPr lang="en-US"/>
        </a:p>
      </dgm:t>
    </dgm:pt>
    <dgm:pt modelId="{E5427EBE-BB97-4999-952D-A63FBDE64B63}" type="pres">
      <dgm:prSet presAssocID="{07D1B820-3C7C-4BE2-BF6D-70E0A95F92B2}" presName="descendantText" presStyleLbl="alignAcc1" presStyleIdx="0" presStyleCnt="4">
        <dgm:presLayoutVars>
          <dgm:bulletEnabled val="1"/>
        </dgm:presLayoutVars>
      </dgm:prSet>
      <dgm:spPr/>
      <dgm:t>
        <a:bodyPr/>
        <a:lstStyle/>
        <a:p>
          <a:endParaRPr lang="en-US"/>
        </a:p>
      </dgm:t>
    </dgm:pt>
    <dgm:pt modelId="{C216223A-A3EF-46EC-B937-37E25E185B56}" type="pres">
      <dgm:prSet presAssocID="{C2EE3D07-574D-4FF1-989B-160A6A3174AD}" presName="sp" presStyleCnt="0"/>
      <dgm:spPr/>
      <dgm:t>
        <a:bodyPr/>
        <a:lstStyle/>
        <a:p>
          <a:endParaRPr lang="en-US"/>
        </a:p>
      </dgm:t>
    </dgm:pt>
    <dgm:pt modelId="{9400AEC4-09CE-4D05-868C-59A25A06889F}" type="pres">
      <dgm:prSet presAssocID="{E4E24DDE-7319-4DD4-AAAE-B16D3BF882A3}" presName="composite" presStyleCnt="0"/>
      <dgm:spPr/>
      <dgm:t>
        <a:bodyPr/>
        <a:lstStyle/>
        <a:p>
          <a:endParaRPr lang="en-US"/>
        </a:p>
      </dgm:t>
    </dgm:pt>
    <dgm:pt modelId="{BFDC3940-7B5E-43BE-8137-F7961106CC30}" type="pres">
      <dgm:prSet presAssocID="{E4E24DDE-7319-4DD4-AAAE-B16D3BF882A3}" presName="parentText" presStyleLbl="alignNode1" presStyleIdx="1" presStyleCnt="4">
        <dgm:presLayoutVars>
          <dgm:chMax val="1"/>
          <dgm:bulletEnabled val="1"/>
        </dgm:presLayoutVars>
      </dgm:prSet>
      <dgm:spPr/>
      <dgm:t>
        <a:bodyPr/>
        <a:lstStyle/>
        <a:p>
          <a:endParaRPr lang="en-US"/>
        </a:p>
      </dgm:t>
    </dgm:pt>
    <dgm:pt modelId="{16571FAA-80F7-45E5-8476-DDD3FB0040B7}" type="pres">
      <dgm:prSet presAssocID="{E4E24DDE-7319-4DD4-AAAE-B16D3BF882A3}" presName="descendantText" presStyleLbl="alignAcc1" presStyleIdx="1" presStyleCnt="4">
        <dgm:presLayoutVars>
          <dgm:bulletEnabled val="1"/>
        </dgm:presLayoutVars>
      </dgm:prSet>
      <dgm:spPr/>
      <dgm:t>
        <a:bodyPr/>
        <a:lstStyle/>
        <a:p>
          <a:endParaRPr lang="en-US"/>
        </a:p>
      </dgm:t>
    </dgm:pt>
    <dgm:pt modelId="{0A1FE5F3-FEE5-4E00-AA94-70E28DA1DF8B}" type="pres">
      <dgm:prSet presAssocID="{838F6F91-3F68-4E3E-B8DF-1FCB8398DE29}" presName="sp" presStyleCnt="0"/>
      <dgm:spPr/>
      <dgm:t>
        <a:bodyPr/>
        <a:lstStyle/>
        <a:p>
          <a:endParaRPr lang="en-US"/>
        </a:p>
      </dgm:t>
    </dgm:pt>
    <dgm:pt modelId="{336B8DA4-7AA6-4DB6-8193-E5ABA2596EDC}" type="pres">
      <dgm:prSet presAssocID="{8EA1525F-05DD-448C-B60E-6C363B7A1069}" presName="composite" presStyleCnt="0"/>
      <dgm:spPr/>
      <dgm:t>
        <a:bodyPr/>
        <a:lstStyle/>
        <a:p>
          <a:endParaRPr lang="en-US"/>
        </a:p>
      </dgm:t>
    </dgm:pt>
    <dgm:pt modelId="{1C86630E-6201-470C-B71B-3D05CC02A8C7}" type="pres">
      <dgm:prSet presAssocID="{8EA1525F-05DD-448C-B60E-6C363B7A1069}" presName="parentText" presStyleLbl="alignNode1" presStyleIdx="2" presStyleCnt="4">
        <dgm:presLayoutVars>
          <dgm:chMax val="1"/>
          <dgm:bulletEnabled val="1"/>
        </dgm:presLayoutVars>
      </dgm:prSet>
      <dgm:spPr/>
      <dgm:t>
        <a:bodyPr/>
        <a:lstStyle/>
        <a:p>
          <a:endParaRPr lang="en-US"/>
        </a:p>
      </dgm:t>
    </dgm:pt>
    <dgm:pt modelId="{9A47553B-1C92-4AD0-ABC6-39AF0B2C2411}" type="pres">
      <dgm:prSet presAssocID="{8EA1525F-05DD-448C-B60E-6C363B7A1069}" presName="descendantText" presStyleLbl="alignAcc1" presStyleIdx="2" presStyleCnt="4">
        <dgm:presLayoutVars>
          <dgm:bulletEnabled val="1"/>
        </dgm:presLayoutVars>
      </dgm:prSet>
      <dgm:spPr/>
      <dgm:t>
        <a:bodyPr/>
        <a:lstStyle/>
        <a:p>
          <a:endParaRPr lang="en-US"/>
        </a:p>
      </dgm:t>
    </dgm:pt>
    <dgm:pt modelId="{5C4F0DDC-BD66-4158-BD7D-5A5A171C8D60}" type="pres">
      <dgm:prSet presAssocID="{9C0D12AD-D71E-474A-A828-8C4069853825}" presName="sp" presStyleCnt="0"/>
      <dgm:spPr/>
      <dgm:t>
        <a:bodyPr/>
        <a:lstStyle/>
        <a:p>
          <a:endParaRPr lang="en-US"/>
        </a:p>
      </dgm:t>
    </dgm:pt>
    <dgm:pt modelId="{CC05F4A1-1682-4705-A0A0-9AD5754F4AB4}" type="pres">
      <dgm:prSet presAssocID="{6818F994-651E-4114-AA14-47EACD097B2E}" presName="composite" presStyleCnt="0"/>
      <dgm:spPr/>
      <dgm:t>
        <a:bodyPr/>
        <a:lstStyle/>
        <a:p>
          <a:endParaRPr lang="en-US"/>
        </a:p>
      </dgm:t>
    </dgm:pt>
    <dgm:pt modelId="{6B1AAD6A-3153-439F-83F3-C1208294C69C}" type="pres">
      <dgm:prSet presAssocID="{6818F994-651E-4114-AA14-47EACD097B2E}" presName="parentText" presStyleLbl="alignNode1" presStyleIdx="3" presStyleCnt="4">
        <dgm:presLayoutVars>
          <dgm:chMax val="1"/>
          <dgm:bulletEnabled val="1"/>
        </dgm:presLayoutVars>
      </dgm:prSet>
      <dgm:spPr/>
      <dgm:t>
        <a:bodyPr/>
        <a:lstStyle/>
        <a:p>
          <a:endParaRPr lang="en-US"/>
        </a:p>
      </dgm:t>
    </dgm:pt>
    <dgm:pt modelId="{47CF12F3-02FB-4B0D-8C57-0F541C5ED191}" type="pres">
      <dgm:prSet presAssocID="{6818F994-651E-4114-AA14-47EACD097B2E}" presName="descendantText" presStyleLbl="alignAcc1" presStyleIdx="3" presStyleCnt="4">
        <dgm:presLayoutVars>
          <dgm:bulletEnabled val="1"/>
        </dgm:presLayoutVars>
      </dgm:prSet>
      <dgm:spPr/>
      <dgm:t>
        <a:bodyPr/>
        <a:lstStyle/>
        <a:p>
          <a:endParaRPr lang="en-US"/>
        </a:p>
      </dgm:t>
    </dgm:pt>
  </dgm:ptLst>
  <dgm:cxnLst>
    <dgm:cxn modelId="{06067632-1875-46AC-B0A6-DC8C4587533A}" type="presOf" srcId="{94282BCA-E9E0-4EAB-843E-D49EE05EAD75}" destId="{E5427EBE-BB97-4999-952D-A63FBDE64B63}" srcOrd="0" destOrd="0" presId="urn:microsoft.com/office/officeart/2005/8/layout/chevron2"/>
    <dgm:cxn modelId="{8B7C24B3-9ADF-4AFD-8582-3C2B57E89BFE}" srcId="{3F0942CD-C345-48AA-9371-BDC756A9AE91}" destId="{E4E24DDE-7319-4DD4-AAAE-B16D3BF882A3}" srcOrd="1" destOrd="0" parTransId="{C058AE4A-05AB-4A3A-87F2-64564E626764}" sibTransId="{838F6F91-3F68-4E3E-B8DF-1FCB8398DE29}"/>
    <dgm:cxn modelId="{ADD157AC-CF1D-4800-810F-092C7CCFADFE}" type="presOf" srcId="{E41C7503-A932-4734-BD15-0FBAD9C0C0CC}" destId="{16571FAA-80F7-45E5-8476-DDD3FB0040B7}" srcOrd="0" destOrd="0" presId="urn:microsoft.com/office/officeart/2005/8/layout/chevron2"/>
    <dgm:cxn modelId="{19226467-F9DC-4E07-940B-31E2CD788D45}" srcId="{E4E24DDE-7319-4DD4-AAAE-B16D3BF882A3}" destId="{E41C7503-A932-4734-BD15-0FBAD9C0C0CC}" srcOrd="0" destOrd="0" parTransId="{29C0E1AF-86DB-48E6-94A2-2AC00E893852}" sibTransId="{CBCBB59F-36C4-40AC-BB59-18335B17CEFF}"/>
    <dgm:cxn modelId="{9632F279-7B09-4E49-A33B-E9756C1BF209}" type="presOf" srcId="{07D1B820-3C7C-4BE2-BF6D-70E0A95F92B2}" destId="{60853962-830F-45B1-95FA-EDECE622CE35}" srcOrd="0" destOrd="0" presId="urn:microsoft.com/office/officeart/2005/8/layout/chevron2"/>
    <dgm:cxn modelId="{0FDF5563-4F51-45AE-ACBD-32DD779A73DD}" srcId="{07D1B820-3C7C-4BE2-BF6D-70E0A95F92B2}" destId="{94282BCA-E9E0-4EAB-843E-D49EE05EAD75}" srcOrd="0" destOrd="0" parTransId="{E180992C-AB1A-43D1-9117-C03BF5EFF891}" sibTransId="{04BBCD98-BD68-41E2-9299-7108F258177C}"/>
    <dgm:cxn modelId="{B74479F7-56B8-4019-B30D-52FAF52CF165}" srcId="{8EA1525F-05DD-448C-B60E-6C363B7A1069}" destId="{141C5DD2-4F4D-4968-B236-B2003BFE4E5F}" srcOrd="0" destOrd="0" parTransId="{D0D6D878-A224-435F-9FBD-7E9CA986945D}" sibTransId="{04ED878A-8746-43D1-84E4-35FDF3710E49}"/>
    <dgm:cxn modelId="{C298B06F-408A-438C-B64C-42669239B699}" type="presOf" srcId="{141C5DD2-4F4D-4968-B236-B2003BFE4E5F}" destId="{9A47553B-1C92-4AD0-ABC6-39AF0B2C2411}" srcOrd="0" destOrd="0" presId="urn:microsoft.com/office/officeart/2005/8/layout/chevron2"/>
    <dgm:cxn modelId="{BC3D9CAE-3134-4AE9-BF5B-C1E23CC9FA72}" srcId="{3F0942CD-C345-48AA-9371-BDC756A9AE91}" destId="{6818F994-651E-4114-AA14-47EACD097B2E}" srcOrd="3" destOrd="0" parTransId="{ABF3A78A-F58C-4AA7-AB44-505D8131CB31}" sibTransId="{8345013C-2F5E-41F9-97DE-CFF94B0FF978}"/>
    <dgm:cxn modelId="{6B0A25E0-5BB6-4062-9BB4-A5C444EA0402}" type="presOf" srcId="{E4E24DDE-7319-4DD4-AAAE-B16D3BF882A3}" destId="{BFDC3940-7B5E-43BE-8137-F7961106CC30}" srcOrd="0" destOrd="0" presId="urn:microsoft.com/office/officeart/2005/8/layout/chevron2"/>
    <dgm:cxn modelId="{D003F7EC-266D-4E66-AC10-06C9AAAE340A}" type="presOf" srcId="{8EA1525F-05DD-448C-B60E-6C363B7A1069}" destId="{1C86630E-6201-470C-B71B-3D05CC02A8C7}" srcOrd="0" destOrd="0" presId="urn:microsoft.com/office/officeart/2005/8/layout/chevron2"/>
    <dgm:cxn modelId="{ECC82A52-3344-476B-8425-D6DC02052070}" type="presOf" srcId="{E67D7FF2-2470-4337-BA4C-07FD8090AB9C}" destId="{47CF12F3-02FB-4B0D-8C57-0F541C5ED191}" srcOrd="0" destOrd="0" presId="urn:microsoft.com/office/officeart/2005/8/layout/chevron2"/>
    <dgm:cxn modelId="{A82EE43A-618C-4ABF-ADBD-353F9E7540DC}" srcId="{6818F994-651E-4114-AA14-47EACD097B2E}" destId="{E67D7FF2-2470-4337-BA4C-07FD8090AB9C}" srcOrd="0" destOrd="0" parTransId="{E16A0756-1F9E-4D9F-9239-FE79F906FA46}" sibTransId="{3DEA4B16-B3CB-4367-BA8B-B65CDBA0BC11}"/>
    <dgm:cxn modelId="{F3BA2391-FF0B-4AD4-8D8F-7695D98C4F3E}" type="presOf" srcId="{6818F994-651E-4114-AA14-47EACD097B2E}" destId="{6B1AAD6A-3153-439F-83F3-C1208294C69C}" srcOrd="0" destOrd="0" presId="urn:microsoft.com/office/officeart/2005/8/layout/chevron2"/>
    <dgm:cxn modelId="{0D7AA26C-EAB4-4BA8-8EB9-22B6C280F2E2}" srcId="{3F0942CD-C345-48AA-9371-BDC756A9AE91}" destId="{07D1B820-3C7C-4BE2-BF6D-70E0A95F92B2}" srcOrd="0" destOrd="0" parTransId="{72D98180-6450-489D-8F64-618620A3C1BE}" sibTransId="{C2EE3D07-574D-4FF1-989B-160A6A3174AD}"/>
    <dgm:cxn modelId="{49EDA3DB-3C0D-443D-8D50-995E22042394}" type="presOf" srcId="{3F0942CD-C345-48AA-9371-BDC756A9AE91}" destId="{DA94DE08-7002-4186-BC69-DDF18714104D}" srcOrd="0" destOrd="0" presId="urn:microsoft.com/office/officeart/2005/8/layout/chevron2"/>
    <dgm:cxn modelId="{AC1DE120-E22E-45E0-BA6B-6C17CA5657A6}" srcId="{3F0942CD-C345-48AA-9371-BDC756A9AE91}" destId="{8EA1525F-05DD-448C-B60E-6C363B7A1069}" srcOrd="2" destOrd="0" parTransId="{78644780-52D4-4EC2-9C49-9EAB07EFD50C}" sibTransId="{9C0D12AD-D71E-474A-A828-8C4069853825}"/>
    <dgm:cxn modelId="{D8C563C2-28AB-4714-BB45-583D7FDEA67D}" type="presParOf" srcId="{DA94DE08-7002-4186-BC69-DDF18714104D}" destId="{54139F53-2113-46E2-B717-B9AFD916399F}" srcOrd="0" destOrd="0" presId="urn:microsoft.com/office/officeart/2005/8/layout/chevron2"/>
    <dgm:cxn modelId="{4F9C8306-D2C9-46D1-AFD6-0E78C32FC551}" type="presParOf" srcId="{54139F53-2113-46E2-B717-B9AFD916399F}" destId="{60853962-830F-45B1-95FA-EDECE622CE35}" srcOrd="0" destOrd="0" presId="urn:microsoft.com/office/officeart/2005/8/layout/chevron2"/>
    <dgm:cxn modelId="{A9C2F5C1-98D6-4608-9647-D45CC68602DC}" type="presParOf" srcId="{54139F53-2113-46E2-B717-B9AFD916399F}" destId="{E5427EBE-BB97-4999-952D-A63FBDE64B63}" srcOrd="1" destOrd="0" presId="urn:microsoft.com/office/officeart/2005/8/layout/chevron2"/>
    <dgm:cxn modelId="{4CDDAE9F-A64A-4F83-B564-2754ED209E1D}" type="presParOf" srcId="{DA94DE08-7002-4186-BC69-DDF18714104D}" destId="{C216223A-A3EF-46EC-B937-37E25E185B56}" srcOrd="1" destOrd="0" presId="urn:microsoft.com/office/officeart/2005/8/layout/chevron2"/>
    <dgm:cxn modelId="{EDF17B57-91E3-41F2-AFC1-C03F16CBEF3C}" type="presParOf" srcId="{DA94DE08-7002-4186-BC69-DDF18714104D}" destId="{9400AEC4-09CE-4D05-868C-59A25A06889F}" srcOrd="2" destOrd="0" presId="urn:microsoft.com/office/officeart/2005/8/layout/chevron2"/>
    <dgm:cxn modelId="{038959C7-DBEB-4CFC-AE92-DA60EF522EAB}" type="presParOf" srcId="{9400AEC4-09CE-4D05-868C-59A25A06889F}" destId="{BFDC3940-7B5E-43BE-8137-F7961106CC30}" srcOrd="0" destOrd="0" presId="urn:microsoft.com/office/officeart/2005/8/layout/chevron2"/>
    <dgm:cxn modelId="{A6CCEAD6-38D6-4CA6-B5B4-180AC23C9800}" type="presParOf" srcId="{9400AEC4-09CE-4D05-868C-59A25A06889F}" destId="{16571FAA-80F7-45E5-8476-DDD3FB0040B7}" srcOrd="1" destOrd="0" presId="urn:microsoft.com/office/officeart/2005/8/layout/chevron2"/>
    <dgm:cxn modelId="{85E5042D-386B-4A76-8349-9823FA64919B}" type="presParOf" srcId="{DA94DE08-7002-4186-BC69-DDF18714104D}" destId="{0A1FE5F3-FEE5-4E00-AA94-70E28DA1DF8B}" srcOrd="3" destOrd="0" presId="urn:microsoft.com/office/officeart/2005/8/layout/chevron2"/>
    <dgm:cxn modelId="{D153882A-3908-4B15-B381-B7AC287E5DDC}" type="presParOf" srcId="{DA94DE08-7002-4186-BC69-DDF18714104D}" destId="{336B8DA4-7AA6-4DB6-8193-E5ABA2596EDC}" srcOrd="4" destOrd="0" presId="urn:microsoft.com/office/officeart/2005/8/layout/chevron2"/>
    <dgm:cxn modelId="{D16FDE06-2CF2-4589-AC02-6F05E6C632BD}" type="presParOf" srcId="{336B8DA4-7AA6-4DB6-8193-E5ABA2596EDC}" destId="{1C86630E-6201-470C-B71B-3D05CC02A8C7}" srcOrd="0" destOrd="0" presId="urn:microsoft.com/office/officeart/2005/8/layout/chevron2"/>
    <dgm:cxn modelId="{F33C23F6-8D81-4229-A406-553D4A076D87}" type="presParOf" srcId="{336B8DA4-7AA6-4DB6-8193-E5ABA2596EDC}" destId="{9A47553B-1C92-4AD0-ABC6-39AF0B2C2411}" srcOrd="1" destOrd="0" presId="urn:microsoft.com/office/officeart/2005/8/layout/chevron2"/>
    <dgm:cxn modelId="{A8C11889-67C2-430C-8C18-E3A9E3C21858}" type="presParOf" srcId="{DA94DE08-7002-4186-BC69-DDF18714104D}" destId="{5C4F0DDC-BD66-4158-BD7D-5A5A171C8D60}" srcOrd="5" destOrd="0" presId="urn:microsoft.com/office/officeart/2005/8/layout/chevron2"/>
    <dgm:cxn modelId="{E2BD125E-9C8A-4BCF-9250-7E0844750D0E}" type="presParOf" srcId="{DA94DE08-7002-4186-BC69-DDF18714104D}" destId="{CC05F4A1-1682-4705-A0A0-9AD5754F4AB4}" srcOrd="6" destOrd="0" presId="urn:microsoft.com/office/officeart/2005/8/layout/chevron2"/>
    <dgm:cxn modelId="{C8B4DBBE-F810-4970-9464-DCFDF66E3286}" type="presParOf" srcId="{CC05F4A1-1682-4705-A0A0-9AD5754F4AB4}" destId="{6B1AAD6A-3153-439F-83F3-C1208294C69C}" srcOrd="0" destOrd="0" presId="urn:microsoft.com/office/officeart/2005/8/layout/chevron2"/>
    <dgm:cxn modelId="{F2D62E4B-519F-438E-A3D1-80B41B03D6D8}" type="presParOf" srcId="{CC05F4A1-1682-4705-A0A0-9AD5754F4AB4}" destId="{47CF12F3-02FB-4B0D-8C57-0F541C5ED191}"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92AB4C6-DB26-4241-B0B8-E32325AB00D0}" type="doc">
      <dgm:prSet loTypeId="urn:microsoft.com/office/officeart/2005/8/layout/vList3" loCatId="list" qsTypeId="urn:microsoft.com/office/officeart/2005/8/quickstyle/simple1" qsCatId="simple" csTypeId="urn:microsoft.com/office/officeart/2005/8/colors/colorful1" csCatId="colorful" phldr="1"/>
      <dgm:spPr/>
    </dgm:pt>
    <dgm:pt modelId="{E41B357F-F996-4036-B055-106C86A7A570}">
      <dgm:prSet phldrT="[Text]"/>
      <dgm:spPr/>
      <dgm:t>
        <a:bodyPr/>
        <a:lstStyle/>
        <a:p>
          <a:r>
            <a:rPr lang="en-US" dirty="0" smtClean="0"/>
            <a:t> </a:t>
          </a:r>
          <a:endParaRPr lang="en-US" dirty="0"/>
        </a:p>
      </dgm:t>
    </dgm:pt>
    <dgm:pt modelId="{2FA11A5D-0C6D-47BF-8442-5CB07B889252}" type="parTrans" cxnId="{21B8D99D-8CD7-4492-A25D-7576FA26032C}">
      <dgm:prSet/>
      <dgm:spPr/>
      <dgm:t>
        <a:bodyPr/>
        <a:lstStyle/>
        <a:p>
          <a:endParaRPr lang="en-US"/>
        </a:p>
      </dgm:t>
    </dgm:pt>
    <dgm:pt modelId="{FBF77894-C0CF-4DA6-9C6B-86F1C045258E}" type="sibTrans" cxnId="{21B8D99D-8CD7-4492-A25D-7576FA26032C}">
      <dgm:prSet/>
      <dgm:spPr/>
      <dgm:t>
        <a:bodyPr/>
        <a:lstStyle/>
        <a:p>
          <a:endParaRPr lang="en-US"/>
        </a:p>
      </dgm:t>
    </dgm:pt>
    <dgm:pt modelId="{E276C387-0748-4404-A120-A5336AD4B908}">
      <dgm:prSet phldrT="[Text]"/>
      <dgm:spPr/>
      <dgm:t>
        <a:bodyPr/>
        <a:lstStyle/>
        <a:p>
          <a:r>
            <a:rPr lang="en-US" dirty="0" smtClean="0"/>
            <a:t> </a:t>
          </a:r>
          <a:endParaRPr lang="en-US" dirty="0"/>
        </a:p>
      </dgm:t>
    </dgm:pt>
    <dgm:pt modelId="{2B41C379-4B75-47DE-9AC1-41701DDD782F}" type="parTrans" cxnId="{D7B39F0C-0FC3-4C12-916E-595AF36FDA8C}">
      <dgm:prSet/>
      <dgm:spPr/>
      <dgm:t>
        <a:bodyPr/>
        <a:lstStyle/>
        <a:p>
          <a:endParaRPr lang="en-US"/>
        </a:p>
      </dgm:t>
    </dgm:pt>
    <dgm:pt modelId="{E31CE11A-C9C9-4B9E-B818-0971DA181FAA}" type="sibTrans" cxnId="{D7B39F0C-0FC3-4C12-916E-595AF36FDA8C}">
      <dgm:prSet/>
      <dgm:spPr/>
      <dgm:t>
        <a:bodyPr/>
        <a:lstStyle/>
        <a:p>
          <a:endParaRPr lang="en-US"/>
        </a:p>
      </dgm:t>
    </dgm:pt>
    <dgm:pt modelId="{71234166-7851-4D45-95F7-12999A290E62}">
      <dgm:prSet phldrT="[Text]"/>
      <dgm:spPr/>
      <dgm:t>
        <a:bodyPr/>
        <a:lstStyle/>
        <a:p>
          <a:r>
            <a:rPr lang="en-US" dirty="0" smtClean="0"/>
            <a:t> </a:t>
          </a:r>
          <a:endParaRPr lang="en-US" dirty="0"/>
        </a:p>
      </dgm:t>
    </dgm:pt>
    <dgm:pt modelId="{F2A23454-7BE6-4193-B752-BD978F17C94C}" type="parTrans" cxnId="{240477C5-38A9-40A2-8B89-B26A21C33A79}">
      <dgm:prSet/>
      <dgm:spPr/>
      <dgm:t>
        <a:bodyPr/>
        <a:lstStyle/>
        <a:p>
          <a:endParaRPr lang="en-US"/>
        </a:p>
      </dgm:t>
    </dgm:pt>
    <dgm:pt modelId="{CDBBC070-BC69-4600-9AF3-B2DD6552F0DA}" type="sibTrans" cxnId="{240477C5-38A9-40A2-8B89-B26A21C33A79}">
      <dgm:prSet/>
      <dgm:spPr/>
      <dgm:t>
        <a:bodyPr/>
        <a:lstStyle/>
        <a:p>
          <a:endParaRPr lang="en-US"/>
        </a:p>
      </dgm:t>
    </dgm:pt>
    <dgm:pt modelId="{6C701B26-F7A7-4F1C-A6D7-093895B09F21}" type="pres">
      <dgm:prSet presAssocID="{192AB4C6-DB26-4241-B0B8-E32325AB00D0}" presName="linearFlow" presStyleCnt="0">
        <dgm:presLayoutVars>
          <dgm:dir/>
          <dgm:resizeHandles val="exact"/>
        </dgm:presLayoutVars>
      </dgm:prSet>
      <dgm:spPr/>
    </dgm:pt>
    <dgm:pt modelId="{7BEA165F-1A85-43F0-BC8B-0BCCAC35EC7A}" type="pres">
      <dgm:prSet presAssocID="{E41B357F-F996-4036-B055-106C86A7A570}" presName="composite" presStyleCnt="0"/>
      <dgm:spPr/>
    </dgm:pt>
    <dgm:pt modelId="{D4CCDC35-48B7-472E-A4EF-F6F839D41AE7}" type="pres">
      <dgm:prSet presAssocID="{E41B357F-F996-4036-B055-106C86A7A570}"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5672D55D-F5D9-4589-9B7C-F080AF33FA48}" type="pres">
      <dgm:prSet presAssocID="{E41B357F-F996-4036-B055-106C86A7A570}" presName="txShp" presStyleLbl="node1" presStyleIdx="0" presStyleCnt="3">
        <dgm:presLayoutVars>
          <dgm:bulletEnabled val="1"/>
        </dgm:presLayoutVars>
      </dgm:prSet>
      <dgm:spPr/>
      <dgm:t>
        <a:bodyPr/>
        <a:lstStyle/>
        <a:p>
          <a:endParaRPr lang="en-US"/>
        </a:p>
      </dgm:t>
    </dgm:pt>
    <dgm:pt modelId="{B0DE66C9-EF8D-43C0-88CC-58F8490C32DA}" type="pres">
      <dgm:prSet presAssocID="{FBF77894-C0CF-4DA6-9C6B-86F1C045258E}" presName="spacing" presStyleCnt="0"/>
      <dgm:spPr/>
    </dgm:pt>
    <dgm:pt modelId="{9DE6E80B-B4BD-4D79-ABDF-A85C992E8323}" type="pres">
      <dgm:prSet presAssocID="{E276C387-0748-4404-A120-A5336AD4B908}" presName="composite" presStyleCnt="0"/>
      <dgm:spPr/>
    </dgm:pt>
    <dgm:pt modelId="{FDFA4F6C-D558-4DC7-BF12-A0F78F7AB4BB}" type="pres">
      <dgm:prSet presAssocID="{E276C387-0748-4404-A120-A5336AD4B908}"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9000" r="-59000"/>
          </a:stretch>
        </a:blipFill>
      </dgm:spPr>
    </dgm:pt>
    <dgm:pt modelId="{40C54734-DDAB-47D5-81EF-33A8CAF282E0}" type="pres">
      <dgm:prSet presAssocID="{E276C387-0748-4404-A120-A5336AD4B908}" presName="txShp" presStyleLbl="node1" presStyleIdx="1" presStyleCnt="3">
        <dgm:presLayoutVars>
          <dgm:bulletEnabled val="1"/>
        </dgm:presLayoutVars>
      </dgm:prSet>
      <dgm:spPr/>
      <dgm:t>
        <a:bodyPr/>
        <a:lstStyle/>
        <a:p>
          <a:endParaRPr lang="en-US"/>
        </a:p>
      </dgm:t>
    </dgm:pt>
    <dgm:pt modelId="{B851074E-437E-4F3E-8CFA-52AB8177B20D}" type="pres">
      <dgm:prSet presAssocID="{E31CE11A-C9C9-4B9E-B818-0971DA181FAA}" presName="spacing" presStyleCnt="0"/>
      <dgm:spPr/>
    </dgm:pt>
    <dgm:pt modelId="{47AE4B68-108E-407A-85E6-4527CAF36691}" type="pres">
      <dgm:prSet presAssocID="{71234166-7851-4D45-95F7-12999A290E62}" presName="composite" presStyleCnt="0"/>
      <dgm:spPr/>
    </dgm:pt>
    <dgm:pt modelId="{F3B2940E-C5F8-4FE0-9EE6-6831AC4AA3A1}" type="pres">
      <dgm:prSet presAssocID="{71234166-7851-4D45-95F7-12999A290E62}"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917B5F69-05AC-431F-83A2-4E8C872F666F}" type="pres">
      <dgm:prSet presAssocID="{71234166-7851-4D45-95F7-12999A290E62}" presName="txShp" presStyleLbl="node1" presStyleIdx="2" presStyleCnt="3">
        <dgm:presLayoutVars>
          <dgm:bulletEnabled val="1"/>
        </dgm:presLayoutVars>
      </dgm:prSet>
      <dgm:spPr/>
      <dgm:t>
        <a:bodyPr/>
        <a:lstStyle/>
        <a:p>
          <a:endParaRPr lang="en-US"/>
        </a:p>
      </dgm:t>
    </dgm:pt>
  </dgm:ptLst>
  <dgm:cxnLst>
    <dgm:cxn modelId="{9B163C68-EF0F-4868-9C34-0D3013745E04}" type="presOf" srcId="{E276C387-0748-4404-A120-A5336AD4B908}" destId="{40C54734-DDAB-47D5-81EF-33A8CAF282E0}" srcOrd="0" destOrd="0" presId="urn:microsoft.com/office/officeart/2005/8/layout/vList3"/>
    <dgm:cxn modelId="{21B8D99D-8CD7-4492-A25D-7576FA26032C}" srcId="{192AB4C6-DB26-4241-B0B8-E32325AB00D0}" destId="{E41B357F-F996-4036-B055-106C86A7A570}" srcOrd="0" destOrd="0" parTransId="{2FA11A5D-0C6D-47BF-8442-5CB07B889252}" sibTransId="{FBF77894-C0CF-4DA6-9C6B-86F1C045258E}"/>
    <dgm:cxn modelId="{240477C5-38A9-40A2-8B89-B26A21C33A79}" srcId="{192AB4C6-DB26-4241-B0B8-E32325AB00D0}" destId="{71234166-7851-4D45-95F7-12999A290E62}" srcOrd="2" destOrd="0" parTransId="{F2A23454-7BE6-4193-B752-BD978F17C94C}" sibTransId="{CDBBC070-BC69-4600-9AF3-B2DD6552F0DA}"/>
    <dgm:cxn modelId="{B8C07560-19E0-4D7A-99F4-D79ED07F064B}" type="presOf" srcId="{71234166-7851-4D45-95F7-12999A290E62}" destId="{917B5F69-05AC-431F-83A2-4E8C872F666F}" srcOrd="0" destOrd="0" presId="urn:microsoft.com/office/officeart/2005/8/layout/vList3"/>
    <dgm:cxn modelId="{D7B39F0C-0FC3-4C12-916E-595AF36FDA8C}" srcId="{192AB4C6-DB26-4241-B0B8-E32325AB00D0}" destId="{E276C387-0748-4404-A120-A5336AD4B908}" srcOrd="1" destOrd="0" parTransId="{2B41C379-4B75-47DE-9AC1-41701DDD782F}" sibTransId="{E31CE11A-C9C9-4B9E-B818-0971DA181FAA}"/>
    <dgm:cxn modelId="{06575473-B585-4C70-816F-1FB5E04F1915}" type="presOf" srcId="{E41B357F-F996-4036-B055-106C86A7A570}" destId="{5672D55D-F5D9-4589-9B7C-F080AF33FA48}" srcOrd="0" destOrd="0" presId="urn:microsoft.com/office/officeart/2005/8/layout/vList3"/>
    <dgm:cxn modelId="{7710F10B-463C-4224-A078-7721CA5B414E}" type="presOf" srcId="{192AB4C6-DB26-4241-B0B8-E32325AB00D0}" destId="{6C701B26-F7A7-4F1C-A6D7-093895B09F21}" srcOrd="0" destOrd="0" presId="urn:microsoft.com/office/officeart/2005/8/layout/vList3"/>
    <dgm:cxn modelId="{6706B1A1-63EB-488A-A62C-9B1DE6528710}" type="presParOf" srcId="{6C701B26-F7A7-4F1C-A6D7-093895B09F21}" destId="{7BEA165F-1A85-43F0-BC8B-0BCCAC35EC7A}" srcOrd="0" destOrd="0" presId="urn:microsoft.com/office/officeart/2005/8/layout/vList3"/>
    <dgm:cxn modelId="{47294535-A15D-4F06-8F76-8A09F10F8E06}" type="presParOf" srcId="{7BEA165F-1A85-43F0-BC8B-0BCCAC35EC7A}" destId="{D4CCDC35-48B7-472E-A4EF-F6F839D41AE7}" srcOrd="0" destOrd="0" presId="urn:microsoft.com/office/officeart/2005/8/layout/vList3"/>
    <dgm:cxn modelId="{6BA42A08-5F45-4D4B-9DCD-632DD28E4F78}" type="presParOf" srcId="{7BEA165F-1A85-43F0-BC8B-0BCCAC35EC7A}" destId="{5672D55D-F5D9-4589-9B7C-F080AF33FA48}" srcOrd="1" destOrd="0" presId="urn:microsoft.com/office/officeart/2005/8/layout/vList3"/>
    <dgm:cxn modelId="{E83890E1-2683-4FDF-A229-FF2B6DEC008B}" type="presParOf" srcId="{6C701B26-F7A7-4F1C-A6D7-093895B09F21}" destId="{B0DE66C9-EF8D-43C0-88CC-58F8490C32DA}" srcOrd="1" destOrd="0" presId="urn:microsoft.com/office/officeart/2005/8/layout/vList3"/>
    <dgm:cxn modelId="{0268CE56-F1CC-4321-9F9A-CD776C2568CF}" type="presParOf" srcId="{6C701B26-F7A7-4F1C-A6D7-093895B09F21}" destId="{9DE6E80B-B4BD-4D79-ABDF-A85C992E8323}" srcOrd="2" destOrd="0" presId="urn:microsoft.com/office/officeart/2005/8/layout/vList3"/>
    <dgm:cxn modelId="{808BE4F7-794C-46E8-9946-7E6305C004F5}" type="presParOf" srcId="{9DE6E80B-B4BD-4D79-ABDF-A85C992E8323}" destId="{FDFA4F6C-D558-4DC7-BF12-A0F78F7AB4BB}" srcOrd="0" destOrd="0" presId="urn:microsoft.com/office/officeart/2005/8/layout/vList3"/>
    <dgm:cxn modelId="{4BC30E55-5985-4B1A-B534-E70D7C6FB626}" type="presParOf" srcId="{9DE6E80B-B4BD-4D79-ABDF-A85C992E8323}" destId="{40C54734-DDAB-47D5-81EF-33A8CAF282E0}" srcOrd="1" destOrd="0" presId="urn:microsoft.com/office/officeart/2005/8/layout/vList3"/>
    <dgm:cxn modelId="{82116BA5-7539-42FD-8EC7-AEF235FFB28B}" type="presParOf" srcId="{6C701B26-F7A7-4F1C-A6D7-093895B09F21}" destId="{B851074E-437E-4F3E-8CFA-52AB8177B20D}" srcOrd="3" destOrd="0" presId="urn:microsoft.com/office/officeart/2005/8/layout/vList3"/>
    <dgm:cxn modelId="{980B9125-158B-4B77-8971-3256A538F972}" type="presParOf" srcId="{6C701B26-F7A7-4F1C-A6D7-093895B09F21}" destId="{47AE4B68-108E-407A-85E6-4527CAF36691}" srcOrd="4" destOrd="0" presId="urn:microsoft.com/office/officeart/2005/8/layout/vList3"/>
    <dgm:cxn modelId="{B073F285-2594-4184-BC4F-643014EBF8C0}" type="presParOf" srcId="{47AE4B68-108E-407A-85E6-4527CAF36691}" destId="{F3B2940E-C5F8-4FE0-9EE6-6831AC4AA3A1}" srcOrd="0" destOrd="0" presId="urn:microsoft.com/office/officeart/2005/8/layout/vList3"/>
    <dgm:cxn modelId="{271F6EA4-3B8D-40A1-AD8C-E3AF14E4A99F}" type="presParOf" srcId="{47AE4B68-108E-407A-85E6-4527CAF36691}" destId="{917B5F69-05AC-431F-83A2-4E8C872F666F}"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1531FB9-734A-4838-A57C-5188334B9DFC}"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E23FC9A5-8E14-44CF-AB3E-37C7CD698168}">
      <dgm:prSet phldrT="[Text]"/>
      <dgm:spPr/>
      <dgm:t>
        <a:bodyPr/>
        <a:lstStyle/>
        <a:p>
          <a:r>
            <a:rPr lang="en-US" dirty="0" smtClean="0"/>
            <a:t> </a:t>
          </a:r>
          <a:endParaRPr lang="en-US" dirty="0"/>
        </a:p>
      </dgm:t>
    </dgm:pt>
    <dgm:pt modelId="{9522C925-0B27-4E53-9E33-6A5E71D3A665}" type="parTrans" cxnId="{C4C61DFF-594A-4AFA-8735-7C0CB512C229}">
      <dgm:prSet/>
      <dgm:spPr/>
      <dgm:t>
        <a:bodyPr/>
        <a:lstStyle/>
        <a:p>
          <a:endParaRPr lang="en-US"/>
        </a:p>
      </dgm:t>
    </dgm:pt>
    <dgm:pt modelId="{1C4DA579-490A-4CD5-A00A-E47A9088568E}" type="sibTrans" cxnId="{C4C61DFF-594A-4AFA-8735-7C0CB512C229}">
      <dgm:prSet/>
      <dgm:spPr/>
      <dgm:t>
        <a:bodyPr/>
        <a:lstStyle/>
        <a:p>
          <a:endParaRPr lang="en-US"/>
        </a:p>
      </dgm:t>
    </dgm:pt>
    <dgm:pt modelId="{BC43DA76-16FA-4432-BF75-D1F725ACDD7F}">
      <dgm:prSet phldrT="[Text]"/>
      <dgm:spPr/>
      <dgm:t>
        <a:bodyPr/>
        <a:lstStyle/>
        <a:p>
          <a:r>
            <a:rPr lang="en-US" dirty="0" smtClean="0"/>
            <a:t> </a:t>
          </a:r>
          <a:endParaRPr lang="en-US" dirty="0"/>
        </a:p>
      </dgm:t>
    </dgm:pt>
    <dgm:pt modelId="{52A680BD-26F9-4D50-98E5-178B5532619D}" type="parTrans" cxnId="{B66FE557-6EBE-48CE-89F3-1E0081234D31}">
      <dgm:prSet/>
      <dgm:spPr/>
      <dgm:t>
        <a:bodyPr/>
        <a:lstStyle/>
        <a:p>
          <a:endParaRPr lang="en-US"/>
        </a:p>
      </dgm:t>
    </dgm:pt>
    <dgm:pt modelId="{C7EFDB13-1F43-4728-B7EA-02F5F69E2BD3}" type="sibTrans" cxnId="{B66FE557-6EBE-48CE-89F3-1E0081234D31}">
      <dgm:prSet/>
      <dgm:spPr/>
      <dgm:t>
        <a:bodyPr/>
        <a:lstStyle/>
        <a:p>
          <a:endParaRPr lang="en-US"/>
        </a:p>
      </dgm:t>
    </dgm:pt>
    <dgm:pt modelId="{E85B09D9-0F8B-40DD-90C5-B6150218B608}">
      <dgm:prSet phldrT="[Text]"/>
      <dgm:spPr/>
      <dgm:t>
        <a:bodyPr/>
        <a:lstStyle/>
        <a:p>
          <a:r>
            <a:rPr lang="en-US" dirty="0" smtClean="0"/>
            <a:t> </a:t>
          </a:r>
          <a:endParaRPr lang="en-US" dirty="0"/>
        </a:p>
      </dgm:t>
    </dgm:pt>
    <dgm:pt modelId="{0CA20532-ADA3-47BC-BDD6-ABBE7267CED1}" type="parTrans" cxnId="{5E818D6D-D14B-4FE4-A9F2-05B1CCCF4D55}">
      <dgm:prSet/>
      <dgm:spPr/>
      <dgm:t>
        <a:bodyPr/>
        <a:lstStyle/>
        <a:p>
          <a:endParaRPr lang="en-US"/>
        </a:p>
      </dgm:t>
    </dgm:pt>
    <dgm:pt modelId="{D253E295-829F-4843-BF75-D9AD12F5FF5B}" type="sibTrans" cxnId="{5E818D6D-D14B-4FE4-A9F2-05B1CCCF4D55}">
      <dgm:prSet/>
      <dgm:spPr/>
      <dgm:t>
        <a:bodyPr/>
        <a:lstStyle/>
        <a:p>
          <a:endParaRPr lang="en-US"/>
        </a:p>
      </dgm:t>
    </dgm:pt>
    <dgm:pt modelId="{C1187298-B25B-4E2C-AFA7-A921BCEC6BDB}">
      <dgm:prSet phldrT="[Text]"/>
      <dgm:spPr/>
      <dgm:t>
        <a:bodyPr/>
        <a:lstStyle/>
        <a:p>
          <a:r>
            <a:rPr lang="en-US" dirty="0" smtClean="0"/>
            <a:t> </a:t>
          </a:r>
          <a:endParaRPr lang="en-US" dirty="0"/>
        </a:p>
      </dgm:t>
    </dgm:pt>
    <dgm:pt modelId="{1E1E215E-0779-481A-A498-27BE54515BE3}" type="parTrans" cxnId="{8E706EA5-D8AB-4FE8-A6C6-267848FDE219}">
      <dgm:prSet/>
      <dgm:spPr/>
      <dgm:t>
        <a:bodyPr/>
        <a:lstStyle/>
        <a:p>
          <a:endParaRPr lang="en-US"/>
        </a:p>
      </dgm:t>
    </dgm:pt>
    <dgm:pt modelId="{7DAC5003-8CDB-4D38-BB6A-B49D56E36980}" type="sibTrans" cxnId="{8E706EA5-D8AB-4FE8-A6C6-267848FDE219}">
      <dgm:prSet/>
      <dgm:spPr/>
      <dgm:t>
        <a:bodyPr/>
        <a:lstStyle/>
        <a:p>
          <a:endParaRPr lang="en-US"/>
        </a:p>
      </dgm:t>
    </dgm:pt>
    <dgm:pt modelId="{38E837CE-4A1D-4FF8-BFE2-84DC69C07E8D}" type="pres">
      <dgm:prSet presAssocID="{51531FB9-734A-4838-A57C-5188334B9DFC}" presName="matrix" presStyleCnt="0">
        <dgm:presLayoutVars>
          <dgm:chMax val="1"/>
          <dgm:dir/>
          <dgm:resizeHandles val="exact"/>
        </dgm:presLayoutVars>
      </dgm:prSet>
      <dgm:spPr/>
      <dgm:t>
        <a:bodyPr/>
        <a:lstStyle/>
        <a:p>
          <a:endParaRPr lang="en-US"/>
        </a:p>
      </dgm:t>
    </dgm:pt>
    <dgm:pt modelId="{C0DEA1A0-45EB-49CE-862C-CF943829C835}" type="pres">
      <dgm:prSet presAssocID="{51531FB9-734A-4838-A57C-5188334B9DFC}" presName="diamond" presStyleLbl="bgShp" presStyleIdx="0" presStyleCnt="1"/>
      <dgm:spPr/>
    </dgm:pt>
    <dgm:pt modelId="{765BBF49-08BC-4A07-90D0-F254CF92A361}" type="pres">
      <dgm:prSet presAssocID="{51531FB9-734A-4838-A57C-5188334B9DFC}" presName="quad1" presStyleLbl="node1" presStyleIdx="0" presStyleCnt="4">
        <dgm:presLayoutVars>
          <dgm:chMax val="0"/>
          <dgm:chPref val="0"/>
          <dgm:bulletEnabled val="1"/>
        </dgm:presLayoutVars>
      </dgm:prSet>
      <dgm:spPr/>
      <dgm:t>
        <a:bodyPr/>
        <a:lstStyle/>
        <a:p>
          <a:endParaRPr lang="en-US"/>
        </a:p>
      </dgm:t>
    </dgm:pt>
    <dgm:pt modelId="{42892734-8317-4A2B-929B-AB4AFADD6F40}" type="pres">
      <dgm:prSet presAssocID="{51531FB9-734A-4838-A57C-5188334B9DFC}" presName="quad2" presStyleLbl="node1" presStyleIdx="1" presStyleCnt="4">
        <dgm:presLayoutVars>
          <dgm:chMax val="0"/>
          <dgm:chPref val="0"/>
          <dgm:bulletEnabled val="1"/>
        </dgm:presLayoutVars>
      </dgm:prSet>
      <dgm:spPr/>
      <dgm:t>
        <a:bodyPr/>
        <a:lstStyle/>
        <a:p>
          <a:endParaRPr lang="en-US"/>
        </a:p>
      </dgm:t>
    </dgm:pt>
    <dgm:pt modelId="{E466C2C8-AE0D-4B86-801C-77E656BAECC0}" type="pres">
      <dgm:prSet presAssocID="{51531FB9-734A-4838-A57C-5188334B9DFC}" presName="quad3" presStyleLbl="node1" presStyleIdx="2" presStyleCnt="4">
        <dgm:presLayoutVars>
          <dgm:chMax val="0"/>
          <dgm:chPref val="0"/>
          <dgm:bulletEnabled val="1"/>
        </dgm:presLayoutVars>
      </dgm:prSet>
      <dgm:spPr/>
      <dgm:t>
        <a:bodyPr/>
        <a:lstStyle/>
        <a:p>
          <a:endParaRPr lang="en-US"/>
        </a:p>
      </dgm:t>
    </dgm:pt>
    <dgm:pt modelId="{462CE056-B5FD-4543-8CED-724676F0ADA0}" type="pres">
      <dgm:prSet presAssocID="{51531FB9-734A-4838-A57C-5188334B9DFC}" presName="quad4" presStyleLbl="node1" presStyleIdx="3" presStyleCnt="4">
        <dgm:presLayoutVars>
          <dgm:chMax val="0"/>
          <dgm:chPref val="0"/>
          <dgm:bulletEnabled val="1"/>
        </dgm:presLayoutVars>
      </dgm:prSet>
      <dgm:spPr/>
      <dgm:t>
        <a:bodyPr/>
        <a:lstStyle/>
        <a:p>
          <a:endParaRPr lang="en-US"/>
        </a:p>
      </dgm:t>
    </dgm:pt>
  </dgm:ptLst>
  <dgm:cxnLst>
    <dgm:cxn modelId="{8E706EA5-D8AB-4FE8-A6C6-267848FDE219}" srcId="{51531FB9-734A-4838-A57C-5188334B9DFC}" destId="{C1187298-B25B-4E2C-AFA7-A921BCEC6BDB}" srcOrd="3" destOrd="0" parTransId="{1E1E215E-0779-481A-A498-27BE54515BE3}" sibTransId="{7DAC5003-8CDB-4D38-BB6A-B49D56E36980}"/>
    <dgm:cxn modelId="{7F8F1830-1CFF-4525-8D5A-8776B2C07980}" type="presOf" srcId="{51531FB9-734A-4838-A57C-5188334B9DFC}" destId="{38E837CE-4A1D-4FF8-BFE2-84DC69C07E8D}" srcOrd="0" destOrd="0" presId="urn:microsoft.com/office/officeart/2005/8/layout/matrix3"/>
    <dgm:cxn modelId="{5E818D6D-D14B-4FE4-A9F2-05B1CCCF4D55}" srcId="{51531FB9-734A-4838-A57C-5188334B9DFC}" destId="{E85B09D9-0F8B-40DD-90C5-B6150218B608}" srcOrd="2" destOrd="0" parTransId="{0CA20532-ADA3-47BC-BDD6-ABBE7267CED1}" sibTransId="{D253E295-829F-4843-BF75-D9AD12F5FF5B}"/>
    <dgm:cxn modelId="{BE8A64C3-93CA-431A-9CDD-EE4729748B97}" type="presOf" srcId="{E85B09D9-0F8B-40DD-90C5-B6150218B608}" destId="{E466C2C8-AE0D-4B86-801C-77E656BAECC0}" srcOrd="0" destOrd="0" presId="urn:microsoft.com/office/officeart/2005/8/layout/matrix3"/>
    <dgm:cxn modelId="{C4C61DFF-594A-4AFA-8735-7C0CB512C229}" srcId="{51531FB9-734A-4838-A57C-5188334B9DFC}" destId="{E23FC9A5-8E14-44CF-AB3E-37C7CD698168}" srcOrd="0" destOrd="0" parTransId="{9522C925-0B27-4E53-9E33-6A5E71D3A665}" sibTransId="{1C4DA579-490A-4CD5-A00A-E47A9088568E}"/>
    <dgm:cxn modelId="{CAEE1A6A-90F6-481E-93A6-8DF716F1A40D}" type="presOf" srcId="{E23FC9A5-8E14-44CF-AB3E-37C7CD698168}" destId="{765BBF49-08BC-4A07-90D0-F254CF92A361}" srcOrd="0" destOrd="0" presId="urn:microsoft.com/office/officeart/2005/8/layout/matrix3"/>
    <dgm:cxn modelId="{F9127756-4C2F-4545-B326-5DA755D14FA7}" type="presOf" srcId="{C1187298-B25B-4E2C-AFA7-A921BCEC6BDB}" destId="{462CE056-B5FD-4543-8CED-724676F0ADA0}" srcOrd="0" destOrd="0" presId="urn:microsoft.com/office/officeart/2005/8/layout/matrix3"/>
    <dgm:cxn modelId="{B66FE557-6EBE-48CE-89F3-1E0081234D31}" srcId="{51531FB9-734A-4838-A57C-5188334B9DFC}" destId="{BC43DA76-16FA-4432-BF75-D1F725ACDD7F}" srcOrd="1" destOrd="0" parTransId="{52A680BD-26F9-4D50-98E5-178B5532619D}" sibTransId="{C7EFDB13-1F43-4728-B7EA-02F5F69E2BD3}"/>
    <dgm:cxn modelId="{F134B847-B0F0-445B-B017-F4E2677BEE32}" type="presOf" srcId="{BC43DA76-16FA-4432-BF75-D1F725ACDD7F}" destId="{42892734-8317-4A2B-929B-AB4AFADD6F40}" srcOrd="0" destOrd="0" presId="urn:microsoft.com/office/officeart/2005/8/layout/matrix3"/>
    <dgm:cxn modelId="{776A0DA4-EF68-4FFA-B5A2-52C5F3C5102B}" type="presParOf" srcId="{38E837CE-4A1D-4FF8-BFE2-84DC69C07E8D}" destId="{C0DEA1A0-45EB-49CE-862C-CF943829C835}" srcOrd="0" destOrd="0" presId="urn:microsoft.com/office/officeart/2005/8/layout/matrix3"/>
    <dgm:cxn modelId="{29F95433-660F-4DAB-8BCC-417C7519954D}" type="presParOf" srcId="{38E837CE-4A1D-4FF8-BFE2-84DC69C07E8D}" destId="{765BBF49-08BC-4A07-90D0-F254CF92A361}" srcOrd="1" destOrd="0" presId="urn:microsoft.com/office/officeart/2005/8/layout/matrix3"/>
    <dgm:cxn modelId="{3C74EA1B-8843-4B3C-8CFA-A6A933810A15}" type="presParOf" srcId="{38E837CE-4A1D-4FF8-BFE2-84DC69C07E8D}" destId="{42892734-8317-4A2B-929B-AB4AFADD6F40}" srcOrd="2" destOrd="0" presId="urn:microsoft.com/office/officeart/2005/8/layout/matrix3"/>
    <dgm:cxn modelId="{9AAE5F0C-4772-4A87-B4F8-934473D91327}" type="presParOf" srcId="{38E837CE-4A1D-4FF8-BFE2-84DC69C07E8D}" destId="{E466C2C8-AE0D-4B86-801C-77E656BAECC0}" srcOrd="3" destOrd="0" presId="urn:microsoft.com/office/officeart/2005/8/layout/matrix3"/>
    <dgm:cxn modelId="{45E697FA-2385-4566-9071-013037E58A1E}" type="presParOf" srcId="{38E837CE-4A1D-4FF8-BFE2-84DC69C07E8D}" destId="{462CE056-B5FD-4543-8CED-724676F0ADA0}"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7BE13F0-5AD1-4E11-8544-F86A36055F4E}"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1B4AD4BC-F415-4628-AB6E-85EEBA845F7C}">
      <dgm:prSet phldrT="[Text]"/>
      <dgm:spPr/>
      <dgm:t>
        <a:bodyPr/>
        <a:lstStyle/>
        <a:p>
          <a:r>
            <a:rPr lang="en-US" dirty="0" smtClean="0"/>
            <a:t> </a:t>
          </a:r>
          <a:endParaRPr lang="en-US" dirty="0"/>
        </a:p>
      </dgm:t>
    </dgm:pt>
    <dgm:pt modelId="{1274745C-EF5C-49D2-AD29-58BFB70C82F8}" type="parTrans" cxnId="{946B8AE7-2A4A-4656-B9D6-7C4F53B71A3F}">
      <dgm:prSet/>
      <dgm:spPr/>
      <dgm:t>
        <a:bodyPr/>
        <a:lstStyle/>
        <a:p>
          <a:endParaRPr lang="en-US"/>
        </a:p>
      </dgm:t>
    </dgm:pt>
    <dgm:pt modelId="{04793CCC-5008-4410-B701-1C8E2FA50BDF}" type="sibTrans" cxnId="{946B8AE7-2A4A-4656-B9D6-7C4F53B71A3F}">
      <dgm:prSet/>
      <dgm:spPr/>
      <dgm:t>
        <a:bodyPr/>
        <a:lstStyle/>
        <a:p>
          <a:endParaRPr lang="en-US"/>
        </a:p>
      </dgm:t>
    </dgm:pt>
    <dgm:pt modelId="{7508DB58-1B8F-4A80-9CE7-0DE1D55A9C3C}">
      <dgm:prSet phldrT="[Text]"/>
      <dgm:spPr/>
      <dgm:t>
        <a:bodyPr/>
        <a:lstStyle/>
        <a:p>
          <a:r>
            <a:rPr lang="en-US" dirty="0" smtClean="0"/>
            <a:t> </a:t>
          </a:r>
          <a:endParaRPr lang="en-US" dirty="0"/>
        </a:p>
      </dgm:t>
    </dgm:pt>
    <dgm:pt modelId="{2BC71FD4-A4C4-4D70-BDEA-448D8466674C}" type="parTrans" cxnId="{352E2223-1A5C-494D-B544-9FABB841CB4E}">
      <dgm:prSet/>
      <dgm:spPr/>
      <dgm:t>
        <a:bodyPr/>
        <a:lstStyle/>
        <a:p>
          <a:endParaRPr lang="en-US"/>
        </a:p>
      </dgm:t>
    </dgm:pt>
    <dgm:pt modelId="{7BDDF3C3-38A3-44C6-ADDD-D766B1E872CC}" type="sibTrans" cxnId="{352E2223-1A5C-494D-B544-9FABB841CB4E}">
      <dgm:prSet/>
      <dgm:spPr/>
      <dgm:t>
        <a:bodyPr/>
        <a:lstStyle/>
        <a:p>
          <a:endParaRPr lang="en-US"/>
        </a:p>
      </dgm:t>
    </dgm:pt>
    <dgm:pt modelId="{240CB505-A148-420A-B6CA-3EB26F06A421}">
      <dgm:prSet phldrT="[Text]"/>
      <dgm:spPr/>
      <dgm:t>
        <a:bodyPr/>
        <a:lstStyle/>
        <a:p>
          <a:r>
            <a:rPr lang="en-US" dirty="0" smtClean="0"/>
            <a:t> </a:t>
          </a:r>
          <a:endParaRPr lang="en-US" dirty="0"/>
        </a:p>
      </dgm:t>
    </dgm:pt>
    <dgm:pt modelId="{DB7FDB8A-AA4F-4FB3-8511-570468E096A6}" type="parTrans" cxnId="{46334081-DD5C-48F6-809A-8CFE933F3B2E}">
      <dgm:prSet/>
      <dgm:spPr/>
      <dgm:t>
        <a:bodyPr/>
        <a:lstStyle/>
        <a:p>
          <a:endParaRPr lang="en-US"/>
        </a:p>
      </dgm:t>
    </dgm:pt>
    <dgm:pt modelId="{D0C7B218-2575-4235-92A1-96E89DCD0683}" type="sibTrans" cxnId="{46334081-DD5C-48F6-809A-8CFE933F3B2E}">
      <dgm:prSet/>
      <dgm:spPr/>
      <dgm:t>
        <a:bodyPr/>
        <a:lstStyle/>
        <a:p>
          <a:endParaRPr lang="en-US"/>
        </a:p>
      </dgm:t>
    </dgm:pt>
    <dgm:pt modelId="{37C10241-42C5-4D91-8AC4-769C40FF3789}">
      <dgm:prSet phldrT="[Text]"/>
      <dgm:spPr/>
      <dgm:t>
        <a:bodyPr/>
        <a:lstStyle/>
        <a:p>
          <a:r>
            <a:rPr lang="en-US" dirty="0" smtClean="0"/>
            <a:t> </a:t>
          </a:r>
          <a:endParaRPr lang="en-US" dirty="0"/>
        </a:p>
      </dgm:t>
    </dgm:pt>
    <dgm:pt modelId="{10499D2E-6297-4FD5-A694-E3F22C24FF23}" type="parTrans" cxnId="{332A3DEB-F563-4E0A-BCD4-72C88EE0D9FC}">
      <dgm:prSet/>
      <dgm:spPr/>
      <dgm:t>
        <a:bodyPr/>
        <a:lstStyle/>
        <a:p>
          <a:endParaRPr lang="en-US"/>
        </a:p>
      </dgm:t>
    </dgm:pt>
    <dgm:pt modelId="{88B9AA8F-3150-4EC5-83EF-28EA2E5A617D}" type="sibTrans" cxnId="{332A3DEB-F563-4E0A-BCD4-72C88EE0D9FC}">
      <dgm:prSet/>
      <dgm:spPr/>
      <dgm:t>
        <a:bodyPr/>
        <a:lstStyle/>
        <a:p>
          <a:endParaRPr lang="en-US"/>
        </a:p>
      </dgm:t>
    </dgm:pt>
    <dgm:pt modelId="{BFFB00E7-4370-4922-B86C-9B2AA9CE522E}">
      <dgm:prSet phldrT="[Text]"/>
      <dgm:spPr/>
      <dgm:t>
        <a:bodyPr/>
        <a:lstStyle/>
        <a:p>
          <a:r>
            <a:rPr lang="en-US" dirty="0" smtClean="0"/>
            <a:t> </a:t>
          </a:r>
          <a:endParaRPr lang="en-US" dirty="0"/>
        </a:p>
      </dgm:t>
    </dgm:pt>
    <dgm:pt modelId="{DAA9F153-AF4A-4356-B2E9-94DE50DAEFEE}" type="parTrans" cxnId="{553D4075-573F-4797-8EFC-BD45071490D5}">
      <dgm:prSet/>
      <dgm:spPr/>
      <dgm:t>
        <a:bodyPr/>
        <a:lstStyle/>
        <a:p>
          <a:endParaRPr lang="en-US"/>
        </a:p>
      </dgm:t>
    </dgm:pt>
    <dgm:pt modelId="{4DC1C5ED-6441-44A5-8FA7-2A53BB94B0FD}" type="sibTrans" cxnId="{553D4075-573F-4797-8EFC-BD45071490D5}">
      <dgm:prSet/>
      <dgm:spPr/>
      <dgm:t>
        <a:bodyPr/>
        <a:lstStyle/>
        <a:p>
          <a:endParaRPr lang="en-US"/>
        </a:p>
      </dgm:t>
    </dgm:pt>
    <dgm:pt modelId="{8EA039CB-25B9-4AEC-B387-A6F814AE554F}" type="pres">
      <dgm:prSet presAssocID="{27BE13F0-5AD1-4E11-8544-F86A36055F4E}" presName="cycle" presStyleCnt="0">
        <dgm:presLayoutVars>
          <dgm:dir/>
          <dgm:resizeHandles val="exact"/>
        </dgm:presLayoutVars>
      </dgm:prSet>
      <dgm:spPr/>
      <dgm:t>
        <a:bodyPr/>
        <a:lstStyle/>
        <a:p>
          <a:endParaRPr lang="en-US"/>
        </a:p>
      </dgm:t>
    </dgm:pt>
    <dgm:pt modelId="{CE2580B1-7688-4117-8E8B-57F657B1C208}" type="pres">
      <dgm:prSet presAssocID="{1B4AD4BC-F415-4628-AB6E-85EEBA845F7C}" presName="node" presStyleLbl="node1" presStyleIdx="0" presStyleCnt="5" custScaleX="118044">
        <dgm:presLayoutVars>
          <dgm:bulletEnabled val="1"/>
        </dgm:presLayoutVars>
      </dgm:prSet>
      <dgm:spPr/>
      <dgm:t>
        <a:bodyPr/>
        <a:lstStyle/>
        <a:p>
          <a:endParaRPr lang="en-US"/>
        </a:p>
      </dgm:t>
    </dgm:pt>
    <dgm:pt modelId="{A4889E20-2D17-4A24-9B02-30711C235A9F}" type="pres">
      <dgm:prSet presAssocID="{1B4AD4BC-F415-4628-AB6E-85EEBA845F7C}" presName="spNode" presStyleCnt="0"/>
      <dgm:spPr/>
    </dgm:pt>
    <dgm:pt modelId="{FE3C9F20-4C46-4F8F-85DD-79F815C18752}" type="pres">
      <dgm:prSet presAssocID="{04793CCC-5008-4410-B701-1C8E2FA50BDF}" presName="sibTrans" presStyleLbl="sibTrans1D1" presStyleIdx="0" presStyleCnt="5"/>
      <dgm:spPr/>
      <dgm:t>
        <a:bodyPr/>
        <a:lstStyle/>
        <a:p>
          <a:endParaRPr lang="en-US"/>
        </a:p>
      </dgm:t>
    </dgm:pt>
    <dgm:pt modelId="{B9A2A5E0-C948-40FF-82DF-436E10F15006}" type="pres">
      <dgm:prSet presAssocID="{7508DB58-1B8F-4A80-9CE7-0DE1D55A9C3C}" presName="node" presStyleLbl="node1" presStyleIdx="1" presStyleCnt="5" custScaleX="118044">
        <dgm:presLayoutVars>
          <dgm:bulletEnabled val="1"/>
        </dgm:presLayoutVars>
      </dgm:prSet>
      <dgm:spPr/>
      <dgm:t>
        <a:bodyPr/>
        <a:lstStyle/>
        <a:p>
          <a:endParaRPr lang="en-US"/>
        </a:p>
      </dgm:t>
    </dgm:pt>
    <dgm:pt modelId="{10D2967C-B04F-46F0-B673-B5E282149EFB}" type="pres">
      <dgm:prSet presAssocID="{7508DB58-1B8F-4A80-9CE7-0DE1D55A9C3C}" presName="spNode" presStyleCnt="0"/>
      <dgm:spPr/>
    </dgm:pt>
    <dgm:pt modelId="{FF1B2630-A85B-459F-BD63-306EDC3BF32E}" type="pres">
      <dgm:prSet presAssocID="{7BDDF3C3-38A3-44C6-ADDD-D766B1E872CC}" presName="sibTrans" presStyleLbl="sibTrans1D1" presStyleIdx="1" presStyleCnt="5"/>
      <dgm:spPr/>
      <dgm:t>
        <a:bodyPr/>
        <a:lstStyle/>
        <a:p>
          <a:endParaRPr lang="en-US"/>
        </a:p>
      </dgm:t>
    </dgm:pt>
    <dgm:pt modelId="{0AB38A0C-82FF-4525-96B6-59E99F1F8F19}" type="pres">
      <dgm:prSet presAssocID="{240CB505-A148-420A-B6CA-3EB26F06A421}" presName="node" presStyleLbl="node1" presStyleIdx="2" presStyleCnt="5" custScaleX="118044">
        <dgm:presLayoutVars>
          <dgm:bulletEnabled val="1"/>
        </dgm:presLayoutVars>
      </dgm:prSet>
      <dgm:spPr/>
      <dgm:t>
        <a:bodyPr/>
        <a:lstStyle/>
        <a:p>
          <a:endParaRPr lang="en-US"/>
        </a:p>
      </dgm:t>
    </dgm:pt>
    <dgm:pt modelId="{460AE075-1D92-4119-BD9B-C9B8CE4F9F9F}" type="pres">
      <dgm:prSet presAssocID="{240CB505-A148-420A-B6CA-3EB26F06A421}" presName="spNode" presStyleCnt="0"/>
      <dgm:spPr/>
    </dgm:pt>
    <dgm:pt modelId="{30C090FB-5AAA-4380-B315-066E7B02A5FB}" type="pres">
      <dgm:prSet presAssocID="{D0C7B218-2575-4235-92A1-96E89DCD0683}" presName="sibTrans" presStyleLbl="sibTrans1D1" presStyleIdx="2" presStyleCnt="5"/>
      <dgm:spPr/>
      <dgm:t>
        <a:bodyPr/>
        <a:lstStyle/>
        <a:p>
          <a:endParaRPr lang="en-US"/>
        </a:p>
      </dgm:t>
    </dgm:pt>
    <dgm:pt modelId="{5AEC5F49-C532-487F-AAC0-78906E1B3D96}" type="pres">
      <dgm:prSet presAssocID="{37C10241-42C5-4D91-8AC4-769C40FF3789}" presName="node" presStyleLbl="node1" presStyleIdx="3" presStyleCnt="5" custScaleX="118044">
        <dgm:presLayoutVars>
          <dgm:bulletEnabled val="1"/>
        </dgm:presLayoutVars>
      </dgm:prSet>
      <dgm:spPr/>
      <dgm:t>
        <a:bodyPr/>
        <a:lstStyle/>
        <a:p>
          <a:endParaRPr lang="en-US"/>
        </a:p>
      </dgm:t>
    </dgm:pt>
    <dgm:pt modelId="{48929538-DFB4-4CDB-B0C0-2BDF5C37ED53}" type="pres">
      <dgm:prSet presAssocID="{37C10241-42C5-4D91-8AC4-769C40FF3789}" presName="spNode" presStyleCnt="0"/>
      <dgm:spPr/>
    </dgm:pt>
    <dgm:pt modelId="{36EB913C-5DC9-4ABC-96D1-80E907DD46CC}" type="pres">
      <dgm:prSet presAssocID="{88B9AA8F-3150-4EC5-83EF-28EA2E5A617D}" presName="sibTrans" presStyleLbl="sibTrans1D1" presStyleIdx="3" presStyleCnt="5"/>
      <dgm:spPr/>
      <dgm:t>
        <a:bodyPr/>
        <a:lstStyle/>
        <a:p>
          <a:endParaRPr lang="en-US"/>
        </a:p>
      </dgm:t>
    </dgm:pt>
    <dgm:pt modelId="{DC608776-F366-4775-918A-A599F1F837D6}" type="pres">
      <dgm:prSet presAssocID="{BFFB00E7-4370-4922-B86C-9B2AA9CE522E}" presName="node" presStyleLbl="node1" presStyleIdx="4" presStyleCnt="5" custScaleX="118044">
        <dgm:presLayoutVars>
          <dgm:bulletEnabled val="1"/>
        </dgm:presLayoutVars>
      </dgm:prSet>
      <dgm:spPr/>
      <dgm:t>
        <a:bodyPr/>
        <a:lstStyle/>
        <a:p>
          <a:endParaRPr lang="en-US"/>
        </a:p>
      </dgm:t>
    </dgm:pt>
    <dgm:pt modelId="{10D97A38-F617-4C57-A5C4-D6B2E88579C5}" type="pres">
      <dgm:prSet presAssocID="{BFFB00E7-4370-4922-B86C-9B2AA9CE522E}" presName="spNode" presStyleCnt="0"/>
      <dgm:spPr/>
    </dgm:pt>
    <dgm:pt modelId="{A08A06BC-5FA5-4840-A6D0-F1ABD4BEDFC0}" type="pres">
      <dgm:prSet presAssocID="{4DC1C5ED-6441-44A5-8FA7-2A53BB94B0FD}" presName="sibTrans" presStyleLbl="sibTrans1D1" presStyleIdx="4" presStyleCnt="5"/>
      <dgm:spPr/>
      <dgm:t>
        <a:bodyPr/>
        <a:lstStyle/>
        <a:p>
          <a:endParaRPr lang="en-US"/>
        </a:p>
      </dgm:t>
    </dgm:pt>
  </dgm:ptLst>
  <dgm:cxnLst>
    <dgm:cxn modelId="{E7823B1C-003B-4368-BFA9-FEB8837230DE}" type="presOf" srcId="{37C10241-42C5-4D91-8AC4-769C40FF3789}" destId="{5AEC5F49-C532-487F-AAC0-78906E1B3D96}" srcOrd="0" destOrd="0" presId="urn:microsoft.com/office/officeart/2005/8/layout/cycle5"/>
    <dgm:cxn modelId="{332A3DEB-F563-4E0A-BCD4-72C88EE0D9FC}" srcId="{27BE13F0-5AD1-4E11-8544-F86A36055F4E}" destId="{37C10241-42C5-4D91-8AC4-769C40FF3789}" srcOrd="3" destOrd="0" parTransId="{10499D2E-6297-4FD5-A694-E3F22C24FF23}" sibTransId="{88B9AA8F-3150-4EC5-83EF-28EA2E5A617D}"/>
    <dgm:cxn modelId="{3B90B6DC-5E1F-4E6A-B048-96958E3EE5A9}" type="presOf" srcId="{4DC1C5ED-6441-44A5-8FA7-2A53BB94B0FD}" destId="{A08A06BC-5FA5-4840-A6D0-F1ABD4BEDFC0}" srcOrd="0" destOrd="0" presId="urn:microsoft.com/office/officeart/2005/8/layout/cycle5"/>
    <dgm:cxn modelId="{200D9144-9832-4CDB-8751-444B21C7827E}" type="presOf" srcId="{04793CCC-5008-4410-B701-1C8E2FA50BDF}" destId="{FE3C9F20-4C46-4F8F-85DD-79F815C18752}" srcOrd="0" destOrd="0" presId="urn:microsoft.com/office/officeart/2005/8/layout/cycle5"/>
    <dgm:cxn modelId="{967DB046-9C15-4CBA-819C-23108938AEE5}" type="presOf" srcId="{240CB505-A148-420A-B6CA-3EB26F06A421}" destId="{0AB38A0C-82FF-4525-96B6-59E99F1F8F19}" srcOrd="0" destOrd="0" presId="urn:microsoft.com/office/officeart/2005/8/layout/cycle5"/>
    <dgm:cxn modelId="{CDA3B5C6-5625-4243-A6DC-2296EB4A2910}" type="presOf" srcId="{D0C7B218-2575-4235-92A1-96E89DCD0683}" destId="{30C090FB-5AAA-4380-B315-066E7B02A5FB}" srcOrd="0" destOrd="0" presId="urn:microsoft.com/office/officeart/2005/8/layout/cycle5"/>
    <dgm:cxn modelId="{3391BD2E-A4E0-490E-A28E-97EF32FA844C}" type="presOf" srcId="{7BDDF3C3-38A3-44C6-ADDD-D766B1E872CC}" destId="{FF1B2630-A85B-459F-BD63-306EDC3BF32E}" srcOrd="0" destOrd="0" presId="urn:microsoft.com/office/officeart/2005/8/layout/cycle5"/>
    <dgm:cxn modelId="{25ADF518-7CEF-432D-A8F1-C3098140BC00}" type="presOf" srcId="{7508DB58-1B8F-4A80-9CE7-0DE1D55A9C3C}" destId="{B9A2A5E0-C948-40FF-82DF-436E10F15006}" srcOrd="0" destOrd="0" presId="urn:microsoft.com/office/officeart/2005/8/layout/cycle5"/>
    <dgm:cxn modelId="{946B8AE7-2A4A-4656-B9D6-7C4F53B71A3F}" srcId="{27BE13F0-5AD1-4E11-8544-F86A36055F4E}" destId="{1B4AD4BC-F415-4628-AB6E-85EEBA845F7C}" srcOrd="0" destOrd="0" parTransId="{1274745C-EF5C-49D2-AD29-58BFB70C82F8}" sibTransId="{04793CCC-5008-4410-B701-1C8E2FA50BDF}"/>
    <dgm:cxn modelId="{673E1E33-FE93-43EA-953C-642AB3E48D45}" type="presOf" srcId="{27BE13F0-5AD1-4E11-8544-F86A36055F4E}" destId="{8EA039CB-25B9-4AEC-B387-A6F814AE554F}" srcOrd="0" destOrd="0" presId="urn:microsoft.com/office/officeart/2005/8/layout/cycle5"/>
    <dgm:cxn modelId="{2576FE5B-DED6-45C6-8976-8A741C6EC6D8}" type="presOf" srcId="{BFFB00E7-4370-4922-B86C-9B2AA9CE522E}" destId="{DC608776-F366-4775-918A-A599F1F837D6}" srcOrd="0" destOrd="0" presId="urn:microsoft.com/office/officeart/2005/8/layout/cycle5"/>
    <dgm:cxn modelId="{27D2DFC1-4C26-4946-8931-E1012D04D2E0}" type="presOf" srcId="{88B9AA8F-3150-4EC5-83EF-28EA2E5A617D}" destId="{36EB913C-5DC9-4ABC-96D1-80E907DD46CC}" srcOrd="0" destOrd="0" presId="urn:microsoft.com/office/officeart/2005/8/layout/cycle5"/>
    <dgm:cxn modelId="{553D4075-573F-4797-8EFC-BD45071490D5}" srcId="{27BE13F0-5AD1-4E11-8544-F86A36055F4E}" destId="{BFFB00E7-4370-4922-B86C-9B2AA9CE522E}" srcOrd="4" destOrd="0" parTransId="{DAA9F153-AF4A-4356-B2E9-94DE50DAEFEE}" sibTransId="{4DC1C5ED-6441-44A5-8FA7-2A53BB94B0FD}"/>
    <dgm:cxn modelId="{352E2223-1A5C-494D-B544-9FABB841CB4E}" srcId="{27BE13F0-5AD1-4E11-8544-F86A36055F4E}" destId="{7508DB58-1B8F-4A80-9CE7-0DE1D55A9C3C}" srcOrd="1" destOrd="0" parTransId="{2BC71FD4-A4C4-4D70-BDEA-448D8466674C}" sibTransId="{7BDDF3C3-38A3-44C6-ADDD-D766B1E872CC}"/>
    <dgm:cxn modelId="{46334081-DD5C-48F6-809A-8CFE933F3B2E}" srcId="{27BE13F0-5AD1-4E11-8544-F86A36055F4E}" destId="{240CB505-A148-420A-B6CA-3EB26F06A421}" srcOrd="2" destOrd="0" parTransId="{DB7FDB8A-AA4F-4FB3-8511-570468E096A6}" sibTransId="{D0C7B218-2575-4235-92A1-96E89DCD0683}"/>
    <dgm:cxn modelId="{2FF6FD93-8C58-430F-81A8-07C001FD58D9}" type="presOf" srcId="{1B4AD4BC-F415-4628-AB6E-85EEBA845F7C}" destId="{CE2580B1-7688-4117-8E8B-57F657B1C208}" srcOrd="0" destOrd="0" presId="urn:microsoft.com/office/officeart/2005/8/layout/cycle5"/>
    <dgm:cxn modelId="{44A90DA1-3836-4007-88EF-B231393C8793}" type="presParOf" srcId="{8EA039CB-25B9-4AEC-B387-A6F814AE554F}" destId="{CE2580B1-7688-4117-8E8B-57F657B1C208}" srcOrd="0" destOrd="0" presId="urn:microsoft.com/office/officeart/2005/8/layout/cycle5"/>
    <dgm:cxn modelId="{5ED74167-5E39-47B4-8CB9-C34A93417C46}" type="presParOf" srcId="{8EA039CB-25B9-4AEC-B387-A6F814AE554F}" destId="{A4889E20-2D17-4A24-9B02-30711C235A9F}" srcOrd="1" destOrd="0" presId="urn:microsoft.com/office/officeart/2005/8/layout/cycle5"/>
    <dgm:cxn modelId="{957015D1-54DC-449B-854F-0E02E3D0C357}" type="presParOf" srcId="{8EA039CB-25B9-4AEC-B387-A6F814AE554F}" destId="{FE3C9F20-4C46-4F8F-85DD-79F815C18752}" srcOrd="2" destOrd="0" presId="urn:microsoft.com/office/officeart/2005/8/layout/cycle5"/>
    <dgm:cxn modelId="{E1226BF2-39CA-4F99-A897-484A3488D3CF}" type="presParOf" srcId="{8EA039CB-25B9-4AEC-B387-A6F814AE554F}" destId="{B9A2A5E0-C948-40FF-82DF-436E10F15006}" srcOrd="3" destOrd="0" presId="urn:microsoft.com/office/officeart/2005/8/layout/cycle5"/>
    <dgm:cxn modelId="{51A8D2A6-2E6C-4543-B765-D6BA33196281}" type="presParOf" srcId="{8EA039CB-25B9-4AEC-B387-A6F814AE554F}" destId="{10D2967C-B04F-46F0-B673-B5E282149EFB}" srcOrd="4" destOrd="0" presId="urn:microsoft.com/office/officeart/2005/8/layout/cycle5"/>
    <dgm:cxn modelId="{778C439D-8C69-4844-AC24-F293A1F59C9B}" type="presParOf" srcId="{8EA039CB-25B9-4AEC-B387-A6F814AE554F}" destId="{FF1B2630-A85B-459F-BD63-306EDC3BF32E}" srcOrd="5" destOrd="0" presId="urn:microsoft.com/office/officeart/2005/8/layout/cycle5"/>
    <dgm:cxn modelId="{D5259AB8-FB02-4EBD-8139-3276AB62538E}" type="presParOf" srcId="{8EA039CB-25B9-4AEC-B387-A6F814AE554F}" destId="{0AB38A0C-82FF-4525-96B6-59E99F1F8F19}" srcOrd="6" destOrd="0" presId="urn:microsoft.com/office/officeart/2005/8/layout/cycle5"/>
    <dgm:cxn modelId="{C4836E6C-95A3-43DC-8312-0C6D392AC64B}" type="presParOf" srcId="{8EA039CB-25B9-4AEC-B387-A6F814AE554F}" destId="{460AE075-1D92-4119-BD9B-C9B8CE4F9F9F}" srcOrd="7" destOrd="0" presId="urn:microsoft.com/office/officeart/2005/8/layout/cycle5"/>
    <dgm:cxn modelId="{24189DD5-0C94-4628-AAEA-29B07C634FF9}" type="presParOf" srcId="{8EA039CB-25B9-4AEC-B387-A6F814AE554F}" destId="{30C090FB-5AAA-4380-B315-066E7B02A5FB}" srcOrd="8" destOrd="0" presId="urn:microsoft.com/office/officeart/2005/8/layout/cycle5"/>
    <dgm:cxn modelId="{2F3CDA54-C02F-4BC2-AA3F-232368707C7B}" type="presParOf" srcId="{8EA039CB-25B9-4AEC-B387-A6F814AE554F}" destId="{5AEC5F49-C532-487F-AAC0-78906E1B3D96}" srcOrd="9" destOrd="0" presId="urn:microsoft.com/office/officeart/2005/8/layout/cycle5"/>
    <dgm:cxn modelId="{825EB219-9F59-4E21-B93B-6C1A9FF46398}" type="presParOf" srcId="{8EA039CB-25B9-4AEC-B387-A6F814AE554F}" destId="{48929538-DFB4-4CDB-B0C0-2BDF5C37ED53}" srcOrd="10" destOrd="0" presId="urn:microsoft.com/office/officeart/2005/8/layout/cycle5"/>
    <dgm:cxn modelId="{66250B87-D684-4478-A649-276DDD1C7478}" type="presParOf" srcId="{8EA039CB-25B9-4AEC-B387-A6F814AE554F}" destId="{36EB913C-5DC9-4ABC-96D1-80E907DD46CC}" srcOrd="11" destOrd="0" presId="urn:microsoft.com/office/officeart/2005/8/layout/cycle5"/>
    <dgm:cxn modelId="{56A9ABEF-5EF9-477C-B532-FAE6059B48CC}" type="presParOf" srcId="{8EA039CB-25B9-4AEC-B387-A6F814AE554F}" destId="{DC608776-F366-4775-918A-A599F1F837D6}" srcOrd="12" destOrd="0" presId="urn:microsoft.com/office/officeart/2005/8/layout/cycle5"/>
    <dgm:cxn modelId="{27D08185-BBA2-4303-825F-5F8D454A27B9}" type="presParOf" srcId="{8EA039CB-25B9-4AEC-B387-A6F814AE554F}" destId="{10D97A38-F617-4C57-A5C4-D6B2E88579C5}" srcOrd="13" destOrd="0" presId="urn:microsoft.com/office/officeart/2005/8/layout/cycle5"/>
    <dgm:cxn modelId="{66212D79-8989-4429-B98F-8B8D8EC8B384}" type="presParOf" srcId="{8EA039CB-25B9-4AEC-B387-A6F814AE554F}" destId="{A08A06BC-5FA5-4840-A6D0-F1ABD4BEDFC0}" srcOrd="14"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720721C-A40A-4A5E-A8CF-A047CDA57084}"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6E540834-FB09-4335-A16D-797FC5697E5F}">
      <dgm:prSet phldrT="[Text]"/>
      <dgm:spPr/>
      <dgm:t>
        <a:bodyPr/>
        <a:lstStyle/>
        <a:p>
          <a:endParaRPr lang="en-US" dirty="0"/>
        </a:p>
      </dgm:t>
    </dgm:pt>
    <dgm:pt modelId="{34A1DACF-6E55-45B6-8343-935AFBCF3725}" type="parTrans" cxnId="{A47C9AA7-2AFB-40BB-8422-A37CCDFCC386}">
      <dgm:prSet/>
      <dgm:spPr/>
      <dgm:t>
        <a:bodyPr/>
        <a:lstStyle/>
        <a:p>
          <a:endParaRPr lang="en-US"/>
        </a:p>
      </dgm:t>
    </dgm:pt>
    <dgm:pt modelId="{3FA84A98-DFB4-4622-96B1-286E744A76C6}" type="sibTrans" cxnId="{A47C9AA7-2AFB-40BB-8422-A37CCDFCC386}">
      <dgm:prSet/>
      <dgm:spPr/>
      <dgm:t>
        <a:bodyPr/>
        <a:lstStyle/>
        <a:p>
          <a:endParaRPr lang="en-US"/>
        </a:p>
      </dgm:t>
    </dgm:pt>
    <dgm:pt modelId="{EF90FEA1-FDB0-469A-8040-BB939E50082A}">
      <dgm:prSet phldrT="[Text]"/>
      <dgm:spPr/>
      <dgm:t>
        <a:bodyPr/>
        <a:lstStyle/>
        <a:p>
          <a:endParaRPr lang="en-US" dirty="0"/>
        </a:p>
      </dgm:t>
    </dgm:pt>
    <dgm:pt modelId="{089FB120-F66F-4637-9F26-DBC4E8FCB65B}" type="parTrans" cxnId="{5489BAAB-DFC9-4711-A5FF-C73EE4AC2AC0}">
      <dgm:prSet/>
      <dgm:spPr/>
      <dgm:t>
        <a:bodyPr/>
        <a:lstStyle/>
        <a:p>
          <a:endParaRPr lang="en-US"/>
        </a:p>
      </dgm:t>
    </dgm:pt>
    <dgm:pt modelId="{F8A67958-ACF7-4300-AE6E-CCE9649B52ED}" type="sibTrans" cxnId="{5489BAAB-DFC9-4711-A5FF-C73EE4AC2AC0}">
      <dgm:prSet/>
      <dgm:spPr/>
      <dgm:t>
        <a:bodyPr/>
        <a:lstStyle/>
        <a:p>
          <a:endParaRPr lang="en-US"/>
        </a:p>
      </dgm:t>
    </dgm:pt>
    <dgm:pt modelId="{993B28C4-CC82-4AC4-AD5B-64D47327B59F}">
      <dgm:prSet phldrT="[Text]"/>
      <dgm:spPr/>
      <dgm:t>
        <a:bodyPr/>
        <a:lstStyle/>
        <a:p>
          <a:endParaRPr lang="en-US" dirty="0"/>
        </a:p>
      </dgm:t>
    </dgm:pt>
    <dgm:pt modelId="{EEDB2393-638F-4ED3-8C20-36E9CFB55757}" type="parTrans" cxnId="{D4923056-4DDE-40DF-8607-1D21A8ABF9AE}">
      <dgm:prSet/>
      <dgm:spPr/>
      <dgm:t>
        <a:bodyPr/>
        <a:lstStyle/>
        <a:p>
          <a:endParaRPr lang="en-US"/>
        </a:p>
      </dgm:t>
    </dgm:pt>
    <dgm:pt modelId="{89836D2D-7EEC-4092-ACB9-33BC68C35995}" type="sibTrans" cxnId="{D4923056-4DDE-40DF-8607-1D21A8ABF9AE}">
      <dgm:prSet/>
      <dgm:spPr/>
      <dgm:t>
        <a:bodyPr/>
        <a:lstStyle/>
        <a:p>
          <a:endParaRPr lang="en-US"/>
        </a:p>
      </dgm:t>
    </dgm:pt>
    <dgm:pt modelId="{FDF43207-270F-4CFE-9A68-7B5ADE9A2CD1}">
      <dgm:prSet phldrT="[Text]"/>
      <dgm:spPr/>
      <dgm:t>
        <a:bodyPr/>
        <a:lstStyle/>
        <a:p>
          <a:endParaRPr lang="en-US" dirty="0"/>
        </a:p>
      </dgm:t>
    </dgm:pt>
    <dgm:pt modelId="{8285C84E-CCBD-4282-BB96-FB101A0FD788}" type="parTrans" cxnId="{4CFBCEE6-A143-487B-B25B-9F7C01230AA1}">
      <dgm:prSet/>
      <dgm:spPr/>
      <dgm:t>
        <a:bodyPr/>
        <a:lstStyle/>
        <a:p>
          <a:endParaRPr lang="en-US"/>
        </a:p>
      </dgm:t>
    </dgm:pt>
    <dgm:pt modelId="{88DCA7CA-830D-4C5A-91B5-8FAE36906B8A}" type="sibTrans" cxnId="{4CFBCEE6-A143-487B-B25B-9F7C01230AA1}">
      <dgm:prSet/>
      <dgm:spPr/>
      <dgm:t>
        <a:bodyPr/>
        <a:lstStyle/>
        <a:p>
          <a:endParaRPr lang="en-US"/>
        </a:p>
      </dgm:t>
    </dgm:pt>
    <dgm:pt modelId="{83367DF9-3614-4DDA-BFB0-160E408C5C90}">
      <dgm:prSet phldrT="[Text]"/>
      <dgm:spPr/>
      <dgm:t>
        <a:bodyPr/>
        <a:lstStyle/>
        <a:p>
          <a:endParaRPr lang="en-US" dirty="0"/>
        </a:p>
      </dgm:t>
    </dgm:pt>
    <dgm:pt modelId="{D568228F-E0F9-4DDB-AB1D-5D30F610167E}" type="sibTrans" cxnId="{737C6B40-42CF-4C3F-8E12-A9CABF76D787}">
      <dgm:prSet/>
      <dgm:spPr/>
      <dgm:t>
        <a:bodyPr/>
        <a:lstStyle/>
        <a:p>
          <a:endParaRPr lang="en-US"/>
        </a:p>
      </dgm:t>
    </dgm:pt>
    <dgm:pt modelId="{97381525-7138-4E17-A23E-E0BE14038CF5}" type="parTrans" cxnId="{737C6B40-42CF-4C3F-8E12-A9CABF76D787}">
      <dgm:prSet/>
      <dgm:spPr/>
      <dgm:t>
        <a:bodyPr/>
        <a:lstStyle/>
        <a:p>
          <a:endParaRPr lang="en-US"/>
        </a:p>
      </dgm:t>
    </dgm:pt>
    <dgm:pt modelId="{4032AD64-04BD-40EE-BDCA-0D4B7CE540F7}">
      <dgm:prSet phldrT="[Text]"/>
      <dgm:spPr/>
      <dgm:t>
        <a:bodyPr/>
        <a:lstStyle/>
        <a:p>
          <a:endParaRPr lang="en-US" dirty="0"/>
        </a:p>
      </dgm:t>
    </dgm:pt>
    <dgm:pt modelId="{87DA9247-2F2A-40AB-AEDF-9BF7D7E2FEA5}" type="sibTrans" cxnId="{4CD163E7-4B68-4F7A-9C76-8C0ACD550C5A}">
      <dgm:prSet/>
      <dgm:spPr/>
      <dgm:t>
        <a:bodyPr/>
        <a:lstStyle/>
        <a:p>
          <a:endParaRPr lang="en-US"/>
        </a:p>
      </dgm:t>
    </dgm:pt>
    <dgm:pt modelId="{273A4093-FA4F-4E6A-B5DA-733379F3793B}" type="parTrans" cxnId="{4CD163E7-4B68-4F7A-9C76-8C0ACD550C5A}">
      <dgm:prSet/>
      <dgm:spPr/>
      <dgm:t>
        <a:bodyPr/>
        <a:lstStyle/>
        <a:p>
          <a:endParaRPr lang="en-US"/>
        </a:p>
      </dgm:t>
    </dgm:pt>
    <dgm:pt modelId="{D61B414D-CB66-4825-9353-18763ED70485}" type="pres">
      <dgm:prSet presAssocID="{8720721C-A40A-4A5E-A8CF-A047CDA57084}" presName="Name0" presStyleCnt="0">
        <dgm:presLayoutVars>
          <dgm:dir/>
          <dgm:animLvl val="lvl"/>
          <dgm:resizeHandles val="exact"/>
        </dgm:presLayoutVars>
      </dgm:prSet>
      <dgm:spPr/>
      <dgm:t>
        <a:bodyPr/>
        <a:lstStyle/>
        <a:p>
          <a:endParaRPr lang="en-US"/>
        </a:p>
      </dgm:t>
    </dgm:pt>
    <dgm:pt modelId="{F0633449-A91A-462A-AD84-BF1F2745C62E}" type="pres">
      <dgm:prSet presAssocID="{6E540834-FB09-4335-A16D-797FC5697E5F}" presName="linNode" presStyleCnt="0"/>
      <dgm:spPr/>
    </dgm:pt>
    <dgm:pt modelId="{208B8D5F-1F0C-468B-8629-69A261FB4BD6}" type="pres">
      <dgm:prSet presAssocID="{6E540834-FB09-4335-A16D-797FC5697E5F}" presName="parentText" presStyleLbl="node1" presStyleIdx="0" presStyleCnt="3">
        <dgm:presLayoutVars>
          <dgm:chMax val="1"/>
          <dgm:bulletEnabled val="1"/>
        </dgm:presLayoutVars>
      </dgm:prSet>
      <dgm:spPr/>
      <dgm:t>
        <a:bodyPr/>
        <a:lstStyle/>
        <a:p>
          <a:endParaRPr lang="en-US"/>
        </a:p>
      </dgm:t>
    </dgm:pt>
    <dgm:pt modelId="{79821ECB-4878-4B94-BC19-85B59B78BCB2}" type="pres">
      <dgm:prSet presAssocID="{6E540834-FB09-4335-A16D-797FC5697E5F}" presName="descendantText" presStyleLbl="alignAccFollowNode1" presStyleIdx="0" presStyleCnt="3">
        <dgm:presLayoutVars>
          <dgm:bulletEnabled val="1"/>
        </dgm:presLayoutVars>
      </dgm:prSet>
      <dgm:spPr/>
      <dgm:t>
        <a:bodyPr/>
        <a:lstStyle/>
        <a:p>
          <a:endParaRPr lang="en-US"/>
        </a:p>
      </dgm:t>
    </dgm:pt>
    <dgm:pt modelId="{5FBE70D6-D808-4813-9F22-F5A7A3BE2CA2}" type="pres">
      <dgm:prSet presAssocID="{3FA84A98-DFB4-4622-96B1-286E744A76C6}" presName="sp" presStyleCnt="0"/>
      <dgm:spPr/>
    </dgm:pt>
    <dgm:pt modelId="{0FF98072-6823-4DA2-80E2-18441AAC29A6}" type="pres">
      <dgm:prSet presAssocID="{EF90FEA1-FDB0-469A-8040-BB939E50082A}" presName="linNode" presStyleCnt="0"/>
      <dgm:spPr/>
    </dgm:pt>
    <dgm:pt modelId="{2AEB9BD7-237B-4E20-843A-B56647E6B76D}" type="pres">
      <dgm:prSet presAssocID="{EF90FEA1-FDB0-469A-8040-BB939E50082A}" presName="parentText" presStyleLbl="node1" presStyleIdx="1" presStyleCnt="3">
        <dgm:presLayoutVars>
          <dgm:chMax val="1"/>
          <dgm:bulletEnabled val="1"/>
        </dgm:presLayoutVars>
      </dgm:prSet>
      <dgm:spPr/>
      <dgm:t>
        <a:bodyPr/>
        <a:lstStyle/>
        <a:p>
          <a:endParaRPr lang="en-US"/>
        </a:p>
      </dgm:t>
    </dgm:pt>
    <dgm:pt modelId="{E5680EA1-20FF-47FD-9F95-F6C0423811DE}" type="pres">
      <dgm:prSet presAssocID="{EF90FEA1-FDB0-469A-8040-BB939E50082A}" presName="descendantText" presStyleLbl="alignAccFollowNode1" presStyleIdx="1" presStyleCnt="3">
        <dgm:presLayoutVars>
          <dgm:bulletEnabled val="1"/>
        </dgm:presLayoutVars>
      </dgm:prSet>
      <dgm:spPr/>
      <dgm:t>
        <a:bodyPr/>
        <a:lstStyle/>
        <a:p>
          <a:endParaRPr lang="en-US"/>
        </a:p>
      </dgm:t>
    </dgm:pt>
    <dgm:pt modelId="{9A2648CD-481E-43C1-B89D-233CB43C2DFF}" type="pres">
      <dgm:prSet presAssocID="{F8A67958-ACF7-4300-AE6E-CCE9649B52ED}" presName="sp" presStyleCnt="0"/>
      <dgm:spPr/>
    </dgm:pt>
    <dgm:pt modelId="{B28DEB21-0288-4D55-AFEA-2C5DE554FB12}" type="pres">
      <dgm:prSet presAssocID="{993B28C4-CC82-4AC4-AD5B-64D47327B59F}" presName="linNode" presStyleCnt="0"/>
      <dgm:spPr/>
    </dgm:pt>
    <dgm:pt modelId="{4D7E4AF4-0816-49CC-ACC4-3FA6D7504E23}" type="pres">
      <dgm:prSet presAssocID="{993B28C4-CC82-4AC4-AD5B-64D47327B59F}" presName="parentText" presStyleLbl="node1" presStyleIdx="2" presStyleCnt="3">
        <dgm:presLayoutVars>
          <dgm:chMax val="1"/>
          <dgm:bulletEnabled val="1"/>
        </dgm:presLayoutVars>
      </dgm:prSet>
      <dgm:spPr/>
      <dgm:t>
        <a:bodyPr/>
        <a:lstStyle/>
        <a:p>
          <a:endParaRPr lang="en-US"/>
        </a:p>
      </dgm:t>
    </dgm:pt>
    <dgm:pt modelId="{CA76EFED-402E-4358-8A8F-0C4E0431E3FE}" type="pres">
      <dgm:prSet presAssocID="{993B28C4-CC82-4AC4-AD5B-64D47327B59F}" presName="descendantText" presStyleLbl="alignAccFollowNode1" presStyleIdx="2" presStyleCnt="3">
        <dgm:presLayoutVars>
          <dgm:bulletEnabled val="1"/>
        </dgm:presLayoutVars>
      </dgm:prSet>
      <dgm:spPr/>
      <dgm:t>
        <a:bodyPr/>
        <a:lstStyle/>
        <a:p>
          <a:endParaRPr lang="en-US"/>
        </a:p>
      </dgm:t>
    </dgm:pt>
  </dgm:ptLst>
  <dgm:cxnLst>
    <dgm:cxn modelId="{846F5519-EB55-456F-99C3-AE2714FF8EC3}" type="presOf" srcId="{FDF43207-270F-4CFE-9A68-7B5ADE9A2CD1}" destId="{CA76EFED-402E-4358-8A8F-0C4E0431E3FE}" srcOrd="0" destOrd="0" presId="urn:microsoft.com/office/officeart/2005/8/layout/vList5"/>
    <dgm:cxn modelId="{0F134DBA-22B5-41D4-87E1-AFC550D8AF19}" type="presOf" srcId="{EF90FEA1-FDB0-469A-8040-BB939E50082A}" destId="{2AEB9BD7-237B-4E20-843A-B56647E6B76D}" srcOrd="0" destOrd="0" presId="urn:microsoft.com/office/officeart/2005/8/layout/vList5"/>
    <dgm:cxn modelId="{3CABEE20-205D-4EA2-9B04-70BD619EFFA5}" type="presOf" srcId="{993B28C4-CC82-4AC4-AD5B-64D47327B59F}" destId="{4D7E4AF4-0816-49CC-ACC4-3FA6D7504E23}" srcOrd="0" destOrd="0" presId="urn:microsoft.com/office/officeart/2005/8/layout/vList5"/>
    <dgm:cxn modelId="{53E49BCA-90AB-4A09-B8D7-732D5EFF9111}" type="presOf" srcId="{8720721C-A40A-4A5E-A8CF-A047CDA57084}" destId="{D61B414D-CB66-4825-9353-18763ED70485}" srcOrd="0" destOrd="0" presId="urn:microsoft.com/office/officeart/2005/8/layout/vList5"/>
    <dgm:cxn modelId="{4CFBCEE6-A143-487B-B25B-9F7C01230AA1}" srcId="{993B28C4-CC82-4AC4-AD5B-64D47327B59F}" destId="{FDF43207-270F-4CFE-9A68-7B5ADE9A2CD1}" srcOrd="0" destOrd="0" parTransId="{8285C84E-CCBD-4282-BB96-FB101A0FD788}" sibTransId="{88DCA7CA-830D-4C5A-91B5-8FAE36906B8A}"/>
    <dgm:cxn modelId="{D4923056-4DDE-40DF-8607-1D21A8ABF9AE}" srcId="{8720721C-A40A-4A5E-A8CF-A047CDA57084}" destId="{993B28C4-CC82-4AC4-AD5B-64D47327B59F}" srcOrd="2" destOrd="0" parTransId="{EEDB2393-638F-4ED3-8C20-36E9CFB55757}" sibTransId="{89836D2D-7EEC-4092-ACB9-33BC68C35995}"/>
    <dgm:cxn modelId="{4CD163E7-4B68-4F7A-9C76-8C0ACD550C5A}" srcId="{6E540834-FB09-4335-A16D-797FC5697E5F}" destId="{4032AD64-04BD-40EE-BDCA-0D4B7CE540F7}" srcOrd="0" destOrd="0" parTransId="{273A4093-FA4F-4E6A-B5DA-733379F3793B}" sibTransId="{87DA9247-2F2A-40AB-AEDF-9BF7D7E2FEA5}"/>
    <dgm:cxn modelId="{5489BAAB-DFC9-4711-A5FF-C73EE4AC2AC0}" srcId="{8720721C-A40A-4A5E-A8CF-A047CDA57084}" destId="{EF90FEA1-FDB0-469A-8040-BB939E50082A}" srcOrd="1" destOrd="0" parTransId="{089FB120-F66F-4637-9F26-DBC4E8FCB65B}" sibTransId="{F8A67958-ACF7-4300-AE6E-CCE9649B52ED}"/>
    <dgm:cxn modelId="{A47C9AA7-2AFB-40BB-8422-A37CCDFCC386}" srcId="{8720721C-A40A-4A5E-A8CF-A047CDA57084}" destId="{6E540834-FB09-4335-A16D-797FC5697E5F}" srcOrd="0" destOrd="0" parTransId="{34A1DACF-6E55-45B6-8343-935AFBCF3725}" sibTransId="{3FA84A98-DFB4-4622-96B1-286E744A76C6}"/>
    <dgm:cxn modelId="{3B8FBAE5-BFBC-480D-BB65-34BBD5CB2E4E}" type="presOf" srcId="{6E540834-FB09-4335-A16D-797FC5697E5F}" destId="{208B8D5F-1F0C-468B-8629-69A261FB4BD6}" srcOrd="0" destOrd="0" presId="urn:microsoft.com/office/officeart/2005/8/layout/vList5"/>
    <dgm:cxn modelId="{737C6B40-42CF-4C3F-8E12-A9CABF76D787}" srcId="{EF90FEA1-FDB0-469A-8040-BB939E50082A}" destId="{83367DF9-3614-4DDA-BFB0-160E408C5C90}" srcOrd="0" destOrd="0" parTransId="{97381525-7138-4E17-A23E-E0BE14038CF5}" sibTransId="{D568228F-E0F9-4DDB-AB1D-5D30F610167E}"/>
    <dgm:cxn modelId="{B5FBFE6B-E321-4576-A439-BD1C5288761A}" type="presOf" srcId="{83367DF9-3614-4DDA-BFB0-160E408C5C90}" destId="{E5680EA1-20FF-47FD-9F95-F6C0423811DE}" srcOrd="0" destOrd="0" presId="urn:microsoft.com/office/officeart/2005/8/layout/vList5"/>
    <dgm:cxn modelId="{E38BA423-E7F4-42A1-A3E0-D502664A1895}" type="presOf" srcId="{4032AD64-04BD-40EE-BDCA-0D4B7CE540F7}" destId="{79821ECB-4878-4B94-BC19-85B59B78BCB2}" srcOrd="0" destOrd="0" presId="urn:microsoft.com/office/officeart/2005/8/layout/vList5"/>
    <dgm:cxn modelId="{D700C8C2-DC5A-441E-B32B-5463904EE092}" type="presParOf" srcId="{D61B414D-CB66-4825-9353-18763ED70485}" destId="{F0633449-A91A-462A-AD84-BF1F2745C62E}" srcOrd="0" destOrd="0" presId="urn:microsoft.com/office/officeart/2005/8/layout/vList5"/>
    <dgm:cxn modelId="{57A2CE93-5D9A-42E4-B44D-E39E08CE4214}" type="presParOf" srcId="{F0633449-A91A-462A-AD84-BF1F2745C62E}" destId="{208B8D5F-1F0C-468B-8629-69A261FB4BD6}" srcOrd="0" destOrd="0" presId="urn:microsoft.com/office/officeart/2005/8/layout/vList5"/>
    <dgm:cxn modelId="{78292DDE-F83C-4F54-9259-A1661C9FBA62}" type="presParOf" srcId="{F0633449-A91A-462A-AD84-BF1F2745C62E}" destId="{79821ECB-4878-4B94-BC19-85B59B78BCB2}" srcOrd="1" destOrd="0" presId="urn:microsoft.com/office/officeart/2005/8/layout/vList5"/>
    <dgm:cxn modelId="{1935E36E-DB48-44E4-B466-935C7E8A979F}" type="presParOf" srcId="{D61B414D-CB66-4825-9353-18763ED70485}" destId="{5FBE70D6-D808-4813-9F22-F5A7A3BE2CA2}" srcOrd="1" destOrd="0" presId="urn:microsoft.com/office/officeart/2005/8/layout/vList5"/>
    <dgm:cxn modelId="{D4D856E9-E40F-4522-8DCC-907AC789E2CB}" type="presParOf" srcId="{D61B414D-CB66-4825-9353-18763ED70485}" destId="{0FF98072-6823-4DA2-80E2-18441AAC29A6}" srcOrd="2" destOrd="0" presId="urn:microsoft.com/office/officeart/2005/8/layout/vList5"/>
    <dgm:cxn modelId="{E2B30E7C-8AB3-45C6-9252-8FE86B9A1DAB}" type="presParOf" srcId="{0FF98072-6823-4DA2-80E2-18441AAC29A6}" destId="{2AEB9BD7-237B-4E20-843A-B56647E6B76D}" srcOrd="0" destOrd="0" presId="urn:microsoft.com/office/officeart/2005/8/layout/vList5"/>
    <dgm:cxn modelId="{2FE6B638-462C-4282-B339-1055E6D3CE3E}" type="presParOf" srcId="{0FF98072-6823-4DA2-80E2-18441AAC29A6}" destId="{E5680EA1-20FF-47FD-9F95-F6C0423811DE}" srcOrd="1" destOrd="0" presId="urn:microsoft.com/office/officeart/2005/8/layout/vList5"/>
    <dgm:cxn modelId="{5C5402C6-F02D-43AA-B696-B56E9EAAA665}" type="presParOf" srcId="{D61B414D-CB66-4825-9353-18763ED70485}" destId="{9A2648CD-481E-43C1-B89D-233CB43C2DFF}" srcOrd="3" destOrd="0" presId="urn:microsoft.com/office/officeart/2005/8/layout/vList5"/>
    <dgm:cxn modelId="{C3E9D7FF-DDDD-4A00-920B-5DB024625CB0}" type="presParOf" srcId="{D61B414D-CB66-4825-9353-18763ED70485}" destId="{B28DEB21-0288-4D55-AFEA-2C5DE554FB12}" srcOrd="4" destOrd="0" presId="urn:microsoft.com/office/officeart/2005/8/layout/vList5"/>
    <dgm:cxn modelId="{5326CEB9-4915-45B9-9743-9D57C5968070}" type="presParOf" srcId="{B28DEB21-0288-4D55-AFEA-2C5DE554FB12}" destId="{4D7E4AF4-0816-49CC-ACC4-3FA6D7504E23}" srcOrd="0" destOrd="0" presId="urn:microsoft.com/office/officeart/2005/8/layout/vList5"/>
    <dgm:cxn modelId="{E294C35E-67A3-4DCF-8EE0-2557A4954D73}" type="presParOf" srcId="{B28DEB21-0288-4D55-AFEA-2C5DE554FB12}" destId="{CA76EFED-402E-4358-8A8F-0C4E0431E3FE}"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433C70F-9255-4582-BDD8-A8DCF608CFCD}"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F4FF8889-56B0-49B0-A8ED-A144F6E3B94C}">
      <dgm:prSet phldrT="[Text]"/>
      <dgm:spPr/>
      <dgm:t>
        <a:bodyPr/>
        <a:lstStyle/>
        <a:p>
          <a:r>
            <a:rPr lang="en-US" dirty="0" smtClean="0"/>
            <a:t> </a:t>
          </a:r>
          <a:endParaRPr lang="en-US" dirty="0"/>
        </a:p>
      </dgm:t>
    </dgm:pt>
    <dgm:pt modelId="{D439BC2E-E273-4B04-AC7D-901CC1959BAC}" type="parTrans" cxnId="{E2BA454D-8876-488B-8ECE-47409CFCF2C4}">
      <dgm:prSet/>
      <dgm:spPr/>
      <dgm:t>
        <a:bodyPr/>
        <a:lstStyle/>
        <a:p>
          <a:endParaRPr lang="en-US"/>
        </a:p>
      </dgm:t>
    </dgm:pt>
    <dgm:pt modelId="{8A61A709-689B-4DD5-9348-166B3417B045}" type="sibTrans" cxnId="{E2BA454D-8876-488B-8ECE-47409CFCF2C4}">
      <dgm:prSet/>
      <dgm:spPr/>
      <dgm:t>
        <a:bodyPr/>
        <a:lstStyle/>
        <a:p>
          <a:endParaRPr lang="en-US"/>
        </a:p>
      </dgm:t>
    </dgm:pt>
    <dgm:pt modelId="{521A3DD9-21CD-4174-AE49-760A5EDF06AF}">
      <dgm:prSet phldrT="[Text]"/>
      <dgm:spPr/>
      <dgm:t>
        <a:bodyPr/>
        <a:lstStyle/>
        <a:p>
          <a:r>
            <a:rPr lang="en-US" dirty="0" smtClean="0"/>
            <a:t> </a:t>
          </a:r>
          <a:endParaRPr lang="en-US" dirty="0"/>
        </a:p>
      </dgm:t>
    </dgm:pt>
    <dgm:pt modelId="{674DFA68-F37C-4993-999A-199D19D8B8BD}" type="parTrans" cxnId="{DF7AE829-1FF0-4786-B8F0-5D4A3F9E7C2C}">
      <dgm:prSet/>
      <dgm:spPr/>
      <dgm:t>
        <a:bodyPr/>
        <a:lstStyle/>
        <a:p>
          <a:endParaRPr lang="en-US"/>
        </a:p>
      </dgm:t>
    </dgm:pt>
    <dgm:pt modelId="{4A1A18E3-0121-45E0-80BA-513F76F92EBC}" type="sibTrans" cxnId="{DF7AE829-1FF0-4786-B8F0-5D4A3F9E7C2C}">
      <dgm:prSet/>
      <dgm:spPr/>
      <dgm:t>
        <a:bodyPr/>
        <a:lstStyle/>
        <a:p>
          <a:endParaRPr lang="en-US"/>
        </a:p>
      </dgm:t>
    </dgm:pt>
    <dgm:pt modelId="{959AFEDA-1F23-4C69-B095-8379EDA9C478}">
      <dgm:prSet phldrT="[Text]"/>
      <dgm:spPr/>
      <dgm:t>
        <a:bodyPr/>
        <a:lstStyle/>
        <a:p>
          <a:r>
            <a:rPr lang="en-US" dirty="0" smtClean="0"/>
            <a:t> </a:t>
          </a:r>
          <a:endParaRPr lang="en-US" dirty="0"/>
        </a:p>
      </dgm:t>
    </dgm:pt>
    <dgm:pt modelId="{FF6A35B9-4811-4795-B73F-B44FBDDC38B5}" type="parTrans" cxnId="{FC758DE4-B598-4BF1-ACCC-6BE6418A43D9}">
      <dgm:prSet/>
      <dgm:spPr/>
      <dgm:t>
        <a:bodyPr/>
        <a:lstStyle/>
        <a:p>
          <a:endParaRPr lang="en-US"/>
        </a:p>
      </dgm:t>
    </dgm:pt>
    <dgm:pt modelId="{58DF6755-A033-46CA-A530-BDE0CAF89B07}" type="sibTrans" cxnId="{FC758DE4-B598-4BF1-ACCC-6BE6418A43D9}">
      <dgm:prSet/>
      <dgm:spPr/>
      <dgm:t>
        <a:bodyPr/>
        <a:lstStyle/>
        <a:p>
          <a:endParaRPr lang="en-US"/>
        </a:p>
      </dgm:t>
    </dgm:pt>
    <dgm:pt modelId="{44CB4F58-3DE7-4774-ADF7-0E4836E46B84}" type="pres">
      <dgm:prSet presAssocID="{D433C70F-9255-4582-BDD8-A8DCF608CFCD}" presName="linearFlow" presStyleCnt="0">
        <dgm:presLayoutVars>
          <dgm:dir/>
          <dgm:animLvl val="lvl"/>
          <dgm:resizeHandles val="exact"/>
        </dgm:presLayoutVars>
      </dgm:prSet>
      <dgm:spPr/>
      <dgm:t>
        <a:bodyPr/>
        <a:lstStyle/>
        <a:p>
          <a:endParaRPr lang="en-US"/>
        </a:p>
      </dgm:t>
    </dgm:pt>
    <dgm:pt modelId="{6EC823EC-6F55-4ED1-A4D3-33F443BACE2A}" type="pres">
      <dgm:prSet presAssocID="{F4FF8889-56B0-49B0-A8ED-A144F6E3B94C}" presName="composite" presStyleCnt="0"/>
      <dgm:spPr/>
    </dgm:pt>
    <dgm:pt modelId="{81E6B324-2B36-43FA-B276-42F6EC71B483}" type="pres">
      <dgm:prSet presAssocID="{F4FF8889-56B0-49B0-A8ED-A144F6E3B94C}" presName="parentText" presStyleLbl="alignNode1" presStyleIdx="0" presStyleCnt="3">
        <dgm:presLayoutVars>
          <dgm:chMax val="1"/>
          <dgm:bulletEnabled val="1"/>
        </dgm:presLayoutVars>
      </dgm:prSet>
      <dgm:spPr/>
      <dgm:t>
        <a:bodyPr/>
        <a:lstStyle/>
        <a:p>
          <a:endParaRPr lang="en-US"/>
        </a:p>
      </dgm:t>
    </dgm:pt>
    <dgm:pt modelId="{51CB2797-5620-428B-9EA5-8C9F37EABD43}" type="pres">
      <dgm:prSet presAssocID="{F4FF8889-56B0-49B0-A8ED-A144F6E3B94C}" presName="descendantText" presStyleLbl="alignAcc1" presStyleIdx="0" presStyleCnt="3">
        <dgm:presLayoutVars>
          <dgm:bulletEnabled val="1"/>
        </dgm:presLayoutVars>
      </dgm:prSet>
      <dgm:spPr/>
      <dgm:t>
        <a:bodyPr/>
        <a:lstStyle/>
        <a:p>
          <a:endParaRPr lang="en-US"/>
        </a:p>
      </dgm:t>
    </dgm:pt>
    <dgm:pt modelId="{D9E0EB10-17C6-49CD-96AD-1D61AED201D1}" type="pres">
      <dgm:prSet presAssocID="{8A61A709-689B-4DD5-9348-166B3417B045}" presName="sp" presStyleCnt="0"/>
      <dgm:spPr/>
    </dgm:pt>
    <dgm:pt modelId="{BB815C7F-E02F-4A78-9301-D4DAB408CADC}" type="pres">
      <dgm:prSet presAssocID="{521A3DD9-21CD-4174-AE49-760A5EDF06AF}" presName="composite" presStyleCnt="0"/>
      <dgm:spPr/>
    </dgm:pt>
    <dgm:pt modelId="{0A598CEC-1A76-4EDF-AE94-B160E9A0192E}" type="pres">
      <dgm:prSet presAssocID="{521A3DD9-21CD-4174-AE49-760A5EDF06AF}" presName="parentText" presStyleLbl="alignNode1" presStyleIdx="1" presStyleCnt="3">
        <dgm:presLayoutVars>
          <dgm:chMax val="1"/>
          <dgm:bulletEnabled val="1"/>
        </dgm:presLayoutVars>
      </dgm:prSet>
      <dgm:spPr/>
      <dgm:t>
        <a:bodyPr/>
        <a:lstStyle/>
        <a:p>
          <a:endParaRPr lang="en-US"/>
        </a:p>
      </dgm:t>
    </dgm:pt>
    <dgm:pt modelId="{65862DCD-2BBA-4081-B614-15C4A62616B0}" type="pres">
      <dgm:prSet presAssocID="{521A3DD9-21CD-4174-AE49-760A5EDF06AF}" presName="descendantText" presStyleLbl="alignAcc1" presStyleIdx="1" presStyleCnt="3">
        <dgm:presLayoutVars>
          <dgm:bulletEnabled val="1"/>
        </dgm:presLayoutVars>
      </dgm:prSet>
      <dgm:spPr/>
      <dgm:t>
        <a:bodyPr/>
        <a:lstStyle/>
        <a:p>
          <a:endParaRPr lang="en-US"/>
        </a:p>
      </dgm:t>
    </dgm:pt>
    <dgm:pt modelId="{A8C0B158-9AB4-459C-B1A8-C913CFEF3A01}" type="pres">
      <dgm:prSet presAssocID="{4A1A18E3-0121-45E0-80BA-513F76F92EBC}" presName="sp" presStyleCnt="0"/>
      <dgm:spPr/>
    </dgm:pt>
    <dgm:pt modelId="{58355F62-93E2-4D6F-AB05-4F40669CBED5}" type="pres">
      <dgm:prSet presAssocID="{959AFEDA-1F23-4C69-B095-8379EDA9C478}" presName="composite" presStyleCnt="0"/>
      <dgm:spPr/>
    </dgm:pt>
    <dgm:pt modelId="{7EF1AC54-6314-4BC8-93B7-2A37CFFCA37D}" type="pres">
      <dgm:prSet presAssocID="{959AFEDA-1F23-4C69-B095-8379EDA9C478}" presName="parentText" presStyleLbl="alignNode1" presStyleIdx="2" presStyleCnt="3">
        <dgm:presLayoutVars>
          <dgm:chMax val="1"/>
          <dgm:bulletEnabled val="1"/>
        </dgm:presLayoutVars>
      </dgm:prSet>
      <dgm:spPr/>
      <dgm:t>
        <a:bodyPr/>
        <a:lstStyle/>
        <a:p>
          <a:endParaRPr lang="en-US"/>
        </a:p>
      </dgm:t>
    </dgm:pt>
    <dgm:pt modelId="{5A35D00B-D7A0-48BA-9ADC-523508C5C6B6}" type="pres">
      <dgm:prSet presAssocID="{959AFEDA-1F23-4C69-B095-8379EDA9C478}" presName="descendantText" presStyleLbl="alignAcc1" presStyleIdx="2" presStyleCnt="3">
        <dgm:presLayoutVars>
          <dgm:bulletEnabled val="1"/>
        </dgm:presLayoutVars>
      </dgm:prSet>
      <dgm:spPr/>
      <dgm:t>
        <a:bodyPr/>
        <a:lstStyle/>
        <a:p>
          <a:endParaRPr lang="en-US"/>
        </a:p>
      </dgm:t>
    </dgm:pt>
  </dgm:ptLst>
  <dgm:cxnLst>
    <dgm:cxn modelId="{DF7AE829-1FF0-4786-B8F0-5D4A3F9E7C2C}" srcId="{D433C70F-9255-4582-BDD8-A8DCF608CFCD}" destId="{521A3DD9-21CD-4174-AE49-760A5EDF06AF}" srcOrd="1" destOrd="0" parTransId="{674DFA68-F37C-4993-999A-199D19D8B8BD}" sibTransId="{4A1A18E3-0121-45E0-80BA-513F76F92EBC}"/>
    <dgm:cxn modelId="{89643601-B555-47AF-A357-578848D1AB05}" type="presOf" srcId="{F4FF8889-56B0-49B0-A8ED-A144F6E3B94C}" destId="{81E6B324-2B36-43FA-B276-42F6EC71B483}" srcOrd="0" destOrd="0" presId="urn:microsoft.com/office/officeart/2005/8/layout/chevron2"/>
    <dgm:cxn modelId="{17050213-8808-4095-84AF-600D15E35617}" type="presOf" srcId="{959AFEDA-1F23-4C69-B095-8379EDA9C478}" destId="{7EF1AC54-6314-4BC8-93B7-2A37CFFCA37D}" srcOrd="0" destOrd="0" presId="urn:microsoft.com/office/officeart/2005/8/layout/chevron2"/>
    <dgm:cxn modelId="{FC758DE4-B598-4BF1-ACCC-6BE6418A43D9}" srcId="{D433C70F-9255-4582-BDD8-A8DCF608CFCD}" destId="{959AFEDA-1F23-4C69-B095-8379EDA9C478}" srcOrd="2" destOrd="0" parTransId="{FF6A35B9-4811-4795-B73F-B44FBDDC38B5}" sibTransId="{58DF6755-A033-46CA-A530-BDE0CAF89B07}"/>
    <dgm:cxn modelId="{D1ACC174-8A52-4979-AA01-82D07F2673EF}" type="presOf" srcId="{D433C70F-9255-4582-BDD8-A8DCF608CFCD}" destId="{44CB4F58-3DE7-4774-ADF7-0E4836E46B84}" srcOrd="0" destOrd="0" presId="urn:microsoft.com/office/officeart/2005/8/layout/chevron2"/>
    <dgm:cxn modelId="{E2BA454D-8876-488B-8ECE-47409CFCF2C4}" srcId="{D433C70F-9255-4582-BDD8-A8DCF608CFCD}" destId="{F4FF8889-56B0-49B0-A8ED-A144F6E3B94C}" srcOrd="0" destOrd="0" parTransId="{D439BC2E-E273-4B04-AC7D-901CC1959BAC}" sibTransId="{8A61A709-689B-4DD5-9348-166B3417B045}"/>
    <dgm:cxn modelId="{C2B1C5F8-7550-4691-B8FF-003D7F9E0CF7}" type="presOf" srcId="{521A3DD9-21CD-4174-AE49-760A5EDF06AF}" destId="{0A598CEC-1A76-4EDF-AE94-B160E9A0192E}" srcOrd="0" destOrd="0" presId="urn:microsoft.com/office/officeart/2005/8/layout/chevron2"/>
    <dgm:cxn modelId="{50DBD904-8FD2-480B-8EDD-80BC7BF72978}" type="presParOf" srcId="{44CB4F58-3DE7-4774-ADF7-0E4836E46B84}" destId="{6EC823EC-6F55-4ED1-A4D3-33F443BACE2A}" srcOrd="0" destOrd="0" presId="urn:microsoft.com/office/officeart/2005/8/layout/chevron2"/>
    <dgm:cxn modelId="{1E8EF21D-DCA2-4837-A083-BC790D9301B3}" type="presParOf" srcId="{6EC823EC-6F55-4ED1-A4D3-33F443BACE2A}" destId="{81E6B324-2B36-43FA-B276-42F6EC71B483}" srcOrd="0" destOrd="0" presId="urn:microsoft.com/office/officeart/2005/8/layout/chevron2"/>
    <dgm:cxn modelId="{1BE6506E-8F52-45A8-8DC4-54A97AF0D03F}" type="presParOf" srcId="{6EC823EC-6F55-4ED1-A4D3-33F443BACE2A}" destId="{51CB2797-5620-428B-9EA5-8C9F37EABD43}" srcOrd="1" destOrd="0" presId="urn:microsoft.com/office/officeart/2005/8/layout/chevron2"/>
    <dgm:cxn modelId="{0BD20FF7-4EF4-4F42-85CD-901F1E89E283}" type="presParOf" srcId="{44CB4F58-3DE7-4774-ADF7-0E4836E46B84}" destId="{D9E0EB10-17C6-49CD-96AD-1D61AED201D1}" srcOrd="1" destOrd="0" presId="urn:microsoft.com/office/officeart/2005/8/layout/chevron2"/>
    <dgm:cxn modelId="{912606EA-980B-488A-8CE4-85ED357425AD}" type="presParOf" srcId="{44CB4F58-3DE7-4774-ADF7-0E4836E46B84}" destId="{BB815C7F-E02F-4A78-9301-D4DAB408CADC}" srcOrd="2" destOrd="0" presId="urn:microsoft.com/office/officeart/2005/8/layout/chevron2"/>
    <dgm:cxn modelId="{0C0D0A77-852D-4FFC-B705-A6508C91BF81}" type="presParOf" srcId="{BB815C7F-E02F-4A78-9301-D4DAB408CADC}" destId="{0A598CEC-1A76-4EDF-AE94-B160E9A0192E}" srcOrd="0" destOrd="0" presId="urn:microsoft.com/office/officeart/2005/8/layout/chevron2"/>
    <dgm:cxn modelId="{AA257423-13A0-4CE0-9B34-6B0F2636AC90}" type="presParOf" srcId="{BB815C7F-E02F-4A78-9301-D4DAB408CADC}" destId="{65862DCD-2BBA-4081-B614-15C4A62616B0}" srcOrd="1" destOrd="0" presId="urn:microsoft.com/office/officeart/2005/8/layout/chevron2"/>
    <dgm:cxn modelId="{A6A61C12-F600-41D1-867E-C70F707775BE}" type="presParOf" srcId="{44CB4F58-3DE7-4774-ADF7-0E4836E46B84}" destId="{A8C0B158-9AB4-459C-B1A8-C913CFEF3A01}" srcOrd="3" destOrd="0" presId="urn:microsoft.com/office/officeart/2005/8/layout/chevron2"/>
    <dgm:cxn modelId="{EF1AB3E8-7BE2-4383-AE97-DDA5633FB7C1}" type="presParOf" srcId="{44CB4F58-3DE7-4774-ADF7-0E4836E46B84}" destId="{58355F62-93E2-4D6F-AB05-4F40669CBED5}" srcOrd="4" destOrd="0" presId="urn:microsoft.com/office/officeart/2005/8/layout/chevron2"/>
    <dgm:cxn modelId="{34D009C9-1824-457B-A61A-7AED10B693A5}" type="presParOf" srcId="{58355F62-93E2-4D6F-AB05-4F40669CBED5}" destId="{7EF1AC54-6314-4BC8-93B7-2A37CFFCA37D}" srcOrd="0" destOrd="0" presId="urn:microsoft.com/office/officeart/2005/8/layout/chevron2"/>
    <dgm:cxn modelId="{767958B4-763F-4454-AA2E-8E9F0579645C}" type="presParOf" srcId="{58355F62-93E2-4D6F-AB05-4F40669CBED5}" destId="{5A35D00B-D7A0-48BA-9ADC-523508C5C6B6}"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73B5335-C5FC-4D51-8D14-29E9912861C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CFEE56F-B9A4-4A83-997F-595FA39373B9}">
      <dgm:prSet phldrT="[Text]"/>
      <dgm:spPr/>
      <dgm:t>
        <a:bodyPr/>
        <a:lstStyle/>
        <a:p>
          <a:r>
            <a:rPr lang="en-US" dirty="0" smtClean="0"/>
            <a:t> </a:t>
          </a:r>
          <a:endParaRPr lang="en-US" dirty="0"/>
        </a:p>
      </dgm:t>
    </dgm:pt>
    <dgm:pt modelId="{75915C43-4AC3-4A5B-ACD8-C6D318048FCB}" type="parTrans" cxnId="{FA038346-96C2-4A48-A5FD-51116997C3BB}">
      <dgm:prSet/>
      <dgm:spPr/>
      <dgm:t>
        <a:bodyPr/>
        <a:lstStyle/>
        <a:p>
          <a:endParaRPr lang="en-US"/>
        </a:p>
      </dgm:t>
    </dgm:pt>
    <dgm:pt modelId="{6B5E0289-641A-4A86-B0DF-18A8AFBEF322}" type="sibTrans" cxnId="{FA038346-96C2-4A48-A5FD-51116997C3BB}">
      <dgm:prSet/>
      <dgm:spPr/>
      <dgm:t>
        <a:bodyPr/>
        <a:lstStyle/>
        <a:p>
          <a:endParaRPr lang="en-US"/>
        </a:p>
      </dgm:t>
    </dgm:pt>
    <dgm:pt modelId="{48870B31-12BA-4EC6-9F0B-2A0EFFCD1C04}">
      <dgm:prSet phldrT="[Text]"/>
      <dgm:spPr/>
      <dgm:t>
        <a:bodyPr/>
        <a:lstStyle/>
        <a:p>
          <a:r>
            <a:rPr lang="en-US" dirty="0" smtClean="0"/>
            <a:t> </a:t>
          </a:r>
          <a:endParaRPr lang="en-US" dirty="0"/>
        </a:p>
      </dgm:t>
    </dgm:pt>
    <dgm:pt modelId="{B9708240-4869-4146-B34B-DA99CA1EC128}" type="parTrans" cxnId="{4093CE32-4D2A-4D09-9D07-3B2ADEC62F7C}">
      <dgm:prSet/>
      <dgm:spPr/>
      <dgm:t>
        <a:bodyPr/>
        <a:lstStyle/>
        <a:p>
          <a:endParaRPr lang="en-US"/>
        </a:p>
      </dgm:t>
    </dgm:pt>
    <dgm:pt modelId="{C1F2B40D-FBC4-4E07-AE69-A5E9387B7486}" type="sibTrans" cxnId="{4093CE32-4D2A-4D09-9D07-3B2ADEC62F7C}">
      <dgm:prSet/>
      <dgm:spPr/>
      <dgm:t>
        <a:bodyPr/>
        <a:lstStyle/>
        <a:p>
          <a:endParaRPr lang="en-US"/>
        </a:p>
      </dgm:t>
    </dgm:pt>
    <dgm:pt modelId="{D13D80FA-5443-4C23-A80F-FD8E080D1C12}">
      <dgm:prSet phldrT="[Text]"/>
      <dgm:spPr/>
      <dgm:t>
        <a:bodyPr/>
        <a:lstStyle/>
        <a:p>
          <a:r>
            <a:rPr lang="en-US" dirty="0" smtClean="0"/>
            <a:t> </a:t>
          </a:r>
          <a:endParaRPr lang="en-US" dirty="0"/>
        </a:p>
      </dgm:t>
    </dgm:pt>
    <dgm:pt modelId="{ABBCEB6C-7300-474F-8E8C-549F5B9D3944}" type="parTrans" cxnId="{42FACA7E-58F9-4BC2-A4AB-5386C05727E5}">
      <dgm:prSet/>
      <dgm:spPr/>
      <dgm:t>
        <a:bodyPr/>
        <a:lstStyle/>
        <a:p>
          <a:endParaRPr lang="en-US"/>
        </a:p>
      </dgm:t>
    </dgm:pt>
    <dgm:pt modelId="{99D3F3D4-ECD8-4592-94A5-C40B58774691}" type="sibTrans" cxnId="{42FACA7E-58F9-4BC2-A4AB-5386C05727E5}">
      <dgm:prSet/>
      <dgm:spPr/>
      <dgm:t>
        <a:bodyPr/>
        <a:lstStyle/>
        <a:p>
          <a:endParaRPr lang="en-US"/>
        </a:p>
      </dgm:t>
    </dgm:pt>
    <dgm:pt modelId="{11102CE4-F277-40DE-B934-4A60A372713F}">
      <dgm:prSet phldrT="[Text]"/>
      <dgm:spPr/>
      <dgm:t>
        <a:bodyPr/>
        <a:lstStyle/>
        <a:p>
          <a:r>
            <a:rPr lang="en-US" dirty="0" smtClean="0"/>
            <a:t> </a:t>
          </a:r>
          <a:endParaRPr lang="en-US" dirty="0"/>
        </a:p>
      </dgm:t>
    </dgm:pt>
    <dgm:pt modelId="{CCFF8B4E-B040-4F5B-BC13-79C6010CB6EB}" type="parTrans" cxnId="{4019753F-8ED3-4D7D-92A3-14770BA19D75}">
      <dgm:prSet/>
      <dgm:spPr/>
      <dgm:t>
        <a:bodyPr/>
        <a:lstStyle/>
        <a:p>
          <a:endParaRPr lang="en-US"/>
        </a:p>
      </dgm:t>
    </dgm:pt>
    <dgm:pt modelId="{F97F8841-9EB4-4DCE-B613-25C3ED66DC0E}" type="sibTrans" cxnId="{4019753F-8ED3-4D7D-92A3-14770BA19D75}">
      <dgm:prSet/>
      <dgm:spPr/>
      <dgm:t>
        <a:bodyPr/>
        <a:lstStyle/>
        <a:p>
          <a:endParaRPr lang="en-US"/>
        </a:p>
      </dgm:t>
    </dgm:pt>
    <dgm:pt modelId="{13BB2DB5-66A2-4E41-8732-0FB27BDD3F19}">
      <dgm:prSet phldrT="[Text]"/>
      <dgm:spPr/>
      <dgm:t>
        <a:bodyPr/>
        <a:lstStyle/>
        <a:p>
          <a:r>
            <a:rPr lang="en-US" dirty="0" smtClean="0"/>
            <a:t> </a:t>
          </a:r>
          <a:endParaRPr lang="en-US" dirty="0"/>
        </a:p>
      </dgm:t>
    </dgm:pt>
    <dgm:pt modelId="{963F04EB-0D7E-4516-B62C-E525E2E6FE50}" type="parTrans" cxnId="{9B13B4D0-141A-488B-BD75-2052C3EEAC82}">
      <dgm:prSet/>
      <dgm:spPr/>
      <dgm:t>
        <a:bodyPr/>
        <a:lstStyle/>
        <a:p>
          <a:endParaRPr lang="en-US"/>
        </a:p>
      </dgm:t>
    </dgm:pt>
    <dgm:pt modelId="{53AC5C12-C82A-4353-9701-AA12E149792A}" type="sibTrans" cxnId="{9B13B4D0-141A-488B-BD75-2052C3EEAC82}">
      <dgm:prSet/>
      <dgm:spPr/>
      <dgm:t>
        <a:bodyPr/>
        <a:lstStyle/>
        <a:p>
          <a:endParaRPr lang="en-US"/>
        </a:p>
      </dgm:t>
    </dgm:pt>
    <dgm:pt modelId="{4E81565D-562C-46D0-BB71-B61F8AABDA97}" type="pres">
      <dgm:prSet presAssocID="{473B5335-C5FC-4D51-8D14-29E9912861C2}" presName="diagram" presStyleCnt="0">
        <dgm:presLayoutVars>
          <dgm:dir/>
          <dgm:resizeHandles val="exact"/>
        </dgm:presLayoutVars>
      </dgm:prSet>
      <dgm:spPr/>
      <dgm:t>
        <a:bodyPr/>
        <a:lstStyle/>
        <a:p>
          <a:endParaRPr lang="en-US"/>
        </a:p>
      </dgm:t>
    </dgm:pt>
    <dgm:pt modelId="{BCEAD04F-94A5-4CC4-B6F4-3F489D9CD07D}" type="pres">
      <dgm:prSet presAssocID="{BCFEE56F-B9A4-4A83-997F-595FA39373B9}" presName="node" presStyleLbl="node1" presStyleIdx="0" presStyleCnt="5">
        <dgm:presLayoutVars>
          <dgm:bulletEnabled val="1"/>
        </dgm:presLayoutVars>
      </dgm:prSet>
      <dgm:spPr/>
      <dgm:t>
        <a:bodyPr/>
        <a:lstStyle/>
        <a:p>
          <a:endParaRPr lang="en-US"/>
        </a:p>
      </dgm:t>
    </dgm:pt>
    <dgm:pt modelId="{D3715F82-D17D-4095-BDFD-5B9829C18B9E}" type="pres">
      <dgm:prSet presAssocID="{6B5E0289-641A-4A86-B0DF-18A8AFBEF322}" presName="sibTrans" presStyleCnt="0"/>
      <dgm:spPr/>
    </dgm:pt>
    <dgm:pt modelId="{5AB1C3B1-9FF9-4F9A-AE28-FA03B384A7A5}" type="pres">
      <dgm:prSet presAssocID="{48870B31-12BA-4EC6-9F0B-2A0EFFCD1C04}" presName="node" presStyleLbl="node1" presStyleIdx="1" presStyleCnt="5">
        <dgm:presLayoutVars>
          <dgm:bulletEnabled val="1"/>
        </dgm:presLayoutVars>
      </dgm:prSet>
      <dgm:spPr/>
      <dgm:t>
        <a:bodyPr/>
        <a:lstStyle/>
        <a:p>
          <a:endParaRPr lang="en-US"/>
        </a:p>
      </dgm:t>
    </dgm:pt>
    <dgm:pt modelId="{0C109612-E0BF-4566-A817-9DCF090B1014}" type="pres">
      <dgm:prSet presAssocID="{C1F2B40D-FBC4-4E07-AE69-A5E9387B7486}" presName="sibTrans" presStyleCnt="0"/>
      <dgm:spPr/>
    </dgm:pt>
    <dgm:pt modelId="{66563992-FF8B-43E3-8522-FF81D75D0371}" type="pres">
      <dgm:prSet presAssocID="{D13D80FA-5443-4C23-A80F-FD8E080D1C12}" presName="node" presStyleLbl="node1" presStyleIdx="2" presStyleCnt="5">
        <dgm:presLayoutVars>
          <dgm:bulletEnabled val="1"/>
        </dgm:presLayoutVars>
      </dgm:prSet>
      <dgm:spPr/>
      <dgm:t>
        <a:bodyPr/>
        <a:lstStyle/>
        <a:p>
          <a:endParaRPr lang="en-US"/>
        </a:p>
      </dgm:t>
    </dgm:pt>
    <dgm:pt modelId="{FA9BB803-1E37-4CD7-AC3F-27927C843C5D}" type="pres">
      <dgm:prSet presAssocID="{99D3F3D4-ECD8-4592-94A5-C40B58774691}" presName="sibTrans" presStyleCnt="0"/>
      <dgm:spPr/>
    </dgm:pt>
    <dgm:pt modelId="{DB04D114-11A2-47BF-A928-823D350B5534}" type="pres">
      <dgm:prSet presAssocID="{11102CE4-F277-40DE-B934-4A60A372713F}" presName="node" presStyleLbl="node1" presStyleIdx="3" presStyleCnt="5">
        <dgm:presLayoutVars>
          <dgm:bulletEnabled val="1"/>
        </dgm:presLayoutVars>
      </dgm:prSet>
      <dgm:spPr/>
      <dgm:t>
        <a:bodyPr/>
        <a:lstStyle/>
        <a:p>
          <a:endParaRPr lang="en-US"/>
        </a:p>
      </dgm:t>
    </dgm:pt>
    <dgm:pt modelId="{8DCDE341-BFBB-4702-A63A-1CD6025221F1}" type="pres">
      <dgm:prSet presAssocID="{F97F8841-9EB4-4DCE-B613-25C3ED66DC0E}" presName="sibTrans" presStyleCnt="0"/>
      <dgm:spPr/>
    </dgm:pt>
    <dgm:pt modelId="{DC448977-AC19-4D4D-8B12-39CD22E6E9A4}" type="pres">
      <dgm:prSet presAssocID="{13BB2DB5-66A2-4E41-8732-0FB27BDD3F19}" presName="node" presStyleLbl="node1" presStyleIdx="4" presStyleCnt="5">
        <dgm:presLayoutVars>
          <dgm:bulletEnabled val="1"/>
        </dgm:presLayoutVars>
      </dgm:prSet>
      <dgm:spPr/>
      <dgm:t>
        <a:bodyPr/>
        <a:lstStyle/>
        <a:p>
          <a:endParaRPr lang="en-US"/>
        </a:p>
      </dgm:t>
    </dgm:pt>
  </dgm:ptLst>
  <dgm:cxnLst>
    <dgm:cxn modelId="{D63F1C92-C4E9-4BCD-8C85-123448E52879}" type="presOf" srcId="{D13D80FA-5443-4C23-A80F-FD8E080D1C12}" destId="{66563992-FF8B-43E3-8522-FF81D75D0371}" srcOrd="0" destOrd="0" presId="urn:microsoft.com/office/officeart/2005/8/layout/default"/>
    <dgm:cxn modelId="{27BD1F37-B923-469A-AC67-DAF8A487FF0D}" type="presOf" srcId="{11102CE4-F277-40DE-B934-4A60A372713F}" destId="{DB04D114-11A2-47BF-A928-823D350B5534}" srcOrd="0" destOrd="0" presId="urn:microsoft.com/office/officeart/2005/8/layout/default"/>
    <dgm:cxn modelId="{FA038346-96C2-4A48-A5FD-51116997C3BB}" srcId="{473B5335-C5FC-4D51-8D14-29E9912861C2}" destId="{BCFEE56F-B9A4-4A83-997F-595FA39373B9}" srcOrd="0" destOrd="0" parTransId="{75915C43-4AC3-4A5B-ACD8-C6D318048FCB}" sibTransId="{6B5E0289-641A-4A86-B0DF-18A8AFBEF322}"/>
    <dgm:cxn modelId="{4093CE32-4D2A-4D09-9D07-3B2ADEC62F7C}" srcId="{473B5335-C5FC-4D51-8D14-29E9912861C2}" destId="{48870B31-12BA-4EC6-9F0B-2A0EFFCD1C04}" srcOrd="1" destOrd="0" parTransId="{B9708240-4869-4146-B34B-DA99CA1EC128}" sibTransId="{C1F2B40D-FBC4-4E07-AE69-A5E9387B7486}"/>
    <dgm:cxn modelId="{FD88E568-57D6-4F84-9AE2-6853AF39D30C}" type="presOf" srcId="{13BB2DB5-66A2-4E41-8732-0FB27BDD3F19}" destId="{DC448977-AC19-4D4D-8B12-39CD22E6E9A4}" srcOrd="0" destOrd="0" presId="urn:microsoft.com/office/officeart/2005/8/layout/default"/>
    <dgm:cxn modelId="{9B13B4D0-141A-488B-BD75-2052C3EEAC82}" srcId="{473B5335-C5FC-4D51-8D14-29E9912861C2}" destId="{13BB2DB5-66A2-4E41-8732-0FB27BDD3F19}" srcOrd="4" destOrd="0" parTransId="{963F04EB-0D7E-4516-B62C-E525E2E6FE50}" sibTransId="{53AC5C12-C82A-4353-9701-AA12E149792A}"/>
    <dgm:cxn modelId="{4019753F-8ED3-4D7D-92A3-14770BA19D75}" srcId="{473B5335-C5FC-4D51-8D14-29E9912861C2}" destId="{11102CE4-F277-40DE-B934-4A60A372713F}" srcOrd="3" destOrd="0" parTransId="{CCFF8B4E-B040-4F5B-BC13-79C6010CB6EB}" sibTransId="{F97F8841-9EB4-4DCE-B613-25C3ED66DC0E}"/>
    <dgm:cxn modelId="{51126BFC-A6DD-46FD-B47B-D7259574ED4D}" type="presOf" srcId="{BCFEE56F-B9A4-4A83-997F-595FA39373B9}" destId="{BCEAD04F-94A5-4CC4-B6F4-3F489D9CD07D}" srcOrd="0" destOrd="0" presId="urn:microsoft.com/office/officeart/2005/8/layout/default"/>
    <dgm:cxn modelId="{42FACA7E-58F9-4BC2-A4AB-5386C05727E5}" srcId="{473B5335-C5FC-4D51-8D14-29E9912861C2}" destId="{D13D80FA-5443-4C23-A80F-FD8E080D1C12}" srcOrd="2" destOrd="0" parTransId="{ABBCEB6C-7300-474F-8E8C-549F5B9D3944}" sibTransId="{99D3F3D4-ECD8-4592-94A5-C40B58774691}"/>
    <dgm:cxn modelId="{355E6311-A0D8-468C-919A-6C1555DBF513}" type="presOf" srcId="{48870B31-12BA-4EC6-9F0B-2A0EFFCD1C04}" destId="{5AB1C3B1-9FF9-4F9A-AE28-FA03B384A7A5}" srcOrd="0" destOrd="0" presId="urn:microsoft.com/office/officeart/2005/8/layout/default"/>
    <dgm:cxn modelId="{52C035CE-5A47-4CEC-A4E9-4B988B6C66DC}" type="presOf" srcId="{473B5335-C5FC-4D51-8D14-29E9912861C2}" destId="{4E81565D-562C-46D0-BB71-B61F8AABDA97}" srcOrd="0" destOrd="0" presId="urn:microsoft.com/office/officeart/2005/8/layout/default"/>
    <dgm:cxn modelId="{A9B9742E-193A-414B-8DAD-ED613CEFBA85}" type="presParOf" srcId="{4E81565D-562C-46D0-BB71-B61F8AABDA97}" destId="{BCEAD04F-94A5-4CC4-B6F4-3F489D9CD07D}" srcOrd="0" destOrd="0" presId="urn:microsoft.com/office/officeart/2005/8/layout/default"/>
    <dgm:cxn modelId="{AAECF32E-A3FE-4412-8A0D-80A6D8A4CC14}" type="presParOf" srcId="{4E81565D-562C-46D0-BB71-B61F8AABDA97}" destId="{D3715F82-D17D-4095-BDFD-5B9829C18B9E}" srcOrd="1" destOrd="0" presId="urn:microsoft.com/office/officeart/2005/8/layout/default"/>
    <dgm:cxn modelId="{1693B4A0-A277-438A-878C-AE498D234A86}" type="presParOf" srcId="{4E81565D-562C-46D0-BB71-B61F8AABDA97}" destId="{5AB1C3B1-9FF9-4F9A-AE28-FA03B384A7A5}" srcOrd="2" destOrd="0" presId="urn:microsoft.com/office/officeart/2005/8/layout/default"/>
    <dgm:cxn modelId="{AC658951-FCBF-4504-8801-C9123A06681B}" type="presParOf" srcId="{4E81565D-562C-46D0-BB71-B61F8AABDA97}" destId="{0C109612-E0BF-4566-A817-9DCF090B1014}" srcOrd="3" destOrd="0" presId="urn:microsoft.com/office/officeart/2005/8/layout/default"/>
    <dgm:cxn modelId="{A7BA5272-CD85-4958-8005-6D463D0E078E}" type="presParOf" srcId="{4E81565D-562C-46D0-BB71-B61F8AABDA97}" destId="{66563992-FF8B-43E3-8522-FF81D75D0371}" srcOrd="4" destOrd="0" presId="urn:microsoft.com/office/officeart/2005/8/layout/default"/>
    <dgm:cxn modelId="{081FC082-13C8-44B8-8A9C-C8FFE6FBB97F}" type="presParOf" srcId="{4E81565D-562C-46D0-BB71-B61F8AABDA97}" destId="{FA9BB803-1E37-4CD7-AC3F-27927C843C5D}" srcOrd="5" destOrd="0" presId="urn:microsoft.com/office/officeart/2005/8/layout/default"/>
    <dgm:cxn modelId="{361FCE02-156C-4374-A8A9-A22F24B4D89E}" type="presParOf" srcId="{4E81565D-562C-46D0-BB71-B61F8AABDA97}" destId="{DB04D114-11A2-47BF-A928-823D350B5534}" srcOrd="6" destOrd="0" presId="urn:microsoft.com/office/officeart/2005/8/layout/default"/>
    <dgm:cxn modelId="{E7E0CEB7-F3F7-4145-90BC-23998D4925E4}" type="presParOf" srcId="{4E81565D-562C-46D0-BB71-B61F8AABDA97}" destId="{8DCDE341-BFBB-4702-A63A-1CD6025221F1}" srcOrd="7" destOrd="0" presId="urn:microsoft.com/office/officeart/2005/8/layout/default"/>
    <dgm:cxn modelId="{1607CD1C-2C10-4198-9EC3-968DBC8EC66D}" type="presParOf" srcId="{4E81565D-562C-46D0-BB71-B61F8AABDA97}" destId="{DC448977-AC19-4D4D-8B12-39CD22E6E9A4}"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7BE13F0-5AD1-4E11-8544-F86A36055F4E}"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1B4AD4BC-F415-4628-AB6E-85EEBA845F7C}">
      <dgm:prSet phldrT="[Text]"/>
      <dgm:spPr>
        <a:solidFill>
          <a:schemeClr val="accent3">
            <a:lumMod val="60000"/>
            <a:lumOff val="40000"/>
          </a:schemeClr>
        </a:solidFill>
      </dgm:spPr>
      <dgm:t>
        <a:bodyPr/>
        <a:lstStyle/>
        <a:p>
          <a:r>
            <a:rPr lang="en-US" smtClean="0"/>
            <a:t> </a:t>
          </a:r>
          <a:endParaRPr lang="en-US" dirty="0"/>
        </a:p>
      </dgm:t>
    </dgm:pt>
    <dgm:pt modelId="{1274745C-EF5C-49D2-AD29-58BFB70C82F8}" type="parTrans" cxnId="{946B8AE7-2A4A-4656-B9D6-7C4F53B71A3F}">
      <dgm:prSet/>
      <dgm:spPr/>
      <dgm:t>
        <a:bodyPr/>
        <a:lstStyle/>
        <a:p>
          <a:endParaRPr lang="en-US"/>
        </a:p>
      </dgm:t>
    </dgm:pt>
    <dgm:pt modelId="{04793CCC-5008-4410-B701-1C8E2FA50BDF}" type="sibTrans" cxnId="{946B8AE7-2A4A-4656-B9D6-7C4F53B71A3F}">
      <dgm:prSet/>
      <dgm:spPr/>
      <dgm:t>
        <a:bodyPr/>
        <a:lstStyle/>
        <a:p>
          <a:endParaRPr lang="en-US"/>
        </a:p>
      </dgm:t>
    </dgm:pt>
    <dgm:pt modelId="{7508DB58-1B8F-4A80-9CE7-0DE1D55A9C3C}">
      <dgm:prSet phldrT="[Text]"/>
      <dgm:spPr>
        <a:solidFill>
          <a:schemeClr val="accent3">
            <a:lumMod val="60000"/>
            <a:lumOff val="40000"/>
          </a:schemeClr>
        </a:solidFill>
      </dgm:spPr>
      <dgm:t>
        <a:bodyPr/>
        <a:lstStyle/>
        <a:p>
          <a:r>
            <a:rPr lang="en-US" smtClean="0"/>
            <a:t> </a:t>
          </a:r>
          <a:endParaRPr lang="en-US" dirty="0"/>
        </a:p>
      </dgm:t>
    </dgm:pt>
    <dgm:pt modelId="{2BC71FD4-A4C4-4D70-BDEA-448D8466674C}" type="parTrans" cxnId="{352E2223-1A5C-494D-B544-9FABB841CB4E}">
      <dgm:prSet/>
      <dgm:spPr/>
      <dgm:t>
        <a:bodyPr/>
        <a:lstStyle/>
        <a:p>
          <a:endParaRPr lang="en-US"/>
        </a:p>
      </dgm:t>
    </dgm:pt>
    <dgm:pt modelId="{7BDDF3C3-38A3-44C6-ADDD-D766B1E872CC}" type="sibTrans" cxnId="{352E2223-1A5C-494D-B544-9FABB841CB4E}">
      <dgm:prSet/>
      <dgm:spPr/>
      <dgm:t>
        <a:bodyPr/>
        <a:lstStyle/>
        <a:p>
          <a:endParaRPr lang="en-US"/>
        </a:p>
      </dgm:t>
    </dgm:pt>
    <dgm:pt modelId="{240CB505-A148-420A-B6CA-3EB26F06A421}">
      <dgm:prSet phldrT="[Text]"/>
      <dgm:spPr/>
      <dgm:t>
        <a:bodyPr/>
        <a:lstStyle/>
        <a:p>
          <a:r>
            <a:rPr lang="en-US" smtClean="0"/>
            <a:t> </a:t>
          </a:r>
          <a:endParaRPr lang="en-US" dirty="0"/>
        </a:p>
      </dgm:t>
    </dgm:pt>
    <dgm:pt modelId="{DB7FDB8A-AA4F-4FB3-8511-570468E096A6}" type="parTrans" cxnId="{46334081-DD5C-48F6-809A-8CFE933F3B2E}">
      <dgm:prSet/>
      <dgm:spPr/>
      <dgm:t>
        <a:bodyPr/>
        <a:lstStyle/>
        <a:p>
          <a:endParaRPr lang="en-US"/>
        </a:p>
      </dgm:t>
    </dgm:pt>
    <dgm:pt modelId="{D0C7B218-2575-4235-92A1-96E89DCD0683}" type="sibTrans" cxnId="{46334081-DD5C-48F6-809A-8CFE933F3B2E}">
      <dgm:prSet/>
      <dgm:spPr/>
      <dgm:t>
        <a:bodyPr/>
        <a:lstStyle/>
        <a:p>
          <a:endParaRPr lang="en-US"/>
        </a:p>
      </dgm:t>
    </dgm:pt>
    <dgm:pt modelId="{37C10241-42C5-4D91-8AC4-769C40FF3789}">
      <dgm:prSet phldrT="[Text]"/>
      <dgm:spPr>
        <a:solidFill>
          <a:schemeClr val="accent3">
            <a:lumMod val="60000"/>
            <a:lumOff val="40000"/>
          </a:schemeClr>
        </a:solidFill>
      </dgm:spPr>
      <dgm:t>
        <a:bodyPr/>
        <a:lstStyle/>
        <a:p>
          <a:r>
            <a:rPr lang="en-US" smtClean="0"/>
            <a:t> </a:t>
          </a:r>
          <a:endParaRPr lang="en-US" dirty="0"/>
        </a:p>
      </dgm:t>
    </dgm:pt>
    <dgm:pt modelId="{10499D2E-6297-4FD5-A694-E3F22C24FF23}" type="parTrans" cxnId="{332A3DEB-F563-4E0A-BCD4-72C88EE0D9FC}">
      <dgm:prSet/>
      <dgm:spPr/>
      <dgm:t>
        <a:bodyPr/>
        <a:lstStyle/>
        <a:p>
          <a:endParaRPr lang="en-US"/>
        </a:p>
      </dgm:t>
    </dgm:pt>
    <dgm:pt modelId="{88B9AA8F-3150-4EC5-83EF-28EA2E5A617D}" type="sibTrans" cxnId="{332A3DEB-F563-4E0A-BCD4-72C88EE0D9FC}">
      <dgm:prSet/>
      <dgm:spPr/>
      <dgm:t>
        <a:bodyPr/>
        <a:lstStyle/>
        <a:p>
          <a:endParaRPr lang="en-US"/>
        </a:p>
      </dgm:t>
    </dgm:pt>
    <dgm:pt modelId="{BFFB00E7-4370-4922-B86C-9B2AA9CE522E}">
      <dgm:prSet phldrT="[Text]"/>
      <dgm:spPr>
        <a:solidFill>
          <a:schemeClr val="accent3">
            <a:lumMod val="60000"/>
            <a:lumOff val="40000"/>
          </a:schemeClr>
        </a:solidFill>
      </dgm:spPr>
      <dgm:t>
        <a:bodyPr/>
        <a:lstStyle/>
        <a:p>
          <a:r>
            <a:rPr lang="en-US" dirty="0" smtClean="0"/>
            <a:t> </a:t>
          </a:r>
          <a:endParaRPr lang="en-US" dirty="0"/>
        </a:p>
      </dgm:t>
    </dgm:pt>
    <dgm:pt modelId="{DAA9F153-AF4A-4356-B2E9-94DE50DAEFEE}" type="parTrans" cxnId="{553D4075-573F-4797-8EFC-BD45071490D5}">
      <dgm:prSet/>
      <dgm:spPr/>
      <dgm:t>
        <a:bodyPr/>
        <a:lstStyle/>
        <a:p>
          <a:endParaRPr lang="en-US"/>
        </a:p>
      </dgm:t>
    </dgm:pt>
    <dgm:pt modelId="{4DC1C5ED-6441-44A5-8FA7-2A53BB94B0FD}" type="sibTrans" cxnId="{553D4075-573F-4797-8EFC-BD45071490D5}">
      <dgm:prSet/>
      <dgm:spPr/>
      <dgm:t>
        <a:bodyPr/>
        <a:lstStyle/>
        <a:p>
          <a:endParaRPr lang="en-US"/>
        </a:p>
      </dgm:t>
    </dgm:pt>
    <dgm:pt modelId="{8EA039CB-25B9-4AEC-B387-A6F814AE554F}" type="pres">
      <dgm:prSet presAssocID="{27BE13F0-5AD1-4E11-8544-F86A36055F4E}" presName="cycle" presStyleCnt="0">
        <dgm:presLayoutVars>
          <dgm:dir/>
          <dgm:resizeHandles val="exact"/>
        </dgm:presLayoutVars>
      </dgm:prSet>
      <dgm:spPr/>
      <dgm:t>
        <a:bodyPr/>
        <a:lstStyle/>
        <a:p>
          <a:endParaRPr lang="en-US"/>
        </a:p>
      </dgm:t>
    </dgm:pt>
    <dgm:pt modelId="{CE2580B1-7688-4117-8E8B-57F657B1C208}" type="pres">
      <dgm:prSet presAssocID="{1B4AD4BC-F415-4628-AB6E-85EEBA845F7C}" presName="node" presStyleLbl="node1" presStyleIdx="0" presStyleCnt="5" custScaleX="118044">
        <dgm:presLayoutVars>
          <dgm:bulletEnabled val="1"/>
        </dgm:presLayoutVars>
      </dgm:prSet>
      <dgm:spPr/>
      <dgm:t>
        <a:bodyPr/>
        <a:lstStyle/>
        <a:p>
          <a:endParaRPr lang="en-US"/>
        </a:p>
      </dgm:t>
    </dgm:pt>
    <dgm:pt modelId="{A4889E20-2D17-4A24-9B02-30711C235A9F}" type="pres">
      <dgm:prSet presAssocID="{1B4AD4BC-F415-4628-AB6E-85EEBA845F7C}" presName="spNode" presStyleCnt="0"/>
      <dgm:spPr/>
      <dgm:t>
        <a:bodyPr/>
        <a:lstStyle/>
        <a:p>
          <a:endParaRPr lang="en-US"/>
        </a:p>
      </dgm:t>
    </dgm:pt>
    <dgm:pt modelId="{FE3C9F20-4C46-4F8F-85DD-79F815C18752}" type="pres">
      <dgm:prSet presAssocID="{04793CCC-5008-4410-B701-1C8E2FA50BDF}" presName="sibTrans" presStyleLbl="sibTrans1D1" presStyleIdx="0" presStyleCnt="5"/>
      <dgm:spPr/>
      <dgm:t>
        <a:bodyPr/>
        <a:lstStyle/>
        <a:p>
          <a:endParaRPr lang="en-US"/>
        </a:p>
      </dgm:t>
    </dgm:pt>
    <dgm:pt modelId="{B9A2A5E0-C948-40FF-82DF-436E10F15006}" type="pres">
      <dgm:prSet presAssocID="{7508DB58-1B8F-4A80-9CE7-0DE1D55A9C3C}" presName="node" presStyleLbl="node1" presStyleIdx="1" presStyleCnt="5" custScaleX="118044">
        <dgm:presLayoutVars>
          <dgm:bulletEnabled val="1"/>
        </dgm:presLayoutVars>
      </dgm:prSet>
      <dgm:spPr/>
      <dgm:t>
        <a:bodyPr/>
        <a:lstStyle/>
        <a:p>
          <a:endParaRPr lang="en-US"/>
        </a:p>
      </dgm:t>
    </dgm:pt>
    <dgm:pt modelId="{10D2967C-B04F-46F0-B673-B5E282149EFB}" type="pres">
      <dgm:prSet presAssocID="{7508DB58-1B8F-4A80-9CE7-0DE1D55A9C3C}" presName="spNode" presStyleCnt="0"/>
      <dgm:spPr/>
      <dgm:t>
        <a:bodyPr/>
        <a:lstStyle/>
        <a:p>
          <a:endParaRPr lang="en-US"/>
        </a:p>
      </dgm:t>
    </dgm:pt>
    <dgm:pt modelId="{FF1B2630-A85B-459F-BD63-306EDC3BF32E}" type="pres">
      <dgm:prSet presAssocID="{7BDDF3C3-38A3-44C6-ADDD-D766B1E872CC}" presName="sibTrans" presStyleLbl="sibTrans1D1" presStyleIdx="1" presStyleCnt="5"/>
      <dgm:spPr/>
      <dgm:t>
        <a:bodyPr/>
        <a:lstStyle/>
        <a:p>
          <a:endParaRPr lang="en-US"/>
        </a:p>
      </dgm:t>
    </dgm:pt>
    <dgm:pt modelId="{0AB38A0C-82FF-4525-96B6-59E99F1F8F19}" type="pres">
      <dgm:prSet presAssocID="{240CB505-A148-420A-B6CA-3EB26F06A421}" presName="node" presStyleLbl="node1" presStyleIdx="2" presStyleCnt="5" custScaleX="118044">
        <dgm:presLayoutVars>
          <dgm:bulletEnabled val="1"/>
        </dgm:presLayoutVars>
      </dgm:prSet>
      <dgm:spPr/>
      <dgm:t>
        <a:bodyPr/>
        <a:lstStyle/>
        <a:p>
          <a:endParaRPr lang="en-US"/>
        </a:p>
      </dgm:t>
    </dgm:pt>
    <dgm:pt modelId="{460AE075-1D92-4119-BD9B-C9B8CE4F9F9F}" type="pres">
      <dgm:prSet presAssocID="{240CB505-A148-420A-B6CA-3EB26F06A421}" presName="spNode" presStyleCnt="0"/>
      <dgm:spPr/>
      <dgm:t>
        <a:bodyPr/>
        <a:lstStyle/>
        <a:p>
          <a:endParaRPr lang="en-US"/>
        </a:p>
      </dgm:t>
    </dgm:pt>
    <dgm:pt modelId="{30C090FB-5AAA-4380-B315-066E7B02A5FB}" type="pres">
      <dgm:prSet presAssocID="{D0C7B218-2575-4235-92A1-96E89DCD0683}" presName="sibTrans" presStyleLbl="sibTrans1D1" presStyleIdx="2" presStyleCnt="5"/>
      <dgm:spPr/>
      <dgm:t>
        <a:bodyPr/>
        <a:lstStyle/>
        <a:p>
          <a:endParaRPr lang="en-US"/>
        </a:p>
      </dgm:t>
    </dgm:pt>
    <dgm:pt modelId="{5AEC5F49-C532-487F-AAC0-78906E1B3D96}" type="pres">
      <dgm:prSet presAssocID="{37C10241-42C5-4D91-8AC4-769C40FF3789}" presName="node" presStyleLbl="node1" presStyleIdx="3" presStyleCnt="5" custScaleX="118044">
        <dgm:presLayoutVars>
          <dgm:bulletEnabled val="1"/>
        </dgm:presLayoutVars>
      </dgm:prSet>
      <dgm:spPr/>
      <dgm:t>
        <a:bodyPr/>
        <a:lstStyle/>
        <a:p>
          <a:endParaRPr lang="en-US"/>
        </a:p>
      </dgm:t>
    </dgm:pt>
    <dgm:pt modelId="{48929538-DFB4-4CDB-B0C0-2BDF5C37ED53}" type="pres">
      <dgm:prSet presAssocID="{37C10241-42C5-4D91-8AC4-769C40FF3789}" presName="spNode" presStyleCnt="0"/>
      <dgm:spPr/>
      <dgm:t>
        <a:bodyPr/>
        <a:lstStyle/>
        <a:p>
          <a:endParaRPr lang="en-US"/>
        </a:p>
      </dgm:t>
    </dgm:pt>
    <dgm:pt modelId="{36EB913C-5DC9-4ABC-96D1-80E907DD46CC}" type="pres">
      <dgm:prSet presAssocID="{88B9AA8F-3150-4EC5-83EF-28EA2E5A617D}" presName="sibTrans" presStyleLbl="sibTrans1D1" presStyleIdx="3" presStyleCnt="5"/>
      <dgm:spPr/>
      <dgm:t>
        <a:bodyPr/>
        <a:lstStyle/>
        <a:p>
          <a:endParaRPr lang="en-US"/>
        </a:p>
      </dgm:t>
    </dgm:pt>
    <dgm:pt modelId="{DC608776-F366-4775-918A-A599F1F837D6}" type="pres">
      <dgm:prSet presAssocID="{BFFB00E7-4370-4922-B86C-9B2AA9CE522E}" presName="node" presStyleLbl="node1" presStyleIdx="4" presStyleCnt="5" custScaleX="118044">
        <dgm:presLayoutVars>
          <dgm:bulletEnabled val="1"/>
        </dgm:presLayoutVars>
      </dgm:prSet>
      <dgm:spPr/>
      <dgm:t>
        <a:bodyPr/>
        <a:lstStyle/>
        <a:p>
          <a:endParaRPr lang="en-US"/>
        </a:p>
      </dgm:t>
    </dgm:pt>
    <dgm:pt modelId="{10D97A38-F617-4C57-A5C4-D6B2E88579C5}" type="pres">
      <dgm:prSet presAssocID="{BFFB00E7-4370-4922-B86C-9B2AA9CE522E}" presName="spNode" presStyleCnt="0"/>
      <dgm:spPr/>
      <dgm:t>
        <a:bodyPr/>
        <a:lstStyle/>
        <a:p>
          <a:endParaRPr lang="en-US"/>
        </a:p>
      </dgm:t>
    </dgm:pt>
    <dgm:pt modelId="{A08A06BC-5FA5-4840-A6D0-F1ABD4BEDFC0}" type="pres">
      <dgm:prSet presAssocID="{4DC1C5ED-6441-44A5-8FA7-2A53BB94B0FD}" presName="sibTrans" presStyleLbl="sibTrans1D1" presStyleIdx="4" presStyleCnt="5"/>
      <dgm:spPr/>
      <dgm:t>
        <a:bodyPr/>
        <a:lstStyle/>
        <a:p>
          <a:endParaRPr lang="en-US"/>
        </a:p>
      </dgm:t>
    </dgm:pt>
  </dgm:ptLst>
  <dgm:cxnLst>
    <dgm:cxn modelId="{332A3DEB-F563-4E0A-BCD4-72C88EE0D9FC}" srcId="{27BE13F0-5AD1-4E11-8544-F86A36055F4E}" destId="{37C10241-42C5-4D91-8AC4-769C40FF3789}" srcOrd="3" destOrd="0" parTransId="{10499D2E-6297-4FD5-A694-E3F22C24FF23}" sibTransId="{88B9AA8F-3150-4EC5-83EF-28EA2E5A617D}"/>
    <dgm:cxn modelId="{2B87C26F-70E1-4C6E-94C0-F5C4B05FE8B2}" type="presOf" srcId="{04793CCC-5008-4410-B701-1C8E2FA50BDF}" destId="{FE3C9F20-4C46-4F8F-85DD-79F815C18752}" srcOrd="0" destOrd="0" presId="urn:microsoft.com/office/officeart/2005/8/layout/cycle5"/>
    <dgm:cxn modelId="{07AE0499-3741-4EA3-A2C4-E7DAB25262E2}" type="presOf" srcId="{1B4AD4BC-F415-4628-AB6E-85EEBA845F7C}" destId="{CE2580B1-7688-4117-8E8B-57F657B1C208}" srcOrd="0" destOrd="0" presId="urn:microsoft.com/office/officeart/2005/8/layout/cycle5"/>
    <dgm:cxn modelId="{946B8AE7-2A4A-4656-B9D6-7C4F53B71A3F}" srcId="{27BE13F0-5AD1-4E11-8544-F86A36055F4E}" destId="{1B4AD4BC-F415-4628-AB6E-85EEBA845F7C}" srcOrd="0" destOrd="0" parTransId="{1274745C-EF5C-49D2-AD29-58BFB70C82F8}" sibTransId="{04793CCC-5008-4410-B701-1C8E2FA50BDF}"/>
    <dgm:cxn modelId="{E86C8BD9-D239-4811-AA6B-F51C0467A0CC}" type="presOf" srcId="{7508DB58-1B8F-4A80-9CE7-0DE1D55A9C3C}" destId="{B9A2A5E0-C948-40FF-82DF-436E10F15006}" srcOrd="0" destOrd="0" presId="urn:microsoft.com/office/officeart/2005/8/layout/cycle5"/>
    <dgm:cxn modelId="{1258EA16-D9F6-4454-AE3A-878B3A0D2E7F}" type="presOf" srcId="{7BDDF3C3-38A3-44C6-ADDD-D766B1E872CC}" destId="{FF1B2630-A85B-459F-BD63-306EDC3BF32E}" srcOrd="0" destOrd="0" presId="urn:microsoft.com/office/officeart/2005/8/layout/cycle5"/>
    <dgm:cxn modelId="{E593FE62-8CE6-4531-9B07-57173D7DAC7D}" type="presOf" srcId="{88B9AA8F-3150-4EC5-83EF-28EA2E5A617D}" destId="{36EB913C-5DC9-4ABC-96D1-80E907DD46CC}" srcOrd="0" destOrd="0" presId="urn:microsoft.com/office/officeart/2005/8/layout/cycle5"/>
    <dgm:cxn modelId="{F2DC0208-F2AB-4752-84CA-B51F7764B063}" type="presOf" srcId="{27BE13F0-5AD1-4E11-8544-F86A36055F4E}" destId="{8EA039CB-25B9-4AEC-B387-A6F814AE554F}" srcOrd="0" destOrd="0" presId="urn:microsoft.com/office/officeart/2005/8/layout/cycle5"/>
    <dgm:cxn modelId="{61504592-C4D4-4311-A485-580619639B2F}" type="presOf" srcId="{240CB505-A148-420A-B6CA-3EB26F06A421}" destId="{0AB38A0C-82FF-4525-96B6-59E99F1F8F19}" srcOrd="0" destOrd="0" presId="urn:microsoft.com/office/officeart/2005/8/layout/cycle5"/>
    <dgm:cxn modelId="{9BA290AE-A749-477A-81C1-ABFCB142307C}" type="presOf" srcId="{D0C7B218-2575-4235-92A1-96E89DCD0683}" destId="{30C090FB-5AAA-4380-B315-066E7B02A5FB}" srcOrd="0" destOrd="0" presId="urn:microsoft.com/office/officeart/2005/8/layout/cycle5"/>
    <dgm:cxn modelId="{553D4075-573F-4797-8EFC-BD45071490D5}" srcId="{27BE13F0-5AD1-4E11-8544-F86A36055F4E}" destId="{BFFB00E7-4370-4922-B86C-9B2AA9CE522E}" srcOrd="4" destOrd="0" parTransId="{DAA9F153-AF4A-4356-B2E9-94DE50DAEFEE}" sibTransId="{4DC1C5ED-6441-44A5-8FA7-2A53BB94B0FD}"/>
    <dgm:cxn modelId="{352E2223-1A5C-494D-B544-9FABB841CB4E}" srcId="{27BE13F0-5AD1-4E11-8544-F86A36055F4E}" destId="{7508DB58-1B8F-4A80-9CE7-0DE1D55A9C3C}" srcOrd="1" destOrd="0" parTransId="{2BC71FD4-A4C4-4D70-BDEA-448D8466674C}" sibTransId="{7BDDF3C3-38A3-44C6-ADDD-D766B1E872CC}"/>
    <dgm:cxn modelId="{D63421B4-BE19-4EFE-BCF5-305CBA38BCC5}" type="presOf" srcId="{BFFB00E7-4370-4922-B86C-9B2AA9CE522E}" destId="{DC608776-F366-4775-918A-A599F1F837D6}" srcOrd="0" destOrd="0" presId="urn:microsoft.com/office/officeart/2005/8/layout/cycle5"/>
    <dgm:cxn modelId="{B19B3094-794A-456F-B56F-AB956C8ED758}" type="presOf" srcId="{4DC1C5ED-6441-44A5-8FA7-2A53BB94B0FD}" destId="{A08A06BC-5FA5-4840-A6D0-F1ABD4BEDFC0}" srcOrd="0" destOrd="0" presId="urn:microsoft.com/office/officeart/2005/8/layout/cycle5"/>
    <dgm:cxn modelId="{46334081-DD5C-48F6-809A-8CFE933F3B2E}" srcId="{27BE13F0-5AD1-4E11-8544-F86A36055F4E}" destId="{240CB505-A148-420A-B6CA-3EB26F06A421}" srcOrd="2" destOrd="0" parTransId="{DB7FDB8A-AA4F-4FB3-8511-570468E096A6}" sibTransId="{D0C7B218-2575-4235-92A1-96E89DCD0683}"/>
    <dgm:cxn modelId="{090C52E5-C6CF-4469-AE34-695D4CD6455B}" type="presOf" srcId="{37C10241-42C5-4D91-8AC4-769C40FF3789}" destId="{5AEC5F49-C532-487F-AAC0-78906E1B3D96}" srcOrd="0" destOrd="0" presId="urn:microsoft.com/office/officeart/2005/8/layout/cycle5"/>
    <dgm:cxn modelId="{4071793D-4389-4135-9BFB-6A25534A1C6A}" type="presParOf" srcId="{8EA039CB-25B9-4AEC-B387-A6F814AE554F}" destId="{CE2580B1-7688-4117-8E8B-57F657B1C208}" srcOrd="0" destOrd="0" presId="urn:microsoft.com/office/officeart/2005/8/layout/cycle5"/>
    <dgm:cxn modelId="{2CA5FD71-6A3F-40CE-8A52-3854FFDF7379}" type="presParOf" srcId="{8EA039CB-25B9-4AEC-B387-A6F814AE554F}" destId="{A4889E20-2D17-4A24-9B02-30711C235A9F}" srcOrd="1" destOrd="0" presId="urn:microsoft.com/office/officeart/2005/8/layout/cycle5"/>
    <dgm:cxn modelId="{EC0A98D3-71E2-4B7E-99D1-1AE37A1A9F47}" type="presParOf" srcId="{8EA039CB-25B9-4AEC-B387-A6F814AE554F}" destId="{FE3C9F20-4C46-4F8F-85DD-79F815C18752}" srcOrd="2" destOrd="0" presId="urn:microsoft.com/office/officeart/2005/8/layout/cycle5"/>
    <dgm:cxn modelId="{1D75222B-ECBF-4536-B4FB-51A632E2BFDA}" type="presParOf" srcId="{8EA039CB-25B9-4AEC-B387-A6F814AE554F}" destId="{B9A2A5E0-C948-40FF-82DF-436E10F15006}" srcOrd="3" destOrd="0" presId="urn:microsoft.com/office/officeart/2005/8/layout/cycle5"/>
    <dgm:cxn modelId="{EE74503B-3AAA-4541-9951-7D8EAF417DAE}" type="presParOf" srcId="{8EA039CB-25B9-4AEC-B387-A6F814AE554F}" destId="{10D2967C-B04F-46F0-B673-B5E282149EFB}" srcOrd="4" destOrd="0" presId="urn:microsoft.com/office/officeart/2005/8/layout/cycle5"/>
    <dgm:cxn modelId="{5162A2D8-BA76-4A2F-ACB8-67BBCE70D3F6}" type="presParOf" srcId="{8EA039CB-25B9-4AEC-B387-A6F814AE554F}" destId="{FF1B2630-A85B-459F-BD63-306EDC3BF32E}" srcOrd="5" destOrd="0" presId="urn:microsoft.com/office/officeart/2005/8/layout/cycle5"/>
    <dgm:cxn modelId="{2CF9CED9-8420-4CFE-8601-431B28337871}" type="presParOf" srcId="{8EA039CB-25B9-4AEC-B387-A6F814AE554F}" destId="{0AB38A0C-82FF-4525-96B6-59E99F1F8F19}" srcOrd="6" destOrd="0" presId="urn:microsoft.com/office/officeart/2005/8/layout/cycle5"/>
    <dgm:cxn modelId="{30C1D96D-A2C6-4C97-B290-1607E92D4B34}" type="presParOf" srcId="{8EA039CB-25B9-4AEC-B387-A6F814AE554F}" destId="{460AE075-1D92-4119-BD9B-C9B8CE4F9F9F}" srcOrd="7" destOrd="0" presId="urn:microsoft.com/office/officeart/2005/8/layout/cycle5"/>
    <dgm:cxn modelId="{94987B72-110A-43EA-9F1B-1F114342F386}" type="presParOf" srcId="{8EA039CB-25B9-4AEC-B387-A6F814AE554F}" destId="{30C090FB-5AAA-4380-B315-066E7B02A5FB}" srcOrd="8" destOrd="0" presId="urn:microsoft.com/office/officeart/2005/8/layout/cycle5"/>
    <dgm:cxn modelId="{40874163-6079-41CC-B870-43FE1B60EEC5}" type="presParOf" srcId="{8EA039CB-25B9-4AEC-B387-A6F814AE554F}" destId="{5AEC5F49-C532-487F-AAC0-78906E1B3D96}" srcOrd="9" destOrd="0" presId="urn:microsoft.com/office/officeart/2005/8/layout/cycle5"/>
    <dgm:cxn modelId="{3C7EB85A-22BC-4EF8-A961-4506BA6CF3ED}" type="presParOf" srcId="{8EA039CB-25B9-4AEC-B387-A6F814AE554F}" destId="{48929538-DFB4-4CDB-B0C0-2BDF5C37ED53}" srcOrd="10" destOrd="0" presId="urn:microsoft.com/office/officeart/2005/8/layout/cycle5"/>
    <dgm:cxn modelId="{CDEDDDA3-B59F-4532-A8C0-E3B6E67E576C}" type="presParOf" srcId="{8EA039CB-25B9-4AEC-B387-A6F814AE554F}" destId="{36EB913C-5DC9-4ABC-96D1-80E907DD46CC}" srcOrd="11" destOrd="0" presId="urn:microsoft.com/office/officeart/2005/8/layout/cycle5"/>
    <dgm:cxn modelId="{CA804261-EF74-4FE9-9C89-E5A6F9042E63}" type="presParOf" srcId="{8EA039CB-25B9-4AEC-B387-A6F814AE554F}" destId="{DC608776-F366-4775-918A-A599F1F837D6}" srcOrd="12" destOrd="0" presId="urn:microsoft.com/office/officeart/2005/8/layout/cycle5"/>
    <dgm:cxn modelId="{70CD4A50-7ACE-48CF-A1C1-3403192FEDBA}" type="presParOf" srcId="{8EA039CB-25B9-4AEC-B387-A6F814AE554F}" destId="{10D97A38-F617-4C57-A5C4-D6B2E88579C5}" srcOrd="13" destOrd="0" presId="urn:microsoft.com/office/officeart/2005/8/layout/cycle5"/>
    <dgm:cxn modelId="{82DEB8F7-91AE-45DE-9D21-7EFE2D08A06A}" type="presParOf" srcId="{8EA039CB-25B9-4AEC-B387-A6F814AE554F}" destId="{A08A06BC-5FA5-4840-A6D0-F1ABD4BEDFC0}" srcOrd="14"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7BE13F0-5AD1-4E11-8544-F86A36055F4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8EA039CB-25B9-4AEC-B387-A6F814AE554F}" type="pres">
      <dgm:prSet presAssocID="{27BE13F0-5AD1-4E11-8544-F86A36055F4E}" presName="cycle" presStyleCnt="0">
        <dgm:presLayoutVars>
          <dgm:dir/>
          <dgm:resizeHandles val="exact"/>
        </dgm:presLayoutVars>
      </dgm:prSet>
      <dgm:spPr/>
      <dgm:t>
        <a:bodyPr/>
        <a:lstStyle/>
        <a:p>
          <a:endParaRPr lang="en-US"/>
        </a:p>
      </dgm:t>
    </dgm:pt>
  </dgm:ptLst>
  <dgm:cxnLst>
    <dgm:cxn modelId="{3AE15CFA-57E7-455D-8722-8F0864891C38}" type="presOf" srcId="{27BE13F0-5AD1-4E11-8544-F86A36055F4E}" destId="{8EA039CB-25B9-4AEC-B387-A6F814AE554F}" srcOrd="0"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0827773-D523-41A1-86F1-26E16A8D0BCB}" type="doc">
      <dgm:prSet loTypeId="urn:microsoft.com/office/officeart/2005/8/layout/hProcess9" loCatId="process" qsTypeId="urn:microsoft.com/office/officeart/2005/8/quickstyle/simple1" qsCatId="simple" csTypeId="urn:microsoft.com/office/officeart/2005/8/colors/colorful5" csCatId="colorful" phldr="1"/>
      <dgm:spPr/>
    </dgm:pt>
    <dgm:pt modelId="{79765263-43DC-4BC6-86CB-52975A529EE5}">
      <dgm:prSet phldrT="[Text]"/>
      <dgm:spPr/>
      <dgm:t>
        <a:bodyPr/>
        <a:lstStyle/>
        <a:p>
          <a:r>
            <a:rPr lang="en-US" dirty="0" smtClean="0"/>
            <a:t> </a:t>
          </a:r>
          <a:endParaRPr lang="en-US" dirty="0"/>
        </a:p>
      </dgm:t>
    </dgm:pt>
    <dgm:pt modelId="{314D0BCE-DF4F-40D5-97F6-9E13B9538867}" type="parTrans" cxnId="{83A919BC-5243-4F05-82A1-97BFE84FF970}">
      <dgm:prSet/>
      <dgm:spPr/>
      <dgm:t>
        <a:bodyPr/>
        <a:lstStyle/>
        <a:p>
          <a:endParaRPr lang="en-US"/>
        </a:p>
      </dgm:t>
    </dgm:pt>
    <dgm:pt modelId="{7EA53149-C2BB-4A87-873E-98492968B09F}" type="sibTrans" cxnId="{83A919BC-5243-4F05-82A1-97BFE84FF970}">
      <dgm:prSet/>
      <dgm:spPr/>
      <dgm:t>
        <a:bodyPr/>
        <a:lstStyle/>
        <a:p>
          <a:endParaRPr lang="en-US"/>
        </a:p>
      </dgm:t>
    </dgm:pt>
    <dgm:pt modelId="{A2017225-4E6C-4589-BA17-267549691ECF}">
      <dgm:prSet phldrT="[Text]"/>
      <dgm:spPr/>
      <dgm:t>
        <a:bodyPr/>
        <a:lstStyle/>
        <a:p>
          <a:r>
            <a:rPr lang="en-US" dirty="0" smtClean="0"/>
            <a:t> </a:t>
          </a:r>
          <a:endParaRPr lang="en-US" dirty="0"/>
        </a:p>
      </dgm:t>
    </dgm:pt>
    <dgm:pt modelId="{84FE417F-40B0-410F-8E6C-5A0FC4BA8670}" type="parTrans" cxnId="{F545EC30-8ECE-4EE1-B530-92B54809CC2F}">
      <dgm:prSet/>
      <dgm:spPr/>
      <dgm:t>
        <a:bodyPr/>
        <a:lstStyle/>
        <a:p>
          <a:endParaRPr lang="en-US"/>
        </a:p>
      </dgm:t>
    </dgm:pt>
    <dgm:pt modelId="{61E7563D-BE08-4808-94EA-63C9BC8C4BA6}" type="sibTrans" cxnId="{F545EC30-8ECE-4EE1-B530-92B54809CC2F}">
      <dgm:prSet/>
      <dgm:spPr/>
      <dgm:t>
        <a:bodyPr/>
        <a:lstStyle/>
        <a:p>
          <a:endParaRPr lang="en-US"/>
        </a:p>
      </dgm:t>
    </dgm:pt>
    <dgm:pt modelId="{1C6ECE74-B054-4A93-B6A9-05CF0D770625}">
      <dgm:prSet phldrT="[Text]"/>
      <dgm:spPr/>
      <dgm:t>
        <a:bodyPr/>
        <a:lstStyle/>
        <a:p>
          <a:r>
            <a:rPr lang="en-US" dirty="0" smtClean="0"/>
            <a:t> </a:t>
          </a:r>
          <a:endParaRPr lang="en-US" dirty="0"/>
        </a:p>
      </dgm:t>
    </dgm:pt>
    <dgm:pt modelId="{6E0CE59B-2C6A-4ED8-ABD5-FEFDBB9D8F27}" type="parTrans" cxnId="{61C0FCA9-7BEF-428A-A4CA-EAE67469C001}">
      <dgm:prSet/>
      <dgm:spPr/>
      <dgm:t>
        <a:bodyPr/>
        <a:lstStyle/>
        <a:p>
          <a:endParaRPr lang="en-US"/>
        </a:p>
      </dgm:t>
    </dgm:pt>
    <dgm:pt modelId="{E3F11938-DFA4-4AFC-AA66-A885C365B807}" type="sibTrans" cxnId="{61C0FCA9-7BEF-428A-A4CA-EAE67469C001}">
      <dgm:prSet/>
      <dgm:spPr/>
      <dgm:t>
        <a:bodyPr/>
        <a:lstStyle/>
        <a:p>
          <a:endParaRPr lang="en-US"/>
        </a:p>
      </dgm:t>
    </dgm:pt>
    <dgm:pt modelId="{FAF3D6E2-D756-495E-A452-B61408709838}">
      <dgm:prSet phldrT="[Text]"/>
      <dgm:spPr/>
      <dgm:t>
        <a:bodyPr/>
        <a:lstStyle/>
        <a:p>
          <a:endParaRPr lang="en-US" dirty="0"/>
        </a:p>
      </dgm:t>
    </dgm:pt>
    <dgm:pt modelId="{13368611-FFD9-4927-BA41-B1F55277D0B7}" type="parTrans" cxnId="{B2933EBF-BD10-4627-9FB1-30B482DBB621}">
      <dgm:prSet/>
      <dgm:spPr/>
      <dgm:t>
        <a:bodyPr/>
        <a:lstStyle/>
        <a:p>
          <a:endParaRPr lang="en-US"/>
        </a:p>
      </dgm:t>
    </dgm:pt>
    <dgm:pt modelId="{46E4E9BC-3F37-4F4A-9715-F37DB6D2F4B4}" type="sibTrans" cxnId="{B2933EBF-BD10-4627-9FB1-30B482DBB621}">
      <dgm:prSet/>
      <dgm:spPr/>
      <dgm:t>
        <a:bodyPr/>
        <a:lstStyle/>
        <a:p>
          <a:endParaRPr lang="en-US"/>
        </a:p>
      </dgm:t>
    </dgm:pt>
    <dgm:pt modelId="{5AAA8880-2E95-4BC6-9C93-8AD99255BA26}">
      <dgm:prSet phldrT="[Text]"/>
      <dgm:spPr/>
      <dgm:t>
        <a:bodyPr/>
        <a:lstStyle/>
        <a:p>
          <a:endParaRPr lang="en-US" dirty="0"/>
        </a:p>
      </dgm:t>
    </dgm:pt>
    <dgm:pt modelId="{CA8C83EF-6B1C-4CA2-BD1E-A0D61456F3BE}" type="parTrans" cxnId="{A21860EF-3B09-4BE5-89FF-6E173002BBB6}">
      <dgm:prSet/>
      <dgm:spPr/>
      <dgm:t>
        <a:bodyPr/>
        <a:lstStyle/>
        <a:p>
          <a:endParaRPr lang="en-US"/>
        </a:p>
      </dgm:t>
    </dgm:pt>
    <dgm:pt modelId="{4D98DF44-3636-4983-96CE-37501C12296A}" type="sibTrans" cxnId="{A21860EF-3B09-4BE5-89FF-6E173002BBB6}">
      <dgm:prSet/>
      <dgm:spPr/>
      <dgm:t>
        <a:bodyPr/>
        <a:lstStyle/>
        <a:p>
          <a:endParaRPr lang="en-US"/>
        </a:p>
      </dgm:t>
    </dgm:pt>
    <dgm:pt modelId="{86D50F05-F729-486A-8941-AC673DEC4D88}" type="pres">
      <dgm:prSet presAssocID="{30827773-D523-41A1-86F1-26E16A8D0BCB}" presName="CompostProcess" presStyleCnt="0">
        <dgm:presLayoutVars>
          <dgm:dir/>
          <dgm:resizeHandles val="exact"/>
        </dgm:presLayoutVars>
      </dgm:prSet>
      <dgm:spPr/>
    </dgm:pt>
    <dgm:pt modelId="{74BD7ADD-843D-49EC-A005-9A533800FB10}" type="pres">
      <dgm:prSet presAssocID="{30827773-D523-41A1-86F1-26E16A8D0BCB}" presName="arrow" presStyleLbl="bgShp" presStyleIdx="0" presStyleCnt="1" custLinFactNeighborX="139" custLinFactNeighborY="104"/>
      <dgm:spPr/>
    </dgm:pt>
    <dgm:pt modelId="{50358859-7BD3-41FD-9F1E-9B5D9A58B432}" type="pres">
      <dgm:prSet presAssocID="{30827773-D523-41A1-86F1-26E16A8D0BCB}" presName="linearProcess" presStyleCnt="0"/>
      <dgm:spPr/>
    </dgm:pt>
    <dgm:pt modelId="{A9DBBB2A-C4E3-4593-B505-73D836CB30F9}" type="pres">
      <dgm:prSet presAssocID="{79765263-43DC-4BC6-86CB-52975A529EE5}" presName="textNode" presStyleLbl="node1" presStyleIdx="0" presStyleCnt="5">
        <dgm:presLayoutVars>
          <dgm:bulletEnabled val="1"/>
        </dgm:presLayoutVars>
      </dgm:prSet>
      <dgm:spPr/>
      <dgm:t>
        <a:bodyPr/>
        <a:lstStyle/>
        <a:p>
          <a:endParaRPr lang="en-US"/>
        </a:p>
      </dgm:t>
    </dgm:pt>
    <dgm:pt modelId="{D8FEE607-10CE-4642-9FC7-B144F0AED8CA}" type="pres">
      <dgm:prSet presAssocID="{7EA53149-C2BB-4A87-873E-98492968B09F}" presName="sibTrans" presStyleCnt="0"/>
      <dgm:spPr/>
    </dgm:pt>
    <dgm:pt modelId="{D0ADB1D0-C4D5-4679-8B93-1670BBF86402}" type="pres">
      <dgm:prSet presAssocID="{A2017225-4E6C-4589-BA17-267549691ECF}" presName="textNode" presStyleLbl="node1" presStyleIdx="1" presStyleCnt="5">
        <dgm:presLayoutVars>
          <dgm:bulletEnabled val="1"/>
        </dgm:presLayoutVars>
      </dgm:prSet>
      <dgm:spPr/>
      <dgm:t>
        <a:bodyPr/>
        <a:lstStyle/>
        <a:p>
          <a:endParaRPr lang="en-US"/>
        </a:p>
      </dgm:t>
    </dgm:pt>
    <dgm:pt modelId="{5489E8A6-E811-408A-BCB9-F9400D326593}" type="pres">
      <dgm:prSet presAssocID="{61E7563D-BE08-4808-94EA-63C9BC8C4BA6}" presName="sibTrans" presStyleCnt="0"/>
      <dgm:spPr/>
    </dgm:pt>
    <dgm:pt modelId="{D2AA8655-DC1B-4525-A248-983843961D05}" type="pres">
      <dgm:prSet presAssocID="{1C6ECE74-B054-4A93-B6A9-05CF0D770625}" presName="textNode" presStyleLbl="node1" presStyleIdx="2" presStyleCnt="5">
        <dgm:presLayoutVars>
          <dgm:bulletEnabled val="1"/>
        </dgm:presLayoutVars>
      </dgm:prSet>
      <dgm:spPr/>
      <dgm:t>
        <a:bodyPr/>
        <a:lstStyle/>
        <a:p>
          <a:endParaRPr lang="en-US"/>
        </a:p>
      </dgm:t>
    </dgm:pt>
    <dgm:pt modelId="{A39A0963-3481-463C-A3E1-79B0D43FF8E4}" type="pres">
      <dgm:prSet presAssocID="{E3F11938-DFA4-4AFC-AA66-A885C365B807}" presName="sibTrans" presStyleCnt="0"/>
      <dgm:spPr/>
    </dgm:pt>
    <dgm:pt modelId="{A42C6777-B6E0-41F7-A0CB-475C492497D4}" type="pres">
      <dgm:prSet presAssocID="{5AAA8880-2E95-4BC6-9C93-8AD99255BA26}" presName="textNode" presStyleLbl="node1" presStyleIdx="3" presStyleCnt="5">
        <dgm:presLayoutVars>
          <dgm:bulletEnabled val="1"/>
        </dgm:presLayoutVars>
      </dgm:prSet>
      <dgm:spPr/>
      <dgm:t>
        <a:bodyPr/>
        <a:lstStyle/>
        <a:p>
          <a:endParaRPr lang="en-US"/>
        </a:p>
      </dgm:t>
    </dgm:pt>
    <dgm:pt modelId="{8576271A-C1AB-483B-ADA1-BCCCCE55071C}" type="pres">
      <dgm:prSet presAssocID="{4D98DF44-3636-4983-96CE-37501C12296A}" presName="sibTrans" presStyleCnt="0"/>
      <dgm:spPr/>
    </dgm:pt>
    <dgm:pt modelId="{2A7458A9-E72A-4F8A-BB7E-19555AFF3D3C}" type="pres">
      <dgm:prSet presAssocID="{FAF3D6E2-D756-495E-A452-B61408709838}" presName="textNode" presStyleLbl="node1" presStyleIdx="4" presStyleCnt="5">
        <dgm:presLayoutVars>
          <dgm:bulletEnabled val="1"/>
        </dgm:presLayoutVars>
      </dgm:prSet>
      <dgm:spPr/>
      <dgm:t>
        <a:bodyPr/>
        <a:lstStyle/>
        <a:p>
          <a:endParaRPr lang="en-US"/>
        </a:p>
      </dgm:t>
    </dgm:pt>
  </dgm:ptLst>
  <dgm:cxnLst>
    <dgm:cxn modelId="{61C0FCA9-7BEF-428A-A4CA-EAE67469C001}" srcId="{30827773-D523-41A1-86F1-26E16A8D0BCB}" destId="{1C6ECE74-B054-4A93-B6A9-05CF0D770625}" srcOrd="2" destOrd="0" parTransId="{6E0CE59B-2C6A-4ED8-ABD5-FEFDBB9D8F27}" sibTransId="{E3F11938-DFA4-4AFC-AA66-A885C365B807}"/>
    <dgm:cxn modelId="{B2933EBF-BD10-4627-9FB1-30B482DBB621}" srcId="{30827773-D523-41A1-86F1-26E16A8D0BCB}" destId="{FAF3D6E2-D756-495E-A452-B61408709838}" srcOrd="4" destOrd="0" parTransId="{13368611-FFD9-4927-BA41-B1F55277D0B7}" sibTransId="{46E4E9BC-3F37-4F4A-9715-F37DB6D2F4B4}"/>
    <dgm:cxn modelId="{A21860EF-3B09-4BE5-89FF-6E173002BBB6}" srcId="{30827773-D523-41A1-86F1-26E16A8D0BCB}" destId="{5AAA8880-2E95-4BC6-9C93-8AD99255BA26}" srcOrd="3" destOrd="0" parTransId="{CA8C83EF-6B1C-4CA2-BD1E-A0D61456F3BE}" sibTransId="{4D98DF44-3636-4983-96CE-37501C12296A}"/>
    <dgm:cxn modelId="{61AF9174-C604-41DF-AF8D-ED7BFFD948AD}" type="presOf" srcId="{30827773-D523-41A1-86F1-26E16A8D0BCB}" destId="{86D50F05-F729-486A-8941-AC673DEC4D88}" srcOrd="0" destOrd="0" presId="urn:microsoft.com/office/officeart/2005/8/layout/hProcess9"/>
    <dgm:cxn modelId="{504F40CB-EA9F-4C8A-8FCF-6A938A500876}" type="presOf" srcId="{1C6ECE74-B054-4A93-B6A9-05CF0D770625}" destId="{D2AA8655-DC1B-4525-A248-983843961D05}" srcOrd="0" destOrd="0" presId="urn:microsoft.com/office/officeart/2005/8/layout/hProcess9"/>
    <dgm:cxn modelId="{63A5B148-D832-4C13-BB4E-55C343590FE5}" type="presOf" srcId="{A2017225-4E6C-4589-BA17-267549691ECF}" destId="{D0ADB1D0-C4D5-4679-8B93-1670BBF86402}" srcOrd="0" destOrd="0" presId="urn:microsoft.com/office/officeart/2005/8/layout/hProcess9"/>
    <dgm:cxn modelId="{83A919BC-5243-4F05-82A1-97BFE84FF970}" srcId="{30827773-D523-41A1-86F1-26E16A8D0BCB}" destId="{79765263-43DC-4BC6-86CB-52975A529EE5}" srcOrd="0" destOrd="0" parTransId="{314D0BCE-DF4F-40D5-97F6-9E13B9538867}" sibTransId="{7EA53149-C2BB-4A87-873E-98492968B09F}"/>
    <dgm:cxn modelId="{A5E83FF5-E72F-4803-AA42-39871ACFDAF5}" type="presOf" srcId="{FAF3D6E2-D756-495E-A452-B61408709838}" destId="{2A7458A9-E72A-4F8A-BB7E-19555AFF3D3C}" srcOrd="0" destOrd="0" presId="urn:microsoft.com/office/officeart/2005/8/layout/hProcess9"/>
    <dgm:cxn modelId="{B646B593-79A0-4650-9EB7-F11FFDB8609D}" type="presOf" srcId="{5AAA8880-2E95-4BC6-9C93-8AD99255BA26}" destId="{A42C6777-B6E0-41F7-A0CB-475C492497D4}" srcOrd="0" destOrd="0" presId="urn:microsoft.com/office/officeart/2005/8/layout/hProcess9"/>
    <dgm:cxn modelId="{A45E95C6-4800-4019-91A0-94BAF50CF357}" type="presOf" srcId="{79765263-43DC-4BC6-86CB-52975A529EE5}" destId="{A9DBBB2A-C4E3-4593-B505-73D836CB30F9}" srcOrd="0" destOrd="0" presId="urn:microsoft.com/office/officeart/2005/8/layout/hProcess9"/>
    <dgm:cxn modelId="{F545EC30-8ECE-4EE1-B530-92B54809CC2F}" srcId="{30827773-D523-41A1-86F1-26E16A8D0BCB}" destId="{A2017225-4E6C-4589-BA17-267549691ECF}" srcOrd="1" destOrd="0" parTransId="{84FE417F-40B0-410F-8E6C-5A0FC4BA8670}" sibTransId="{61E7563D-BE08-4808-94EA-63C9BC8C4BA6}"/>
    <dgm:cxn modelId="{4784587B-63F7-48D3-93B7-6F7E52BFED5B}" type="presParOf" srcId="{86D50F05-F729-486A-8941-AC673DEC4D88}" destId="{74BD7ADD-843D-49EC-A005-9A533800FB10}" srcOrd="0" destOrd="0" presId="urn:microsoft.com/office/officeart/2005/8/layout/hProcess9"/>
    <dgm:cxn modelId="{26AC6AC9-2CC2-408C-AF4C-3E4F547864FF}" type="presParOf" srcId="{86D50F05-F729-486A-8941-AC673DEC4D88}" destId="{50358859-7BD3-41FD-9F1E-9B5D9A58B432}" srcOrd="1" destOrd="0" presId="urn:microsoft.com/office/officeart/2005/8/layout/hProcess9"/>
    <dgm:cxn modelId="{CF195298-B04E-437E-86A3-3CBC8DF3AE6A}" type="presParOf" srcId="{50358859-7BD3-41FD-9F1E-9B5D9A58B432}" destId="{A9DBBB2A-C4E3-4593-B505-73D836CB30F9}" srcOrd="0" destOrd="0" presId="urn:microsoft.com/office/officeart/2005/8/layout/hProcess9"/>
    <dgm:cxn modelId="{626E05F8-0035-4C16-AF9C-CC4444BF4B38}" type="presParOf" srcId="{50358859-7BD3-41FD-9F1E-9B5D9A58B432}" destId="{D8FEE607-10CE-4642-9FC7-B144F0AED8CA}" srcOrd="1" destOrd="0" presId="urn:microsoft.com/office/officeart/2005/8/layout/hProcess9"/>
    <dgm:cxn modelId="{85FB705C-D0D4-40E9-A5B4-0AC918976A46}" type="presParOf" srcId="{50358859-7BD3-41FD-9F1E-9B5D9A58B432}" destId="{D0ADB1D0-C4D5-4679-8B93-1670BBF86402}" srcOrd="2" destOrd="0" presId="urn:microsoft.com/office/officeart/2005/8/layout/hProcess9"/>
    <dgm:cxn modelId="{1D5ED983-5179-4119-8BF4-4438AB405918}" type="presParOf" srcId="{50358859-7BD3-41FD-9F1E-9B5D9A58B432}" destId="{5489E8A6-E811-408A-BCB9-F9400D326593}" srcOrd="3" destOrd="0" presId="urn:microsoft.com/office/officeart/2005/8/layout/hProcess9"/>
    <dgm:cxn modelId="{85447D8F-EA4A-4C7F-A1AD-8144B3A9C518}" type="presParOf" srcId="{50358859-7BD3-41FD-9F1E-9B5D9A58B432}" destId="{D2AA8655-DC1B-4525-A248-983843961D05}" srcOrd="4" destOrd="0" presId="urn:microsoft.com/office/officeart/2005/8/layout/hProcess9"/>
    <dgm:cxn modelId="{A8C070F1-7A98-4B29-AB4A-8B9233CAFB53}" type="presParOf" srcId="{50358859-7BD3-41FD-9F1E-9B5D9A58B432}" destId="{A39A0963-3481-463C-A3E1-79B0D43FF8E4}" srcOrd="5" destOrd="0" presId="urn:microsoft.com/office/officeart/2005/8/layout/hProcess9"/>
    <dgm:cxn modelId="{6CC8E02F-0880-489C-9E88-6C7FCA0B7F63}" type="presParOf" srcId="{50358859-7BD3-41FD-9F1E-9B5D9A58B432}" destId="{A42C6777-B6E0-41F7-A0CB-475C492497D4}" srcOrd="6" destOrd="0" presId="urn:microsoft.com/office/officeart/2005/8/layout/hProcess9"/>
    <dgm:cxn modelId="{083D3D98-33C9-4984-A80D-7403C5241F55}" type="presParOf" srcId="{50358859-7BD3-41FD-9F1E-9B5D9A58B432}" destId="{8576271A-C1AB-483B-ADA1-BCCCCE55071C}" srcOrd="7" destOrd="0" presId="urn:microsoft.com/office/officeart/2005/8/layout/hProcess9"/>
    <dgm:cxn modelId="{455F01AD-FC52-478E-BD58-7AB654D67C3A}" type="presParOf" srcId="{50358859-7BD3-41FD-9F1E-9B5D9A58B432}" destId="{2A7458A9-E72A-4F8A-BB7E-19555AFF3D3C}" srcOrd="8" destOrd="0" presId="urn:microsoft.com/office/officeart/2005/8/layout/hProcess9"/>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7A79E1-2DBF-4F87-8AA2-A0607A5AE625}" type="doc">
      <dgm:prSet loTypeId="urn:microsoft.com/office/officeart/2008/layout/AlternatingPictureBlocks" loCatId="picture" qsTypeId="urn:microsoft.com/office/officeart/2005/8/quickstyle/simple1" qsCatId="simple" csTypeId="urn:microsoft.com/office/officeart/2005/8/colors/accent1_2" csCatId="accent1" phldr="1"/>
      <dgm:spPr/>
      <dgm:t>
        <a:bodyPr/>
        <a:lstStyle/>
        <a:p>
          <a:endParaRPr lang="en-US"/>
        </a:p>
      </dgm:t>
    </dgm:pt>
    <dgm:pt modelId="{1E3F90BD-7F59-4FA2-84C0-5C8406CFF0D3}">
      <dgm:prSet phldrT="[Text]"/>
      <dgm:spPr>
        <a:solidFill>
          <a:schemeClr val="accent2">
            <a:lumMod val="60000"/>
            <a:lumOff val="40000"/>
          </a:schemeClr>
        </a:solidFill>
      </dgm:spPr>
      <dgm:t>
        <a:bodyPr/>
        <a:lstStyle/>
        <a:p>
          <a:endParaRPr lang="en-US" dirty="0"/>
        </a:p>
      </dgm:t>
    </dgm:pt>
    <dgm:pt modelId="{18D6A553-1985-4E40-905E-99361A81DB07}" type="parTrans" cxnId="{A8A76CA7-AC72-4E3F-88E0-45578D8FF5E4}">
      <dgm:prSet/>
      <dgm:spPr/>
      <dgm:t>
        <a:bodyPr/>
        <a:lstStyle/>
        <a:p>
          <a:endParaRPr lang="en-US"/>
        </a:p>
      </dgm:t>
    </dgm:pt>
    <dgm:pt modelId="{F2C1C204-5535-4D27-A244-E391981C9E01}" type="sibTrans" cxnId="{A8A76CA7-AC72-4E3F-88E0-45578D8FF5E4}">
      <dgm:prSet/>
      <dgm:spPr/>
      <dgm:t>
        <a:bodyPr/>
        <a:lstStyle/>
        <a:p>
          <a:endParaRPr lang="en-US"/>
        </a:p>
      </dgm:t>
    </dgm:pt>
    <dgm:pt modelId="{CCF09A35-FD7F-4265-B283-C7E783698068}">
      <dgm:prSet phldrT="[Text]"/>
      <dgm:spPr>
        <a:solidFill>
          <a:schemeClr val="accent4">
            <a:lumMod val="75000"/>
          </a:schemeClr>
        </a:solidFill>
      </dgm:spPr>
      <dgm:t>
        <a:bodyPr/>
        <a:lstStyle/>
        <a:p>
          <a:endParaRPr lang="en-US" dirty="0"/>
        </a:p>
      </dgm:t>
    </dgm:pt>
    <dgm:pt modelId="{905C73CD-17CF-4BFA-8348-F0CF25778EBF}" type="parTrans" cxnId="{8F79C146-19DD-4842-ACAA-15256C393215}">
      <dgm:prSet/>
      <dgm:spPr/>
      <dgm:t>
        <a:bodyPr/>
        <a:lstStyle/>
        <a:p>
          <a:endParaRPr lang="en-US"/>
        </a:p>
      </dgm:t>
    </dgm:pt>
    <dgm:pt modelId="{4FB7DE4A-CC3F-4B86-BA79-E9042CCA7644}" type="sibTrans" cxnId="{8F79C146-19DD-4842-ACAA-15256C393215}">
      <dgm:prSet/>
      <dgm:spPr/>
      <dgm:t>
        <a:bodyPr/>
        <a:lstStyle/>
        <a:p>
          <a:endParaRPr lang="en-US"/>
        </a:p>
      </dgm:t>
    </dgm:pt>
    <dgm:pt modelId="{5AF32C96-B91E-40EE-9C42-0DBFC143F7CC}">
      <dgm:prSet phldrT="[Text]"/>
      <dgm:spPr>
        <a:solidFill>
          <a:schemeClr val="accent3">
            <a:lumMod val="50000"/>
          </a:schemeClr>
        </a:solidFill>
      </dgm:spPr>
      <dgm:t>
        <a:bodyPr/>
        <a:lstStyle/>
        <a:p>
          <a:endParaRPr lang="en-US" dirty="0"/>
        </a:p>
      </dgm:t>
    </dgm:pt>
    <dgm:pt modelId="{4084A894-0423-4B0C-BE49-35905912D50D}" type="parTrans" cxnId="{55D5169C-1B31-483D-8A3B-6C828FF1ED85}">
      <dgm:prSet/>
      <dgm:spPr/>
      <dgm:t>
        <a:bodyPr/>
        <a:lstStyle/>
        <a:p>
          <a:endParaRPr lang="en-US"/>
        </a:p>
      </dgm:t>
    </dgm:pt>
    <dgm:pt modelId="{6E1A6CCA-B31F-478E-B825-5175E2ACCA04}" type="sibTrans" cxnId="{55D5169C-1B31-483D-8A3B-6C828FF1ED85}">
      <dgm:prSet/>
      <dgm:spPr/>
      <dgm:t>
        <a:bodyPr/>
        <a:lstStyle/>
        <a:p>
          <a:endParaRPr lang="en-US"/>
        </a:p>
      </dgm:t>
    </dgm:pt>
    <dgm:pt modelId="{E03BF51C-2E72-4C5B-9443-C599D5FFB102}">
      <dgm:prSet/>
      <dgm:spPr/>
      <dgm:t>
        <a:bodyPr/>
        <a:lstStyle/>
        <a:p>
          <a:endParaRPr lang="en-US" dirty="0"/>
        </a:p>
      </dgm:t>
    </dgm:pt>
    <dgm:pt modelId="{1F1358A3-EA27-4102-8008-61B8D3BF061C}" type="parTrans" cxnId="{86DEF1FB-AB85-42F3-9877-1B8D31F60435}">
      <dgm:prSet/>
      <dgm:spPr/>
      <dgm:t>
        <a:bodyPr/>
        <a:lstStyle/>
        <a:p>
          <a:endParaRPr lang="en-US"/>
        </a:p>
      </dgm:t>
    </dgm:pt>
    <dgm:pt modelId="{FAF59F5E-40F5-4D40-B9F1-584A3510F56A}" type="sibTrans" cxnId="{86DEF1FB-AB85-42F3-9877-1B8D31F60435}">
      <dgm:prSet/>
      <dgm:spPr/>
      <dgm:t>
        <a:bodyPr/>
        <a:lstStyle/>
        <a:p>
          <a:endParaRPr lang="en-US"/>
        </a:p>
      </dgm:t>
    </dgm:pt>
    <dgm:pt modelId="{861ECABF-DAEC-43C1-99CE-95B98757A922}" type="pres">
      <dgm:prSet presAssocID="{D27A79E1-2DBF-4F87-8AA2-A0607A5AE625}" presName="linearFlow" presStyleCnt="0">
        <dgm:presLayoutVars>
          <dgm:dir/>
          <dgm:resizeHandles val="exact"/>
        </dgm:presLayoutVars>
      </dgm:prSet>
      <dgm:spPr/>
      <dgm:t>
        <a:bodyPr/>
        <a:lstStyle/>
        <a:p>
          <a:endParaRPr lang="en-US"/>
        </a:p>
      </dgm:t>
    </dgm:pt>
    <dgm:pt modelId="{F348D8B7-4468-4D38-A1C5-ECFDC69AF62E}" type="pres">
      <dgm:prSet presAssocID="{1E3F90BD-7F59-4FA2-84C0-5C8406CFF0D3}" presName="comp" presStyleCnt="0"/>
      <dgm:spPr/>
    </dgm:pt>
    <dgm:pt modelId="{AE85A361-7305-4491-80F6-E5FDEFBB9A12}" type="pres">
      <dgm:prSet presAssocID="{1E3F90BD-7F59-4FA2-84C0-5C8406CFF0D3}" presName="rect2" presStyleLbl="node1" presStyleIdx="0" presStyleCnt="4">
        <dgm:presLayoutVars>
          <dgm:bulletEnabled val="1"/>
        </dgm:presLayoutVars>
      </dgm:prSet>
      <dgm:spPr/>
      <dgm:t>
        <a:bodyPr/>
        <a:lstStyle/>
        <a:p>
          <a:endParaRPr lang="en-US"/>
        </a:p>
      </dgm:t>
    </dgm:pt>
    <dgm:pt modelId="{20976B1A-2E9E-4A57-BDD0-A4144AD07A42}" type="pres">
      <dgm:prSet presAssocID="{1E3F90BD-7F59-4FA2-84C0-5C8406CFF0D3}" presName="rect1" presStyleLbl="lnNode1" presStyleIdx="0" presStyleCnt="4" custScaleX="136548" custScaleY="102601"/>
      <dgm:spPr>
        <a:blipFill rotWithShape="1">
          <a:blip xmlns:r="http://schemas.openxmlformats.org/officeDocument/2006/relationships" r:embed="rId1"/>
          <a:stretch>
            <a:fillRect/>
          </a:stretch>
        </a:blipFill>
      </dgm:spPr>
      <dgm:t>
        <a:bodyPr/>
        <a:lstStyle/>
        <a:p>
          <a:endParaRPr lang="en-US"/>
        </a:p>
      </dgm:t>
    </dgm:pt>
    <dgm:pt modelId="{3B706A20-7B0E-4352-9CB9-7DC24E9AA344}" type="pres">
      <dgm:prSet presAssocID="{F2C1C204-5535-4D27-A244-E391981C9E01}" presName="sibTrans" presStyleCnt="0"/>
      <dgm:spPr/>
    </dgm:pt>
    <dgm:pt modelId="{09F50528-5353-4214-8629-5A34C5F60E79}" type="pres">
      <dgm:prSet presAssocID="{CCF09A35-FD7F-4265-B283-C7E783698068}" presName="comp" presStyleCnt="0"/>
      <dgm:spPr/>
    </dgm:pt>
    <dgm:pt modelId="{495D66D3-0466-409E-81E5-18F9D7AFB932}" type="pres">
      <dgm:prSet presAssocID="{CCF09A35-FD7F-4265-B283-C7E783698068}" presName="rect2" presStyleLbl="node1" presStyleIdx="1" presStyleCnt="4">
        <dgm:presLayoutVars>
          <dgm:bulletEnabled val="1"/>
        </dgm:presLayoutVars>
      </dgm:prSet>
      <dgm:spPr/>
      <dgm:t>
        <a:bodyPr/>
        <a:lstStyle/>
        <a:p>
          <a:endParaRPr lang="en-US"/>
        </a:p>
      </dgm:t>
    </dgm:pt>
    <dgm:pt modelId="{4FF29AD7-0810-4930-A3BE-918D207C66DA}" type="pres">
      <dgm:prSet presAssocID="{CCF09A35-FD7F-4265-B283-C7E783698068}" presName="rect1" presStyleLbl="ln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2856302D-62D6-4613-A4DA-42C36CD619C8}" type="pres">
      <dgm:prSet presAssocID="{4FB7DE4A-CC3F-4B86-BA79-E9042CCA7644}" presName="sibTrans" presStyleCnt="0"/>
      <dgm:spPr/>
    </dgm:pt>
    <dgm:pt modelId="{B8EC3EED-B9CC-4A88-A09B-BF081C5E0907}" type="pres">
      <dgm:prSet presAssocID="{5AF32C96-B91E-40EE-9C42-0DBFC143F7CC}" presName="comp" presStyleCnt="0"/>
      <dgm:spPr/>
    </dgm:pt>
    <dgm:pt modelId="{F2E7E341-87A5-4F7B-A29F-2F752CAAADFC}" type="pres">
      <dgm:prSet presAssocID="{5AF32C96-B91E-40EE-9C42-0DBFC143F7CC}" presName="rect2" presStyleLbl="node1" presStyleIdx="2" presStyleCnt="4">
        <dgm:presLayoutVars>
          <dgm:bulletEnabled val="1"/>
        </dgm:presLayoutVars>
      </dgm:prSet>
      <dgm:spPr/>
      <dgm:t>
        <a:bodyPr/>
        <a:lstStyle/>
        <a:p>
          <a:endParaRPr lang="en-US"/>
        </a:p>
      </dgm:t>
    </dgm:pt>
    <dgm:pt modelId="{347A12D9-2945-4078-8F89-42B83A7CD146}" type="pres">
      <dgm:prSet presAssocID="{5AF32C96-B91E-40EE-9C42-0DBFC143F7CC}" presName="rect1" presStyleLbl="ln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0DD0AE18-F88B-4E79-B88C-5F44EC31750A}" type="pres">
      <dgm:prSet presAssocID="{6E1A6CCA-B31F-478E-B825-5175E2ACCA04}" presName="sibTrans" presStyleCnt="0"/>
      <dgm:spPr/>
    </dgm:pt>
    <dgm:pt modelId="{C1182433-BF5E-4519-9203-8803AAE1C47C}" type="pres">
      <dgm:prSet presAssocID="{E03BF51C-2E72-4C5B-9443-C599D5FFB102}" presName="comp" presStyleCnt="0"/>
      <dgm:spPr/>
    </dgm:pt>
    <dgm:pt modelId="{B218A991-00DF-4DB9-8DEF-D3D7B7738DFF}" type="pres">
      <dgm:prSet presAssocID="{E03BF51C-2E72-4C5B-9443-C599D5FFB102}" presName="rect2" presStyleLbl="node1" presStyleIdx="3" presStyleCnt="4">
        <dgm:presLayoutVars>
          <dgm:bulletEnabled val="1"/>
        </dgm:presLayoutVars>
      </dgm:prSet>
      <dgm:spPr/>
      <dgm:t>
        <a:bodyPr/>
        <a:lstStyle/>
        <a:p>
          <a:endParaRPr lang="en-US"/>
        </a:p>
      </dgm:t>
    </dgm:pt>
    <dgm:pt modelId="{4A8A7069-096A-4B50-8444-4F4AC70DA6F6}" type="pres">
      <dgm:prSet presAssocID="{E03BF51C-2E72-4C5B-9443-C599D5FFB102}" presName="rect1" presStyleLbl="ln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Lst>
  <dgm:cxnLst>
    <dgm:cxn modelId="{A8A76CA7-AC72-4E3F-88E0-45578D8FF5E4}" srcId="{D27A79E1-2DBF-4F87-8AA2-A0607A5AE625}" destId="{1E3F90BD-7F59-4FA2-84C0-5C8406CFF0D3}" srcOrd="0" destOrd="0" parTransId="{18D6A553-1985-4E40-905E-99361A81DB07}" sibTransId="{F2C1C204-5535-4D27-A244-E391981C9E01}"/>
    <dgm:cxn modelId="{F9BA2428-B900-41DC-ABD4-81A588D1D4A0}" type="presOf" srcId="{CCF09A35-FD7F-4265-B283-C7E783698068}" destId="{495D66D3-0466-409E-81E5-18F9D7AFB932}" srcOrd="0" destOrd="0" presId="urn:microsoft.com/office/officeart/2008/layout/AlternatingPictureBlocks"/>
    <dgm:cxn modelId="{8F79C146-19DD-4842-ACAA-15256C393215}" srcId="{D27A79E1-2DBF-4F87-8AA2-A0607A5AE625}" destId="{CCF09A35-FD7F-4265-B283-C7E783698068}" srcOrd="1" destOrd="0" parTransId="{905C73CD-17CF-4BFA-8348-F0CF25778EBF}" sibTransId="{4FB7DE4A-CC3F-4B86-BA79-E9042CCA7644}"/>
    <dgm:cxn modelId="{86DEF1FB-AB85-42F3-9877-1B8D31F60435}" srcId="{D27A79E1-2DBF-4F87-8AA2-A0607A5AE625}" destId="{E03BF51C-2E72-4C5B-9443-C599D5FFB102}" srcOrd="3" destOrd="0" parTransId="{1F1358A3-EA27-4102-8008-61B8D3BF061C}" sibTransId="{FAF59F5E-40F5-4D40-B9F1-584A3510F56A}"/>
    <dgm:cxn modelId="{4BE1AA97-6391-46C2-849B-865C88835145}" type="presOf" srcId="{D27A79E1-2DBF-4F87-8AA2-A0607A5AE625}" destId="{861ECABF-DAEC-43C1-99CE-95B98757A922}" srcOrd="0" destOrd="0" presId="urn:microsoft.com/office/officeart/2008/layout/AlternatingPictureBlocks"/>
    <dgm:cxn modelId="{55D5169C-1B31-483D-8A3B-6C828FF1ED85}" srcId="{D27A79E1-2DBF-4F87-8AA2-A0607A5AE625}" destId="{5AF32C96-B91E-40EE-9C42-0DBFC143F7CC}" srcOrd="2" destOrd="0" parTransId="{4084A894-0423-4B0C-BE49-35905912D50D}" sibTransId="{6E1A6CCA-B31F-478E-B825-5175E2ACCA04}"/>
    <dgm:cxn modelId="{9895EE60-6542-4721-8721-54AEE04B6D34}" type="presOf" srcId="{5AF32C96-B91E-40EE-9C42-0DBFC143F7CC}" destId="{F2E7E341-87A5-4F7B-A29F-2F752CAAADFC}" srcOrd="0" destOrd="0" presId="urn:microsoft.com/office/officeart/2008/layout/AlternatingPictureBlocks"/>
    <dgm:cxn modelId="{E990CD62-6AAA-4688-8148-AE8AFF462B78}" type="presOf" srcId="{1E3F90BD-7F59-4FA2-84C0-5C8406CFF0D3}" destId="{AE85A361-7305-4491-80F6-E5FDEFBB9A12}" srcOrd="0" destOrd="0" presId="urn:microsoft.com/office/officeart/2008/layout/AlternatingPictureBlocks"/>
    <dgm:cxn modelId="{A5C434F9-24AF-40FB-8C7C-426B747FFA45}" type="presOf" srcId="{E03BF51C-2E72-4C5B-9443-C599D5FFB102}" destId="{B218A991-00DF-4DB9-8DEF-D3D7B7738DFF}" srcOrd="0" destOrd="0" presId="urn:microsoft.com/office/officeart/2008/layout/AlternatingPictureBlocks"/>
    <dgm:cxn modelId="{8CA29C80-B9A0-4371-87B9-9FEEEC337EE8}" type="presParOf" srcId="{861ECABF-DAEC-43C1-99CE-95B98757A922}" destId="{F348D8B7-4468-4D38-A1C5-ECFDC69AF62E}" srcOrd="0" destOrd="0" presId="urn:microsoft.com/office/officeart/2008/layout/AlternatingPictureBlocks"/>
    <dgm:cxn modelId="{631EA425-422D-459A-B265-A731825FB456}" type="presParOf" srcId="{F348D8B7-4468-4D38-A1C5-ECFDC69AF62E}" destId="{AE85A361-7305-4491-80F6-E5FDEFBB9A12}" srcOrd="0" destOrd="0" presId="urn:microsoft.com/office/officeart/2008/layout/AlternatingPictureBlocks"/>
    <dgm:cxn modelId="{1558C3E3-CCD5-431B-BF9B-1BCF452E498A}" type="presParOf" srcId="{F348D8B7-4468-4D38-A1C5-ECFDC69AF62E}" destId="{20976B1A-2E9E-4A57-BDD0-A4144AD07A42}" srcOrd="1" destOrd="0" presId="urn:microsoft.com/office/officeart/2008/layout/AlternatingPictureBlocks"/>
    <dgm:cxn modelId="{FD09BCAB-9FB2-48B2-8FB0-B97180490761}" type="presParOf" srcId="{861ECABF-DAEC-43C1-99CE-95B98757A922}" destId="{3B706A20-7B0E-4352-9CB9-7DC24E9AA344}" srcOrd="1" destOrd="0" presId="urn:microsoft.com/office/officeart/2008/layout/AlternatingPictureBlocks"/>
    <dgm:cxn modelId="{DE88264D-0CF6-4651-B1DD-42C810726E35}" type="presParOf" srcId="{861ECABF-DAEC-43C1-99CE-95B98757A922}" destId="{09F50528-5353-4214-8629-5A34C5F60E79}" srcOrd="2" destOrd="0" presId="urn:microsoft.com/office/officeart/2008/layout/AlternatingPictureBlocks"/>
    <dgm:cxn modelId="{303B86C2-9111-4B8A-A3BC-3A8AC3BA38F5}" type="presParOf" srcId="{09F50528-5353-4214-8629-5A34C5F60E79}" destId="{495D66D3-0466-409E-81E5-18F9D7AFB932}" srcOrd="0" destOrd="0" presId="urn:microsoft.com/office/officeart/2008/layout/AlternatingPictureBlocks"/>
    <dgm:cxn modelId="{849C96BA-0412-4834-9684-4E20A98A52BF}" type="presParOf" srcId="{09F50528-5353-4214-8629-5A34C5F60E79}" destId="{4FF29AD7-0810-4930-A3BE-918D207C66DA}" srcOrd="1" destOrd="0" presId="urn:microsoft.com/office/officeart/2008/layout/AlternatingPictureBlocks"/>
    <dgm:cxn modelId="{04C31F2C-26B6-41D6-9D5A-810CDB35EECC}" type="presParOf" srcId="{861ECABF-DAEC-43C1-99CE-95B98757A922}" destId="{2856302D-62D6-4613-A4DA-42C36CD619C8}" srcOrd="3" destOrd="0" presId="urn:microsoft.com/office/officeart/2008/layout/AlternatingPictureBlocks"/>
    <dgm:cxn modelId="{3DA37014-6233-4BC8-9156-96F2B0AA1CE1}" type="presParOf" srcId="{861ECABF-DAEC-43C1-99CE-95B98757A922}" destId="{B8EC3EED-B9CC-4A88-A09B-BF081C5E0907}" srcOrd="4" destOrd="0" presId="urn:microsoft.com/office/officeart/2008/layout/AlternatingPictureBlocks"/>
    <dgm:cxn modelId="{93985224-7E5E-40A1-A03F-2ADED94836C6}" type="presParOf" srcId="{B8EC3EED-B9CC-4A88-A09B-BF081C5E0907}" destId="{F2E7E341-87A5-4F7B-A29F-2F752CAAADFC}" srcOrd="0" destOrd="0" presId="urn:microsoft.com/office/officeart/2008/layout/AlternatingPictureBlocks"/>
    <dgm:cxn modelId="{F4BA460D-DFF3-4152-8576-7741C35BAEBC}" type="presParOf" srcId="{B8EC3EED-B9CC-4A88-A09B-BF081C5E0907}" destId="{347A12D9-2945-4078-8F89-42B83A7CD146}" srcOrd="1" destOrd="0" presId="urn:microsoft.com/office/officeart/2008/layout/AlternatingPictureBlocks"/>
    <dgm:cxn modelId="{25436F93-29D8-41A3-88E0-01BF7B2C53A2}" type="presParOf" srcId="{861ECABF-DAEC-43C1-99CE-95B98757A922}" destId="{0DD0AE18-F88B-4E79-B88C-5F44EC31750A}" srcOrd="5" destOrd="0" presId="urn:microsoft.com/office/officeart/2008/layout/AlternatingPictureBlocks"/>
    <dgm:cxn modelId="{88A1E8F7-3347-45A0-9396-9425C594B2FA}" type="presParOf" srcId="{861ECABF-DAEC-43C1-99CE-95B98757A922}" destId="{C1182433-BF5E-4519-9203-8803AAE1C47C}" srcOrd="6" destOrd="0" presId="urn:microsoft.com/office/officeart/2008/layout/AlternatingPictureBlocks"/>
    <dgm:cxn modelId="{DEE41A01-C8F2-4997-B241-F5D8D74B67F3}" type="presParOf" srcId="{C1182433-BF5E-4519-9203-8803AAE1C47C}" destId="{B218A991-00DF-4DB9-8DEF-D3D7B7738DFF}" srcOrd="0" destOrd="0" presId="urn:microsoft.com/office/officeart/2008/layout/AlternatingPictureBlocks"/>
    <dgm:cxn modelId="{E9D4BC84-EEA8-4A08-B381-F342C55B5743}" type="presParOf" srcId="{C1182433-BF5E-4519-9203-8803AAE1C47C}" destId="{4A8A7069-096A-4B50-8444-4F4AC70DA6F6}" srcOrd="1" destOrd="0" presId="urn:microsoft.com/office/officeart/2008/layout/AlternatingPictureBlocks"/>
  </dgm:cxnLst>
  <dgm:bg/>
  <dgm:whole>
    <a:ln w="28575">
      <a:solidFill>
        <a:schemeClr val="tx1"/>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7BE13F0-5AD1-4E11-8544-F86A36055F4E}"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1B4AD4BC-F415-4628-AB6E-85EEBA845F7C}">
      <dgm:prSet phldrT="[Text]"/>
      <dgm:spPr>
        <a:solidFill>
          <a:schemeClr val="accent3">
            <a:lumMod val="60000"/>
            <a:lumOff val="40000"/>
          </a:schemeClr>
        </a:solidFill>
      </dgm:spPr>
      <dgm:t>
        <a:bodyPr/>
        <a:lstStyle/>
        <a:p>
          <a:r>
            <a:rPr lang="en-US" smtClean="0"/>
            <a:t> </a:t>
          </a:r>
          <a:endParaRPr lang="en-US" dirty="0"/>
        </a:p>
      </dgm:t>
    </dgm:pt>
    <dgm:pt modelId="{1274745C-EF5C-49D2-AD29-58BFB70C82F8}" type="parTrans" cxnId="{946B8AE7-2A4A-4656-B9D6-7C4F53B71A3F}">
      <dgm:prSet/>
      <dgm:spPr/>
      <dgm:t>
        <a:bodyPr/>
        <a:lstStyle/>
        <a:p>
          <a:endParaRPr lang="en-US"/>
        </a:p>
      </dgm:t>
    </dgm:pt>
    <dgm:pt modelId="{04793CCC-5008-4410-B701-1C8E2FA50BDF}" type="sibTrans" cxnId="{946B8AE7-2A4A-4656-B9D6-7C4F53B71A3F}">
      <dgm:prSet/>
      <dgm:spPr/>
      <dgm:t>
        <a:bodyPr/>
        <a:lstStyle/>
        <a:p>
          <a:endParaRPr lang="en-US"/>
        </a:p>
      </dgm:t>
    </dgm:pt>
    <dgm:pt modelId="{7508DB58-1B8F-4A80-9CE7-0DE1D55A9C3C}">
      <dgm:prSet phldrT="[Text]"/>
      <dgm:spPr>
        <a:solidFill>
          <a:schemeClr val="accent3">
            <a:lumMod val="60000"/>
            <a:lumOff val="40000"/>
          </a:schemeClr>
        </a:solidFill>
      </dgm:spPr>
      <dgm:t>
        <a:bodyPr/>
        <a:lstStyle/>
        <a:p>
          <a:r>
            <a:rPr lang="en-US" smtClean="0"/>
            <a:t> </a:t>
          </a:r>
          <a:endParaRPr lang="en-US" dirty="0"/>
        </a:p>
      </dgm:t>
    </dgm:pt>
    <dgm:pt modelId="{2BC71FD4-A4C4-4D70-BDEA-448D8466674C}" type="parTrans" cxnId="{352E2223-1A5C-494D-B544-9FABB841CB4E}">
      <dgm:prSet/>
      <dgm:spPr/>
      <dgm:t>
        <a:bodyPr/>
        <a:lstStyle/>
        <a:p>
          <a:endParaRPr lang="en-US"/>
        </a:p>
      </dgm:t>
    </dgm:pt>
    <dgm:pt modelId="{7BDDF3C3-38A3-44C6-ADDD-D766B1E872CC}" type="sibTrans" cxnId="{352E2223-1A5C-494D-B544-9FABB841CB4E}">
      <dgm:prSet/>
      <dgm:spPr/>
      <dgm:t>
        <a:bodyPr/>
        <a:lstStyle/>
        <a:p>
          <a:endParaRPr lang="en-US"/>
        </a:p>
      </dgm:t>
    </dgm:pt>
    <dgm:pt modelId="{240CB505-A148-420A-B6CA-3EB26F06A421}">
      <dgm:prSet phldrT="[Text]"/>
      <dgm:spPr>
        <a:solidFill>
          <a:schemeClr val="accent3">
            <a:lumMod val="60000"/>
            <a:lumOff val="40000"/>
          </a:schemeClr>
        </a:solidFill>
      </dgm:spPr>
      <dgm:t>
        <a:bodyPr/>
        <a:lstStyle/>
        <a:p>
          <a:r>
            <a:rPr lang="en-US" smtClean="0"/>
            <a:t> </a:t>
          </a:r>
          <a:endParaRPr lang="en-US" dirty="0"/>
        </a:p>
      </dgm:t>
    </dgm:pt>
    <dgm:pt modelId="{DB7FDB8A-AA4F-4FB3-8511-570468E096A6}" type="parTrans" cxnId="{46334081-DD5C-48F6-809A-8CFE933F3B2E}">
      <dgm:prSet/>
      <dgm:spPr/>
      <dgm:t>
        <a:bodyPr/>
        <a:lstStyle/>
        <a:p>
          <a:endParaRPr lang="en-US"/>
        </a:p>
      </dgm:t>
    </dgm:pt>
    <dgm:pt modelId="{D0C7B218-2575-4235-92A1-96E89DCD0683}" type="sibTrans" cxnId="{46334081-DD5C-48F6-809A-8CFE933F3B2E}">
      <dgm:prSet/>
      <dgm:spPr/>
      <dgm:t>
        <a:bodyPr/>
        <a:lstStyle/>
        <a:p>
          <a:endParaRPr lang="en-US"/>
        </a:p>
      </dgm:t>
    </dgm:pt>
    <dgm:pt modelId="{37C10241-42C5-4D91-8AC4-769C40FF3789}">
      <dgm:prSet phldrT="[Text]"/>
      <dgm:spPr>
        <a:solidFill>
          <a:schemeClr val="accent4">
            <a:lumMod val="60000"/>
            <a:lumOff val="40000"/>
          </a:schemeClr>
        </a:solidFill>
      </dgm:spPr>
      <dgm:t>
        <a:bodyPr/>
        <a:lstStyle/>
        <a:p>
          <a:r>
            <a:rPr lang="en-US" smtClean="0"/>
            <a:t> </a:t>
          </a:r>
          <a:endParaRPr lang="en-US" dirty="0"/>
        </a:p>
      </dgm:t>
    </dgm:pt>
    <dgm:pt modelId="{10499D2E-6297-4FD5-A694-E3F22C24FF23}" type="parTrans" cxnId="{332A3DEB-F563-4E0A-BCD4-72C88EE0D9FC}">
      <dgm:prSet/>
      <dgm:spPr/>
      <dgm:t>
        <a:bodyPr/>
        <a:lstStyle/>
        <a:p>
          <a:endParaRPr lang="en-US"/>
        </a:p>
      </dgm:t>
    </dgm:pt>
    <dgm:pt modelId="{88B9AA8F-3150-4EC5-83EF-28EA2E5A617D}" type="sibTrans" cxnId="{332A3DEB-F563-4E0A-BCD4-72C88EE0D9FC}">
      <dgm:prSet/>
      <dgm:spPr/>
      <dgm:t>
        <a:bodyPr/>
        <a:lstStyle/>
        <a:p>
          <a:endParaRPr lang="en-US"/>
        </a:p>
      </dgm:t>
    </dgm:pt>
    <dgm:pt modelId="{BFFB00E7-4370-4922-B86C-9B2AA9CE522E}">
      <dgm:prSet phldrT="[Text]"/>
      <dgm:spPr>
        <a:solidFill>
          <a:schemeClr val="accent3">
            <a:lumMod val="60000"/>
            <a:lumOff val="40000"/>
          </a:schemeClr>
        </a:solidFill>
      </dgm:spPr>
      <dgm:t>
        <a:bodyPr/>
        <a:lstStyle/>
        <a:p>
          <a:r>
            <a:rPr lang="en-US" dirty="0" smtClean="0"/>
            <a:t> </a:t>
          </a:r>
          <a:endParaRPr lang="en-US" dirty="0"/>
        </a:p>
      </dgm:t>
    </dgm:pt>
    <dgm:pt modelId="{DAA9F153-AF4A-4356-B2E9-94DE50DAEFEE}" type="parTrans" cxnId="{553D4075-573F-4797-8EFC-BD45071490D5}">
      <dgm:prSet/>
      <dgm:spPr/>
      <dgm:t>
        <a:bodyPr/>
        <a:lstStyle/>
        <a:p>
          <a:endParaRPr lang="en-US"/>
        </a:p>
      </dgm:t>
    </dgm:pt>
    <dgm:pt modelId="{4DC1C5ED-6441-44A5-8FA7-2A53BB94B0FD}" type="sibTrans" cxnId="{553D4075-573F-4797-8EFC-BD45071490D5}">
      <dgm:prSet/>
      <dgm:spPr/>
      <dgm:t>
        <a:bodyPr/>
        <a:lstStyle/>
        <a:p>
          <a:endParaRPr lang="en-US"/>
        </a:p>
      </dgm:t>
    </dgm:pt>
    <dgm:pt modelId="{8EA039CB-25B9-4AEC-B387-A6F814AE554F}" type="pres">
      <dgm:prSet presAssocID="{27BE13F0-5AD1-4E11-8544-F86A36055F4E}" presName="cycle" presStyleCnt="0">
        <dgm:presLayoutVars>
          <dgm:dir/>
          <dgm:resizeHandles val="exact"/>
        </dgm:presLayoutVars>
      </dgm:prSet>
      <dgm:spPr/>
      <dgm:t>
        <a:bodyPr/>
        <a:lstStyle/>
        <a:p>
          <a:endParaRPr lang="en-US"/>
        </a:p>
      </dgm:t>
    </dgm:pt>
    <dgm:pt modelId="{CE2580B1-7688-4117-8E8B-57F657B1C208}" type="pres">
      <dgm:prSet presAssocID="{1B4AD4BC-F415-4628-AB6E-85EEBA845F7C}" presName="node" presStyleLbl="node1" presStyleIdx="0" presStyleCnt="5" custScaleX="118044">
        <dgm:presLayoutVars>
          <dgm:bulletEnabled val="1"/>
        </dgm:presLayoutVars>
      </dgm:prSet>
      <dgm:spPr/>
      <dgm:t>
        <a:bodyPr/>
        <a:lstStyle/>
        <a:p>
          <a:endParaRPr lang="en-US"/>
        </a:p>
      </dgm:t>
    </dgm:pt>
    <dgm:pt modelId="{A4889E20-2D17-4A24-9B02-30711C235A9F}" type="pres">
      <dgm:prSet presAssocID="{1B4AD4BC-F415-4628-AB6E-85EEBA845F7C}" presName="spNode" presStyleCnt="0"/>
      <dgm:spPr/>
      <dgm:t>
        <a:bodyPr/>
        <a:lstStyle/>
        <a:p>
          <a:endParaRPr lang="en-US"/>
        </a:p>
      </dgm:t>
    </dgm:pt>
    <dgm:pt modelId="{FE3C9F20-4C46-4F8F-85DD-79F815C18752}" type="pres">
      <dgm:prSet presAssocID="{04793CCC-5008-4410-B701-1C8E2FA50BDF}" presName="sibTrans" presStyleLbl="sibTrans1D1" presStyleIdx="0" presStyleCnt="5"/>
      <dgm:spPr/>
      <dgm:t>
        <a:bodyPr/>
        <a:lstStyle/>
        <a:p>
          <a:endParaRPr lang="en-US"/>
        </a:p>
      </dgm:t>
    </dgm:pt>
    <dgm:pt modelId="{B9A2A5E0-C948-40FF-82DF-436E10F15006}" type="pres">
      <dgm:prSet presAssocID="{7508DB58-1B8F-4A80-9CE7-0DE1D55A9C3C}" presName="node" presStyleLbl="node1" presStyleIdx="1" presStyleCnt="5" custScaleX="118044">
        <dgm:presLayoutVars>
          <dgm:bulletEnabled val="1"/>
        </dgm:presLayoutVars>
      </dgm:prSet>
      <dgm:spPr/>
      <dgm:t>
        <a:bodyPr/>
        <a:lstStyle/>
        <a:p>
          <a:endParaRPr lang="en-US"/>
        </a:p>
      </dgm:t>
    </dgm:pt>
    <dgm:pt modelId="{10D2967C-B04F-46F0-B673-B5E282149EFB}" type="pres">
      <dgm:prSet presAssocID="{7508DB58-1B8F-4A80-9CE7-0DE1D55A9C3C}" presName="spNode" presStyleCnt="0"/>
      <dgm:spPr/>
      <dgm:t>
        <a:bodyPr/>
        <a:lstStyle/>
        <a:p>
          <a:endParaRPr lang="en-US"/>
        </a:p>
      </dgm:t>
    </dgm:pt>
    <dgm:pt modelId="{FF1B2630-A85B-459F-BD63-306EDC3BF32E}" type="pres">
      <dgm:prSet presAssocID="{7BDDF3C3-38A3-44C6-ADDD-D766B1E872CC}" presName="sibTrans" presStyleLbl="sibTrans1D1" presStyleIdx="1" presStyleCnt="5"/>
      <dgm:spPr/>
      <dgm:t>
        <a:bodyPr/>
        <a:lstStyle/>
        <a:p>
          <a:endParaRPr lang="en-US"/>
        </a:p>
      </dgm:t>
    </dgm:pt>
    <dgm:pt modelId="{0AB38A0C-82FF-4525-96B6-59E99F1F8F19}" type="pres">
      <dgm:prSet presAssocID="{240CB505-A148-420A-B6CA-3EB26F06A421}" presName="node" presStyleLbl="node1" presStyleIdx="2" presStyleCnt="5" custScaleX="118044">
        <dgm:presLayoutVars>
          <dgm:bulletEnabled val="1"/>
        </dgm:presLayoutVars>
      </dgm:prSet>
      <dgm:spPr/>
      <dgm:t>
        <a:bodyPr/>
        <a:lstStyle/>
        <a:p>
          <a:endParaRPr lang="en-US"/>
        </a:p>
      </dgm:t>
    </dgm:pt>
    <dgm:pt modelId="{460AE075-1D92-4119-BD9B-C9B8CE4F9F9F}" type="pres">
      <dgm:prSet presAssocID="{240CB505-A148-420A-B6CA-3EB26F06A421}" presName="spNode" presStyleCnt="0"/>
      <dgm:spPr/>
      <dgm:t>
        <a:bodyPr/>
        <a:lstStyle/>
        <a:p>
          <a:endParaRPr lang="en-US"/>
        </a:p>
      </dgm:t>
    </dgm:pt>
    <dgm:pt modelId="{30C090FB-5AAA-4380-B315-066E7B02A5FB}" type="pres">
      <dgm:prSet presAssocID="{D0C7B218-2575-4235-92A1-96E89DCD0683}" presName="sibTrans" presStyleLbl="sibTrans1D1" presStyleIdx="2" presStyleCnt="5"/>
      <dgm:spPr/>
      <dgm:t>
        <a:bodyPr/>
        <a:lstStyle/>
        <a:p>
          <a:endParaRPr lang="en-US"/>
        </a:p>
      </dgm:t>
    </dgm:pt>
    <dgm:pt modelId="{5AEC5F49-C532-487F-AAC0-78906E1B3D96}" type="pres">
      <dgm:prSet presAssocID="{37C10241-42C5-4D91-8AC4-769C40FF3789}" presName="node" presStyleLbl="node1" presStyleIdx="3" presStyleCnt="5" custScaleX="118044">
        <dgm:presLayoutVars>
          <dgm:bulletEnabled val="1"/>
        </dgm:presLayoutVars>
      </dgm:prSet>
      <dgm:spPr/>
      <dgm:t>
        <a:bodyPr/>
        <a:lstStyle/>
        <a:p>
          <a:endParaRPr lang="en-US"/>
        </a:p>
      </dgm:t>
    </dgm:pt>
    <dgm:pt modelId="{48929538-DFB4-4CDB-B0C0-2BDF5C37ED53}" type="pres">
      <dgm:prSet presAssocID="{37C10241-42C5-4D91-8AC4-769C40FF3789}" presName="spNode" presStyleCnt="0"/>
      <dgm:spPr/>
      <dgm:t>
        <a:bodyPr/>
        <a:lstStyle/>
        <a:p>
          <a:endParaRPr lang="en-US"/>
        </a:p>
      </dgm:t>
    </dgm:pt>
    <dgm:pt modelId="{36EB913C-5DC9-4ABC-96D1-80E907DD46CC}" type="pres">
      <dgm:prSet presAssocID="{88B9AA8F-3150-4EC5-83EF-28EA2E5A617D}" presName="sibTrans" presStyleLbl="sibTrans1D1" presStyleIdx="3" presStyleCnt="5"/>
      <dgm:spPr/>
      <dgm:t>
        <a:bodyPr/>
        <a:lstStyle/>
        <a:p>
          <a:endParaRPr lang="en-US"/>
        </a:p>
      </dgm:t>
    </dgm:pt>
    <dgm:pt modelId="{DC608776-F366-4775-918A-A599F1F837D6}" type="pres">
      <dgm:prSet presAssocID="{BFFB00E7-4370-4922-B86C-9B2AA9CE522E}" presName="node" presStyleLbl="node1" presStyleIdx="4" presStyleCnt="5" custScaleX="118044">
        <dgm:presLayoutVars>
          <dgm:bulletEnabled val="1"/>
        </dgm:presLayoutVars>
      </dgm:prSet>
      <dgm:spPr/>
      <dgm:t>
        <a:bodyPr/>
        <a:lstStyle/>
        <a:p>
          <a:endParaRPr lang="en-US"/>
        </a:p>
      </dgm:t>
    </dgm:pt>
    <dgm:pt modelId="{10D97A38-F617-4C57-A5C4-D6B2E88579C5}" type="pres">
      <dgm:prSet presAssocID="{BFFB00E7-4370-4922-B86C-9B2AA9CE522E}" presName="spNode" presStyleCnt="0"/>
      <dgm:spPr/>
      <dgm:t>
        <a:bodyPr/>
        <a:lstStyle/>
        <a:p>
          <a:endParaRPr lang="en-US"/>
        </a:p>
      </dgm:t>
    </dgm:pt>
    <dgm:pt modelId="{A08A06BC-5FA5-4840-A6D0-F1ABD4BEDFC0}" type="pres">
      <dgm:prSet presAssocID="{4DC1C5ED-6441-44A5-8FA7-2A53BB94B0FD}" presName="sibTrans" presStyleLbl="sibTrans1D1" presStyleIdx="4" presStyleCnt="5"/>
      <dgm:spPr/>
      <dgm:t>
        <a:bodyPr/>
        <a:lstStyle/>
        <a:p>
          <a:endParaRPr lang="en-US"/>
        </a:p>
      </dgm:t>
    </dgm:pt>
  </dgm:ptLst>
  <dgm:cxnLst>
    <dgm:cxn modelId="{B230B381-0AEF-485B-8129-D6D364903563}" type="presOf" srcId="{27BE13F0-5AD1-4E11-8544-F86A36055F4E}" destId="{8EA039CB-25B9-4AEC-B387-A6F814AE554F}" srcOrd="0" destOrd="0" presId="urn:microsoft.com/office/officeart/2005/8/layout/cycle5"/>
    <dgm:cxn modelId="{332A3DEB-F563-4E0A-BCD4-72C88EE0D9FC}" srcId="{27BE13F0-5AD1-4E11-8544-F86A36055F4E}" destId="{37C10241-42C5-4D91-8AC4-769C40FF3789}" srcOrd="3" destOrd="0" parTransId="{10499D2E-6297-4FD5-A694-E3F22C24FF23}" sibTransId="{88B9AA8F-3150-4EC5-83EF-28EA2E5A617D}"/>
    <dgm:cxn modelId="{A56B3639-1649-45E8-ACBD-9927A7DE0943}" type="presOf" srcId="{7BDDF3C3-38A3-44C6-ADDD-D766B1E872CC}" destId="{FF1B2630-A85B-459F-BD63-306EDC3BF32E}" srcOrd="0" destOrd="0" presId="urn:microsoft.com/office/officeart/2005/8/layout/cycle5"/>
    <dgm:cxn modelId="{32FC72E2-91CA-4F83-A775-18DD112F5682}" type="presOf" srcId="{37C10241-42C5-4D91-8AC4-769C40FF3789}" destId="{5AEC5F49-C532-487F-AAC0-78906E1B3D96}" srcOrd="0" destOrd="0" presId="urn:microsoft.com/office/officeart/2005/8/layout/cycle5"/>
    <dgm:cxn modelId="{7FF62579-AE6B-4ABC-812C-F9F7FD1EF506}" type="presOf" srcId="{1B4AD4BC-F415-4628-AB6E-85EEBA845F7C}" destId="{CE2580B1-7688-4117-8E8B-57F657B1C208}" srcOrd="0" destOrd="0" presId="urn:microsoft.com/office/officeart/2005/8/layout/cycle5"/>
    <dgm:cxn modelId="{946B8AE7-2A4A-4656-B9D6-7C4F53B71A3F}" srcId="{27BE13F0-5AD1-4E11-8544-F86A36055F4E}" destId="{1B4AD4BC-F415-4628-AB6E-85EEBA845F7C}" srcOrd="0" destOrd="0" parTransId="{1274745C-EF5C-49D2-AD29-58BFB70C82F8}" sibTransId="{04793CCC-5008-4410-B701-1C8E2FA50BDF}"/>
    <dgm:cxn modelId="{506634B7-626A-440E-81F5-347FA37F6769}" type="presOf" srcId="{04793CCC-5008-4410-B701-1C8E2FA50BDF}" destId="{FE3C9F20-4C46-4F8F-85DD-79F815C18752}" srcOrd="0" destOrd="0" presId="urn:microsoft.com/office/officeart/2005/8/layout/cycle5"/>
    <dgm:cxn modelId="{553D4075-573F-4797-8EFC-BD45071490D5}" srcId="{27BE13F0-5AD1-4E11-8544-F86A36055F4E}" destId="{BFFB00E7-4370-4922-B86C-9B2AA9CE522E}" srcOrd="4" destOrd="0" parTransId="{DAA9F153-AF4A-4356-B2E9-94DE50DAEFEE}" sibTransId="{4DC1C5ED-6441-44A5-8FA7-2A53BB94B0FD}"/>
    <dgm:cxn modelId="{309891B2-6010-4CD0-A8C1-3A669BB9B6FA}" type="presOf" srcId="{BFFB00E7-4370-4922-B86C-9B2AA9CE522E}" destId="{DC608776-F366-4775-918A-A599F1F837D6}" srcOrd="0" destOrd="0" presId="urn:microsoft.com/office/officeart/2005/8/layout/cycle5"/>
    <dgm:cxn modelId="{352E2223-1A5C-494D-B544-9FABB841CB4E}" srcId="{27BE13F0-5AD1-4E11-8544-F86A36055F4E}" destId="{7508DB58-1B8F-4A80-9CE7-0DE1D55A9C3C}" srcOrd="1" destOrd="0" parTransId="{2BC71FD4-A4C4-4D70-BDEA-448D8466674C}" sibTransId="{7BDDF3C3-38A3-44C6-ADDD-D766B1E872CC}"/>
    <dgm:cxn modelId="{97E4B4D6-16CD-4B14-AFEF-798B8342242D}" type="presOf" srcId="{7508DB58-1B8F-4A80-9CE7-0DE1D55A9C3C}" destId="{B9A2A5E0-C948-40FF-82DF-436E10F15006}" srcOrd="0" destOrd="0" presId="urn:microsoft.com/office/officeart/2005/8/layout/cycle5"/>
    <dgm:cxn modelId="{46334081-DD5C-48F6-809A-8CFE933F3B2E}" srcId="{27BE13F0-5AD1-4E11-8544-F86A36055F4E}" destId="{240CB505-A148-420A-B6CA-3EB26F06A421}" srcOrd="2" destOrd="0" parTransId="{DB7FDB8A-AA4F-4FB3-8511-570468E096A6}" sibTransId="{D0C7B218-2575-4235-92A1-96E89DCD0683}"/>
    <dgm:cxn modelId="{C57E608A-D85F-4851-B41A-D1B8E8858452}" type="presOf" srcId="{4DC1C5ED-6441-44A5-8FA7-2A53BB94B0FD}" destId="{A08A06BC-5FA5-4840-A6D0-F1ABD4BEDFC0}" srcOrd="0" destOrd="0" presId="urn:microsoft.com/office/officeart/2005/8/layout/cycle5"/>
    <dgm:cxn modelId="{B3176196-6B44-4115-BBBB-ED1BE15D049F}" type="presOf" srcId="{88B9AA8F-3150-4EC5-83EF-28EA2E5A617D}" destId="{36EB913C-5DC9-4ABC-96D1-80E907DD46CC}" srcOrd="0" destOrd="0" presId="urn:microsoft.com/office/officeart/2005/8/layout/cycle5"/>
    <dgm:cxn modelId="{7E03D5A8-DF55-4B8F-A8F7-9EC60F515FB5}" type="presOf" srcId="{D0C7B218-2575-4235-92A1-96E89DCD0683}" destId="{30C090FB-5AAA-4380-B315-066E7B02A5FB}" srcOrd="0" destOrd="0" presId="urn:microsoft.com/office/officeart/2005/8/layout/cycle5"/>
    <dgm:cxn modelId="{24F63EC9-59EA-400C-A03A-2D61081454B4}" type="presOf" srcId="{240CB505-A148-420A-B6CA-3EB26F06A421}" destId="{0AB38A0C-82FF-4525-96B6-59E99F1F8F19}" srcOrd="0" destOrd="0" presId="urn:microsoft.com/office/officeart/2005/8/layout/cycle5"/>
    <dgm:cxn modelId="{5A428533-9AD8-45F1-80DE-D117139FA910}" type="presParOf" srcId="{8EA039CB-25B9-4AEC-B387-A6F814AE554F}" destId="{CE2580B1-7688-4117-8E8B-57F657B1C208}" srcOrd="0" destOrd="0" presId="urn:microsoft.com/office/officeart/2005/8/layout/cycle5"/>
    <dgm:cxn modelId="{1ADC21F3-9508-406B-9EE0-BFF379CF7FE5}" type="presParOf" srcId="{8EA039CB-25B9-4AEC-B387-A6F814AE554F}" destId="{A4889E20-2D17-4A24-9B02-30711C235A9F}" srcOrd="1" destOrd="0" presId="urn:microsoft.com/office/officeart/2005/8/layout/cycle5"/>
    <dgm:cxn modelId="{7B8CD42A-1254-4423-ACA5-D3334143B8D3}" type="presParOf" srcId="{8EA039CB-25B9-4AEC-B387-A6F814AE554F}" destId="{FE3C9F20-4C46-4F8F-85DD-79F815C18752}" srcOrd="2" destOrd="0" presId="urn:microsoft.com/office/officeart/2005/8/layout/cycle5"/>
    <dgm:cxn modelId="{B5C508F0-932E-4509-B2EF-E0601274942B}" type="presParOf" srcId="{8EA039CB-25B9-4AEC-B387-A6F814AE554F}" destId="{B9A2A5E0-C948-40FF-82DF-436E10F15006}" srcOrd="3" destOrd="0" presId="urn:microsoft.com/office/officeart/2005/8/layout/cycle5"/>
    <dgm:cxn modelId="{2FDC5CF3-4E98-4302-9E13-4C4F226A3A31}" type="presParOf" srcId="{8EA039CB-25B9-4AEC-B387-A6F814AE554F}" destId="{10D2967C-B04F-46F0-B673-B5E282149EFB}" srcOrd="4" destOrd="0" presId="urn:microsoft.com/office/officeart/2005/8/layout/cycle5"/>
    <dgm:cxn modelId="{7BEEC1A4-DFC8-4127-B709-29C833142CAC}" type="presParOf" srcId="{8EA039CB-25B9-4AEC-B387-A6F814AE554F}" destId="{FF1B2630-A85B-459F-BD63-306EDC3BF32E}" srcOrd="5" destOrd="0" presId="urn:microsoft.com/office/officeart/2005/8/layout/cycle5"/>
    <dgm:cxn modelId="{BF5503BC-024D-45E5-A776-A55A4CCD85F2}" type="presParOf" srcId="{8EA039CB-25B9-4AEC-B387-A6F814AE554F}" destId="{0AB38A0C-82FF-4525-96B6-59E99F1F8F19}" srcOrd="6" destOrd="0" presId="urn:microsoft.com/office/officeart/2005/8/layout/cycle5"/>
    <dgm:cxn modelId="{CBCCA34C-AB78-4C48-9E4C-FE4E5583763A}" type="presParOf" srcId="{8EA039CB-25B9-4AEC-B387-A6F814AE554F}" destId="{460AE075-1D92-4119-BD9B-C9B8CE4F9F9F}" srcOrd="7" destOrd="0" presId="urn:microsoft.com/office/officeart/2005/8/layout/cycle5"/>
    <dgm:cxn modelId="{D80571E2-45CC-4E4B-B370-C00AF286C4DC}" type="presParOf" srcId="{8EA039CB-25B9-4AEC-B387-A6F814AE554F}" destId="{30C090FB-5AAA-4380-B315-066E7B02A5FB}" srcOrd="8" destOrd="0" presId="urn:microsoft.com/office/officeart/2005/8/layout/cycle5"/>
    <dgm:cxn modelId="{37ACB530-FEF0-4640-90BA-49BE4C2A3EAB}" type="presParOf" srcId="{8EA039CB-25B9-4AEC-B387-A6F814AE554F}" destId="{5AEC5F49-C532-487F-AAC0-78906E1B3D96}" srcOrd="9" destOrd="0" presId="urn:microsoft.com/office/officeart/2005/8/layout/cycle5"/>
    <dgm:cxn modelId="{85679A58-03ED-411B-8DB1-BF09EB6D295B}" type="presParOf" srcId="{8EA039CB-25B9-4AEC-B387-A6F814AE554F}" destId="{48929538-DFB4-4CDB-B0C0-2BDF5C37ED53}" srcOrd="10" destOrd="0" presId="urn:microsoft.com/office/officeart/2005/8/layout/cycle5"/>
    <dgm:cxn modelId="{E0A8F338-22B8-40DA-A5D0-25EBC407B45F}" type="presParOf" srcId="{8EA039CB-25B9-4AEC-B387-A6F814AE554F}" destId="{36EB913C-5DC9-4ABC-96D1-80E907DD46CC}" srcOrd="11" destOrd="0" presId="urn:microsoft.com/office/officeart/2005/8/layout/cycle5"/>
    <dgm:cxn modelId="{AA863CB7-FABA-418E-A8FB-E0D29F8A7D1E}" type="presParOf" srcId="{8EA039CB-25B9-4AEC-B387-A6F814AE554F}" destId="{DC608776-F366-4775-918A-A599F1F837D6}" srcOrd="12" destOrd="0" presId="urn:microsoft.com/office/officeart/2005/8/layout/cycle5"/>
    <dgm:cxn modelId="{45E4C2FE-858D-4033-A137-93E7D60557EF}" type="presParOf" srcId="{8EA039CB-25B9-4AEC-B387-A6F814AE554F}" destId="{10D97A38-F617-4C57-A5C4-D6B2E88579C5}" srcOrd="13" destOrd="0" presId="urn:microsoft.com/office/officeart/2005/8/layout/cycle5"/>
    <dgm:cxn modelId="{BC9F68A7-5200-46C2-8118-48D964C35436}" type="presParOf" srcId="{8EA039CB-25B9-4AEC-B387-A6F814AE554F}" destId="{A08A06BC-5FA5-4840-A6D0-F1ABD4BEDFC0}" srcOrd="14"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7BE13F0-5AD1-4E11-8544-F86A36055F4E}"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1B4AD4BC-F415-4628-AB6E-85EEBA845F7C}">
      <dgm:prSet phldrT="[Text]"/>
      <dgm:spPr>
        <a:solidFill>
          <a:schemeClr val="accent3">
            <a:lumMod val="60000"/>
            <a:lumOff val="40000"/>
          </a:schemeClr>
        </a:solidFill>
      </dgm:spPr>
      <dgm:t>
        <a:bodyPr/>
        <a:lstStyle/>
        <a:p>
          <a:r>
            <a:rPr lang="en-US" smtClean="0"/>
            <a:t> </a:t>
          </a:r>
          <a:endParaRPr lang="en-US" dirty="0"/>
        </a:p>
      </dgm:t>
    </dgm:pt>
    <dgm:pt modelId="{1274745C-EF5C-49D2-AD29-58BFB70C82F8}" type="parTrans" cxnId="{946B8AE7-2A4A-4656-B9D6-7C4F53B71A3F}">
      <dgm:prSet/>
      <dgm:spPr/>
      <dgm:t>
        <a:bodyPr/>
        <a:lstStyle/>
        <a:p>
          <a:endParaRPr lang="en-US"/>
        </a:p>
      </dgm:t>
    </dgm:pt>
    <dgm:pt modelId="{04793CCC-5008-4410-B701-1C8E2FA50BDF}" type="sibTrans" cxnId="{946B8AE7-2A4A-4656-B9D6-7C4F53B71A3F}">
      <dgm:prSet/>
      <dgm:spPr/>
      <dgm:t>
        <a:bodyPr/>
        <a:lstStyle/>
        <a:p>
          <a:endParaRPr lang="en-US"/>
        </a:p>
      </dgm:t>
    </dgm:pt>
    <dgm:pt modelId="{7508DB58-1B8F-4A80-9CE7-0DE1D55A9C3C}">
      <dgm:prSet phldrT="[Text]"/>
      <dgm:spPr>
        <a:solidFill>
          <a:schemeClr val="accent3">
            <a:lumMod val="60000"/>
            <a:lumOff val="40000"/>
          </a:schemeClr>
        </a:solidFill>
      </dgm:spPr>
      <dgm:t>
        <a:bodyPr/>
        <a:lstStyle/>
        <a:p>
          <a:r>
            <a:rPr lang="en-US" smtClean="0"/>
            <a:t> </a:t>
          </a:r>
          <a:endParaRPr lang="en-US" dirty="0"/>
        </a:p>
      </dgm:t>
    </dgm:pt>
    <dgm:pt modelId="{2BC71FD4-A4C4-4D70-BDEA-448D8466674C}" type="parTrans" cxnId="{352E2223-1A5C-494D-B544-9FABB841CB4E}">
      <dgm:prSet/>
      <dgm:spPr/>
      <dgm:t>
        <a:bodyPr/>
        <a:lstStyle/>
        <a:p>
          <a:endParaRPr lang="en-US"/>
        </a:p>
      </dgm:t>
    </dgm:pt>
    <dgm:pt modelId="{7BDDF3C3-38A3-44C6-ADDD-D766B1E872CC}" type="sibTrans" cxnId="{352E2223-1A5C-494D-B544-9FABB841CB4E}">
      <dgm:prSet/>
      <dgm:spPr/>
      <dgm:t>
        <a:bodyPr/>
        <a:lstStyle/>
        <a:p>
          <a:endParaRPr lang="en-US"/>
        </a:p>
      </dgm:t>
    </dgm:pt>
    <dgm:pt modelId="{240CB505-A148-420A-B6CA-3EB26F06A421}">
      <dgm:prSet phldrT="[Text]"/>
      <dgm:spPr>
        <a:solidFill>
          <a:schemeClr val="accent3">
            <a:lumMod val="60000"/>
            <a:lumOff val="40000"/>
          </a:schemeClr>
        </a:solidFill>
      </dgm:spPr>
      <dgm:t>
        <a:bodyPr/>
        <a:lstStyle/>
        <a:p>
          <a:r>
            <a:rPr lang="en-US" smtClean="0"/>
            <a:t> </a:t>
          </a:r>
          <a:endParaRPr lang="en-US" dirty="0"/>
        </a:p>
      </dgm:t>
    </dgm:pt>
    <dgm:pt modelId="{DB7FDB8A-AA4F-4FB3-8511-570468E096A6}" type="parTrans" cxnId="{46334081-DD5C-48F6-809A-8CFE933F3B2E}">
      <dgm:prSet/>
      <dgm:spPr/>
      <dgm:t>
        <a:bodyPr/>
        <a:lstStyle/>
        <a:p>
          <a:endParaRPr lang="en-US"/>
        </a:p>
      </dgm:t>
    </dgm:pt>
    <dgm:pt modelId="{D0C7B218-2575-4235-92A1-96E89DCD0683}" type="sibTrans" cxnId="{46334081-DD5C-48F6-809A-8CFE933F3B2E}">
      <dgm:prSet/>
      <dgm:spPr/>
      <dgm:t>
        <a:bodyPr/>
        <a:lstStyle/>
        <a:p>
          <a:endParaRPr lang="en-US"/>
        </a:p>
      </dgm:t>
    </dgm:pt>
    <dgm:pt modelId="{37C10241-42C5-4D91-8AC4-769C40FF3789}">
      <dgm:prSet phldrT="[Text]"/>
      <dgm:spPr>
        <a:solidFill>
          <a:schemeClr val="accent3">
            <a:lumMod val="60000"/>
            <a:lumOff val="40000"/>
          </a:schemeClr>
        </a:solidFill>
      </dgm:spPr>
      <dgm:t>
        <a:bodyPr/>
        <a:lstStyle/>
        <a:p>
          <a:r>
            <a:rPr lang="en-US" smtClean="0"/>
            <a:t> </a:t>
          </a:r>
          <a:endParaRPr lang="en-US" dirty="0"/>
        </a:p>
      </dgm:t>
    </dgm:pt>
    <dgm:pt modelId="{10499D2E-6297-4FD5-A694-E3F22C24FF23}" type="parTrans" cxnId="{332A3DEB-F563-4E0A-BCD4-72C88EE0D9FC}">
      <dgm:prSet/>
      <dgm:spPr/>
      <dgm:t>
        <a:bodyPr/>
        <a:lstStyle/>
        <a:p>
          <a:endParaRPr lang="en-US"/>
        </a:p>
      </dgm:t>
    </dgm:pt>
    <dgm:pt modelId="{88B9AA8F-3150-4EC5-83EF-28EA2E5A617D}" type="sibTrans" cxnId="{332A3DEB-F563-4E0A-BCD4-72C88EE0D9FC}">
      <dgm:prSet/>
      <dgm:spPr/>
      <dgm:t>
        <a:bodyPr/>
        <a:lstStyle/>
        <a:p>
          <a:endParaRPr lang="en-US"/>
        </a:p>
      </dgm:t>
    </dgm:pt>
    <dgm:pt modelId="{BFFB00E7-4370-4922-B86C-9B2AA9CE522E}">
      <dgm:prSet phldrT="[Text]"/>
      <dgm:spPr>
        <a:solidFill>
          <a:schemeClr val="accent4">
            <a:lumMod val="60000"/>
            <a:lumOff val="40000"/>
          </a:schemeClr>
        </a:solidFill>
      </dgm:spPr>
      <dgm:t>
        <a:bodyPr/>
        <a:lstStyle/>
        <a:p>
          <a:r>
            <a:rPr lang="en-US" dirty="0" smtClean="0"/>
            <a:t> </a:t>
          </a:r>
          <a:endParaRPr lang="en-US" dirty="0"/>
        </a:p>
      </dgm:t>
    </dgm:pt>
    <dgm:pt modelId="{DAA9F153-AF4A-4356-B2E9-94DE50DAEFEE}" type="parTrans" cxnId="{553D4075-573F-4797-8EFC-BD45071490D5}">
      <dgm:prSet/>
      <dgm:spPr/>
      <dgm:t>
        <a:bodyPr/>
        <a:lstStyle/>
        <a:p>
          <a:endParaRPr lang="en-US"/>
        </a:p>
      </dgm:t>
    </dgm:pt>
    <dgm:pt modelId="{4DC1C5ED-6441-44A5-8FA7-2A53BB94B0FD}" type="sibTrans" cxnId="{553D4075-573F-4797-8EFC-BD45071490D5}">
      <dgm:prSet/>
      <dgm:spPr/>
      <dgm:t>
        <a:bodyPr/>
        <a:lstStyle/>
        <a:p>
          <a:endParaRPr lang="en-US"/>
        </a:p>
      </dgm:t>
    </dgm:pt>
    <dgm:pt modelId="{8EA039CB-25B9-4AEC-B387-A6F814AE554F}" type="pres">
      <dgm:prSet presAssocID="{27BE13F0-5AD1-4E11-8544-F86A36055F4E}" presName="cycle" presStyleCnt="0">
        <dgm:presLayoutVars>
          <dgm:dir/>
          <dgm:resizeHandles val="exact"/>
        </dgm:presLayoutVars>
      </dgm:prSet>
      <dgm:spPr/>
      <dgm:t>
        <a:bodyPr/>
        <a:lstStyle/>
        <a:p>
          <a:endParaRPr lang="en-US"/>
        </a:p>
      </dgm:t>
    </dgm:pt>
    <dgm:pt modelId="{CE2580B1-7688-4117-8E8B-57F657B1C208}" type="pres">
      <dgm:prSet presAssocID="{1B4AD4BC-F415-4628-AB6E-85EEBA845F7C}" presName="node" presStyleLbl="node1" presStyleIdx="0" presStyleCnt="5" custScaleX="118044">
        <dgm:presLayoutVars>
          <dgm:bulletEnabled val="1"/>
        </dgm:presLayoutVars>
      </dgm:prSet>
      <dgm:spPr/>
      <dgm:t>
        <a:bodyPr/>
        <a:lstStyle/>
        <a:p>
          <a:endParaRPr lang="en-US"/>
        </a:p>
      </dgm:t>
    </dgm:pt>
    <dgm:pt modelId="{A4889E20-2D17-4A24-9B02-30711C235A9F}" type="pres">
      <dgm:prSet presAssocID="{1B4AD4BC-F415-4628-AB6E-85EEBA845F7C}" presName="spNode" presStyleCnt="0"/>
      <dgm:spPr/>
      <dgm:t>
        <a:bodyPr/>
        <a:lstStyle/>
        <a:p>
          <a:endParaRPr lang="en-US"/>
        </a:p>
      </dgm:t>
    </dgm:pt>
    <dgm:pt modelId="{FE3C9F20-4C46-4F8F-85DD-79F815C18752}" type="pres">
      <dgm:prSet presAssocID="{04793CCC-5008-4410-B701-1C8E2FA50BDF}" presName="sibTrans" presStyleLbl="sibTrans1D1" presStyleIdx="0" presStyleCnt="5"/>
      <dgm:spPr/>
      <dgm:t>
        <a:bodyPr/>
        <a:lstStyle/>
        <a:p>
          <a:endParaRPr lang="en-US"/>
        </a:p>
      </dgm:t>
    </dgm:pt>
    <dgm:pt modelId="{B9A2A5E0-C948-40FF-82DF-436E10F15006}" type="pres">
      <dgm:prSet presAssocID="{7508DB58-1B8F-4A80-9CE7-0DE1D55A9C3C}" presName="node" presStyleLbl="node1" presStyleIdx="1" presStyleCnt="5" custScaleX="118044" custRadScaleRad="92945" custRadScaleInc="-10558">
        <dgm:presLayoutVars>
          <dgm:bulletEnabled val="1"/>
        </dgm:presLayoutVars>
      </dgm:prSet>
      <dgm:spPr/>
      <dgm:t>
        <a:bodyPr/>
        <a:lstStyle/>
        <a:p>
          <a:endParaRPr lang="en-US"/>
        </a:p>
      </dgm:t>
    </dgm:pt>
    <dgm:pt modelId="{10D2967C-B04F-46F0-B673-B5E282149EFB}" type="pres">
      <dgm:prSet presAssocID="{7508DB58-1B8F-4A80-9CE7-0DE1D55A9C3C}" presName="spNode" presStyleCnt="0"/>
      <dgm:spPr/>
      <dgm:t>
        <a:bodyPr/>
        <a:lstStyle/>
        <a:p>
          <a:endParaRPr lang="en-US"/>
        </a:p>
      </dgm:t>
    </dgm:pt>
    <dgm:pt modelId="{FF1B2630-A85B-459F-BD63-306EDC3BF32E}" type="pres">
      <dgm:prSet presAssocID="{7BDDF3C3-38A3-44C6-ADDD-D766B1E872CC}" presName="sibTrans" presStyleLbl="sibTrans1D1" presStyleIdx="1" presStyleCnt="5"/>
      <dgm:spPr/>
      <dgm:t>
        <a:bodyPr/>
        <a:lstStyle/>
        <a:p>
          <a:endParaRPr lang="en-US"/>
        </a:p>
      </dgm:t>
    </dgm:pt>
    <dgm:pt modelId="{0AB38A0C-82FF-4525-96B6-59E99F1F8F19}" type="pres">
      <dgm:prSet presAssocID="{240CB505-A148-420A-B6CA-3EB26F06A421}" presName="node" presStyleLbl="node1" presStyleIdx="2" presStyleCnt="5" custScaleX="118044">
        <dgm:presLayoutVars>
          <dgm:bulletEnabled val="1"/>
        </dgm:presLayoutVars>
      </dgm:prSet>
      <dgm:spPr/>
      <dgm:t>
        <a:bodyPr/>
        <a:lstStyle/>
        <a:p>
          <a:endParaRPr lang="en-US"/>
        </a:p>
      </dgm:t>
    </dgm:pt>
    <dgm:pt modelId="{460AE075-1D92-4119-BD9B-C9B8CE4F9F9F}" type="pres">
      <dgm:prSet presAssocID="{240CB505-A148-420A-B6CA-3EB26F06A421}" presName="spNode" presStyleCnt="0"/>
      <dgm:spPr/>
      <dgm:t>
        <a:bodyPr/>
        <a:lstStyle/>
        <a:p>
          <a:endParaRPr lang="en-US"/>
        </a:p>
      </dgm:t>
    </dgm:pt>
    <dgm:pt modelId="{30C090FB-5AAA-4380-B315-066E7B02A5FB}" type="pres">
      <dgm:prSet presAssocID="{D0C7B218-2575-4235-92A1-96E89DCD0683}" presName="sibTrans" presStyleLbl="sibTrans1D1" presStyleIdx="2" presStyleCnt="5"/>
      <dgm:spPr/>
      <dgm:t>
        <a:bodyPr/>
        <a:lstStyle/>
        <a:p>
          <a:endParaRPr lang="en-US"/>
        </a:p>
      </dgm:t>
    </dgm:pt>
    <dgm:pt modelId="{5AEC5F49-C532-487F-AAC0-78906E1B3D96}" type="pres">
      <dgm:prSet presAssocID="{37C10241-42C5-4D91-8AC4-769C40FF3789}" presName="node" presStyleLbl="node1" presStyleIdx="3" presStyleCnt="5" custScaleX="118044">
        <dgm:presLayoutVars>
          <dgm:bulletEnabled val="1"/>
        </dgm:presLayoutVars>
      </dgm:prSet>
      <dgm:spPr/>
      <dgm:t>
        <a:bodyPr/>
        <a:lstStyle/>
        <a:p>
          <a:endParaRPr lang="en-US"/>
        </a:p>
      </dgm:t>
    </dgm:pt>
    <dgm:pt modelId="{48929538-DFB4-4CDB-B0C0-2BDF5C37ED53}" type="pres">
      <dgm:prSet presAssocID="{37C10241-42C5-4D91-8AC4-769C40FF3789}" presName="spNode" presStyleCnt="0"/>
      <dgm:spPr/>
      <dgm:t>
        <a:bodyPr/>
        <a:lstStyle/>
        <a:p>
          <a:endParaRPr lang="en-US"/>
        </a:p>
      </dgm:t>
    </dgm:pt>
    <dgm:pt modelId="{36EB913C-5DC9-4ABC-96D1-80E907DD46CC}" type="pres">
      <dgm:prSet presAssocID="{88B9AA8F-3150-4EC5-83EF-28EA2E5A617D}" presName="sibTrans" presStyleLbl="sibTrans1D1" presStyleIdx="3" presStyleCnt="5"/>
      <dgm:spPr/>
      <dgm:t>
        <a:bodyPr/>
        <a:lstStyle/>
        <a:p>
          <a:endParaRPr lang="en-US"/>
        </a:p>
      </dgm:t>
    </dgm:pt>
    <dgm:pt modelId="{DC608776-F366-4775-918A-A599F1F837D6}" type="pres">
      <dgm:prSet presAssocID="{BFFB00E7-4370-4922-B86C-9B2AA9CE522E}" presName="node" presStyleLbl="node1" presStyleIdx="4" presStyleCnt="5" custScaleX="118044">
        <dgm:presLayoutVars>
          <dgm:bulletEnabled val="1"/>
        </dgm:presLayoutVars>
      </dgm:prSet>
      <dgm:spPr/>
      <dgm:t>
        <a:bodyPr/>
        <a:lstStyle/>
        <a:p>
          <a:endParaRPr lang="en-US"/>
        </a:p>
      </dgm:t>
    </dgm:pt>
    <dgm:pt modelId="{10D97A38-F617-4C57-A5C4-D6B2E88579C5}" type="pres">
      <dgm:prSet presAssocID="{BFFB00E7-4370-4922-B86C-9B2AA9CE522E}" presName="spNode" presStyleCnt="0"/>
      <dgm:spPr/>
      <dgm:t>
        <a:bodyPr/>
        <a:lstStyle/>
        <a:p>
          <a:endParaRPr lang="en-US"/>
        </a:p>
      </dgm:t>
    </dgm:pt>
    <dgm:pt modelId="{A08A06BC-5FA5-4840-A6D0-F1ABD4BEDFC0}" type="pres">
      <dgm:prSet presAssocID="{4DC1C5ED-6441-44A5-8FA7-2A53BB94B0FD}" presName="sibTrans" presStyleLbl="sibTrans1D1" presStyleIdx="4" presStyleCnt="5"/>
      <dgm:spPr/>
      <dgm:t>
        <a:bodyPr/>
        <a:lstStyle/>
        <a:p>
          <a:endParaRPr lang="en-US"/>
        </a:p>
      </dgm:t>
    </dgm:pt>
  </dgm:ptLst>
  <dgm:cxnLst>
    <dgm:cxn modelId="{EFFB4B46-C7EE-4952-A524-884AC6ED1FE9}" type="presOf" srcId="{240CB505-A148-420A-B6CA-3EB26F06A421}" destId="{0AB38A0C-82FF-4525-96B6-59E99F1F8F19}" srcOrd="0" destOrd="0" presId="urn:microsoft.com/office/officeart/2005/8/layout/cycle5"/>
    <dgm:cxn modelId="{332A3DEB-F563-4E0A-BCD4-72C88EE0D9FC}" srcId="{27BE13F0-5AD1-4E11-8544-F86A36055F4E}" destId="{37C10241-42C5-4D91-8AC4-769C40FF3789}" srcOrd="3" destOrd="0" parTransId="{10499D2E-6297-4FD5-A694-E3F22C24FF23}" sibTransId="{88B9AA8F-3150-4EC5-83EF-28EA2E5A617D}"/>
    <dgm:cxn modelId="{860D305D-D8FF-4704-89FA-6F6CC8AC14D0}" type="presOf" srcId="{D0C7B218-2575-4235-92A1-96E89DCD0683}" destId="{30C090FB-5AAA-4380-B315-066E7B02A5FB}" srcOrd="0" destOrd="0" presId="urn:microsoft.com/office/officeart/2005/8/layout/cycle5"/>
    <dgm:cxn modelId="{DDC60C45-0FD9-440A-98B9-54E28C27AB07}" type="presOf" srcId="{4DC1C5ED-6441-44A5-8FA7-2A53BB94B0FD}" destId="{A08A06BC-5FA5-4840-A6D0-F1ABD4BEDFC0}" srcOrd="0" destOrd="0" presId="urn:microsoft.com/office/officeart/2005/8/layout/cycle5"/>
    <dgm:cxn modelId="{E10DE26D-96A2-4172-9946-C51329F94585}" type="presOf" srcId="{7508DB58-1B8F-4A80-9CE7-0DE1D55A9C3C}" destId="{B9A2A5E0-C948-40FF-82DF-436E10F15006}" srcOrd="0" destOrd="0" presId="urn:microsoft.com/office/officeart/2005/8/layout/cycle5"/>
    <dgm:cxn modelId="{946B8AE7-2A4A-4656-B9D6-7C4F53B71A3F}" srcId="{27BE13F0-5AD1-4E11-8544-F86A36055F4E}" destId="{1B4AD4BC-F415-4628-AB6E-85EEBA845F7C}" srcOrd="0" destOrd="0" parTransId="{1274745C-EF5C-49D2-AD29-58BFB70C82F8}" sibTransId="{04793CCC-5008-4410-B701-1C8E2FA50BDF}"/>
    <dgm:cxn modelId="{EDB80F5D-8F2C-4553-ACE0-AF4B232DCC3A}" type="presOf" srcId="{04793CCC-5008-4410-B701-1C8E2FA50BDF}" destId="{FE3C9F20-4C46-4F8F-85DD-79F815C18752}" srcOrd="0" destOrd="0" presId="urn:microsoft.com/office/officeart/2005/8/layout/cycle5"/>
    <dgm:cxn modelId="{8A2CE8D2-19F4-47AC-A371-7D9EE58A1D27}" type="presOf" srcId="{88B9AA8F-3150-4EC5-83EF-28EA2E5A617D}" destId="{36EB913C-5DC9-4ABC-96D1-80E907DD46CC}" srcOrd="0" destOrd="0" presId="urn:microsoft.com/office/officeart/2005/8/layout/cycle5"/>
    <dgm:cxn modelId="{63FF135A-AD62-4B15-B852-1BA6F7265063}" type="presOf" srcId="{37C10241-42C5-4D91-8AC4-769C40FF3789}" destId="{5AEC5F49-C532-487F-AAC0-78906E1B3D96}" srcOrd="0" destOrd="0" presId="urn:microsoft.com/office/officeart/2005/8/layout/cycle5"/>
    <dgm:cxn modelId="{9150DA8C-9DF5-409A-8F7D-9E3333099F19}" type="presOf" srcId="{7BDDF3C3-38A3-44C6-ADDD-D766B1E872CC}" destId="{FF1B2630-A85B-459F-BD63-306EDC3BF32E}" srcOrd="0" destOrd="0" presId="urn:microsoft.com/office/officeart/2005/8/layout/cycle5"/>
    <dgm:cxn modelId="{553D4075-573F-4797-8EFC-BD45071490D5}" srcId="{27BE13F0-5AD1-4E11-8544-F86A36055F4E}" destId="{BFFB00E7-4370-4922-B86C-9B2AA9CE522E}" srcOrd="4" destOrd="0" parTransId="{DAA9F153-AF4A-4356-B2E9-94DE50DAEFEE}" sibTransId="{4DC1C5ED-6441-44A5-8FA7-2A53BB94B0FD}"/>
    <dgm:cxn modelId="{352E2223-1A5C-494D-B544-9FABB841CB4E}" srcId="{27BE13F0-5AD1-4E11-8544-F86A36055F4E}" destId="{7508DB58-1B8F-4A80-9CE7-0DE1D55A9C3C}" srcOrd="1" destOrd="0" parTransId="{2BC71FD4-A4C4-4D70-BDEA-448D8466674C}" sibTransId="{7BDDF3C3-38A3-44C6-ADDD-D766B1E872CC}"/>
    <dgm:cxn modelId="{46334081-DD5C-48F6-809A-8CFE933F3B2E}" srcId="{27BE13F0-5AD1-4E11-8544-F86A36055F4E}" destId="{240CB505-A148-420A-B6CA-3EB26F06A421}" srcOrd="2" destOrd="0" parTransId="{DB7FDB8A-AA4F-4FB3-8511-570468E096A6}" sibTransId="{D0C7B218-2575-4235-92A1-96E89DCD0683}"/>
    <dgm:cxn modelId="{DDE671A3-50C4-4AAF-ACCE-54EC1DB295A9}" type="presOf" srcId="{BFFB00E7-4370-4922-B86C-9B2AA9CE522E}" destId="{DC608776-F366-4775-918A-A599F1F837D6}" srcOrd="0" destOrd="0" presId="urn:microsoft.com/office/officeart/2005/8/layout/cycle5"/>
    <dgm:cxn modelId="{A31084FE-A994-4D6E-8FE8-9539B543A7B3}" type="presOf" srcId="{1B4AD4BC-F415-4628-AB6E-85EEBA845F7C}" destId="{CE2580B1-7688-4117-8E8B-57F657B1C208}" srcOrd="0" destOrd="0" presId="urn:microsoft.com/office/officeart/2005/8/layout/cycle5"/>
    <dgm:cxn modelId="{C5A8684E-9C7F-469C-A75D-DBA40A890E85}" type="presOf" srcId="{27BE13F0-5AD1-4E11-8544-F86A36055F4E}" destId="{8EA039CB-25B9-4AEC-B387-A6F814AE554F}" srcOrd="0" destOrd="0" presId="urn:microsoft.com/office/officeart/2005/8/layout/cycle5"/>
    <dgm:cxn modelId="{A0A77585-3D25-4891-A474-376DEAD5656A}" type="presParOf" srcId="{8EA039CB-25B9-4AEC-B387-A6F814AE554F}" destId="{CE2580B1-7688-4117-8E8B-57F657B1C208}" srcOrd="0" destOrd="0" presId="urn:microsoft.com/office/officeart/2005/8/layout/cycle5"/>
    <dgm:cxn modelId="{361699D4-FED2-48BF-AF6F-E2056C0E83AA}" type="presParOf" srcId="{8EA039CB-25B9-4AEC-B387-A6F814AE554F}" destId="{A4889E20-2D17-4A24-9B02-30711C235A9F}" srcOrd="1" destOrd="0" presId="urn:microsoft.com/office/officeart/2005/8/layout/cycle5"/>
    <dgm:cxn modelId="{0F3B7B6D-9FC8-4C6F-8184-4C4E1BAE3F15}" type="presParOf" srcId="{8EA039CB-25B9-4AEC-B387-A6F814AE554F}" destId="{FE3C9F20-4C46-4F8F-85DD-79F815C18752}" srcOrd="2" destOrd="0" presId="urn:microsoft.com/office/officeart/2005/8/layout/cycle5"/>
    <dgm:cxn modelId="{F95ED3E2-C7C3-4256-B94C-738DF95C5DC8}" type="presParOf" srcId="{8EA039CB-25B9-4AEC-B387-A6F814AE554F}" destId="{B9A2A5E0-C948-40FF-82DF-436E10F15006}" srcOrd="3" destOrd="0" presId="urn:microsoft.com/office/officeart/2005/8/layout/cycle5"/>
    <dgm:cxn modelId="{6EEE31A3-F88B-4A78-AFF4-FCA05A07515A}" type="presParOf" srcId="{8EA039CB-25B9-4AEC-B387-A6F814AE554F}" destId="{10D2967C-B04F-46F0-B673-B5E282149EFB}" srcOrd="4" destOrd="0" presId="urn:microsoft.com/office/officeart/2005/8/layout/cycle5"/>
    <dgm:cxn modelId="{30126470-C655-4FD5-9D7A-B0EA0909F605}" type="presParOf" srcId="{8EA039CB-25B9-4AEC-B387-A6F814AE554F}" destId="{FF1B2630-A85B-459F-BD63-306EDC3BF32E}" srcOrd="5" destOrd="0" presId="urn:microsoft.com/office/officeart/2005/8/layout/cycle5"/>
    <dgm:cxn modelId="{0334A547-B01E-4F6F-9190-EB75C3163933}" type="presParOf" srcId="{8EA039CB-25B9-4AEC-B387-A6F814AE554F}" destId="{0AB38A0C-82FF-4525-96B6-59E99F1F8F19}" srcOrd="6" destOrd="0" presId="urn:microsoft.com/office/officeart/2005/8/layout/cycle5"/>
    <dgm:cxn modelId="{C6715A93-B270-4E13-9FBD-971C57351835}" type="presParOf" srcId="{8EA039CB-25B9-4AEC-B387-A6F814AE554F}" destId="{460AE075-1D92-4119-BD9B-C9B8CE4F9F9F}" srcOrd="7" destOrd="0" presId="urn:microsoft.com/office/officeart/2005/8/layout/cycle5"/>
    <dgm:cxn modelId="{04A21475-FB1A-43E2-8821-00AE6A8D9F6F}" type="presParOf" srcId="{8EA039CB-25B9-4AEC-B387-A6F814AE554F}" destId="{30C090FB-5AAA-4380-B315-066E7B02A5FB}" srcOrd="8" destOrd="0" presId="urn:microsoft.com/office/officeart/2005/8/layout/cycle5"/>
    <dgm:cxn modelId="{FB841F3F-F7B8-435C-A990-53ED92B9C117}" type="presParOf" srcId="{8EA039CB-25B9-4AEC-B387-A6F814AE554F}" destId="{5AEC5F49-C532-487F-AAC0-78906E1B3D96}" srcOrd="9" destOrd="0" presId="urn:microsoft.com/office/officeart/2005/8/layout/cycle5"/>
    <dgm:cxn modelId="{3231C118-854C-48FA-AC63-BA6B62E23D37}" type="presParOf" srcId="{8EA039CB-25B9-4AEC-B387-A6F814AE554F}" destId="{48929538-DFB4-4CDB-B0C0-2BDF5C37ED53}" srcOrd="10" destOrd="0" presId="urn:microsoft.com/office/officeart/2005/8/layout/cycle5"/>
    <dgm:cxn modelId="{AC8E6079-6672-4E40-9076-CF08B8664E15}" type="presParOf" srcId="{8EA039CB-25B9-4AEC-B387-A6F814AE554F}" destId="{36EB913C-5DC9-4ABC-96D1-80E907DD46CC}" srcOrd="11" destOrd="0" presId="urn:microsoft.com/office/officeart/2005/8/layout/cycle5"/>
    <dgm:cxn modelId="{5CBCD2F7-9038-4117-8EF2-43F81A18461E}" type="presParOf" srcId="{8EA039CB-25B9-4AEC-B387-A6F814AE554F}" destId="{DC608776-F366-4775-918A-A599F1F837D6}" srcOrd="12" destOrd="0" presId="urn:microsoft.com/office/officeart/2005/8/layout/cycle5"/>
    <dgm:cxn modelId="{E8599CEA-2EB1-4A75-8B14-8CEBE0CA38B7}" type="presParOf" srcId="{8EA039CB-25B9-4AEC-B387-A6F814AE554F}" destId="{10D97A38-F617-4C57-A5C4-D6B2E88579C5}" srcOrd="13" destOrd="0" presId="urn:microsoft.com/office/officeart/2005/8/layout/cycle5"/>
    <dgm:cxn modelId="{61BABC16-0371-4191-9080-0A3F48E8B987}" type="presParOf" srcId="{8EA039CB-25B9-4AEC-B387-A6F814AE554F}" destId="{A08A06BC-5FA5-4840-A6D0-F1ABD4BEDFC0}" srcOrd="14"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946C904-40F0-4F52-816E-391566EFF35B}"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E7AF7221-FD76-4BDF-B395-71F0F3E39ADB}">
      <dgm:prSet phldrT="[Text]"/>
      <dgm:spPr/>
      <dgm:t>
        <a:bodyPr/>
        <a:lstStyle/>
        <a:p>
          <a:r>
            <a:rPr lang="en-US" dirty="0" smtClean="0"/>
            <a:t> </a:t>
          </a:r>
          <a:endParaRPr lang="en-US" dirty="0"/>
        </a:p>
      </dgm:t>
    </dgm:pt>
    <dgm:pt modelId="{CB6178D3-3C79-461A-9E5F-760D8A778CED}" type="parTrans" cxnId="{526253E9-11E2-4859-8F70-D4D6EDEFEC20}">
      <dgm:prSet/>
      <dgm:spPr/>
      <dgm:t>
        <a:bodyPr/>
        <a:lstStyle/>
        <a:p>
          <a:endParaRPr lang="en-US"/>
        </a:p>
      </dgm:t>
    </dgm:pt>
    <dgm:pt modelId="{B3835C9F-CC6F-4CE4-9DE9-887EE3E4CABF}" type="sibTrans" cxnId="{526253E9-11E2-4859-8F70-D4D6EDEFEC20}">
      <dgm:prSet/>
      <dgm:spPr/>
      <dgm:t>
        <a:bodyPr/>
        <a:lstStyle/>
        <a:p>
          <a:endParaRPr lang="en-US"/>
        </a:p>
      </dgm:t>
    </dgm:pt>
    <dgm:pt modelId="{35E09D0E-7A72-4800-B7EF-D082185DC1BD}">
      <dgm:prSet phldrT="[Text]"/>
      <dgm:spPr/>
      <dgm:t>
        <a:bodyPr/>
        <a:lstStyle/>
        <a:p>
          <a:r>
            <a:rPr lang="en-US" dirty="0" smtClean="0"/>
            <a:t> </a:t>
          </a:r>
          <a:endParaRPr lang="en-US" dirty="0"/>
        </a:p>
      </dgm:t>
    </dgm:pt>
    <dgm:pt modelId="{FF2CEC1A-84D5-4284-B04D-C6F5CC94F383}" type="parTrans" cxnId="{5EA5BB8B-8C2B-44FE-BA9B-696D60822B3F}">
      <dgm:prSet/>
      <dgm:spPr/>
      <dgm:t>
        <a:bodyPr/>
        <a:lstStyle/>
        <a:p>
          <a:endParaRPr lang="en-US"/>
        </a:p>
      </dgm:t>
    </dgm:pt>
    <dgm:pt modelId="{465BB1AB-DE79-4E31-844B-00289D697709}" type="sibTrans" cxnId="{5EA5BB8B-8C2B-44FE-BA9B-696D60822B3F}">
      <dgm:prSet/>
      <dgm:spPr/>
      <dgm:t>
        <a:bodyPr/>
        <a:lstStyle/>
        <a:p>
          <a:endParaRPr lang="en-US"/>
        </a:p>
      </dgm:t>
    </dgm:pt>
    <dgm:pt modelId="{BC07F2D5-0204-4012-A464-E2E7FE0A792F}">
      <dgm:prSet phldrT="[Text]"/>
      <dgm:spPr/>
      <dgm:t>
        <a:bodyPr/>
        <a:lstStyle/>
        <a:p>
          <a:r>
            <a:rPr lang="en-US" dirty="0" smtClean="0"/>
            <a:t> </a:t>
          </a:r>
          <a:endParaRPr lang="en-US" dirty="0"/>
        </a:p>
      </dgm:t>
    </dgm:pt>
    <dgm:pt modelId="{04978658-1C8A-4C51-92AD-1A12B308D714}" type="parTrans" cxnId="{113B8F40-896B-44C8-A149-F52F6B46E1C3}">
      <dgm:prSet/>
      <dgm:spPr/>
      <dgm:t>
        <a:bodyPr/>
        <a:lstStyle/>
        <a:p>
          <a:endParaRPr lang="en-US"/>
        </a:p>
      </dgm:t>
    </dgm:pt>
    <dgm:pt modelId="{601DBAC9-6B68-4136-B735-A41D0BF34B3C}" type="sibTrans" cxnId="{113B8F40-896B-44C8-A149-F52F6B46E1C3}">
      <dgm:prSet/>
      <dgm:spPr/>
      <dgm:t>
        <a:bodyPr/>
        <a:lstStyle/>
        <a:p>
          <a:endParaRPr lang="en-US"/>
        </a:p>
      </dgm:t>
    </dgm:pt>
    <dgm:pt modelId="{AA64C60C-ADCE-4C40-BA07-C8D8439A1A42}">
      <dgm:prSet phldrT="[Text]"/>
      <dgm:spPr/>
      <dgm:t>
        <a:bodyPr/>
        <a:lstStyle/>
        <a:p>
          <a:r>
            <a:rPr lang="en-US" dirty="0" smtClean="0"/>
            <a:t> </a:t>
          </a:r>
          <a:endParaRPr lang="en-US" dirty="0"/>
        </a:p>
      </dgm:t>
    </dgm:pt>
    <dgm:pt modelId="{D6755EDD-12A7-4A00-9549-6DEE9E5BC44F}" type="parTrans" cxnId="{086BD691-6B04-44C5-B225-FD6A6D2959B3}">
      <dgm:prSet/>
      <dgm:spPr/>
      <dgm:t>
        <a:bodyPr/>
        <a:lstStyle/>
        <a:p>
          <a:endParaRPr lang="en-US"/>
        </a:p>
      </dgm:t>
    </dgm:pt>
    <dgm:pt modelId="{AD823529-0487-4236-A4D4-B6B5AF4C3EB1}" type="sibTrans" cxnId="{086BD691-6B04-44C5-B225-FD6A6D2959B3}">
      <dgm:prSet/>
      <dgm:spPr/>
      <dgm:t>
        <a:bodyPr/>
        <a:lstStyle/>
        <a:p>
          <a:endParaRPr lang="en-US"/>
        </a:p>
      </dgm:t>
    </dgm:pt>
    <dgm:pt modelId="{22BD7566-3B43-4E31-86D1-AF05041EC30C}" type="pres">
      <dgm:prSet presAssocID="{E946C904-40F0-4F52-816E-391566EFF35B}" presName="matrix" presStyleCnt="0">
        <dgm:presLayoutVars>
          <dgm:chMax val="1"/>
          <dgm:dir/>
          <dgm:resizeHandles val="exact"/>
        </dgm:presLayoutVars>
      </dgm:prSet>
      <dgm:spPr/>
      <dgm:t>
        <a:bodyPr/>
        <a:lstStyle/>
        <a:p>
          <a:endParaRPr lang="en-US"/>
        </a:p>
      </dgm:t>
    </dgm:pt>
    <dgm:pt modelId="{2E466482-152D-4E03-AEDD-92F29811C0BA}" type="pres">
      <dgm:prSet presAssocID="{E946C904-40F0-4F52-816E-391566EFF35B}" presName="diamond" presStyleLbl="bgShp" presStyleIdx="0" presStyleCnt="1"/>
      <dgm:spPr/>
    </dgm:pt>
    <dgm:pt modelId="{737D36B2-583B-4D96-A78D-3FE99E3888BD}" type="pres">
      <dgm:prSet presAssocID="{E946C904-40F0-4F52-816E-391566EFF35B}" presName="quad1" presStyleLbl="node1" presStyleIdx="0" presStyleCnt="4">
        <dgm:presLayoutVars>
          <dgm:chMax val="0"/>
          <dgm:chPref val="0"/>
          <dgm:bulletEnabled val="1"/>
        </dgm:presLayoutVars>
      </dgm:prSet>
      <dgm:spPr/>
      <dgm:t>
        <a:bodyPr/>
        <a:lstStyle/>
        <a:p>
          <a:endParaRPr lang="en-US"/>
        </a:p>
      </dgm:t>
    </dgm:pt>
    <dgm:pt modelId="{493CE35B-B0CF-48B1-97F1-184D2A962451}" type="pres">
      <dgm:prSet presAssocID="{E946C904-40F0-4F52-816E-391566EFF35B}" presName="quad2" presStyleLbl="node1" presStyleIdx="1" presStyleCnt="4">
        <dgm:presLayoutVars>
          <dgm:chMax val="0"/>
          <dgm:chPref val="0"/>
          <dgm:bulletEnabled val="1"/>
        </dgm:presLayoutVars>
      </dgm:prSet>
      <dgm:spPr/>
      <dgm:t>
        <a:bodyPr/>
        <a:lstStyle/>
        <a:p>
          <a:endParaRPr lang="en-US"/>
        </a:p>
      </dgm:t>
    </dgm:pt>
    <dgm:pt modelId="{DE539534-B32D-48AA-BE83-CB3E554C4ED2}" type="pres">
      <dgm:prSet presAssocID="{E946C904-40F0-4F52-816E-391566EFF35B}" presName="quad3" presStyleLbl="node1" presStyleIdx="2" presStyleCnt="4">
        <dgm:presLayoutVars>
          <dgm:chMax val="0"/>
          <dgm:chPref val="0"/>
          <dgm:bulletEnabled val="1"/>
        </dgm:presLayoutVars>
      </dgm:prSet>
      <dgm:spPr/>
      <dgm:t>
        <a:bodyPr/>
        <a:lstStyle/>
        <a:p>
          <a:endParaRPr lang="en-US"/>
        </a:p>
      </dgm:t>
    </dgm:pt>
    <dgm:pt modelId="{CB8E1463-E69A-46EC-BFBD-7CE290A31A91}" type="pres">
      <dgm:prSet presAssocID="{E946C904-40F0-4F52-816E-391566EFF35B}" presName="quad4" presStyleLbl="node1" presStyleIdx="3" presStyleCnt="4">
        <dgm:presLayoutVars>
          <dgm:chMax val="0"/>
          <dgm:chPref val="0"/>
          <dgm:bulletEnabled val="1"/>
        </dgm:presLayoutVars>
      </dgm:prSet>
      <dgm:spPr/>
      <dgm:t>
        <a:bodyPr/>
        <a:lstStyle/>
        <a:p>
          <a:endParaRPr lang="en-US"/>
        </a:p>
      </dgm:t>
    </dgm:pt>
  </dgm:ptLst>
  <dgm:cxnLst>
    <dgm:cxn modelId="{2E61FFA4-8213-4493-9D93-F816B44C0310}" type="presOf" srcId="{AA64C60C-ADCE-4C40-BA07-C8D8439A1A42}" destId="{CB8E1463-E69A-46EC-BFBD-7CE290A31A91}" srcOrd="0" destOrd="0" presId="urn:microsoft.com/office/officeart/2005/8/layout/matrix3"/>
    <dgm:cxn modelId="{113B8F40-896B-44C8-A149-F52F6B46E1C3}" srcId="{E946C904-40F0-4F52-816E-391566EFF35B}" destId="{BC07F2D5-0204-4012-A464-E2E7FE0A792F}" srcOrd="2" destOrd="0" parTransId="{04978658-1C8A-4C51-92AD-1A12B308D714}" sibTransId="{601DBAC9-6B68-4136-B735-A41D0BF34B3C}"/>
    <dgm:cxn modelId="{203FC5A8-E07D-4258-B5A3-604718AFBF37}" type="presOf" srcId="{35E09D0E-7A72-4800-B7EF-D082185DC1BD}" destId="{493CE35B-B0CF-48B1-97F1-184D2A962451}" srcOrd="0" destOrd="0" presId="urn:microsoft.com/office/officeart/2005/8/layout/matrix3"/>
    <dgm:cxn modelId="{C67B6FFF-DF66-4B89-8548-D326AB922B28}" type="presOf" srcId="{E946C904-40F0-4F52-816E-391566EFF35B}" destId="{22BD7566-3B43-4E31-86D1-AF05041EC30C}" srcOrd="0" destOrd="0" presId="urn:microsoft.com/office/officeart/2005/8/layout/matrix3"/>
    <dgm:cxn modelId="{2F120598-0660-40AC-806A-3E226B70267A}" type="presOf" srcId="{BC07F2D5-0204-4012-A464-E2E7FE0A792F}" destId="{DE539534-B32D-48AA-BE83-CB3E554C4ED2}" srcOrd="0" destOrd="0" presId="urn:microsoft.com/office/officeart/2005/8/layout/matrix3"/>
    <dgm:cxn modelId="{45D1F0CB-255F-4378-AD33-E6C88F74A732}" type="presOf" srcId="{E7AF7221-FD76-4BDF-B395-71F0F3E39ADB}" destId="{737D36B2-583B-4D96-A78D-3FE99E3888BD}" srcOrd="0" destOrd="0" presId="urn:microsoft.com/office/officeart/2005/8/layout/matrix3"/>
    <dgm:cxn modelId="{5EA5BB8B-8C2B-44FE-BA9B-696D60822B3F}" srcId="{E946C904-40F0-4F52-816E-391566EFF35B}" destId="{35E09D0E-7A72-4800-B7EF-D082185DC1BD}" srcOrd="1" destOrd="0" parTransId="{FF2CEC1A-84D5-4284-B04D-C6F5CC94F383}" sibTransId="{465BB1AB-DE79-4E31-844B-00289D697709}"/>
    <dgm:cxn modelId="{526253E9-11E2-4859-8F70-D4D6EDEFEC20}" srcId="{E946C904-40F0-4F52-816E-391566EFF35B}" destId="{E7AF7221-FD76-4BDF-B395-71F0F3E39ADB}" srcOrd="0" destOrd="0" parTransId="{CB6178D3-3C79-461A-9E5F-760D8A778CED}" sibTransId="{B3835C9F-CC6F-4CE4-9DE9-887EE3E4CABF}"/>
    <dgm:cxn modelId="{086BD691-6B04-44C5-B225-FD6A6D2959B3}" srcId="{E946C904-40F0-4F52-816E-391566EFF35B}" destId="{AA64C60C-ADCE-4C40-BA07-C8D8439A1A42}" srcOrd="3" destOrd="0" parTransId="{D6755EDD-12A7-4A00-9549-6DEE9E5BC44F}" sibTransId="{AD823529-0487-4236-A4D4-B6B5AF4C3EB1}"/>
    <dgm:cxn modelId="{417BB890-F83A-4E8A-BDBA-F281B1375312}" type="presParOf" srcId="{22BD7566-3B43-4E31-86D1-AF05041EC30C}" destId="{2E466482-152D-4E03-AEDD-92F29811C0BA}" srcOrd="0" destOrd="0" presId="urn:microsoft.com/office/officeart/2005/8/layout/matrix3"/>
    <dgm:cxn modelId="{185898AA-AFE8-4AB4-B9B3-87917CB4B64D}" type="presParOf" srcId="{22BD7566-3B43-4E31-86D1-AF05041EC30C}" destId="{737D36B2-583B-4D96-A78D-3FE99E3888BD}" srcOrd="1" destOrd="0" presId="urn:microsoft.com/office/officeart/2005/8/layout/matrix3"/>
    <dgm:cxn modelId="{A2EFC7BA-B075-47C9-A419-6346A525BE95}" type="presParOf" srcId="{22BD7566-3B43-4E31-86D1-AF05041EC30C}" destId="{493CE35B-B0CF-48B1-97F1-184D2A962451}" srcOrd="2" destOrd="0" presId="urn:microsoft.com/office/officeart/2005/8/layout/matrix3"/>
    <dgm:cxn modelId="{5312D197-C994-499C-8493-264B9CAA8BDD}" type="presParOf" srcId="{22BD7566-3B43-4E31-86D1-AF05041EC30C}" destId="{DE539534-B32D-48AA-BE83-CB3E554C4ED2}" srcOrd="3" destOrd="0" presId="urn:microsoft.com/office/officeart/2005/8/layout/matrix3"/>
    <dgm:cxn modelId="{7719C819-B99C-4868-ABC5-5D16D5D880D3}" type="presParOf" srcId="{22BD7566-3B43-4E31-86D1-AF05041EC30C}" destId="{CB8E1463-E69A-46EC-BFBD-7CE290A31A91}"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EF57C4C-B80F-40D9-91FF-CB12F71189AD}"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en-US"/>
        </a:p>
      </dgm:t>
    </dgm:pt>
    <dgm:pt modelId="{2B751A20-130E-4235-9F53-AC358452F041}">
      <dgm:prSet phldrT="[Text]"/>
      <dgm:spPr/>
      <dgm:t>
        <a:bodyPr/>
        <a:lstStyle/>
        <a:p>
          <a:r>
            <a:rPr lang="en-US" dirty="0" smtClean="0"/>
            <a:t> </a:t>
          </a:r>
          <a:endParaRPr lang="en-US" dirty="0"/>
        </a:p>
      </dgm:t>
    </dgm:pt>
    <dgm:pt modelId="{2E70CB3F-BA93-43D9-B0A1-299EA9DD5D19}" type="parTrans" cxnId="{C4E62345-6168-48DF-ADFA-2C4E7CEEFEDF}">
      <dgm:prSet/>
      <dgm:spPr/>
      <dgm:t>
        <a:bodyPr/>
        <a:lstStyle/>
        <a:p>
          <a:endParaRPr lang="en-US"/>
        </a:p>
      </dgm:t>
    </dgm:pt>
    <dgm:pt modelId="{02F12646-162C-4F0D-BF4E-21F27052FB54}" type="sibTrans" cxnId="{C4E62345-6168-48DF-ADFA-2C4E7CEEFEDF}">
      <dgm:prSet/>
      <dgm:spPr/>
      <dgm:t>
        <a:bodyPr/>
        <a:lstStyle/>
        <a:p>
          <a:endParaRPr lang="en-US"/>
        </a:p>
      </dgm:t>
    </dgm:pt>
    <dgm:pt modelId="{4795BD53-305C-4D0C-A112-EAA6FE2A1B65}">
      <dgm:prSet phldrT="[Text]"/>
      <dgm:spPr/>
      <dgm:t>
        <a:bodyPr/>
        <a:lstStyle/>
        <a:p>
          <a:r>
            <a:rPr lang="en-US" dirty="0" smtClean="0"/>
            <a:t> </a:t>
          </a:r>
          <a:endParaRPr lang="en-US" dirty="0"/>
        </a:p>
      </dgm:t>
    </dgm:pt>
    <dgm:pt modelId="{4670E59C-CDC3-4068-A649-600B3AFB7C5F}" type="parTrans" cxnId="{EA95A805-8656-4110-B8EB-D590B19AC403}">
      <dgm:prSet/>
      <dgm:spPr/>
      <dgm:t>
        <a:bodyPr/>
        <a:lstStyle/>
        <a:p>
          <a:endParaRPr lang="en-US"/>
        </a:p>
      </dgm:t>
    </dgm:pt>
    <dgm:pt modelId="{283F26FE-50F2-4AF8-9232-1D30E5DAB7EF}" type="sibTrans" cxnId="{EA95A805-8656-4110-B8EB-D590B19AC403}">
      <dgm:prSet/>
      <dgm:spPr/>
      <dgm:t>
        <a:bodyPr/>
        <a:lstStyle/>
        <a:p>
          <a:endParaRPr lang="en-US"/>
        </a:p>
      </dgm:t>
    </dgm:pt>
    <dgm:pt modelId="{1E12B73B-286D-4AB9-96C3-0D17050819AE}">
      <dgm:prSet phldrT="[Text]"/>
      <dgm:spPr/>
      <dgm:t>
        <a:bodyPr/>
        <a:lstStyle/>
        <a:p>
          <a:r>
            <a:rPr lang="en-US" dirty="0" smtClean="0"/>
            <a:t> </a:t>
          </a:r>
          <a:endParaRPr lang="en-US" dirty="0"/>
        </a:p>
      </dgm:t>
    </dgm:pt>
    <dgm:pt modelId="{F87B05D6-BB45-4287-B27C-D0DC68ABCCBD}" type="parTrans" cxnId="{D14020F6-EC7C-4E36-8E35-436D83839693}">
      <dgm:prSet/>
      <dgm:spPr/>
      <dgm:t>
        <a:bodyPr/>
        <a:lstStyle/>
        <a:p>
          <a:endParaRPr lang="en-US"/>
        </a:p>
      </dgm:t>
    </dgm:pt>
    <dgm:pt modelId="{C8F89BC1-031B-41BB-8B95-57085DD89C1F}" type="sibTrans" cxnId="{D14020F6-EC7C-4E36-8E35-436D83839693}">
      <dgm:prSet/>
      <dgm:spPr/>
      <dgm:t>
        <a:bodyPr/>
        <a:lstStyle/>
        <a:p>
          <a:endParaRPr lang="en-US"/>
        </a:p>
      </dgm:t>
    </dgm:pt>
    <dgm:pt modelId="{2B54C9C0-A71C-4D2C-BD61-8323210A9639}">
      <dgm:prSet phldrT="[Text]"/>
      <dgm:spPr/>
      <dgm:t>
        <a:bodyPr/>
        <a:lstStyle/>
        <a:p>
          <a:r>
            <a:rPr lang="en-US" dirty="0" smtClean="0"/>
            <a:t> </a:t>
          </a:r>
          <a:endParaRPr lang="en-US" dirty="0"/>
        </a:p>
      </dgm:t>
    </dgm:pt>
    <dgm:pt modelId="{97601123-413B-41B8-8458-D7E7F11C5C35}" type="parTrans" cxnId="{83E3711B-C373-4C8D-9B9B-96CFCA9D188D}">
      <dgm:prSet/>
      <dgm:spPr/>
      <dgm:t>
        <a:bodyPr/>
        <a:lstStyle/>
        <a:p>
          <a:endParaRPr lang="en-US"/>
        </a:p>
      </dgm:t>
    </dgm:pt>
    <dgm:pt modelId="{03FDB583-9DED-48AA-831D-E41F2EBCE9A1}" type="sibTrans" cxnId="{83E3711B-C373-4C8D-9B9B-96CFCA9D188D}">
      <dgm:prSet/>
      <dgm:spPr/>
      <dgm:t>
        <a:bodyPr/>
        <a:lstStyle/>
        <a:p>
          <a:endParaRPr lang="en-US"/>
        </a:p>
      </dgm:t>
    </dgm:pt>
    <dgm:pt modelId="{F0D07F91-5FAF-4EE0-B063-3F11D7BFF93B}">
      <dgm:prSet phldrT="[Text]"/>
      <dgm:spPr/>
      <dgm:t>
        <a:bodyPr/>
        <a:lstStyle/>
        <a:p>
          <a:r>
            <a:rPr lang="en-US" dirty="0" smtClean="0"/>
            <a:t> </a:t>
          </a:r>
          <a:endParaRPr lang="en-US" dirty="0"/>
        </a:p>
      </dgm:t>
    </dgm:pt>
    <dgm:pt modelId="{61A6306E-DDFF-4404-995B-E33F85013EC1}" type="parTrans" cxnId="{D904FF88-1EAF-4AC3-9C87-F635195DC00D}">
      <dgm:prSet/>
      <dgm:spPr/>
      <dgm:t>
        <a:bodyPr/>
        <a:lstStyle/>
        <a:p>
          <a:endParaRPr lang="en-US"/>
        </a:p>
      </dgm:t>
    </dgm:pt>
    <dgm:pt modelId="{A17A59C7-9AB2-48F1-95DF-217E7FE4E094}" type="sibTrans" cxnId="{D904FF88-1EAF-4AC3-9C87-F635195DC00D}">
      <dgm:prSet/>
      <dgm:spPr/>
      <dgm:t>
        <a:bodyPr/>
        <a:lstStyle/>
        <a:p>
          <a:endParaRPr lang="en-US"/>
        </a:p>
      </dgm:t>
    </dgm:pt>
    <dgm:pt modelId="{EE64CABC-D9FF-487F-82C2-4941E701892C}" type="pres">
      <dgm:prSet presAssocID="{8EF57C4C-B80F-40D9-91FF-CB12F71189AD}" presName="diagram" presStyleCnt="0">
        <dgm:presLayoutVars>
          <dgm:chMax val="1"/>
          <dgm:dir/>
          <dgm:animLvl val="ctr"/>
          <dgm:resizeHandles val="exact"/>
        </dgm:presLayoutVars>
      </dgm:prSet>
      <dgm:spPr/>
      <dgm:t>
        <a:bodyPr/>
        <a:lstStyle/>
        <a:p>
          <a:endParaRPr lang="en-US"/>
        </a:p>
      </dgm:t>
    </dgm:pt>
    <dgm:pt modelId="{2EEA5681-2992-423A-9AF3-D5B056E265C6}" type="pres">
      <dgm:prSet presAssocID="{8EF57C4C-B80F-40D9-91FF-CB12F71189AD}" presName="matrix" presStyleCnt="0"/>
      <dgm:spPr/>
    </dgm:pt>
    <dgm:pt modelId="{96BFF823-E152-4E5A-9FFD-137417BE137F}" type="pres">
      <dgm:prSet presAssocID="{8EF57C4C-B80F-40D9-91FF-CB12F71189AD}" presName="tile1" presStyleLbl="node1" presStyleIdx="0" presStyleCnt="4"/>
      <dgm:spPr/>
      <dgm:t>
        <a:bodyPr/>
        <a:lstStyle/>
        <a:p>
          <a:endParaRPr lang="en-US"/>
        </a:p>
      </dgm:t>
    </dgm:pt>
    <dgm:pt modelId="{8A33990B-F52F-40FC-AAB5-A162280D16D9}" type="pres">
      <dgm:prSet presAssocID="{8EF57C4C-B80F-40D9-91FF-CB12F71189AD}" presName="tile1text" presStyleLbl="node1" presStyleIdx="0" presStyleCnt="4">
        <dgm:presLayoutVars>
          <dgm:chMax val="0"/>
          <dgm:chPref val="0"/>
          <dgm:bulletEnabled val="1"/>
        </dgm:presLayoutVars>
      </dgm:prSet>
      <dgm:spPr/>
      <dgm:t>
        <a:bodyPr/>
        <a:lstStyle/>
        <a:p>
          <a:endParaRPr lang="en-US"/>
        </a:p>
      </dgm:t>
    </dgm:pt>
    <dgm:pt modelId="{2182EFB6-8BFA-4A87-8216-6E6B11127BDA}" type="pres">
      <dgm:prSet presAssocID="{8EF57C4C-B80F-40D9-91FF-CB12F71189AD}" presName="tile2" presStyleLbl="node1" presStyleIdx="1" presStyleCnt="4"/>
      <dgm:spPr/>
      <dgm:t>
        <a:bodyPr/>
        <a:lstStyle/>
        <a:p>
          <a:endParaRPr lang="en-US"/>
        </a:p>
      </dgm:t>
    </dgm:pt>
    <dgm:pt modelId="{BC59D72B-7730-46CD-B4D5-8341340F1C20}" type="pres">
      <dgm:prSet presAssocID="{8EF57C4C-B80F-40D9-91FF-CB12F71189AD}" presName="tile2text" presStyleLbl="node1" presStyleIdx="1" presStyleCnt="4">
        <dgm:presLayoutVars>
          <dgm:chMax val="0"/>
          <dgm:chPref val="0"/>
          <dgm:bulletEnabled val="1"/>
        </dgm:presLayoutVars>
      </dgm:prSet>
      <dgm:spPr/>
      <dgm:t>
        <a:bodyPr/>
        <a:lstStyle/>
        <a:p>
          <a:endParaRPr lang="en-US"/>
        </a:p>
      </dgm:t>
    </dgm:pt>
    <dgm:pt modelId="{116531DC-EBFA-4B9B-AD44-7E19A54CFEFF}" type="pres">
      <dgm:prSet presAssocID="{8EF57C4C-B80F-40D9-91FF-CB12F71189AD}" presName="tile3" presStyleLbl="node1" presStyleIdx="2" presStyleCnt="4"/>
      <dgm:spPr/>
      <dgm:t>
        <a:bodyPr/>
        <a:lstStyle/>
        <a:p>
          <a:endParaRPr lang="en-US"/>
        </a:p>
      </dgm:t>
    </dgm:pt>
    <dgm:pt modelId="{4EC71A61-851B-4D98-BFC3-B2233A4FB7B9}" type="pres">
      <dgm:prSet presAssocID="{8EF57C4C-B80F-40D9-91FF-CB12F71189AD}" presName="tile3text" presStyleLbl="node1" presStyleIdx="2" presStyleCnt="4">
        <dgm:presLayoutVars>
          <dgm:chMax val="0"/>
          <dgm:chPref val="0"/>
          <dgm:bulletEnabled val="1"/>
        </dgm:presLayoutVars>
      </dgm:prSet>
      <dgm:spPr/>
      <dgm:t>
        <a:bodyPr/>
        <a:lstStyle/>
        <a:p>
          <a:endParaRPr lang="en-US"/>
        </a:p>
      </dgm:t>
    </dgm:pt>
    <dgm:pt modelId="{FE45A8EB-C86E-446E-BF3A-438DCDBDCFD8}" type="pres">
      <dgm:prSet presAssocID="{8EF57C4C-B80F-40D9-91FF-CB12F71189AD}" presName="tile4" presStyleLbl="node1" presStyleIdx="3" presStyleCnt="4"/>
      <dgm:spPr/>
      <dgm:t>
        <a:bodyPr/>
        <a:lstStyle/>
        <a:p>
          <a:endParaRPr lang="en-US"/>
        </a:p>
      </dgm:t>
    </dgm:pt>
    <dgm:pt modelId="{40D7D5D1-2A1C-4FCD-90AB-9892AE64CB3B}" type="pres">
      <dgm:prSet presAssocID="{8EF57C4C-B80F-40D9-91FF-CB12F71189AD}" presName="tile4text" presStyleLbl="node1" presStyleIdx="3" presStyleCnt="4">
        <dgm:presLayoutVars>
          <dgm:chMax val="0"/>
          <dgm:chPref val="0"/>
          <dgm:bulletEnabled val="1"/>
        </dgm:presLayoutVars>
      </dgm:prSet>
      <dgm:spPr/>
      <dgm:t>
        <a:bodyPr/>
        <a:lstStyle/>
        <a:p>
          <a:endParaRPr lang="en-US"/>
        </a:p>
      </dgm:t>
    </dgm:pt>
    <dgm:pt modelId="{10304034-5BB4-42BE-892A-2B878B72DA23}" type="pres">
      <dgm:prSet presAssocID="{8EF57C4C-B80F-40D9-91FF-CB12F71189AD}" presName="centerTile" presStyleLbl="fgShp" presStyleIdx="0" presStyleCnt="1">
        <dgm:presLayoutVars>
          <dgm:chMax val="0"/>
          <dgm:chPref val="0"/>
        </dgm:presLayoutVars>
      </dgm:prSet>
      <dgm:spPr/>
      <dgm:t>
        <a:bodyPr/>
        <a:lstStyle/>
        <a:p>
          <a:endParaRPr lang="en-US"/>
        </a:p>
      </dgm:t>
    </dgm:pt>
  </dgm:ptLst>
  <dgm:cxnLst>
    <dgm:cxn modelId="{2FD8699B-BBBF-4B20-9CBC-57FB58394543}" type="presOf" srcId="{2B751A20-130E-4235-9F53-AC358452F041}" destId="{10304034-5BB4-42BE-892A-2B878B72DA23}" srcOrd="0" destOrd="0" presId="urn:microsoft.com/office/officeart/2005/8/layout/matrix1"/>
    <dgm:cxn modelId="{83E3711B-C373-4C8D-9B9B-96CFCA9D188D}" srcId="{2B751A20-130E-4235-9F53-AC358452F041}" destId="{2B54C9C0-A71C-4D2C-BD61-8323210A9639}" srcOrd="2" destOrd="0" parTransId="{97601123-413B-41B8-8458-D7E7F11C5C35}" sibTransId="{03FDB583-9DED-48AA-831D-E41F2EBCE9A1}"/>
    <dgm:cxn modelId="{BFCBED4D-1FAE-4195-AF01-92E8B007EE78}" type="presOf" srcId="{4795BD53-305C-4D0C-A112-EAA6FE2A1B65}" destId="{96BFF823-E152-4E5A-9FFD-137417BE137F}" srcOrd="0" destOrd="0" presId="urn:microsoft.com/office/officeart/2005/8/layout/matrix1"/>
    <dgm:cxn modelId="{9EDF318A-7032-4C04-855B-4D1D68944A5B}" type="presOf" srcId="{F0D07F91-5FAF-4EE0-B063-3F11D7BFF93B}" destId="{FE45A8EB-C86E-446E-BF3A-438DCDBDCFD8}" srcOrd="0" destOrd="0" presId="urn:microsoft.com/office/officeart/2005/8/layout/matrix1"/>
    <dgm:cxn modelId="{A0AB6DE0-0E61-4D8E-9293-FECBAEBFF477}" type="presOf" srcId="{8EF57C4C-B80F-40D9-91FF-CB12F71189AD}" destId="{EE64CABC-D9FF-487F-82C2-4941E701892C}" srcOrd="0" destOrd="0" presId="urn:microsoft.com/office/officeart/2005/8/layout/matrix1"/>
    <dgm:cxn modelId="{D14020F6-EC7C-4E36-8E35-436D83839693}" srcId="{2B751A20-130E-4235-9F53-AC358452F041}" destId="{1E12B73B-286D-4AB9-96C3-0D17050819AE}" srcOrd="1" destOrd="0" parTransId="{F87B05D6-BB45-4287-B27C-D0DC68ABCCBD}" sibTransId="{C8F89BC1-031B-41BB-8B95-57085DD89C1F}"/>
    <dgm:cxn modelId="{D904FF88-1EAF-4AC3-9C87-F635195DC00D}" srcId="{2B751A20-130E-4235-9F53-AC358452F041}" destId="{F0D07F91-5FAF-4EE0-B063-3F11D7BFF93B}" srcOrd="3" destOrd="0" parTransId="{61A6306E-DDFF-4404-995B-E33F85013EC1}" sibTransId="{A17A59C7-9AB2-48F1-95DF-217E7FE4E094}"/>
    <dgm:cxn modelId="{D648EBE9-839A-4C8B-8943-7816A8D821B3}" type="presOf" srcId="{1E12B73B-286D-4AB9-96C3-0D17050819AE}" destId="{2182EFB6-8BFA-4A87-8216-6E6B11127BDA}" srcOrd="0" destOrd="0" presId="urn:microsoft.com/office/officeart/2005/8/layout/matrix1"/>
    <dgm:cxn modelId="{EA95A805-8656-4110-B8EB-D590B19AC403}" srcId="{2B751A20-130E-4235-9F53-AC358452F041}" destId="{4795BD53-305C-4D0C-A112-EAA6FE2A1B65}" srcOrd="0" destOrd="0" parTransId="{4670E59C-CDC3-4068-A649-600B3AFB7C5F}" sibTransId="{283F26FE-50F2-4AF8-9232-1D30E5DAB7EF}"/>
    <dgm:cxn modelId="{DFF4ED94-4430-4725-9848-0B32962D23AC}" type="presOf" srcId="{4795BD53-305C-4D0C-A112-EAA6FE2A1B65}" destId="{8A33990B-F52F-40FC-AAB5-A162280D16D9}" srcOrd="1" destOrd="0" presId="urn:microsoft.com/office/officeart/2005/8/layout/matrix1"/>
    <dgm:cxn modelId="{AFF7601D-C742-42BB-80BB-F6EBAEBA1C49}" type="presOf" srcId="{F0D07F91-5FAF-4EE0-B063-3F11D7BFF93B}" destId="{40D7D5D1-2A1C-4FCD-90AB-9892AE64CB3B}" srcOrd="1" destOrd="0" presId="urn:microsoft.com/office/officeart/2005/8/layout/matrix1"/>
    <dgm:cxn modelId="{4B892CAA-E689-47BD-8B13-BE0B13C720D9}" type="presOf" srcId="{2B54C9C0-A71C-4D2C-BD61-8323210A9639}" destId="{116531DC-EBFA-4B9B-AD44-7E19A54CFEFF}" srcOrd="0" destOrd="0" presId="urn:microsoft.com/office/officeart/2005/8/layout/matrix1"/>
    <dgm:cxn modelId="{CD320CFB-83D8-4F9B-939A-AA5764CC0F5C}" type="presOf" srcId="{1E12B73B-286D-4AB9-96C3-0D17050819AE}" destId="{BC59D72B-7730-46CD-B4D5-8341340F1C20}" srcOrd="1" destOrd="0" presId="urn:microsoft.com/office/officeart/2005/8/layout/matrix1"/>
    <dgm:cxn modelId="{C4E62345-6168-48DF-ADFA-2C4E7CEEFEDF}" srcId="{8EF57C4C-B80F-40D9-91FF-CB12F71189AD}" destId="{2B751A20-130E-4235-9F53-AC358452F041}" srcOrd="0" destOrd="0" parTransId="{2E70CB3F-BA93-43D9-B0A1-299EA9DD5D19}" sibTransId="{02F12646-162C-4F0D-BF4E-21F27052FB54}"/>
    <dgm:cxn modelId="{D17EE0EE-761F-4AA9-A9C0-2EA6A9C156D5}" type="presOf" srcId="{2B54C9C0-A71C-4D2C-BD61-8323210A9639}" destId="{4EC71A61-851B-4D98-BFC3-B2233A4FB7B9}" srcOrd="1" destOrd="0" presId="urn:microsoft.com/office/officeart/2005/8/layout/matrix1"/>
    <dgm:cxn modelId="{47D9C72A-3C4E-45C8-A305-26D57CB18B82}" type="presParOf" srcId="{EE64CABC-D9FF-487F-82C2-4941E701892C}" destId="{2EEA5681-2992-423A-9AF3-D5B056E265C6}" srcOrd="0" destOrd="0" presId="urn:microsoft.com/office/officeart/2005/8/layout/matrix1"/>
    <dgm:cxn modelId="{0ECF693C-4590-4439-ACC8-3528474B64D3}" type="presParOf" srcId="{2EEA5681-2992-423A-9AF3-D5B056E265C6}" destId="{96BFF823-E152-4E5A-9FFD-137417BE137F}" srcOrd="0" destOrd="0" presId="urn:microsoft.com/office/officeart/2005/8/layout/matrix1"/>
    <dgm:cxn modelId="{1390EABC-6623-42A3-A8C5-2177B629316C}" type="presParOf" srcId="{2EEA5681-2992-423A-9AF3-D5B056E265C6}" destId="{8A33990B-F52F-40FC-AAB5-A162280D16D9}" srcOrd="1" destOrd="0" presId="urn:microsoft.com/office/officeart/2005/8/layout/matrix1"/>
    <dgm:cxn modelId="{FF3B6534-B623-4729-B7A9-892D7563C37A}" type="presParOf" srcId="{2EEA5681-2992-423A-9AF3-D5B056E265C6}" destId="{2182EFB6-8BFA-4A87-8216-6E6B11127BDA}" srcOrd="2" destOrd="0" presId="urn:microsoft.com/office/officeart/2005/8/layout/matrix1"/>
    <dgm:cxn modelId="{B111BD36-9B58-4711-AC27-D2CDC2C34232}" type="presParOf" srcId="{2EEA5681-2992-423A-9AF3-D5B056E265C6}" destId="{BC59D72B-7730-46CD-B4D5-8341340F1C20}" srcOrd="3" destOrd="0" presId="urn:microsoft.com/office/officeart/2005/8/layout/matrix1"/>
    <dgm:cxn modelId="{73FD7A13-DC1D-4FAE-9211-8F533988FFFF}" type="presParOf" srcId="{2EEA5681-2992-423A-9AF3-D5B056E265C6}" destId="{116531DC-EBFA-4B9B-AD44-7E19A54CFEFF}" srcOrd="4" destOrd="0" presId="urn:microsoft.com/office/officeart/2005/8/layout/matrix1"/>
    <dgm:cxn modelId="{50B4AAA1-4EDF-40B2-B6E0-3A3E106BD547}" type="presParOf" srcId="{2EEA5681-2992-423A-9AF3-D5B056E265C6}" destId="{4EC71A61-851B-4D98-BFC3-B2233A4FB7B9}" srcOrd="5" destOrd="0" presId="urn:microsoft.com/office/officeart/2005/8/layout/matrix1"/>
    <dgm:cxn modelId="{89CE281F-9D87-48ED-999E-0CD6FD5036B7}" type="presParOf" srcId="{2EEA5681-2992-423A-9AF3-D5B056E265C6}" destId="{FE45A8EB-C86E-446E-BF3A-438DCDBDCFD8}" srcOrd="6" destOrd="0" presId="urn:microsoft.com/office/officeart/2005/8/layout/matrix1"/>
    <dgm:cxn modelId="{017EC67D-FA00-4AA2-9103-3A1C277DA3B7}" type="presParOf" srcId="{2EEA5681-2992-423A-9AF3-D5B056E265C6}" destId="{40D7D5D1-2A1C-4FCD-90AB-9892AE64CB3B}" srcOrd="7" destOrd="0" presId="urn:microsoft.com/office/officeart/2005/8/layout/matrix1"/>
    <dgm:cxn modelId="{81F3EC5A-2829-4810-84BD-BA3815CD385D}" type="presParOf" srcId="{EE64CABC-D9FF-487F-82C2-4941E701892C}" destId="{10304034-5BB4-42BE-892A-2B878B72DA23}"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A81364-AAF0-4A16-A6A7-1A89BCE94030}"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US"/>
        </a:p>
      </dgm:t>
    </dgm:pt>
    <dgm:pt modelId="{9B3ED3DE-AA71-4923-85F6-1F20345D4858}">
      <dgm:prSet phldrT="[Text]"/>
      <dgm:spPr/>
      <dgm:t>
        <a:bodyPr/>
        <a:lstStyle/>
        <a:p>
          <a:endParaRPr lang="en-US" dirty="0"/>
        </a:p>
      </dgm:t>
    </dgm:pt>
    <dgm:pt modelId="{692C12D8-6069-4DD7-ABBD-A032CD9904D7}" type="parTrans" cxnId="{A84F7003-4619-4ABD-AF3F-ECA1B2C44336}">
      <dgm:prSet/>
      <dgm:spPr/>
      <dgm:t>
        <a:bodyPr/>
        <a:lstStyle/>
        <a:p>
          <a:endParaRPr lang="en-US"/>
        </a:p>
      </dgm:t>
    </dgm:pt>
    <dgm:pt modelId="{20AE06D9-01E8-4203-AF70-2FDD1E01CFF2}" type="sibTrans" cxnId="{A84F7003-4619-4ABD-AF3F-ECA1B2C44336}">
      <dgm:prSet/>
      <dgm:spPr/>
      <dgm:t>
        <a:bodyPr/>
        <a:lstStyle/>
        <a:p>
          <a:endParaRPr lang="en-US"/>
        </a:p>
      </dgm:t>
    </dgm:pt>
    <dgm:pt modelId="{87E606C6-6D1C-49EA-B7B8-9C892A55C32C}">
      <dgm:prSet phldrT="[Text]"/>
      <dgm:spPr/>
      <dgm:t>
        <a:bodyPr/>
        <a:lstStyle/>
        <a:p>
          <a:endParaRPr lang="en-US" dirty="0"/>
        </a:p>
      </dgm:t>
    </dgm:pt>
    <dgm:pt modelId="{08824C5F-40DB-436F-BE7D-CF43EB931056}" type="sibTrans" cxnId="{4C4C08A3-EAE8-461F-B118-7665DB496728}">
      <dgm:prSet/>
      <dgm:spPr/>
      <dgm:t>
        <a:bodyPr/>
        <a:lstStyle/>
        <a:p>
          <a:endParaRPr lang="en-US"/>
        </a:p>
      </dgm:t>
    </dgm:pt>
    <dgm:pt modelId="{8F3528C9-FBB1-4306-A766-111930CBB429}" type="parTrans" cxnId="{4C4C08A3-EAE8-461F-B118-7665DB496728}">
      <dgm:prSet/>
      <dgm:spPr/>
      <dgm:t>
        <a:bodyPr/>
        <a:lstStyle/>
        <a:p>
          <a:endParaRPr lang="en-US"/>
        </a:p>
      </dgm:t>
    </dgm:pt>
    <dgm:pt modelId="{DB45C2D8-13F0-40A5-8FEF-97BE000399A8}">
      <dgm:prSet phldrT="[Text]"/>
      <dgm:spPr/>
      <dgm:t>
        <a:bodyPr/>
        <a:lstStyle/>
        <a:p>
          <a:endParaRPr lang="en-US" dirty="0"/>
        </a:p>
      </dgm:t>
    </dgm:pt>
    <dgm:pt modelId="{79303153-FD76-456C-BCE9-E2B9E4EA3983}" type="sibTrans" cxnId="{ED0C41B5-F3E1-404C-A997-9C59CE759A20}">
      <dgm:prSet/>
      <dgm:spPr/>
      <dgm:t>
        <a:bodyPr/>
        <a:lstStyle/>
        <a:p>
          <a:endParaRPr lang="en-US"/>
        </a:p>
      </dgm:t>
    </dgm:pt>
    <dgm:pt modelId="{AA4280E2-5E74-47A8-9854-2BF3F9EC9879}" type="parTrans" cxnId="{ED0C41B5-F3E1-404C-A997-9C59CE759A20}">
      <dgm:prSet/>
      <dgm:spPr/>
      <dgm:t>
        <a:bodyPr/>
        <a:lstStyle/>
        <a:p>
          <a:endParaRPr lang="en-US"/>
        </a:p>
      </dgm:t>
    </dgm:pt>
    <dgm:pt modelId="{243F9730-A601-4CB4-830D-66D409925B8A}" type="asst">
      <dgm:prSet phldrT="[Text]"/>
      <dgm:spPr/>
      <dgm:t>
        <a:bodyPr/>
        <a:lstStyle/>
        <a:p>
          <a:endParaRPr lang="en-US" dirty="0"/>
        </a:p>
      </dgm:t>
    </dgm:pt>
    <dgm:pt modelId="{AB2C0DDE-BF26-477E-B3FE-F18236F24935}" type="sibTrans" cxnId="{77191E73-60DD-4D15-9050-C2B2A95EAAF6}">
      <dgm:prSet/>
      <dgm:spPr/>
      <dgm:t>
        <a:bodyPr/>
        <a:lstStyle/>
        <a:p>
          <a:endParaRPr lang="en-US"/>
        </a:p>
      </dgm:t>
    </dgm:pt>
    <dgm:pt modelId="{E8C65E97-A3F5-4A21-A5F4-0B7A153151E4}" type="parTrans" cxnId="{77191E73-60DD-4D15-9050-C2B2A95EAAF6}">
      <dgm:prSet/>
      <dgm:spPr/>
      <dgm:t>
        <a:bodyPr/>
        <a:lstStyle/>
        <a:p>
          <a:endParaRPr lang="en-US"/>
        </a:p>
      </dgm:t>
    </dgm:pt>
    <dgm:pt modelId="{9BA1CE5D-341D-45C9-88D4-002F555CC9C7}" type="pres">
      <dgm:prSet presAssocID="{CFA81364-AAF0-4A16-A6A7-1A89BCE94030}" presName="hierChild1" presStyleCnt="0">
        <dgm:presLayoutVars>
          <dgm:orgChart val="1"/>
          <dgm:chPref val="1"/>
          <dgm:dir/>
          <dgm:animOne val="branch"/>
          <dgm:animLvl val="lvl"/>
          <dgm:resizeHandles/>
        </dgm:presLayoutVars>
      </dgm:prSet>
      <dgm:spPr/>
      <dgm:t>
        <a:bodyPr/>
        <a:lstStyle/>
        <a:p>
          <a:endParaRPr lang="en-US"/>
        </a:p>
      </dgm:t>
    </dgm:pt>
    <dgm:pt modelId="{88310B96-9EA0-45F9-A403-E660DD5C4B17}" type="pres">
      <dgm:prSet presAssocID="{9B3ED3DE-AA71-4923-85F6-1F20345D4858}" presName="hierRoot1" presStyleCnt="0">
        <dgm:presLayoutVars>
          <dgm:hierBranch val="init"/>
        </dgm:presLayoutVars>
      </dgm:prSet>
      <dgm:spPr/>
    </dgm:pt>
    <dgm:pt modelId="{B3133615-BE7A-4E7B-B3C5-09C0212C7720}" type="pres">
      <dgm:prSet presAssocID="{9B3ED3DE-AA71-4923-85F6-1F20345D4858}" presName="rootComposite1" presStyleCnt="0"/>
      <dgm:spPr/>
    </dgm:pt>
    <dgm:pt modelId="{C1780D1B-2143-4A33-9B9A-5A1D6036FC80}" type="pres">
      <dgm:prSet presAssocID="{9B3ED3DE-AA71-4923-85F6-1F20345D4858}" presName="rootText1" presStyleLbl="node0" presStyleIdx="0" presStyleCnt="2" custScaleX="160647" custLinFactNeighborX="-764" custLinFactNeighborY="-5363">
        <dgm:presLayoutVars>
          <dgm:chPref val="3"/>
        </dgm:presLayoutVars>
      </dgm:prSet>
      <dgm:spPr/>
      <dgm:t>
        <a:bodyPr/>
        <a:lstStyle/>
        <a:p>
          <a:endParaRPr lang="en-US"/>
        </a:p>
      </dgm:t>
    </dgm:pt>
    <dgm:pt modelId="{9D3203B3-1352-4837-B4FB-C949F119464C}" type="pres">
      <dgm:prSet presAssocID="{9B3ED3DE-AA71-4923-85F6-1F20345D4858}" presName="rootPict1" presStyleLbl="alignImgPlace1" presStyleIdx="0" presStyleCnt="4" custScaleX="121136" custScaleY="138406" custLinFactX="-7328" custLinFactNeighborX="-100000" custLinFactNeighborY="-8148"/>
      <dgm:spPr>
        <a:blipFill>
          <a:blip xmlns:r="http://schemas.openxmlformats.org/officeDocument/2006/relationships" r:embed="rId1" cstate="print">
            <a:extLst>
              <a:ext uri="{BEBA8EAE-BF5A-486C-A8C5-ECC9F3942E4B}">
                <a14:imgProps xmlns:a14="http://schemas.microsoft.com/office/drawing/2010/main">
                  <a14:imgLayer r:embed="rId2">
                    <a14:imgEffect>
                      <a14:backgroundRemoval t="0" b="100000" l="29167" r="83125"/>
                    </a14:imgEffect>
                  </a14:imgLayer>
                </a14:imgProps>
              </a:ext>
              <a:ext uri="{28A0092B-C50C-407E-A947-70E740481C1C}">
                <a14:useLocalDpi xmlns:a14="http://schemas.microsoft.com/office/drawing/2010/main" val="0"/>
              </a:ext>
            </a:extLst>
          </a:blip>
          <a:srcRect/>
          <a:stretch>
            <a:fillRect l="-151000" r="-151000"/>
          </a:stretch>
        </a:blipFill>
        <a:ln>
          <a:noFill/>
        </a:ln>
      </dgm:spPr>
      <dgm:t>
        <a:bodyPr/>
        <a:lstStyle/>
        <a:p>
          <a:endParaRPr lang="en-US"/>
        </a:p>
      </dgm:t>
    </dgm:pt>
    <dgm:pt modelId="{DECF075A-6779-4BEF-BAAD-0F854B9B7059}" type="pres">
      <dgm:prSet presAssocID="{9B3ED3DE-AA71-4923-85F6-1F20345D4858}" presName="rootConnector1" presStyleLbl="node1" presStyleIdx="0" presStyleCnt="0"/>
      <dgm:spPr/>
      <dgm:t>
        <a:bodyPr/>
        <a:lstStyle/>
        <a:p>
          <a:endParaRPr lang="en-US"/>
        </a:p>
      </dgm:t>
    </dgm:pt>
    <dgm:pt modelId="{E3AF783B-68CA-484C-A890-4242FA927B44}" type="pres">
      <dgm:prSet presAssocID="{9B3ED3DE-AA71-4923-85F6-1F20345D4858}" presName="hierChild2" presStyleCnt="0"/>
      <dgm:spPr/>
    </dgm:pt>
    <dgm:pt modelId="{1B1133A3-C930-46B0-BE4F-3FA3154816A5}" type="pres">
      <dgm:prSet presAssocID="{9B3ED3DE-AA71-4923-85F6-1F20345D4858}" presName="hierChild3" presStyleCnt="0"/>
      <dgm:spPr/>
    </dgm:pt>
    <dgm:pt modelId="{BEB250AF-54C2-41C4-B756-FC3E151FE970}" type="pres">
      <dgm:prSet presAssocID="{243F9730-A601-4CB4-830D-66D409925B8A}" presName="hierRoot1" presStyleCnt="0">
        <dgm:presLayoutVars>
          <dgm:hierBranch val="init"/>
        </dgm:presLayoutVars>
      </dgm:prSet>
      <dgm:spPr/>
    </dgm:pt>
    <dgm:pt modelId="{BA09B674-839B-4801-9584-FC088E1B4017}" type="pres">
      <dgm:prSet presAssocID="{243F9730-A601-4CB4-830D-66D409925B8A}" presName="rootComposite1" presStyleCnt="0"/>
      <dgm:spPr/>
    </dgm:pt>
    <dgm:pt modelId="{C135D1D9-98EE-47A7-B946-E6A5CDA294EA}" type="pres">
      <dgm:prSet presAssocID="{243F9730-A601-4CB4-830D-66D409925B8A}" presName="rootText1" presStyleLbl="node0" presStyleIdx="1" presStyleCnt="2" custScaleX="124817" custScaleY="105679" custLinFactNeighborX="-2451" custLinFactNeighborY="6518">
        <dgm:presLayoutVars>
          <dgm:chPref val="3"/>
        </dgm:presLayoutVars>
      </dgm:prSet>
      <dgm:spPr/>
      <dgm:t>
        <a:bodyPr/>
        <a:lstStyle/>
        <a:p>
          <a:endParaRPr lang="en-US"/>
        </a:p>
      </dgm:t>
    </dgm:pt>
    <dgm:pt modelId="{21D5F30C-A198-4CB3-8834-11967F85C608}" type="pres">
      <dgm:prSet presAssocID="{243F9730-A601-4CB4-830D-66D409925B8A}" presName="rootPict1" presStyleLbl="alignImgPlace1" presStyleIdx="1" presStyleCnt="4" custScaleX="110896" custScaleY="124388" custLinFactNeighborX="-60749" custLinFactNeighborY="3720"/>
      <dgm:spPr>
        <a:blipFill>
          <a:blip xmlns:r="http://schemas.openxmlformats.org/officeDocument/2006/relationships" r:embed="rId3" cstate="print">
            <a:extLst>
              <a:ext uri="{BEBA8EAE-BF5A-486C-A8C5-ECC9F3942E4B}">
                <a14:imgProps xmlns:a14="http://schemas.microsoft.com/office/drawing/2010/main">
                  <a14:imgLayer r:embed="rId4">
                    <a14:imgEffect>
                      <a14:backgroundRemoval t="0" b="100000" l="3125" r="94792"/>
                    </a14:imgEffect>
                  </a14:imgLayer>
                </a14:imgProps>
              </a:ext>
              <a:ext uri="{28A0092B-C50C-407E-A947-70E740481C1C}">
                <a14:useLocalDpi xmlns:a14="http://schemas.microsoft.com/office/drawing/2010/main" val="0"/>
              </a:ext>
            </a:extLst>
          </a:blip>
          <a:srcRect/>
          <a:stretch>
            <a:fillRect l="-69000" r="-69000"/>
          </a:stretch>
        </a:blipFill>
        <a:ln>
          <a:noFill/>
        </a:ln>
      </dgm:spPr>
      <dgm:t>
        <a:bodyPr/>
        <a:lstStyle/>
        <a:p>
          <a:endParaRPr lang="en-US"/>
        </a:p>
      </dgm:t>
    </dgm:pt>
    <dgm:pt modelId="{7BA7242F-ECBA-40D7-8BEA-64EC0C3BE1DF}" type="pres">
      <dgm:prSet presAssocID="{243F9730-A601-4CB4-830D-66D409925B8A}" presName="rootConnector1" presStyleLbl="asst0" presStyleIdx="0" presStyleCnt="0"/>
      <dgm:spPr/>
      <dgm:t>
        <a:bodyPr/>
        <a:lstStyle/>
        <a:p>
          <a:endParaRPr lang="en-US"/>
        </a:p>
      </dgm:t>
    </dgm:pt>
    <dgm:pt modelId="{978737B7-45FD-4F5E-9113-F705FAA48CED}" type="pres">
      <dgm:prSet presAssocID="{243F9730-A601-4CB4-830D-66D409925B8A}" presName="hierChild2" presStyleCnt="0"/>
      <dgm:spPr/>
    </dgm:pt>
    <dgm:pt modelId="{E4F8FD98-0FF2-4B92-9618-4E5C109F2322}" type="pres">
      <dgm:prSet presAssocID="{AA4280E2-5E74-47A8-9854-2BF3F9EC9879}" presName="Name37" presStyleLbl="parChTrans1D2" presStyleIdx="0" presStyleCnt="2"/>
      <dgm:spPr/>
      <dgm:t>
        <a:bodyPr/>
        <a:lstStyle/>
        <a:p>
          <a:endParaRPr lang="en-US"/>
        </a:p>
      </dgm:t>
    </dgm:pt>
    <dgm:pt modelId="{A3999180-EF6B-49FD-9A3B-4557BB7FE292}" type="pres">
      <dgm:prSet presAssocID="{DB45C2D8-13F0-40A5-8FEF-97BE000399A8}" presName="hierRoot2" presStyleCnt="0">
        <dgm:presLayoutVars>
          <dgm:hierBranch val="init"/>
        </dgm:presLayoutVars>
      </dgm:prSet>
      <dgm:spPr/>
    </dgm:pt>
    <dgm:pt modelId="{6E5C1A9B-D8EF-4354-80C8-8149560E123F}" type="pres">
      <dgm:prSet presAssocID="{DB45C2D8-13F0-40A5-8FEF-97BE000399A8}" presName="rootComposite" presStyleCnt="0"/>
      <dgm:spPr/>
    </dgm:pt>
    <dgm:pt modelId="{12E725BD-5ADF-42A5-B0F0-8B119A03A88A}" type="pres">
      <dgm:prSet presAssocID="{DB45C2D8-13F0-40A5-8FEF-97BE000399A8}" presName="rootText" presStyleLbl="node2" presStyleIdx="0" presStyleCnt="2" custScaleX="116141">
        <dgm:presLayoutVars>
          <dgm:chPref val="3"/>
        </dgm:presLayoutVars>
      </dgm:prSet>
      <dgm:spPr/>
      <dgm:t>
        <a:bodyPr/>
        <a:lstStyle/>
        <a:p>
          <a:endParaRPr lang="en-US"/>
        </a:p>
      </dgm:t>
    </dgm:pt>
    <dgm:pt modelId="{6CCDA54F-3598-4FE8-9C05-4F1A95D0D206}" type="pres">
      <dgm:prSet presAssocID="{DB45C2D8-13F0-40A5-8FEF-97BE000399A8}" presName="rootPict" presStyleLbl="alignImgPlace1" presStyleIdx="2" presStyleCnt="4" custScaleX="90916" custScaleY="108009" custLinFactNeighborX="-50141" custLinFactNeighborY="-5705"/>
      <dgm:spPr>
        <a:blipFill>
          <a:blip xmlns:r="http://schemas.openxmlformats.org/officeDocument/2006/relationships" r:embed="rId5" cstate="print">
            <a:extLst>
              <a:ext uri="{BEBA8EAE-BF5A-486C-A8C5-ECC9F3942E4B}">
                <a14:imgProps xmlns:a14="http://schemas.microsoft.com/office/drawing/2010/main">
                  <a14:imgLayer r:embed="rId6">
                    <a14:imgEffect>
                      <a14:backgroundRemoval t="0" b="100000" l="3667" r="98667"/>
                    </a14:imgEffect>
                  </a14:imgLayer>
                </a14:imgProps>
              </a:ext>
              <a:ext uri="{28A0092B-C50C-407E-A947-70E740481C1C}">
                <a14:useLocalDpi xmlns:a14="http://schemas.microsoft.com/office/drawing/2010/main" val="0"/>
              </a:ext>
            </a:extLst>
          </a:blip>
          <a:srcRect/>
          <a:stretch>
            <a:fillRect l="-17000" r="-17000"/>
          </a:stretch>
        </a:blipFill>
        <a:ln>
          <a:noFill/>
        </a:ln>
      </dgm:spPr>
      <dgm:t>
        <a:bodyPr/>
        <a:lstStyle/>
        <a:p>
          <a:endParaRPr lang="en-US"/>
        </a:p>
      </dgm:t>
    </dgm:pt>
    <dgm:pt modelId="{72E52561-38AD-4474-A1F3-23858F3B4251}" type="pres">
      <dgm:prSet presAssocID="{DB45C2D8-13F0-40A5-8FEF-97BE000399A8}" presName="rootConnector" presStyleLbl="node2" presStyleIdx="0" presStyleCnt="2"/>
      <dgm:spPr/>
      <dgm:t>
        <a:bodyPr/>
        <a:lstStyle/>
        <a:p>
          <a:endParaRPr lang="en-US"/>
        </a:p>
      </dgm:t>
    </dgm:pt>
    <dgm:pt modelId="{89FD3FB7-F6D0-4932-9161-3A9439B12978}" type="pres">
      <dgm:prSet presAssocID="{DB45C2D8-13F0-40A5-8FEF-97BE000399A8}" presName="hierChild4" presStyleCnt="0"/>
      <dgm:spPr/>
    </dgm:pt>
    <dgm:pt modelId="{6AAF5034-736F-4AAB-9BC4-8730B3064349}" type="pres">
      <dgm:prSet presAssocID="{DB45C2D8-13F0-40A5-8FEF-97BE000399A8}" presName="hierChild5" presStyleCnt="0"/>
      <dgm:spPr/>
    </dgm:pt>
    <dgm:pt modelId="{5C10C073-CACC-4162-886F-225F8CE2B746}" type="pres">
      <dgm:prSet presAssocID="{8F3528C9-FBB1-4306-A766-111930CBB429}" presName="Name37" presStyleLbl="parChTrans1D2" presStyleIdx="1" presStyleCnt="2"/>
      <dgm:spPr/>
      <dgm:t>
        <a:bodyPr/>
        <a:lstStyle/>
        <a:p>
          <a:endParaRPr lang="en-US"/>
        </a:p>
      </dgm:t>
    </dgm:pt>
    <dgm:pt modelId="{5550F314-30CA-4653-99CE-B4769C85EB09}" type="pres">
      <dgm:prSet presAssocID="{87E606C6-6D1C-49EA-B7B8-9C892A55C32C}" presName="hierRoot2" presStyleCnt="0">
        <dgm:presLayoutVars>
          <dgm:hierBranch val="init"/>
        </dgm:presLayoutVars>
      </dgm:prSet>
      <dgm:spPr/>
    </dgm:pt>
    <dgm:pt modelId="{B1FA5C57-2CA4-407D-9ABE-BD1B41EA9FAB}" type="pres">
      <dgm:prSet presAssocID="{87E606C6-6D1C-49EA-B7B8-9C892A55C32C}" presName="rootComposite" presStyleCnt="0"/>
      <dgm:spPr/>
    </dgm:pt>
    <dgm:pt modelId="{934F80BB-7CB9-4FAE-BF5A-08D65DAB7853}" type="pres">
      <dgm:prSet presAssocID="{87E606C6-6D1C-49EA-B7B8-9C892A55C32C}" presName="rootText" presStyleLbl="node2" presStyleIdx="1" presStyleCnt="2" custScaleX="117605">
        <dgm:presLayoutVars>
          <dgm:chPref val="3"/>
        </dgm:presLayoutVars>
      </dgm:prSet>
      <dgm:spPr/>
      <dgm:t>
        <a:bodyPr/>
        <a:lstStyle/>
        <a:p>
          <a:endParaRPr lang="en-US"/>
        </a:p>
      </dgm:t>
    </dgm:pt>
    <dgm:pt modelId="{D75EE418-729E-48EC-BDDB-F13D51A17E42}" type="pres">
      <dgm:prSet presAssocID="{87E606C6-6D1C-49EA-B7B8-9C892A55C32C}" presName="rootPict" presStyleLbl="alignImgPlace1" presStyleIdx="3" presStyleCnt="4" custScaleX="119094" custScaleY="123909" custLinFactNeighborX="-35366" custLinFactNeighborY="1155"/>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47000" r="-47000"/>
          </a:stretch>
        </a:blipFill>
        <a:ln>
          <a:noFill/>
        </a:ln>
      </dgm:spPr>
      <dgm:t>
        <a:bodyPr/>
        <a:lstStyle/>
        <a:p>
          <a:endParaRPr lang="en-US"/>
        </a:p>
      </dgm:t>
    </dgm:pt>
    <dgm:pt modelId="{7E807931-1C42-4B15-9D37-2CE4B43A6636}" type="pres">
      <dgm:prSet presAssocID="{87E606C6-6D1C-49EA-B7B8-9C892A55C32C}" presName="rootConnector" presStyleLbl="node2" presStyleIdx="1" presStyleCnt="2"/>
      <dgm:spPr/>
      <dgm:t>
        <a:bodyPr/>
        <a:lstStyle/>
        <a:p>
          <a:endParaRPr lang="en-US"/>
        </a:p>
      </dgm:t>
    </dgm:pt>
    <dgm:pt modelId="{426C71FD-3CDF-410C-BC58-6BC2D6E46510}" type="pres">
      <dgm:prSet presAssocID="{87E606C6-6D1C-49EA-B7B8-9C892A55C32C}" presName="hierChild4" presStyleCnt="0"/>
      <dgm:spPr/>
    </dgm:pt>
    <dgm:pt modelId="{85FE8BFE-5142-43F7-BDE8-CCE85D4D3DD9}" type="pres">
      <dgm:prSet presAssocID="{87E606C6-6D1C-49EA-B7B8-9C892A55C32C}" presName="hierChild5" presStyleCnt="0"/>
      <dgm:spPr/>
    </dgm:pt>
    <dgm:pt modelId="{74FF5B8C-996C-430A-B64B-07DE1F1F2D20}" type="pres">
      <dgm:prSet presAssocID="{243F9730-A601-4CB4-830D-66D409925B8A}" presName="hierChild3" presStyleCnt="0"/>
      <dgm:spPr/>
    </dgm:pt>
  </dgm:ptLst>
  <dgm:cxnLst>
    <dgm:cxn modelId="{2BEE4FD4-9BAC-442A-BFCA-B454C5BCC435}" type="presOf" srcId="{243F9730-A601-4CB4-830D-66D409925B8A}" destId="{C135D1D9-98EE-47A7-B946-E6A5CDA294EA}" srcOrd="0" destOrd="0" presId="urn:microsoft.com/office/officeart/2005/8/layout/pictureOrgChart+Icon"/>
    <dgm:cxn modelId="{ED0C41B5-F3E1-404C-A997-9C59CE759A20}" srcId="{243F9730-A601-4CB4-830D-66D409925B8A}" destId="{DB45C2D8-13F0-40A5-8FEF-97BE000399A8}" srcOrd="0" destOrd="0" parTransId="{AA4280E2-5E74-47A8-9854-2BF3F9EC9879}" sibTransId="{79303153-FD76-456C-BCE9-E2B9E4EA3983}"/>
    <dgm:cxn modelId="{F2C27679-A9D2-4BB8-B8B9-EFF64E02F726}" type="presOf" srcId="{87E606C6-6D1C-49EA-B7B8-9C892A55C32C}" destId="{934F80BB-7CB9-4FAE-BF5A-08D65DAB7853}" srcOrd="0" destOrd="0" presId="urn:microsoft.com/office/officeart/2005/8/layout/pictureOrgChart+Icon"/>
    <dgm:cxn modelId="{77191E73-60DD-4D15-9050-C2B2A95EAAF6}" srcId="{CFA81364-AAF0-4A16-A6A7-1A89BCE94030}" destId="{243F9730-A601-4CB4-830D-66D409925B8A}" srcOrd="1" destOrd="0" parTransId="{E8C65E97-A3F5-4A21-A5F4-0B7A153151E4}" sibTransId="{AB2C0DDE-BF26-477E-B3FE-F18236F24935}"/>
    <dgm:cxn modelId="{52DFA153-1E22-471F-AB1B-7DE46440B0B8}" type="presOf" srcId="{AA4280E2-5E74-47A8-9854-2BF3F9EC9879}" destId="{E4F8FD98-0FF2-4B92-9618-4E5C109F2322}" srcOrd="0" destOrd="0" presId="urn:microsoft.com/office/officeart/2005/8/layout/pictureOrgChart+Icon"/>
    <dgm:cxn modelId="{D2970AA9-9961-4D79-9D77-A37B9C561F54}" type="presOf" srcId="{DB45C2D8-13F0-40A5-8FEF-97BE000399A8}" destId="{72E52561-38AD-4474-A1F3-23858F3B4251}" srcOrd="1" destOrd="0" presId="urn:microsoft.com/office/officeart/2005/8/layout/pictureOrgChart+Icon"/>
    <dgm:cxn modelId="{2BF61438-C405-4704-9084-3E4B2B9716A3}" type="presOf" srcId="{DB45C2D8-13F0-40A5-8FEF-97BE000399A8}" destId="{12E725BD-5ADF-42A5-B0F0-8B119A03A88A}" srcOrd="0" destOrd="0" presId="urn:microsoft.com/office/officeart/2005/8/layout/pictureOrgChart+Icon"/>
    <dgm:cxn modelId="{4C4C08A3-EAE8-461F-B118-7665DB496728}" srcId="{243F9730-A601-4CB4-830D-66D409925B8A}" destId="{87E606C6-6D1C-49EA-B7B8-9C892A55C32C}" srcOrd="1" destOrd="0" parTransId="{8F3528C9-FBB1-4306-A766-111930CBB429}" sibTransId="{08824C5F-40DB-436F-BE7D-CF43EB931056}"/>
    <dgm:cxn modelId="{A84F7003-4619-4ABD-AF3F-ECA1B2C44336}" srcId="{CFA81364-AAF0-4A16-A6A7-1A89BCE94030}" destId="{9B3ED3DE-AA71-4923-85F6-1F20345D4858}" srcOrd="0" destOrd="0" parTransId="{692C12D8-6069-4DD7-ABBD-A032CD9904D7}" sibTransId="{20AE06D9-01E8-4203-AF70-2FDD1E01CFF2}"/>
    <dgm:cxn modelId="{93223D8F-82B5-45ED-96ED-C3F1D5F3C6B2}" type="presOf" srcId="{CFA81364-AAF0-4A16-A6A7-1A89BCE94030}" destId="{9BA1CE5D-341D-45C9-88D4-002F555CC9C7}" srcOrd="0" destOrd="0" presId="urn:microsoft.com/office/officeart/2005/8/layout/pictureOrgChart+Icon"/>
    <dgm:cxn modelId="{5C2CC24E-D021-4CD7-B3FB-3EB20E11F8FA}" type="presOf" srcId="{243F9730-A601-4CB4-830D-66D409925B8A}" destId="{7BA7242F-ECBA-40D7-8BEA-64EC0C3BE1DF}" srcOrd="1" destOrd="0" presId="urn:microsoft.com/office/officeart/2005/8/layout/pictureOrgChart+Icon"/>
    <dgm:cxn modelId="{3FDF30C1-E696-4389-A217-45F613F040FA}" type="presOf" srcId="{9B3ED3DE-AA71-4923-85F6-1F20345D4858}" destId="{DECF075A-6779-4BEF-BAAD-0F854B9B7059}" srcOrd="1" destOrd="0" presId="urn:microsoft.com/office/officeart/2005/8/layout/pictureOrgChart+Icon"/>
    <dgm:cxn modelId="{56890FFD-BD0D-44AA-9BB6-4F730502E232}" type="presOf" srcId="{9B3ED3DE-AA71-4923-85F6-1F20345D4858}" destId="{C1780D1B-2143-4A33-9B9A-5A1D6036FC80}" srcOrd="0" destOrd="0" presId="urn:microsoft.com/office/officeart/2005/8/layout/pictureOrgChart+Icon"/>
    <dgm:cxn modelId="{88A6FF53-00AE-4425-AEBC-3E0BBE0118EC}" type="presOf" srcId="{8F3528C9-FBB1-4306-A766-111930CBB429}" destId="{5C10C073-CACC-4162-886F-225F8CE2B746}" srcOrd="0" destOrd="0" presId="urn:microsoft.com/office/officeart/2005/8/layout/pictureOrgChart+Icon"/>
    <dgm:cxn modelId="{6B5CBAC6-2606-49D4-AAB4-CCA4618622E9}" type="presOf" srcId="{87E606C6-6D1C-49EA-B7B8-9C892A55C32C}" destId="{7E807931-1C42-4B15-9D37-2CE4B43A6636}" srcOrd="1" destOrd="0" presId="urn:microsoft.com/office/officeart/2005/8/layout/pictureOrgChart+Icon"/>
    <dgm:cxn modelId="{9225B925-90E6-4F1C-9C07-ACF3380B2189}" type="presParOf" srcId="{9BA1CE5D-341D-45C9-88D4-002F555CC9C7}" destId="{88310B96-9EA0-45F9-A403-E660DD5C4B17}" srcOrd="0" destOrd="0" presId="urn:microsoft.com/office/officeart/2005/8/layout/pictureOrgChart+Icon"/>
    <dgm:cxn modelId="{C942AF4E-125B-44B9-92D9-90A4BFFC6912}" type="presParOf" srcId="{88310B96-9EA0-45F9-A403-E660DD5C4B17}" destId="{B3133615-BE7A-4E7B-B3C5-09C0212C7720}" srcOrd="0" destOrd="0" presId="urn:microsoft.com/office/officeart/2005/8/layout/pictureOrgChart+Icon"/>
    <dgm:cxn modelId="{58F33AD4-BF8D-4E09-AAC2-48D1290C0774}" type="presParOf" srcId="{B3133615-BE7A-4E7B-B3C5-09C0212C7720}" destId="{C1780D1B-2143-4A33-9B9A-5A1D6036FC80}" srcOrd="0" destOrd="0" presId="urn:microsoft.com/office/officeart/2005/8/layout/pictureOrgChart+Icon"/>
    <dgm:cxn modelId="{075919B2-420E-49E2-965C-DF64D0AC4B9A}" type="presParOf" srcId="{B3133615-BE7A-4E7B-B3C5-09C0212C7720}" destId="{9D3203B3-1352-4837-B4FB-C949F119464C}" srcOrd="1" destOrd="0" presId="urn:microsoft.com/office/officeart/2005/8/layout/pictureOrgChart+Icon"/>
    <dgm:cxn modelId="{CA29EC4A-082B-4A36-A282-BE89E623127F}" type="presParOf" srcId="{B3133615-BE7A-4E7B-B3C5-09C0212C7720}" destId="{DECF075A-6779-4BEF-BAAD-0F854B9B7059}" srcOrd="2" destOrd="0" presId="urn:microsoft.com/office/officeart/2005/8/layout/pictureOrgChart+Icon"/>
    <dgm:cxn modelId="{5F8ECDE1-3485-48A9-971E-65FE1DC8ABAF}" type="presParOf" srcId="{88310B96-9EA0-45F9-A403-E660DD5C4B17}" destId="{E3AF783B-68CA-484C-A890-4242FA927B44}" srcOrd="1" destOrd="0" presId="urn:microsoft.com/office/officeart/2005/8/layout/pictureOrgChart+Icon"/>
    <dgm:cxn modelId="{353AA320-BA78-4E17-ADB1-8EC712158ECE}" type="presParOf" srcId="{88310B96-9EA0-45F9-A403-E660DD5C4B17}" destId="{1B1133A3-C930-46B0-BE4F-3FA3154816A5}" srcOrd="2" destOrd="0" presId="urn:microsoft.com/office/officeart/2005/8/layout/pictureOrgChart+Icon"/>
    <dgm:cxn modelId="{EE127B35-441B-47FC-8C3F-6C458B4BB81E}" type="presParOf" srcId="{9BA1CE5D-341D-45C9-88D4-002F555CC9C7}" destId="{BEB250AF-54C2-41C4-B756-FC3E151FE970}" srcOrd="1" destOrd="0" presId="urn:microsoft.com/office/officeart/2005/8/layout/pictureOrgChart+Icon"/>
    <dgm:cxn modelId="{DF7D37B3-351D-4408-BDDF-A301ACBB02DB}" type="presParOf" srcId="{BEB250AF-54C2-41C4-B756-FC3E151FE970}" destId="{BA09B674-839B-4801-9584-FC088E1B4017}" srcOrd="0" destOrd="0" presId="urn:microsoft.com/office/officeart/2005/8/layout/pictureOrgChart+Icon"/>
    <dgm:cxn modelId="{BA5BB2A8-7C01-498A-8D61-1F93BE60F885}" type="presParOf" srcId="{BA09B674-839B-4801-9584-FC088E1B4017}" destId="{C135D1D9-98EE-47A7-B946-E6A5CDA294EA}" srcOrd="0" destOrd="0" presId="urn:microsoft.com/office/officeart/2005/8/layout/pictureOrgChart+Icon"/>
    <dgm:cxn modelId="{0AC84F28-CA19-4D45-BA81-95A4233435E9}" type="presParOf" srcId="{BA09B674-839B-4801-9584-FC088E1B4017}" destId="{21D5F30C-A198-4CB3-8834-11967F85C608}" srcOrd="1" destOrd="0" presId="urn:microsoft.com/office/officeart/2005/8/layout/pictureOrgChart+Icon"/>
    <dgm:cxn modelId="{162E5299-10AE-40B8-A1FE-27F3C42529D3}" type="presParOf" srcId="{BA09B674-839B-4801-9584-FC088E1B4017}" destId="{7BA7242F-ECBA-40D7-8BEA-64EC0C3BE1DF}" srcOrd="2" destOrd="0" presId="urn:microsoft.com/office/officeart/2005/8/layout/pictureOrgChart+Icon"/>
    <dgm:cxn modelId="{604C5D2E-8CFF-4133-B912-C893E78F89A3}" type="presParOf" srcId="{BEB250AF-54C2-41C4-B756-FC3E151FE970}" destId="{978737B7-45FD-4F5E-9113-F705FAA48CED}" srcOrd="1" destOrd="0" presId="urn:microsoft.com/office/officeart/2005/8/layout/pictureOrgChart+Icon"/>
    <dgm:cxn modelId="{F1E8FC30-70D0-46DC-B7FD-4135B70F1E8E}" type="presParOf" srcId="{978737B7-45FD-4F5E-9113-F705FAA48CED}" destId="{E4F8FD98-0FF2-4B92-9618-4E5C109F2322}" srcOrd="0" destOrd="0" presId="urn:microsoft.com/office/officeart/2005/8/layout/pictureOrgChart+Icon"/>
    <dgm:cxn modelId="{E1D5DA76-1A75-4643-AA2B-7E493C877BD7}" type="presParOf" srcId="{978737B7-45FD-4F5E-9113-F705FAA48CED}" destId="{A3999180-EF6B-49FD-9A3B-4557BB7FE292}" srcOrd="1" destOrd="0" presId="urn:microsoft.com/office/officeart/2005/8/layout/pictureOrgChart+Icon"/>
    <dgm:cxn modelId="{AAF2E27B-E633-48FB-9C6E-64DFDB315B25}" type="presParOf" srcId="{A3999180-EF6B-49FD-9A3B-4557BB7FE292}" destId="{6E5C1A9B-D8EF-4354-80C8-8149560E123F}" srcOrd="0" destOrd="0" presId="urn:microsoft.com/office/officeart/2005/8/layout/pictureOrgChart+Icon"/>
    <dgm:cxn modelId="{BE15210E-2B66-4D80-A54D-543741BEDE34}" type="presParOf" srcId="{6E5C1A9B-D8EF-4354-80C8-8149560E123F}" destId="{12E725BD-5ADF-42A5-B0F0-8B119A03A88A}" srcOrd="0" destOrd="0" presId="urn:microsoft.com/office/officeart/2005/8/layout/pictureOrgChart+Icon"/>
    <dgm:cxn modelId="{192241FC-990D-4A43-9847-74427966C60C}" type="presParOf" srcId="{6E5C1A9B-D8EF-4354-80C8-8149560E123F}" destId="{6CCDA54F-3598-4FE8-9C05-4F1A95D0D206}" srcOrd="1" destOrd="0" presId="urn:microsoft.com/office/officeart/2005/8/layout/pictureOrgChart+Icon"/>
    <dgm:cxn modelId="{71142832-562B-45E5-BD5B-603EE236142A}" type="presParOf" srcId="{6E5C1A9B-D8EF-4354-80C8-8149560E123F}" destId="{72E52561-38AD-4474-A1F3-23858F3B4251}" srcOrd="2" destOrd="0" presId="urn:microsoft.com/office/officeart/2005/8/layout/pictureOrgChart+Icon"/>
    <dgm:cxn modelId="{3B9BAE93-8E7E-4BE9-BEDE-DE8819FAC936}" type="presParOf" srcId="{A3999180-EF6B-49FD-9A3B-4557BB7FE292}" destId="{89FD3FB7-F6D0-4932-9161-3A9439B12978}" srcOrd="1" destOrd="0" presId="urn:microsoft.com/office/officeart/2005/8/layout/pictureOrgChart+Icon"/>
    <dgm:cxn modelId="{7EAE3550-8FB3-4AF1-B81B-2A27657FB1BF}" type="presParOf" srcId="{A3999180-EF6B-49FD-9A3B-4557BB7FE292}" destId="{6AAF5034-736F-4AAB-9BC4-8730B3064349}" srcOrd="2" destOrd="0" presId="urn:microsoft.com/office/officeart/2005/8/layout/pictureOrgChart+Icon"/>
    <dgm:cxn modelId="{A4C9A1D8-8EFE-47C1-8FAB-1C239474DEE1}" type="presParOf" srcId="{978737B7-45FD-4F5E-9113-F705FAA48CED}" destId="{5C10C073-CACC-4162-886F-225F8CE2B746}" srcOrd="2" destOrd="0" presId="urn:microsoft.com/office/officeart/2005/8/layout/pictureOrgChart+Icon"/>
    <dgm:cxn modelId="{3536CCD7-C811-4C56-9C5B-2DC26E1BA050}" type="presParOf" srcId="{978737B7-45FD-4F5E-9113-F705FAA48CED}" destId="{5550F314-30CA-4653-99CE-B4769C85EB09}" srcOrd="3" destOrd="0" presId="urn:microsoft.com/office/officeart/2005/8/layout/pictureOrgChart+Icon"/>
    <dgm:cxn modelId="{90AE4E89-1F6B-4CA3-862B-60EDAE3F572C}" type="presParOf" srcId="{5550F314-30CA-4653-99CE-B4769C85EB09}" destId="{B1FA5C57-2CA4-407D-9ABE-BD1B41EA9FAB}" srcOrd="0" destOrd="0" presId="urn:microsoft.com/office/officeart/2005/8/layout/pictureOrgChart+Icon"/>
    <dgm:cxn modelId="{A704FCAA-7481-4BB6-9F63-ED898EDF1356}" type="presParOf" srcId="{B1FA5C57-2CA4-407D-9ABE-BD1B41EA9FAB}" destId="{934F80BB-7CB9-4FAE-BF5A-08D65DAB7853}" srcOrd="0" destOrd="0" presId="urn:microsoft.com/office/officeart/2005/8/layout/pictureOrgChart+Icon"/>
    <dgm:cxn modelId="{3B7CB674-260A-48FD-81B8-99F096D468FF}" type="presParOf" srcId="{B1FA5C57-2CA4-407D-9ABE-BD1B41EA9FAB}" destId="{D75EE418-729E-48EC-BDDB-F13D51A17E42}" srcOrd="1" destOrd="0" presId="urn:microsoft.com/office/officeart/2005/8/layout/pictureOrgChart+Icon"/>
    <dgm:cxn modelId="{ABB834B6-D114-4717-924B-B17FC8570E94}" type="presParOf" srcId="{B1FA5C57-2CA4-407D-9ABE-BD1B41EA9FAB}" destId="{7E807931-1C42-4B15-9D37-2CE4B43A6636}" srcOrd="2" destOrd="0" presId="urn:microsoft.com/office/officeart/2005/8/layout/pictureOrgChart+Icon"/>
    <dgm:cxn modelId="{F1AE6AD7-FC9F-4B3A-8C89-D4256FA8B4BD}" type="presParOf" srcId="{5550F314-30CA-4653-99CE-B4769C85EB09}" destId="{426C71FD-3CDF-410C-BC58-6BC2D6E46510}" srcOrd="1" destOrd="0" presId="urn:microsoft.com/office/officeart/2005/8/layout/pictureOrgChart+Icon"/>
    <dgm:cxn modelId="{8298582F-443B-42A0-AEE4-30E198FDC88B}" type="presParOf" srcId="{5550F314-30CA-4653-99CE-B4769C85EB09}" destId="{85FE8BFE-5142-43F7-BDE8-CCE85D4D3DD9}" srcOrd="2" destOrd="0" presId="urn:microsoft.com/office/officeart/2005/8/layout/pictureOrgChart+Icon"/>
    <dgm:cxn modelId="{7F558BE6-3008-4C17-8AA4-0DF035E7418D}" type="presParOf" srcId="{BEB250AF-54C2-41C4-B756-FC3E151FE970}" destId="{74FF5B8C-996C-430A-B64B-07DE1F1F2D20}" srcOrd="2" destOrd="0" presId="urn:microsoft.com/office/officeart/2005/8/layout/pictureOrgChar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1FB347-0568-49A0-9DD3-0B54C6B7C0A9}" type="doc">
      <dgm:prSet loTypeId="urn:microsoft.com/office/officeart/2005/8/layout/vList3" loCatId="list" qsTypeId="urn:microsoft.com/office/officeart/2005/8/quickstyle/simple1" qsCatId="simple" csTypeId="urn:microsoft.com/office/officeart/2005/8/colors/colorful1" csCatId="colorful" phldr="1"/>
      <dgm:spPr/>
    </dgm:pt>
    <dgm:pt modelId="{7B6F722F-0BFD-48B7-9241-F035B7F867C3}">
      <dgm:prSet phldrT="[Text]"/>
      <dgm:spPr/>
      <dgm:t>
        <a:bodyPr anchor="ctr"/>
        <a:lstStyle/>
        <a:p>
          <a:endParaRPr lang="en-US" dirty="0"/>
        </a:p>
      </dgm:t>
    </dgm:pt>
    <dgm:pt modelId="{DFC8E3B1-7811-4C86-BBDA-ADE66988E117}" type="parTrans" cxnId="{FB899AA3-C768-47AF-BCD7-296D0AFD8762}">
      <dgm:prSet/>
      <dgm:spPr/>
      <dgm:t>
        <a:bodyPr/>
        <a:lstStyle/>
        <a:p>
          <a:endParaRPr lang="en-US"/>
        </a:p>
      </dgm:t>
    </dgm:pt>
    <dgm:pt modelId="{0DC967C3-6EBA-4FF2-B687-82DC9DB5C9B6}" type="sibTrans" cxnId="{FB899AA3-C768-47AF-BCD7-296D0AFD8762}">
      <dgm:prSet/>
      <dgm:spPr/>
      <dgm:t>
        <a:bodyPr/>
        <a:lstStyle/>
        <a:p>
          <a:endParaRPr lang="en-US"/>
        </a:p>
      </dgm:t>
    </dgm:pt>
    <dgm:pt modelId="{17451170-05E1-41AC-BE5B-9D957D4B26D2}">
      <dgm:prSet phldrT="[Text]"/>
      <dgm:spPr/>
      <dgm:t>
        <a:bodyPr/>
        <a:lstStyle/>
        <a:p>
          <a:endParaRPr lang="en-US" dirty="0"/>
        </a:p>
      </dgm:t>
    </dgm:pt>
    <dgm:pt modelId="{6DADE56A-7AF8-4EA0-B153-3239D8431E64}" type="parTrans" cxnId="{5932BCB7-202C-4EDD-827B-B19834D24C90}">
      <dgm:prSet/>
      <dgm:spPr/>
      <dgm:t>
        <a:bodyPr/>
        <a:lstStyle/>
        <a:p>
          <a:endParaRPr lang="en-US"/>
        </a:p>
      </dgm:t>
    </dgm:pt>
    <dgm:pt modelId="{3BAF686E-4962-40BA-88CB-95E8BE20FD1C}" type="sibTrans" cxnId="{5932BCB7-202C-4EDD-827B-B19834D24C90}">
      <dgm:prSet/>
      <dgm:spPr/>
      <dgm:t>
        <a:bodyPr/>
        <a:lstStyle/>
        <a:p>
          <a:endParaRPr lang="en-US"/>
        </a:p>
      </dgm:t>
    </dgm:pt>
    <dgm:pt modelId="{9248EF60-19A6-43AD-B66F-2977C195BBA1}" type="pres">
      <dgm:prSet presAssocID="{A61FB347-0568-49A0-9DD3-0B54C6B7C0A9}" presName="linearFlow" presStyleCnt="0">
        <dgm:presLayoutVars>
          <dgm:dir/>
          <dgm:resizeHandles val="exact"/>
        </dgm:presLayoutVars>
      </dgm:prSet>
      <dgm:spPr/>
    </dgm:pt>
    <dgm:pt modelId="{F8DF334F-034D-4761-8758-9C40D314E0C3}" type="pres">
      <dgm:prSet presAssocID="{7B6F722F-0BFD-48B7-9241-F035B7F867C3}" presName="composite" presStyleCnt="0"/>
      <dgm:spPr/>
    </dgm:pt>
    <dgm:pt modelId="{B5FE1B66-1B1F-4E26-BDCC-EAFC5F58F300}" type="pres">
      <dgm:prSet presAssocID="{7B6F722F-0BFD-48B7-9241-F035B7F867C3}" presName="imgShp" presStyleLbl="fgImgPlace1" presStyleIdx="0" presStyleCnt="2" custScaleX="60201" custScaleY="59108" custLinFactNeighborX="-57165" custLinFactNeighborY="1288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00DCEDD-11F9-4334-A375-608613667764}" type="pres">
      <dgm:prSet presAssocID="{7B6F722F-0BFD-48B7-9241-F035B7F867C3}" presName="txShp" presStyleLbl="node1" presStyleIdx="0" presStyleCnt="2" custScaleX="128157" custScaleY="54610" custLinFactNeighborX="7220" custLinFactNeighborY="12887">
        <dgm:presLayoutVars>
          <dgm:bulletEnabled val="1"/>
        </dgm:presLayoutVars>
      </dgm:prSet>
      <dgm:spPr/>
      <dgm:t>
        <a:bodyPr/>
        <a:lstStyle/>
        <a:p>
          <a:endParaRPr lang="en-US"/>
        </a:p>
      </dgm:t>
    </dgm:pt>
    <dgm:pt modelId="{1D4361A2-05F9-42D0-A191-D156F5AA7EE2}" type="pres">
      <dgm:prSet presAssocID="{0DC967C3-6EBA-4FF2-B687-82DC9DB5C9B6}" presName="spacing" presStyleCnt="0"/>
      <dgm:spPr/>
    </dgm:pt>
    <dgm:pt modelId="{9B721F63-30E6-4541-976E-FE1850BF988E}" type="pres">
      <dgm:prSet presAssocID="{17451170-05E1-41AC-BE5B-9D957D4B26D2}" presName="composite" presStyleCnt="0"/>
      <dgm:spPr/>
    </dgm:pt>
    <dgm:pt modelId="{8C4DE5A4-94EA-4A04-BA9C-082B00C515F4}" type="pres">
      <dgm:prSet presAssocID="{17451170-05E1-41AC-BE5B-9D957D4B26D2}" presName="imgShp" presStyleLbl="fgImgPlace1" presStyleIdx="1" presStyleCnt="2" custScaleX="62401" custScaleY="59408" custLinFactNeighborX="-57165" custLinFactNeighborY="696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41F8AA41-8393-498E-A6A7-88281C60D831}" type="pres">
      <dgm:prSet presAssocID="{17451170-05E1-41AC-BE5B-9D957D4B26D2}" presName="txShp" presStyleLbl="node1" presStyleIdx="1" presStyleCnt="2" custScaleX="126814" custScaleY="63437" custLinFactNeighborX="7892" custLinFactNeighborY="6964">
        <dgm:presLayoutVars>
          <dgm:bulletEnabled val="1"/>
        </dgm:presLayoutVars>
      </dgm:prSet>
      <dgm:spPr/>
      <dgm:t>
        <a:bodyPr/>
        <a:lstStyle/>
        <a:p>
          <a:endParaRPr lang="en-US"/>
        </a:p>
      </dgm:t>
    </dgm:pt>
  </dgm:ptLst>
  <dgm:cxnLst>
    <dgm:cxn modelId="{B5ACBB42-5F45-4EF2-999C-1F69F5078720}" type="presOf" srcId="{7B6F722F-0BFD-48B7-9241-F035B7F867C3}" destId="{200DCEDD-11F9-4334-A375-608613667764}" srcOrd="0" destOrd="0" presId="urn:microsoft.com/office/officeart/2005/8/layout/vList3"/>
    <dgm:cxn modelId="{FB899AA3-C768-47AF-BCD7-296D0AFD8762}" srcId="{A61FB347-0568-49A0-9DD3-0B54C6B7C0A9}" destId="{7B6F722F-0BFD-48B7-9241-F035B7F867C3}" srcOrd="0" destOrd="0" parTransId="{DFC8E3B1-7811-4C86-BBDA-ADE66988E117}" sibTransId="{0DC967C3-6EBA-4FF2-B687-82DC9DB5C9B6}"/>
    <dgm:cxn modelId="{43488DE4-0A34-4D5E-A764-81F91B047C86}" type="presOf" srcId="{17451170-05E1-41AC-BE5B-9D957D4B26D2}" destId="{41F8AA41-8393-498E-A6A7-88281C60D831}" srcOrd="0" destOrd="0" presId="urn:microsoft.com/office/officeart/2005/8/layout/vList3"/>
    <dgm:cxn modelId="{5932BCB7-202C-4EDD-827B-B19834D24C90}" srcId="{A61FB347-0568-49A0-9DD3-0B54C6B7C0A9}" destId="{17451170-05E1-41AC-BE5B-9D957D4B26D2}" srcOrd="1" destOrd="0" parTransId="{6DADE56A-7AF8-4EA0-B153-3239D8431E64}" sibTransId="{3BAF686E-4962-40BA-88CB-95E8BE20FD1C}"/>
    <dgm:cxn modelId="{B6FE12C4-9971-4AA3-875B-6BEFA6BD8911}" type="presOf" srcId="{A61FB347-0568-49A0-9DD3-0B54C6B7C0A9}" destId="{9248EF60-19A6-43AD-B66F-2977C195BBA1}" srcOrd="0" destOrd="0" presId="urn:microsoft.com/office/officeart/2005/8/layout/vList3"/>
    <dgm:cxn modelId="{CF9AC576-4C72-4760-9946-FE0C7E3F99F8}" type="presParOf" srcId="{9248EF60-19A6-43AD-B66F-2977C195BBA1}" destId="{F8DF334F-034D-4761-8758-9C40D314E0C3}" srcOrd="0" destOrd="0" presId="urn:microsoft.com/office/officeart/2005/8/layout/vList3"/>
    <dgm:cxn modelId="{084DEF94-861E-4D1C-90C5-95C5E7C6DE3E}" type="presParOf" srcId="{F8DF334F-034D-4761-8758-9C40D314E0C3}" destId="{B5FE1B66-1B1F-4E26-BDCC-EAFC5F58F300}" srcOrd="0" destOrd="0" presId="urn:microsoft.com/office/officeart/2005/8/layout/vList3"/>
    <dgm:cxn modelId="{2FA86D31-356B-477B-BF7A-6F7C6F8167C2}" type="presParOf" srcId="{F8DF334F-034D-4761-8758-9C40D314E0C3}" destId="{200DCEDD-11F9-4334-A375-608613667764}" srcOrd="1" destOrd="0" presId="urn:microsoft.com/office/officeart/2005/8/layout/vList3"/>
    <dgm:cxn modelId="{C07FC30B-5B75-41BA-8244-F7A22B018D9F}" type="presParOf" srcId="{9248EF60-19A6-43AD-B66F-2977C195BBA1}" destId="{1D4361A2-05F9-42D0-A191-D156F5AA7EE2}" srcOrd="1" destOrd="0" presId="urn:microsoft.com/office/officeart/2005/8/layout/vList3"/>
    <dgm:cxn modelId="{44421A75-FD66-435C-9177-2653384332BB}" type="presParOf" srcId="{9248EF60-19A6-43AD-B66F-2977C195BBA1}" destId="{9B721F63-30E6-4541-976E-FE1850BF988E}" srcOrd="2" destOrd="0" presId="urn:microsoft.com/office/officeart/2005/8/layout/vList3"/>
    <dgm:cxn modelId="{E8022369-4C27-4A1A-9452-5B88E7EE135E}" type="presParOf" srcId="{9B721F63-30E6-4541-976E-FE1850BF988E}" destId="{8C4DE5A4-94EA-4A04-BA9C-082B00C515F4}" srcOrd="0" destOrd="0" presId="urn:microsoft.com/office/officeart/2005/8/layout/vList3"/>
    <dgm:cxn modelId="{92B7520A-B0D4-4124-A58A-E2911ECFDA58}" type="presParOf" srcId="{9B721F63-30E6-4541-976E-FE1850BF988E}" destId="{41F8AA41-8393-498E-A6A7-88281C60D831}"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ECF044-7F77-42F8-94C2-D20FB117FB3F}" type="doc">
      <dgm:prSet loTypeId="urn:microsoft.com/office/officeart/2005/8/layout/hList7" loCatId="list" qsTypeId="urn:microsoft.com/office/officeart/2005/8/quickstyle/simple1" qsCatId="simple" csTypeId="urn:microsoft.com/office/officeart/2005/8/colors/colorful1" csCatId="colorful" phldr="1"/>
      <dgm:spPr/>
    </dgm:pt>
    <dgm:pt modelId="{2ACF440A-7EA5-47E2-915D-AE17CA7F90BA}">
      <dgm:prSet phldrT="[Text]"/>
      <dgm:spPr/>
      <dgm:t>
        <a:bodyPr/>
        <a:lstStyle/>
        <a:p>
          <a:endParaRPr lang="en-US" dirty="0"/>
        </a:p>
      </dgm:t>
    </dgm:pt>
    <dgm:pt modelId="{620DA6BC-7DF3-439C-BEDC-A99CDC6B7FA5}" type="parTrans" cxnId="{08F89095-A7F0-489F-8DE7-11AAED43ACD9}">
      <dgm:prSet/>
      <dgm:spPr/>
      <dgm:t>
        <a:bodyPr/>
        <a:lstStyle/>
        <a:p>
          <a:endParaRPr lang="en-US"/>
        </a:p>
      </dgm:t>
    </dgm:pt>
    <dgm:pt modelId="{7884E896-84C2-4BA2-9F10-C14FDB743486}" type="sibTrans" cxnId="{08F89095-A7F0-489F-8DE7-11AAED43ACD9}">
      <dgm:prSet/>
      <dgm:spPr/>
      <dgm:t>
        <a:bodyPr/>
        <a:lstStyle/>
        <a:p>
          <a:endParaRPr lang="en-US"/>
        </a:p>
      </dgm:t>
    </dgm:pt>
    <dgm:pt modelId="{E0EC17DB-ACF5-4626-8108-8C9A57CC86FA}">
      <dgm:prSet phldrT="[Text]"/>
      <dgm:spPr/>
      <dgm:t>
        <a:bodyPr/>
        <a:lstStyle/>
        <a:p>
          <a:endParaRPr lang="en-US" dirty="0"/>
        </a:p>
      </dgm:t>
    </dgm:pt>
    <dgm:pt modelId="{114BCC28-37BF-47C2-B802-996A2C553658}" type="parTrans" cxnId="{7B1D3B18-65FC-4674-AD90-04EB6507539B}">
      <dgm:prSet/>
      <dgm:spPr/>
      <dgm:t>
        <a:bodyPr/>
        <a:lstStyle/>
        <a:p>
          <a:endParaRPr lang="en-US"/>
        </a:p>
      </dgm:t>
    </dgm:pt>
    <dgm:pt modelId="{1BCD3713-C097-42AB-AC82-9AF596175450}" type="sibTrans" cxnId="{7B1D3B18-65FC-4674-AD90-04EB6507539B}">
      <dgm:prSet/>
      <dgm:spPr/>
      <dgm:t>
        <a:bodyPr/>
        <a:lstStyle/>
        <a:p>
          <a:endParaRPr lang="en-US"/>
        </a:p>
      </dgm:t>
    </dgm:pt>
    <dgm:pt modelId="{31E13E57-305A-46E2-B40A-2FEEB6CFDF77}">
      <dgm:prSet phldrT="[Text]"/>
      <dgm:spPr/>
      <dgm:t>
        <a:bodyPr/>
        <a:lstStyle/>
        <a:p>
          <a:endParaRPr lang="en-US" dirty="0"/>
        </a:p>
      </dgm:t>
    </dgm:pt>
    <dgm:pt modelId="{A4B5FA3B-BAE4-47FC-83EB-4EDE12736822}" type="parTrans" cxnId="{4A2F0BEF-EFD5-4D3E-91F4-76FCF81A5E1B}">
      <dgm:prSet/>
      <dgm:spPr/>
      <dgm:t>
        <a:bodyPr/>
        <a:lstStyle/>
        <a:p>
          <a:endParaRPr lang="en-US"/>
        </a:p>
      </dgm:t>
    </dgm:pt>
    <dgm:pt modelId="{A8A648B3-7713-4EBA-833D-C7CEF886765C}" type="sibTrans" cxnId="{4A2F0BEF-EFD5-4D3E-91F4-76FCF81A5E1B}">
      <dgm:prSet/>
      <dgm:spPr/>
      <dgm:t>
        <a:bodyPr/>
        <a:lstStyle/>
        <a:p>
          <a:endParaRPr lang="en-US"/>
        </a:p>
      </dgm:t>
    </dgm:pt>
    <dgm:pt modelId="{5F790365-F4D5-4938-AC60-C7F6D5C9563B}">
      <dgm:prSet/>
      <dgm:spPr/>
      <dgm:t>
        <a:bodyPr/>
        <a:lstStyle/>
        <a:p>
          <a:endParaRPr lang="en-US" dirty="0"/>
        </a:p>
      </dgm:t>
    </dgm:pt>
    <dgm:pt modelId="{1431E82B-DFB5-4932-93F5-56F39B7AF2FC}" type="parTrans" cxnId="{25B17FA1-9CAD-478F-A3B3-DEE234EEAEF4}">
      <dgm:prSet/>
      <dgm:spPr/>
      <dgm:t>
        <a:bodyPr/>
        <a:lstStyle/>
        <a:p>
          <a:endParaRPr lang="en-US"/>
        </a:p>
      </dgm:t>
    </dgm:pt>
    <dgm:pt modelId="{41751430-4E9D-4B08-B2D8-CA2CE1D60D5D}" type="sibTrans" cxnId="{25B17FA1-9CAD-478F-A3B3-DEE234EEAEF4}">
      <dgm:prSet/>
      <dgm:spPr/>
      <dgm:t>
        <a:bodyPr/>
        <a:lstStyle/>
        <a:p>
          <a:endParaRPr lang="en-US"/>
        </a:p>
      </dgm:t>
    </dgm:pt>
    <dgm:pt modelId="{05270BCF-1B72-49C0-96E3-6F929E468AFC}" type="pres">
      <dgm:prSet presAssocID="{E0ECF044-7F77-42F8-94C2-D20FB117FB3F}" presName="Name0" presStyleCnt="0">
        <dgm:presLayoutVars>
          <dgm:dir/>
          <dgm:resizeHandles val="exact"/>
        </dgm:presLayoutVars>
      </dgm:prSet>
      <dgm:spPr/>
    </dgm:pt>
    <dgm:pt modelId="{FE0BB6F0-5099-4158-A657-210FA0EE4D10}" type="pres">
      <dgm:prSet presAssocID="{E0ECF044-7F77-42F8-94C2-D20FB117FB3F}" presName="fgShape" presStyleLbl="fgShp" presStyleIdx="0" presStyleCnt="1"/>
      <dgm:spPr/>
    </dgm:pt>
    <dgm:pt modelId="{B8C435F9-20BC-4318-BA43-9F17760761FE}" type="pres">
      <dgm:prSet presAssocID="{E0ECF044-7F77-42F8-94C2-D20FB117FB3F}" presName="linComp" presStyleCnt="0"/>
      <dgm:spPr/>
    </dgm:pt>
    <dgm:pt modelId="{0971040A-F738-494B-8AC1-8764C7C66E67}" type="pres">
      <dgm:prSet presAssocID="{2ACF440A-7EA5-47E2-915D-AE17CA7F90BA}" presName="compNode" presStyleCnt="0"/>
      <dgm:spPr/>
    </dgm:pt>
    <dgm:pt modelId="{71927D1B-6A63-4C80-B19A-4579A9D6E22D}" type="pres">
      <dgm:prSet presAssocID="{2ACF440A-7EA5-47E2-915D-AE17CA7F90BA}" presName="bkgdShape" presStyleLbl="node1" presStyleIdx="0" presStyleCnt="4"/>
      <dgm:spPr/>
      <dgm:t>
        <a:bodyPr/>
        <a:lstStyle/>
        <a:p>
          <a:endParaRPr lang="en-US"/>
        </a:p>
      </dgm:t>
    </dgm:pt>
    <dgm:pt modelId="{3B0B6FEE-C214-46C9-A052-B9C1689C05AE}" type="pres">
      <dgm:prSet presAssocID="{2ACF440A-7EA5-47E2-915D-AE17CA7F90BA}" presName="nodeTx" presStyleLbl="node1" presStyleIdx="0" presStyleCnt="4">
        <dgm:presLayoutVars>
          <dgm:bulletEnabled val="1"/>
        </dgm:presLayoutVars>
      </dgm:prSet>
      <dgm:spPr/>
      <dgm:t>
        <a:bodyPr/>
        <a:lstStyle/>
        <a:p>
          <a:endParaRPr lang="en-US"/>
        </a:p>
      </dgm:t>
    </dgm:pt>
    <dgm:pt modelId="{1DA36F79-587E-4944-88C0-FB2C38C532E8}" type="pres">
      <dgm:prSet presAssocID="{2ACF440A-7EA5-47E2-915D-AE17CA7F90BA}" presName="invisiNode" presStyleLbl="node1" presStyleIdx="0" presStyleCnt="4"/>
      <dgm:spPr/>
    </dgm:pt>
    <dgm:pt modelId="{EDFA94C0-75FB-4C03-9717-DE38955C34F4}" type="pres">
      <dgm:prSet presAssocID="{2ACF440A-7EA5-47E2-915D-AE17CA7F90BA}" presName="imagNode" presStyleLbl="fgImgPlace1" presStyleIdx="0" presStyleCnt="4"/>
      <dgm:spPr>
        <a:blipFill>
          <a:blip xmlns:r="http://schemas.openxmlformats.org/officeDocument/2006/relationships" r:embed="rId1">
            <a:extLst>
              <a:ext uri="{BEBA8EAE-BF5A-486C-A8C5-ECC9F3942E4B}">
                <a14:imgProps xmlns:a14="http://schemas.microsoft.com/office/drawing/2010/main">
                  <a14:imgLayer r:embed="rId2">
                    <a14:imgEffect>
                      <a14:backgroundRemoval t="0" b="100000" l="4222" r="99778"/>
                    </a14:imgEffect>
                  </a14:imgLayer>
                </a14:imgProps>
              </a:ext>
              <a:ext uri="{28A0092B-C50C-407E-A947-70E740481C1C}">
                <a14:useLocalDpi xmlns:a14="http://schemas.microsoft.com/office/drawing/2010/main" val="0"/>
              </a:ext>
            </a:extLst>
          </a:blip>
          <a:srcRect/>
          <a:stretch>
            <a:fillRect l="-13000" r="-13000"/>
          </a:stretch>
        </a:blipFill>
      </dgm:spPr>
    </dgm:pt>
    <dgm:pt modelId="{A27D622B-10D9-45FA-93F1-694B796D2EDD}" type="pres">
      <dgm:prSet presAssocID="{7884E896-84C2-4BA2-9F10-C14FDB743486}" presName="sibTrans" presStyleLbl="sibTrans2D1" presStyleIdx="0" presStyleCnt="0"/>
      <dgm:spPr/>
      <dgm:t>
        <a:bodyPr/>
        <a:lstStyle/>
        <a:p>
          <a:endParaRPr lang="en-US"/>
        </a:p>
      </dgm:t>
    </dgm:pt>
    <dgm:pt modelId="{DF6BD138-9113-4341-8AA5-9E3DAB11E570}" type="pres">
      <dgm:prSet presAssocID="{E0EC17DB-ACF5-4626-8108-8C9A57CC86FA}" presName="compNode" presStyleCnt="0"/>
      <dgm:spPr/>
    </dgm:pt>
    <dgm:pt modelId="{AD4C3215-B735-46AE-BF25-42FE2AA2DD8B}" type="pres">
      <dgm:prSet presAssocID="{E0EC17DB-ACF5-4626-8108-8C9A57CC86FA}" presName="bkgdShape" presStyleLbl="node1" presStyleIdx="1" presStyleCnt="4"/>
      <dgm:spPr/>
      <dgm:t>
        <a:bodyPr/>
        <a:lstStyle/>
        <a:p>
          <a:endParaRPr lang="en-US"/>
        </a:p>
      </dgm:t>
    </dgm:pt>
    <dgm:pt modelId="{DA95FF2F-FE81-42A6-B43F-2741BBB1FCDF}" type="pres">
      <dgm:prSet presAssocID="{E0EC17DB-ACF5-4626-8108-8C9A57CC86FA}" presName="nodeTx" presStyleLbl="node1" presStyleIdx="1" presStyleCnt="4">
        <dgm:presLayoutVars>
          <dgm:bulletEnabled val="1"/>
        </dgm:presLayoutVars>
      </dgm:prSet>
      <dgm:spPr/>
      <dgm:t>
        <a:bodyPr/>
        <a:lstStyle/>
        <a:p>
          <a:endParaRPr lang="en-US"/>
        </a:p>
      </dgm:t>
    </dgm:pt>
    <dgm:pt modelId="{0FB7702C-DF66-4A0D-A36E-D9C7D3FB6DCC}" type="pres">
      <dgm:prSet presAssocID="{E0EC17DB-ACF5-4626-8108-8C9A57CC86FA}" presName="invisiNode" presStyleLbl="node1" presStyleIdx="1" presStyleCnt="4"/>
      <dgm:spPr/>
    </dgm:pt>
    <dgm:pt modelId="{B5CDA75E-9663-4A88-B679-8C29CBD01B7D}" type="pres">
      <dgm:prSet presAssocID="{E0EC17DB-ACF5-4626-8108-8C9A57CC86FA}" presName="imagNode" presStyleLbl="fgImgPlace1" presStyleIdx="1"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38A8BDF7-8098-4380-B858-6A009A9B72CB}" type="pres">
      <dgm:prSet presAssocID="{1BCD3713-C097-42AB-AC82-9AF596175450}" presName="sibTrans" presStyleLbl="sibTrans2D1" presStyleIdx="0" presStyleCnt="0"/>
      <dgm:spPr/>
      <dgm:t>
        <a:bodyPr/>
        <a:lstStyle/>
        <a:p>
          <a:endParaRPr lang="en-US"/>
        </a:p>
      </dgm:t>
    </dgm:pt>
    <dgm:pt modelId="{FA486EA3-3508-4EC7-A40F-DA8DA81AD48C}" type="pres">
      <dgm:prSet presAssocID="{31E13E57-305A-46E2-B40A-2FEEB6CFDF77}" presName="compNode" presStyleCnt="0"/>
      <dgm:spPr/>
    </dgm:pt>
    <dgm:pt modelId="{E5507D57-0314-47C4-A079-A6523E19A232}" type="pres">
      <dgm:prSet presAssocID="{31E13E57-305A-46E2-B40A-2FEEB6CFDF77}" presName="bkgdShape" presStyleLbl="node1" presStyleIdx="2" presStyleCnt="4"/>
      <dgm:spPr/>
      <dgm:t>
        <a:bodyPr/>
        <a:lstStyle/>
        <a:p>
          <a:endParaRPr lang="en-US"/>
        </a:p>
      </dgm:t>
    </dgm:pt>
    <dgm:pt modelId="{7CF79DAB-335E-4160-A862-BA43A7ADC8E6}" type="pres">
      <dgm:prSet presAssocID="{31E13E57-305A-46E2-B40A-2FEEB6CFDF77}" presName="nodeTx" presStyleLbl="node1" presStyleIdx="2" presStyleCnt="4">
        <dgm:presLayoutVars>
          <dgm:bulletEnabled val="1"/>
        </dgm:presLayoutVars>
      </dgm:prSet>
      <dgm:spPr/>
      <dgm:t>
        <a:bodyPr/>
        <a:lstStyle/>
        <a:p>
          <a:endParaRPr lang="en-US"/>
        </a:p>
      </dgm:t>
    </dgm:pt>
    <dgm:pt modelId="{E5D9192A-8FA9-4CC4-8324-6E61388219F6}" type="pres">
      <dgm:prSet presAssocID="{31E13E57-305A-46E2-B40A-2FEEB6CFDF77}" presName="invisiNode" presStyleLbl="node1" presStyleIdx="2" presStyleCnt="4"/>
      <dgm:spPr/>
    </dgm:pt>
    <dgm:pt modelId="{12A573F6-5DC4-411E-BA8E-AEA6180CC343}" type="pres">
      <dgm:prSet presAssocID="{31E13E57-305A-46E2-B40A-2FEEB6CFDF77}" presName="imagNode" presStyleLbl="fgImgPlace1" presStyleIdx="2"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1000" r="-21000"/>
          </a:stretch>
        </a:blipFill>
      </dgm:spPr>
    </dgm:pt>
    <dgm:pt modelId="{0C8EA201-57BB-475D-8087-4B27A39B5753}" type="pres">
      <dgm:prSet presAssocID="{A8A648B3-7713-4EBA-833D-C7CEF886765C}" presName="sibTrans" presStyleLbl="sibTrans2D1" presStyleIdx="0" presStyleCnt="0"/>
      <dgm:spPr/>
      <dgm:t>
        <a:bodyPr/>
        <a:lstStyle/>
        <a:p>
          <a:endParaRPr lang="en-US"/>
        </a:p>
      </dgm:t>
    </dgm:pt>
    <dgm:pt modelId="{30B50FFA-B7A6-4263-8504-819FC7772BC0}" type="pres">
      <dgm:prSet presAssocID="{5F790365-F4D5-4938-AC60-C7F6D5C9563B}" presName="compNode" presStyleCnt="0"/>
      <dgm:spPr/>
    </dgm:pt>
    <dgm:pt modelId="{46C97E59-B46D-4E61-A5E1-6B223899C75E}" type="pres">
      <dgm:prSet presAssocID="{5F790365-F4D5-4938-AC60-C7F6D5C9563B}" presName="bkgdShape" presStyleLbl="node1" presStyleIdx="3" presStyleCnt="4"/>
      <dgm:spPr/>
      <dgm:t>
        <a:bodyPr/>
        <a:lstStyle/>
        <a:p>
          <a:endParaRPr lang="en-US"/>
        </a:p>
      </dgm:t>
    </dgm:pt>
    <dgm:pt modelId="{6103799E-F2EC-4A7F-AFD5-14A66E96FF7B}" type="pres">
      <dgm:prSet presAssocID="{5F790365-F4D5-4938-AC60-C7F6D5C9563B}" presName="nodeTx" presStyleLbl="node1" presStyleIdx="3" presStyleCnt="4">
        <dgm:presLayoutVars>
          <dgm:bulletEnabled val="1"/>
        </dgm:presLayoutVars>
      </dgm:prSet>
      <dgm:spPr/>
      <dgm:t>
        <a:bodyPr/>
        <a:lstStyle/>
        <a:p>
          <a:endParaRPr lang="en-US"/>
        </a:p>
      </dgm:t>
    </dgm:pt>
    <dgm:pt modelId="{702AAAD5-00D0-47AC-9446-B1A6CE9088C8}" type="pres">
      <dgm:prSet presAssocID="{5F790365-F4D5-4938-AC60-C7F6D5C9563B}" presName="invisiNode" presStyleLbl="node1" presStyleIdx="3" presStyleCnt="4"/>
      <dgm:spPr/>
    </dgm:pt>
    <dgm:pt modelId="{294D292C-B13E-437B-B1F0-A58C27AFAC49}" type="pres">
      <dgm:prSet presAssocID="{5F790365-F4D5-4938-AC60-C7F6D5C9563B}" presName="imagNode" presStyleLbl="fgImgPlace1" presStyleIdx="3" presStyleCnt="4"/>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1000" r="-21000"/>
          </a:stretch>
        </a:blipFill>
      </dgm:spPr>
    </dgm:pt>
  </dgm:ptLst>
  <dgm:cxnLst>
    <dgm:cxn modelId="{C996BF64-ED89-48CE-9672-90B08D51CD74}" type="presOf" srcId="{31E13E57-305A-46E2-B40A-2FEEB6CFDF77}" destId="{7CF79DAB-335E-4160-A862-BA43A7ADC8E6}" srcOrd="1" destOrd="0" presId="urn:microsoft.com/office/officeart/2005/8/layout/hList7"/>
    <dgm:cxn modelId="{836D5F7B-5425-42C9-A1DF-02F2F91BE9AC}" type="presOf" srcId="{31E13E57-305A-46E2-B40A-2FEEB6CFDF77}" destId="{E5507D57-0314-47C4-A079-A6523E19A232}" srcOrd="0" destOrd="0" presId="urn:microsoft.com/office/officeart/2005/8/layout/hList7"/>
    <dgm:cxn modelId="{29585AA8-55D3-45C9-888B-7F397EC5ED06}" type="presOf" srcId="{E0EC17DB-ACF5-4626-8108-8C9A57CC86FA}" destId="{DA95FF2F-FE81-42A6-B43F-2741BBB1FCDF}" srcOrd="1" destOrd="0" presId="urn:microsoft.com/office/officeart/2005/8/layout/hList7"/>
    <dgm:cxn modelId="{A5D5F71E-40A5-4FF6-AB87-9CC08B05A4B1}" type="presOf" srcId="{E0ECF044-7F77-42F8-94C2-D20FB117FB3F}" destId="{05270BCF-1B72-49C0-96E3-6F929E468AFC}" srcOrd="0" destOrd="0" presId="urn:microsoft.com/office/officeart/2005/8/layout/hList7"/>
    <dgm:cxn modelId="{08F89095-A7F0-489F-8DE7-11AAED43ACD9}" srcId="{E0ECF044-7F77-42F8-94C2-D20FB117FB3F}" destId="{2ACF440A-7EA5-47E2-915D-AE17CA7F90BA}" srcOrd="0" destOrd="0" parTransId="{620DA6BC-7DF3-439C-BEDC-A99CDC6B7FA5}" sibTransId="{7884E896-84C2-4BA2-9F10-C14FDB743486}"/>
    <dgm:cxn modelId="{91F9B571-A141-4D81-A52A-94481F8BF0F1}" type="presOf" srcId="{5F790365-F4D5-4938-AC60-C7F6D5C9563B}" destId="{46C97E59-B46D-4E61-A5E1-6B223899C75E}" srcOrd="0" destOrd="0" presId="urn:microsoft.com/office/officeart/2005/8/layout/hList7"/>
    <dgm:cxn modelId="{25B17FA1-9CAD-478F-A3B3-DEE234EEAEF4}" srcId="{E0ECF044-7F77-42F8-94C2-D20FB117FB3F}" destId="{5F790365-F4D5-4938-AC60-C7F6D5C9563B}" srcOrd="3" destOrd="0" parTransId="{1431E82B-DFB5-4932-93F5-56F39B7AF2FC}" sibTransId="{41751430-4E9D-4B08-B2D8-CA2CE1D60D5D}"/>
    <dgm:cxn modelId="{A625A41B-3461-431E-90EC-8F89761AD1EE}" type="presOf" srcId="{2ACF440A-7EA5-47E2-915D-AE17CA7F90BA}" destId="{3B0B6FEE-C214-46C9-A052-B9C1689C05AE}" srcOrd="1" destOrd="0" presId="urn:microsoft.com/office/officeart/2005/8/layout/hList7"/>
    <dgm:cxn modelId="{9F805911-13F6-4D21-BCCA-3AED138D50EA}" type="presOf" srcId="{5F790365-F4D5-4938-AC60-C7F6D5C9563B}" destId="{6103799E-F2EC-4A7F-AFD5-14A66E96FF7B}" srcOrd="1" destOrd="0" presId="urn:microsoft.com/office/officeart/2005/8/layout/hList7"/>
    <dgm:cxn modelId="{189A75B5-4CF3-4446-9911-3B9EC7A71D51}" type="presOf" srcId="{E0EC17DB-ACF5-4626-8108-8C9A57CC86FA}" destId="{AD4C3215-B735-46AE-BF25-42FE2AA2DD8B}" srcOrd="0" destOrd="0" presId="urn:microsoft.com/office/officeart/2005/8/layout/hList7"/>
    <dgm:cxn modelId="{7B1D3B18-65FC-4674-AD90-04EB6507539B}" srcId="{E0ECF044-7F77-42F8-94C2-D20FB117FB3F}" destId="{E0EC17DB-ACF5-4626-8108-8C9A57CC86FA}" srcOrd="1" destOrd="0" parTransId="{114BCC28-37BF-47C2-B802-996A2C553658}" sibTransId="{1BCD3713-C097-42AB-AC82-9AF596175450}"/>
    <dgm:cxn modelId="{D5959D1F-D82E-4D9F-B88E-CACA18B653B7}" type="presOf" srcId="{A8A648B3-7713-4EBA-833D-C7CEF886765C}" destId="{0C8EA201-57BB-475D-8087-4B27A39B5753}" srcOrd="0" destOrd="0" presId="urn:microsoft.com/office/officeart/2005/8/layout/hList7"/>
    <dgm:cxn modelId="{4A2F0BEF-EFD5-4D3E-91F4-76FCF81A5E1B}" srcId="{E0ECF044-7F77-42F8-94C2-D20FB117FB3F}" destId="{31E13E57-305A-46E2-B40A-2FEEB6CFDF77}" srcOrd="2" destOrd="0" parTransId="{A4B5FA3B-BAE4-47FC-83EB-4EDE12736822}" sibTransId="{A8A648B3-7713-4EBA-833D-C7CEF886765C}"/>
    <dgm:cxn modelId="{06E2997B-0613-441A-8996-C33D16CC3A86}" type="presOf" srcId="{7884E896-84C2-4BA2-9F10-C14FDB743486}" destId="{A27D622B-10D9-45FA-93F1-694B796D2EDD}" srcOrd="0" destOrd="0" presId="urn:microsoft.com/office/officeart/2005/8/layout/hList7"/>
    <dgm:cxn modelId="{A9311EDA-3A84-4E6C-BF10-5E4619D277CC}" type="presOf" srcId="{2ACF440A-7EA5-47E2-915D-AE17CA7F90BA}" destId="{71927D1B-6A63-4C80-B19A-4579A9D6E22D}" srcOrd="0" destOrd="0" presId="urn:microsoft.com/office/officeart/2005/8/layout/hList7"/>
    <dgm:cxn modelId="{28D6BADB-DDA1-4B5D-B1DD-CC0AE015F24E}" type="presOf" srcId="{1BCD3713-C097-42AB-AC82-9AF596175450}" destId="{38A8BDF7-8098-4380-B858-6A009A9B72CB}" srcOrd="0" destOrd="0" presId="urn:microsoft.com/office/officeart/2005/8/layout/hList7"/>
    <dgm:cxn modelId="{B34EF16E-836E-4539-B895-AC2E9FF06802}" type="presParOf" srcId="{05270BCF-1B72-49C0-96E3-6F929E468AFC}" destId="{FE0BB6F0-5099-4158-A657-210FA0EE4D10}" srcOrd="0" destOrd="0" presId="urn:microsoft.com/office/officeart/2005/8/layout/hList7"/>
    <dgm:cxn modelId="{E2866621-1176-4F61-99AF-BD88DEDC0711}" type="presParOf" srcId="{05270BCF-1B72-49C0-96E3-6F929E468AFC}" destId="{B8C435F9-20BC-4318-BA43-9F17760761FE}" srcOrd="1" destOrd="0" presId="urn:microsoft.com/office/officeart/2005/8/layout/hList7"/>
    <dgm:cxn modelId="{7197E411-A7E3-40A2-8E87-DD1EB8D2F58F}" type="presParOf" srcId="{B8C435F9-20BC-4318-BA43-9F17760761FE}" destId="{0971040A-F738-494B-8AC1-8764C7C66E67}" srcOrd="0" destOrd="0" presId="urn:microsoft.com/office/officeart/2005/8/layout/hList7"/>
    <dgm:cxn modelId="{1C7E4D0F-2952-48E3-A270-E1ACFE358EB8}" type="presParOf" srcId="{0971040A-F738-494B-8AC1-8764C7C66E67}" destId="{71927D1B-6A63-4C80-B19A-4579A9D6E22D}" srcOrd="0" destOrd="0" presId="urn:microsoft.com/office/officeart/2005/8/layout/hList7"/>
    <dgm:cxn modelId="{19773B9B-1E5C-4BEB-9132-387E33FC279D}" type="presParOf" srcId="{0971040A-F738-494B-8AC1-8764C7C66E67}" destId="{3B0B6FEE-C214-46C9-A052-B9C1689C05AE}" srcOrd="1" destOrd="0" presId="urn:microsoft.com/office/officeart/2005/8/layout/hList7"/>
    <dgm:cxn modelId="{43F9D7F1-C0C0-43CC-9148-81F874BA4E0C}" type="presParOf" srcId="{0971040A-F738-494B-8AC1-8764C7C66E67}" destId="{1DA36F79-587E-4944-88C0-FB2C38C532E8}" srcOrd="2" destOrd="0" presId="urn:microsoft.com/office/officeart/2005/8/layout/hList7"/>
    <dgm:cxn modelId="{68488562-989B-4FA3-A92B-8AC75AC8FCF8}" type="presParOf" srcId="{0971040A-F738-494B-8AC1-8764C7C66E67}" destId="{EDFA94C0-75FB-4C03-9717-DE38955C34F4}" srcOrd="3" destOrd="0" presId="urn:microsoft.com/office/officeart/2005/8/layout/hList7"/>
    <dgm:cxn modelId="{9D41741E-43A8-459A-ABC9-6F665B187030}" type="presParOf" srcId="{B8C435F9-20BC-4318-BA43-9F17760761FE}" destId="{A27D622B-10D9-45FA-93F1-694B796D2EDD}" srcOrd="1" destOrd="0" presId="urn:microsoft.com/office/officeart/2005/8/layout/hList7"/>
    <dgm:cxn modelId="{5E534055-6A68-4931-8485-9108C34B2E94}" type="presParOf" srcId="{B8C435F9-20BC-4318-BA43-9F17760761FE}" destId="{DF6BD138-9113-4341-8AA5-9E3DAB11E570}" srcOrd="2" destOrd="0" presId="urn:microsoft.com/office/officeart/2005/8/layout/hList7"/>
    <dgm:cxn modelId="{DD798858-C6AE-41F5-821C-B82344AFB5DA}" type="presParOf" srcId="{DF6BD138-9113-4341-8AA5-9E3DAB11E570}" destId="{AD4C3215-B735-46AE-BF25-42FE2AA2DD8B}" srcOrd="0" destOrd="0" presId="urn:microsoft.com/office/officeart/2005/8/layout/hList7"/>
    <dgm:cxn modelId="{D23FCF47-7C8D-4C9D-B065-2916F4F321DA}" type="presParOf" srcId="{DF6BD138-9113-4341-8AA5-9E3DAB11E570}" destId="{DA95FF2F-FE81-42A6-B43F-2741BBB1FCDF}" srcOrd="1" destOrd="0" presId="urn:microsoft.com/office/officeart/2005/8/layout/hList7"/>
    <dgm:cxn modelId="{98FE3F72-A2F6-47DC-B609-0CBAF6CC5D9B}" type="presParOf" srcId="{DF6BD138-9113-4341-8AA5-9E3DAB11E570}" destId="{0FB7702C-DF66-4A0D-A36E-D9C7D3FB6DCC}" srcOrd="2" destOrd="0" presId="urn:microsoft.com/office/officeart/2005/8/layout/hList7"/>
    <dgm:cxn modelId="{E75F58FE-00A9-4967-865F-130536EAB7B4}" type="presParOf" srcId="{DF6BD138-9113-4341-8AA5-9E3DAB11E570}" destId="{B5CDA75E-9663-4A88-B679-8C29CBD01B7D}" srcOrd="3" destOrd="0" presId="urn:microsoft.com/office/officeart/2005/8/layout/hList7"/>
    <dgm:cxn modelId="{39F3F0BA-A90B-44AB-9D9A-9CF55E885B2E}" type="presParOf" srcId="{B8C435F9-20BC-4318-BA43-9F17760761FE}" destId="{38A8BDF7-8098-4380-B858-6A009A9B72CB}" srcOrd="3" destOrd="0" presId="urn:microsoft.com/office/officeart/2005/8/layout/hList7"/>
    <dgm:cxn modelId="{F68CFF7C-0AE4-4773-821E-AF601C239F6F}" type="presParOf" srcId="{B8C435F9-20BC-4318-BA43-9F17760761FE}" destId="{FA486EA3-3508-4EC7-A40F-DA8DA81AD48C}" srcOrd="4" destOrd="0" presId="urn:microsoft.com/office/officeart/2005/8/layout/hList7"/>
    <dgm:cxn modelId="{64AA7B80-3EE1-4F2C-8BA1-71897EDB1D57}" type="presParOf" srcId="{FA486EA3-3508-4EC7-A40F-DA8DA81AD48C}" destId="{E5507D57-0314-47C4-A079-A6523E19A232}" srcOrd="0" destOrd="0" presId="urn:microsoft.com/office/officeart/2005/8/layout/hList7"/>
    <dgm:cxn modelId="{3927067F-6062-4A79-9EE6-299857DE0C7F}" type="presParOf" srcId="{FA486EA3-3508-4EC7-A40F-DA8DA81AD48C}" destId="{7CF79DAB-335E-4160-A862-BA43A7ADC8E6}" srcOrd="1" destOrd="0" presId="urn:microsoft.com/office/officeart/2005/8/layout/hList7"/>
    <dgm:cxn modelId="{63425432-76EC-4131-BF24-17C343BDA9D0}" type="presParOf" srcId="{FA486EA3-3508-4EC7-A40F-DA8DA81AD48C}" destId="{E5D9192A-8FA9-4CC4-8324-6E61388219F6}" srcOrd="2" destOrd="0" presId="urn:microsoft.com/office/officeart/2005/8/layout/hList7"/>
    <dgm:cxn modelId="{64065598-F2C1-4117-B263-5A69FF6E861A}" type="presParOf" srcId="{FA486EA3-3508-4EC7-A40F-DA8DA81AD48C}" destId="{12A573F6-5DC4-411E-BA8E-AEA6180CC343}" srcOrd="3" destOrd="0" presId="urn:microsoft.com/office/officeart/2005/8/layout/hList7"/>
    <dgm:cxn modelId="{52F82B66-11B1-474F-99EA-1D4AB55ED181}" type="presParOf" srcId="{B8C435F9-20BC-4318-BA43-9F17760761FE}" destId="{0C8EA201-57BB-475D-8087-4B27A39B5753}" srcOrd="5" destOrd="0" presId="urn:microsoft.com/office/officeart/2005/8/layout/hList7"/>
    <dgm:cxn modelId="{5EACFC0E-80B5-4687-B40C-AB6F8766EB61}" type="presParOf" srcId="{B8C435F9-20BC-4318-BA43-9F17760761FE}" destId="{30B50FFA-B7A6-4263-8504-819FC7772BC0}" srcOrd="6" destOrd="0" presId="urn:microsoft.com/office/officeart/2005/8/layout/hList7"/>
    <dgm:cxn modelId="{E10E7F4A-397B-447C-B69F-7C792F197E9D}" type="presParOf" srcId="{30B50FFA-B7A6-4263-8504-819FC7772BC0}" destId="{46C97E59-B46D-4E61-A5E1-6B223899C75E}" srcOrd="0" destOrd="0" presId="urn:microsoft.com/office/officeart/2005/8/layout/hList7"/>
    <dgm:cxn modelId="{0B8FB6EE-7FF3-4AEB-9594-95C11ED5F27B}" type="presParOf" srcId="{30B50FFA-B7A6-4263-8504-819FC7772BC0}" destId="{6103799E-F2EC-4A7F-AFD5-14A66E96FF7B}" srcOrd="1" destOrd="0" presId="urn:microsoft.com/office/officeart/2005/8/layout/hList7"/>
    <dgm:cxn modelId="{7630539A-5173-4E08-BD0B-D38230094FE1}" type="presParOf" srcId="{30B50FFA-B7A6-4263-8504-819FC7772BC0}" destId="{702AAAD5-00D0-47AC-9446-B1A6CE9088C8}" srcOrd="2" destOrd="0" presId="urn:microsoft.com/office/officeart/2005/8/layout/hList7"/>
    <dgm:cxn modelId="{B360F336-64BC-47A8-8811-35BCAD0FFFE3}" type="presParOf" srcId="{30B50FFA-B7A6-4263-8504-819FC7772BC0}" destId="{294D292C-B13E-437B-B1F0-A58C27AFAC49}"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BBBED0-B1D7-417B-A6B8-337AC6938E62}"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08E978D4-179D-4B36-87E0-CB085A9B316C}">
      <dgm:prSet phldrT="[Text]"/>
      <dgm:spPr/>
      <dgm:t>
        <a:bodyPr/>
        <a:lstStyle/>
        <a:p>
          <a:endParaRPr lang="en-US" dirty="0"/>
        </a:p>
      </dgm:t>
    </dgm:pt>
    <dgm:pt modelId="{FEEBD02D-B298-464A-B9F7-D95E241CC991}" type="parTrans" cxnId="{DBFEC5F0-D4AD-4466-B2E4-A702B6131BFD}">
      <dgm:prSet/>
      <dgm:spPr/>
      <dgm:t>
        <a:bodyPr/>
        <a:lstStyle/>
        <a:p>
          <a:endParaRPr lang="en-US"/>
        </a:p>
      </dgm:t>
    </dgm:pt>
    <dgm:pt modelId="{4CE67FA1-D98F-402A-8C6D-4CE4BF8EDAA8}" type="sibTrans" cxnId="{DBFEC5F0-D4AD-4466-B2E4-A702B6131BFD}">
      <dgm:prSet/>
      <dgm:spPr/>
      <dgm:t>
        <a:bodyPr/>
        <a:lstStyle/>
        <a:p>
          <a:endParaRPr lang="en-US"/>
        </a:p>
      </dgm:t>
    </dgm:pt>
    <dgm:pt modelId="{90F9CE96-0851-4488-9938-40B7EA31E9B4}">
      <dgm:prSet phldrT="[Text]"/>
      <dgm:spPr/>
      <dgm:t>
        <a:bodyPr/>
        <a:lstStyle/>
        <a:p>
          <a:endParaRPr lang="en-US" dirty="0">
            <a:solidFill>
              <a:schemeClr val="accent4">
                <a:lumMod val="75000"/>
              </a:schemeClr>
            </a:solidFill>
          </a:endParaRPr>
        </a:p>
      </dgm:t>
    </dgm:pt>
    <dgm:pt modelId="{DD66C5FA-1B0D-4478-BB94-5E30A1B38A28}" type="parTrans" cxnId="{B3B6D40A-0670-43AB-9C67-73C0DCB6A374}">
      <dgm:prSet/>
      <dgm:spPr/>
      <dgm:t>
        <a:bodyPr/>
        <a:lstStyle/>
        <a:p>
          <a:endParaRPr lang="en-US"/>
        </a:p>
      </dgm:t>
    </dgm:pt>
    <dgm:pt modelId="{B1D66301-2892-468F-88D1-7E0D710DC710}" type="sibTrans" cxnId="{B3B6D40A-0670-43AB-9C67-73C0DCB6A374}">
      <dgm:prSet/>
      <dgm:spPr/>
      <dgm:t>
        <a:bodyPr/>
        <a:lstStyle/>
        <a:p>
          <a:endParaRPr lang="en-US"/>
        </a:p>
      </dgm:t>
    </dgm:pt>
    <dgm:pt modelId="{A8AC6FA8-589F-4D16-96EA-2684600A7C3C}">
      <dgm:prSet phldrT="[Text]" custT="1"/>
      <dgm:spPr/>
      <dgm:t>
        <a:bodyPr/>
        <a:lstStyle/>
        <a:p>
          <a:endParaRPr lang="en-US" sz="6200" dirty="0"/>
        </a:p>
      </dgm:t>
    </dgm:pt>
    <dgm:pt modelId="{2182259F-34E6-4EFF-A554-736EC8B02514}" type="parTrans" cxnId="{684D842B-2C6D-4EF8-8FB1-BB4BC2505031}">
      <dgm:prSet/>
      <dgm:spPr/>
      <dgm:t>
        <a:bodyPr/>
        <a:lstStyle/>
        <a:p>
          <a:endParaRPr lang="en-US"/>
        </a:p>
      </dgm:t>
    </dgm:pt>
    <dgm:pt modelId="{A40B70D6-E7CD-4B46-A278-6A751CE100A2}" type="sibTrans" cxnId="{684D842B-2C6D-4EF8-8FB1-BB4BC2505031}">
      <dgm:prSet/>
      <dgm:spPr/>
      <dgm:t>
        <a:bodyPr/>
        <a:lstStyle/>
        <a:p>
          <a:endParaRPr lang="en-US"/>
        </a:p>
      </dgm:t>
    </dgm:pt>
    <dgm:pt modelId="{E52DA19E-21B5-46C3-A172-0C7169F47B6F}">
      <dgm:prSet phldrT="[Text]"/>
      <dgm:spPr/>
      <dgm:t>
        <a:bodyPr/>
        <a:lstStyle/>
        <a:p>
          <a:endParaRPr lang="en-US" dirty="0">
            <a:solidFill>
              <a:schemeClr val="accent4">
                <a:lumMod val="75000"/>
              </a:schemeClr>
            </a:solidFill>
          </a:endParaRPr>
        </a:p>
      </dgm:t>
    </dgm:pt>
    <dgm:pt modelId="{9A118B9B-2CD8-434D-A756-4C8A94EDB70D}" type="parTrans" cxnId="{D850E83B-0E13-45B4-98D6-3F18A6A21AEC}">
      <dgm:prSet/>
      <dgm:spPr/>
      <dgm:t>
        <a:bodyPr/>
        <a:lstStyle/>
        <a:p>
          <a:endParaRPr lang="en-US"/>
        </a:p>
      </dgm:t>
    </dgm:pt>
    <dgm:pt modelId="{6974DE95-0826-4A0E-8C11-D77F70B8ACB5}" type="sibTrans" cxnId="{D850E83B-0E13-45B4-98D6-3F18A6A21AEC}">
      <dgm:prSet/>
      <dgm:spPr/>
      <dgm:t>
        <a:bodyPr/>
        <a:lstStyle/>
        <a:p>
          <a:endParaRPr lang="en-US"/>
        </a:p>
      </dgm:t>
    </dgm:pt>
    <dgm:pt modelId="{D34F163E-0875-478B-B696-CC954F0606AE}" type="pres">
      <dgm:prSet presAssocID="{9CBBBED0-B1D7-417B-A6B8-337AC6938E62}" presName="Name0" presStyleCnt="0">
        <dgm:presLayoutVars>
          <dgm:dir/>
          <dgm:animLvl val="lvl"/>
          <dgm:resizeHandles val="exact"/>
        </dgm:presLayoutVars>
      </dgm:prSet>
      <dgm:spPr/>
      <dgm:t>
        <a:bodyPr/>
        <a:lstStyle/>
        <a:p>
          <a:endParaRPr lang="en-US"/>
        </a:p>
      </dgm:t>
    </dgm:pt>
    <dgm:pt modelId="{839DF2FE-3222-4A89-825A-E0EDEA7AC8AB}" type="pres">
      <dgm:prSet presAssocID="{08E978D4-179D-4B36-87E0-CB085A9B316C}" presName="linNode" presStyleCnt="0"/>
      <dgm:spPr/>
    </dgm:pt>
    <dgm:pt modelId="{1D8B8903-4AE6-4AAF-B968-CB919E84E962}" type="pres">
      <dgm:prSet presAssocID="{08E978D4-179D-4B36-87E0-CB085A9B316C}" presName="parentText" presStyleLbl="node1" presStyleIdx="0" presStyleCnt="2" custLinFactNeighborX="508" custLinFactNeighborY="-1336">
        <dgm:presLayoutVars>
          <dgm:chMax val="1"/>
          <dgm:bulletEnabled val="1"/>
        </dgm:presLayoutVars>
      </dgm:prSet>
      <dgm:spPr/>
      <dgm:t>
        <a:bodyPr/>
        <a:lstStyle/>
        <a:p>
          <a:endParaRPr lang="en-US"/>
        </a:p>
      </dgm:t>
    </dgm:pt>
    <dgm:pt modelId="{9E5AC2B6-E0ED-494B-973F-D176173B712F}" type="pres">
      <dgm:prSet presAssocID="{08E978D4-179D-4B36-87E0-CB085A9B316C}" presName="descendantText" presStyleLbl="alignAccFollowNode1" presStyleIdx="0" presStyleCnt="2">
        <dgm:presLayoutVars>
          <dgm:bulletEnabled val="1"/>
        </dgm:presLayoutVars>
      </dgm:prSet>
      <dgm:spPr/>
      <dgm:t>
        <a:bodyPr/>
        <a:lstStyle/>
        <a:p>
          <a:endParaRPr lang="en-US"/>
        </a:p>
      </dgm:t>
    </dgm:pt>
    <dgm:pt modelId="{4233AB32-C10E-445E-B89A-F6A41A5829B8}" type="pres">
      <dgm:prSet presAssocID="{4CE67FA1-D98F-402A-8C6D-4CE4BF8EDAA8}" presName="sp" presStyleCnt="0"/>
      <dgm:spPr/>
    </dgm:pt>
    <dgm:pt modelId="{E0235ADD-EE1B-4F50-A20A-143E4B9C8211}" type="pres">
      <dgm:prSet presAssocID="{A8AC6FA8-589F-4D16-96EA-2684600A7C3C}" presName="linNode" presStyleCnt="0"/>
      <dgm:spPr/>
    </dgm:pt>
    <dgm:pt modelId="{3D28797A-9306-45A4-9C0A-5E60F700E46B}" type="pres">
      <dgm:prSet presAssocID="{A8AC6FA8-589F-4D16-96EA-2684600A7C3C}" presName="parentText" presStyleLbl="node1" presStyleIdx="1" presStyleCnt="2">
        <dgm:presLayoutVars>
          <dgm:chMax val="1"/>
          <dgm:bulletEnabled val="1"/>
        </dgm:presLayoutVars>
      </dgm:prSet>
      <dgm:spPr/>
      <dgm:t>
        <a:bodyPr/>
        <a:lstStyle/>
        <a:p>
          <a:endParaRPr lang="en-US"/>
        </a:p>
      </dgm:t>
    </dgm:pt>
    <dgm:pt modelId="{671E0499-9A8E-4932-A640-8C5054DC5E4C}" type="pres">
      <dgm:prSet presAssocID="{A8AC6FA8-589F-4D16-96EA-2684600A7C3C}" presName="descendantText" presStyleLbl="alignAccFollowNode1" presStyleIdx="1" presStyleCnt="2">
        <dgm:presLayoutVars>
          <dgm:bulletEnabled val="1"/>
        </dgm:presLayoutVars>
      </dgm:prSet>
      <dgm:spPr/>
      <dgm:t>
        <a:bodyPr/>
        <a:lstStyle/>
        <a:p>
          <a:endParaRPr lang="en-US"/>
        </a:p>
      </dgm:t>
    </dgm:pt>
  </dgm:ptLst>
  <dgm:cxnLst>
    <dgm:cxn modelId="{F8BB44DA-8220-4639-9DED-E4BEACD01589}" type="presOf" srcId="{E52DA19E-21B5-46C3-A172-0C7169F47B6F}" destId="{671E0499-9A8E-4932-A640-8C5054DC5E4C}" srcOrd="0" destOrd="0" presId="urn:microsoft.com/office/officeart/2005/8/layout/vList5"/>
    <dgm:cxn modelId="{9160721C-D869-49EF-A816-B1651F417797}" type="presOf" srcId="{A8AC6FA8-589F-4D16-96EA-2684600A7C3C}" destId="{3D28797A-9306-45A4-9C0A-5E60F700E46B}" srcOrd="0" destOrd="0" presId="urn:microsoft.com/office/officeart/2005/8/layout/vList5"/>
    <dgm:cxn modelId="{B3B6D40A-0670-43AB-9C67-73C0DCB6A374}" srcId="{08E978D4-179D-4B36-87E0-CB085A9B316C}" destId="{90F9CE96-0851-4488-9938-40B7EA31E9B4}" srcOrd="0" destOrd="0" parTransId="{DD66C5FA-1B0D-4478-BB94-5E30A1B38A28}" sibTransId="{B1D66301-2892-468F-88D1-7E0D710DC710}"/>
    <dgm:cxn modelId="{42D40101-F611-4BD8-9C18-46AB47F7B18B}" type="presOf" srcId="{9CBBBED0-B1D7-417B-A6B8-337AC6938E62}" destId="{D34F163E-0875-478B-B696-CC954F0606AE}" srcOrd="0" destOrd="0" presId="urn:microsoft.com/office/officeart/2005/8/layout/vList5"/>
    <dgm:cxn modelId="{DBFEC5F0-D4AD-4466-B2E4-A702B6131BFD}" srcId="{9CBBBED0-B1D7-417B-A6B8-337AC6938E62}" destId="{08E978D4-179D-4B36-87E0-CB085A9B316C}" srcOrd="0" destOrd="0" parTransId="{FEEBD02D-B298-464A-B9F7-D95E241CC991}" sibTransId="{4CE67FA1-D98F-402A-8C6D-4CE4BF8EDAA8}"/>
    <dgm:cxn modelId="{4FCEFD90-E640-489D-8E50-8F7DBEB8DE5D}" type="presOf" srcId="{90F9CE96-0851-4488-9938-40B7EA31E9B4}" destId="{9E5AC2B6-E0ED-494B-973F-D176173B712F}" srcOrd="0" destOrd="0" presId="urn:microsoft.com/office/officeart/2005/8/layout/vList5"/>
    <dgm:cxn modelId="{D9AB7032-0C11-4EA0-8FEF-CB1393DAA955}" type="presOf" srcId="{08E978D4-179D-4B36-87E0-CB085A9B316C}" destId="{1D8B8903-4AE6-4AAF-B968-CB919E84E962}" srcOrd="0" destOrd="0" presId="urn:microsoft.com/office/officeart/2005/8/layout/vList5"/>
    <dgm:cxn modelId="{684D842B-2C6D-4EF8-8FB1-BB4BC2505031}" srcId="{9CBBBED0-B1D7-417B-A6B8-337AC6938E62}" destId="{A8AC6FA8-589F-4D16-96EA-2684600A7C3C}" srcOrd="1" destOrd="0" parTransId="{2182259F-34E6-4EFF-A554-736EC8B02514}" sibTransId="{A40B70D6-E7CD-4B46-A278-6A751CE100A2}"/>
    <dgm:cxn modelId="{D850E83B-0E13-45B4-98D6-3F18A6A21AEC}" srcId="{A8AC6FA8-589F-4D16-96EA-2684600A7C3C}" destId="{E52DA19E-21B5-46C3-A172-0C7169F47B6F}" srcOrd="0" destOrd="0" parTransId="{9A118B9B-2CD8-434D-A756-4C8A94EDB70D}" sibTransId="{6974DE95-0826-4A0E-8C11-D77F70B8ACB5}"/>
    <dgm:cxn modelId="{7D062A62-056A-402E-BC87-73E162FE26B6}" type="presParOf" srcId="{D34F163E-0875-478B-B696-CC954F0606AE}" destId="{839DF2FE-3222-4A89-825A-E0EDEA7AC8AB}" srcOrd="0" destOrd="0" presId="urn:microsoft.com/office/officeart/2005/8/layout/vList5"/>
    <dgm:cxn modelId="{A74938B7-CBFF-4D58-899E-BB1B5C92B0F4}" type="presParOf" srcId="{839DF2FE-3222-4A89-825A-E0EDEA7AC8AB}" destId="{1D8B8903-4AE6-4AAF-B968-CB919E84E962}" srcOrd="0" destOrd="0" presId="urn:microsoft.com/office/officeart/2005/8/layout/vList5"/>
    <dgm:cxn modelId="{0D13BBFB-C677-4A5B-9BE3-27A970B71B09}" type="presParOf" srcId="{839DF2FE-3222-4A89-825A-E0EDEA7AC8AB}" destId="{9E5AC2B6-E0ED-494B-973F-D176173B712F}" srcOrd="1" destOrd="0" presId="urn:microsoft.com/office/officeart/2005/8/layout/vList5"/>
    <dgm:cxn modelId="{BCE00326-16A4-4731-B45D-2E10EF438823}" type="presParOf" srcId="{D34F163E-0875-478B-B696-CC954F0606AE}" destId="{4233AB32-C10E-445E-B89A-F6A41A5829B8}" srcOrd="1" destOrd="0" presId="urn:microsoft.com/office/officeart/2005/8/layout/vList5"/>
    <dgm:cxn modelId="{02F71D95-5812-409D-BE00-42623FAA8906}" type="presParOf" srcId="{D34F163E-0875-478B-B696-CC954F0606AE}" destId="{E0235ADD-EE1B-4F50-A20A-143E4B9C8211}" srcOrd="2" destOrd="0" presId="urn:microsoft.com/office/officeart/2005/8/layout/vList5"/>
    <dgm:cxn modelId="{2E5665F8-DFB6-4DA7-B003-B3AF7DC61D2A}" type="presParOf" srcId="{E0235ADD-EE1B-4F50-A20A-143E4B9C8211}" destId="{3D28797A-9306-45A4-9C0A-5E60F700E46B}" srcOrd="0" destOrd="0" presId="urn:microsoft.com/office/officeart/2005/8/layout/vList5"/>
    <dgm:cxn modelId="{5E518A52-DF7C-4544-9E95-E8CAAC440E25}" type="presParOf" srcId="{E0235ADD-EE1B-4F50-A20A-143E4B9C8211}" destId="{671E0499-9A8E-4932-A640-8C5054DC5E4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20F230-626C-46C7-9157-5B3B041FAC9A}"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F4FFF03E-B02D-4969-B4ED-19755CE49D24}">
      <dgm:prSet phldrT="[Text]"/>
      <dgm:spPr/>
      <dgm:t>
        <a:bodyPr/>
        <a:lstStyle/>
        <a:p>
          <a:endParaRPr lang="en-US" b="1" dirty="0" smtClean="0">
            <a:latin typeface="+mn-lt"/>
          </a:endParaRPr>
        </a:p>
      </dgm:t>
    </dgm:pt>
    <dgm:pt modelId="{4034AFC1-754A-4102-8F49-7D5D412349BE}" type="parTrans" cxnId="{317C3F09-C1E3-4063-A1CB-6C0E1A87D95F}">
      <dgm:prSet/>
      <dgm:spPr/>
      <dgm:t>
        <a:bodyPr/>
        <a:lstStyle/>
        <a:p>
          <a:endParaRPr lang="en-US"/>
        </a:p>
      </dgm:t>
    </dgm:pt>
    <dgm:pt modelId="{14B035E3-88DB-48B1-8236-1383370F271C}" type="sibTrans" cxnId="{317C3F09-C1E3-4063-A1CB-6C0E1A87D95F}">
      <dgm:prSet/>
      <dgm:spPr/>
      <dgm:t>
        <a:bodyPr/>
        <a:lstStyle/>
        <a:p>
          <a:endParaRPr lang="en-US"/>
        </a:p>
      </dgm:t>
    </dgm:pt>
    <dgm:pt modelId="{CA42BEDD-4FF4-450C-AB0B-D6FD51B8211D}">
      <dgm:prSet phldrT="[Text]"/>
      <dgm:spPr/>
      <dgm:t>
        <a:bodyPr/>
        <a:lstStyle/>
        <a:p>
          <a:endParaRPr lang="en-US" dirty="0"/>
        </a:p>
      </dgm:t>
    </dgm:pt>
    <dgm:pt modelId="{CAB026DB-DBD2-453F-81AF-13CAF284546C}" type="parTrans" cxnId="{E7F1B68B-9675-4F7D-B1B0-DDEB7012A88F}">
      <dgm:prSet/>
      <dgm:spPr/>
      <dgm:t>
        <a:bodyPr/>
        <a:lstStyle/>
        <a:p>
          <a:endParaRPr lang="en-US"/>
        </a:p>
      </dgm:t>
    </dgm:pt>
    <dgm:pt modelId="{FA1EA145-36A5-4316-A96D-522F3D7AE86E}" type="sibTrans" cxnId="{E7F1B68B-9675-4F7D-B1B0-DDEB7012A88F}">
      <dgm:prSet/>
      <dgm:spPr/>
      <dgm:t>
        <a:bodyPr/>
        <a:lstStyle/>
        <a:p>
          <a:endParaRPr lang="en-US"/>
        </a:p>
      </dgm:t>
    </dgm:pt>
    <dgm:pt modelId="{1E6018A1-88CB-45D3-B190-782696ED7087}">
      <dgm:prSet phldrT="[Text]"/>
      <dgm:spPr/>
      <dgm:t>
        <a:bodyPr/>
        <a:lstStyle/>
        <a:p>
          <a:endParaRPr lang="en-US" dirty="0"/>
        </a:p>
      </dgm:t>
    </dgm:pt>
    <dgm:pt modelId="{0BD8F3F0-7F3F-4DC4-9084-CDF2CD91EE1D}" type="parTrans" cxnId="{43F23AF6-0C7A-418D-9CE4-7A0878051F0F}">
      <dgm:prSet/>
      <dgm:spPr/>
      <dgm:t>
        <a:bodyPr/>
        <a:lstStyle/>
        <a:p>
          <a:endParaRPr lang="en-US"/>
        </a:p>
      </dgm:t>
    </dgm:pt>
    <dgm:pt modelId="{F3FAC15B-6F98-4136-A289-C66D847E75F9}" type="sibTrans" cxnId="{43F23AF6-0C7A-418D-9CE4-7A0878051F0F}">
      <dgm:prSet/>
      <dgm:spPr/>
      <dgm:t>
        <a:bodyPr/>
        <a:lstStyle/>
        <a:p>
          <a:endParaRPr lang="en-US"/>
        </a:p>
      </dgm:t>
    </dgm:pt>
    <dgm:pt modelId="{5F7F00BD-CEDA-43EE-9C5E-73B69BE7B1B8}" type="pres">
      <dgm:prSet presAssocID="{6020F230-626C-46C7-9157-5B3B041FAC9A}" presName="Name0" presStyleCnt="0">
        <dgm:presLayoutVars>
          <dgm:dir/>
          <dgm:resizeHandles val="exact"/>
        </dgm:presLayoutVars>
      </dgm:prSet>
      <dgm:spPr/>
      <dgm:t>
        <a:bodyPr/>
        <a:lstStyle/>
        <a:p>
          <a:endParaRPr lang="en-US"/>
        </a:p>
      </dgm:t>
    </dgm:pt>
    <dgm:pt modelId="{78A3A5ED-4A8F-4E84-B96E-5F96A7843425}" type="pres">
      <dgm:prSet presAssocID="{F4FFF03E-B02D-4969-B4ED-19755CE49D24}" presName="node" presStyleLbl="node1" presStyleIdx="0" presStyleCnt="3">
        <dgm:presLayoutVars>
          <dgm:bulletEnabled val="1"/>
        </dgm:presLayoutVars>
      </dgm:prSet>
      <dgm:spPr/>
      <dgm:t>
        <a:bodyPr/>
        <a:lstStyle/>
        <a:p>
          <a:endParaRPr lang="en-US"/>
        </a:p>
      </dgm:t>
    </dgm:pt>
    <dgm:pt modelId="{CA151305-819D-49A1-8F87-C807BFD10B76}" type="pres">
      <dgm:prSet presAssocID="{14B035E3-88DB-48B1-8236-1383370F271C}" presName="sibTrans" presStyleCnt="0"/>
      <dgm:spPr/>
      <dgm:t>
        <a:bodyPr/>
        <a:lstStyle/>
        <a:p>
          <a:endParaRPr lang="en-US"/>
        </a:p>
      </dgm:t>
    </dgm:pt>
    <dgm:pt modelId="{AF7B3EDE-C0E0-412F-9D26-DC6DCE7DB21F}" type="pres">
      <dgm:prSet presAssocID="{CA42BEDD-4FF4-450C-AB0B-D6FD51B8211D}" presName="node" presStyleLbl="node1" presStyleIdx="1" presStyleCnt="3">
        <dgm:presLayoutVars>
          <dgm:bulletEnabled val="1"/>
        </dgm:presLayoutVars>
      </dgm:prSet>
      <dgm:spPr/>
      <dgm:t>
        <a:bodyPr/>
        <a:lstStyle/>
        <a:p>
          <a:endParaRPr lang="en-US"/>
        </a:p>
      </dgm:t>
    </dgm:pt>
    <dgm:pt modelId="{D7657D42-A99D-4808-87E1-8D290230A9D8}" type="pres">
      <dgm:prSet presAssocID="{FA1EA145-36A5-4316-A96D-522F3D7AE86E}" presName="sibTrans" presStyleCnt="0"/>
      <dgm:spPr/>
      <dgm:t>
        <a:bodyPr/>
        <a:lstStyle/>
        <a:p>
          <a:endParaRPr lang="en-US"/>
        </a:p>
      </dgm:t>
    </dgm:pt>
    <dgm:pt modelId="{F506BCBF-8300-4AE8-BDE4-736C85ECE3AE}" type="pres">
      <dgm:prSet presAssocID="{1E6018A1-88CB-45D3-B190-782696ED7087}" presName="node" presStyleLbl="node1" presStyleIdx="2" presStyleCnt="3">
        <dgm:presLayoutVars>
          <dgm:bulletEnabled val="1"/>
        </dgm:presLayoutVars>
      </dgm:prSet>
      <dgm:spPr/>
      <dgm:t>
        <a:bodyPr/>
        <a:lstStyle/>
        <a:p>
          <a:endParaRPr lang="en-US"/>
        </a:p>
      </dgm:t>
    </dgm:pt>
  </dgm:ptLst>
  <dgm:cxnLst>
    <dgm:cxn modelId="{317C3F09-C1E3-4063-A1CB-6C0E1A87D95F}" srcId="{6020F230-626C-46C7-9157-5B3B041FAC9A}" destId="{F4FFF03E-B02D-4969-B4ED-19755CE49D24}" srcOrd="0" destOrd="0" parTransId="{4034AFC1-754A-4102-8F49-7D5D412349BE}" sibTransId="{14B035E3-88DB-48B1-8236-1383370F271C}"/>
    <dgm:cxn modelId="{43F23AF6-0C7A-418D-9CE4-7A0878051F0F}" srcId="{6020F230-626C-46C7-9157-5B3B041FAC9A}" destId="{1E6018A1-88CB-45D3-B190-782696ED7087}" srcOrd="2" destOrd="0" parTransId="{0BD8F3F0-7F3F-4DC4-9084-CDF2CD91EE1D}" sibTransId="{F3FAC15B-6F98-4136-A289-C66D847E75F9}"/>
    <dgm:cxn modelId="{AC640B29-6A87-4117-9139-E870220193CC}" type="presOf" srcId="{CA42BEDD-4FF4-450C-AB0B-D6FD51B8211D}" destId="{AF7B3EDE-C0E0-412F-9D26-DC6DCE7DB21F}" srcOrd="0" destOrd="0" presId="urn:microsoft.com/office/officeart/2005/8/layout/hList6"/>
    <dgm:cxn modelId="{5222F30B-CDDF-4958-A32C-5798372DAB45}" type="presOf" srcId="{6020F230-626C-46C7-9157-5B3B041FAC9A}" destId="{5F7F00BD-CEDA-43EE-9C5E-73B69BE7B1B8}" srcOrd="0" destOrd="0" presId="urn:microsoft.com/office/officeart/2005/8/layout/hList6"/>
    <dgm:cxn modelId="{E7F1B68B-9675-4F7D-B1B0-DDEB7012A88F}" srcId="{6020F230-626C-46C7-9157-5B3B041FAC9A}" destId="{CA42BEDD-4FF4-450C-AB0B-D6FD51B8211D}" srcOrd="1" destOrd="0" parTransId="{CAB026DB-DBD2-453F-81AF-13CAF284546C}" sibTransId="{FA1EA145-36A5-4316-A96D-522F3D7AE86E}"/>
    <dgm:cxn modelId="{838F94A2-3476-4C6B-8D53-5F8C5B4BF0E4}" type="presOf" srcId="{F4FFF03E-B02D-4969-B4ED-19755CE49D24}" destId="{78A3A5ED-4A8F-4E84-B96E-5F96A7843425}" srcOrd="0" destOrd="0" presId="urn:microsoft.com/office/officeart/2005/8/layout/hList6"/>
    <dgm:cxn modelId="{8FF10F96-6B35-4AB9-B9EC-D2115667B52B}" type="presOf" srcId="{1E6018A1-88CB-45D3-B190-782696ED7087}" destId="{F506BCBF-8300-4AE8-BDE4-736C85ECE3AE}" srcOrd="0" destOrd="0" presId="urn:microsoft.com/office/officeart/2005/8/layout/hList6"/>
    <dgm:cxn modelId="{C122D82A-4C3A-4F56-9F2D-A26A92336678}" type="presParOf" srcId="{5F7F00BD-CEDA-43EE-9C5E-73B69BE7B1B8}" destId="{78A3A5ED-4A8F-4E84-B96E-5F96A7843425}" srcOrd="0" destOrd="0" presId="urn:microsoft.com/office/officeart/2005/8/layout/hList6"/>
    <dgm:cxn modelId="{B18F5D3F-2E58-4447-AA1E-820E29065197}" type="presParOf" srcId="{5F7F00BD-CEDA-43EE-9C5E-73B69BE7B1B8}" destId="{CA151305-819D-49A1-8F87-C807BFD10B76}" srcOrd="1" destOrd="0" presId="urn:microsoft.com/office/officeart/2005/8/layout/hList6"/>
    <dgm:cxn modelId="{73DC37D1-D42D-42B3-9895-21B6CFF63F26}" type="presParOf" srcId="{5F7F00BD-CEDA-43EE-9C5E-73B69BE7B1B8}" destId="{AF7B3EDE-C0E0-412F-9D26-DC6DCE7DB21F}" srcOrd="2" destOrd="0" presId="urn:microsoft.com/office/officeart/2005/8/layout/hList6"/>
    <dgm:cxn modelId="{B3AC5DCC-91B9-4175-8476-CE88B01A77B9}" type="presParOf" srcId="{5F7F00BD-CEDA-43EE-9C5E-73B69BE7B1B8}" destId="{D7657D42-A99D-4808-87E1-8D290230A9D8}" srcOrd="3" destOrd="0" presId="urn:microsoft.com/office/officeart/2005/8/layout/hList6"/>
    <dgm:cxn modelId="{A5AD6B49-FF24-4F77-AC9D-30F1D4DEEABE}" type="presParOf" srcId="{5F7F00BD-CEDA-43EE-9C5E-73B69BE7B1B8}" destId="{F506BCBF-8300-4AE8-BDE4-736C85ECE3AE}"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5D53E9E-0A52-453D-BA2E-E3604B2ED312}"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1079236E-37E6-4F86-9B82-CBA387C77D74}">
      <dgm:prSet phldrT="[Text]"/>
      <dgm:spPr/>
      <dgm:t>
        <a:bodyPr/>
        <a:lstStyle/>
        <a:p>
          <a:r>
            <a:rPr lang="en-US" dirty="0" smtClean="0"/>
            <a:t>Student A</a:t>
          </a:r>
          <a:endParaRPr lang="en-US" dirty="0"/>
        </a:p>
      </dgm:t>
    </dgm:pt>
    <dgm:pt modelId="{9A9A4312-F423-4DFB-B3A4-55FA389BFF78}" type="parTrans" cxnId="{10FDDFE3-0551-4712-899E-A148267ED5B6}">
      <dgm:prSet/>
      <dgm:spPr/>
      <dgm:t>
        <a:bodyPr/>
        <a:lstStyle/>
        <a:p>
          <a:endParaRPr lang="en-US"/>
        </a:p>
      </dgm:t>
    </dgm:pt>
    <dgm:pt modelId="{B2C8E7C3-0ADB-43E3-9E5B-DE5FB3ADA677}" type="sibTrans" cxnId="{10FDDFE3-0551-4712-899E-A148267ED5B6}">
      <dgm:prSet/>
      <dgm:spPr/>
      <dgm:t>
        <a:bodyPr/>
        <a:lstStyle/>
        <a:p>
          <a:endParaRPr lang="en-US"/>
        </a:p>
      </dgm:t>
    </dgm:pt>
    <dgm:pt modelId="{9F77258A-0710-41A4-B3B3-BDE24F5D47FC}">
      <dgm:prSet phldrT="[Text]" custT="1"/>
      <dgm:spPr/>
      <dgm:t>
        <a:bodyPr/>
        <a:lstStyle/>
        <a:p>
          <a:pPr algn="ctr"/>
          <a:r>
            <a:rPr lang="en-US" sz="2400" dirty="0" smtClean="0"/>
            <a:t>will show a 27+ point growth</a:t>
          </a:r>
          <a:endParaRPr lang="en-US" sz="2400" dirty="0"/>
        </a:p>
      </dgm:t>
    </dgm:pt>
    <dgm:pt modelId="{E0F590A4-0EC5-4E05-9F9C-81763547A41F}" type="parTrans" cxnId="{DE0A9C45-E030-4A83-B41A-B7AC54CD8B7A}">
      <dgm:prSet/>
      <dgm:spPr/>
      <dgm:t>
        <a:bodyPr/>
        <a:lstStyle/>
        <a:p>
          <a:endParaRPr lang="en-US"/>
        </a:p>
      </dgm:t>
    </dgm:pt>
    <dgm:pt modelId="{081A7941-D4FB-4F12-B8E1-94D96F2C5CB9}" type="sibTrans" cxnId="{DE0A9C45-E030-4A83-B41A-B7AC54CD8B7A}">
      <dgm:prSet/>
      <dgm:spPr/>
      <dgm:t>
        <a:bodyPr/>
        <a:lstStyle/>
        <a:p>
          <a:endParaRPr lang="en-US"/>
        </a:p>
      </dgm:t>
    </dgm:pt>
    <dgm:pt modelId="{861C5AD0-7EB8-4AC4-9B89-321D5A1B399F}">
      <dgm:prSet phldrT="[Text]"/>
      <dgm:spPr/>
      <dgm:t>
        <a:bodyPr/>
        <a:lstStyle/>
        <a:p>
          <a:r>
            <a:rPr lang="en-US" dirty="0" smtClean="0"/>
            <a:t>Student B</a:t>
          </a:r>
          <a:endParaRPr lang="en-US" dirty="0"/>
        </a:p>
      </dgm:t>
    </dgm:pt>
    <dgm:pt modelId="{8377BCF0-7304-4321-95FB-505A7405423B}" type="parTrans" cxnId="{29F92EDE-D2E0-4F1A-9E6D-B1AFEE26140B}">
      <dgm:prSet/>
      <dgm:spPr/>
      <dgm:t>
        <a:bodyPr/>
        <a:lstStyle/>
        <a:p>
          <a:endParaRPr lang="en-US"/>
        </a:p>
      </dgm:t>
    </dgm:pt>
    <dgm:pt modelId="{2005208B-4957-4016-BF5F-3E73A71A464F}" type="sibTrans" cxnId="{29F92EDE-D2E0-4F1A-9E6D-B1AFEE26140B}">
      <dgm:prSet/>
      <dgm:spPr/>
      <dgm:t>
        <a:bodyPr/>
        <a:lstStyle/>
        <a:p>
          <a:endParaRPr lang="en-US"/>
        </a:p>
      </dgm:t>
    </dgm:pt>
    <dgm:pt modelId="{00FEA735-7FF3-4EF9-AB66-420DC7D9F33A}">
      <dgm:prSet phldrT="[Text]" custT="1"/>
      <dgm:spPr/>
      <dgm:t>
        <a:bodyPr/>
        <a:lstStyle/>
        <a:p>
          <a:pPr algn="ctr"/>
          <a:r>
            <a:rPr lang="en-US" sz="2400" dirty="0" smtClean="0"/>
            <a:t>will show a 38+ point growth</a:t>
          </a:r>
          <a:endParaRPr lang="en-US" sz="2400" dirty="0"/>
        </a:p>
      </dgm:t>
    </dgm:pt>
    <dgm:pt modelId="{82C15148-BDA4-414A-83F2-379A52DD550F}" type="parTrans" cxnId="{58666C19-61FD-4F30-93A3-06F89D60C559}">
      <dgm:prSet/>
      <dgm:spPr/>
      <dgm:t>
        <a:bodyPr/>
        <a:lstStyle/>
        <a:p>
          <a:endParaRPr lang="en-US"/>
        </a:p>
      </dgm:t>
    </dgm:pt>
    <dgm:pt modelId="{47A7DCDC-99EA-49A0-8EC7-19A0F508C6D4}" type="sibTrans" cxnId="{58666C19-61FD-4F30-93A3-06F89D60C559}">
      <dgm:prSet/>
      <dgm:spPr/>
      <dgm:t>
        <a:bodyPr/>
        <a:lstStyle/>
        <a:p>
          <a:endParaRPr lang="en-US"/>
        </a:p>
      </dgm:t>
    </dgm:pt>
    <dgm:pt modelId="{59670E98-48A4-4D49-A21B-574630B6BB9C}">
      <dgm:prSet phldrT="[Text]"/>
      <dgm:spPr/>
      <dgm:t>
        <a:bodyPr/>
        <a:lstStyle/>
        <a:p>
          <a:r>
            <a:rPr lang="en-US" dirty="0" smtClean="0"/>
            <a:t>Student C</a:t>
          </a:r>
          <a:endParaRPr lang="en-US" dirty="0"/>
        </a:p>
      </dgm:t>
    </dgm:pt>
    <dgm:pt modelId="{E3BFCDA7-D930-475B-A4A1-45089E0452E4}" type="parTrans" cxnId="{72EC53C4-EA47-4EDC-876A-C8A1A5D5CE08}">
      <dgm:prSet/>
      <dgm:spPr/>
      <dgm:t>
        <a:bodyPr/>
        <a:lstStyle/>
        <a:p>
          <a:endParaRPr lang="en-US"/>
        </a:p>
      </dgm:t>
    </dgm:pt>
    <dgm:pt modelId="{156F3FF5-16C6-431F-B364-30EEA10AD451}" type="sibTrans" cxnId="{72EC53C4-EA47-4EDC-876A-C8A1A5D5CE08}">
      <dgm:prSet/>
      <dgm:spPr/>
      <dgm:t>
        <a:bodyPr/>
        <a:lstStyle/>
        <a:p>
          <a:endParaRPr lang="en-US"/>
        </a:p>
      </dgm:t>
    </dgm:pt>
    <dgm:pt modelId="{178B503A-FCB1-4C4A-B360-8C5A24EC0E73}">
      <dgm:prSet phldrT="[Text]" custT="1"/>
      <dgm:spPr/>
      <dgm:t>
        <a:bodyPr/>
        <a:lstStyle/>
        <a:p>
          <a:pPr algn="ctr"/>
          <a:r>
            <a:rPr lang="en-US" sz="2400" dirty="0" smtClean="0"/>
            <a:t>will show a 22+ point growth</a:t>
          </a:r>
          <a:endParaRPr lang="en-US" sz="2400" dirty="0"/>
        </a:p>
      </dgm:t>
    </dgm:pt>
    <dgm:pt modelId="{25A3F230-8E29-42D7-9BEC-A3EDA122E93C}" type="parTrans" cxnId="{14472B60-7F5E-4F7B-AC0E-285F65E1E8F8}">
      <dgm:prSet/>
      <dgm:spPr/>
      <dgm:t>
        <a:bodyPr/>
        <a:lstStyle/>
        <a:p>
          <a:endParaRPr lang="en-US"/>
        </a:p>
      </dgm:t>
    </dgm:pt>
    <dgm:pt modelId="{7A70B467-1E5C-4E93-9FEF-61A5F3C21B36}" type="sibTrans" cxnId="{14472B60-7F5E-4F7B-AC0E-285F65E1E8F8}">
      <dgm:prSet/>
      <dgm:spPr/>
      <dgm:t>
        <a:bodyPr/>
        <a:lstStyle/>
        <a:p>
          <a:endParaRPr lang="en-US"/>
        </a:p>
      </dgm:t>
    </dgm:pt>
    <dgm:pt modelId="{683FA139-55BE-4E97-8796-FA8CDFFEFFDD}" type="pres">
      <dgm:prSet presAssocID="{A5D53E9E-0A52-453D-BA2E-E3604B2ED312}" presName="Name0" presStyleCnt="0">
        <dgm:presLayoutVars>
          <dgm:dir/>
          <dgm:animLvl val="lvl"/>
          <dgm:resizeHandles val="exact"/>
        </dgm:presLayoutVars>
      </dgm:prSet>
      <dgm:spPr/>
      <dgm:t>
        <a:bodyPr/>
        <a:lstStyle/>
        <a:p>
          <a:endParaRPr lang="en-US"/>
        </a:p>
      </dgm:t>
    </dgm:pt>
    <dgm:pt modelId="{E566AD44-7433-4B9C-ABA3-DF0D40BEE341}" type="pres">
      <dgm:prSet presAssocID="{1079236E-37E6-4F86-9B82-CBA387C77D74}" presName="composite" presStyleCnt="0"/>
      <dgm:spPr/>
      <dgm:t>
        <a:bodyPr/>
        <a:lstStyle/>
        <a:p>
          <a:endParaRPr lang="en-US"/>
        </a:p>
      </dgm:t>
    </dgm:pt>
    <dgm:pt modelId="{1E72475D-1B0B-48F2-B475-47F8BB5DF7AF}" type="pres">
      <dgm:prSet presAssocID="{1079236E-37E6-4F86-9B82-CBA387C77D74}" presName="parTx" presStyleLbl="alignNode1" presStyleIdx="0" presStyleCnt="3">
        <dgm:presLayoutVars>
          <dgm:chMax val="0"/>
          <dgm:chPref val="0"/>
          <dgm:bulletEnabled val="1"/>
        </dgm:presLayoutVars>
      </dgm:prSet>
      <dgm:spPr/>
      <dgm:t>
        <a:bodyPr/>
        <a:lstStyle/>
        <a:p>
          <a:endParaRPr lang="en-US"/>
        </a:p>
      </dgm:t>
    </dgm:pt>
    <dgm:pt modelId="{54B0D7DD-2137-4EEC-8379-4D66E7F2EC86}" type="pres">
      <dgm:prSet presAssocID="{1079236E-37E6-4F86-9B82-CBA387C77D74}" presName="desTx" presStyleLbl="alignAccFollowNode1" presStyleIdx="0" presStyleCnt="3">
        <dgm:presLayoutVars>
          <dgm:bulletEnabled val="1"/>
        </dgm:presLayoutVars>
      </dgm:prSet>
      <dgm:spPr/>
      <dgm:t>
        <a:bodyPr/>
        <a:lstStyle/>
        <a:p>
          <a:endParaRPr lang="en-US"/>
        </a:p>
      </dgm:t>
    </dgm:pt>
    <dgm:pt modelId="{81FCDFA0-4B3C-4857-B8C2-584409E1D53B}" type="pres">
      <dgm:prSet presAssocID="{B2C8E7C3-0ADB-43E3-9E5B-DE5FB3ADA677}" presName="space" presStyleCnt="0"/>
      <dgm:spPr/>
      <dgm:t>
        <a:bodyPr/>
        <a:lstStyle/>
        <a:p>
          <a:endParaRPr lang="en-US"/>
        </a:p>
      </dgm:t>
    </dgm:pt>
    <dgm:pt modelId="{F132BD23-B02D-498F-BBBA-3C890A927F44}" type="pres">
      <dgm:prSet presAssocID="{861C5AD0-7EB8-4AC4-9B89-321D5A1B399F}" presName="composite" presStyleCnt="0"/>
      <dgm:spPr/>
      <dgm:t>
        <a:bodyPr/>
        <a:lstStyle/>
        <a:p>
          <a:endParaRPr lang="en-US"/>
        </a:p>
      </dgm:t>
    </dgm:pt>
    <dgm:pt modelId="{F3FA7736-0C08-4BAA-BDC7-5185DBE90BC8}" type="pres">
      <dgm:prSet presAssocID="{861C5AD0-7EB8-4AC4-9B89-321D5A1B399F}" presName="parTx" presStyleLbl="alignNode1" presStyleIdx="1" presStyleCnt="3">
        <dgm:presLayoutVars>
          <dgm:chMax val="0"/>
          <dgm:chPref val="0"/>
          <dgm:bulletEnabled val="1"/>
        </dgm:presLayoutVars>
      </dgm:prSet>
      <dgm:spPr/>
      <dgm:t>
        <a:bodyPr/>
        <a:lstStyle/>
        <a:p>
          <a:endParaRPr lang="en-US"/>
        </a:p>
      </dgm:t>
    </dgm:pt>
    <dgm:pt modelId="{E4DCAD87-65AF-4A84-8BB6-328C831B4593}" type="pres">
      <dgm:prSet presAssocID="{861C5AD0-7EB8-4AC4-9B89-321D5A1B399F}" presName="desTx" presStyleLbl="alignAccFollowNode1" presStyleIdx="1" presStyleCnt="3">
        <dgm:presLayoutVars>
          <dgm:bulletEnabled val="1"/>
        </dgm:presLayoutVars>
      </dgm:prSet>
      <dgm:spPr/>
      <dgm:t>
        <a:bodyPr/>
        <a:lstStyle/>
        <a:p>
          <a:endParaRPr lang="en-US"/>
        </a:p>
      </dgm:t>
    </dgm:pt>
    <dgm:pt modelId="{BCCE67E0-D267-4E63-9518-C120AF5B1DEA}" type="pres">
      <dgm:prSet presAssocID="{2005208B-4957-4016-BF5F-3E73A71A464F}" presName="space" presStyleCnt="0"/>
      <dgm:spPr/>
      <dgm:t>
        <a:bodyPr/>
        <a:lstStyle/>
        <a:p>
          <a:endParaRPr lang="en-US"/>
        </a:p>
      </dgm:t>
    </dgm:pt>
    <dgm:pt modelId="{08101FE2-6F05-40B4-A9CC-78FA78B79BAA}" type="pres">
      <dgm:prSet presAssocID="{59670E98-48A4-4D49-A21B-574630B6BB9C}" presName="composite" presStyleCnt="0"/>
      <dgm:spPr/>
      <dgm:t>
        <a:bodyPr/>
        <a:lstStyle/>
        <a:p>
          <a:endParaRPr lang="en-US"/>
        </a:p>
      </dgm:t>
    </dgm:pt>
    <dgm:pt modelId="{093B0784-6B36-4865-B120-BA2A518FC31E}" type="pres">
      <dgm:prSet presAssocID="{59670E98-48A4-4D49-A21B-574630B6BB9C}" presName="parTx" presStyleLbl="alignNode1" presStyleIdx="2" presStyleCnt="3">
        <dgm:presLayoutVars>
          <dgm:chMax val="0"/>
          <dgm:chPref val="0"/>
          <dgm:bulletEnabled val="1"/>
        </dgm:presLayoutVars>
      </dgm:prSet>
      <dgm:spPr/>
      <dgm:t>
        <a:bodyPr/>
        <a:lstStyle/>
        <a:p>
          <a:endParaRPr lang="en-US"/>
        </a:p>
      </dgm:t>
    </dgm:pt>
    <dgm:pt modelId="{4F21826B-8E51-4661-9692-2A6EAAB07831}" type="pres">
      <dgm:prSet presAssocID="{59670E98-48A4-4D49-A21B-574630B6BB9C}" presName="desTx" presStyleLbl="alignAccFollowNode1" presStyleIdx="2" presStyleCnt="3">
        <dgm:presLayoutVars>
          <dgm:bulletEnabled val="1"/>
        </dgm:presLayoutVars>
      </dgm:prSet>
      <dgm:spPr/>
      <dgm:t>
        <a:bodyPr/>
        <a:lstStyle/>
        <a:p>
          <a:endParaRPr lang="en-US"/>
        </a:p>
      </dgm:t>
    </dgm:pt>
  </dgm:ptLst>
  <dgm:cxnLst>
    <dgm:cxn modelId="{14472B60-7F5E-4F7B-AC0E-285F65E1E8F8}" srcId="{59670E98-48A4-4D49-A21B-574630B6BB9C}" destId="{178B503A-FCB1-4C4A-B360-8C5A24EC0E73}" srcOrd="0" destOrd="0" parTransId="{25A3F230-8E29-42D7-9BEC-A3EDA122E93C}" sibTransId="{7A70B467-1E5C-4E93-9FEF-61A5F3C21B36}"/>
    <dgm:cxn modelId="{946EE057-5FF5-4ED9-BD9A-FF5A9BF798A8}" type="presOf" srcId="{00FEA735-7FF3-4EF9-AB66-420DC7D9F33A}" destId="{E4DCAD87-65AF-4A84-8BB6-328C831B4593}" srcOrd="0" destOrd="0" presId="urn:microsoft.com/office/officeart/2005/8/layout/hList1"/>
    <dgm:cxn modelId="{72EC53C4-EA47-4EDC-876A-C8A1A5D5CE08}" srcId="{A5D53E9E-0A52-453D-BA2E-E3604B2ED312}" destId="{59670E98-48A4-4D49-A21B-574630B6BB9C}" srcOrd="2" destOrd="0" parTransId="{E3BFCDA7-D930-475B-A4A1-45089E0452E4}" sibTransId="{156F3FF5-16C6-431F-B364-30EEA10AD451}"/>
    <dgm:cxn modelId="{10FDDFE3-0551-4712-899E-A148267ED5B6}" srcId="{A5D53E9E-0A52-453D-BA2E-E3604B2ED312}" destId="{1079236E-37E6-4F86-9B82-CBA387C77D74}" srcOrd="0" destOrd="0" parTransId="{9A9A4312-F423-4DFB-B3A4-55FA389BFF78}" sibTransId="{B2C8E7C3-0ADB-43E3-9E5B-DE5FB3ADA677}"/>
    <dgm:cxn modelId="{885A986C-5685-467C-9547-6F8B70112E31}" type="presOf" srcId="{9F77258A-0710-41A4-B3B3-BDE24F5D47FC}" destId="{54B0D7DD-2137-4EEC-8379-4D66E7F2EC86}" srcOrd="0" destOrd="0" presId="urn:microsoft.com/office/officeart/2005/8/layout/hList1"/>
    <dgm:cxn modelId="{A231F00D-D972-4831-8C91-754700829C78}" type="presOf" srcId="{861C5AD0-7EB8-4AC4-9B89-321D5A1B399F}" destId="{F3FA7736-0C08-4BAA-BDC7-5185DBE90BC8}" srcOrd="0" destOrd="0" presId="urn:microsoft.com/office/officeart/2005/8/layout/hList1"/>
    <dgm:cxn modelId="{29F92EDE-D2E0-4F1A-9E6D-B1AFEE26140B}" srcId="{A5D53E9E-0A52-453D-BA2E-E3604B2ED312}" destId="{861C5AD0-7EB8-4AC4-9B89-321D5A1B399F}" srcOrd="1" destOrd="0" parTransId="{8377BCF0-7304-4321-95FB-505A7405423B}" sibTransId="{2005208B-4957-4016-BF5F-3E73A71A464F}"/>
    <dgm:cxn modelId="{7548790E-143B-42E5-8938-5A6C162C0074}" type="presOf" srcId="{1079236E-37E6-4F86-9B82-CBA387C77D74}" destId="{1E72475D-1B0B-48F2-B475-47F8BB5DF7AF}" srcOrd="0" destOrd="0" presId="urn:microsoft.com/office/officeart/2005/8/layout/hList1"/>
    <dgm:cxn modelId="{8DFA2E20-91F8-4C4D-BC76-B5F7A37C8ACB}" type="presOf" srcId="{178B503A-FCB1-4C4A-B360-8C5A24EC0E73}" destId="{4F21826B-8E51-4661-9692-2A6EAAB07831}" srcOrd="0" destOrd="0" presId="urn:microsoft.com/office/officeart/2005/8/layout/hList1"/>
    <dgm:cxn modelId="{58666C19-61FD-4F30-93A3-06F89D60C559}" srcId="{861C5AD0-7EB8-4AC4-9B89-321D5A1B399F}" destId="{00FEA735-7FF3-4EF9-AB66-420DC7D9F33A}" srcOrd="0" destOrd="0" parTransId="{82C15148-BDA4-414A-83F2-379A52DD550F}" sibTransId="{47A7DCDC-99EA-49A0-8EC7-19A0F508C6D4}"/>
    <dgm:cxn modelId="{B6724FF8-5810-4D35-9DAE-DB9BD2500E98}" type="presOf" srcId="{59670E98-48A4-4D49-A21B-574630B6BB9C}" destId="{093B0784-6B36-4865-B120-BA2A518FC31E}" srcOrd="0" destOrd="0" presId="urn:microsoft.com/office/officeart/2005/8/layout/hList1"/>
    <dgm:cxn modelId="{48B9B495-B855-4AC6-9A08-23BA94F2B4EE}" type="presOf" srcId="{A5D53E9E-0A52-453D-BA2E-E3604B2ED312}" destId="{683FA139-55BE-4E97-8796-FA8CDFFEFFDD}" srcOrd="0" destOrd="0" presId="urn:microsoft.com/office/officeart/2005/8/layout/hList1"/>
    <dgm:cxn modelId="{DE0A9C45-E030-4A83-B41A-B7AC54CD8B7A}" srcId="{1079236E-37E6-4F86-9B82-CBA387C77D74}" destId="{9F77258A-0710-41A4-B3B3-BDE24F5D47FC}" srcOrd="0" destOrd="0" parTransId="{E0F590A4-0EC5-4E05-9F9C-81763547A41F}" sibTransId="{081A7941-D4FB-4F12-B8E1-94D96F2C5CB9}"/>
    <dgm:cxn modelId="{4EBBAAA2-A207-4E7B-8BB7-06DB6CC28E8E}" type="presParOf" srcId="{683FA139-55BE-4E97-8796-FA8CDFFEFFDD}" destId="{E566AD44-7433-4B9C-ABA3-DF0D40BEE341}" srcOrd="0" destOrd="0" presId="urn:microsoft.com/office/officeart/2005/8/layout/hList1"/>
    <dgm:cxn modelId="{528CE03F-0677-452A-895E-EB75A69E4E34}" type="presParOf" srcId="{E566AD44-7433-4B9C-ABA3-DF0D40BEE341}" destId="{1E72475D-1B0B-48F2-B475-47F8BB5DF7AF}" srcOrd="0" destOrd="0" presId="urn:microsoft.com/office/officeart/2005/8/layout/hList1"/>
    <dgm:cxn modelId="{6EE79BFF-AD52-4091-8F8E-CAE65F44C60F}" type="presParOf" srcId="{E566AD44-7433-4B9C-ABA3-DF0D40BEE341}" destId="{54B0D7DD-2137-4EEC-8379-4D66E7F2EC86}" srcOrd="1" destOrd="0" presId="urn:microsoft.com/office/officeart/2005/8/layout/hList1"/>
    <dgm:cxn modelId="{8B5CE8AF-C020-479E-A40D-E86847151510}" type="presParOf" srcId="{683FA139-55BE-4E97-8796-FA8CDFFEFFDD}" destId="{81FCDFA0-4B3C-4857-B8C2-584409E1D53B}" srcOrd="1" destOrd="0" presId="urn:microsoft.com/office/officeart/2005/8/layout/hList1"/>
    <dgm:cxn modelId="{666DBB78-720E-426B-A37F-FF411C2C1D43}" type="presParOf" srcId="{683FA139-55BE-4E97-8796-FA8CDFFEFFDD}" destId="{F132BD23-B02D-498F-BBBA-3C890A927F44}" srcOrd="2" destOrd="0" presId="urn:microsoft.com/office/officeart/2005/8/layout/hList1"/>
    <dgm:cxn modelId="{9D99E1CC-E770-4A9B-B813-827046D7BB8C}" type="presParOf" srcId="{F132BD23-B02D-498F-BBBA-3C890A927F44}" destId="{F3FA7736-0C08-4BAA-BDC7-5185DBE90BC8}" srcOrd="0" destOrd="0" presId="urn:microsoft.com/office/officeart/2005/8/layout/hList1"/>
    <dgm:cxn modelId="{DF38BF0B-753F-4909-8D9F-2BA22E52E7D9}" type="presParOf" srcId="{F132BD23-B02D-498F-BBBA-3C890A927F44}" destId="{E4DCAD87-65AF-4A84-8BB6-328C831B4593}" srcOrd="1" destOrd="0" presId="urn:microsoft.com/office/officeart/2005/8/layout/hList1"/>
    <dgm:cxn modelId="{88C0A1A5-33E9-408E-8D20-A3E4E5061FB1}" type="presParOf" srcId="{683FA139-55BE-4E97-8796-FA8CDFFEFFDD}" destId="{BCCE67E0-D267-4E63-9518-C120AF5B1DEA}" srcOrd="3" destOrd="0" presId="urn:microsoft.com/office/officeart/2005/8/layout/hList1"/>
    <dgm:cxn modelId="{C02E06A9-DCB5-4CA7-A132-4EC0C47D71CB}" type="presParOf" srcId="{683FA139-55BE-4E97-8796-FA8CDFFEFFDD}" destId="{08101FE2-6F05-40B4-A9CC-78FA78B79BAA}" srcOrd="4" destOrd="0" presId="urn:microsoft.com/office/officeart/2005/8/layout/hList1"/>
    <dgm:cxn modelId="{4BA405F4-3E2E-431E-936D-C299AD414805}" type="presParOf" srcId="{08101FE2-6F05-40B4-A9CC-78FA78B79BAA}" destId="{093B0784-6B36-4865-B120-BA2A518FC31E}" srcOrd="0" destOrd="0" presId="urn:microsoft.com/office/officeart/2005/8/layout/hList1"/>
    <dgm:cxn modelId="{618A7101-92E5-4DB2-8AF5-DC12C5C7EFBF}" type="presParOf" srcId="{08101FE2-6F05-40B4-A9CC-78FA78B79BAA}" destId="{4F21826B-8E51-4661-9692-2A6EAAB07831}"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6A870-1E5B-4012-B290-41BEA3DE14D6}">
      <dsp:nvSpPr>
        <dsp:cNvPr id="0" name=""/>
        <dsp:cNvSpPr/>
      </dsp:nvSpPr>
      <dsp:spPr>
        <a:xfrm rot="16200000">
          <a:off x="678259" y="-678259"/>
          <a:ext cx="2834481" cy="419100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b" anchorCtr="0">
          <a:noAutofit/>
        </a:bodyPr>
        <a:lstStyle/>
        <a:p>
          <a:pPr lvl="0" algn="ctr" defTabSz="1733550">
            <a:lnSpc>
              <a:spcPct val="90000"/>
            </a:lnSpc>
            <a:spcBef>
              <a:spcPct val="0"/>
            </a:spcBef>
            <a:spcAft>
              <a:spcPct val="35000"/>
            </a:spcAft>
          </a:pPr>
          <a:endParaRPr lang="en-US" sz="3900" kern="1200" dirty="0"/>
        </a:p>
      </dsp:txBody>
      <dsp:txXfrm rot="5400000">
        <a:off x="0" y="0"/>
        <a:ext cx="4191000" cy="2125861"/>
      </dsp:txXfrm>
    </dsp:sp>
    <dsp:sp modelId="{9AC978F4-A152-4F75-B170-AA09087D62F1}">
      <dsp:nvSpPr>
        <dsp:cNvPr id="0" name=""/>
        <dsp:cNvSpPr/>
      </dsp:nvSpPr>
      <dsp:spPr>
        <a:xfrm>
          <a:off x="4191000" y="0"/>
          <a:ext cx="4191000" cy="2834481"/>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b" anchorCtr="0">
          <a:noAutofit/>
        </a:bodyPr>
        <a:lstStyle/>
        <a:p>
          <a:pPr lvl="0" algn="ctr" defTabSz="1733550">
            <a:lnSpc>
              <a:spcPct val="90000"/>
            </a:lnSpc>
            <a:spcBef>
              <a:spcPct val="0"/>
            </a:spcBef>
            <a:spcAft>
              <a:spcPct val="35000"/>
            </a:spcAft>
          </a:pPr>
          <a:endParaRPr lang="en-US" sz="3900" kern="1200" dirty="0"/>
        </a:p>
      </dsp:txBody>
      <dsp:txXfrm>
        <a:off x="4191000" y="0"/>
        <a:ext cx="4191000" cy="2125861"/>
      </dsp:txXfrm>
    </dsp:sp>
    <dsp:sp modelId="{42E51544-6A4D-49A0-814B-5FCD6888FBD6}">
      <dsp:nvSpPr>
        <dsp:cNvPr id="0" name=""/>
        <dsp:cNvSpPr/>
      </dsp:nvSpPr>
      <dsp:spPr>
        <a:xfrm rot="10800000">
          <a:off x="0" y="2819402"/>
          <a:ext cx="4191000" cy="2834481"/>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t" anchorCtr="0">
          <a:noAutofit/>
        </a:bodyPr>
        <a:lstStyle/>
        <a:p>
          <a:pPr lvl="0" algn="ctr" defTabSz="1733550">
            <a:lnSpc>
              <a:spcPct val="90000"/>
            </a:lnSpc>
            <a:spcBef>
              <a:spcPct val="0"/>
            </a:spcBef>
            <a:spcAft>
              <a:spcPct val="35000"/>
            </a:spcAft>
          </a:pPr>
          <a:endParaRPr lang="en-US" sz="3900" kern="1200" dirty="0"/>
        </a:p>
      </dsp:txBody>
      <dsp:txXfrm rot="10800000">
        <a:off x="0" y="3528022"/>
        <a:ext cx="4191000" cy="2125861"/>
      </dsp:txXfrm>
    </dsp:sp>
    <dsp:sp modelId="{C7071A77-F2E2-4924-8C27-B0846CDCE6F7}">
      <dsp:nvSpPr>
        <dsp:cNvPr id="0" name=""/>
        <dsp:cNvSpPr/>
      </dsp:nvSpPr>
      <dsp:spPr>
        <a:xfrm rot="5400000">
          <a:off x="4869259" y="2148370"/>
          <a:ext cx="2834481" cy="419100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t" anchorCtr="0">
          <a:noAutofit/>
        </a:bodyPr>
        <a:lstStyle/>
        <a:p>
          <a:pPr lvl="0" algn="ctr" defTabSz="1733550">
            <a:lnSpc>
              <a:spcPct val="90000"/>
            </a:lnSpc>
            <a:spcBef>
              <a:spcPct val="0"/>
            </a:spcBef>
            <a:spcAft>
              <a:spcPct val="35000"/>
            </a:spcAft>
          </a:pPr>
          <a:endParaRPr lang="en-US" sz="3900" kern="1200" dirty="0"/>
        </a:p>
      </dsp:txBody>
      <dsp:txXfrm rot="-5400000">
        <a:off x="4191000" y="3535249"/>
        <a:ext cx="4191000" cy="2125861"/>
      </dsp:txXfrm>
    </dsp:sp>
    <dsp:sp modelId="{750374FA-45CE-443C-B5B2-93A25C377A1A}">
      <dsp:nvSpPr>
        <dsp:cNvPr id="0" name=""/>
        <dsp:cNvSpPr/>
      </dsp:nvSpPr>
      <dsp:spPr>
        <a:xfrm>
          <a:off x="2933700" y="2125861"/>
          <a:ext cx="2514600" cy="1417240"/>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Outcomes</a:t>
          </a:r>
          <a:endParaRPr lang="en-US" sz="3900" kern="1200" dirty="0"/>
        </a:p>
      </dsp:txBody>
      <dsp:txXfrm>
        <a:off x="3002884" y="2195045"/>
        <a:ext cx="2376232" cy="12788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C6545-E8F6-4688-9A1A-ED42ECCD86D2}">
      <dsp:nvSpPr>
        <dsp:cNvPr id="0" name=""/>
        <dsp:cNvSpPr/>
      </dsp:nvSpPr>
      <dsp:spPr>
        <a:xfrm>
          <a:off x="4166949" y="2251676"/>
          <a:ext cx="2577910" cy="923719"/>
        </a:xfrm>
        <a:custGeom>
          <a:avLst/>
          <a:gdLst/>
          <a:ahLst/>
          <a:cxnLst/>
          <a:rect l="0" t="0" r="0" b="0"/>
          <a:pathLst>
            <a:path>
              <a:moveTo>
                <a:pt x="0" y="0"/>
              </a:moveTo>
              <a:lnTo>
                <a:pt x="0" y="629487"/>
              </a:lnTo>
              <a:lnTo>
                <a:pt x="2577910" y="629487"/>
              </a:lnTo>
              <a:lnTo>
                <a:pt x="2577910" y="92371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BB103B-F18E-4F0A-9BCD-61DDF5B0D5BF}">
      <dsp:nvSpPr>
        <dsp:cNvPr id="0" name=""/>
        <dsp:cNvSpPr/>
      </dsp:nvSpPr>
      <dsp:spPr>
        <a:xfrm>
          <a:off x="2225992" y="2251676"/>
          <a:ext cx="1940956" cy="923719"/>
        </a:xfrm>
        <a:custGeom>
          <a:avLst/>
          <a:gdLst/>
          <a:ahLst/>
          <a:cxnLst/>
          <a:rect l="0" t="0" r="0" b="0"/>
          <a:pathLst>
            <a:path>
              <a:moveTo>
                <a:pt x="1940956" y="0"/>
              </a:moveTo>
              <a:lnTo>
                <a:pt x="1940956" y="629487"/>
              </a:lnTo>
              <a:lnTo>
                <a:pt x="0" y="629487"/>
              </a:lnTo>
              <a:lnTo>
                <a:pt x="0" y="92371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0D4814-FE97-4CD6-8ADF-90198859CCC2}">
      <dsp:nvSpPr>
        <dsp:cNvPr id="0" name=""/>
        <dsp:cNvSpPr/>
      </dsp:nvSpPr>
      <dsp:spPr>
        <a:xfrm>
          <a:off x="20774" y="797117"/>
          <a:ext cx="8292350" cy="14545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5D5026-BBF5-4660-A61F-64107AD8C6E6}">
      <dsp:nvSpPr>
        <dsp:cNvPr id="0" name=""/>
        <dsp:cNvSpPr/>
      </dsp:nvSpPr>
      <dsp:spPr>
        <a:xfrm>
          <a:off x="373675" y="1132374"/>
          <a:ext cx="8292350" cy="145455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t>Expanded ADEPT System Purpose</a:t>
          </a:r>
          <a:endParaRPr lang="en-US" sz="4500" kern="1200" dirty="0"/>
        </a:p>
      </dsp:txBody>
      <dsp:txXfrm>
        <a:off x="416278" y="1174977"/>
        <a:ext cx="8207144" cy="1369352"/>
      </dsp:txXfrm>
    </dsp:sp>
    <dsp:sp modelId="{2A089ED6-E222-4ADA-A8B4-FBCC8B1FCB44}">
      <dsp:nvSpPr>
        <dsp:cNvPr id="0" name=""/>
        <dsp:cNvSpPr/>
      </dsp:nvSpPr>
      <dsp:spPr>
        <a:xfrm>
          <a:off x="983" y="3175395"/>
          <a:ext cx="4450017" cy="159866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4B8ED-52B6-4405-BD70-1E30348C3BA6}">
      <dsp:nvSpPr>
        <dsp:cNvPr id="0" name=""/>
        <dsp:cNvSpPr/>
      </dsp:nvSpPr>
      <dsp:spPr>
        <a:xfrm>
          <a:off x="353884" y="3510651"/>
          <a:ext cx="4450017" cy="159866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endParaRPr lang="en-US" sz="4500" kern="1200" dirty="0"/>
        </a:p>
      </dsp:txBody>
      <dsp:txXfrm>
        <a:off x="400707" y="3557474"/>
        <a:ext cx="4356371" cy="1505014"/>
      </dsp:txXfrm>
    </dsp:sp>
    <dsp:sp modelId="{88F24DF5-3138-4AA4-955D-FBF52E8A95D8}">
      <dsp:nvSpPr>
        <dsp:cNvPr id="0" name=""/>
        <dsp:cNvSpPr/>
      </dsp:nvSpPr>
      <dsp:spPr>
        <a:xfrm>
          <a:off x="5156803" y="3175395"/>
          <a:ext cx="3176111" cy="201683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5FE395-566F-4CA3-8672-8BA3A4E2F255}">
      <dsp:nvSpPr>
        <dsp:cNvPr id="0" name=""/>
        <dsp:cNvSpPr/>
      </dsp:nvSpPr>
      <dsp:spPr>
        <a:xfrm>
          <a:off x="5509705" y="3510651"/>
          <a:ext cx="3176111" cy="201683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endParaRPr lang="en-US" sz="4500" kern="1200" dirty="0"/>
        </a:p>
      </dsp:txBody>
      <dsp:txXfrm>
        <a:off x="5568776" y="3569722"/>
        <a:ext cx="3057969" cy="18986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AD04F-94A5-4CC4-B6F4-3F489D9CD07D}">
      <dsp:nvSpPr>
        <dsp:cNvPr id="0" name=""/>
        <dsp:cNvSpPr/>
      </dsp:nvSpPr>
      <dsp:spPr>
        <a:xfrm>
          <a:off x="0" y="692767"/>
          <a:ext cx="2040819" cy="122449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r>
            <a:rPr lang="en-US" sz="5600" kern="1200" dirty="0" smtClean="0"/>
            <a:t> </a:t>
          </a:r>
          <a:endParaRPr lang="en-US" sz="5600" kern="1200" dirty="0"/>
        </a:p>
      </dsp:txBody>
      <dsp:txXfrm>
        <a:off x="0" y="692767"/>
        <a:ext cx="2040819" cy="1224491"/>
      </dsp:txXfrm>
    </dsp:sp>
    <dsp:sp modelId="{5AB1C3B1-9FF9-4F9A-AE28-FA03B384A7A5}">
      <dsp:nvSpPr>
        <dsp:cNvPr id="0" name=""/>
        <dsp:cNvSpPr/>
      </dsp:nvSpPr>
      <dsp:spPr>
        <a:xfrm>
          <a:off x="2244901" y="692767"/>
          <a:ext cx="2040819" cy="1224491"/>
        </a:xfrm>
        <a:prstGeom prst="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r>
            <a:rPr lang="en-US" sz="5600" kern="1200" dirty="0" smtClean="0"/>
            <a:t> </a:t>
          </a:r>
          <a:endParaRPr lang="en-US" sz="5600" kern="1200" dirty="0"/>
        </a:p>
      </dsp:txBody>
      <dsp:txXfrm>
        <a:off x="2244901" y="692767"/>
        <a:ext cx="2040819" cy="1224491"/>
      </dsp:txXfrm>
    </dsp:sp>
    <dsp:sp modelId="{66563992-FF8B-43E3-8522-FF81D75D0371}">
      <dsp:nvSpPr>
        <dsp:cNvPr id="0" name=""/>
        <dsp:cNvSpPr/>
      </dsp:nvSpPr>
      <dsp:spPr>
        <a:xfrm>
          <a:off x="4489802" y="692767"/>
          <a:ext cx="2040819" cy="1224491"/>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r>
            <a:rPr lang="en-US" sz="5600" kern="1200" dirty="0" smtClean="0"/>
            <a:t> </a:t>
          </a:r>
          <a:endParaRPr lang="en-US" sz="5600" kern="1200" dirty="0"/>
        </a:p>
      </dsp:txBody>
      <dsp:txXfrm>
        <a:off x="4489802" y="692767"/>
        <a:ext cx="2040819" cy="1224491"/>
      </dsp:txXfrm>
    </dsp:sp>
    <dsp:sp modelId="{DB04D114-11A2-47BF-A928-823D350B5534}">
      <dsp:nvSpPr>
        <dsp:cNvPr id="0" name=""/>
        <dsp:cNvSpPr/>
      </dsp:nvSpPr>
      <dsp:spPr>
        <a:xfrm>
          <a:off x="1122450" y="2121340"/>
          <a:ext cx="2040819" cy="1224491"/>
        </a:xfrm>
        <a:prstGeom prst="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r>
            <a:rPr lang="en-US" sz="5600" kern="1200" dirty="0" smtClean="0"/>
            <a:t> </a:t>
          </a:r>
          <a:endParaRPr lang="en-US" sz="5600" kern="1200" dirty="0"/>
        </a:p>
      </dsp:txBody>
      <dsp:txXfrm>
        <a:off x="1122450" y="2121340"/>
        <a:ext cx="2040819" cy="1224491"/>
      </dsp:txXfrm>
    </dsp:sp>
    <dsp:sp modelId="{DC448977-AC19-4D4D-8B12-39CD22E6E9A4}">
      <dsp:nvSpPr>
        <dsp:cNvPr id="0" name=""/>
        <dsp:cNvSpPr/>
      </dsp:nvSpPr>
      <dsp:spPr>
        <a:xfrm>
          <a:off x="3367351" y="2121340"/>
          <a:ext cx="2040819" cy="122449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r>
            <a:rPr lang="en-US" sz="5600" kern="1200" dirty="0" smtClean="0"/>
            <a:t> </a:t>
          </a:r>
          <a:endParaRPr lang="en-US" sz="5600" kern="1200" dirty="0"/>
        </a:p>
      </dsp:txBody>
      <dsp:txXfrm>
        <a:off x="3367351" y="2121340"/>
        <a:ext cx="2040819" cy="122449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580B1-7688-4117-8E8B-57F657B1C208}">
      <dsp:nvSpPr>
        <dsp:cNvPr id="0" name=""/>
        <dsp:cNvSpPr/>
      </dsp:nvSpPr>
      <dsp:spPr>
        <a:xfrm>
          <a:off x="1757483" y="485"/>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1802515" y="45517"/>
        <a:ext cx="1585230" cy="832423"/>
      </dsp:txXfrm>
    </dsp:sp>
    <dsp:sp modelId="{FE3C9F20-4C46-4F8F-85DD-79F815C18752}">
      <dsp:nvSpPr>
        <dsp:cNvPr id="0" name=""/>
        <dsp:cNvSpPr/>
      </dsp:nvSpPr>
      <dsp:spPr>
        <a:xfrm>
          <a:off x="751683" y="461728"/>
          <a:ext cx="3686894" cy="3686894"/>
        </a:xfrm>
        <a:custGeom>
          <a:avLst/>
          <a:gdLst/>
          <a:ahLst/>
          <a:cxnLst/>
          <a:rect l="0" t="0" r="0" b="0"/>
          <a:pathLst>
            <a:path>
              <a:moveTo>
                <a:pt x="2840940" y="293187"/>
              </a:moveTo>
              <a:arcTo wR="1843447" hR="1843447" stAng="18165521" swAng="105037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9A2A5E0-C948-40FF-82DF-436E10F15006}">
      <dsp:nvSpPr>
        <dsp:cNvPr id="0" name=""/>
        <dsp:cNvSpPr/>
      </dsp:nvSpPr>
      <dsp:spPr>
        <a:xfrm>
          <a:off x="3510705" y="1274275"/>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3555737" y="1319307"/>
        <a:ext cx="1585230" cy="832423"/>
      </dsp:txXfrm>
    </dsp:sp>
    <dsp:sp modelId="{FF1B2630-A85B-459F-BD63-306EDC3BF32E}">
      <dsp:nvSpPr>
        <dsp:cNvPr id="0" name=""/>
        <dsp:cNvSpPr/>
      </dsp:nvSpPr>
      <dsp:spPr>
        <a:xfrm>
          <a:off x="751683" y="461728"/>
          <a:ext cx="3686894" cy="3686894"/>
        </a:xfrm>
        <a:custGeom>
          <a:avLst/>
          <a:gdLst/>
          <a:ahLst/>
          <a:cxnLst/>
          <a:rect l="0" t="0" r="0" b="0"/>
          <a:pathLst>
            <a:path>
              <a:moveTo>
                <a:pt x="3682480" y="1970948"/>
              </a:moveTo>
              <a:arcTo wR="1843447" hR="1843447" stAng="21837960" swAng="1360202"/>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AB38A0C-82FF-4525-96B6-59E99F1F8F19}">
      <dsp:nvSpPr>
        <dsp:cNvPr id="0" name=""/>
        <dsp:cNvSpPr/>
      </dsp:nvSpPr>
      <dsp:spPr>
        <a:xfrm>
          <a:off x="2841034" y="3335312"/>
          <a:ext cx="1675294" cy="92248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2886066" y="3380344"/>
        <a:ext cx="1585230" cy="832423"/>
      </dsp:txXfrm>
    </dsp:sp>
    <dsp:sp modelId="{30C090FB-5AAA-4380-B315-066E7B02A5FB}">
      <dsp:nvSpPr>
        <dsp:cNvPr id="0" name=""/>
        <dsp:cNvSpPr/>
      </dsp:nvSpPr>
      <dsp:spPr>
        <a:xfrm>
          <a:off x="751683" y="461728"/>
          <a:ext cx="3686894" cy="3686894"/>
        </a:xfrm>
        <a:custGeom>
          <a:avLst/>
          <a:gdLst/>
          <a:ahLst/>
          <a:cxnLst/>
          <a:rect l="0" t="0" r="0" b="0"/>
          <a:pathLst>
            <a:path>
              <a:moveTo>
                <a:pt x="1991564" y="3680934"/>
              </a:moveTo>
              <a:arcTo wR="1843447" hR="1843447" stAng="5123485" swAng="553029"/>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AEC5F49-C532-487F-AAC0-78906E1B3D96}">
      <dsp:nvSpPr>
        <dsp:cNvPr id="0" name=""/>
        <dsp:cNvSpPr/>
      </dsp:nvSpPr>
      <dsp:spPr>
        <a:xfrm>
          <a:off x="673932" y="3335312"/>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718964" y="3380344"/>
        <a:ext cx="1585230" cy="832423"/>
      </dsp:txXfrm>
    </dsp:sp>
    <dsp:sp modelId="{36EB913C-5DC9-4ABC-96D1-80E907DD46CC}">
      <dsp:nvSpPr>
        <dsp:cNvPr id="0" name=""/>
        <dsp:cNvSpPr/>
      </dsp:nvSpPr>
      <dsp:spPr>
        <a:xfrm>
          <a:off x="751683" y="461728"/>
          <a:ext cx="3686894" cy="3686894"/>
        </a:xfrm>
        <a:custGeom>
          <a:avLst/>
          <a:gdLst/>
          <a:ahLst/>
          <a:cxnLst/>
          <a:rect l="0" t="0" r="0" b="0"/>
          <a:pathLst>
            <a:path>
              <a:moveTo>
                <a:pt x="195640" y="2669903"/>
              </a:moveTo>
              <a:arcTo wR="1843447" hR="1843447" stAng="9201838" swAng="1360202"/>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C608776-F366-4775-918A-A599F1F837D6}">
      <dsp:nvSpPr>
        <dsp:cNvPr id="0" name=""/>
        <dsp:cNvSpPr/>
      </dsp:nvSpPr>
      <dsp:spPr>
        <a:xfrm>
          <a:off x="4260" y="1274275"/>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 </a:t>
          </a:r>
          <a:endParaRPr lang="en-US" sz="3800" kern="1200" dirty="0"/>
        </a:p>
      </dsp:txBody>
      <dsp:txXfrm>
        <a:off x="49292" y="1319307"/>
        <a:ext cx="1585230" cy="832423"/>
      </dsp:txXfrm>
    </dsp:sp>
    <dsp:sp modelId="{A08A06BC-5FA5-4840-A6D0-F1ABD4BEDFC0}">
      <dsp:nvSpPr>
        <dsp:cNvPr id="0" name=""/>
        <dsp:cNvSpPr/>
      </dsp:nvSpPr>
      <dsp:spPr>
        <a:xfrm>
          <a:off x="751683" y="461728"/>
          <a:ext cx="3686894" cy="3686894"/>
        </a:xfrm>
        <a:custGeom>
          <a:avLst/>
          <a:gdLst/>
          <a:ahLst/>
          <a:cxnLst/>
          <a:rect l="0" t="0" r="0" b="0"/>
          <a:pathLst>
            <a:path>
              <a:moveTo>
                <a:pt x="425820" y="665045"/>
              </a:moveTo>
              <a:arcTo wR="1843447" hR="1843447" stAng="13184102" swAng="105037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D7ADD-843D-49EC-A005-9A533800FB10}">
      <dsp:nvSpPr>
        <dsp:cNvPr id="0" name=""/>
        <dsp:cNvSpPr/>
      </dsp:nvSpPr>
      <dsp:spPr>
        <a:xfrm>
          <a:off x="673383" y="0"/>
          <a:ext cx="7513320" cy="4428285"/>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BBB2A-C4E3-4593-B505-73D836CB30F9}">
      <dsp:nvSpPr>
        <dsp:cNvPr id="0" name=""/>
        <dsp:cNvSpPr/>
      </dsp:nvSpPr>
      <dsp:spPr>
        <a:xfrm>
          <a:off x="2589" y="1328485"/>
          <a:ext cx="1558944" cy="177131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78690" y="1404586"/>
        <a:ext cx="1406742" cy="1619112"/>
      </dsp:txXfrm>
    </dsp:sp>
    <dsp:sp modelId="{D0ADB1D0-C4D5-4679-8B93-1670BBF86402}">
      <dsp:nvSpPr>
        <dsp:cNvPr id="0" name=""/>
        <dsp:cNvSpPr/>
      </dsp:nvSpPr>
      <dsp:spPr>
        <a:xfrm>
          <a:off x="1821358" y="1328485"/>
          <a:ext cx="1558944" cy="1771314"/>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1897459" y="1404586"/>
        <a:ext cx="1406742" cy="1619112"/>
      </dsp:txXfrm>
    </dsp:sp>
    <dsp:sp modelId="{D2AA8655-DC1B-4525-A248-983843961D05}">
      <dsp:nvSpPr>
        <dsp:cNvPr id="0" name=""/>
        <dsp:cNvSpPr/>
      </dsp:nvSpPr>
      <dsp:spPr>
        <a:xfrm>
          <a:off x="3640127" y="1328485"/>
          <a:ext cx="1558944" cy="1771314"/>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3716228" y="1404586"/>
        <a:ext cx="1406742" cy="1619112"/>
      </dsp:txXfrm>
    </dsp:sp>
    <dsp:sp modelId="{A42C6777-B6E0-41F7-A0CB-475C492497D4}">
      <dsp:nvSpPr>
        <dsp:cNvPr id="0" name=""/>
        <dsp:cNvSpPr/>
      </dsp:nvSpPr>
      <dsp:spPr>
        <a:xfrm>
          <a:off x="5458896" y="1328485"/>
          <a:ext cx="1558944" cy="1771314"/>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534997" y="1404586"/>
        <a:ext cx="1406742" cy="1619112"/>
      </dsp:txXfrm>
    </dsp:sp>
    <dsp:sp modelId="{2A7458A9-E72A-4F8A-BB7E-19555AFF3D3C}">
      <dsp:nvSpPr>
        <dsp:cNvPr id="0" name=""/>
        <dsp:cNvSpPr/>
      </dsp:nvSpPr>
      <dsp:spPr>
        <a:xfrm>
          <a:off x="7277665" y="1328485"/>
          <a:ext cx="1558944" cy="1771314"/>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7353766" y="1404586"/>
        <a:ext cx="1406742" cy="1619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5A361-7305-4491-80F6-E5FDEFBB9A12}">
      <dsp:nvSpPr>
        <dsp:cNvPr id="0" name=""/>
        <dsp:cNvSpPr/>
      </dsp:nvSpPr>
      <dsp:spPr>
        <a:xfrm>
          <a:off x="3253321" y="16605"/>
          <a:ext cx="2794757" cy="1264024"/>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a:off x="3253321" y="16605"/>
        <a:ext cx="2794757" cy="1264024"/>
      </dsp:txXfrm>
    </dsp:sp>
    <dsp:sp modelId="{20976B1A-2E9E-4A57-BDD0-A4144AD07A42}">
      <dsp:nvSpPr>
        <dsp:cNvPr id="0" name=""/>
        <dsp:cNvSpPr/>
      </dsp:nvSpPr>
      <dsp:spPr>
        <a:xfrm>
          <a:off x="1648120" y="166"/>
          <a:ext cx="1708739" cy="1296901"/>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5D66D3-0466-409E-81E5-18F9D7AFB932}">
      <dsp:nvSpPr>
        <dsp:cNvPr id="0" name=""/>
        <dsp:cNvSpPr/>
      </dsp:nvSpPr>
      <dsp:spPr>
        <a:xfrm>
          <a:off x="1762459" y="1505632"/>
          <a:ext cx="2794757" cy="1264024"/>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a:off x="1762459" y="1505632"/>
        <a:ext cx="2794757" cy="1264024"/>
      </dsp:txXfrm>
    </dsp:sp>
    <dsp:sp modelId="{4FF29AD7-0810-4930-A3BE-918D207C66DA}">
      <dsp:nvSpPr>
        <dsp:cNvPr id="0" name=""/>
        <dsp:cNvSpPr/>
      </dsp:nvSpPr>
      <dsp:spPr>
        <a:xfrm>
          <a:off x="4682356" y="1505632"/>
          <a:ext cx="1251384" cy="126402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7E341-87A5-4F7B-A29F-2F752CAAADFC}">
      <dsp:nvSpPr>
        <dsp:cNvPr id="0" name=""/>
        <dsp:cNvSpPr/>
      </dsp:nvSpPr>
      <dsp:spPr>
        <a:xfrm>
          <a:off x="3138982" y="2978220"/>
          <a:ext cx="2794757" cy="1264024"/>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a:off x="3138982" y="2978220"/>
        <a:ext cx="2794757" cy="1264024"/>
      </dsp:txXfrm>
    </dsp:sp>
    <dsp:sp modelId="{347A12D9-2945-4078-8F89-42B83A7CD146}">
      <dsp:nvSpPr>
        <dsp:cNvPr id="0" name=""/>
        <dsp:cNvSpPr/>
      </dsp:nvSpPr>
      <dsp:spPr>
        <a:xfrm>
          <a:off x="1762459" y="2978220"/>
          <a:ext cx="1251384" cy="12640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18A991-00DF-4DB9-8DEF-D3D7B7738DFF}">
      <dsp:nvSpPr>
        <dsp:cNvPr id="0" name=""/>
        <dsp:cNvSpPr/>
      </dsp:nvSpPr>
      <dsp:spPr>
        <a:xfrm>
          <a:off x="1762459" y="4450808"/>
          <a:ext cx="2794757" cy="12640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a:off x="1762459" y="4450808"/>
        <a:ext cx="2794757" cy="1264024"/>
      </dsp:txXfrm>
    </dsp:sp>
    <dsp:sp modelId="{4A8A7069-096A-4B50-8444-4F4AC70DA6F6}">
      <dsp:nvSpPr>
        <dsp:cNvPr id="0" name=""/>
        <dsp:cNvSpPr/>
      </dsp:nvSpPr>
      <dsp:spPr>
        <a:xfrm>
          <a:off x="4682356" y="4450808"/>
          <a:ext cx="1251384" cy="126402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580B1-7688-4117-8E8B-57F657B1C208}">
      <dsp:nvSpPr>
        <dsp:cNvPr id="0" name=""/>
        <dsp:cNvSpPr/>
      </dsp:nvSpPr>
      <dsp:spPr>
        <a:xfrm>
          <a:off x="1757483" y="485"/>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1802515" y="45517"/>
        <a:ext cx="1585230" cy="832423"/>
      </dsp:txXfrm>
    </dsp:sp>
    <dsp:sp modelId="{FE3C9F20-4C46-4F8F-85DD-79F815C18752}">
      <dsp:nvSpPr>
        <dsp:cNvPr id="0" name=""/>
        <dsp:cNvSpPr/>
      </dsp:nvSpPr>
      <dsp:spPr>
        <a:xfrm>
          <a:off x="751683" y="461728"/>
          <a:ext cx="3686894" cy="3686894"/>
        </a:xfrm>
        <a:custGeom>
          <a:avLst/>
          <a:gdLst/>
          <a:ahLst/>
          <a:cxnLst/>
          <a:rect l="0" t="0" r="0" b="0"/>
          <a:pathLst>
            <a:path>
              <a:moveTo>
                <a:pt x="2840940" y="293187"/>
              </a:moveTo>
              <a:arcTo wR="1843447" hR="1843447" stAng="18165521" swAng="105037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9A2A5E0-C948-40FF-82DF-436E10F15006}">
      <dsp:nvSpPr>
        <dsp:cNvPr id="0" name=""/>
        <dsp:cNvSpPr/>
      </dsp:nvSpPr>
      <dsp:spPr>
        <a:xfrm>
          <a:off x="3510705" y="1274275"/>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3555737" y="1319307"/>
        <a:ext cx="1585230" cy="832423"/>
      </dsp:txXfrm>
    </dsp:sp>
    <dsp:sp modelId="{FF1B2630-A85B-459F-BD63-306EDC3BF32E}">
      <dsp:nvSpPr>
        <dsp:cNvPr id="0" name=""/>
        <dsp:cNvSpPr/>
      </dsp:nvSpPr>
      <dsp:spPr>
        <a:xfrm>
          <a:off x="751683" y="461728"/>
          <a:ext cx="3686894" cy="3686894"/>
        </a:xfrm>
        <a:custGeom>
          <a:avLst/>
          <a:gdLst/>
          <a:ahLst/>
          <a:cxnLst/>
          <a:rect l="0" t="0" r="0" b="0"/>
          <a:pathLst>
            <a:path>
              <a:moveTo>
                <a:pt x="3682480" y="1970948"/>
              </a:moveTo>
              <a:arcTo wR="1843447" hR="1843447" stAng="21837960" swAng="1360202"/>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AB38A0C-82FF-4525-96B6-59E99F1F8F19}">
      <dsp:nvSpPr>
        <dsp:cNvPr id="0" name=""/>
        <dsp:cNvSpPr/>
      </dsp:nvSpPr>
      <dsp:spPr>
        <a:xfrm>
          <a:off x="2841034" y="3335312"/>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2886066" y="3380344"/>
        <a:ext cx="1585230" cy="832423"/>
      </dsp:txXfrm>
    </dsp:sp>
    <dsp:sp modelId="{30C090FB-5AAA-4380-B315-066E7B02A5FB}">
      <dsp:nvSpPr>
        <dsp:cNvPr id="0" name=""/>
        <dsp:cNvSpPr/>
      </dsp:nvSpPr>
      <dsp:spPr>
        <a:xfrm>
          <a:off x="751683" y="461728"/>
          <a:ext cx="3686894" cy="3686894"/>
        </a:xfrm>
        <a:custGeom>
          <a:avLst/>
          <a:gdLst/>
          <a:ahLst/>
          <a:cxnLst/>
          <a:rect l="0" t="0" r="0" b="0"/>
          <a:pathLst>
            <a:path>
              <a:moveTo>
                <a:pt x="1991564" y="3680934"/>
              </a:moveTo>
              <a:arcTo wR="1843447" hR="1843447" stAng="5123485" swAng="553029"/>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AEC5F49-C532-487F-AAC0-78906E1B3D96}">
      <dsp:nvSpPr>
        <dsp:cNvPr id="0" name=""/>
        <dsp:cNvSpPr/>
      </dsp:nvSpPr>
      <dsp:spPr>
        <a:xfrm>
          <a:off x="673932" y="3335312"/>
          <a:ext cx="1675294" cy="922487"/>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718964" y="3380344"/>
        <a:ext cx="1585230" cy="832423"/>
      </dsp:txXfrm>
    </dsp:sp>
    <dsp:sp modelId="{36EB913C-5DC9-4ABC-96D1-80E907DD46CC}">
      <dsp:nvSpPr>
        <dsp:cNvPr id="0" name=""/>
        <dsp:cNvSpPr/>
      </dsp:nvSpPr>
      <dsp:spPr>
        <a:xfrm>
          <a:off x="751683" y="461728"/>
          <a:ext cx="3686894" cy="3686894"/>
        </a:xfrm>
        <a:custGeom>
          <a:avLst/>
          <a:gdLst/>
          <a:ahLst/>
          <a:cxnLst/>
          <a:rect l="0" t="0" r="0" b="0"/>
          <a:pathLst>
            <a:path>
              <a:moveTo>
                <a:pt x="195640" y="2669903"/>
              </a:moveTo>
              <a:arcTo wR="1843447" hR="1843447" stAng="9201838" swAng="1360202"/>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C608776-F366-4775-918A-A599F1F837D6}">
      <dsp:nvSpPr>
        <dsp:cNvPr id="0" name=""/>
        <dsp:cNvSpPr/>
      </dsp:nvSpPr>
      <dsp:spPr>
        <a:xfrm>
          <a:off x="4260" y="1274275"/>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 </a:t>
          </a:r>
          <a:endParaRPr lang="en-US" sz="3800" kern="1200" dirty="0"/>
        </a:p>
      </dsp:txBody>
      <dsp:txXfrm>
        <a:off x="49292" y="1319307"/>
        <a:ext cx="1585230" cy="832423"/>
      </dsp:txXfrm>
    </dsp:sp>
    <dsp:sp modelId="{A08A06BC-5FA5-4840-A6D0-F1ABD4BEDFC0}">
      <dsp:nvSpPr>
        <dsp:cNvPr id="0" name=""/>
        <dsp:cNvSpPr/>
      </dsp:nvSpPr>
      <dsp:spPr>
        <a:xfrm>
          <a:off x="751683" y="461728"/>
          <a:ext cx="3686894" cy="3686894"/>
        </a:xfrm>
        <a:custGeom>
          <a:avLst/>
          <a:gdLst/>
          <a:ahLst/>
          <a:cxnLst/>
          <a:rect l="0" t="0" r="0" b="0"/>
          <a:pathLst>
            <a:path>
              <a:moveTo>
                <a:pt x="425820" y="665045"/>
              </a:moveTo>
              <a:arcTo wR="1843447" hR="1843447" stAng="13184102" swAng="105037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580B1-7688-4117-8E8B-57F657B1C208}">
      <dsp:nvSpPr>
        <dsp:cNvPr id="0" name=""/>
        <dsp:cNvSpPr/>
      </dsp:nvSpPr>
      <dsp:spPr>
        <a:xfrm>
          <a:off x="1757483" y="485"/>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1802515" y="45517"/>
        <a:ext cx="1585230" cy="832423"/>
      </dsp:txXfrm>
    </dsp:sp>
    <dsp:sp modelId="{FE3C9F20-4C46-4F8F-85DD-79F815C18752}">
      <dsp:nvSpPr>
        <dsp:cNvPr id="0" name=""/>
        <dsp:cNvSpPr/>
      </dsp:nvSpPr>
      <dsp:spPr>
        <a:xfrm>
          <a:off x="485170" y="295769"/>
          <a:ext cx="3686894" cy="3686894"/>
        </a:xfrm>
        <a:custGeom>
          <a:avLst/>
          <a:gdLst/>
          <a:ahLst/>
          <a:cxnLst/>
          <a:rect l="0" t="0" r="0" b="0"/>
          <a:pathLst>
            <a:path>
              <a:moveTo>
                <a:pt x="3066949" y="464556"/>
              </a:moveTo>
              <a:arcTo wR="1843447" hR="1843447" stAng="18694976" swAng="87234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9A2A5E0-C948-40FF-82DF-436E10F15006}">
      <dsp:nvSpPr>
        <dsp:cNvPr id="0" name=""/>
        <dsp:cNvSpPr/>
      </dsp:nvSpPr>
      <dsp:spPr>
        <a:xfrm>
          <a:off x="3362014" y="1242939"/>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3407046" y="1287971"/>
        <a:ext cx="1585230" cy="832423"/>
      </dsp:txXfrm>
    </dsp:sp>
    <dsp:sp modelId="{FF1B2630-A85B-459F-BD63-306EDC3BF32E}">
      <dsp:nvSpPr>
        <dsp:cNvPr id="0" name=""/>
        <dsp:cNvSpPr/>
      </dsp:nvSpPr>
      <dsp:spPr>
        <a:xfrm>
          <a:off x="644082" y="642978"/>
          <a:ext cx="3686894" cy="3686894"/>
        </a:xfrm>
        <a:custGeom>
          <a:avLst/>
          <a:gdLst/>
          <a:ahLst/>
          <a:cxnLst/>
          <a:rect l="0" t="0" r="0" b="0"/>
          <a:pathLst>
            <a:path>
              <a:moveTo>
                <a:pt x="3684891" y="1757533"/>
              </a:moveTo>
              <a:arcTo wR="1843447" hR="1843447" stAng="21439726" swAng="1363989"/>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AB38A0C-82FF-4525-96B6-59E99F1F8F19}">
      <dsp:nvSpPr>
        <dsp:cNvPr id="0" name=""/>
        <dsp:cNvSpPr/>
      </dsp:nvSpPr>
      <dsp:spPr>
        <a:xfrm>
          <a:off x="2841034" y="3335312"/>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2886066" y="3380344"/>
        <a:ext cx="1585230" cy="832423"/>
      </dsp:txXfrm>
    </dsp:sp>
    <dsp:sp modelId="{30C090FB-5AAA-4380-B315-066E7B02A5FB}">
      <dsp:nvSpPr>
        <dsp:cNvPr id="0" name=""/>
        <dsp:cNvSpPr/>
      </dsp:nvSpPr>
      <dsp:spPr>
        <a:xfrm>
          <a:off x="751683" y="461728"/>
          <a:ext cx="3686894" cy="3686894"/>
        </a:xfrm>
        <a:custGeom>
          <a:avLst/>
          <a:gdLst/>
          <a:ahLst/>
          <a:cxnLst/>
          <a:rect l="0" t="0" r="0" b="0"/>
          <a:pathLst>
            <a:path>
              <a:moveTo>
                <a:pt x="1991564" y="3680934"/>
              </a:moveTo>
              <a:arcTo wR="1843447" hR="1843447" stAng="5123485" swAng="553029"/>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AEC5F49-C532-487F-AAC0-78906E1B3D96}">
      <dsp:nvSpPr>
        <dsp:cNvPr id="0" name=""/>
        <dsp:cNvSpPr/>
      </dsp:nvSpPr>
      <dsp:spPr>
        <a:xfrm>
          <a:off x="673932" y="3335312"/>
          <a:ext cx="1675294" cy="92248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 </a:t>
          </a:r>
          <a:endParaRPr lang="en-US" sz="3800" kern="1200" dirty="0"/>
        </a:p>
      </dsp:txBody>
      <dsp:txXfrm>
        <a:off x="718964" y="3380344"/>
        <a:ext cx="1585230" cy="832423"/>
      </dsp:txXfrm>
    </dsp:sp>
    <dsp:sp modelId="{36EB913C-5DC9-4ABC-96D1-80E907DD46CC}">
      <dsp:nvSpPr>
        <dsp:cNvPr id="0" name=""/>
        <dsp:cNvSpPr/>
      </dsp:nvSpPr>
      <dsp:spPr>
        <a:xfrm>
          <a:off x="751683" y="461728"/>
          <a:ext cx="3686894" cy="3686894"/>
        </a:xfrm>
        <a:custGeom>
          <a:avLst/>
          <a:gdLst/>
          <a:ahLst/>
          <a:cxnLst/>
          <a:rect l="0" t="0" r="0" b="0"/>
          <a:pathLst>
            <a:path>
              <a:moveTo>
                <a:pt x="195640" y="2669903"/>
              </a:moveTo>
              <a:arcTo wR="1843447" hR="1843447" stAng="9201838" swAng="1360202"/>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C608776-F366-4775-918A-A599F1F837D6}">
      <dsp:nvSpPr>
        <dsp:cNvPr id="0" name=""/>
        <dsp:cNvSpPr/>
      </dsp:nvSpPr>
      <dsp:spPr>
        <a:xfrm>
          <a:off x="4260" y="1274275"/>
          <a:ext cx="1675294" cy="922487"/>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 </a:t>
          </a:r>
          <a:endParaRPr lang="en-US" sz="3800" kern="1200" dirty="0"/>
        </a:p>
      </dsp:txBody>
      <dsp:txXfrm>
        <a:off x="49292" y="1319307"/>
        <a:ext cx="1585230" cy="832423"/>
      </dsp:txXfrm>
    </dsp:sp>
    <dsp:sp modelId="{A08A06BC-5FA5-4840-A6D0-F1ABD4BEDFC0}">
      <dsp:nvSpPr>
        <dsp:cNvPr id="0" name=""/>
        <dsp:cNvSpPr/>
      </dsp:nvSpPr>
      <dsp:spPr>
        <a:xfrm>
          <a:off x="751683" y="461728"/>
          <a:ext cx="3686894" cy="3686894"/>
        </a:xfrm>
        <a:custGeom>
          <a:avLst/>
          <a:gdLst/>
          <a:ahLst/>
          <a:cxnLst/>
          <a:rect l="0" t="0" r="0" b="0"/>
          <a:pathLst>
            <a:path>
              <a:moveTo>
                <a:pt x="425820" y="665045"/>
              </a:moveTo>
              <a:arcTo wR="1843447" hR="1843447" stAng="13184102" swAng="105037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0C073-CACC-4162-886F-225F8CE2B746}">
      <dsp:nvSpPr>
        <dsp:cNvPr id="0" name=""/>
        <dsp:cNvSpPr/>
      </dsp:nvSpPr>
      <dsp:spPr>
        <a:xfrm>
          <a:off x="5650216" y="2835688"/>
          <a:ext cx="1660612" cy="414817"/>
        </a:xfrm>
        <a:custGeom>
          <a:avLst/>
          <a:gdLst/>
          <a:ahLst/>
          <a:cxnLst/>
          <a:rect l="0" t="0" r="0" b="0"/>
          <a:pathLst>
            <a:path>
              <a:moveTo>
                <a:pt x="0" y="0"/>
              </a:moveTo>
              <a:lnTo>
                <a:pt x="0" y="169307"/>
              </a:lnTo>
              <a:lnTo>
                <a:pt x="1660612" y="169307"/>
              </a:lnTo>
              <a:lnTo>
                <a:pt x="1660612" y="414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F8FD98-0FF2-4B92-9618-4E5C109F2322}">
      <dsp:nvSpPr>
        <dsp:cNvPr id="0" name=""/>
        <dsp:cNvSpPr/>
      </dsp:nvSpPr>
      <dsp:spPr>
        <a:xfrm>
          <a:off x="4087105" y="2835688"/>
          <a:ext cx="1563110" cy="414817"/>
        </a:xfrm>
        <a:custGeom>
          <a:avLst/>
          <a:gdLst/>
          <a:ahLst/>
          <a:cxnLst/>
          <a:rect l="0" t="0" r="0" b="0"/>
          <a:pathLst>
            <a:path>
              <a:moveTo>
                <a:pt x="1563110" y="0"/>
              </a:moveTo>
              <a:lnTo>
                <a:pt x="1563110" y="169307"/>
              </a:lnTo>
              <a:lnTo>
                <a:pt x="0" y="169307"/>
              </a:lnTo>
              <a:lnTo>
                <a:pt x="0" y="4148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780D1B-2143-4A33-9B9A-5A1D6036FC80}">
      <dsp:nvSpPr>
        <dsp:cNvPr id="0" name=""/>
        <dsp:cNvSpPr/>
      </dsp:nvSpPr>
      <dsp:spPr>
        <a:xfrm>
          <a:off x="0" y="1523996"/>
          <a:ext cx="3756220" cy="11690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102"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0" y="1523996"/>
        <a:ext cx="3756220" cy="1169091"/>
      </dsp:txXfrm>
    </dsp:sp>
    <dsp:sp modelId="{9D3203B3-1352-4837-B4FB-C949F119464C}">
      <dsp:nvSpPr>
        <dsp:cNvPr id="0" name=""/>
        <dsp:cNvSpPr/>
      </dsp:nvSpPr>
      <dsp:spPr>
        <a:xfrm>
          <a:off x="2" y="1447796"/>
          <a:ext cx="849714" cy="1294474"/>
        </a:xfrm>
        <a:prstGeom prst="rect">
          <a:avLst/>
        </a:prstGeom>
        <a:blipFill>
          <a:blip xmlns:r="http://schemas.openxmlformats.org/officeDocument/2006/relationships" r:embed="rId1" cstate="print">
            <a:extLst>
              <a:ext uri="{BEBA8EAE-BF5A-486C-A8C5-ECC9F3942E4B}">
                <a14:imgProps xmlns:a14="http://schemas.microsoft.com/office/drawing/2010/main">
                  <a14:imgLayer r:embed="rId2">
                    <a14:imgEffect>
                      <a14:backgroundRemoval t="0" b="100000" l="29167" r="83125"/>
                    </a14:imgEffect>
                  </a14:imgLayer>
                </a14:imgProps>
              </a:ext>
              <a:ext uri="{28A0092B-C50C-407E-A947-70E740481C1C}">
                <a14:useLocalDpi xmlns:a14="http://schemas.microsoft.com/office/drawing/2010/main" val="0"/>
              </a:ext>
            </a:extLst>
          </a:blip>
          <a:srcRect/>
          <a:stretch>
            <a:fillRect l="-151000" r="-151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C135D1D9-98EE-47A7-B946-E6A5CDA294EA}">
      <dsp:nvSpPr>
        <dsp:cNvPr id="0" name=""/>
        <dsp:cNvSpPr/>
      </dsp:nvSpPr>
      <dsp:spPr>
        <a:xfrm>
          <a:off x="4190991" y="1600204"/>
          <a:ext cx="2918449" cy="1235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102"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4190991" y="1600204"/>
        <a:ext cx="2918449" cy="1235484"/>
      </dsp:txXfrm>
    </dsp:sp>
    <dsp:sp modelId="{21D5F30C-A198-4CB3-8834-11967F85C608}">
      <dsp:nvSpPr>
        <dsp:cNvPr id="0" name=""/>
        <dsp:cNvSpPr/>
      </dsp:nvSpPr>
      <dsp:spPr>
        <a:xfrm>
          <a:off x="4191000" y="1594853"/>
          <a:ext cx="777885" cy="1163367"/>
        </a:xfrm>
        <a:prstGeom prst="rect">
          <a:avLst/>
        </a:prstGeom>
        <a:blipFill>
          <a:blip xmlns:r="http://schemas.openxmlformats.org/officeDocument/2006/relationships" r:embed="rId3" cstate="print">
            <a:extLst>
              <a:ext uri="{BEBA8EAE-BF5A-486C-A8C5-ECC9F3942E4B}">
                <a14:imgProps xmlns:a14="http://schemas.microsoft.com/office/drawing/2010/main">
                  <a14:imgLayer r:embed="rId4">
                    <a14:imgEffect>
                      <a14:backgroundRemoval t="0" b="100000" l="3125" r="94792"/>
                    </a14:imgEffect>
                  </a14:imgLayer>
                </a14:imgProps>
              </a:ext>
              <a:ext uri="{28A0092B-C50C-407E-A947-70E740481C1C}">
                <a14:useLocalDpi xmlns:a14="http://schemas.microsoft.com/office/drawing/2010/main" val="0"/>
              </a:ext>
            </a:extLst>
          </a:blip>
          <a:srcRect/>
          <a:stretch>
            <a:fillRect l="-69000" r="-69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12E725BD-5ADF-42A5-B0F0-8B119A03A88A}">
      <dsp:nvSpPr>
        <dsp:cNvPr id="0" name=""/>
        <dsp:cNvSpPr/>
      </dsp:nvSpPr>
      <dsp:spPr>
        <a:xfrm>
          <a:off x="2729311" y="3250505"/>
          <a:ext cx="2715588" cy="11690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102"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2729311" y="3250505"/>
        <a:ext cx="2715588" cy="1169091"/>
      </dsp:txXfrm>
    </dsp:sp>
    <dsp:sp modelId="{6CCDA54F-3598-4FE8-9C05-4F1A95D0D206}">
      <dsp:nvSpPr>
        <dsp:cNvPr id="0" name=""/>
        <dsp:cNvSpPr/>
      </dsp:nvSpPr>
      <dsp:spPr>
        <a:xfrm>
          <a:off x="2715067" y="3276604"/>
          <a:ext cx="637734" cy="1010179"/>
        </a:xfrm>
        <a:prstGeom prst="rect">
          <a:avLst/>
        </a:prstGeom>
        <a:blipFill>
          <a:blip xmlns:r="http://schemas.openxmlformats.org/officeDocument/2006/relationships" r:embed="rId5" cstate="print">
            <a:extLst>
              <a:ext uri="{BEBA8EAE-BF5A-486C-A8C5-ECC9F3942E4B}">
                <a14:imgProps xmlns:a14="http://schemas.microsoft.com/office/drawing/2010/main">
                  <a14:imgLayer r:embed="rId6">
                    <a14:imgEffect>
                      <a14:backgroundRemoval t="0" b="100000" l="3667" r="98667"/>
                    </a14:imgEffect>
                  </a14:imgLayer>
                </a14:imgProps>
              </a:ext>
              <a:ext uri="{28A0092B-C50C-407E-A947-70E740481C1C}">
                <a14:useLocalDpi xmlns:a14="http://schemas.microsoft.com/office/drawing/2010/main" val="0"/>
              </a:ext>
            </a:extLst>
          </a:blip>
          <a:srcRect/>
          <a:stretch>
            <a:fillRect l="-17000" r="-17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34F80BB-7CB9-4FAE-BF5A-08D65DAB7853}">
      <dsp:nvSpPr>
        <dsp:cNvPr id="0" name=""/>
        <dsp:cNvSpPr/>
      </dsp:nvSpPr>
      <dsp:spPr>
        <a:xfrm>
          <a:off x="5935918" y="3250505"/>
          <a:ext cx="2749819" cy="11690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102"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935918" y="3250505"/>
        <a:ext cx="2749819" cy="1169091"/>
      </dsp:txXfrm>
    </dsp:sp>
    <dsp:sp modelId="{D75EE418-729E-48EC-BDDB-F13D51A17E42}">
      <dsp:nvSpPr>
        <dsp:cNvPr id="0" name=""/>
        <dsp:cNvSpPr/>
      </dsp:nvSpPr>
      <dsp:spPr>
        <a:xfrm>
          <a:off x="5943602" y="3266409"/>
          <a:ext cx="835390" cy="115888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47000" r="-47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CEDD-11F9-4334-A375-608613667764}">
      <dsp:nvSpPr>
        <dsp:cNvPr id="0" name=""/>
        <dsp:cNvSpPr/>
      </dsp:nvSpPr>
      <dsp:spPr>
        <a:xfrm rot="10800000">
          <a:off x="1031270" y="799538"/>
          <a:ext cx="7003237" cy="1503321"/>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3922" tIns="247650" rIns="46228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rot="10800000">
        <a:off x="1407100" y="799538"/>
        <a:ext cx="6627407" cy="1503321"/>
      </dsp:txXfrm>
    </dsp:sp>
    <dsp:sp modelId="{B5FE1B66-1B1F-4E26-BDCC-EAFC5F58F300}">
      <dsp:nvSpPr>
        <dsp:cNvPr id="0" name=""/>
        <dsp:cNvSpPr/>
      </dsp:nvSpPr>
      <dsp:spPr>
        <a:xfrm>
          <a:off x="0" y="737627"/>
          <a:ext cx="1657232" cy="162714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F8AA41-8393-498E-A6A7-88281C60D831}">
      <dsp:nvSpPr>
        <dsp:cNvPr id="0" name=""/>
        <dsp:cNvSpPr/>
      </dsp:nvSpPr>
      <dsp:spPr>
        <a:xfrm rot="10800000">
          <a:off x="1138175" y="3023461"/>
          <a:ext cx="6929847" cy="1746313"/>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3922" tIns="247650" rIns="46228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rot="10800000">
        <a:off x="1574753" y="3023461"/>
        <a:ext cx="6493269" cy="1746313"/>
      </dsp:txXfrm>
    </dsp:sp>
    <dsp:sp modelId="{8C4DE5A4-94EA-4A04-BA9C-082B00C515F4}">
      <dsp:nvSpPr>
        <dsp:cNvPr id="0" name=""/>
        <dsp:cNvSpPr/>
      </dsp:nvSpPr>
      <dsp:spPr>
        <a:xfrm>
          <a:off x="0" y="3078917"/>
          <a:ext cx="1717794" cy="163540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27D1B-6A63-4C80-B19A-4579A9D6E22D}">
      <dsp:nvSpPr>
        <dsp:cNvPr id="0" name=""/>
        <dsp:cNvSpPr/>
      </dsp:nvSpPr>
      <dsp:spPr>
        <a:xfrm>
          <a:off x="1954" y="0"/>
          <a:ext cx="2048433" cy="48514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954" y="1940560"/>
        <a:ext cx="2048433" cy="1940560"/>
      </dsp:txXfrm>
    </dsp:sp>
    <dsp:sp modelId="{EDFA94C0-75FB-4C03-9717-DE38955C34F4}">
      <dsp:nvSpPr>
        <dsp:cNvPr id="0" name=""/>
        <dsp:cNvSpPr/>
      </dsp:nvSpPr>
      <dsp:spPr>
        <a:xfrm>
          <a:off x="218412" y="291084"/>
          <a:ext cx="1615516" cy="1615516"/>
        </a:xfrm>
        <a:prstGeom prst="ellipse">
          <a:avLst/>
        </a:prstGeom>
        <a:blipFill>
          <a:blip xmlns:r="http://schemas.openxmlformats.org/officeDocument/2006/relationships" r:embed="rId1">
            <a:extLst>
              <a:ext uri="{BEBA8EAE-BF5A-486C-A8C5-ECC9F3942E4B}">
                <a14:imgProps xmlns:a14="http://schemas.microsoft.com/office/drawing/2010/main">
                  <a14:imgLayer r:embed="rId2">
                    <a14:imgEffect>
                      <a14:backgroundRemoval t="0" b="100000" l="4222" r="99778"/>
                    </a14:imgEffect>
                  </a14:imgLayer>
                </a14:imgProps>
              </a:ex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C3215-B735-46AE-BF25-42FE2AA2DD8B}">
      <dsp:nvSpPr>
        <dsp:cNvPr id="0" name=""/>
        <dsp:cNvSpPr/>
      </dsp:nvSpPr>
      <dsp:spPr>
        <a:xfrm>
          <a:off x="2111840" y="0"/>
          <a:ext cx="2048433" cy="48514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111840" y="1940560"/>
        <a:ext cx="2048433" cy="1940560"/>
      </dsp:txXfrm>
    </dsp:sp>
    <dsp:sp modelId="{B5CDA75E-9663-4A88-B679-8C29CBD01B7D}">
      <dsp:nvSpPr>
        <dsp:cNvPr id="0" name=""/>
        <dsp:cNvSpPr/>
      </dsp:nvSpPr>
      <dsp:spPr>
        <a:xfrm>
          <a:off x="2328298" y="291084"/>
          <a:ext cx="1615516" cy="161551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507D57-0314-47C4-A079-A6523E19A232}">
      <dsp:nvSpPr>
        <dsp:cNvPr id="0" name=""/>
        <dsp:cNvSpPr/>
      </dsp:nvSpPr>
      <dsp:spPr>
        <a:xfrm>
          <a:off x="4221726" y="0"/>
          <a:ext cx="2048433" cy="48514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221726" y="1940560"/>
        <a:ext cx="2048433" cy="1940560"/>
      </dsp:txXfrm>
    </dsp:sp>
    <dsp:sp modelId="{12A573F6-5DC4-411E-BA8E-AEA6180CC343}">
      <dsp:nvSpPr>
        <dsp:cNvPr id="0" name=""/>
        <dsp:cNvSpPr/>
      </dsp:nvSpPr>
      <dsp:spPr>
        <a:xfrm>
          <a:off x="4438184" y="291084"/>
          <a:ext cx="1615516" cy="161551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C97E59-B46D-4E61-A5E1-6B223899C75E}">
      <dsp:nvSpPr>
        <dsp:cNvPr id="0" name=""/>
        <dsp:cNvSpPr/>
      </dsp:nvSpPr>
      <dsp:spPr>
        <a:xfrm>
          <a:off x="6331612" y="0"/>
          <a:ext cx="2048433" cy="48514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6331612" y="1940560"/>
        <a:ext cx="2048433" cy="1940560"/>
      </dsp:txXfrm>
    </dsp:sp>
    <dsp:sp modelId="{294D292C-B13E-437B-B1F0-A58C27AFAC49}">
      <dsp:nvSpPr>
        <dsp:cNvPr id="0" name=""/>
        <dsp:cNvSpPr/>
      </dsp:nvSpPr>
      <dsp:spPr>
        <a:xfrm>
          <a:off x="6548071" y="291084"/>
          <a:ext cx="1615516" cy="161551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BB6F0-5099-4158-A657-210FA0EE4D10}">
      <dsp:nvSpPr>
        <dsp:cNvPr id="0" name=""/>
        <dsp:cNvSpPr/>
      </dsp:nvSpPr>
      <dsp:spPr>
        <a:xfrm>
          <a:off x="335279" y="3881120"/>
          <a:ext cx="7711440" cy="727710"/>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AC2B6-E0ED-494B-973F-D176173B712F}">
      <dsp:nvSpPr>
        <dsp:cNvPr id="0" name=""/>
        <dsp:cNvSpPr/>
      </dsp:nvSpPr>
      <dsp:spPr>
        <a:xfrm rot="5400000">
          <a:off x="4916272" y="-1622052"/>
          <a:ext cx="1774239" cy="5462016"/>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solidFill>
              <a:schemeClr val="accent4">
                <a:lumMod val="75000"/>
              </a:schemeClr>
            </a:solidFill>
          </a:endParaRPr>
        </a:p>
      </dsp:txBody>
      <dsp:txXfrm rot="-5400000">
        <a:off x="3072384" y="308447"/>
        <a:ext cx="5375405" cy="1601017"/>
      </dsp:txXfrm>
    </dsp:sp>
    <dsp:sp modelId="{1D8B8903-4AE6-4AAF-B968-CB919E84E962}">
      <dsp:nvSpPr>
        <dsp:cNvPr id="0" name=""/>
        <dsp:cNvSpPr/>
      </dsp:nvSpPr>
      <dsp:spPr>
        <a:xfrm>
          <a:off x="27747" y="0"/>
          <a:ext cx="3072384" cy="22177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136011" y="108264"/>
        <a:ext cx="2855856" cy="2001271"/>
      </dsp:txXfrm>
    </dsp:sp>
    <dsp:sp modelId="{671E0499-9A8E-4932-A640-8C5054DC5E4C}">
      <dsp:nvSpPr>
        <dsp:cNvPr id="0" name=""/>
        <dsp:cNvSpPr/>
      </dsp:nvSpPr>
      <dsp:spPr>
        <a:xfrm rot="5400000">
          <a:off x="4916272" y="706636"/>
          <a:ext cx="1774239" cy="5462016"/>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solidFill>
              <a:schemeClr val="accent4">
                <a:lumMod val="75000"/>
              </a:schemeClr>
            </a:solidFill>
          </a:endParaRPr>
        </a:p>
      </dsp:txBody>
      <dsp:txXfrm rot="-5400000">
        <a:off x="3072384" y="2637136"/>
        <a:ext cx="5375405" cy="1601017"/>
      </dsp:txXfrm>
    </dsp:sp>
    <dsp:sp modelId="{3D28797A-9306-45A4-9C0A-5E60F700E46B}">
      <dsp:nvSpPr>
        <dsp:cNvPr id="0" name=""/>
        <dsp:cNvSpPr/>
      </dsp:nvSpPr>
      <dsp:spPr>
        <a:xfrm>
          <a:off x="0" y="2328744"/>
          <a:ext cx="3072384" cy="2217799"/>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lvl="0" algn="ctr" defTabSz="2755900">
            <a:lnSpc>
              <a:spcPct val="90000"/>
            </a:lnSpc>
            <a:spcBef>
              <a:spcPct val="0"/>
            </a:spcBef>
            <a:spcAft>
              <a:spcPct val="35000"/>
            </a:spcAft>
          </a:pPr>
          <a:endParaRPr lang="en-US" sz="6200" kern="1200" dirty="0"/>
        </a:p>
      </dsp:txBody>
      <dsp:txXfrm>
        <a:off x="108264" y="2437008"/>
        <a:ext cx="2855856" cy="20012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3A5ED-4A8F-4E84-B96E-5F96A7843425}">
      <dsp:nvSpPr>
        <dsp:cNvPr id="0" name=""/>
        <dsp:cNvSpPr/>
      </dsp:nvSpPr>
      <dsp:spPr>
        <a:xfrm rot="16200000">
          <a:off x="-622545" y="623550"/>
          <a:ext cx="3859033" cy="2611933"/>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0" tIns="0" rIns="412750" bIns="0" numCol="1" spcCol="1270" anchor="ctr" anchorCtr="0">
          <a:noAutofit/>
        </a:bodyPr>
        <a:lstStyle/>
        <a:p>
          <a:pPr lvl="0" algn="ctr" defTabSz="2889250">
            <a:lnSpc>
              <a:spcPct val="90000"/>
            </a:lnSpc>
            <a:spcBef>
              <a:spcPct val="0"/>
            </a:spcBef>
            <a:spcAft>
              <a:spcPct val="35000"/>
            </a:spcAft>
          </a:pPr>
          <a:endParaRPr lang="en-US" sz="6500" b="1" kern="1200" dirty="0" smtClean="0">
            <a:latin typeface="+mn-lt"/>
          </a:endParaRPr>
        </a:p>
      </dsp:txBody>
      <dsp:txXfrm rot="5400000">
        <a:off x="1005" y="771807"/>
        <a:ext cx="2611933" cy="2315419"/>
      </dsp:txXfrm>
    </dsp:sp>
    <dsp:sp modelId="{AF7B3EDE-C0E0-412F-9D26-DC6DCE7DB21F}">
      <dsp:nvSpPr>
        <dsp:cNvPr id="0" name=""/>
        <dsp:cNvSpPr/>
      </dsp:nvSpPr>
      <dsp:spPr>
        <a:xfrm rot="16200000">
          <a:off x="2185282" y="623550"/>
          <a:ext cx="3859033" cy="2611933"/>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0" tIns="0" rIns="412750" bIns="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2808832" y="771807"/>
        <a:ext cx="2611933" cy="2315419"/>
      </dsp:txXfrm>
    </dsp:sp>
    <dsp:sp modelId="{F506BCBF-8300-4AE8-BDE4-736C85ECE3AE}">
      <dsp:nvSpPr>
        <dsp:cNvPr id="0" name=""/>
        <dsp:cNvSpPr/>
      </dsp:nvSpPr>
      <dsp:spPr>
        <a:xfrm rot="16200000">
          <a:off x="4993111" y="623550"/>
          <a:ext cx="3859033" cy="2611933"/>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0" tIns="0" rIns="412750" bIns="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5616661" y="771807"/>
        <a:ext cx="2611933" cy="23154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0.0463</cdr:x>
      <cdr:y>0.13469</cdr:y>
    </cdr:from>
    <cdr:to>
      <cdr:x>0.96296</cdr:x>
      <cdr:y>0.13469</cdr:y>
    </cdr:to>
    <cdr:cxnSp macro="">
      <cdr:nvCxnSpPr>
        <cdr:cNvPr id="3" name="Straight Connector 2"/>
        <cdr:cNvCxnSpPr/>
      </cdr:nvCxnSpPr>
      <cdr:spPr>
        <a:xfrm xmlns:a="http://schemas.openxmlformats.org/drawingml/2006/main">
          <a:off x="381000" y="609600"/>
          <a:ext cx="7543800" cy="0"/>
        </a:xfrm>
        <a:prstGeom xmlns:a="http://schemas.openxmlformats.org/drawingml/2006/main" prst="line">
          <a:avLst/>
        </a:prstGeom>
        <a:ln xmlns:a="http://schemas.openxmlformats.org/drawingml/2006/main" w="22225">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C1950C-AEC0-4B16-9CA2-C99A42F063E9}" type="datetimeFigureOut">
              <a:rPr lang="en-US" smtClean="0"/>
              <a:t>8/15/2016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7F644-BA3A-437D-9594-7F9E08EEF5BC}" type="slidenum">
              <a:rPr lang="en-US" smtClean="0"/>
              <a:t>‹#›</a:t>
            </a:fld>
            <a:endParaRPr lang="en-US"/>
          </a:p>
        </p:txBody>
      </p:sp>
    </p:spTree>
    <p:extLst>
      <p:ext uri="{BB962C8B-B14F-4D97-AF65-F5344CB8AC3E}">
        <p14:creationId xmlns:p14="http://schemas.microsoft.com/office/powerpoint/2010/main" val="127108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South Carolina Department of Education’s overview of Student Learning Objectives. The purpose of this training is to provide you with an overview of the SLO process implemented in our state as part of the South Carolina State Board of Education Expanded ADEPT Support and Evaluation System.</a:t>
            </a:r>
          </a:p>
          <a:p>
            <a:endParaRPr lang="en-US" dirty="0" smtClean="0"/>
          </a:p>
          <a:p>
            <a:endParaRPr lang="en-US" dirty="0" smtClean="0"/>
          </a:p>
          <a:p>
            <a:r>
              <a:rPr lang="en-US" sz="1200" kern="1200" dirty="0" smtClean="0">
                <a:solidFill>
                  <a:schemeClr val="tx1"/>
                </a:solidFill>
                <a:effectLst/>
                <a:latin typeface="+mn-lt"/>
                <a:ea typeface="+mn-ea"/>
                <a:cs typeface="+mn-cs"/>
              </a:rPr>
              <a:t>The ppt. is designed so participants will only have click</a:t>
            </a:r>
            <a:r>
              <a:rPr lang="en-US" sz="1200" kern="1200" baseline="0" dirty="0" smtClean="0">
                <a:solidFill>
                  <a:schemeClr val="tx1"/>
                </a:solidFill>
                <a:effectLst/>
                <a:latin typeface="+mn-lt"/>
                <a:ea typeface="+mn-ea"/>
                <a:cs typeface="+mn-cs"/>
              </a:rPr>
              <a:t> the next arrow</a:t>
            </a:r>
            <a:r>
              <a:rPr lang="en-US" sz="1200" kern="1200" dirty="0" smtClean="0">
                <a:solidFill>
                  <a:schemeClr val="tx1"/>
                </a:solidFill>
                <a:effectLst/>
                <a:latin typeface="+mn-lt"/>
                <a:ea typeface="+mn-ea"/>
                <a:cs typeface="+mn-cs"/>
              </a:rPr>
              <a:t> to advance each slide</a:t>
            </a:r>
            <a:r>
              <a:rPr lang="en-US" sz="1200" kern="1200" baseline="0" dirty="0" smtClean="0">
                <a:solidFill>
                  <a:schemeClr val="tx1"/>
                </a:solidFill>
                <a:effectLst/>
                <a:latin typeface="+mn-lt"/>
                <a:ea typeface="+mn-ea"/>
                <a:cs typeface="+mn-cs"/>
              </a:rPr>
              <a:t>. The voice over and animation will begin automatically.</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When you see the next arrow, click it to advance to the next slide.</a:t>
            </a:r>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1</a:t>
            </a:fld>
            <a:endParaRPr lang="en-US"/>
          </a:p>
        </p:txBody>
      </p:sp>
    </p:spTree>
    <p:extLst>
      <p:ext uri="{BB962C8B-B14F-4D97-AF65-F5344CB8AC3E}">
        <p14:creationId xmlns:p14="http://schemas.microsoft.com/office/powerpoint/2010/main" val="1942188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growth models are different from proficiency models. We have operated in a proficiency model for quite some time as districts have worked to achieve specific proficiency levels related to state assessments. However, there are advantages to growth models. Not all students within a class or subset of students will have the same beginning of the year skills and abilities. Student growth measures allow the educator to determine precisely the amount of growth seen in each student related to his/her instruction. Keep in mind that one year’s growth is not the same for all students.</a:t>
            </a:r>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10</a:t>
            </a:fld>
            <a:endParaRPr lang="en-US"/>
          </a:p>
        </p:txBody>
      </p:sp>
    </p:spTree>
    <p:extLst>
      <p:ext uri="{BB962C8B-B14F-4D97-AF65-F5344CB8AC3E}">
        <p14:creationId xmlns:p14="http://schemas.microsoft.com/office/powerpoint/2010/main" val="886787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blue bars represent student scores on the baseline assessment, given at the beginning of the year. In this hypothetical scenario, the baseline assessment and the final assessment are aligned versions of the same district test, in which there are the same number and types of questions, but each question is slightly different.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Students can score up to 100 points on the district test, the minimum proficiency score being 80 or higher.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Only student A reached proficiency; however student A also showed the least amount of growth.</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Student D showed the most growth with a 35 point jump, followed by students B and C with a jump of 10 points and 15 points, respectively.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If we used a proficiency model – say 80% is the marker for proficiency, student A would be the only student meeting the goal. The teacher would NOT be “credited” for all the growth seen in the other students.</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11</a:t>
            </a:fld>
            <a:endParaRPr lang="en-US"/>
          </a:p>
        </p:txBody>
      </p:sp>
    </p:spTree>
    <p:extLst>
      <p:ext uri="{BB962C8B-B14F-4D97-AF65-F5344CB8AC3E}">
        <p14:creationId xmlns:p14="http://schemas.microsoft.com/office/powerpoint/2010/main" val="2122383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solidFill>
                  <a:schemeClr val="tx1"/>
                </a:solidFill>
                <a:latin typeface="+mn-lt"/>
                <a:cs typeface="Times New Roman" panose="02020603050405020304" pitchFamily="18" charset="0"/>
              </a:rPr>
              <a:t>Growth measures are based on, and determined by, the academic growth students make during an interval of instruction.</a:t>
            </a:r>
          </a:p>
          <a:p>
            <a:r>
              <a:rPr lang="en-US" sz="2800" dirty="0" smtClean="0">
                <a:solidFill>
                  <a:schemeClr val="tx1"/>
                </a:solidFill>
                <a:latin typeface="+mn-lt"/>
                <a:cs typeface="Times New Roman" panose="02020603050405020304" pitchFamily="18" charset="0"/>
              </a:rPr>
              <a:t>Two methods of collecting student growth are:</a:t>
            </a:r>
          </a:p>
          <a:p>
            <a:pPr lvl="1"/>
            <a:r>
              <a:rPr lang="en-US" sz="2800" dirty="0" smtClean="0">
                <a:solidFill>
                  <a:schemeClr val="tx1"/>
                </a:solidFill>
                <a:latin typeface="+mn-lt"/>
                <a:cs typeface="Times New Roman" panose="02020603050405020304" pitchFamily="18" charset="0"/>
              </a:rPr>
              <a:t>Statewide Test-Score-Based Measures</a:t>
            </a:r>
          </a:p>
          <a:p>
            <a:pPr lvl="1"/>
            <a:r>
              <a:rPr lang="en-US" sz="2800" dirty="0" smtClean="0">
                <a:solidFill>
                  <a:schemeClr val="tx1"/>
                </a:solidFill>
                <a:latin typeface="+mn-lt"/>
                <a:cs typeface="Times New Roman" panose="02020603050405020304" pitchFamily="18" charset="0"/>
              </a:rPr>
              <a:t>Student Learning Objectives as a vehicle for organizing data on assessment measures (could include statewide test-score-based measures within the SLO).</a:t>
            </a:r>
            <a:endParaRPr lang="en-US" sz="3200" dirty="0" smtClean="0">
              <a:solidFill>
                <a:schemeClr val="tx1"/>
              </a:solidFill>
              <a:latin typeface="+mn-lt"/>
            </a:endParaRPr>
          </a:p>
          <a:p>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12</a:t>
            </a:fld>
            <a:endParaRPr lang="en-US"/>
          </a:p>
        </p:txBody>
      </p:sp>
    </p:spTree>
    <p:extLst>
      <p:ext uri="{BB962C8B-B14F-4D97-AF65-F5344CB8AC3E}">
        <p14:creationId xmlns:p14="http://schemas.microsoft.com/office/powerpoint/2010/main" val="92548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educators should calculate student growth.</a:t>
            </a:r>
          </a:p>
          <a:p>
            <a:endParaRPr lang="en-US" baseline="0" dirty="0" smtClean="0"/>
          </a:p>
          <a:p>
            <a:r>
              <a:rPr lang="en-US" baseline="0" dirty="0" smtClean="0"/>
              <a:t>For the 2016-2017 school year, the SC Board of Education does not require test score based measures to be calculated as part of educator evaluation. Rather, student growth will be calculated through the SLO process. </a:t>
            </a:r>
            <a:br>
              <a:rPr lang="en-US" baseline="0" dirty="0" smtClean="0"/>
            </a:br>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B64E9F21-B219-4FFF-8485-4BE56EC499E6}" type="slidenum">
              <a:rPr lang="en-US" smtClean="0"/>
              <a:t>13</a:t>
            </a:fld>
            <a:endParaRPr lang="en-US"/>
          </a:p>
        </p:txBody>
      </p:sp>
    </p:spTree>
    <p:extLst>
      <p:ext uri="{BB962C8B-B14F-4D97-AF65-F5344CB8AC3E}">
        <p14:creationId xmlns:p14="http://schemas.microsoft.com/office/powerpoint/2010/main" val="3691380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SLO is used in</a:t>
            </a:r>
            <a:r>
              <a:rPr lang="en-US" baseline="0" dirty="0" smtClean="0"/>
              <a:t> teacher evaluation systems as a vehicle for collecting evidence of student growth. Student growth measures look at the level of impact a particular teacher has on student academic growth over the course of the time they are leading student instruction. </a:t>
            </a:r>
          </a:p>
          <a:p>
            <a:endParaRPr lang="en-US" baseline="0" dirty="0" smtClean="0"/>
          </a:p>
          <a:p>
            <a:r>
              <a:rPr lang="en-US" baseline="0" dirty="0" smtClean="0"/>
              <a:t>SLOS are incorporated into evaluation systems in multiple states as the basis of measuring student growth. SLOs are written, monitored and scored annually. The SLO process involves pre-assessing students, providing instruction, and post assessing students to measure their growth.</a:t>
            </a:r>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14</a:t>
            </a:fld>
            <a:endParaRPr lang="en-US"/>
          </a:p>
        </p:txBody>
      </p:sp>
    </p:spTree>
    <p:extLst>
      <p:ext uri="{BB962C8B-B14F-4D97-AF65-F5344CB8AC3E}">
        <p14:creationId xmlns:p14="http://schemas.microsoft.com/office/powerpoint/2010/main" val="410052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SLO is both a product (the goal and supporting documentation) and a process (the ongoing progress monitoring that occurs over the course of the SLO cycle.)</a:t>
            </a:r>
          </a:p>
          <a:p>
            <a:endParaRPr lang="en-US" baseline="0" dirty="0" smtClean="0"/>
          </a:p>
          <a:p>
            <a:r>
              <a:rPr lang="en-US" baseline="0" dirty="0" smtClean="0"/>
              <a:t>An SLO should reflect the duration of time the teacher is leading students in instruction. Typically this is a year-long goal but can also be a semester or a quarter. The SLO interval should be adjusted accordingly.</a:t>
            </a:r>
            <a:br>
              <a:rPr lang="en-US" baseline="0" dirty="0" smtClean="0"/>
            </a:br>
            <a:r>
              <a:rPr lang="en-US" baseline="0" dirty="0" smtClean="0"/>
              <a:t/>
            </a:r>
            <a:br>
              <a:rPr lang="en-US" baseline="0" dirty="0" smtClean="0"/>
            </a:br>
            <a:r>
              <a:rPr lang="en-US" baseline="0" dirty="0" smtClean="0"/>
              <a:t>SLOs are appropriate for use in measuring student academic growth within the classroom setting, where teachers are responsible for planning, delivering, and assessing students over time.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B64E9F21-B219-4FFF-8485-4BE56EC499E6}" type="slidenum">
              <a:rPr lang="en-US" smtClean="0"/>
              <a:t>15</a:t>
            </a:fld>
            <a:endParaRPr lang="en-US"/>
          </a:p>
        </p:txBody>
      </p:sp>
    </p:spTree>
    <p:extLst>
      <p:ext uri="{BB962C8B-B14F-4D97-AF65-F5344CB8AC3E}">
        <p14:creationId xmlns:p14="http://schemas.microsoft.com/office/powerpoint/2010/main" val="318395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can develop SLOs individually</a:t>
            </a:r>
            <a:r>
              <a:rPr lang="en-US" baseline="0" dirty="0" smtClean="0"/>
              <a:t> or as a team.</a:t>
            </a:r>
          </a:p>
          <a:p>
            <a:endParaRPr lang="en-US" baseline="0" dirty="0" smtClean="0"/>
          </a:p>
          <a:p>
            <a:r>
              <a:rPr lang="en-US" baseline="0" dirty="0" smtClean="0"/>
              <a:t>Individually developed SLOs are formed by one teacher and are unique to their context. Here, the teacher, is responsible for their own outcomes.</a:t>
            </a:r>
            <a:br>
              <a:rPr lang="en-US" baseline="0" dirty="0" smtClean="0"/>
            </a:br>
            <a:r>
              <a:rPr lang="en-US" baseline="0" dirty="0" smtClean="0"/>
              <a:t/>
            </a:r>
            <a:br>
              <a:rPr lang="en-US" baseline="0" dirty="0" smtClean="0"/>
            </a:br>
            <a:r>
              <a:rPr lang="en-US" baseline="0" dirty="0" smtClean="0"/>
              <a:t>While team based SLOs focus on similar content and have similar expectations of growth, each individual teacher within the team will develop an SLO that is particular to his/her students. Each teacher’s SLO will need to be monitored, and scored individually as it is unique to his/her student population. </a:t>
            </a:r>
          </a:p>
          <a:p>
            <a:endParaRPr lang="en-US" baseline="0" dirty="0" smtClean="0"/>
          </a:p>
          <a:p>
            <a:pPr defTabSz="895838">
              <a:defRPr/>
            </a:pPr>
            <a:r>
              <a:rPr lang="en-US" dirty="0">
                <a:solidFill>
                  <a:schemeClr val="bg2">
                    <a:lumMod val="25000"/>
                  </a:schemeClr>
                </a:solidFill>
              </a:rPr>
              <a:t>Check with your district related to the approach of SLOs.</a:t>
            </a:r>
          </a:p>
        </p:txBody>
      </p:sp>
      <p:sp>
        <p:nvSpPr>
          <p:cNvPr id="4" name="Slide Number Placeholder 3"/>
          <p:cNvSpPr>
            <a:spLocks noGrp="1"/>
          </p:cNvSpPr>
          <p:nvPr>
            <p:ph type="sldNum" sz="quarter" idx="10"/>
          </p:nvPr>
        </p:nvSpPr>
        <p:spPr/>
        <p:txBody>
          <a:bodyPr/>
          <a:lstStyle/>
          <a:p>
            <a:fld id="{B64E9F21-B219-4FFF-8485-4BE56EC499E6}" type="slidenum">
              <a:rPr lang="en-US" smtClean="0"/>
              <a:t>16</a:t>
            </a:fld>
            <a:endParaRPr lang="en-US"/>
          </a:p>
        </p:txBody>
      </p:sp>
    </p:spTree>
    <p:extLst>
      <p:ext uri="{BB962C8B-B14F-4D97-AF65-F5344CB8AC3E}">
        <p14:creationId xmlns:p14="http://schemas.microsoft.com/office/powerpoint/2010/main" val="1030278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writing SLOs are required by</a:t>
            </a:r>
            <a:r>
              <a:rPr lang="en-US" baseline="0" dirty="0" smtClean="0"/>
              <a:t> the State of SC to complete one SLO annually. SC only requires ONE SLO for teachers teaching multiple courses or sections. Districts may have other rules.</a:t>
            </a:r>
          </a:p>
          <a:p>
            <a:endParaRPr lang="en-US" baseline="0" dirty="0" smtClean="0"/>
          </a:p>
          <a:p>
            <a:r>
              <a:rPr lang="en-US" baseline="0" dirty="0" smtClean="0"/>
              <a:t>There are a number of approaches to writing SLOs. Districts decide whether the class vs. course approach is determined at the building level or left to the individual teacher or team of teachers to determine.</a:t>
            </a:r>
          </a:p>
          <a:p>
            <a:endParaRPr lang="en-US" baseline="0" dirty="0" smtClean="0"/>
          </a:p>
          <a:p>
            <a:r>
              <a:rPr lang="en-US" baseline="0" dirty="0" smtClean="0"/>
              <a:t>Students from one subject or class can be included in the SLOs student population using the class approach.  If multiple sections are offered for the same course the teacher can include students from all sections. </a:t>
            </a:r>
          </a:p>
          <a:p>
            <a:endParaRPr lang="en-US" baseline="0" dirty="0" smtClean="0"/>
          </a:p>
          <a:p>
            <a:r>
              <a:rPr lang="en-US" baseline="0" dirty="0" smtClean="0"/>
              <a:t>A teacher is not required by the state to write an SLO for each subject taught. Districts have discretion as to whether or not teachers will write more than one SLO. The SCDE recommends teachers write </a:t>
            </a:r>
            <a:r>
              <a:rPr lang="en-US" sz="1200" kern="1200" dirty="0" smtClean="0">
                <a:solidFill>
                  <a:schemeClr val="tx1"/>
                </a:solidFill>
                <a:effectLst/>
                <a:latin typeface="+mn-lt"/>
                <a:ea typeface="+mn-ea"/>
                <a:cs typeface="+mn-cs"/>
              </a:rPr>
              <a:t>no more than two SLOs annually.</a:t>
            </a:r>
            <a:endParaRPr lang="en-US" dirty="0" smtClean="0"/>
          </a:p>
          <a:p>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17</a:t>
            </a:fld>
            <a:endParaRPr lang="en-US"/>
          </a:p>
        </p:txBody>
      </p:sp>
    </p:spTree>
    <p:extLst>
      <p:ext uri="{BB962C8B-B14F-4D97-AF65-F5344CB8AC3E}">
        <p14:creationId xmlns:p14="http://schemas.microsoft.com/office/powerpoint/2010/main" val="2445284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smtClean="0">
                <a:solidFill>
                  <a:schemeClr val="tx1"/>
                </a:solidFill>
                <a:latin typeface="+mn-lt"/>
              </a:rPr>
              <a:t>In a targeted approach</a:t>
            </a:r>
            <a:r>
              <a:rPr lang="en-US" baseline="0" dirty="0" smtClean="0">
                <a:solidFill>
                  <a:schemeClr val="tx1"/>
                </a:solidFill>
                <a:latin typeface="+mn-lt"/>
              </a:rPr>
              <a:t> to setting growth targets, s</a:t>
            </a:r>
            <a:r>
              <a:rPr lang="en-US" dirty="0" smtClean="0">
                <a:solidFill>
                  <a:schemeClr val="tx1"/>
                </a:solidFill>
                <a:latin typeface="+mn-lt"/>
              </a:rPr>
              <a:t>ub population(s) of students are the focus of the SLO goal. This approach is appropriate for course approach as a second SLO when the first includes all students.</a:t>
            </a:r>
          </a:p>
          <a:p>
            <a:endParaRPr lang="en-US" dirty="0"/>
          </a:p>
        </p:txBody>
      </p:sp>
      <p:sp>
        <p:nvSpPr>
          <p:cNvPr id="4" name="Slide Number Placeholder 3"/>
          <p:cNvSpPr>
            <a:spLocks noGrp="1"/>
          </p:cNvSpPr>
          <p:nvPr>
            <p:ph type="sldNum" sz="quarter" idx="10"/>
          </p:nvPr>
        </p:nvSpPr>
        <p:spPr/>
        <p:txBody>
          <a:bodyPr/>
          <a:lstStyle/>
          <a:p>
            <a:fld id="{B64E9F21-B219-4FFF-8485-4BE56EC499E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89249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event</a:t>
            </a:r>
            <a:r>
              <a:rPr lang="en-US" baseline="0" dirty="0" smtClean="0"/>
              <a:t> </a:t>
            </a:r>
            <a:r>
              <a:rPr lang="en-US" dirty="0" smtClean="0"/>
              <a:t>a teacher writes</a:t>
            </a:r>
            <a:r>
              <a:rPr lang="en-US" baseline="0" dirty="0" smtClean="0"/>
              <a:t> a single class SLO, a tiered approach is recommended.  Here, all students within the class are included in the SLO but have varying degrees of expected growth depending on their baseline assessment and historical data. </a:t>
            </a:r>
          </a:p>
          <a:p>
            <a:endParaRPr lang="en-US" baseline="0" dirty="0" smtClean="0"/>
          </a:p>
          <a:p>
            <a:r>
              <a:rPr lang="en-US" baseline="0" dirty="0" smtClean="0"/>
              <a:t>For example:</a:t>
            </a:r>
          </a:p>
          <a:p>
            <a:r>
              <a:rPr lang="en-US" baseline="0" dirty="0" smtClean="0"/>
              <a:t>Tier 1 could represent 5 advanced students with the goal of the final assessment to score 90% or better.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Tier 2 could represent 15 basic students with the goal of the final assessment to score 80% or better.</a:t>
            </a:r>
            <a:endParaRPr lang="en-US" dirty="0" smtClean="0"/>
          </a:p>
          <a:p>
            <a:r>
              <a:rPr lang="en-US" baseline="0" dirty="0" smtClean="0"/>
              <a:t>Tier 3 represent 4 below basic students with the goal of the final assessment to score 70% or better.</a:t>
            </a:r>
            <a:endParaRPr lang="en-US" dirty="0" smtClean="0"/>
          </a:p>
          <a:p>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19</a:t>
            </a:fld>
            <a:endParaRPr lang="en-US"/>
          </a:p>
        </p:txBody>
      </p:sp>
    </p:spTree>
    <p:extLst>
      <p:ext uri="{BB962C8B-B14F-4D97-AF65-F5344CB8AC3E}">
        <p14:creationId xmlns:p14="http://schemas.microsoft.com/office/powerpoint/2010/main" val="137748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t</a:t>
            </a:r>
            <a:r>
              <a:rPr lang="en-US" dirty="0" smtClean="0"/>
              <a:t>raining includes</a:t>
            </a:r>
            <a:r>
              <a:rPr lang="en-US" baseline="0" dirty="0" smtClean="0"/>
              <a:t> </a:t>
            </a:r>
            <a:r>
              <a:rPr lang="en-US" dirty="0" smtClean="0"/>
              <a:t>activities to better prepare you</a:t>
            </a:r>
            <a:r>
              <a:rPr lang="en-US" baseline="0" dirty="0" smtClean="0"/>
              <a:t> to engage in the SLO process. If you haven’t done so already, please take a moment to download the following resources as you will need them during the training to complete the activities:</a:t>
            </a:r>
          </a:p>
          <a:p>
            <a:endParaRPr lang="en-US" baseline="0" dirty="0" smtClean="0"/>
          </a:p>
          <a:p>
            <a:pPr>
              <a:buFont typeface="Wingdings" panose="05000000000000000000" pitchFamily="2" charset="2"/>
              <a:buChar char="ü"/>
            </a:pPr>
            <a:r>
              <a:rPr lang="en-US" dirty="0" smtClean="0">
                <a:solidFill>
                  <a:srgbClr val="892774"/>
                </a:solidFill>
              </a:rPr>
              <a:t>The</a:t>
            </a:r>
            <a:r>
              <a:rPr lang="en-US" baseline="0" dirty="0" smtClean="0">
                <a:solidFill>
                  <a:srgbClr val="892774"/>
                </a:solidFill>
              </a:rPr>
              <a:t> </a:t>
            </a:r>
            <a:r>
              <a:rPr lang="en-US" dirty="0" smtClean="0">
                <a:solidFill>
                  <a:srgbClr val="892774"/>
                </a:solidFill>
              </a:rPr>
              <a:t>HS Physical Science SLO Example</a:t>
            </a:r>
          </a:p>
          <a:p>
            <a:pPr>
              <a:buFont typeface="Wingdings" panose="05000000000000000000" pitchFamily="2" charset="2"/>
              <a:buChar char="ü"/>
            </a:pPr>
            <a:r>
              <a:rPr lang="en-US" dirty="0" smtClean="0">
                <a:solidFill>
                  <a:srgbClr val="892774"/>
                </a:solidFill>
              </a:rPr>
              <a:t>The Assessment Checklist</a:t>
            </a:r>
          </a:p>
          <a:p>
            <a:pPr>
              <a:buFont typeface="Wingdings" panose="05000000000000000000" pitchFamily="2" charset="2"/>
              <a:buChar char="ü"/>
            </a:pPr>
            <a:r>
              <a:rPr lang="en-US" dirty="0" smtClean="0">
                <a:solidFill>
                  <a:srgbClr val="892774"/>
                </a:solidFill>
              </a:rPr>
              <a:t>The Baseline and Trend Activity Packet</a:t>
            </a:r>
          </a:p>
          <a:p>
            <a:pPr>
              <a:buFont typeface="Wingdings" panose="05000000000000000000" pitchFamily="2" charset="2"/>
              <a:buChar char="ü"/>
            </a:pPr>
            <a:r>
              <a:rPr lang="en-US" dirty="0" smtClean="0">
                <a:solidFill>
                  <a:srgbClr val="892774"/>
                </a:solidFill>
              </a:rPr>
              <a:t>The SLO Before and After Activity</a:t>
            </a:r>
          </a:p>
          <a:p>
            <a:pPr>
              <a:buFont typeface="Wingdings" panose="05000000000000000000" pitchFamily="2" charset="2"/>
              <a:buChar char="ü"/>
            </a:pPr>
            <a:r>
              <a:rPr lang="en-US" dirty="0" smtClean="0">
                <a:solidFill>
                  <a:srgbClr val="892774"/>
                </a:solidFill>
              </a:rPr>
              <a:t>The Rubric for Rating Quality SLOs, and </a:t>
            </a:r>
          </a:p>
          <a:p>
            <a:pPr>
              <a:buFont typeface="Wingdings" panose="05000000000000000000" pitchFamily="2" charset="2"/>
              <a:buChar char="ü"/>
            </a:pPr>
            <a:r>
              <a:rPr lang="en-US" dirty="0" smtClean="0">
                <a:solidFill>
                  <a:srgbClr val="892774"/>
                </a:solidFill>
              </a:rPr>
              <a:t>The SLO Rubric Companion Guide</a:t>
            </a:r>
          </a:p>
          <a:p>
            <a:endParaRPr lang="en-US" baseline="0" dirty="0" smtClean="0"/>
          </a:p>
          <a:p>
            <a:endParaRPr lang="en-US" baseline="0" dirty="0" smtClean="0"/>
          </a:p>
          <a:p>
            <a:r>
              <a:rPr lang="en-US" baseline="0" dirty="0" smtClean="0"/>
              <a:t>These resources can be found on the Professional Learning on Demand page where this training ppt. is located.</a:t>
            </a:r>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2</a:t>
            </a:fld>
            <a:endParaRPr lang="en-US"/>
          </a:p>
        </p:txBody>
      </p:sp>
    </p:spTree>
    <p:extLst>
      <p:ext uri="{BB962C8B-B14F-4D97-AF65-F5344CB8AC3E}">
        <p14:creationId xmlns:p14="http://schemas.microsoft.com/office/powerpoint/2010/main" val="2120973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Teachers</a:t>
            </a:r>
            <a:r>
              <a:rPr lang="en-US" baseline="0" dirty="0" smtClean="0"/>
              <a:t> may also choose to create individualized growth targets for students. The individual growth targets should reflect students’ various starting points and previous performance and expectations. Historical data is valuable in this instance. It provides the teacher with a picture of the students’ typical performance. The use of individualized growth targets is appropriate for class or course level SLOs.</a:t>
            </a:r>
            <a:endParaRPr lang="en-US" dirty="0" smtClean="0"/>
          </a:p>
          <a:p>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20</a:t>
            </a:fld>
            <a:endParaRPr lang="en-US"/>
          </a:p>
        </p:txBody>
      </p:sp>
    </p:spTree>
    <p:extLst>
      <p:ext uri="{BB962C8B-B14F-4D97-AF65-F5344CB8AC3E}">
        <p14:creationId xmlns:p14="http://schemas.microsoft.com/office/powerpoint/2010/main" val="350146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section, we will review the SLO process and the “business rules” associated with the SLO process. SC Districts are afforded a great deal of flexibility within the SLO process. It is important that you are aware of </a:t>
            </a:r>
            <a:r>
              <a:rPr lang="en-US" sz="1200" b="1" kern="1200" dirty="0" smtClean="0">
                <a:solidFill>
                  <a:schemeClr val="tx1"/>
                </a:solidFill>
                <a:effectLst/>
                <a:latin typeface="+mn-lt"/>
                <a:ea typeface="+mn-ea"/>
                <a:cs typeface="+mn-cs"/>
              </a:rPr>
              <a:t>(your district’s) </a:t>
            </a:r>
            <a:r>
              <a:rPr lang="en-US" sz="1200" kern="1200" dirty="0" smtClean="0">
                <a:solidFill>
                  <a:schemeClr val="tx1"/>
                </a:solidFill>
                <a:effectLst/>
                <a:latin typeface="+mn-lt"/>
                <a:ea typeface="+mn-ea"/>
                <a:cs typeface="+mn-cs"/>
              </a:rPr>
              <a:t>decisions around several SLO process pieces.</a:t>
            </a:r>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21</a:t>
            </a:fld>
            <a:endParaRPr lang="en-US"/>
          </a:p>
        </p:txBody>
      </p:sp>
    </p:spTree>
    <p:extLst>
      <p:ext uri="{BB962C8B-B14F-4D97-AF65-F5344CB8AC3E}">
        <p14:creationId xmlns:p14="http://schemas.microsoft.com/office/powerpoint/2010/main" val="613258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SAY: </a:t>
            </a:r>
            <a:r>
              <a:rPr lang="en-US" sz="1200" kern="1200" dirty="0" smtClean="0">
                <a:solidFill>
                  <a:schemeClr val="tx1"/>
                </a:solidFill>
                <a:effectLst/>
                <a:latin typeface="+mn-lt"/>
                <a:ea typeface="+mn-ea"/>
                <a:cs typeface="+mn-cs"/>
              </a:rPr>
              <a:t>Before we jump into the rules for how SLO’s are implemented, let’s remember some of the ways SLOs can promote the strength of instruction and collaboration in a school. </a:t>
            </a:r>
          </a:p>
          <a:p>
            <a:r>
              <a:rPr lang="en-US" sz="1200" kern="1200" dirty="0" smtClean="0">
                <a:solidFill>
                  <a:schemeClr val="tx1"/>
                </a:solidFill>
                <a:effectLst/>
                <a:latin typeface="+mn-lt"/>
                <a:ea typeface="+mn-ea"/>
                <a:cs typeface="+mn-cs"/>
              </a:rPr>
              <a:t>Engaging in the three required conferences is one example of the collaborative nature of SLOs.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SAY: </a:t>
            </a:r>
            <a:r>
              <a:rPr lang="en-US" sz="1200" kern="1200" dirty="0" smtClean="0">
                <a:solidFill>
                  <a:schemeClr val="tx1"/>
                </a:solidFill>
                <a:effectLst/>
                <a:latin typeface="+mn-lt"/>
                <a:ea typeface="+mn-ea"/>
                <a:cs typeface="+mn-cs"/>
              </a:rPr>
              <a:t>In many instances, SLO development allows educators the opportunity to collaborate with their colleagues on their grade level or content area. There are also opportunities to collaborate with educators across content areas and grade levels. The administrators and support staff are also available to collaborate with during the SLO development stage. SLO development and implementation enhances a teacher’s capacity for implementing a data-driven culture in his or her classroom.  Using data to make instructional decisions is very important      to providing quality instruction. SLOs also help make the connection between what is being taught, what’s being assessed, and student outcomes, again helping to inform the teacher’s instruction. They serve as a method for measuring student academic growth and can assist teachers in embedding this process into their practice.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SAY: </a:t>
            </a:r>
            <a:r>
              <a:rPr lang="en-US" sz="1200" kern="1200" dirty="0" smtClean="0">
                <a:solidFill>
                  <a:schemeClr val="tx1"/>
                </a:solidFill>
                <a:effectLst/>
                <a:latin typeface="+mn-lt"/>
                <a:ea typeface="+mn-ea"/>
                <a:cs typeface="+mn-cs"/>
              </a:rPr>
              <a:t>Finally, SLOs give teachers input into their own evaluations.  The educator can identify an area of focus for the evaluation and draw support from colleagues, support staff, and administrators in an effort to meet the goals that have been set. In shore, the SLO process formalizes many of the best practices you are already doing.</a:t>
            </a:r>
          </a:p>
        </p:txBody>
      </p:sp>
      <p:sp>
        <p:nvSpPr>
          <p:cNvPr id="4" name="Slide Number Placeholder 3"/>
          <p:cNvSpPr>
            <a:spLocks noGrp="1"/>
          </p:cNvSpPr>
          <p:nvPr>
            <p:ph type="sldNum" sz="quarter" idx="10"/>
          </p:nvPr>
        </p:nvSpPr>
        <p:spPr/>
        <p:txBody>
          <a:bodyPr/>
          <a:lstStyle/>
          <a:p>
            <a:fld id="{5F8C4915-9F9F-4B8F-9BC4-1701611D1921}" type="slidenum">
              <a:rPr lang="en-US" smtClean="0"/>
              <a:t>22</a:t>
            </a:fld>
            <a:endParaRPr lang="en-US"/>
          </a:p>
        </p:txBody>
      </p:sp>
    </p:spTree>
    <p:extLst>
      <p:ext uri="{BB962C8B-B14F-4D97-AF65-F5344CB8AC3E}">
        <p14:creationId xmlns:p14="http://schemas.microsoft.com/office/powerpoint/2010/main" val="334589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order</a:t>
            </a:r>
            <a:r>
              <a:rPr lang="en-US" sz="1200" kern="1200" baseline="0" dirty="0" smtClean="0">
                <a:solidFill>
                  <a:schemeClr val="tx1"/>
                </a:solidFill>
                <a:effectLst/>
                <a:latin typeface="+mn-lt"/>
                <a:ea typeface="+mn-ea"/>
                <a:cs typeface="+mn-cs"/>
              </a:rPr>
              <a:t> to have a more accurate measure of a teacher’s impact on student growth, the</a:t>
            </a:r>
            <a:r>
              <a:rPr lang="en-US" sz="1200" kern="1200" dirty="0" smtClean="0">
                <a:solidFill>
                  <a:schemeClr val="tx1"/>
                </a:solidFill>
                <a:effectLst/>
                <a:latin typeface="+mn-lt"/>
                <a:ea typeface="+mn-ea"/>
                <a:cs typeface="+mn-cs"/>
              </a:rPr>
              <a:t> teacher must be present for 85% of the SLO interval. There are instances where a prolonged absence will prevent a teacher from influencing student growth. If this is the case, the measure is reflected as incomplete.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 absence is a concern for many teachers. It’s difficult to influence a student’s academic growth  if they are not in school. Students who are not in attendance 75%  of the SLO interval are removed from the student population prior to scoring the SLO*.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does not need to be continuous attendance. However, if a prolonged absence influences their anticipated growth gains, an adjustment at the mid-course conference is appropriate.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SLOs should reflect academic and not behavior goals. In rare instances (teachers of students with severe disabilities) the goal may reflect access to academic growth. In no instance should IEP goals be used as SLO goals. IEP goals are specific to the student, whereas SLO goals are for groups of students.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7A74FF-1076-448A-B0A8-8DC17CD4A30C}" type="slidenum">
              <a:rPr lang="en-US" smtClean="0"/>
              <a:t>23</a:t>
            </a:fld>
            <a:endParaRPr lang="en-US"/>
          </a:p>
        </p:txBody>
      </p:sp>
    </p:spTree>
    <p:extLst>
      <p:ext uri="{BB962C8B-B14F-4D97-AF65-F5344CB8AC3E}">
        <p14:creationId xmlns:p14="http://schemas.microsoft.com/office/powerpoint/2010/main" val="2004875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order to appropriately monitor the progress of the SLO, three (3) required conferences are expected as part of the process:</a:t>
            </a:r>
          </a:p>
          <a:p>
            <a:r>
              <a:rPr lang="en-US" baseline="0" dirty="0" smtClean="0"/>
              <a:t>The Preliminary Conference</a:t>
            </a:r>
          </a:p>
          <a:p>
            <a:r>
              <a:rPr lang="en-US" baseline="0" dirty="0" smtClean="0"/>
              <a:t>The Mid-course Conference </a:t>
            </a:r>
          </a:p>
          <a:p>
            <a:r>
              <a:rPr lang="en-US" baseline="0" dirty="0" smtClean="0"/>
              <a:t>The Summative Conference</a:t>
            </a:r>
            <a:br>
              <a:rPr lang="en-US" baseline="0" dirty="0" smtClean="0"/>
            </a:br>
            <a:endParaRPr lang="en-US" baseline="0" dirty="0" smtClean="0"/>
          </a:p>
          <a:p>
            <a:r>
              <a:rPr lang="en-US" baseline="0" dirty="0" smtClean="0"/>
              <a:t>We will discuss the timing of these conference later in the training.</a:t>
            </a:r>
            <a:endParaRPr lang="en-US" dirty="0" smtClean="0"/>
          </a:p>
          <a:p>
            <a:endParaRPr lang="en-US" dirty="0"/>
          </a:p>
        </p:txBody>
      </p:sp>
      <p:sp>
        <p:nvSpPr>
          <p:cNvPr id="4" name="Slide Number Placeholder 3"/>
          <p:cNvSpPr>
            <a:spLocks noGrp="1"/>
          </p:cNvSpPr>
          <p:nvPr>
            <p:ph type="sldNum" sz="quarter" idx="10"/>
          </p:nvPr>
        </p:nvSpPr>
        <p:spPr/>
        <p:txBody>
          <a:bodyPr/>
          <a:lstStyle/>
          <a:p>
            <a:fld id="{077A74FF-1076-448A-B0A8-8DC17CD4A30C}" type="slidenum">
              <a:rPr lang="en-US" smtClean="0"/>
              <a:t>24</a:t>
            </a:fld>
            <a:endParaRPr lang="en-US"/>
          </a:p>
        </p:txBody>
      </p:sp>
    </p:spTree>
    <p:extLst>
      <p:ext uri="{BB962C8B-B14F-4D97-AF65-F5344CB8AC3E}">
        <p14:creationId xmlns:p14="http://schemas.microsoft.com/office/powerpoint/2010/main" val="3479069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teachers support students</a:t>
            </a:r>
            <a:r>
              <a:rPr lang="en-US" baseline="0" dirty="0" smtClean="0"/>
              <a:t> in service delivery models that will make it challenging to write SLOs.  For this purpose, six (6) students must be included in the student population of the SLO. If a teacher is responsible for less than six students, he/she should contact the building principal for guidance on whether or not they will be expected to write an SLO.</a:t>
            </a:r>
          </a:p>
          <a:p>
            <a:endParaRPr lang="en-US" baseline="0" dirty="0" smtClean="0"/>
          </a:p>
          <a:p>
            <a:r>
              <a:rPr lang="en-US" baseline="0" dirty="0" smtClean="0"/>
              <a:t>Teachers teaching multiple sections of the same course, but are electing to focus the SLO on one section, should select the class with the greatest number of students, when possible. This diminishes the possibility of any one student influencing the overall outcomes of the SLO. </a:t>
            </a:r>
          </a:p>
          <a:p>
            <a:endParaRPr lang="en-US" baseline="0" dirty="0" smtClean="0"/>
          </a:p>
          <a:p>
            <a:r>
              <a:rPr lang="en-US" baseline="0" dirty="0" smtClean="0"/>
              <a:t>Additionally, if a teacher is an elementary generalist, it is recommended that they focus on either math or reading.</a:t>
            </a:r>
            <a:endParaRPr lang="en-US" dirty="0"/>
          </a:p>
        </p:txBody>
      </p:sp>
      <p:sp>
        <p:nvSpPr>
          <p:cNvPr id="4" name="Slide Number Placeholder 3"/>
          <p:cNvSpPr>
            <a:spLocks noGrp="1"/>
          </p:cNvSpPr>
          <p:nvPr>
            <p:ph type="sldNum" sz="quarter" idx="10"/>
          </p:nvPr>
        </p:nvSpPr>
        <p:spPr/>
        <p:txBody>
          <a:bodyPr/>
          <a:lstStyle/>
          <a:p>
            <a:fld id="{077A74FF-1076-448A-B0A8-8DC17CD4A30C}" type="slidenum">
              <a:rPr lang="en-US" smtClean="0"/>
              <a:t>25</a:t>
            </a:fld>
            <a:endParaRPr lang="en-US"/>
          </a:p>
        </p:txBody>
      </p:sp>
    </p:spTree>
    <p:extLst>
      <p:ext uri="{BB962C8B-B14F-4D97-AF65-F5344CB8AC3E}">
        <p14:creationId xmlns:p14="http://schemas.microsoft.com/office/powerpoint/2010/main" val="277369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portion of the training, we will review the components of the SLO and the process of developing and monitoring high- quality SLOs.</a:t>
            </a:r>
          </a:p>
        </p:txBody>
      </p:sp>
      <p:sp>
        <p:nvSpPr>
          <p:cNvPr id="4" name="Slide Number Placeholder 3"/>
          <p:cNvSpPr>
            <a:spLocks noGrp="1"/>
          </p:cNvSpPr>
          <p:nvPr>
            <p:ph type="sldNum" sz="quarter" idx="10"/>
          </p:nvPr>
        </p:nvSpPr>
        <p:spPr/>
        <p:txBody>
          <a:bodyPr/>
          <a:lstStyle/>
          <a:p>
            <a:fld id="{77A7F644-BA3A-437D-9594-7F9E08EEF5BC}" type="slidenum">
              <a:rPr lang="en-US" smtClean="0"/>
              <a:t>26</a:t>
            </a:fld>
            <a:endParaRPr lang="en-US"/>
          </a:p>
        </p:txBody>
      </p:sp>
    </p:spTree>
    <p:extLst>
      <p:ext uri="{BB962C8B-B14F-4D97-AF65-F5344CB8AC3E}">
        <p14:creationId xmlns:p14="http://schemas.microsoft.com/office/powerpoint/2010/main" val="1582898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SLOs</a:t>
            </a:r>
            <a:r>
              <a:rPr lang="en-US" baseline="0" dirty="0" smtClean="0"/>
              <a:t> can be thought of as both a product and a process.  The SLO template used in this section of the module represents a plan, or “blueprint” for the work ahead, while the work is supported in an ongoing collaborative process throughout the interval of the SLO.  The components of an SLO are similar across states using SLOs within their evaluation systems.  </a:t>
            </a:r>
            <a:endParaRPr lang="en-US" dirty="0" smtClean="0"/>
          </a:p>
          <a:p>
            <a:endParaRPr lang="en-US" dirty="0"/>
          </a:p>
        </p:txBody>
      </p:sp>
      <p:sp>
        <p:nvSpPr>
          <p:cNvPr id="4" name="Slide Number Placeholder 3"/>
          <p:cNvSpPr>
            <a:spLocks noGrp="1"/>
          </p:cNvSpPr>
          <p:nvPr>
            <p:ph type="sldNum" sz="quarter" idx="10"/>
          </p:nvPr>
        </p:nvSpPr>
        <p:spPr/>
        <p:txBody>
          <a:bodyPr/>
          <a:lstStyle/>
          <a:p>
            <a:fld id="{FB7A2F78-45DC-4AB9-BD1D-0EA0FF7CFEC3}" type="slidenum">
              <a:rPr lang="en-US" smtClean="0"/>
              <a:t>27</a:t>
            </a:fld>
            <a:endParaRPr lang="en-US" dirty="0"/>
          </a:p>
        </p:txBody>
      </p:sp>
    </p:spTree>
    <p:extLst>
      <p:ext uri="{BB962C8B-B14F-4D97-AF65-F5344CB8AC3E}">
        <p14:creationId xmlns:p14="http://schemas.microsoft.com/office/powerpoint/2010/main" val="439285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get a sense of what the SLO plan looks like.  Take a moment to retrieve your copy of the SLO example for a HS Physical Science course</a:t>
            </a:r>
            <a:r>
              <a:rPr lang="en-US" baseline="0" dirty="0" smtClean="0"/>
              <a:t> and the Assessment Checklist. </a:t>
            </a:r>
            <a:endParaRPr lang="en-US" dirty="0" smtClean="0"/>
          </a:p>
          <a:p>
            <a:endParaRPr lang="en-US" dirty="0" smtClean="0"/>
          </a:p>
          <a:p>
            <a:r>
              <a:rPr lang="en-US" dirty="0" smtClean="0"/>
              <a:t>When you have those</a:t>
            </a:r>
            <a:r>
              <a:rPr lang="en-US" baseline="0" dirty="0" smtClean="0"/>
              <a:t> two resources, advance to the next slide to begin the case study.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28</a:t>
            </a:fld>
            <a:endParaRPr lang="en-US"/>
          </a:p>
        </p:txBody>
      </p:sp>
    </p:spTree>
    <p:extLst>
      <p:ext uri="{BB962C8B-B14F-4D97-AF65-F5344CB8AC3E}">
        <p14:creationId xmlns:p14="http://schemas.microsoft.com/office/powerpoint/2010/main" val="1060596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example you see here is created on the SLO planning template. It represents the standard template the state is using in their training and related resources.</a:t>
            </a:r>
            <a:r>
              <a:rPr lang="en-US" baseline="0" dirty="0" smtClean="0"/>
              <a:t> Local districts might have their own planning template that represents additional information, and a different order. Nonetheless, you will see the same common components.</a:t>
            </a:r>
          </a:p>
          <a:p>
            <a:endParaRPr lang="en-US" baseline="0" dirty="0" smtClean="0"/>
          </a:p>
          <a:p>
            <a:r>
              <a:rPr lang="en-US" baseline="0" dirty="0" smtClean="0"/>
              <a:t>The SCDE does not collect SLO templates. Districts maintain the SLO planning template and related documentation.</a:t>
            </a:r>
            <a:endParaRPr lang="en-US" dirty="0" smtClean="0"/>
          </a:p>
          <a:p>
            <a:endParaRPr lang="en-US" dirty="0" smtClean="0"/>
          </a:p>
          <a:p>
            <a:r>
              <a:rPr lang="en-US" dirty="0" smtClean="0"/>
              <a:t>The first page of the template is the dashboard. Here you will see information</a:t>
            </a:r>
            <a:r>
              <a:rPr lang="en-US" baseline="0" dirty="0" smtClean="0"/>
              <a:t> related to the teacher including the teacher’s name, content and grade level, as well as the type and approach the teacher selected, assessment dates, and the interval of instruction</a:t>
            </a:r>
            <a:br>
              <a:rPr lang="en-US" baseline="0" dirty="0" smtClean="0"/>
            </a:br>
            <a:r>
              <a:rPr lang="en-US" baseline="0" dirty="0" smtClean="0"/>
              <a:t/>
            </a:r>
            <a:br>
              <a:rPr lang="en-US" baseline="0" dirty="0" smtClean="0"/>
            </a:br>
            <a:r>
              <a:rPr lang="en-US" baseline="0" dirty="0" smtClean="0"/>
              <a:t>Our sample teacher – Ms. Smith – has 3 sections of 9</a:t>
            </a:r>
            <a:r>
              <a:rPr lang="en-US" baseline="30000" dirty="0" smtClean="0"/>
              <a:t>th</a:t>
            </a:r>
            <a:r>
              <a:rPr lang="en-US" baseline="0" dirty="0" smtClean="0"/>
              <a:t> grade General Science. </a:t>
            </a:r>
          </a:p>
          <a:p>
            <a:endParaRPr lang="en-US" baseline="0" dirty="0" smtClean="0"/>
          </a:p>
          <a:p>
            <a:r>
              <a:rPr lang="en-US" baseline="0" dirty="0" smtClean="0"/>
              <a:t>She has chosen to focus on ONE of the classes, which means all students from that class will be included.  The SLO interval of instruction, in this case, is one full academic year. The interval of the SLO lasts for the duration of time the teacher is responsible for planning, delivering and assessing instruction. </a:t>
            </a:r>
          </a:p>
          <a:p>
            <a:endParaRPr lang="en-US" baseline="0" dirty="0" smtClean="0"/>
          </a:p>
          <a:p>
            <a:r>
              <a:rPr lang="en-US" baseline="0" dirty="0" smtClean="0"/>
              <a:t>The teacher’s SLO must be approved in a timely fashion according to district timelines.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29</a:t>
            </a:fld>
            <a:endParaRPr lang="en-US"/>
          </a:p>
        </p:txBody>
      </p:sp>
    </p:spTree>
    <p:extLst>
      <p:ext uri="{BB962C8B-B14F-4D97-AF65-F5344CB8AC3E}">
        <p14:creationId xmlns:p14="http://schemas.microsoft.com/office/powerpoint/2010/main" val="2041828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smtClean="0"/>
              <a:t>Student Learning</a:t>
            </a:r>
            <a:r>
              <a:rPr lang="en-US" baseline="0" dirty="0" smtClean="0"/>
              <a:t> Objectives, commonly referred to as SLOs, will serve as one approach to gathering evidence for the student growth measure within the Expanded ADEPT Support and Evaluation System. The process for creating quality Student Learning Objectives is appropriate for classroom teachers responsible for planning, delivering and assessing instruction to students over time. </a:t>
            </a:r>
            <a:endParaRPr lang="en-US" dirty="0" smtClean="0"/>
          </a:p>
        </p:txBody>
      </p:sp>
      <p:sp>
        <p:nvSpPr>
          <p:cNvPr id="4" name="Slide Number Placeholder 3"/>
          <p:cNvSpPr>
            <a:spLocks noGrp="1"/>
          </p:cNvSpPr>
          <p:nvPr>
            <p:ph type="sldNum" sz="quarter" idx="10"/>
          </p:nvPr>
        </p:nvSpPr>
        <p:spPr/>
        <p:txBody>
          <a:bodyPr/>
          <a:lstStyle/>
          <a:p>
            <a:fld id="{B64E9F21-B219-4FFF-8485-4BE56EC499E6}" type="slidenum">
              <a:rPr lang="en-US" smtClean="0"/>
              <a:t>3</a:t>
            </a:fld>
            <a:endParaRPr lang="en-US"/>
          </a:p>
        </p:txBody>
      </p:sp>
    </p:spTree>
    <p:extLst>
      <p:ext uri="{BB962C8B-B14F-4D97-AF65-F5344CB8AC3E}">
        <p14:creationId xmlns:p14="http://schemas.microsoft.com/office/powerpoint/2010/main" val="1197224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population section describes what students are included in the SLO goal and how that was determined. It also includes</a:t>
            </a:r>
            <a:r>
              <a:rPr lang="en-US" baseline="0" dirty="0" smtClean="0"/>
              <a:t> what might impact students’ growth goals.  </a:t>
            </a:r>
          </a:p>
          <a:p>
            <a:endParaRPr lang="en-US" baseline="0" dirty="0" smtClean="0"/>
          </a:p>
          <a:p>
            <a:r>
              <a:rPr lang="en-US" baseline="0" dirty="0" smtClean="0"/>
              <a:t>Take a moment and review the student population sample.</a:t>
            </a:r>
          </a:p>
          <a:p>
            <a:endParaRPr lang="en-US" baseline="0" dirty="0" smtClean="0"/>
          </a:p>
          <a:p>
            <a:r>
              <a:rPr lang="en-US" baseline="0" dirty="0" smtClean="0"/>
              <a:t>You will note there is information related to IEPs, gifted and talented students, and English Learning Acquisition</a:t>
            </a:r>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30</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move</a:t>
            </a:r>
            <a:r>
              <a:rPr lang="en-US" baseline="0" dirty="0" smtClean="0"/>
              <a:t> on to the next component – Historical and Trend Data.</a:t>
            </a:r>
          </a:p>
          <a:p>
            <a:endParaRPr lang="en-US" baseline="0" dirty="0" smtClean="0"/>
          </a:p>
          <a:p>
            <a:r>
              <a:rPr lang="en-US" baseline="0" dirty="0" smtClean="0"/>
              <a:t>Ms. Smith references data gathered from her students’ previous assessments. </a:t>
            </a:r>
          </a:p>
          <a:p>
            <a:endParaRPr lang="en-US" baseline="0" dirty="0" smtClean="0"/>
          </a:p>
          <a:p>
            <a:r>
              <a:rPr lang="en-US" baseline="0" dirty="0" smtClean="0"/>
              <a:t>Teachers are encouraged to review any historical assessment and performance data that are available as the data will suggest typical performance and any other issues that might impact a student’s growth gains within the interval. </a:t>
            </a:r>
            <a:br>
              <a:rPr lang="en-US" baseline="0" dirty="0" smtClean="0"/>
            </a:br>
            <a:r>
              <a:rPr lang="en-US" baseline="0" dirty="0" smtClean="0"/>
              <a:t/>
            </a:r>
            <a:br>
              <a:rPr lang="en-US" baseline="0" dirty="0" smtClean="0"/>
            </a:br>
            <a:r>
              <a:rPr lang="en-US" baseline="0" dirty="0" smtClean="0"/>
              <a:t>Historical data may include but is not limited to:</a:t>
            </a:r>
          </a:p>
          <a:p>
            <a:r>
              <a:rPr lang="en-US" baseline="0" dirty="0" smtClean="0"/>
              <a:t>Past performance on similar assessments</a:t>
            </a:r>
          </a:p>
          <a:p>
            <a:r>
              <a:rPr lang="en-US" baseline="0" dirty="0" smtClean="0"/>
              <a:t>Attendance records</a:t>
            </a:r>
          </a:p>
          <a:p>
            <a:r>
              <a:rPr lang="en-US" baseline="0" dirty="0" smtClean="0"/>
              <a:t>Whether or not the student has any specific learning needs addressed through an IEP, and</a:t>
            </a:r>
          </a:p>
          <a:p>
            <a:r>
              <a:rPr lang="en-US" baseline="0" dirty="0" smtClean="0"/>
              <a:t>Conferences with the student’s previous teachers.</a:t>
            </a:r>
          </a:p>
          <a:p>
            <a:endParaRPr lang="en-US" baseline="0" dirty="0" smtClean="0"/>
          </a:p>
          <a:p>
            <a:r>
              <a:rPr lang="en-US" baseline="0" dirty="0" smtClean="0"/>
              <a:t>Take a few moments to read and review the historical and trend data description.  As you are doing so, think about sources of evidence that you have available that might lend itself to this portion of the SLO.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31</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you can see that Ms. Smith  has described the assessment she is using as a baseline assessment. The baseline assessment should align to the post assessment used at the end of the SLO interval. </a:t>
            </a:r>
          </a:p>
          <a:p>
            <a:endParaRPr lang="en-US" baseline="0" dirty="0" smtClean="0"/>
          </a:p>
          <a:p>
            <a:r>
              <a:rPr lang="en-US" baseline="0" dirty="0" smtClean="0"/>
              <a:t>Whenever possible, it is suggested teachers use 2-3 measures as benchmark assessments. This allows for multiple avenues for students to demonstrate growth. In early implementation, 2-3 assessments may be difficult. It’s OK. Down the road, as you develop more assessments you will have more resources.</a:t>
            </a:r>
          </a:p>
          <a:p>
            <a:endParaRPr lang="en-US" baseline="0" dirty="0" smtClean="0"/>
          </a:p>
          <a:p>
            <a:r>
              <a:rPr lang="en-US" baseline="0" dirty="0" smtClean="0"/>
              <a:t>The assessment used within the SLO process will need to be approved for use in the Preliminary Conference. To assist teachers in this area, SCDE has created an Assessment Checklist. Take out your copy of the Assessment Checklist and take a few moment to review it.</a:t>
            </a:r>
          </a:p>
          <a:p>
            <a:endParaRPr lang="en-US" baseline="0" dirty="0" smtClean="0"/>
          </a:p>
          <a:p>
            <a:r>
              <a:rPr lang="en-US" baseline="0" dirty="0" smtClean="0"/>
              <a:t>Check with your district regarding their assessment policy and procedure.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32</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baseline="0" dirty="0" smtClean="0">
                <a:solidFill>
                  <a:srgbClr val="FF0000"/>
                </a:solidFill>
              </a:rPr>
              <a:t>When possible, standardized tests should be integrated into the SLO process. The standardized assessments may need to be utilized a bit differently that in the past, and administration of the tests will need to fit within district timelines.</a:t>
            </a:r>
          </a:p>
          <a:p>
            <a:endParaRPr lang="en-US" b="0" i="0" u="none" baseline="0" dirty="0" smtClean="0">
              <a:solidFill>
                <a:srgbClr val="FF0000"/>
              </a:solidFill>
            </a:endParaRPr>
          </a:p>
          <a:p>
            <a:r>
              <a:rPr lang="en-US" b="0" i="0" u="none" baseline="0" dirty="0" smtClean="0">
                <a:solidFill>
                  <a:srgbClr val="FF0000"/>
                </a:solidFill>
              </a:rPr>
              <a:t>For example, teachers who have access to standardized assessment such as MAP may consider using MAP as a benchmark assessment. In the past, MAP may have been used as a formative assessment, and administered four times over the course of the year. To use it within the SLO process, a teacher would need to administer the assessment (at the very least) at the beginning and end of the SLO interval. Additional assessments could be administered within the cycle for additional evidence. </a:t>
            </a:r>
          </a:p>
          <a:p>
            <a:endParaRPr lang="en-US" b="0" i="0" u="none" baseline="0" dirty="0" smtClean="0">
              <a:solidFill>
                <a:srgbClr val="FF0000"/>
              </a:solidFill>
            </a:endParaRPr>
          </a:p>
          <a:p>
            <a:r>
              <a:rPr lang="en-US" b="0" i="0" u="none" baseline="0" dirty="0" smtClean="0">
                <a:solidFill>
                  <a:srgbClr val="FF0000"/>
                </a:solidFill>
              </a:rPr>
              <a:t>Not all teachers will have access to standardized assessments, and may need to consider available resources of assessment data they have in place or will need to develop an assessment for use as a baseline and post assessment. An example might be a teacher created performance assessment using a rubric as the assessment instrument.</a:t>
            </a:r>
          </a:p>
          <a:p>
            <a:endParaRPr lang="en-US" b="0" i="0" u="none" baseline="0" dirty="0" smtClean="0">
              <a:solidFill>
                <a:srgbClr val="FF0000"/>
              </a:solidFill>
            </a:endParaRPr>
          </a:p>
          <a:p>
            <a:r>
              <a:rPr lang="en-US" b="0" i="0" u="none" baseline="0" dirty="0" smtClean="0">
                <a:solidFill>
                  <a:srgbClr val="FF0000"/>
                </a:solidFill>
              </a:rPr>
              <a:t>Whenever possible, teacher teams should use a common assessment as the basis for SLO progress monitoring to ensure comparability between teacher teams.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33</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section teachers should describe how the post assessment is aligned to the pre assessment. To gain an accurate measure of the amount of growth achieved by each student, alignment is important. Take a moment to read Ms. Smith’s description of her post assessment.</a:t>
            </a:r>
          </a:p>
          <a:p>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34</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progress</a:t>
            </a:r>
            <a:r>
              <a:rPr lang="en-US" baseline="0" dirty="0" smtClean="0"/>
              <a:t> monitoring section of the SLO template is what makes the SLO process different than past goal-setting practices.  The SLO is a living, breathing document. It does not get “set on a shelf” only to be revisited at the end of the year. The SLO will be continually monitored throughout the interval, with periodic formative and summative assessments informing the instructional strategies and any adjustments to the strategies along the way.</a:t>
            </a:r>
          </a:p>
          <a:p>
            <a:endParaRPr lang="en-US" baseline="0" dirty="0" smtClean="0"/>
          </a:p>
          <a:p>
            <a:r>
              <a:rPr lang="en-US" baseline="0" dirty="0" smtClean="0"/>
              <a:t>This sample SLO describes the other sources of evidence that will be used to gauge student growth: lab reports and daily warm ups are identified. It’s likely that by mid-course check in, there will be additional resources of evidence included.</a:t>
            </a:r>
          </a:p>
          <a:p>
            <a:endParaRPr lang="en-US" baseline="0" dirty="0" smtClean="0"/>
          </a:p>
          <a:p>
            <a:r>
              <a:rPr lang="en-US" baseline="0" dirty="0" smtClean="0"/>
              <a:t>Read over this section. As you do so, think about ways that evidence is presented in their contexts.</a:t>
            </a:r>
            <a:endParaRPr lang="en-US" dirty="0"/>
          </a:p>
        </p:txBody>
      </p:sp>
      <p:sp>
        <p:nvSpPr>
          <p:cNvPr id="4" name="Slide Number Placeholder 3"/>
          <p:cNvSpPr>
            <a:spLocks noGrp="1"/>
          </p:cNvSpPr>
          <p:nvPr>
            <p:ph type="sldNum" sz="quarter" idx="10"/>
          </p:nvPr>
        </p:nvSpPr>
        <p:spPr/>
        <p:txBody>
          <a:bodyPr/>
          <a:lstStyle/>
          <a:p>
            <a:fld id="{5F8C4915-9F9F-4B8F-9BC4-1701611D1921}" type="slidenum">
              <a:rPr lang="en-US" smtClean="0"/>
              <a:t>35</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learning goal is a  description of what students will be able to do at the end of the SLO interval. The learning goal should appropriately identify and describe an important and meaningful learning goal, capture</a:t>
            </a:r>
            <a:r>
              <a:rPr lang="en-US" sz="1200" kern="1200" baseline="0" dirty="0" smtClean="0">
                <a:solidFill>
                  <a:schemeClr val="tx1"/>
                </a:solidFill>
                <a:effectLst/>
                <a:latin typeface="+mn-lt"/>
                <a:ea typeface="+mn-ea"/>
                <a:cs typeface="+mn-cs"/>
              </a:rPr>
              <a:t> the major content, and be measurable. </a:t>
            </a:r>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36</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doubt</a:t>
            </a:r>
            <a:r>
              <a:rPr lang="en-US" baseline="0" dirty="0" smtClean="0"/>
              <a:t> that teachers work with multiple concepts, enduring understandings, and standards within their classes or courses. The Standards section of the SLO represents enduring content and skills around which teachers develop the skills and abilities of their student population.  The focus of the SLO represents something that spans the duration of time the teacher is leading instruction. Avoid unit specific content, and focus only on a few standards with relevant meaning to the SLO.  </a:t>
            </a:r>
          </a:p>
          <a:p>
            <a:endParaRPr lang="en-US" baseline="0" dirty="0" smtClean="0"/>
          </a:p>
          <a:p>
            <a:r>
              <a:rPr lang="en-US" baseline="0" dirty="0" smtClean="0"/>
              <a:t>In this case study, three standards represent the heart of the work within the SLO. Some districts will identify the focal standards for the SLO, while others will allow the teacher to identify the content through their own analysis of student data.  </a:t>
            </a:r>
          </a:p>
          <a:p>
            <a:endParaRPr lang="en-US" baseline="0" dirty="0" smtClean="0"/>
          </a:p>
          <a:p>
            <a:r>
              <a:rPr lang="en-US" baseline="0" dirty="0" smtClean="0"/>
              <a:t>Check with your district about their decisions related to standards used for SLOs.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37</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 a look at the growth target section of the SLO. This section identifies</a:t>
            </a:r>
            <a:r>
              <a:rPr lang="en-US" baseline="0" dirty="0" smtClean="0"/>
              <a:t> the specific growth targets for the student population included in the SLO goal.</a:t>
            </a:r>
          </a:p>
          <a:p>
            <a:endParaRPr lang="en-US" baseline="0" dirty="0" smtClean="0"/>
          </a:p>
          <a:p>
            <a:r>
              <a:rPr lang="en-US" baseline="0" dirty="0" smtClean="0"/>
              <a:t>This case study is a class-based SLO in which the teacher selected the tiered approach to setting growth targets. It is important that teachers set rigorous, yet appropriate growth targets for the students.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38</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early implementation, setting growth targets will be challenging. Teachers can anticipate that initial growth targets will be off, and that mid-course adjustments will need to be made. This is typical in early implementation of SLOs. Teachers will become more sophisticated in their ability to set appropriate goals in subsequent years.  Be patient!</a:t>
            </a:r>
          </a:p>
          <a:p>
            <a:endParaRPr lang="en-US" baseline="0" dirty="0" smtClean="0"/>
          </a:p>
          <a:p>
            <a:r>
              <a:rPr lang="en-US" baseline="0" dirty="0" smtClean="0"/>
              <a:t>That being said, adjustments to goals should not be made arbitrarily. All changes must be approved by the evaluator. Adjustments would need to take place during the mid-course conference, and supported with appropriate data.</a:t>
            </a:r>
          </a:p>
          <a:p>
            <a:endParaRPr lang="en-US" baseline="0" dirty="0" smtClean="0"/>
          </a:p>
          <a:p>
            <a:r>
              <a:rPr lang="en-US" baseline="0" dirty="0" smtClean="0"/>
              <a:t>Notice that the goals of this case study are growth oriented, and not about proficiency levels. This represents the beauty of SLOs. Teachers are not held accountable for bringing students to a predetermined proficiency level; they are expected to grow students regardless of beginning skills and abilities! We will engage in an activity around setting appropriate growth targets later in this training.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39</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training focuses on the following topics in order to provide you with a clear understanding of how a high quality SLO is developed and monitored.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training will highlight: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use of SLOs as a vehicle for collecting evidence of student growth</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Key tasks associated in the development and implementation of SLOs within your classroom, and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components of a high quality SLO</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information provided in this training will also support you in the development and implementation of a high quality SLO for use in your evaluation.</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4</a:t>
            </a:fld>
            <a:endParaRPr lang="en-US"/>
          </a:p>
        </p:txBody>
      </p:sp>
    </p:spTree>
    <p:extLst>
      <p:ext uri="{BB962C8B-B14F-4D97-AF65-F5344CB8AC3E}">
        <p14:creationId xmlns:p14="http://schemas.microsoft.com/office/powerpoint/2010/main" val="129662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portion of the growth section of the SLO, the teacher provides the rationale for the growth targets set for each student. Notice the teacher incorporates historical, trend, and baseline data in her rationale and additional important course information. </a:t>
            </a:r>
          </a:p>
        </p:txBody>
      </p:sp>
      <p:sp>
        <p:nvSpPr>
          <p:cNvPr id="4" name="Slide Number Placeholder 3"/>
          <p:cNvSpPr>
            <a:spLocks noGrp="1"/>
          </p:cNvSpPr>
          <p:nvPr>
            <p:ph type="sldNum" sz="quarter" idx="10"/>
          </p:nvPr>
        </p:nvSpPr>
        <p:spPr/>
        <p:txBody>
          <a:bodyPr/>
          <a:lstStyle/>
          <a:p>
            <a:fld id="{5F8C4915-9F9F-4B8F-9BC4-1701611D1921}" type="slidenum">
              <a:rPr lang="en-US" smtClean="0"/>
              <a:t>40</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Instructional Strategies section of</a:t>
            </a:r>
            <a:r>
              <a:rPr lang="en-US" baseline="0" dirty="0" smtClean="0"/>
              <a:t> the SLO template is important. Some would call this the heart of the work related to SLOs. The SLO is unlike goals in the past. It is meant to revisit throughout the course of the time teachers are leading their students in instruction. In this section of the SLO,  the teacher articulates how she plans to move students forward in their learning. </a:t>
            </a:r>
          </a:p>
          <a:p>
            <a:endParaRPr lang="en-US" baseline="0" dirty="0" smtClean="0"/>
          </a:p>
          <a:p>
            <a:r>
              <a:rPr lang="en-US" baseline="0" dirty="0" smtClean="0"/>
              <a:t>It is important that teachers engage in reflection when completing this portion of the SLO. Take a look at the example in this section. </a:t>
            </a:r>
          </a:p>
          <a:p>
            <a:endParaRPr lang="en-US" baseline="0" dirty="0" smtClean="0"/>
          </a:p>
          <a:p>
            <a:r>
              <a:rPr lang="en-US" baseline="0" dirty="0" smtClean="0"/>
              <a:t>Notice that Ms. Smith has identified flexible grouping as a strategy. This instructional strategy involves a proficient use of formative assessment and differentiation. It’s important that Ms. Smith consider the skills necessary in using flexible grouping, and determine what supports and professional development may be needed to effectively implement that particular strategy well.  At a minimum, she will need to be ready to speak to how the use of flexible grouping may look like in action.</a:t>
            </a:r>
          </a:p>
          <a:p>
            <a:endParaRPr lang="en-US" baseline="0" dirty="0" smtClean="0"/>
          </a:p>
          <a:p>
            <a:r>
              <a:rPr lang="en-US" baseline="0" dirty="0" smtClean="0"/>
              <a:t>This section of the SLO lends itself to coaching opportunities and collaborative work between teachers and instructional coaches.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8C4915-9F9F-4B8F-9BC4-1701611D1921}" type="slidenum">
              <a:rPr lang="en-US" smtClean="0"/>
              <a:t>41</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the end of the cycle Ms. Smith will calculate the percentage of students who met their growth targets. In the reflection portion, Ms. Smith will use the data to determine next steps.</a:t>
            </a:r>
          </a:p>
        </p:txBody>
      </p:sp>
      <p:sp>
        <p:nvSpPr>
          <p:cNvPr id="4" name="Slide Number Placeholder 3"/>
          <p:cNvSpPr>
            <a:spLocks noGrp="1"/>
          </p:cNvSpPr>
          <p:nvPr>
            <p:ph type="sldNum" sz="quarter" idx="10"/>
          </p:nvPr>
        </p:nvSpPr>
        <p:spPr/>
        <p:txBody>
          <a:bodyPr/>
          <a:lstStyle/>
          <a:p>
            <a:fld id="{5F8C4915-9F9F-4B8F-9BC4-1701611D1921}" type="slidenum">
              <a:rPr lang="en-US" smtClean="0"/>
              <a:t>42</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template provides documentation</a:t>
            </a:r>
            <a:r>
              <a:rPr lang="en-US" baseline="0" dirty="0" smtClean="0"/>
              <a:t> related to the required meetings between the teacher and the SLO evaluator. Three meetings are expected as part of the SLO process: The Preliminary Conference, the Mid-Course Conference and the Summative Conference.  </a:t>
            </a:r>
          </a:p>
          <a:p>
            <a:endParaRPr lang="en-US" baseline="0" dirty="0" smtClean="0"/>
          </a:p>
          <a:p>
            <a:r>
              <a:rPr lang="en-US" baseline="0" dirty="0" smtClean="0"/>
              <a:t>We will discuss these conferences later in the training.</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F8C4915-9F9F-4B8F-9BC4-1701611D1921}" type="slidenum">
              <a:rPr lang="en-US" smtClean="0"/>
              <a:t>43</a:t>
            </a:fld>
            <a:endParaRPr lang="en-US"/>
          </a:p>
        </p:txBody>
      </p:sp>
    </p:spTree>
    <p:extLst>
      <p:ext uri="{BB962C8B-B14F-4D97-AF65-F5344CB8AC3E}">
        <p14:creationId xmlns:p14="http://schemas.microsoft.com/office/powerpoint/2010/main" val="2018676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have examined the common</a:t>
            </a:r>
            <a:r>
              <a:rPr lang="en-US" baseline="0" dirty="0" smtClean="0"/>
              <a:t> components within the SLO “plan” or “product”, let’s switch over to the process around creating, monitoring, and scoring SLOs.</a:t>
            </a:r>
          </a:p>
          <a:p>
            <a:endParaRPr lang="en-US" baseline="0" dirty="0" smtClean="0"/>
          </a:p>
          <a:p>
            <a:r>
              <a:rPr lang="en-US" baseline="0" dirty="0" smtClean="0"/>
              <a:t>The “product” is the result of careful construction at the beginning of a rich, collaborative SLO “process”. Let’s take a closer look at what goes in to the development of a high quality SLO.</a:t>
            </a:r>
          </a:p>
          <a:p>
            <a:endParaRPr lang="en-US" baseline="0" dirty="0" smtClean="0"/>
          </a:p>
          <a:p>
            <a:r>
              <a:rPr lang="en-US" baseline="0" dirty="0" smtClean="0"/>
              <a:t>The bulk of the work lies in the first step of the SLO cycle – SLO Development. The SLO cycle represents the duration of the SLO interval, to include assessing students and scoring the SLO. Once the SLO is developed, teachers and evaluators will participate in a:</a:t>
            </a:r>
          </a:p>
          <a:p>
            <a:r>
              <a:rPr lang="en-US" baseline="0" dirty="0" smtClean="0"/>
              <a:t> Preliminary Conference where the SLO is approved, </a:t>
            </a:r>
          </a:p>
          <a:p>
            <a:r>
              <a:rPr lang="en-US" baseline="0" dirty="0" smtClean="0"/>
              <a:t>the Mid-Course Conference (the half way point for the SLO interval)</a:t>
            </a:r>
          </a:p>
          <a:p>
            <a:r>
              <a:rPr lang="en-US" baseline="0" dirty="0" smtClean="0"/>
              <a:t>the Final Review and Score, </a:t>
            </a:r>
          </a:p>
          <a:p>
            <a:r>
              <a:rPr lang="en-US" baseline="0" dirty="0" smtClean="0"/>
              <a:t>and the Summative Conference and Reflection.</a:t>
            </a:r>
          </a:p>
          <a:p>
            <a:endParaRPr lang="en-US" baseline="0" dirty="0" smtClean="0"/>
          </a:p>
          <a:p>
            <a:r>
              <a:rPr lang="en-US" baseline="0" dirty="0" smtClean="0"/>
              <a:t>The SLO template we just examined represents the beginning of the cycle and includes five sub tasks.  </a:t>
            </a:r>
            <a:endParaRPr lang="en-US" dirty="0"/>
          </a:p>
        </p:txBody>
      </p:sp>
      <p:sp>
        <p:nvSpPr>
          <p:cNvPr id="4" name="Slide Number Placeholder 3"/>
          <p:cNvSpPr>
            <a:spLocks noGrp="1"/>
          </p:cNvSpPr>
          <p:nvPr>
            <p:ph type="sldNum" sz="quarter" idx="10"/>
          </p:nvPr>
        </p:nvSpPr>
        <p:spPr/>
        <p:txBody>
          <a:bodyPr/>
          <a:lstStyle/>
          <a:p>
            <a:fld id="{5F8C4915-9F9F-4B8F-9BC4-1701611D1921}" type="slidenum">
              <a:rPr lang="en-US" smtClean="0"/>
              <a:t>44</a:t>
            </a:fld>
            <a:endParaRPr lang="en-US"/>
          </a:p>
        </p:txBody>
      </p:sp>
    </p:spTree>
    <p:extLst>
      <p:ext uri="{BB962C8B-B14F-4D97-AF65-F5344CB8AC3E}">
        <p14:creationId xmlns:p14="http://schemas.microsoft.com/office/powerpoint/2010/main" val="3913224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just examined an example SLO. What did it take to get there?</a:t>
            </a:r>
          </a:p>
          <a:p>
            <a:endParaRPr lang="en-US" dirty="0" smtClean="0"/>
          </a:p>
          <a:p>
            <a:r>
              <a:rPr lang="en-US" dirty="0" smtClean="0"/>
              <a:t>In order to develop the SLO the teacher should consider the following:</a:t>
            </a:r>
          </a:p>
          <a:p>
            <a:r>
              <a:rPr lang="en-US" dirty="0" smtClean="0"/>
              <a:t>1. Identify core content and standards</a:t>
            </a:r>
          </a:p>
          <a:p>
            <a:r>
              <a:rPr lang="en-US" dirty="0" smtClean="0"/>
              <a:t>2. Gather and analyze student data</a:t>
            </a:r>
          </a:p>
          <a:p>
            <a:r>
              <a:rPr lang="en-US" dirty="0" smtClean="0"/>
              <a:t>3. Determine the focus of the SLO</a:t>
            </a:r>
          </a:p>
          <a:p>
            <a:r>
              <a:rPr lang="en-US" dirty="0" smtClean="0"/>
              <a:t>4. Select</a:t>
            </a:r>
            <a:r>
              <a:rPr lang="en-US" baseline="0" dirty="0" smtClean="0"/>
              <a:t> or develop an assessment</a:t>
            </a:r>
            <a:endParaRPr lang="en-US" dirty="0" smtClean="0"/>
          </a:p>
          <a:p>
            <a:r>
              <a:rPr lang="en-US" dirty="0" smtClean="0"/>
              <a:t>5. Develop a growth target and</a:t>
            </a:r>
            <a:r>
              <a:rPr lang="en-US" baseline="0" dirty="0" smtClean="0"/>
              <a:t> rationale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F8C4915-9F9F-4B8F-9BC4-1701611D1921}" type="slidenum">
              <a:rPr lang="en-US" smtClean="0"/>
              <a:t>45</a:t>
            </a:fld>
            <a:endParaRPr lang="en-US"/>
          </a:p>
        </p:txBody>
      </p:sp>
    </p:spTree>
    <p:extLst>
      <p:ext uri="{BB962C8B-B14F-4D97-AF65-F5344CB8AC3E}">
        <p14:creationId xmlns:p14="http://schemas.microsoft.com/office/powerpoint/2010/main" val="3304373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portion of the training, we will discuss baseline assessment and participate in a trend data activity to help familiarize you with using baseline data.</a:t>
            </a:r>
            <a:br>
              <a:rPr lang="en-US" sz="1200" kern="1200" dirty="0" smtClean="0">
                <a:solidFill>
                  <a:schemeClr val="tx1"/>
                </a:solidFill>
                <a:effectLst/>
                <a:latin typeface="+mn-lt"/>
                <a:ea typeface="+mn-ea"/>
                <a:cs typeface="+mn-cs"/>
              </a:rPr>
            </a:br>
            <a:endParaRPr lang="en-US" dirty="0" smtClean="0"/>
          </a:p>
          <a:p>
            <a:r>
              <a:rPr lang="en-US" dirty="0" smtClean="0"/>
              <a:t>Let’s begin by analyzing</a:t>
            </a:r>
            <a:r>
              <a:rPr lang="en-US" baseline="0" dirty="0" smtClean="0"/>
              <a:t> some student data in order to get a sense of what data is telling us about students’ baseline skills and abilities and how we might use the data to set appropriate but rigorous academic growth goals.  </a:t>
            </a:r>
          </a:p>
          <a:p>
            <a:endParaRPr lang="en-US" baseline="0" dirty="0" smtClean="0"/>
          </a:p>
          <a:p>
            <a:r>
              <a:rPr lang="en-US" baseline="0" dirty="0" smtClean="0"/>
              <a:t>For this activity we will use MAP data as the basis. We recognize that MAP is not an assessment that is available to all teachers. That’s OK. This activity is not about the assessment, but rather how to use assessment data to inform growth goals. For our purposes it’s about the process, not the assessment. </a:t>
            </a:r>
          </a:p>
          <a:p>
            <a:endParaRPr lang="en-US" baseline="0" dirty="0" smtClean="0"/>
          </a:p>
          <a:p>
            <a:r>
              <a:rPr lang="en-US" baseline="0" dirty="0" smtClean="0"/>
              <a:t>This activity has three parts: </a:t>
            </a:r>
          </a:p>
          <a:p>
            <a:r>
              <a:rPr lang="en-US" baseline="0" dirty="0" smtClean="0"/>
              <a:t>A baseline, Trend Data and Growth targets steps.</a:t>
            </a:r>
          </a:p>
          <a:p>
            <a:endParaRPr lang="en-US" baseline="0" dirty="0" smtClean="0"/>
          </a:p>
          <a:p>
            <a:r>
              <a:rPr lang="en-US" baseline="0" dirty="0" smtClean="0"/>
              <a:t>Take out your “Baseline and Activity Trend Packet”.  </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46</a:t>
            </a:fld>
            <a:endParaRPr lang="en-US"/>
          </a:p>
        </p:txBody>
      </p:sp>
    </p:spTree>
    <p:extLst>
      <p:ext uri="{BB962C8B-B14F-4D97-AF65-F5344CB8AC3E}">
        <p14:creationId xmlns:p14="http://schemas.microsoft.com/office/powerpoint/2010/main" val="1808516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this activity you are a second grade teacher. You have administered the Fall MAP assessment as well as the Fall DIBELS assessment. Your SLO focus is in the area of reading, so you are using the reading MAP scores.</a:t>
            </a:r>
          </a:p>
          <a:p>
            <a:endParaRPr lang="en-US" baseline="0" dirty="0" smtClean="0"/>
          </a:p>
          <a:p>
            <a:r>
              <a:rPr lang="en-US" baseline="0" dirty="0" smtClean="0"/>
              <a:t>Take a few moments to review the baseline data found on page one and the trend data from your students and other classroom students found on page two of the activity handout.</a:t>
            </a:r>
          </a:p>
          <a:p>
            <a:endParaRPr lang="en-US" baseline="0" dirty="0" smtClean="0"/>
          </a:p>
          <a:p>
            <a:r>
              <a:rPr lang="en-US" sz="1200" kern="1200" dirty="0" smtClean="0">
                <a:solidFill>
                  <a:schemeClr val="tx1"/>
                </a:solidFill>
                <a:effectLst/>
                <a:latin typeface="+mn-lt"/>
                <a:ea typeface="+mn-ea"/>
                <a:cs typeface="+mn-cs"/>
              </a:rPr>
              <a:t>Before you advance</a:t>
            </a:r>
            <a:r>
              <a:rPr lang="en-US" sz="1200" kern="1200" baseline="0" dirty="0" smtClean="0">
                <a:solidFill>
                  <a:schemeClr val="tx1"/>
                </a:solidFill>
                <a:effectLst/>
                <a:latin typeface="+mn-lt"/>
                <a:ea typeface="+mn-ea"/>
                <a:cs typeface="+mn-cs"/>
              </a:rPr>
              <a:t> to the next slide</a:t>
            </a:r>
            <a:r>
              <a:rPr lang="en-US" sz="1200" kern="1200" dirty="0" smtClean="0">
                <a:solidFill>
                  <a:schemeClr val="tx1"/>
                </a:solidFill>
                <a:effectLst/>
                <a:latin typeface="+mn-lt"/>
                <a:ea typeface="+mn-ea"/>
                <a:cs typeface="+mn-cs"/>
              </a:rPr>
              <a:t>, take some time to place the students into groups based on the available data.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Are there clear groups of students? If so, what are they? How many groups did you identify? How might you describe those groups?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Typically groups start with three – Below proficiency, at or nearing proficiency, and above proficiency.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Were there any students that did not fall easily into a grouping? </a:t>
            </a:r>
          </a:p>
          <a:p>
            <a:endParaRPr lang="en-US" strike="sngStrike" baseline="0" dirty="0"/>
          </a:p>
        </p:txBody>
      </p:sp>
      <p:sp>
        <p:nvSpPr>
          <p:cNvPr id="4" name="Slide Number Placeholder 3"/>
          <p:cNvSpPr>
            <a:spLocks noGrp="1"/>
          </p:cNvSpPr>
          <p:nvPr>
            <p:ph type="sldNum" sz="quarter" idx="10"/>
          </p:nvPr>
        </p:nvSpPr>
        <p:spPr/>
        <p:txBody>
          <a:bodyPr/>
          <a:lstStyle/>
          <a:p>
            <a:fld id="{87455BAD-5455-43B5-A3D0-106A5DAEB875}" type="slidenum">
              <a:rPr lang="en-US" smtClean="0"/>
              <a:t>47</a:t>
            </a:fld>
            <a:endParaRPr lang="en-US"/>
          </a:p>
        </p:txBody>
      </p:sp>
    </p:spTree>
    <p:extLst>
      <p:ext uri="{BB962C8B-B14F-4D97-AF65-F5344CB8AC3E}">
        <p14:creationId xmlns:p14="http://schemas.microsoft.com/office/powerpoint/2010/main" val="292222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investigate one approach to the analysis of this data. Please note, that this is not the only approach to the data, nor is there concrete evidence for placement of all the students within this data set. However upon initial review, groupings of students might look like this.</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These students have a MAP range of 158-167 RIT score and 13-29 percentile range. Their DIBELS assessment fell in the range of 52-95. We might refer to these students as below proficiency levels. </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48</a:t>
            </a:fld>
            <a:endParaRPr lang="en-US"/>
          </a:p>
        </p:txBody>
      </p:sp>
    </p:spTree>
    <p:extLst>
      <p:ext uri="{BB962C8B-B14F-4D97-AF65-F5344CB8AC3E}">
        <p14:creationId xmlns:p14="http://schemas.microsoft.com/office/powerpoint/2010/main" val="999488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also appears to be an above</a:t>
            </a:r>
            <a:r>
              <a:rPr lang="en-US" baseline="0" dirty="0" smtClean="0"/>
              <a:t> proficiency tier as well.</a:t>
            </a:r>
          </a:p>
          <a:p>
            <a:endParaRPr lang="en-US" baseline="0" dirty="0" smtClean="0"/>
          </a:p>
          <a:p>
            <a:r>
              <a:rPr lang="en-US" baseline="0" dirty="0" smtClean="0"/>
              <a:t>These students have a map rage of 192-206 RIT score and 86-97% percentile range. Their DIBELS assessment fell in the range of 158-185.</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49</a:t>
            </a:fld>
            <a:endParaRPr lang="en-US"/>
          </a:p>
        </p:txBody>
      </p:sp>
    </p:spTree>
    <p:extLst>
      <p:ext uri="{BB962C8B-B14F-4D97-AF65-F5344CB8AC3E}">
        <p14:creationId xmlns:p14="http://schemas.microsoft.com/office/powerpoint/2010/main" val="999488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graphic represents the agency’s vision of the Profile of the SC Graduate. In order fulfill the vision, e</a:t>
            </a:r>
            <a:r>
              <a:rPr lang="en-US" dirty="0" smtClean="0"/>
              <a:t>very student in the state of SC</a:t>
            </a:r>
            <a:r>
              <a:rPr lang="en-US" baseline="0" dirty="0" smtClean="0"/>
              <a:t> deserves an effective teacher. Many recent education studies attribute teacher effectiveness as the most influential school based factor related to student achievement. It is no longer enough to be highly qualified. Being highly qualified is important, and ensures that all teachers have the appropriate background and training to teach particular grades and subjects. What highly qualified teachers do with that knowledge in order to impact student achievement is a measure of effectiveness. </a:t>
            </a:r>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5</a:t>
            </a:fld>
            <a:endParaRPr lang="en-US"/>
          </a:p>
        </p:txBody>
      </p:sp>
    </p:spTree>
    <p:extLst>
      <p:ext uri="{BB962C8B-B14F-4D97-AF65-F5344CB8AC3E}">
        <p14:creationId xmlns:p14="http://schemas.microsoft.com/office/powerpoint/2010/main" val="10687896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a tier of students that we might describe as nearing or at proficiency.</a:t>
            </a:r>
          </a:p>
          <a:p>
            <a:endParaRPr lang="en-US" dirty="0" smtClean="0"/>
          </a:p>
          <a:p>
            <a:r>
              <a:rPr lang="en-US" dirty="0" smtClean="0"/>
              <a:t>These</a:t>
            </a:r>
            <a:r>
              <a:rPr lang="en-US" baseline="0" dirty="0" smtClean="0"/>
              <a:t> students have MAP range of 182-187 RIT score and 65-78 percentile range. Their DIBELS assessment fell in the range of 107-135.</a:t>
            </a:r>
          </a:p>
          <a:p>
            <a:endParaRPr lang="en-US" baseline="0" dirty="0" smtClean="0"/>
          </a:p>
          <a:p>
            <a:r>
              <a:rPr lang="en-US" baseline="0" dirty="0" smtClean="0"/>
              <a:t>This is the grouping that might have made you a bit uncomfortable. That’s because there is a bigger spread in scores, and some inconsistences in the MAP and DIBELS data. In fact, you may have struggled with placing some of the students in the middle category.</a:t>
            </a:r>
          </a:p>
          <a:p>
            <a:endParaRPr lang="en-US" baseline="0" dirty="0" smtClean="0"/>
          </a:p>
          <a:p>
            <a:r>
              <a:rPr lang="en-US" baseline="0" dirty="0" smtClean="0"/>
              <a:t>Notice the discrepant data points of student 8. The student is high achieving on MAP and “Well Below Benchmark” on DIBELS. How might you think about situations such as this?</a:t>
            </a:r>
          </a:p>
          <a:p>
            <a:r>
              <a:rPr lang="en-US" baseline="0" dirty="0" smtClean="0"/>
              <a:t/>
            </a:r>
            <a:br>
              <a:rPr lang="en-US" baseline="0" dirty="0" smtClean="0"/>
            </a:br>
            <a:r>
              <a:rPr lang="en-US" baseline="0" dirty="0" smtClean="0"/>
              <a:t>Students like number 8 are representative of what will happen when setting initial growth targets. This feeling of unease should push you to look carefully at the historical data or trend data in order to find a confident starting point for that student. </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50</a:t>
            </a:fld>
            <a:endParaRPr lang="en-US"/>
          </a:p>
        </p:txBody>
      </p:sp>
    </p:spTree>
    <p:extLst>
      <p:ext uri="{BB962C8B-B14F-4D97-AF65-F5344CB8AC3E}">
        <p14:creationId xmlns:p14="http://schemas.microsoft.com/office/powerpoint/2010/main" val="999488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move to the next step of the activity, let’s pause and</a:t>
            </a:r>
            <a:r>
              <a:rPr lang="en-US" baseline="0" dirty="0" smtClean="0"/>
              <a:t> </a:t>
            </a:r>
            <a:r>
              <a:rPr lang="en-US" dirty="0" smtClean="0"/>
              <a:t>consider potential assessments for baseline assessments. Whether standardized or teacher-created, in order to write and implement SLOs, a quality assessment is needed to determine the baseline skills and abilities of students and be able to appropriately measure growth over time.</a:t>
            </a:r>
          </a:p>
          <a:p>
            <a:endParaRPr lang="en-US" dirty="0" smtClean="0"/>
          </a:p>
          <a:p>
            <a:r>
              <a:rPr lang="en-US" dirty="0" smtClean="0"/>
              <a:t>Baseline Assessments should be:</a:t>
            </a:r>
          </a:p>
          <a:p>
            <a:r>
              <a:rPr lang="en-US" dirty="0" smtClean="0"/>
              <a:t>Administered</a:t>
            </a:r>
            <a:r>
              <a:rPr lang="en-US" baseline="0" dirty="0" smtClean="0"/>
              <a:t> at the beginning of the SLO interval</a:t>
            </a:r>
          </a:p>
          <a:p>
            <a:r>
              <a:rPr lang="en-US" baseline="0" dirty="0" smtClean="0"/>
              <a:t>Aligned to the content standards in the SLO and to the post assessment, and</a:t>
            </a:r>
          </a:p>
          <a:p>
            <a:r>
              <a:rPr lang="en-US" baseline="0" dirty="0" smtClean="0"/>
              <a:t>Can be a performance assessment using a teacher-created rubric.</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7455BAD-5455-43B5-A3D0-106A5DAEB875}" type="slidenum">
              <a:rPr lang="en-US" smtClean="0"/>
              <a:t>51</a:t>
            </a:fld>
            <a:endParaRPr lang="en-US"/>
          </a:p>
        </p:txBody>
      </p:sp>
    </p:spTree>
    <p:extLst>
      <p:ext uri="{BB962C8B-B14F-4D97-AF65-F5344CB8AC3E}">
        <p14:creationId xmlns:p14="http://schemas.microsoft.com/office/powerpoint/2010/main" val="1152886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 your baseline</a:t>
            </a:r>
            <a:r>
              <a:rPr lang="en-US" baseline="0" dirty="0" smtClean="0"/>
              <a:t> assessment data should:</a:t>
            </a:r>
          </a:p>
          <a:p>
            <a:r>
              <a:rPr lang="en-US" baseline="0" dirty="0" smtClean="0"/>
              <a:t>Describe students in terms of groups.</a:t>
            </a:r>
          </a:p>
          <a:p>
            <a:r>
              <a:rPr lang="en-US" baseline="0" dirty="0" smtClean="0"/>
              <a:t>Describe student performance over time.</a:t>
            </a:r>
            <a:endParaRPr lang="en-US" dirty="0" smtClean="0"/>
          </a:p>
          <a:p>
            <a:r>
              <a:rPr lang="en-US" dirty="0" smtClean="0"/>
              <a:t>Inform growth</a:t>
            </a:r>
            <a:r>
              <a:rPr lang="en-US" baseline="0" dirty="0" smtClean="0"/>
              <a:t> targets.</a:t>
            </a:r>
          </a:p>
          <a:p>
            <a:r>
              <a:rPr lang="en-US" baseline="0" dirty="0" smtClean="0"/>
              <a:t>Inform instructional strategies.</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52</a:t>
            </a:fld>
            <a:endParaRPr lang="en-US"/>
          </a:p>
        </p:txBody>
      </p:sp>
    </p:spTree>
    <p:extLst>
      <p:ext uri="{BB962C8B-B14F-4D97-AF65-F5344CB8AC3E}">
        <p14:creationId xmlns:p14="http://schemas.microsoft.com/office/powerpoint/2010/main" val="3788033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the baseline assessment is referred to as a benchmark assessment. Training thus</a:t>
            </a:r>
            <a:r>
              <a:rPr lang="en-US" baseline="0" dirty="0" smtClean="0"/>
              <a:t> far has emphasized the need for a baseline assessment. We have also discussed the importance of having an aligned (or even the same when appropriate) assessment at the end of the interval to measure the growth of students. A teacher may want to consider a mid-cycle assessment in order to gauge how students are progressing – Especially if there is not enough evidence to support changes.</a:t>
            </a:r>
          </a:p>
          <a:p>
            <a:endParaRPr lang="en-US" baseline="0" dirty="0" smtClean="0"/>
          </a:p>
          <a:p>
            <a:r>
              <a:rPr lang="en-US" baseline="0" dirty="0" smtClean="0"/>
              <a:t>Graphic courtesy of WI Department of Public Instruction. </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53</a:t>
            </a:fld>
            <a:endParaRPr lang="en-US"/>
          </a:p>
        </p:txBody>
      </p:sp>
    </p:spTree>
    <p:extLst>
      <p:ext uri="{BB962C8B-B14F-4D97-AF65-F5344CB8AC3E}">
        <p14:creationId xmlns:p14="http://schemas.microsoft.com/office/powerpoint/2010/main" val="13974883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move on to the second part of the activity.</a:t>
            </a:r>
          </a:p>
          <a:p>
            <a:endParaRPr lang="en-US" dirty="0" smtClean="0"/>
          </a:p>
          <a:p>
            <a:r>
              <a:rPr lang="en-US" dirty="0" smtClean="0"/>
              <a:t>Although administering</a:t>
            </a:r>
            <a:r>
              <a:rPr lang="en-US" baseline="0" dirty="0" smtClean="0"/>
              <a:t> a baseline assessment will give the teacher information related to his or her students’ beginning skills and abilities, it’s challenging to know for certain whether the data reflects student’s typical performance. Because it is our goal to set appropriate growth targets, we want to dig a little deeper into data to gain a sense of typical performance, as well as anything else that might suggest a different grouping.</a:t>
            </a:r>
          </a:p>
          <a:p>
            <a:endParaRPr lang="en-US" baseline="0" dirty="0" smtClean="0"/>
          </a:p>
          <a:p>
            <a:r>
              <a:rPr lang="en-US" baseline="0" dirty="0" smtClean="0"/>
              <a:t>For many teachers, there will not be historical assessment data to draw from. Here are some other sources of historical data to draw from.</a:t>
            </a:r>
          </a:p>
          <a:p>
            <a:endParaRPr lang="en-US" baseline="0" dirty="0" smtClean="0"/>
          </a:p>
          <a:p>
            <a:r>
              <a:rPr lang="en-US" baseline="0" dirty="0" smtClean="0"/>
              <a:t>Trend data and other student data helps educators determine how much growth each student is likely to make. You should identify and gather trend data.</a:t>
            </a:r>
          </a:p>
          <a:p>
            <a:endParaRPr lang="en-US" baseline="0" dirty="0" smtClean="0"/>
          </a:p>
          <a:p>
            <a:r>
              <a:rPr lang="en-US" baseline="0" dirty="0" smtClean="0"/>
              <a:t>Some examples of trend data include:</a:t>
            </a:r>
          </a:p>
          <a:p>
            <a:r>
              <a:rPr lang="en-US" baseline="0" dirty="0" smtClean="0"/>
              <a:t>Test scores from prior years</a:t>
            </a:r>
          </a:p>
          <a:p>
            <a:r>
              <a:rPr lang="en-US" baseline="0" dirty="0" smtClean="0"/>
              <a:t>Current and past grades</a:t>
            </a:r>
          </a:p>
          <a:p>
            <a:r>
              <a:rPr lang="en-US" baseline="0" dirty="0" smtClean="0"/>
              <a:t>Formative assessment data both current and past</a:t>
            </a:r>
          </a:p>
          <a:p>
            <a:r>
              <a:rPr lang="en-US" baseline="0" dirty="0" smtClean="0"/>
              <a:t>Reading and math conferences</a:t>
            </a:r>
          </a:p>
          <a:p>
            <a:r>
              <a:rPr lang="en-US" baseline="0" dirty="0" smtClean="0"/>
              <a:t>Student population data such as attendance records or 504 plans</a:t>
            </a:r>
          </a:p>
          <a:p>
            <a:r>
              <a:rPr lang="en-US" baseline="0" dirty="0" smtClean="0"/>
              <a:t>Results from diagnostic assessments.</a:t>
            </a:r>
          </a:p>
          <a:p>
            <a:endParaRPr lang="en-US" baseline="0" dirty="0" smtClean="0"/>
          </a:p>
          <a:p>
            <a:r>
              <a:rPr lang="en-US" baseline="0" dirty="0" smtClean="0"/>
              <a:t>In a few years you will have your own historical data to draw from. Remember we are in the early stages of SLO implementation.  Be patient and do the best you can. Also mid-course conferences are appropriate for making adjustment to SLO goals.  Don’t be frustrated or paralyzed by the process, do the best you can with the information available.</a:t>
            </a:r>
          </a:p>
        </p:txBody>
      </p:sp>
      <p:sp>
        <p:nvSpPr>
          <p:cNvPr id="4" name="Slide Number Placeholder 3"/>
          <p:cNvSpPr>
            <a:spLocks noGrp="1"/>
          </p:cNvSpPr>
          <p:nvPr>
            <p:ph type="sldNum" sz="quarter" idx="10"/>
          </p:nvPr>
        </p:nvSpPr>
        <p:spPr/>
        <p:txBody>
          <a:bodyPr/>
          <a:lstStyle/>
          <a:p>
            <a:fld id="{87455BAD-5455-43B5-A3D0-106A5DAEB875}" type="slidenum">
              <a:rPr lang="en-US" smtClean="0"/>
              <a:t>54</a:t>
            </a:fld>
            <a:endParaRPr lang="en-US"/>
          </a:p>
        </p:txBody>
      </p:sp>
    </p:spTree>
    <p:extLst>
      <p:ext uri="{BB962C8B-B14F-4D97-AF65-F5344CB8AC3E}">
        <p14:creationId xmlns:p14="http://schemas.microsoft.com/office/powerpoint/2010/main" val="21993342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second page of the activity</a:t>
            </a:r>
            <a:r>
              <a:rPr lang="en-US" baseline="0" dirty="0" smtClean="0"/>
              <a:t> packet is additional data related to ten students: in this case the students’ first grade MAP scores from fall through spring.  </a:t>
            </a:r>
          </a:p>
          <a:p>
            <a:endParaRPr lang="en-US" baseline="0" dirty="0" smtClean="0"/>
          </a:p>
          <a:p>
            <a:r>
              <a:rPr lang="en-US" baseline="0" dirty="0" smtClean="0"/>
              <a:t>Does this information provide any more details about those students that were hard to place into original groupings?</a:t>
            </a:r>
          </a:p>
          <a:p>
            <a:endParaRPr lang="en-US" baseline="0" dirty="0" smtClean="0"/>
          </a:p>
          <a:p>
            <a:r>
              <a:rPr lang="en-US" baseline="0" dirty="0" smtClean="0"/>
              <a:t>Look at the data for student 8. This shows a more consistent pattern for MAP assessment. Likely this data will influence your original grouping for student 8.</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55</a:t>
            </a:fld>
            <a:endParaRPr lang="en-US"/>
          </a:p>
        </p:txBody>
      </p:sp>
    </p:spTree>
    <p:extLst>
      <p:ext uri="{BB962C8B-B14F-4D97-AF65-F5344CB8AC3E}">
        <p14:creationId xmlns:p14="http://schemas.microsoft.com/office/powerpoint/2010/main" val="2988007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 the teacher has reviewed the scores from</a:t>
            </a:r>
            <a:r>
              <a:rPr lang="en-US" baseline="0" dirty="0" smtClean="0"/>
              <a:t> her last year’s class and the year before that to gain a sense of the degree to which her teaching impacted student growth.  </a:t>
            </a:r>
          </a:p>
          <a:p>
            <a:endParaRPr lang="en-US" baseline="0" dirty="0" smtClean="0"/>
          </a:p>
          <a:p>
            <a:r>
              <a:rPr lang="en-US" baseline="0" dirty="0" smtClean="0"/>
              <a:t>Take a look at this historical data and determine whether or not your original groupings are solidified.  If needed, adjust your groupings.</a:t>
            </a:r>
          </a:p>
          <a:p>
            <a:endParaRPr lang="en-US" baseline="0" dirty="0" smtClean="0"/>
          </a:p>
          <a:p>
            <a:r>
              <a:rPr lang="en-US" baseline="0" dirty="0" smtClean="0"/>
              <a:t>Think about the changes, did this data assist you in placing difficult to place students?</a:t>
            </a:r>
          </a:p>
          <a:p>
            <a:r>
              <a:rPr lang="en-US" baseline="0" dirty="0" smtClean="0"/>
              <a:t>Typically those students that were hard to place are easier to place once the teacher looks at the trend data, or typical performance.</a:t>
            </a:r>
          </a:p>
          <a:p>
            <a:endParaRPr lang="en-US" baseline="0" dirty="0" smtClean="0"/>
          </a:p>
          <a:p>
            <a:r>
              <a:rPr lang="en-US" baseline="0" dirty="0" smtClean="0"/>
              <a:t>Note that this is a “best guess” at the time with the data you have. The SLO process has assurances in place that allow for adjustments should the students be demonstrating a much different growth trajectory than anticipated.</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56</a:t>
            </a:fld>
            <a:endParaRPr lang="en-US"/>
          </a:p>
        </p:txBody>
      </p:sp>
    </p:spTree>
    <p:extLst>
      <p:ext uri="{BB962C8B-B14F-4D97-AF65-F5344CB8AC3E}">
        <p14:creationId xmlns:p14="http://schemas.microsoft.com/office/powerpoint/2010/main" val="17399336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focus on Part III of the activity, setting growth targets. Setting growth targets is the most challenging part of this process and will take the longest. At the end of this step it’s important that you have declared an appropriate (yet rigorous) growth target for each of the groupings.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There is no right answer here. Depending on the analysis of the data, growth targets might be approached differently.</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you advance to the next slide,</a:t>
            </a:r>
            <a:r>
              <a:rPr lang="en-US" sz="1200" kern="1200" baseline="0" dirty="0" smtClean="0">
                <a:solidFill>
                  <a:schemeClr val="tx1"/>
                </a:solidFill>
                <a:effectLst/>
                <a:latin typeface="+mn-lt"/>
                <a:ea typeface="+mn-ea"/>
                <a:cs typeface="+mn-cs"/>
              </a:rPr>
              <a:t> take some time </a:t>
            </a:r>
            <a:r>
              <a:rPr lang="en-US" sz="1200" kern="1200" dirty="0" smtClean="0">
                <a:solidFill>
                  <a:schemeClr val="tx1"/>
                </a:solidFill>
                <a:effectLst/>
                <a:latin typeface="+mn-lt"/>
                <a:ea typeface="+mn-ea"/>
                <a:cs typeface="+mn-cs"/>
              </a:rPr>
              <a:t>to set growth targets for each of your groups.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to consider all of the data you have available to make those growth targets.</a:t>
            </a:r>
            <a:br>
              <a:rPr lang="en-US" sz="1200" kern="1200" dirty="0" smtClean="0">
                <a:solidFill>
                  <a:schemeClr val="tx1"/>
                </a:solidFill>
                <a:effectLst/>
                <a:latin typeface="+mn-lt"/>
                <a:ea typeface="+mn-ea"/>
                <a:cs typeface="+mn-cs"/>
              </a:rPr>
            </a:br>
            <a:endParaRPr lang="en-US" baseline="0" dirty="0" smtClean="0"/>
          </a:p>
        </p:txBody>
      </p:sp>
      <p:sp>
        <p:nvSpPr>
          <p:cNvPr id="4" name="Slide Number Placeholder 3"/>
          <p:cNvSpPr>
            <a:spLocks noGrp="1"/>
          </p:cNvSpPr>
          <p:nvPr>
            <p:ph type="sldNum" sz="quarter" idx="10"/>
          </p:nvPr>
        </p:nvSpPr>
        <p:spPr/>
        <p:txBody>
          <a:bodyPr/>
          <a:lstStyle/>
          <a:p>
            <a:fld id="{87455BAD-5455-43B5-A3D0-106A5DAEB875}" type="slidenum">
              <a:rPr lang="en-US" smtClean="0"/>
              <a:t>57</a:t>
            </a:fld>
            <a:endParaRPr lang="en-US"/>
          </a:p>
        </p:txBody>
      </p:sp>
    </p:spTree>
    <p:extLst>
      <p:ext uri="{BB962C8B-B14F-4D97-AF65-F5344CB8AC3E}">
        <p14:creationId xmlns:p14="http://schemas.microsoft.com/office/powerpoint/2010/main" val="2429801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growth targets you see here are examples of the targets that could be set. Are your growth targets similar to those shown here?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Remember, when setting growth targets, it’s important to use the data you have for students to ensure growth targets are appropriate and rigorous.</a:t>
            </a:r>
            <a:endParaRPr lang="en-US" baseline="0" dirty="0" smtClean="0"/>
          </a:p>
        </p:txBody>
      </p:sp>
      <p:sp>
        <p:nvSpPr>
          <p:cNvPr id="4" name="Slide Number Placeholder 3"/>
          <p:cNvSpPr>
            <a:spLocks noGrp="1"/>
          </p:cNvSpPr>
          <p:nvPr>
            <p:ph type="sldNum" sz="quarter" idx="10"/>
          </p:nvPr>
        </p:nvSpPr>
        <p:spPr/>
        <p:txBody>
          <a:bodyPr/>
          <a:lstStyle/>
          <a:p>
            <a:fld id="{87455BAD-5455-43B5-A3D0-106A5DAEB875}" type="slidenum">
              <a:rPr lang="en-US" smtClean="0"/>
              <a:t>58</a:t>
            </a:fld>
            <a:endParaRPr lang="en-US"/>
          </a:p>
        </p:txBody>
      </p:sp>
    </p:spTree>
    <p:extLst>
      <p:ext uri="{BB962C8B-B14F-4D97-AF65-F5344CB8AC3E}">
        <p14:creationId xmlns:p14="http://schemas.microsoft.com/office/powerpoint/2010/main" val="242980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Think about the growth targets you set.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Was there a wide variance of skills and abilities of students within each grouping (tier)?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What did you do with students that were nearing or at the top of the MAP chart?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Remember, there is no right answer here. Depending on the analysis of the data, growth goals might be approached differently.</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59</a:t>
            </a:fld>
            <a:endParaRPr lang="en-US"/>
          </a:p>
        </p:txBody>
      </p:sp>
    </p:spTree>
    <p:extLst>
      <p:ext uri="{BB962C8B-B14F-4D97-AF65-F5344CB8AC3E}">
        <p14:creationId xmlns:p14="http://schemas.microsoft.com/office/powerpoint/2010/main" val="128858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intent of the Expanded ADEPT Support and Evaluation System is to provide all teachers with ongoing feedback related to practice in order to inform professional growth and development – ultimately raising student achievement in every classroom in South Carolina. </a:t>
            </a:r>
            <a:endParaRPr lang="en-US" dirty="0" smtClean="0"/>
          </a:p>
          <a:p>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6</a:t>
            </a:fld>
            <a:endParaRPr lang="en-US"/>
          </a:p>
        </p:txBody>
      </p:sp>
    </p:spTree>
    <p:extLst>
      <p:ext uri="{BB962C8B-B14F-4D97-AF65-F5344CB8AC3E}">
        <p14:creationId xmlns:p14="http://schemas.microsoft.com/office/powerpoint/2010/main" val="14728114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 targets are not set arbitrarily.</a:t>
            </a:r>
          </a:p>
          <a:p>
            <a:r>
              <a:rPr lang="en-US" dirty="0" smtClean="0"/>
              <a:t>As a teacher, you will engage in a rich analysis of available</a:t>
            </a:r>
            <a:r>
              <a:rPr lang="en-US" baseline="0" dirty="0" smtClean="0"/>
              <a:t> student data to set appropriate yet rigorous growth targets.</a:t>
            </a:r>
          </a:p>
          <a:p>
            <a:endParaRPr lang="en-US" baseline="0" dirty="0" smtClean="0"/>
          </a:p>
          <a:p>
            <a:r>
              <a:rPr lang="en-US" baseline="0" dirty="0" smtClean="0"/>
              <a:t>To review, this activity gives insight into the process that occurs in the development of the SLO as you, the teacher, prepare to submit the SLO for approval and begin implementation in the classroom.  </a:t>
            </a:r>
          </a:p>
          <a:p>
            <a:endParaRPr lang="en-US" baseline="0" dirty="0" smtClean="0"/>
          </a:p>
          <a:p>
            <a:r>
              <a:rPr lang="en-US" baseline="0" dirty="0" smtClean="0"/>
              <a:t>In the next few slides we will review the steps of setting growth targets.</a:t>
            </a:r>
          </a:p>
        </p:txBody>
      </p:sp>
      <p:sp>
        <p:nvSpPr>
          <p:cNvPr id="4" name="Slide Number Placeholder 3"/>
          <p:cNvSpPr>
            <a:spLocks noGrp="1"/>
          </p:cNvSpPr>
          <p:nvPr>
            <p:ph type="sldNum" sz="quarter" idx="10"/>
          </p:nvPr>
        </p:nvSpPr>
        <p:spPr/>
        <p:txBody>
          <a:bodyPr/>
          <a:lstStyle/>
          <a:p>
            <a:fld id="{87455BAD-5455-43B5-A3D0-106A5DAEB875}" type="slidenum">
              <a:rPr lang="en-US" smtClean="0"/>
              <a:t>60</a:t>
            </a:fld>
            <a:endParaRPr lang="en-US"/>
          </a:p>
        </p:txBody>
      </p:sp>
    </p:spTree>
    <p:extLst>
      <p:ext uri="{BB962C8B-B14F-4D97-AF65-F5344CB8AC3E}">
        <p14:creationId xmlns:p14="http://schemas.microsoft.com/office/powerpoint/2010/main" val="23075272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First you should, set initial growth targets.</a:t>
            </a:r>
          </a:p>
          <a:p>
            <a:endParaRPr lang="en-US" baseline="0" dirty="0" smtClean="0"/>
          </a:p>
          <a:p>
            <a:r>
              <a:rPr lang="en-US" baseline="0" dirty="0" smtClean="0"/>
              <a:t>Ask yourself:</a:t>
            </a:r>
          </a:p>
          <a:p>
            <a:r>
              <a:rPr lang="en-US" baseline="0" dirty="0" smtClean="0"/>
              <a:t>What growth have students made in previous years?</a:t>
            </a:r>
          </a:p>
          <a:p>
            <a:endParaRPr lang="en-US" baseline="0" dirty="0" smtClean="0"/>
          </a:p>
          <a:p>
            <a:r>
              <a:rPr lang="en-US" baseline="0" dirty="0" smtClean="0"/>
              <a:t>What is the minimum score at which students can be “proficient”?</a:t>
            </a:r>
          </a:p>
          <a:p>
            <a:endParaRPr lang="en-US" baseline="0" dirty="0" smtClean="0"/>
          </a:p>
          <a:p>
            <a:r>
              <a:rPr lang="en-US" baseline="0" dirty="0" smtClean="0"/>
              <a:t>Does the initial growth target allow students to make meaningful progress toward proficiency?</a:t>
            </a:r>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61</a:t>
            </a:fld>
            <a:endParaRPr lang="en-US"/>
          </a:p>
        </p:txBody>
      </p:sp>
    </p:spTree>
    <p:extLst>
      <p:ext uri="{BB962C8B-B14F-4D97-AF65-F5344CB8AC3E}">
        <p14:creationId xmlns:p14="http://schemas.microsoft.com/office/powerpoint/2010/main" val="15994071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a:t>
            </a:r>
            <a:r>
              <a:rPr lang="en-US" baseline="0" dirty="0" smtClean="0"/>
              <a:t> is to adjust growth targets.</a:t>
            </a:r>
          </a:p>
          <a:p>
            <a:r>
              <a:rPr lang="en-US" baseline="0" dirty="0" smtClean="0"/>
              <a:t/>
            </a:r>
            <a:br>
              <a:rPr lang="en-US" baseline="0" dirty="0" smtClean="0"/>
            </a:br>
            <a:r>
              <a:rPr lang="en-US" baseline="0" dirty="0" smtClean="0"/>
              <a:t>Ask yourself:</a:t>
            </a:r>
          </a:p>
          <a:p>
            <a:endParaRPr lang="en-US" baseline="0" dirty="0" smtClean="0"/>
          </a:p>
          <a:p>
            <a:r>
              <a:rPr lang="en-US" baseline="0" dirty="0" smtClean="0"/>
              <a:t>Are there contextual factors that are likely to affect students’ growth in positive and negative ways?</a:t>
            </a:r>
          </a:p>
          <a:p>
            <a:endParaRPr lang="en-US" baseline="0" dirty="0" smtClean="0"/>
          </a:p>
          <a:p>
            <a:r>
              <a:rPr lang="en-US" baseline="0" dirty="0" smtClean="0"/>
              <a:t>Are these factors reflected in students’ previous growth or are they new?</a:t>
            </a:r>
          </a:p>
          <a:p>
            <a:endParaRPr lang="en-US" baseline="0" dirty="0" smtClean="0"/>
          </a:p>
          <a:p>
            <a:r>
              <a:rPr lang="en-US" baseline="0" dirty="0" smtClean="0"/>
              <a:t>What growth have students with similar factors made in the past?</a:t>
            </a:r>
          </a:p>
          <a:p>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smtClean="0"/>
              <a:t>62</a:t>
            </a:fld>
            <a:endParaRPr lang="en-US"/>
          </a:p>
        </p:txBody>
      </p:sp>
    </p:spTree>
    <p:extLst>
      <p:ext uri="{BB962C8B-B14F-4D97-AF65-F5344CB8AC3E}">
        <p14:creationId xmlns:p14="http://schemas.microsoft.com/office/powerpoint/2010/main" val="5675174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you should review targets that you have set.</a:t>
            </a:r>
          </a:p>
          <a:p>
            <a:endParaRPr lang="en-US" baseline="0" dirty="0" smtClean="0"/>
          </a:p>
          <a:p>
            <a:r>
              <a:rPr lang="en-US" baseline="0" dirty="0" smtClean="0"/>
              <a:t>Ask yourself:</a:t>
            </a:r>
          </a:p>
          <a:p>
            <a:endParaRPr lang="en-US" baseline="0" dirty="0" smtClean="0"/>
          </a:p>
          <a:p>
            <a:r>
              <a:rPr lang="en-US" baseline="0" dirty="0" smtClean="0"/>
              <a:t>Are these targets rigorous and attainable?</a:t>
            </a:r>
          </a:p>
          <a:p>
            <a:endParaRPr lang="en-US" baseline="0" dirty="0" smtClean="0"/>
          </a:p>
        </p:txBody>
      </p:sp>
      <p:sp>
        <p:nvSpPr>
          <p:cNvPr id="4" name="Slide Number Placeholder 3"/>
          <p:cNvSpPr>
            <a:spLocks noGrp="1"/>
          </p:cNvSpPr>
          <p:nvPr>
            <p:ph type="sldNum" sz="quarter" idx="10"/>
          </p:nvPr>
        </p:nvSpPr>
        <p:spPr/>
        <p:txBody>
          <a:bodyPr/>
          <a:lstStyle/>
          <a:p>
            <a:fld id="{87455BAD-5455-43B5-A3D0-106A5DAEB875}" type="slidenum">
              <a:rPr lang="en-US" smtClean="0"/>
              <a:t>63</a:t>
            </a:fld>
            <a:endParaRPr lang="en-US"/>
          </a:p>
        </p:txBody>
      </p:sp>
    </p:spTree>
    <p:extLst>
      <p:ext uri="{BB962C8B-B14F-4D97-AF65-F5344CB8AC3E}">
        <p14:creationId xmlns:p14="http://schemas.microsoft.com/office/powerpoint/2010/main" val="15033895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finally record results.</a:t>
            </a:r>
          </a:p>
          <a:p>
            <a:endParaRPr lang="en-US" baseline="0" dirty="0" smtClean="0"/>
          </a:p>
          <a:p>
            <a:r>
              <a:rPr lang="en-US" baseline="0" dirty="0" smtClean="0"/>
              <a:t>Recall that earlier we noted that in a few years you would have your own historical and trend data. </a:t>
            </a:r>
          </a:p>
          <a:p>
            <a:endParaRPr lang="en-US" baseline="0" dirty="0" smtClean="0"/>
          </a:p>
          <a:p>
            <a:r>
              <a:rPr lang="en-US" baseline="0" dirty="0" smtClean="0"/>
              <a:t>You should record these results to utilize as future trend data. </a:t>
            </a:r>
          </a:p>
          <a:p>
            <a:endParaRPr lang="en-US" dirty="0"/>
          </a:p>
        </p:txBody>
      </p:sp>
      <p:sp>
        <p:nvSpPr>
          <p:cNvPr id="4" name="Slide Number Placeholder 3"/>
          <p:cNvSpPr>
            <a:spLocks noGrp="1"/>
          </p:cNvSpPr>
          <p:nvPr>
            <p:ph type="sldNum" sz="quarter" idx="10"/>
          </p:nvPr>
        </p:nvSpPr>
        <p:spPr/>
        <p:txBody>
          <a:bodyPr/>
          <a:lstStyle/>
          <a:p>
            <a:fld id="{87455BAD-5455-43B5-A3D0-106A5DAEB875}" type="slidenum">
              <a:rPr lang="en-US">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503389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This module discusses</a:t>
            </a:r>
            <a:r>
              <a:rPr lang="en-US" baseline="0" dirty="0" smtClean="0"/>
              <a:t> the approval, review, implementation and scoring of SLOs.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64E9F21-B219-4FFF-8485-4BE56EC499E6}"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3228192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that a building</a:t>
            </a:r>
            <a:r>
              <a:rPr lang="en-US" baseline="0" dirty="0" smtClean="0"/>
              <a:t> principal be involved in some capacity in the approval of the SLO, and ultimately be the one to approve the SLO.</a:t>
            </a:r>
          </a:p>
          <a:p>
            <a:endParaRPr lang="en-US" baseline="0" dirty="0" smtClean="0"/>
          </a:p>
          <a:p>
            <a:r>
              <a:rPr lang="en-US" baseline="0" dirty="0" smtClean="0"/>
              <a:t>This does not mean the principal must be responsible for coaching teachers in the development of their SLOs. It is appropriate to have the preparation of the SLO goals supported with building teams, PLCs, or in collegial conversations with an instructional coach. Any of these support personnel may review, coach, and present SLOs to the principal as “ready for approval”.</a:t>
            </a:r>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66</a:t>
            </a:fld>
            <a:endParaRPr lang="en-US"/>
          </a:p>
        </p:txBody>
      </p:sp>
    </p:spTree>
    <p:extLst>
      <p:ext uri="{BB962C8B-B14F-4D97-AF65-F5344CB8AC3E}">
        <p14:creationId xmlns:p14="http://schemas.microsoft.com/office/powerpoint/2010/main" val="28985491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recall that we reviewed the components of the SLO earlier</a:t>
            </a:r>
            <a:r>
              <a:rPr lang="en-US" sz="1200" kern="1200" baseline="0" dirty="0" smtClean="0">
                <a:solidFill>
                  <a:schemeClr val="tx1"/>
                </a:solidFill>
                <a:effectLst/>
                <a:latin typeface="+mn-lt"/>
                <a:ea typeface="+mn-ea"/>
                <a:cs typeface="+mn-cs"/>
              </a:rPr>
              <a:t> in the training. </a:t>
            </a:r>
            <a:r>
              <a:rPr lang="en-US" sz="1200" kern="1200" dirty="0" smtClean="0">
                <a:solidFill>
                  <a:schemeClr val="tx1"/>
                </a:solidFill>
                <a:effectLst/>
                <a:latin typeface="+mn-lt"/>
                <a:ea typeface="+mn-ea"/>
                <a:cs typeface="+mn-cs"/>
              </a:rPr>
              <a:t>All components are important, and work to tell the “complete story” around the plan to move students forward in their learning.</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However, there are three critical areas that provide insight into the quality of the SLO goal: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Content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Assessment, and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Rigor.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assist with this process the Center for Assessment has developed a rubric for rating the quality of SLOs. Whether you are a teacher working to develop a quality SLO, an instructional coach or colleague that is reviewing another’s SLO, or a principal – recognizing quality can be challenging. This rubric helps to ensure that SLOs meet “acceptable quality”.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 will spend time reviewing this tool in just a moment.</a:t>
            </a:r>
            <a:br>
              <a:rPr lang="en-US" sz="1200" kern="1200" dirty="0" smtClean="0">
                <a:solidFill>
                  <a:schemeClr val="tx1"/>
                </a:solidFill>
                <a:effectLst/>
                <a:latin typeface="+mn-lt"/>
                <a:ea typeface="+mn-ea"/>
                <a:cs typeface="+mn-cs"/>
              </a:rPr>
            </a:br>
            <a:endParaRPr lang="en-US" b="0" baseline="0" dirty="0" smtClean="0"/>
          </a:p>
        </p:txBody>
      </p:sp>
      <p:sp>
        <p:nvSpPr>
          <p:cNvPr id="4" name="Slide Number Placeholder 3"/>
          <p:cNvSpPr>
            <a:spLocks noGrp="1"/>
          </p:cNvSpPr>
          <p:nvPr>
            <p:ph type="sldNum" sz="quarter" idx="10"/>
          </p:nvPr>
        </p:nvSpPr>
        <p:spPr/>
        <p:txBody>
          <a:bodyPr/>
          <a:lstStyle/>
          <a:p>
            <a:fld id="{79FFCF8B-3E1C-4ED0-AC9B-6C1ECE252076}" type="slidenum">
              <a:rPr lang="en-US" smtClean="0"/>
              <a:t>67</a:t>
            </a:fld>
            <a:endParaRPr lang="en-US"/>
          </a:p>
        </p:txBody>
      </p:sp>
    </p:spTree>
    <p:extLst>
      <p:ext uri="{BB962C8B-B14F-4D97-AF65-F5344CB8AC3E}">
        <p14:creationId xmlns:p14="http://schemas.microsoft.com/office/powerpoint/2010/main" val="1254884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makes</a:t>
            </a:r>
            <a:r>
              <a:rPr lang="en-US" baseline="0" dirty="0" smtClean="0"/>
              <a:t> these three focus area important? </a:t>
            </a:r>
          </a:p>
          <a:p>
            <a:endParaRPr lang="en-US" baseline="0" dirty="0" smtClean="0"/>
          </a:p>
          <a:p>
            <a:r>
              <a:rPr lang="en-US" baseline="0" dirty="0" smtClean="0"/>
              <a:t>Content: Allows a quick glance into the alignment of district/building initiatives and whether or not the content reflects enduring understandings that can be developed over time.</a:t>
            </a:r>
          </a:p>
          <a:p>
            <a:endParaRPr lang="en-US" baseline="0" dirty="0" smtClean="0"/>
          </a:p>
          <a:p>
            <a:pPr defTabSz="914292">
              <a:defRPr/>
            </a:pPr>
            <a:r>
              <a:rPr lang="en-US" baseline="0" dirty="0" smtClean="0"/>
              <a:t>Quality of Assessment: It cannot be stressed enough. The SLO is only as good as the assessment used to track student growth.</a:t>
            </a:r>
          </a:p>
          <a:p>
            <a:endParaRPr lang="en-US" baseline="0" dirty="0" smtClean="0"/>
          </a:p>
          <a:p>
            <a:r>
              <a:rPr lang="en-US" baseline="0" dirty="0" smtClean="0"/>
              <a:t>Rigor of Target: Reflects the analysis and reflection involved in preparation. It is tied directly to the data analysis and rationale presented in the SLO.</a:t>
            </a:r>
          </a:p>
          <a:p>
            <a:endParaRPr lang="en-US" baseline="0" dirty="0" smtClean="0"/>
          </a:p>
        </p:txBody>
      </p:sp>
      <p:sp>
        <p:nvSpPr>
          <p:cNvPr id="4" name="Slide Number Placeholder 3"/>
          <p:cNvSpPr>
            <a:spLocks noGrp="1"/>
          </p:cNvSpPr>
          <p:nvPr>
            <p:ph type="sldNum" sz="quarter" idx="10"/>
          </p:nvPr>
        </p:nvSpPr>
        <p:spPr/>
        <p:txBody>
          <a:bodyPr/>
          <a:lstStyle/>
          <a:p>
            <a:fld id="{79FFCF8B-3E1C-4ED0-AC9B-6C1ECE252076}" type="slidenum">
              <a:rPr lang="en-US" smtClean="0"/>
              <a:t>68</a:t>
            </a:fld>
            <a:endParaRPr lang="en-US"/>
          </a:p>
        </p:txBody>
      </p:sp>
    </p:spTree>
    <p:extLst>
      <p:ext uri="{BB962C8B-B14F-4D97-AF65-F5344CB8AC3E}">
        <p14:creationId xmlns:p14="http://schemas.microsoft.com/office/powerpoint/2010/main" val="189595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this modules activity by obtaining key materials.  For this</a:t>
            </a:r>
            <a:r>
              <a:rPr lang="en-US" baseline="0" dirty="0" smtClean="0"/>
              <a:t> activity you will need:</a:t>
            </a:r>
          </a:p>
          <a:p>
            <a:endParaRPr lang="en-US" baseline="0" dirty="0" smtClean="0"/>
          </a:p>
          <a:p>
            <a:r>
              <a:rPr lang="en-US" baseline="0" dirty="0" smtClean="0"/>
              <a:t>The Before/After Review Packet</a:t>
            </a:r>
          </a:p>
          <a:p>
            <a:r>
              <a:rPr lang="en-US" baseline="0" dirty="0" smtClean="0"/>
              <a:t>Center for Assessment Rubric for Rating the Quality of SLOs, and the</a:t>
            </a:r>
          </a:p>
          <a:p>
            <a:r>
              <a:rPr lang="en-US" baseline="0" dirty="0" smtClean="0"/>
              <a:t>Companion Guide. </a:t>
            </a:r>
          </a:p>
          <a:p>
            <a:endParaRPr lang="en-US" baseline="0" dirty="0" smtClean="0"/>
          </a:p>
          <a:p>
            <a:r>
              <a:rPr lang="en-US" baseline="0" dirty="0" smtClean="0"/>
              <a:t>This tool and its companion guide were developed by the Center of Assessment and is included in the SCDE toolkit with permission for use in training and within districts. It’s important that teachers have access to the tool and understand the criteria principals will be using in the approval conference. You will notice that it is in a rubric format, and allows for specific feedback related to areas of strength and those areas of the SLO that need work.</a:t>
            </a:r>
          </a:p>
          <a:p>
            <a:endParaRPr lang="en-US" baseline="0" dirty="0" smtClean="0"/>
          </a:p>
          <a:p>
            <a:r>
              <a:rPr lang="en-US" baseline="0" dirty="0" smtClean="0"/>
              <a:t>Before you advance to the next slide, take a moment and locate these resources. We are going to engage in an activity using this tool and its companion guide in order to familiarize ourselves with the tool, and to spend some time reviewing an SLO example.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69</a:t>
            </a:fld>
            <a:endParaRPr lang="en-US"/>
          </a:p>
        </p:txBody>
      </p:sp>
    </p:spTree>
    <p:extLst>
      <p:ext uri="{BB962C8B-B14F-4D97-AF65-F5344CB8AC3E}">
        <p14:creationId xmlns:p14="http://schemas.microsoft.com/office/powerpoint/2010/main" val="1908856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purposes of this system, educator is defined as a certified classroom-based teacher who plans, delivers, and assesses instruction over time. School counselors, speech and language therapists, and library media specialists will continue to be evaluated under the existing 2006 ADEPT guidelines</a:t>
            </a:r>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7</a:t>
            </a:fld>
            <a:endParaRPr lang="en-US"/>
          </a:p>
        </p:txBody>
      </p:sp>
    </p:spTree>
    <p:extLst>
      <p:ext uri="{BB962C8B-B14F-4D97-AF65-F5344CB8AC3E}">
        <p14:creationId xmlns:p14="http://schemas.microsoft.com/office/powerpoint/2010/main" val="15815031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your resources in front of you, pretend you are a principal, and are about to engage in an approval conference with a teacher. In preparation, you are using the review tools to review the teacher’s SLO template.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you will review the First Draft SLO. Make notes of areas of strength, questions you have, and any noticeable areas for improvement. Remember, the SLO plan must tell the complete story.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want this activity to be as authentic as possible. So, don’t review the second or third versions of the SLO before reading the first draft to make your initial remarks. That’s like reading the last chapter of a book and knowing the ending.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you advance to</a:t>
            </a:r>
            <a:r>
              <a:rPr lang="en-US" sz="1200" kern="1200" baseline="0" dirty="0" smtClean="0">
                <a:solidFill>
                  <a:schemeClr val="tx1"/>
                </a:solidFill>
                <a:effectLst/>
                <a:latin typeface="+mn-lt"/>
                <a:ea typeface="+mn-ea"/>
                <a:cs typeface="+mn-cs"/>
              </a:rPr>
              <a:t> the next slide</a:t>
            </a:r>
            <a:r>
              <a:rPr lang="en-US" sz="1200" kern="1200" dirty="0" smtClean="0">
                <a:solidFill>
                  <a:schemeClr val="tx1"/>
                </a:solidFill>
                <a:effectLst/>
                <a:latin typeface="+mn-lt"/>
                <a:ea typeface="+mn-ea"/>
                <a:cs typeface="+mn-cs"/>
              </a:rPr>
              <a:t>, take a few minutes to review the “First Draft SLO” section. </a:t>
            </a:r>
          </a:p>
          <a:p>
            <a:r>
              <a:rPr lang="en-US" sz="1200" kern="1200" dirty="0" smtClean="0">
                <a:solidFill>
                  <a:schemeClr val="tx1"/>
                </a:solidFill>
                <a:effectLst/>
                <a:latin typeface="+mn-lt"/>
                <a:ea typeface="+mn-ea"/>
                <a:cs typeface="+mn-cs"/>
              </a:rPr>
              <a:t>Using the review tools, make notes related to the quality of the SLO.</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FFCF8B-3E1C-4ED0-AC9B-6C1ECE252076}" type="slidenum">
              <a:rPr lang="en-US" smtClean="0"/>
              <a:t>70</a:t>
            </a:fld>
            <a:endParaRPr lang="en-US"/>
          </a:p>
        </p:txBody>
      </p:sp>
    </p:spTree>
    <p:extLst>
      <p:ext uri="{BB962C8B-B14F-4D97-AF65-F5344CB8AC3E}">
        <p14:creationId xmlns:p14="http://schemas.microsoft.com/office/powerpoint/2010/main" val="37733247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take a look at the reviewers notes titled “Reviewers Comments”. Take a moment and review the comments, and determine if you were on the same track.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review the revised copy of the SLO.</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FFCF8B-3E1C-4ED0-AC9B-6C1ECE252076}" type="slidenum">
              <a:rPr lang="en-US" smtClean="0"/>
              <a:t>71</a:t>
            </a:fld>
            <a:endParaRPr lang="en-US"/>
          </a:p>
        </p:txBody>
      </p:sp>
    </p:spTree>
    <p:extLst>
      <p:ext uri="{BB962C8B-B14F-4D97-AF65-F5344CB8AC3E}">
        <p14:creationId xmlns:p14="http://schemas.microsoft.com/office/powerpoint/2010/main" val="37733247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that</a:t>
            </a:r>
            <a:r>
              <a:rPr lang="en-US" sz="1200" kern="1200" baseline="0" dirty="0" smtClean="0">
                <a:solidFill>
                  <a:schemeClr val="tx1"/>
                </a:solidFill>
                <a:effectLst/>
                <a:latin typeface="+mn-lt"/>
                <a:ea typeface="+mn-ea"/>
                <a:cs typeface="+mn-cs"/>
              </a:rPr>
              <a:t> you’ve had a chance to use the rubric to review an SLO, let’s talk more about SLO implementation.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the SLO has been approved for implementation, the teacher begins to employ the instructional strategies identified within the SLO plan.</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difference from past goal setting practices is that the teacher is engaging in ongoing review of assessment data and other evidence of student learning to adjust strategies and supports accordingly.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Take a few moments to think about other sources of evidence of student learning you have access to on a daily basis other than assessing students.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9FFCF8B-3E1C-4ED0-AC9B-6C1ECE252076}" type="slidenum">
              <a:rPr lang="en-US" smtClean="0"/>
              <a:t>72</a:t>
            </a:fld>
            <a:endParaRPr lang="en-US"/>
          </a:p>
        </p:txBody>
      </p:sp>
    </p:spTree>
    <p:extLst>
      <p:ext uri="{BB962C8B-B14F-4D97-AF65-F5344CB8AC3E}">
        <p14:creationId xmlns:p14="http://schemas.microsoft.com/office/powerpoint/2010/main" val="39175967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a few examples of non-assessment related evidence that you have access to daily to assist in gauging student growth:</a:t>
            </a:r>
          </a:p>
          <a:p>
            <a:r>
              <a:rPr lang="en-US" baseline="0" dirty="0" smtClean="0"/>
              <a:t>Discussion records</a:t>
            </a:r>
          </a:p>
          <a:p>
            <a:r>
              <a:rPr lang="en-US" baseline="0" dirty="0" smtClean="0"/>
              <a:t>Running records</a:t>
            </a:r>
          </a:p>
          <a:p>
            <a:r>
              <a:rPr lang="en-US" baseline="0" dirty="0" smtClean="0"/>
              <a:t>Interview with students</a:t>
            </a:r>
          </a:p>
          <a:p>
            <a:r>
              <a:rPr lang="en-US" baseline="0" dirty="0" smtClean="0"/>
              <a:t>Small group instruction data, and</a:t>
            </a:r>
          </a:p>
          <a:p>
            <a:r>
              <a:rPr lang="en-US" baseline="0" dirty="0" smtClean="0"/>
              <a:t>Student work samples.</a:t>
            </a:r>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73</a:t>
            </a:fld>
            <a:endParaRPr lang="en-US"/>
          </a:p>
        </p:txBody>
      </p:sp>
    </p:spTree>
    <p:extLst>
      <p:ext uri="{BB962C8B-B14F-4D97-AF65-F5344CB8AC3E}">
        <p14:creationId xmlns:p14="http://schemas.microsoft.com/office/powerpoint/2010/main" val="27736343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spent time discussing</a:t>
            </a:r>
            <a:r>
              <a:rPr lang="en-US" baseline="0" dirty="0" smtClean="0"/>
              <a:t> the use of pre/post assessments and have referred to them as the benchmark assessments. It’s likely that there are other, periodic assessments, such as unit and chapter tests. These are summative snapshots related to their understanding of the content presented in each chapter or unit. They likely encompass far more than what’s reflected in the SLO goal. However, they may yield some specific evidence to support the SLO goal.</a:t>
            </a:r>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74</a:t>
            </a:fld>
            <a:endParaRPr lang="en-US"/>
          </a:p>
        </p:txBody>
      </p:sp>
    </p:spTree>
    <p:extLst>
      <p:ext uri="{BB962C8B-B14F-4D97-AF65-F5344CB8AC3E}">
        <p14:creationId xmlns:p14="http://schemas.microsoft.com/office/powerpoint/2010/main" val="18175133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source of evidence is the formative evidence a teacher receives</a:t>
            </a:r>
            <a:r>
              <a:rPr lang="en-US" baseline="0" dirty="0" smtClean="0"/>
              <a:t> about student progress. Many of those formative evidence sources were identified a couple of slides back.  </a:t>
            </a:r>
            <a:br>
              <a:rPr lang="en-US" baseline="0" dirty="0" smtClean="0"/>
            </a:br>
            <a:r>
              <a:rPr lang="en-US" baseline="0" dirty="0" smtClean="0"/>
              <a:t/>
            </a:r>
            <a:br>
              <a:rPr lang="en-US" baseline="0" dirty="0" smtClean="0"/>
            </a:br>
            <a:r>
              <a:rPr lang="en-US" baseline="0" dirty="0" smtClean="0"/>
              <a:t>Together – The benchmark, summative, and formative assessment data present a balanced assessment framework for use in the SLO process. </a:t>
            </a:r>
          </a:p>
          <a:p>
            <a:endParaRPr lang="en-US" baseline="0" dirty="0" smtClean="0"/>
          </a:p>
          <a:p>
            <a:r>
              <a:rPr lang="en-US" baseline="0" dirty="0" smtClean="0"/>
              <a:t>Take a moment to think about formative evidence you may collect to support growth gains in students. </a:t>
            </a:r>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75</a:t>
            </a:fld>
            <a:endParaRPr lang="en-US"/>
          </a:p>
        </p:txBody>
      </p:sp>
    </p:spTree>
    <p:extLst>
      <p:ext uri="{BB962C8B-B14F-4D97-AF65-F5344CB8AC3E}">
        <p14:creationId xmlns:p14="http://schemas.microsoft.com/office/powerpoint/2010/main" val="9702485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discussed the three</a:t>
            </a:r>
            <a:r>
              <a:rPr lang="en-US" baseline="0" dirty="0" smtClean="0"/>
              <a:t> required conferences involved in the process when we looked at the example template. These conferences provide assurances within the SLO process.</a:t>
            </a:r>
          </a:p>
          <a:p>
            <a:endParaRPr lang="en-US" baseline="0" dirty="0" smtClean="0"/>
          </a:p>
          <a:p>
            <a:r>
              <a:rPr lang="en-US" baseline="0" dirty="0" smtClean="0"/>
              <a:t>Let’s dig deeply into the Mid-Course Conference. A mid-course conference between the teacher and building principal should take place approximately mid-way through the SLO interval. This is a critical piece of the SLO process.  It is at this time, that the teacher reviews the data to date, and determines whether the students are making appropriate progress toward their goal. </a:t>
            </a:r>
          </a:p>
          <a:p>
            <a:endParaRPr lang="en-US" baseline="0" dirty="0" smtClean="0"/>
          </a:p>
          <a:p>
            <a:r>
              <a:rPr lang="en-US" baseline="0" dirty="0" smtClean="0"/>
              <a:t>This conference allows for timely response to needed supports, and possibly adjustment of goals. Goals can be adjusted at the mid-course conference provided assessment data and evidence support the need for adjustment. In early implementation, it is anticipated that SLO goals will likely be adjusted. This required meeting is critical to the success of the process.</a:t>
            </a:r>
          </a:p>
          <a:p>
            <a:endParaRPr lang="en-US" baseline="0" dirty="0" smtClean="0"/>
          </a:p>
          <a:p>
            <a:r>
              <a:rPr lang="en-US" baseline="0" dirty="0" smtClean="0"/>
              <a:t>Remember, adjustments to SLOs are not to be made arbitrarily.  These adjustments are done within the mid-course conference and not throughout the interval and must be approved.  In early implementation, these adjustments are to be expected as it will take some time to get used to setting growth targets.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76</a:t>
            </a:fld>
            <a:endParaRPr lang="en-US"/>
          </a:p>
        </p:txBody>
      </p:sp>
    </p:spTree>
    <p:extLst>
      <p:ext uri="{BB962C8B-B14F-4D97-AF65-F5344CB8AC3E}">
        <p14:creationId xmlns:p14="http://schemas.microsoft.com/office/powerpoint/2010/main" val="7106611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Mid-Course Conference,</a:t>
            </a:r>
            <a:r>
              <a:rPr lang="en-US" baseline="0" dirty="0" smtClean="0"/>
              <a:t> the teacher continues to implement the strategies and gather evidence of student growth. At the end of the SLO interval a post assessment is administered.</a:t>
            </a:r>
          </a:p>
          <a:p>
            <a:endParaRPr lang="en-US" baseline="0" dirty="0" smtClean="0"/>
          </a:p>
          <a:p>
            <a:r>
              <a:rPr lang="en-US" baseline="0" dirty="0" smtClean="0"/>
              <a:t>Once the results of the post assessment are analyzed, the teacher will use all evidence collected to self-score their SLO. Districts are allowed flexibility to develop their own feedback rubric. </a:t>
            </a:r>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77</a:t>
            </a:fld>
            <a:endParaRPr lang="en-US"/>
          </a:p>
        </p:txBody>
      </p:sp>
    </p:spTree>
    <p:extLst>
      <p:ext uri="{BB962C8B-B14F-4D97-AF65-F5344CB8AC3E}">
        <p14:creationId xmlns:p14="http://schemas.microsoft.com/office/powerpoint/2010/main" val="38397054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applying a score to the SLO, the teacher will use the district created scoring rubric.</a:t>
            </a:r>
          </a:p>
          <a:p>
            <a:endParaRPr lang="en-US" dirty="0" smtClean="0"/>
          </a:p>
          <a:p>
            <a:r>
              <a:rPr lang="en-US" dirty="0" smtClean="0"/>
              <a:t>Remember the SC business rule that addresses student attendance: Any student that has not met the attendance requirement stipulated in the South Carolina parameters, 75% attendance within the interval, is removed from the calculations.  Teachers will need to provide supporting documentation of this in the Summative Conference.</a:t>
            </a:r>
          </a:p>
        </p:txBody>
      </p:sp>
      <p:sp>
        <p:nvSpPr>
          <p:cNvPr id="4" name="Slide Number Placeholder 3"/>
          <p:cNvSpPr>
            <a:spLocks noGrp="1"/>
          </p:cNvSpPr>
          <p:nvPr>
            <p:ph type="sldNum" sz="quarter" idx="10"/>
          </p:nvPr>
        </p:nvSpPr>
        <p:spPr/>
        <p:txBody>
          <a:bodyPr/>
          <a:lstStyle/>
          <a:p>
            <a:fld id="{79FFCF8B-3E1C-4ED0-AC9B-6C1ECE252076}" type="slidenum">
              <a:rPr lang="en-US" smtClean="0"/>
              <a:t>78</a:t>
            </a:fld>
            <a:endParaRPr lang="en-US"/>
          </a:p>
        </p:txBody>
      </p:sp>
    </p:spTree>
    <p:extLst>
      <p:ext uri="{BB962C8B-B14F-4D97-AF65-F5344CB8AC3E}">
        <p14:creationId xmlns:p14="http://schemas.microsoft.com/office/powerpoint/2010/main" val="7106611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SC Feedback rubric. </a:t>
            </a:r>
          </a:p>
          <a:p>
            <a:endParaRPr lang="en-US" dirty="0" smtClean="0"/>
          </a:p>
          <a:p>
            <a:r>
              <a:rPr lang="en-US" dirty="0" smtClean="0"/>
              <a:t>This rubric</a:t>
            </a:r>
            <a:r>
              <a:rPr lang="en-US" baseline="0" dirty="0" smtClean="0"/>
              <a:t> addresses both the SLO process and results of the goal. Note that teachers receive feedback related to the percentage of students meeting growth targets, and on the </a:t>
            </a:r>
            <a:r>
              <a:rPr lang="en-US" dirty="0" smtClean="0"/>
              <a:t>how the teacher implemented the process.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r>
            <a:br>
              <a:rPr lang="en-US" baseline="0" dirty="0" smtClean="0"/>
            </a:br>
            <a:r>
              <a:rPr lang="en-US" dirty="0" smtClean="0"/>
              <a:t>Districts</a:t>
            </a:r>
            <a:r>
              <a:rPr lang="en-US" baseline="0" dirty="0" smtClean="0"/>
              <a:t> have flexibility to create their own rubrics. Check with your district to determine how SLOs will be scored.</a:t>
            </a:r>
            <a:endParaRPr lang="en-US" dirty="0" smtClean="0"/>
          </a:p>
          <a:p>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79</a:t>
            </a:fld>
            <a:endParaRPr lang="en-US"/>
          </a:p>
        </p:txBody>
      </p:sp>
    </p:spTree>
    <p:extLst>
      <p:ext uri="{BB962C8B-B14F-4D97-AF65-F5344CB8AC3E}">
        <p14:creationId xmlns:p14="http://schemas.microsoft.com/office/powerpoint/2010/main" val="4112689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Expanded ADEPT Support and Evaluation System presents major shifts in the way we do business in our schools.</a:t>
            </a:r>
          </a:p>
          <a:p>
            <a:r>
              <a:rPr lang="en-US" dirty="0" smtClean="0"/>
              <a:t>The system promotes collaboration between teachers and between teachers and their school leaders.</a:t>
            </a:r>
          </a:p>
          <a:p>
            <a:r>
              <a:rPr lang="en-US" dirty="0" smtClean="0"/>
              <a:t>It encourages principals to move from a management mindset to one of instructional and distributed leadership.</a:t>
            </a:r>
          </a:p>
          <a:p>
            <a:r>
              <a:rPr lang="en-US" dirty="0" smtClean="0"/>
              <a:t>Teachers are expected to not only be highly qualified, but also highly effective.</a:t>
            </a:r>
          </a:p>
          <a:p>
            <a:r>
              <a:rPr lang="en-US" dirty="0" smtClean="0"/>
              <a:t>The system pushes educators to focus on intended student outcomes, and then work to align instructional practices and school leadership in ways that support those intended outcomes.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7A7F644-BA3A-437D-9594-7F9E08EEF5BC}" type="slidenum">
              <a:rPr lang="en-US" smtClean="0"/>
              <a:t>8</a:t>
            </a:fld>
            <a:endParaRPr lang="en-US"/>
          </a:p>
        </p:txBody>
      </p:sp>
    </p:spTree>
    <p:extLst>
      <p:ext uri="{BB962C8B-B14F-4D97-AF65-F5344CB8AC3E}">
        <p14:creationId xmlns:p14="http://schemas.microsoft.com/office/powerpoint/2010/main" val="19331986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the SLO is self-scored, the teacher will prepare all documentation and engage in a Summative Conference with the principal or evaluator designee. In this conference, the teacher and principal or evaluator designee meet and review the results of the SLO goal and the teacher’s self-selected SLO score to determine the final rating.</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conference allows the teacher and principal or evaluator designee to consider</a:t>
            </a:r>
          </a:p>
          <a:p>
            <a:r>
              <a:rPr lang="en-US" sz="1200" kern="1200" dirty="0" smtClean="0">
                <a:solidFill>
                  <a:schemeClr val="tx1"/>
                </a:solidFill>
                <a:effectLst/>
                <a:latin typeface="+mn-lt"/>
                <a:ea typeface="+mn-ea"/>
                <a:cs typeface="+mn-cs"/>
              </a:rPr>
              <a:t>what worked, and what will need to be considered for the next cycle of SLO implementation.</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80</a:t>
            </a:fld>
            <a:endParaRPr lang="en-US"/>
          </a:p>
        </p:txBody>
      </p:sp>
    </p:spTree>
    <p:extLst>
      <p:ext uri="{BB962C8B-B14F-4D97-AF65-F5344CB8AC3E}">
        <p14:creationId xmlns:p14="http://schemas.microsoft.com/office/powerpoint/2010/main" val="710661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training</a:t>
            </a:r>
            <a:r>
              <a:rPr lang="en-US" baseline="0" dirty="0" smtClean="0"/>
              <a:t> serves as an introduction to the SLO process for measuring student growth. There are several readiness activities in which teachers can engage. </a:t>
            </a:r>
          </a:p>
          <a:p>
            <a:endParaRPr lang="en-US" baseline="0" dirty="0" smtClean="0"/>
          </a:p>
          <a:p>
            <a:r>
              <a:rPr lang="en-US" baseline="0" dirty="0" smtClean="0"/>
              <a:t>Assessments may need to be created prior to SLO implementation. Developing assessments is a good place to focus early energies.</a:t>
            </a:r>
          </a:p>
          <a:p>
            <a:endParaRPr lang="en-US" baseline="0" dirty="0" smtClean="0"/>
          </a:p>
          <a:p>
            <a:r>
              <a:rPr lang="en-US" baseline="0" dirty="0" smtClean="0"/>
              <a:t>Consider your teaching context. Anticipate unique considerations, and work to arrive at solutions to any challenges.</a:t>
            </a:r>
          </a:p>
          <a:p>
            <a:endParaRPr lang="en-US" baseline="0" dirty="0" smtClean="0"/>
          </a:p>
          <a:p>
            <a:r>
              <a:rPr lang="en-US" baseline="0" dirty="0" smtClean="0"/>
              <a:t>Finally, support your district in SLO process decisions.</a:t>
            </a:r>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81</a:t>
            </a:fld>
            <a:endParaRPr lang="en-US"/>
          </a:p>
        </p:txBody>
      </p:sp>
    </p:spTree>
    <p:extLst>
      <p:ext uri="{BB962C8B-B14F-4D97-AF65-F5344CB8AC3E}">
        <p14:creationId xmlns:p14="http://schemas.microsoft.com/office/powerpoint/2010/main" val="38809745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South Carolina Department of Education has a role in the support of the SLO process. This training represents the beginning of a series of SLO related trainings. SLO Evaluator training resources have also been developed.</a:t>
            </a:r>
          </a:p>
          <a:p>
            <a:endParaRPr lang="en-US" baseline="0" dirty="0" smtClean="0"/>
          </a:p>
          <a:p>
            <a:r>
              <a:rPr lang="en-US" baseline="0" dirty="0" smtClean="0"/>
              <a:t>The SLO example repository will continue to be expanded upon. The SCDE invites you to submit sample SLO plans for inclusion into the repository. All identifying information will be removed, and they will be modified slightly to represent consistency. At this time, any samples can be submitted by emailing then directly to the Office of Educator Effectiveness associates.</a:t>
            </a:r>
          </a:p>
          <a:p>
            <a:endParaRPr lang="en-US" baseline="0" dirty="0" smtClean="0"/>
          </a:p>
          <a:p>
            <a:r>
              <a:rPr lang="en-US" baseline="0" dirty="0" smtClean="0"/>
              <a:t>The SCDE will continue to monitor your feedback and adjust the process accordingly when appropriate. </a:t>
            </a:r>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82</a:t>
            </a:fld>
            <a:endParaRPr lang="en-US"/>
          </a:p>
        </p:txBody>
      </p:sp>
    </p:spTree>
    <p:extLst>
      <p:ext uri="{BB962C8B-B14F-4D97-AF65-F5344CB8AC3E}">
        <p14:creationId xmlns:p14="http://schemas.microsoft.com/office/powerpoint/2010/main" val="6431260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assist</a:t>
            </a:r>
            <a:r>
              <a:rPr lang="en-US" baseline="0" dirty="0" smtClean="0"/>
              <a:t> educators in the support of SLO implementation, an SLO specific email has been created. This email address will allow districts to submit SLO examples to SCDE for inclusion in the sample repository. Please only submit examples that have been approved for use, and reviewed and/or edited locally. Again all identifying information will be removed, and could be edited or formatted for continuity purposes.</a:t>
            </a:r>
          </a:p>
          <a:p>
            <a:endParaRPr lang="en-US" baseline="0" dirty="0" smtClean="0"/>
          </a:p>
          <a:p>
            <a:r>
              <a:rPr lang="en-US" baseline="0" dirty="0" smtClean="0"/>
              <a:t>All questions related to SLOs and the SLO process are most welcome.  WE are here to support you.  </a:t>
            </a:r>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83</a:t>
            </a:fld>
            <a:endParaRPr lang="en-US"/>
          </a:p>
        </p:txBody>
      </p:sp>
    </p:spTree>
    <p:extLst>
      <p:ext uri="{BB962C8B-B14F-4D97-AF65-F5344CB8AC3E}">
        <p14:creationId xmlns:p14="http://schemas.microsoft.com/office/powerpoint/2010/main" val="38781136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Outstanding! You have completed the SLO Online training. </a:t>
            </a:r>
          </a:p>
          <a:p>
            <a:endParaRPr lang="en-US" baseline="0" dirty="0" smtClean="0"/>
          </a:p>
          <a:p>
            <a:r>
              <a:rPr lang="en-US" baseline="0" dirty="0" smtClean="0"/>
              <a:t>We wish you well as you embark on the journey to create meaningful and effective Student Learning Objectives.   </a:t>
            </a:r>
          </a:p>
          <a:p>
            <a:endParaRPr lang="en-US" dirty="0"/>
          </a:p>
        </p:txBody>
      </p:sp>
      <p:sp>
        <p:nvSpPr>
          <p:cNvPr id="4" name="Slide Number Placeholder 3"/>
          <p:cNvSpPr>
            <a:spLocks noGrp="1"/>
          </p:cNvSpPr>
          <p:nvPr>
            <p:ph type="sldNum" sz="quarter" idx="10"/>
          </p:nvPr>
        </p:nvSpPr>
        <p:spPr/>
        <p:txBody>
          <a:bodyPr/>
          <a:lstStyle/>
          <a:p>
            <a:fld id="{79FFCF8B-3E1C-4ED0-AC9B-6C1ECE252076}" type="slidenum">
              <a:rPr lang="en-US" smtClean="0"/>
              <a:t>84</a:t>
            </a:fld>
            <a:endParaRPr lang="en-US"/>
          </a:p>
        </p:txBody>
      </p:sp>
    </p:spTree>
    <p:extLst>
      <p:ext uri="{BB962C8B-B14F-4D97-AF65-F5344CB8AC3E}">
        <p14:creationId xmlns:p14="http://schemas.microsoft.com/office/powerpoint/2010/main" val="400545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gain a sense of context, let’s first explore the benefits of using student growth measures with teacher</a:t>
            </a:r>
            <a:r>
              <a:rPr lang="en-US" baseline="0" dirty="0" smtClean="0"/>
              <a:t> evaluation. </a:t>
            </a:r>
            <a:endParaRPr lang="en-US" dirty="0"/>
          </a:p>
        </p:txBody>
      </p:sp>
      <p:sp>
        <p:nvSpPr>
          <p:cNvPr id="4" name="Slide Number Placeholder 3"/>
          <p:cNvSpPr>
            <a:spLocks noGrp="1"/>
          </p:cNvSpPr>
          <p:nvPr>
            <p:ph type="sldNum" sz="quarter" idx="10"/>
          </p:nvPr>
        </p:nvSpPr>
        <p:spPr/>
        <p:txBody>
          <a:bodyPr/>
          <a:lstStyle/>
          <a:p>
            <a:fld id="{B64E9F21-B219-4FFF-8485-4BE56EC499E6}" type="slidenum">
              <a:rPr lang="en-US" smtClean="0"/>
              <a:t>9</a:t>
            </a:fld>
            <a:endParaRPr lang="en-US"/>
          </a:p>
        </p:txBody>
      </p:sp>
    </p:spTree>
    <p:extLst>
      <p:ext uri="{BB962C8B-B14F-4D97-AF65-F5344CB8AC3E}">
        <p14:creationId xmlns:p14="http://schemas.microsoft.com/office/powerpoint/2010/main" val="95556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609F42-1680-4239-897D-438DE0442752}"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363677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09F42-1680-4239-897D-438DE0442752}"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1552158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09F42-1680-4239-897D-438DE0442752}"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361124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09F42-1680-4239-897D-438DE0442752}"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377331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609F42-1680-4239-897D-438DE0442752}"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354347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609F42-1680-4239-897D-438DE0442752}"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215246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609F42-1680-4239-897D-438DE0442752}"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367594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609F42-1680-4239-897D-438DE0442752}"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592017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09F42-1680-4239-897D-438DE0442752}"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465454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609F42-1680-4239-897D-438DE0442752}"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110513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609F42-1680-4239-897D-438DE0442752}"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E48AC-B305-4417-86EF-62B3E5DB4626}" type="slidenum">
              <a:rPr lang="en-US" smtClean="0"/>
              <a:t>‹#›</a:t>
            </a:fld>
            <a:endParaRPr lang="en-US"/>
          </a:p>
        </p:txBody>
      </p:sp>
    </p:spTree>
    <p:extLst>
      <p:ext uri="{BB962C8B-B14F-4D97-AF65-F5344CB8AC3E}">
        <p14:creationId xmlns:p14="http://schemas.microsoft.com/office/powerpoint/2010/main" val="3766290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09F42-1680-4239-897D-438DE0442752}" type="datetimeFigureOut">
              <a:rPr lang="en-US" smtClean="0"/>
              <a:t>8/15/2016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E48AC-B305-4417-86EF-62B3E5DB4626}" type="slidenum">
              <a:rPr lang="en-US" smtClean="0"/>
              <a:t>‹#›</a:t>
            </a:fld>
            <a:endParaRPr lang="en-US"/>
          </a:p>
        </p:txBody>
      </p:sp>
    </p:spTree>
    <p:extLst>
      <p:ext uri="{BB962C8B-B14F-4D97-AF65-F5344CB8AC3E}">
        <p14:creationId xmlns:p14="http://schemas.microsoft.com/office/powerpoint/2010/main" val="152919130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1.WM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23.JPG"/><Relationship Id="rId2" Type="http://schemas.microsoft.com/office/2007/relationships/media" Target="../media/media11.WMA"/><Relationship Id="rId1" Type="http://schemas.openxmlformats.org/officeDocument/2006/relationships/audio" Target="NULL" TargetMode="External"/><Relationship Id="rId6" Type="http://schemas.openxmlformats.org/officeDocument/2006/relationships/image" Target="../media/image22.jpeg"/><Relationship Id="rId5" Type="http://schemas.openxmlformats.org/officeDocument/2006/relationships/image" Target="../media/image21.jpeg"/><Relationship Id="rId10" Type="http://schemas.microsoft.com/office/2007/relationships/hdphoto" Target="../media/hdphoto1.wdp"/><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12.WM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chart" Target="../charts/chart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12" Type="http://schemas.microsoft.com/office/2007/relationships/hdphoto" Target="../media/hdphoto1.wdp"/><Relationship Id="rId2" Type="http://schemas.microsoft.com/office/2007/relationships/media" Target="../media/media13.WMA"/><Relationship Id="rId1" Type="http://schemas.openxmlformats.org/officeDocument/2006/relationships/audio" Target="NULL" TargetMode="External"/><Relationship Id="rId6" Type="http://schemas.openxmlformats.org/officeDocument/2006/relationships/diagramLayout" Target="../diagrams/layout4.xml"/><Relationship Id="rId11" Type="http://schemas.openxmlformats.org/officeDocument/2006/relationships/image" Target="../media/image2.png"/><Relationship Id="rId5" Type="http://schemas.openxmlformats.org/officeDocument/2006/relationships/diagramData" Target="../diagrams/data4.xml"/><Relationship Id="rId10" Type="http://schemas.openxmlformats.org/officeDocument/2006/relationships/image" Target="../media/image14.png"/><Relationship Id="rId4" Type="http://schemas.openxmlformats.org/officeDocument/2006/relationships/notesSlide" Target="../notesSlides/notesSlide12.xml"/><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5.xml"/><Relationship Id="rId12" Type="http://schemas.microsoft.com/office/2007/relationships/hdphoto" Target="../media/hdphoto1.wdp"/><Relationship Id="rId2" Type="http://schemas.microsoft.com/office/2007/relationships/media" Target="../media/media14.WMA"/><Relationship Id="rId1" Type="http://schemas.openxmlformats.org/officeDocument/2006/relationships/audio" Target="NULL" TargetMode="External"/><Relationship Id="rId6" Type="http://schemas.openxmlformats.org/officeDocument/2006/relationships/diagramLayout" Target="../diagrams/layout5.xml"/><Relationship Id="rId11" Type="http://schemas.openxmlformats.org/officeDocument/2006/relationships/image" Target="../media/image2.png"/><Relationship Id="rId5" Type="http://schemas.openxmlformats.org/officeDocument/2006/relationships/diagramData" Target="../diagrams/data5.xml"/><Relationship Id="rId10" Type="http://schemas.openxmlformats.org/officeDocument/2006/relationships/image" Target="../media/image14.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12" Type="http://schemas.microsoft.com/office/2007/relationships/hdphoto" Target="../media/hdphoto1.wdp"/><Relationship Id="rId2" Type="http://schemas.microsoft.com/office/2007/relationships/media" Target="../media/media15.WMA"/><Relationship Id="rId1" Type="http://schemas.openxmlformats.org/officeDocument/2006/relationships/audio" Target="NULL" TargetMode="External"/><Relationship Id="rId6" Type="http://schemas.openxmlformats.org/officeDocument/2006/relationships/diagramLayout" Target="../diagrams/layout6.xml"/><Relationship Id="rId11" Type="http://schemas.openxmlformats.org/officeDocument/2006/relationships/image" Target="../media/image2.png"/><Relationship Id="rId5" Type="http://schemas.openxmlformats.org/officeDocument/2006/relationships/diagramData" Target="../diagrams/data6.xml"/><Relationship Id="rId10" Type="http://schemas.openxmlformats.org/officeDocument/2006/relationships/image" Target="../media/image14.png"/><Relationship Id="rId4" Type="http://schemas.openxmlformats.org/officeDocument/2006/relationships/notesSlide" Target="../notesSlides/notesSlide14.xml"/><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jpeg"/><Relationship Id="rId2" Type="http://schemas.microsoft.com/office/2007/relationships/media" Target="../media/media16.WMA"/><Relationship Id="rId1" Type="http://schemas.openxmlformats.org/officeDocument/2006/relationships/audio" Target="NULL" TargetMode="External"/><Relationship Id="rId6" Type="http://schemas.openxmlformats.org/officeDocument/2006/relationships/image" Target="../media/image35.jpeg"/><Relationship Id="rId5" Type="http://schemas.openxmlformats.org/officeDocument/2006/relationships/image" Target="../media/image34.png"/><Relationship Id="rId10" Type="http://schemas.microsoft.com/office/2007/relationships/hdphoto" Target="../media/hdphoto1.wdp"/><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microsoft.com/office/2007/relationships/hdphoto" Target="../media/hdphoto1.wdp"/><Relationship Id="rId2" Type="http://schemas.microsoft.com/office/2007/relationships/media" Target="../media/media17.WM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6.xml"/><Relationship Id="rId7" Type="http://schemas.openxmlformats.org/officeDocument/2006/relationships/diagramQuickStyle" Target="../diagrams/quickStyle7.xml"/><Relationship Id="rId12" Type="http://schemas.microsoft.com/office/2007/relationships/hdphoto" Target="../media/hdphoto1.wdp"/><Relationship Id="rId2" Type="http://schemas.microsoft.com/office/2007/relationships/media" Target="../media/media18.WMA"/><Relationship Id="rId1" Type="http://schemas.openxmlformats.org/officeDocument/2006/relationships/audio" Target="NULL" TargetMode="External"/><Relationship Id="rId6" Type="http://schemas.openxmlformats.org/officeDocument/2006/relationships/diagramLayout" Target="../diagrams/layout7.xml"/><Relationship Id="rId11" Type="http://schemas.openxmlformats.org/officeDocument/2006/relationships/image" Target="../media/image2.png"/><Relationship Id="rId5" Type="http://schemas.openxmlformats.org/officeDocument/2006/relationships/diagramData" Target="../diagrams/data7.xml"/><Relationship Id="rId10" Type="http://schemas.openxmlformats.org/officeDocument/2006/relationships/image" Target="../media/image39.png"/><Relationship Id="rId4" Type="http://schemas.openxmlformats.org/officeDocument/2006/relationships/notesSlide" Target="../notesSlides/notesSlide17.xml"/><Relationship Id="rId9" Type="http://schemas.microsoft.com/office/2007/relationships/diagramDrawing" Target="../diagrams/drawing7.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microsoft.com/office/2007/relationships/media" Target="../media/media19.WM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40.gi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12" Type="http://schemas.microsoft.com/office/2007/relationships/hdphoto" Target="../media/hdphoto1.wdp"/><Relationship Id="rId2" Type="http://schemas.microsoft.com/office/2007/relationships/media" Target="../media/media20.WMA"/><Relationship Id="rId1" Type="http://schemas.openxmlformats.org/officeDocument/2006/relationships/audio" Target="NULL" TargetMode="External"/><Relationship Id="rId6" Type="http://schemas.openxmlformats.org/officeDocument/2006/relationships/diagramLayout" Target="../diagrams/layout8.xml"/><Relationship Id="rId11" Type="http://schemas.openxmlformats.org/officeDocument/2006/relationships/image" Target="../media/image2.png"/><Relationship Id="rId5" Type="http://schemas.openxmlformats.org/officeDocument/2006/relationships/diagramData" Target="../diagrams/data8.xml"/><Relationship Id="rId10" Type="http://schemas.openxmlformats.org/officeDocument/2006/relationships/image" Target="../media/image41.png"/><Relationship Id="rId4" Type="http://schemas.openxmlformats.org/officeDocument/2006/relationships/notesSlide" Target="../notesSlides/notesSlide19.xml"/><Relationship Id="rId9" Type="http://schemas.microsoft.com/office/2007/relationships/diagramDrawing" Target="../diagrams/drawing8.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WMA"/><Relationship Id="rId7" Type="http://schemas.openxmlformats.org/officeDocument/2006/relationships/image" Target="../media/image2.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9.xml"/><Relationship Id="rId13"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diagramQuickStyle" Target="../diagrams/quickStyle9.xml"/><Relationship Id="rId12" Type="http://schemas.openxmlformats.org/officeDocument/2006/relationships/image" Target="../media/image2.png"/><Relationship Id="rId2" Type="http://schemas.microsoft.com/office/2007/relationships/media" Target="../media/media21.WMA"/><Relationship Id="rId1" Type="http://schemas.openxmlformats.org/officeDocument/2006/relationships/audio" Target="NULL" TargetMode="External"/><Relationship Id="rId6" Type="http://schemas.openxmlformats.org/officeDocument/2006/relationships/diagramLayout" Target="../diagrams/layout9.xml"/><Relationship Id="rId11" Type="http://schemas.openxmlformats.org/officeDocument/2006/relationships/image" Target="../media/image43.png"/><Relationship Id="rId5" Type="http://schemas.openxmlformats.org/officeDocument/2006/relationships/diagramData" Target="../diagrams/data9.xml"/><Relationship Id="rId10" Type="http://schemas.openxmlformats.org/officeDocument/2006/relationships/image" Target="../media/image42.png"/><Relationship Id="rId4" Type="http://schemas.openxmlformats.org/officeDocument/2006/relationships/notesSlide" Target="../notesSlides/notesSlide20.xml"/><Relationship Id="rId9" Type="http://schemas.microsoft.com/office/2007/relationships/diagramDrawing" Target="../diagrams/drawing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2.WM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image" Target="../media/image2.png"/><Relationship Id="rId3" Type="http://schemas.microsoft.com/office/2007/relationships/media" Target="../media/media23.WMA"/><Relationship Id="rId7" Type="http://schemas.openxmlformats.org/officeDocument/2006/relationships/diagramLayout" Target="../diagrams/layout10.xml"/><Relationship Id="rId12" Type="http://schemas.openxmlformats.org/officeDocument/2006/relationships/image" Target="../media/image44.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diagramData" Target="../diagrams/data10.xml"/><Relationship Id="rId11" Type="http://schemas.openxmlformats.org/officeDocument/2006/relationships/image" Target="../media/image41.png"/><Relationship Id="rId5" Type="http://schemas.openxmlformats.org/officeDocument/2006/relationships/notesSlide" Target="../notesSlides/notesSlide22.xml"/><Relationship Id="rId10" Type="http://schemas.microsoft.com/office/2007/relationships/diagramDrawing" Target="../diagrams/drawing10.xml"/><Relationship Id="rId4" Type="http://schemas.openxmlformats.org/officeDocument/2006/relationships/slideLayout" Target="../slideLayouts/slideLayout7.xml"/><Relationship Id="rId9" Type="http://schemas.openxmlformats.org/officeDocument/2006/relationships/diagramColors" Target="../diagrams/colors10.xml"/><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7.xml"/><Relationship Id="rId7" Type="http://schemas.openxmlformats.org/officeDocument/2006/relationships/diagramQuickStyle" Target="../diagrams/quickStyle11.xml"/><Relationship Id="rId12" Type="http://schemas.microsoft.com/office/2007/relationships/hdphoto" Target="../media/hdphoto1.wdp"/><Relationship Id="rId2" Type="http://schemas.microsoft.com/office/2007/relationships/media" Target="../media/media24.WMA"/><Relationship Id="rId1" Type="http://schemas.openxmlformats.org/officeDocument/2006/relationships/audio" Target="NULL" TargetMode="External"/><Relationship Id="rId6" Type="http://schemas.openxmlformats.org/officeDocument/2006/relationships/diagramLayout" Target="../diagrams/layout11.xml"/><Relationship Id="rId11" Type="http://schemas.openxmlformats.org/officeDocument/2006/relationships/image" Target="../media/image2.png"/><Relationship Id="rId5" Type="http://schemas.openxmlformats.org/officeDocument/2006/relationships/diagramData" Target="../diagrams/data11.xml"/><Relationship Id="rId10" Type="http://schemas.openxmlformats.org/officeDocument/2006/relationships/image" Target="../media/image45.png"/><Relationship Id="rId4" Type="http://schemas.openxmlformats.org/officeDocument/2006/relationships/notesSlide" Target="../notesSlides/notesSlide23.xml"/><Relationship Id="rId9" Type="http://schemas.microsoft.com/office/2007/relationships/diagramDrawing" Target="../diagrams/drawing11.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7.xml"/><Relationship Id="rId7" Type="http://schemas.openxmlformats.org/officeDocument/2006/relationships/diagramQuickStyle" Target="../diagrams/quickStyle12.xml"/><Relationship Id="rId12" Type="http://schemas.microsoft.com/office/2007/relationships/hdphoto" Target="../media/hdphoto1.wdp"/><Relationship Id="rId2" Type="http://schemas.microsoft.com/office/2007/relationships/media" Target="../media/media25.WMA"/><Relationship Id="rId1" Type="http://schemas.openxmlformats.org/officeDocument/2006/relationships/audio" Target="NULL" TargetMode="External"/><Relationship Id="rId6" Type="http://schemas.openxmlformats.org/officeDocument/2006/relationships/diagramLayout" Target="../diagrams/layout12.xml"/><Relationship Id="rId11" Type="http://schemas.openxmlformats.org/officeDocument/2006/relationships/image" Target="../media/image2.png"/><Relationship Id="rId5" Type="http://schemas.openxmlformats.org/officeDocument/2006/relationships/diagramData" Target="../diagrams/data12.xml"/><Relationship Id="rId10" Type="http://schemas.openxmlformats.org/officeDocument/2006/relationships/image" Target="../media/image14.png"/><Relationship Id="rId4" Type="http://schemas.openxmlformats.org/officeDocument/2006/relationships/notesSlide" Target="../notesSlides/notesSlide24.xml"/><Relationship Id="rId9" Type="http://schemas.microsoft.com/office/2007/relationships/diagramDrawing" Target="../diagrams/drawing1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7.xml"/><Relationship Id="rId7" Type="http://schemas.openxmlformats.org/officeDocument/2006/relationships/diagramQuickStyle" Target="../diagrams/quickStyle13.xml"/><Relationship Id="rId12" Type="http://schemas.microsoft.com/office/2007/relationships/hdphoto" Target="../media/hdphoto1.wdp"/><Relationship Id="rId2" Type="http://schemas.microsoft.com/office/2007/relationships/media" Target="../media/media26.WMA"/><Relationship Id="rId1" Type="http://schemas.openxmlformats.org/officeDocument/2006/relationships/audio" Target="NULL" TargetMode="External"/><Relationship Id="rId6" Type="http://schemas.openxmlformats.org/officeDocument/2006/relationships/diagramLayout" Target="../diagrams/layout13.xml"/><Relationship Id="rId11" Type="http://schemas.openxmlformats.org/officeDocument/2006/relationships/image" Target="../media/image2.png"/><Relationship Id="rId5" Type="http://schemas.openxmlformats.org/officeDocument/2006/relationships/diagramData" Target="../diagrams/data13.xml"/><Relationship Id="rId10" Type="http://schemas.openxmlformats.org/officeDocument/2006/relationships/image" Target="../media/image14.png"/><Relationship Id="rId4" Type="http://schemas.openxmlformats.org/officeDocument/2006/relationships/notesSlide" Target="../notesSlides/notesSlide25.xml"/><Relationship Id="rId9" Type="http://schemas.microsoft.com/office/2007/relationships/diagramDrawing" Target="../diagrams/drawing13.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2.png"/><Relationship Id="rId2" Type="http://schemas.microsoft.com/office/2007/relationships/media" Target="../media/media27.WMA"/><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12" Type="http://schemas.microsoft.com/office/2007/relationships/hdphoto" Target="../media/hdphoto1.wdp"/><Relationship Id="rId2" Type="http://schemas.microsoft.com/office/2007/relationships/media" Target="../media/media28.WMA"/><Relationship Id="rId1" Type="http://schemas.openxmlformats.org/officeDocument/2006/relationships/audio" Target="NULL" TargetMode="External"/><Relationship Id="rId6" Type="http://schemas.openxmlformats.org/officeDocument/2006/relationships/diagramLayout" Target="../diagrams/layout14.xml"/><Relationship Id="rId11" Type="http://schemas.openxmlformats.org/officeDocument/2006/relationships/image" Target="../media/image2.png"/><Relationship Id="rId5" Type="http://schemas.openxmlformats.org/officeDocument/2006/relationships/diagramData" Target="../diagrams/data14.xml"/><Relationship Id="rId10" Type="http://schemas.openxmlformats.org/officeDocument/2006/relationships/image" Target="../media/image14.png"/><Relationship Id="rId4" Type="http://schemas.openxmlformats.org/officeDocument/2006/relationships/notesSlide" Target="../notesSlides/notesSlide27.xml"/><Relationship Id="rId9" Type="http://schemas.microsoft.com/office/2007/relationships/diagramDrawing" Target="../diagrams/drawing14.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8.JPG"/><Relationship Id="rId2" Type="http://schemas.microsoft.com/office/2007/relationships/media" Target="../media/media29.WM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28.xml"/><Relationship Id="rId9" Type="http://schemas.openxmlformats.org/officeDocument/2006/relationships/image" Target="../media/image49.JP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30.WMA"/><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3.xml"/><Relationship Id="rId7" Type="http://schemas.openxmlformats.org/officeDocument/2006/relationships/image" Target="../media/image8.jpg"/><Relationship Id="rId2" Type="http://schemas.microsoft.com/office/2007/relationships/media" Target="../media/media4.WMA"/><Relationship Id="rId1" Type="http://schemas.openxmlformats.org/officeDocument/2006/relationships/audio" Target="NULL" TargetMode="External"/><Relationship Id="rId6" Type="http://schemas.openxmlformats.org/officeDocument/2006/relationships/image" Target="../media/image7.jp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slideLayout" Target="../slideLayouts/slideLayout7.xml"/><Relationship Id="rId7" Type="http://schemas.microsoft.com/office/2007/relationships/hdphoto" Target="../media/hdphoto7.wdp"/><Relationship Id="rId12" Type="http://schemas.microsoft.com/office/2007/relationships/hdphoto" Target="../media/hdphoto1.wdp"/><Relationship Id="rId2" Type="http://schemas.microsoft.com/office/2007/relationships/media" Target="../media/media31.WMA"/><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2.png"/><Relationship Id="rId5" Type="http://schemas.openxmlformats.org/officeDocument/2006/relationships/image" Target="../media/image51.jpeg"/><Relationship Id="rId10" Type="http://schemas.openxmlformats.org/officeDocument/2006/relationships/image" Target="../media/image55.png"/><Relationship Id="rId4" Type="http://schemas.openxmlformats.org/officeDocument/2006/relationships/notesSlide" Target="../notesSlides/notesSlide30.xml"/><Relationship Id="rId9" Type="http://schemas.openxmlformats.org/officeDocument/2006/relationships/image" Target="../media/image54.JPG"/></Relationships>
</file>

<file path=ppt/slides/_rels/slide3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slideLayout" Target="../slideLayouts/slideLayout7.xml"/><Relationship Id="rId7" Type="http://schemas.microsoft.com/office/2007/relationships/hdphoto" Target="../media/hdphoto7.wdp"/><Relationship Id="rId12" Type="http://schemas.microsoft.com/office/2007/relationships/hdphoto" Target="../media/hdphoto1.wdp"/><Relationship Id="rId2" Type="http://schemas.microsoft.com/office/2007/relationships/media" Target="../media/media32.WMA"/><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2.png"/><Relationship Id="rId5" Type="http://schemas.openxmlformats.org/officeDocument/2006/relationships/image" Target="../media/image51.jpeg"/><Relationship Id="rId10" Type="http://schemas.openxmlformats.org/officeDocument/2006/relationships/image" Target="../media/image58.png"/><Relationship Id="rId4" Type="http://schemas.openxmlformats.org/officeDocument/2006/relationships/notesSlide" Target="../notesSlides/notesSlide31.xml"/><Relationship Id="rId9" Type="http://schemas.openxmlformats.org/officeDocument/2006/relationships/image" Target="../media/image57.jpeg"/></Relationships>
</file>

<file path=ppt/slides/_rels/slide32.xml.rels><?xml version="1.0" encoding="UTF-8" standalone="yes"?>
<Relationships xmlns="http://schemas.openxmlformats.org/package/2006/relationships"><Relationship Id="rId8" Type="http://schemas.openxmlformats.org/officeDocument/2006/relationships/image" Target="../media/image59.JPG"/><Relationship Id="rId13" Type="http://schemas.microsoft.com/office/2007/relationships/diagramDrawing" Target="../diagrams/drawing15.xml"/><Relationship Id="rId3" Type="http://schemas.openxmlformats.org/officeDocument/2006/relationships/slideLayout" Target="../slideLayouts/slideLayout7.xml"/><Relationship Id="rId7" Type="http://schemas.microsoft.com/office/2007/relationships/hdphoto" Target="../media/hdphoto7.wdp"/><Relationship Id="rId12" Type="http://schemas.openxmlformats.org/officeDocument/2006/relationships/diagramColors" Target="../diagrams/colors15.xml"/><Relationship Id="rId2" Type="http://schemas.microsoft.com/office/2007/relationships/media" Target="../media/media33.WMA"/><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diagramQuickStyle" Target="../diagrams/quickStyle15.xml"/><Relationship Id="rId5" Type="http://schemas.openxmlformats.org/officeDocument/2006/relationships/image" Target="../media/image51.jpeg"/><Relationship Id="rId15" Type="http://schemas.openxmlformats.org/officeDocument/2006/relationships/image" Target="../media/image2.png"/><Relationship Id="rId10" Type="http://schemas.openxmlformats.org/officeDocument/2006/relationships/diagramLayout" Target="../diagrams/layout15.xml"/><Relationship Id="rId4" Type="http://schemas.openxmlformats.org/officeDocument/2006/relationships/notesSlide" Target="../notesSlides/notesSlide32.xml"/><Relationship Id="rId9" Type="http://schemas.openxmlformats.org/officeDocument/2006/relationships/diagramData" Target="../diagrams/data15.xml"/><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diagramColors" Target="../diagrams/colors16.xml"/><Relationship Id="rId3" Type="http://schemas.microsoft.com/office/2007/relationships/media" Target="../media/media35.WMA"/><Relationship Id="rId7" Type="http://schemas.openxmlformats.org/officeDocument/2006/relationships/image" Target="../media/image52.png"/><Relationship Id="rId12" Type="http://schemas.openxmlformats.org/officeDocument/2006/relationships/diagramQuickStyle" Target="../diagrams/quickStyle16.xml"/><Relationship Id="rId17" Type="http://schemas.microsoft.com/office/2007/relationships/hdphoto" Target="../media/hdphoto1.wdp"/><Relationship Id="rId2" Type="http://schemas.microsoft.com/office/2007/relationships/media" Target="../media/media34.WMA"/><Relationship Id="rId16" Type="http://schemas.openxmlformats.org/officeDocument/2006/relationships/image" Target="../media/image2.png"/><Relationship Id="rId1" Type="http://schemas.openxmlformats.org/officeDocument/2006/relationships/audio" Target="NULL" TargetMode="External"/><Relationship Id="rId6" Type="http://schemas.openxmlformats.org/officeDocument/2006/relationships/image" Target="../media/image51.jpeg"/><Relationship Id="rId11" Type="http://schemas.openxmlformats.org/officeDocument/2006/relationships/diagramLayout" Target="../diagrams/layout16.xml"/><Relationship Id="rId5" Type="http://schemas.openxmlformats.org/officeDocument/2006/relationships/notesSlide" Target="../notesSlides/notesSlide33.xml"/><Relationship Id="rId15" Type="http://schemas.openxmlformats.org/officeDocument/2006/relationships/image" Target="../media/image60.png"/><Relationship Id="rId10" Type="http://schemas.openxmlformats.org/officeDocument/2006/relationships/diagramData" Target="../diagrams/data16.xml"/><Relationship Id="rId4" Type="http://schemas.openxmlformats.org/officeDocument/2006/relationships/slideLayout" Target="../slideLayouts/slideLayout7.xml"/><Relationship Id="rId9" Type="http://schemas.openxmlformats.org/officeDocument/2006/relationships/image" Target="../media/image59.JPG"/><Relationship Id="rId14" Type="http://schemas.microsoft.com/office/2007/relationships/diagramDrawing" Target="../diagrams/drawing16.xml"/></Relationships>
</file>

<file path=ppt/slides/_rels/slide34.xml.rels><?xml version="1.0" encoding="UTF-8" standalone="yes"?>
<Relationships xmlns="http://schemas.openxmlformats.org/package/2006/relationships"><Relationship Id="rId8" Type="http://schemas.openxmlformats.org/officeDocument/2006/relationships/image" Target="../media/image61.JPG"/><Relationship Id="rId13" Type="http://schemas.microsoft.com/office/2007/relationships/hdphoto" Target="../media/hdphoto1.wdp"/><Relationship Id="rId3" Type="http://schemas.openxmlformats.org/officeDocument/2006/relationships/slideLayout" Target="../slideLayouts/slideLayout7.xml"/><Relationship Id="rId7" Type="http://schemas.microsoft.com/office/2007/relationships/hdphoto" Target="../media/hdphoto7.wdp"/><Relationship Id="rId12" Type="http://schemas.openxmlformats.org/officeDocument/2006/relationships/image" Target="../media/image2.png"/><Relationship Id="rId2" Type="http://schemas.microsoft.com/office/2007/relationships/media" Target="../media/media36.WMA"/><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63.png"/><Relationship Id="rId5" Type="http://schemas.openxmlformats.org/officeDocument/2006/relationships/image" Target="../media/image51.jpeg"/><Relationship Id="rId10" Type="http://schemas.microsoft.com/office/2007/relationships/hdphoto" Target="../media/hdphoto8.wdp"/><Relationship Id="rId4" Type="http://schemas.openxmlformats.org/officeDocument/2006/relationships/notesSlide" Target="../notesSlides/notesSlide34.xm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4.JPG"/><Relationship Id="rId13" Type="http://schemas.microsoft.com/office/2007/relationships/hdphoto" Target="../media/hdphoto9.wdp"/><Relationship Id="rId3" Type="http://schemas.openxmlformats.org/officeDocument/2006/relationships/slideLayout" Target="../slideLayouts/slideLayout7.xml"/><Relationship Id="rId7" Type="http://schemas.microsoft.com/office/2007/relationships/hdphoto" Target="../media/hdphoto7.wdp"/><Relationship Id="rId12" Type="http://schemas.openxmlformats.org/officeDocument/2006/relationships/image" Target="../media/image66.png"/><Relationship Id="rId2" Type="http://schemas.microsoft.com/office/2007/relationships/media" Target="../media/media37.WMA"/><Relationship Id="rId1" Type="http://schemas.openxmlformats.org/officeDocument/2006/relationships/audio" Target="NULL" TargetMode="External"/><Relationship Id="rId6" Type="http://schemas.openxmlformats.org/officeDocument/2006/relationships/image" Target="../media/image52.png"/><Relationship Id="rId11" Type="http://schemas.microsoft.com/office/2007/relationships/hdphoto" Target="../media/hdphoto1.wdp"/><Relationship Id="rId5" Type="http://schemas.openxmlformats.org/officeDocument/2006/relationships/image" Target="../media/image51.jpeg"/><Relationship Id="rId10" Type="http://schemas.openxmlformats.org/officeDocument/2006/relationships/image" Target="../media/image2.png"/><Relationship Id="rId4" Type="http://schemas.openxmlformats.org/officeDocument/2006/relationships/notesSlide" Target="../notesSlides/notesSlide35.xml"/><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slideLayout" Target="../slideLayouts/slideLayout7.xml"/><Relationship Id="rId7" Type="http://schemas.microsoft.com/office/2007/relationships/hdphoto" Target="../media/hdphoto7.wdp"/><Relationship Id="rId12" Type="http://schemas.microsoft.com/office/2007/relationships/hdphoto" Target="../media/hdphoto1.wdp"/><Relationship Id="rId2" Type="http://schemas.microsoft.com/office/2007/relationships/media" Target="../media/media38.WMA"/><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2.png"/><Relationship Id="rId5" Type="http://schemas.openxmlformats.org/officeDocument/2006/relationships/image" Target="../media/image51.jpeg"/><Relationship Id="rId10" Type="http://schemas.openxmlformats.org/officeDocument/2006/relationships/image" Target="../media/image69.png"/><Relationship Id="rId4" Type="http://schemas.openxmlformats.org/officeDocument/2006/relationships/notesSlide" Target="../notesSlides/notesSlide36.xml"/><Relationship Id="rId9" Type="http://schemas.openxmlformats.org/officeDocument/2006/relationships/image" Target="../media/image68.jpeg"/></Relationships>
</file>

<file path=ppt/slides/_rels/slide3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png"/><Relationship Id="rId3" Type="http://schemas.microsoft.com/office/2007/relationships/media" Target="../media/media40.WMA"/><Relationship Id="rId7" Type="http://schemas.openxmlformats.org/officeDocument/2006/relationships/image" Target="../media/image52.png"/><Relationship Id="rId12" Type="http://schemas.openxmlformats.org/officeDocument/2006/relationships/image" Target="../media/image65.png"/><Relationship Id="rId2" Type="http://schemas.microsoft.com/office/2007/relationships/media" Target="../media/media39.WMA"/><Relationship Id="rId1" Type="http://schemas.openxmlformats.org/officeDocument/2006/relationships/audio" Target="NULL" TargetMode="External"/><Relationship Id="rId6" Type="http://schemas.openxmlformats.org/officeDocument/2006/relationships/image" Target="../media/image51.jpeg"/><Relationship Id="rId11" Type="http://schemas.openxmlformats.org/officeDocument/2006/relationships/image" Target="../media/image58.png"/><Relationship Id="rId5" Type="http://schemas.openxmlformats.org/officeDocument/2006/relationships/notesSlide" Target="../notesSlides/notesSlide37.xml"/><Relationship Id="rId10" Type="http://schemas.openxmlformats.org/officeDocument/2006/relationships/image" Target="../media/image71.jpeg"/><Relationship Id="rId4" Type="http://schemas.openxmlformats.org/officeDocument/2006/relationships/slideLayout" Target="../slideLayouts/slideLayout7.xml"/><Relationship Id="rId9" Type="http://schemas.openxmlformats.org/officeDocument/2006/relationships/image" Target="../media/image70.JPG"/><Relationship Id="rId1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slideLayout" Target="../slideLayouts/slideLayout7.xml"/><Relationship Id="rId7" Type="http://schemas.microsoft.com/office/2007/relationships/hdphoto" Target="../media/hdphoto7.wdp"/><Relationship Id="rId12" Type="http://schemas.microsoft.com/office/2007/relationships/hdphoto" Target="../media/hdphoto1.wdp"/><Relationship Id="rId2" Type="http://schemas.microsoft.com/office/2007/relationships/media" Target="../media/media41.WMA"/><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2.png"/><Relationship Id="rId5" Type="http://schemas.openxmlformats.org/officeDocument/2006/relationships/image" Target="../media/image51.jpeg"/><Relationship Id="rId10" Type="http://schemas.openxmlformats.org/officeDocument/2006/relationships/image" Target="../media/image47.png"/><Relationship Id="rId4" Type="http://schemas.openxmlformats.org/officeDocument/2006/relationships/notesSlide" Target="../notesSlides/notesSlide38.xml"/><Relationship Id="rId9" Type="http://schemas.openxmlformats.org/officeDocument/2006/relationships/image" Target="../media/image73.jpeg"/></Relationships>
</file>

<file path=ppt/slides/_rels/slide39.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1.wdp"/><Relationship Id="rId3" Type="http://schemas.microsoft.com/office/2007/relationships/media" Target="../media/media43.WMA"/><Relationship Id="rId7" Type="http://schemas.openxmlformats.org/officeDocument/2006/relationships/image" Target="../media/image52.png"/><Relationship Id="rId12" Type="http://schemas.openxmlformats.org/officeDocument/2006/relationships/image" Target="../media/image2.png"/><Relationship Id="rId2" Type="http://schemas.microsoft.com/office/2007/relationships/media" Target="../media/media42.WMA"/><Relationship Id="rId1" Type="http://schemas.openxmlformats.org/officeDocument/2006/relationships/audio" Target="NULL" TargetMode="External"/><Relationship Id="rId6" Type="http://schemas.openxmlformats.org/officeDocument/2006/relationships/image" Target="../media/image51.jpeg"/><Relationship Id="rId11" Type="http://schemas.openxmlformats.org/officeDocument/2006/relationships/image" Target="../media/image75.png"/><Relationship Id="rId5" Type="http://schemas.openxmlformats.org/officeDocument/2006/relationships/notesSlide" Target="../notesSlides/notesSlide39.xml"/><Relationship Id="rId10" Type="http://schemas.openxmlformats.org/officeDocument/2006/relationships/image" Target="../media/image74.png"/><Relationship Id="rId4" Type="http://schemas.openxmlformats.org/officeDocument/2006/relationships/slideLayout" Target="../slideLayouts/slideLayout7.xml"/><Relationship Id="rId9" Type="http://schemas.openxmlformats.org/officeDocument/2006/relationships/image" Target="../media/image72.JP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microsoft.com/office/2007/relationships/hdphoto" Target="../media/hdphoto1.wdp"/><Relationship Id="rId2" Type="http://schemas.microsoft.com/office/2007/relationships/media" Target="../media/media5.WMA"/><Relationship Id="rId1" Type="http://schemas.openxmlformats.org/officeDocument/2006/relationships/audio" Target="NULL" TargetMode="External"/><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8" Type="http://schemas.openxmlformats.org/officeDocument/2006/relationships/image" Target="../media/image72.JPG"/><Relationship Id="rId13" Type="http://schemas.microsoft.com/office/2007/relationships/hdphoto" Target="../media/hdphoto1.wdp"/><Relationship Id="rId3" Type="http://schemas.openxmlformats.org/officeDocument/2006/relationships/slideLayout" Target="../slideLayouts/slideLayout7.xml"/><Relationship Id="rId7" Type="http://schemas.microsoft.com/office/2007/relationships/hdphoto" Target="../media/hdphoto7.wdp"/><Relationship Id="rId12" Type="http://schemas.openxmlformats.org/officeDocument/2006/relationships/image" Target="../media/image2.png"/><Relationship Id="rId2" Type="http://schemas.microsoft.com/office/2007/relationships/media" Target="../media/media44.WMA"/><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77.png"/><Relationship Id="rId5" Type="http://schemas.openxmlformats.org/officeDocument/2006/relationships/image" Target="../media/image51.jpeg"/><Relationship Id="rId10" Type="http://schemas.microsoft.com/office/2007/relationships/hdphoto" Target="../media/hdphoto10.wdp"/><Relationship Id="rId4" Type="http://schemas.openxmlformats.org/officeDocument/2006/relationships/notesSlide" Target="../notesSlides/notesSlide40.xml"/><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1.wdp"/><Relationship Id="rId3" Type="http://schemas.microsoft.com/office/2007/relationships/media" Target="../media/media46.WMA"/><Relationship Id="rId7" Type="http://schemas.openxmlformats.org/officeDocument/2006/relationships/image" Target="../media/image52.png"/><Relationship Id="rId12" Type="http://schemas.openxmlformats.org/officeDocument/2006/relationships/image" Target="../media/image2.png"/><Relationship Id="rId2" Type="http://schemas.microsoft.com/office/2007/relationships/media" Target="../media/media45.WMA"/><Relationship Id="rId1" Type="http://schemas.openxmlformats.org/officeDocument/2006/relationships/audio" Target="NULL" TargetMode="External"/><Relationship Id="rId6" Type="http://schemas.openxmlformats.org/officeDocument/2006/relationships/image" Target="../media/image51.jpeg"/><Relationship Id="rId11" Type="http://schemas.openxmlformats.org/officeDocument/2006/relationships/image" Target="../media/image75.png"/><Relationship Id="rId5" Type="http://schemas.openxmlformats.org/officeDocument/2006/relationships/notesSlide" Target="../notesSlides/notesSlide41.xml"/><Relationship Id="rId10" Type="http://schemas.openxmlformats.org/officeDocument/2006/relationships/image" Target="../media/image79.JPG"/><Relationship Id="rId4" Type="http://schemas.openxmlformats.org/officeDocument/2006/relationships/slideLayout" Target="../slideLayouts/slideLayout7.xml"/><Relationship Id="rId9" Type="http://schemas.openxmlformats.org/officeDocument/2006/relationships/image" Target="../media/image78.jpeg"/></Relationships>
</file>

<file path=ppt/slides/_rels/slide42.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slideLayout" Target="../slideLayouts/slideLayout7.xml"/><Relationship Id="rId7" Type="http://schemas.microsoft.com/office/2007/relationships/hdphoto" Target="../media/hdphoto7.wdp"/><Relationship Id="rId12" Type="http://schemas.microsoft.com/office/2007/relationships/hdphoto" Target="../media/hdphoto1.wdp"/><Relationship Id="rId2" Type="http://schemas.microsoft.com/office/2007/relationships/media" Target="../media/media47.WMA"/><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2.png"/><Relationship Id="rId5" Type="http://schemas.openxmlformats.org/officeDocument/2006/relationships/image" Target="../media/image51.jpeg"/><Relationship Id="rId10" Type="http://schemas.openxmlformats.org/officeDocument/2006/relationships/image" Target="../media/image69.png"/><Relationship Id="rId4" Type="http://schemas.openxmlformats.org/officeDocument/2006/relationships/notesSlide" Target="../notesSlides/notesSlide42.xml"/><Relationship Id="rId9" Type="http://schemas.openxmlformats.org/officeDocument/2006/relationships/image" Target="../media/image81.jpeg"/></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82.JPG"/><Relationship Id="rId3" Type="http://schemas.openxmlformats.org/officeDocument/2006/relationships/slideLayout" Target="../slideLayouts/slideLayout7.xml"/><Relationship Id="rId7" Type="http://schemas.microsoft.com/office/2007/relationships/hdphoto" Target="../media/hdphoto7.wdp"/><Relationship Id="rId12" Type="http://schemas.microsoft.com/office/2007/relationships/diagramDrawing" Target="../diagrams/drawing17.xml"/><Relationship Id="rId2" Type="http://schemas.microsoft.com/office/2007/relationships/media" Target="../media/media48.WMA"/><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diagramColors" Target="../diagrams/colors17.xml"/><Relationship Id="rId5" Type="http://schemas.openxmlformats.org/officeDocument/2006/relationships/image" Target="../media/image51.jpeg"/><Relationship Id="rId15" Type="http://schemas.openxmlformats.org/officeDocument/2006/relationships/image" Target="../media/image2.png"/><Relationship Id="rId10" Type="http://schemas.openxmlformats.org/officeDocument/2006/relationships/diagramQuickStyle" Target="../diagrams/quickStyle17.xml"/><Relationship Id="rId4" Type="http://schemas.openxmlformats.org/officeDocument/2006/relationships/notesSlide" Target="../notesSlides/notesSlide43.xml"/><Relationship Id="rId9" Type="http://schemas.openxmlformats.org/officeDocument/2006/relationships/diagramLayout" Target="../diagrams/layout17.xml"/><Relationship Id="rId14" Type="http://schemas.openxmlformats.org/officeDocument/2006/relationships/image" Target="../media/image83.png"/></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18.xml"/><Relationship Id="rId13" Type="http://schemas.microsoft.com/office/2007/relationships/hdphoto" Target="../media/hdphoto1.wdp"/><Relationship Id="rId3" Type="http://schemas.microsoft.com/office/2007/relationships/media" Target="../media/media49.WMA"/><Relationship Id="rId7" Type="http://schemas.openxmlformats.org/officeDocument/2006/relationships/diagramLayout" Target="../diagrams/layout18.xml"/><Relationship Id="rId12"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diagramData" Target="../diagrams/data18.xml"/><Relationship Id="rId11" Type="http://schemas.openxmlformats.org/officeDocument/2006/relationships/image" Target="../media/image69.png"/><Relationship Id="rId5" Type="http://schemas.openxmlformats.org/officeDocument/2006/relationships/notesSlide" Target="../notesSlides/notesSlide44.xml"/><Relationship Id="rId10" Type="http://schemas.microsoft.com/office/2007/relationships/diagramDrawing" Target="../diagrams/drawing18.xml"/><Relationship Id="rId4" Type="http://schemas.openxmlformats.org/officeDocument/2006/relationships/slideLayout" Target="../slideLayouts/slideLayout7.xml"/><Relationship Id="rId9" Type="http://schemas.openxmlformats.org/officeDocument/2006/relationships/diagramColors" Target="../diagrams/colors18.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19.xml"/><Relationship Id="rId13" Type="http://schemas.openxmlformats.org/officeDocument/2006/relationships/image" Target="../media/image2.png"/><Relationship Id="rId3" Type="http://schemas.openxmlformats.org/officeDocument/2006/relationships/audio" Target="NULL" TargetMode="External"/><Relationship Id="rId7" Type="http://schemas.openxmlformats.org/officeDocument/2006/relationships/diagramData" Target="../diagrams/data19.xml"/><Relationship Id="rId12" Type="http://schemas.openxmlformats.org/officeDocument/2006/relationships/image" Target="../media/image6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45.xml"/><Relationship Id="rId11" Type="http://schemas.microsoft.com/office/2007/relationships/diagramDrawing" Target="../diagrams/drawing19.xml"/><Relationship Id="rId5" Type="http://schemas.openxmlformats.org/officeDocument/2006/relationships/slideLayout" Target="../slideLayouts/slideLayout7.xml"/><Relationship Id="rId10" Type="http://schemas.openxmlformats.org/officeDocument/2006/relationships/diagramColors" Target="../diagrams/colors19.xml"/><Relationship Id="rId4" Type="http://schemas.microsoft.com/office/2007/relationships/media" Target="../media/media50.WMA"/><Relationship Id="rId9" Type="http://schemas.openxmlformats.org/officeDocument/2006/relationships/diagramQuickStyle" Target="../diagrams/quickStyle19.xml"/><Relationship Id="rId1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1.WM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notesSlide" Target="../notesSlides/notesSlide46.xml"/><Relationship Id="rId11" Type="http://schemas.openxmlformats.org/officeDocument/2006/relationships/image" Target="../media/image86.png"/><Relationship Id="rId5" Type="http://schemas.openxmlformats.org/officeDocument/2006/relationships/slideLayout" Target="../slideLayouts/slideLayout7.xml"/><Relationship Id="rId10" Type="http://schemas.openxmlformats.org/officeDocument/2006/relationships/image" Target="../media/image85.JPG"/><Relationship Id="rId4" Type="http://schemas.microsoft.com/office/2007/relationships/media" Target="../media/media52.WMA"/><Relationship Id="rId9" Type="http://schemas.openxmlformats.org/officeDocument/2006/relationships/image" Target="../media/image84.png"/></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20.xml"/><Relationship Id="rId13" Type="http://schemas.microsoft.com/office/2007/relationships/hdphoto" Target="../media/hdphoto1.wdp"/><Relationship Id="rId3" Type="http://schemas.microsoft.com/office/2007/relationships/media" Target="../media/media53.WMA"/><Relationship Id="rId7" Type="http://schemas.openxmlformats.org/officeDocument/2006/relationships/diagramLayout" Target="../diagrams/layout20.xml"/><Relationship Id="rId12"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diagramData" Target="../diagrams/data20.xml"/><Relationship Id="rId11" Type="http://schemas.openxmlformats.org/officeDocument/2006/relationships/image" Target="../media/image87.png"/><Relationship Id="rId5" Type="http://schemas.openxmlformats.org/officeDocument/2006/relationships/notesSlide" Target="../notesSlides/notesSlide47.xml"/><Relationship Id="rId10" Type="http://schemas.microsoft.com/office/2007/relationships/diagramDrawing" Target="../diagrams/drawing20.xml"/><Relationship Id="rId4" Type="http://schemas.openxmlformats.org/officeDocument/2006/relationships/slideLayout" Target="../slideLayouts/slideLayout7.xml"/><Relationship Id="rId9" Type="http://schemas.openxmlformats.org/officeDocument/2006/relationships/diagramColors" Target="../diagrams/colors20.xml"/></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4.WMA"/><Relationship Id="rId7" Type="http://schemas.openxmlformats.org/officeDocument/2006/relationships/image" Target="../media/image89.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88.JPG"/><Relationship Id="rId5" Type="http://schemas.openxmlformats.org/officeDocument/2006/relationships/notesSlide" Target="../notesSlides/notesSlide48.xml"/><Relationship Id="rId4" Type="http://schemas.openxmlformats.org/officeDocument/2006/relationships/slideLayout" Target="../slideLayouts/slideLayout7.xml"/><Relationship Id="rId9" Type="http://schemas.microsoft.com/office/2007/relationships/hdphoto" Target="../media/hdphoto1.wdp"/></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5.WMA"/><Relationship Id="rId7" Type="http://schemas.openxmlformats.org/officeDocument/2006/relationships/image" Target="../media/image87.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88.JPG"/><Relationship Id="rId5" Type="http://schemas.openxmlformats.org/officeDocument/2006/relationships/notesSlide" Target="../notesSlides/notesSlide49.xml"/><Relationship Id="rId4" Type="http://schemas.openxmlformats.org/officeDocument/2006/relationships/slideLayout" Target="../slideLayouts/slideLayout7.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microsoft.com/office/2007/relationships/media" Target="../media/media6.WM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media" Target="../media/media56.WMA"/><Relationship Id="rId7" Type="http://schemas.openxmlformats.org/officeDocument/2006/relationships/image" Target="../media/image88.JP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notesSlide" Target="../notesSlides/notesSlide50.xml"/><Relationship Id="rId5" Type="http://schemas.openxmlformats.org/officeDocument/2006/relationships/slideLayout" Target="../slideLayouts/slideLayout7.xml"/><Relationship Id="rId10" Type="http://schemas.microsoft.com/office/2007/relationships/hdphoto" Target="../media/hdphoto1.wdp"/><Relationship Id="rId4" Type="http://schemas.microsoft.com/office/2007/relationships/media" Target="../media/media57.WMA"/><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21.xml"/><Relationship Id="rId13" Type="http://schemas.openxmlformats.org/officeDocument/2006/relationships/image" Target="../media/image94.png"/><Relationship Id="rId3" Type="http://schemas.microsoft.com/office/2007/relationships/media" Target="../media/media58.WMA"/><Relationship Id="rId7" Type="http://schemas.openxmlformats.org/officeDocument/2006/relationships/diagramLayout" Target="../diagrams/layout21.xml"/><Relationship Id="rId12"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diagramData" Target="../diagrams/data21.xml"/><Relationship Id="rId11" Type="http://schemas.openxmlformats.org/officeDocument/2006/relationships/image" Target="../media/image2.png"/><Relationship Id="rId5" Type="http://schemas.openxmlformats.org/officeDocument/2006/relationships/notesSlide" Target="../notesSlides/notesSlide51.xml"/><Relationship Id="rId10" Type="http://schemas.microsoft.com/office/2007/relationships/diagramDrawing" Target="../diagrams/drawing21.xml"/><Relationship Id="rId4" Type="http://schemas.openxmlformats.org/officeDocument/2006/relationships/slideLayout" Target="../slideLayouts/slideLayout7.xml"/><Relationship Id="rId9" Type="http://schemas.openxmlformats.org/officeDocument/2006/relationships/diagramColors" Target="../diagrams/colors21.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22.xml"/><Relationship Id="rId13" Type="http://schemas.microsoft.com/office/2007/relationships/hdphoto" Target="../media/hdphoto1.wdp"/><Relationship Id="rId3" Type="http://schemas.microsoft.com/office/2007/relationships/media" Target="../media/media59.WMA"/><Relationship Id="rId7" Type="http://schemas.openxmlformats.org/officeDocument/2006/relationships/diagramLayout" Target="../diagrams/layout22.xml"/><Relationship Id="rId12"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diagramData" Target="../diagrams/data22.xml"/><Relationship Id="rId11" Type="http://schemas.openxmlformats.org/officeDocument/2006/relationships/image" Target="../media/image94.png"/><Relationship Id="rId5" Type="http://schemas.openxmlformats.org/officeDocument/2006/relationships/notesSlide" Target="../notesSlides/notesSlide52.xml"/><Relationship Id="rId10" Type="http://schemas.microsoft.com/office/2007/relationships/diagramDrawing" Target="../diagrams/drawing22.xml"/><Relationship Id="rId4" Type="http://schemas.openxmlformats.org/officeDocument/2006/relationships/slideLayout" Target="../slideLayouts/slideLayout7.xml"/><Relationship Id="rId9" Type="http://schemas.openxmlformats.org/officeDocument/2006/relationships/diagramColors" Target="../diagrams/colors22.xm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0.WMA"/><Relationship Id="rId7" Type="http://schemas.openxmlformats.org/officeDocument/2006/relationships/image" Target="../media/image94.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95.png"/><Relationship Id="rId5" Type="http://schemas.openxmlformats.org/officeDocument/2006/relationships/notesSlide" Target="../notesSlides/notesSlide53.xml"/><Relationship Id="rId4" Type="http://schemas.openxmlformats.org/officeDocument/2006/relationships/slideLayout" Target="../slideLayouts/slideLayout7.xml"/><Relationship Id="rId9" Type="http://schemas.microsoft.com/office/2007/relationships/hdphoto" Target="../media/hdphoto1.wdp"/></Relationships>
</file>

<file path=ppt/slides/_rels/slide54.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07/relationships/media" Target="../media/media61.WMA"/><Relationship Id="rId7" Type="http://schemas.openxmlformats.org/officeDocument/2006/relationships/image" Target="../media/image96.png"/><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notesSlide" Target="../notesSlides/notesSlide54.xml"/><Relationship Id="rId5" Type="http://schemas.openxmlformats.org/officeDocument/2006/relationships/slideLayout" Target="../slideLayouts/slideLayout7.xml"/><Relationship Id="rId10" Type="http://schemas.microsoft.com/office/2007/relationships/hdphoto" Target="../media/hdphoto1.wdp"/><Relationship Id="rId4" Type="http://schemas.microsoft.com/office/2007/relationships/media" Target="../media/media62.WMA"/><Relationship Id="rId9"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3.WMA"/><Relationship Id="rId7" Type="http://schemas.openxmlformats.org/officeDocument/2006/relationships/image" Target="../media/image94.png"/><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image" Target="../media/image97.JPG"/><Relationship Id="rId5" Type="http://schemas.openxmlformats.org/officeDocument/2006/relationships/notesSlide" Target="../notesSlides/notesSlide55.xml"/><Relationship Id="rId4" Type="http://schemas.openxmlformats.org/officeDocument/2006/relationships/slideLayout" Target="../slideLayouts/slideLayout7.xml"/><Relationship Id="rId9" Type="http://schemas.microsoft.com/office/2007/relationships/hdphoto" Target="../media/hdphoto1.wdp"/></Relationships>
</file>

<file path=ppt/slides/_rels/slide5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64.WM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98.JPG"/><Relationship Id="rId5" Type="http://schemas.openxmlformats.org/officeDocument/2006/relationships/notesSlide" Target="../notesSlides/notesSlide56.xml"/><Relationship Id="rId4" Type="http://schemas.openxmlformats.org/officeDocument/2006/relationships/slideLayout" Target="../slideLayouts/slideLayout7.xml"/><Relationship Id="rId9" Type="http://schemas.openxmlformats.org/officeDocument/2006/relationships/image" Target="../media/image99.png"/></Relationships>
</file>

<file path=ppt/slides/_rels/slide57.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media" Target="../media/media65.WMA"/><Relationship Id="rId7"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57.xml"/><Relationship Id="rId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media" Target="../media/media66.WMA"/><Relationship Id="rId7"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58.xml"/><Relationship Id="rId4"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67.WM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18.xml"/><Relationship Id="rId6" Type="http://schemas.openxmlformats.org/officeDocument/2006/relationships/image" Target="../media/image101.png"/><Relationship Id="rId5" Type="http://schemas.openxmlformats.org/officeDocument/2006/relationships/notesSlide" Target="../notesSlides/notesSlide59.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12" Type="http://schemas.microsoft.com/office/2007/relationships/hdphoto" Target="../media/hdphoto1.wdp"/><Relationship Id="rId2" Type="http://schemas.microsoft.com/office/2007/relationships/media" Target="../media/media7.WMA"/><Relationship Id="rId1" Type="http://schemas.openxmlformats.org/officeDocument/2006/relationships/audio" Target="NULL" TargetMode="External"/><Relationship Id="rId6" Type="http://schemas.openxmlformats.org/officeDocument/2006/relationships/diagramLayout" Target="../diagrams/layout2.xml"/><Relationship Id="rId11" Type="http://schemas.openxmlformats.org/officeDocument/2006/relationships/image" Target="../media/image2.png"/><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60.xml.rels><?xml version="1.0" encoding="UTF-8" standalone="yes"?>
<Relationships xmlns="http://schemas.openxmlformats.org/package/2006/relationships"><Relationship Id="rId8" Type="http://schemas.openxmlformats.org/officeDocument/2006/relationships/image" Target="../media/image103.png"/><Relationship Id="rId3" Type="http://schemas.microsoft.com/office/2007/relationships/media" Target="../media/media68.WMA"/><Relationship Id="rId7" Type="http://schemas.microsoft.com/office/2007/relationships/hdphoto" Target="../media/hdphoto11.wdp"/><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image" Target="../media/image102.png"/><Relationship Id="rId5" Type="http://schemas.openxmlformats.org/officeDocument/2006/relationships/notesSlide" Target="../notesSlides/notesSlide60.xml"/><Relationship Id="rId10" Type="http://schemas.microsoft.com/office/2007/relationships/hdphoto" Target="../media/hdphoto1.wdp"/><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69.WM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104.png"/><Relationship Id="rId5" Type="http://schemas.openxmlformats.org/officeDocument/2006/relationships/notesSlide" Target="../notesSlides/notesSlide61.xml"/><Relationship Id="rId4" Type="http://schemas.openxmlformats.org/officeDocument/2006/relationships/slideLayout" Target="../slideLayouts/slideLayout7.xml"/><Relationship Id="rId9" Type="http://schemas.openxmlformats.org/officeDocument/2006/relationships/image" Target="../media/image103.png"/></Relationships>
</file>

<file path=ppt/slides/_rels/slide6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70.WM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image" Target="../media/image105.png"/><Relationship Id="rId5" Type="http://schemas.openxmlformats.org/officeDocument/2006/relationships/notesSlide" Target="../notesSlides/notesSlide62.xml"/><Relationship Id="rId4" Type="http://schemas.openxmlformats.org/officeDocument/2006/relationships/slideLayout" Target="../slideLayouts/slideLayout7.xml"/><Relationship Id="rId9" Type="http://schemas.openxmlformats.org/officeDocument/2006/relationships/image" Target="../media/image103.png"/></Relationships>
</file>

<file path=ppt/slides/_rels/slide63.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71.WM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106.png"/><Relationship Id="rId5" Type="http://schemas.openxmlformats.org/officeDocument/2006/relationships/notesSlide" Target="../notesSlides/notesSlide63.xml"/><Relationship Id="rId4" Type="http://schemas.openxmlformats.org/officeDocument/2006/relationships/slideLayout" Target="../slideLayouts/slideLayout7.xml"/><Relationship Id="rId9" Type="http://schemas.openxmlformats.org/officeDocument/2006/relationships/image" Target="../media/image103.png"/></Relationships>
</file>

<file path=ppt/slides/_rels/slide6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72.WMA"/><Relationship Id="rId7" Type="http://schemas.openxmlformats.org/officeDocument/2006/relationships/image" Target="../media/image103.png"/><Relationship Id="rId2" Type="http://schemas.openxmlformats.org/officeDocument/2006/relationships/audio" Target="NULL" TargetMode="External"/><Relationship Id="rId1" Type="http://schemas.openxmlformats.org/officeDocument/2006/relationships/tags" Target="../tags/tag23.xml"/><Relationship Id="rId6" Type="http://schemas.openxmlformats.org/officeDocument/2006/relationships/image" Target="../media/image107.png"/><Relationship Id="rId5" Type="http://schemas.openxmlformats.org/officeDocument/2006/relationships/notesSlide" Target="../notesSlides/notesSlide64.xml"/><Relationship Id="rId4" Type="http://schemas.openxmlformats.org/officeDocument/2006/relationships/slideLayout" Target="../slideLayouts/slideLayout7.xml"/><Relationship Id="rId9" Type="http://schemas.microsoft.com/office/2007/relationships/hdphoto" Target="../media/hdphoto1.wdp"/></Relationships>
</file>

<file path=ppt/slides/_rels/slide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NULL" TargetMode="External"/><Relationship Id="rId7" Type="http://schemas.openxmlformats.org/officeDocument/2006/relationships/image" Target="../media/image108.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65.xml"/><Relationship Id="rId5" Type="http://schemas.openxmlformats.org/officeDocument/2006/relationships/slideLayout" Target="../slideLayouts/slideLayout1.xml"/><Relationship Id="rId10" Type="http://schemas.openxmlformats.org/officeDocument/2006/relationships/image" Target="../media/image103.png"/><Relationship Id="rId4" Type="http://schemas.microsoft.com/office/2007/relationships/media" Target="../media/media73.WMA"/><Relationship Id="rId9" Type="http://schemas.microsoft.com/office/2007/relationships/hdphoto" Target="../media/hdphoto1.wdp"/></Relationships>
</file>

<file path=ppt/slides/_rels/slide66.xml.rels><?xml version="1.0" encoding="UTF-8" standalone="yes"?>
<Relationships xmlns="http://schemas.openxmlformats.org/package/2006/relationships"><Relationship Id="rId8" Type="http://schemas.openxmlformats.org/officeDocument/2006/relationships/diagramQuickStyle" Target="../diagrams/quickStyle23.xml"/><Relationship Id="rId13" Type="http://schemas.openxmlformats.org/officeDocument/2006/relationships/image" Target="../media/image103.png"/><Relationship Id="rId3" Type="http://schemas.microsoft.com/office/2007/relationships/media" Target="../media/media74.WMA"/><Relationship Id="rId7" Type="http://schemas.openxmlformats.org/officeDocument/2006/relationships/diagramLayout" Target="../diagrams/layout23.xml"/><Relationship Id="rId12"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26.xml"/><Relationship Id="rId6" Type="http://schemas.openxmlformats.org/officeDocument/2006/relationships/diagramData" Target="../diagrams/data23.xml"/><Relationship Id="rId11" Type="http://schemas.openxmlformats.org/officeDocument/2006/relationships/image" Target="../media/image2.png"/><Relationship Id="rId5" Type="http://schemas.openxmlformats.org/officeDocument/2006/relationships/notesSlide" Target="../notesSlides/notesSlide66.xml"/><Relationship Id="rId10" Type="http://schemas.microsoft.com/office/2007/relationships/diagramDrawing" Target="../diagrams/drawing23.xml"/><Relationship Id="rId4" Type="http://schemas.openxmlformats.org/officeDocument/2006/relationships/slideLayout" Target="../slideLayouts/slideLayout7.xml"/><Relationship Id="rId9" Type="http://schemas.openxmlformats.org/officeDocument/2006/relationships/diagramColors" Target="../diagrams/colors23.xml"/></Relationships>
</file>

<file path=ppt/slides/_rels/slide6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75.WMA"/><Relationship Id="rId7" Type="http://schemas.openxmlformats.org/officeDocument/2006/relationships/image" Target="../media/image110.jpeg"/><Relationship Id="rId2" Type="http://schemas.openxmlformats.org/officeDocument/2006/relationships/audio" Target="NULL" TargetMode="External"/><Relationship Id="rId1" Type="http://schemas.openxmlformats.org/officeDocument/2006/relationships/tags" Target="../tags/tag27.xml"/><Relationship Id="rId6" Type="http://schemas.openxmlformats.org/officeDocument/2006/relationships/image" Target="../media/image109.jpeg"/><Relationship Id="rId5" Type="http://schemas.openxmlformats.org/officeDocument/2006/relationships/notesSlide" Target="../notesSlides/notesSlide67.xml"/><Relationship Id="rId10" Type="http://schemas.openxmlformats.org/officeDocument/2006/relationships/image" Target="../media/image103.png"/><Relationship Id="rId4" Type="http://schemas.openxmlformats.org/officeDocument/2006/relationships/slideLayout" Target="../slideLayouts/slideLayout7.xml"/><Relationship Id="rId9" Type="http://schemas.microsoft.com/office/2007/relationships/hdphoto" Target="../media/hdphoto1.wdp"/></Relationships>
</file>

<file path=ppt/slides/_rels/slide68.xml.rels><?xml version="1.0" encoding="UTF-8" standalone="yes"?>
<Relationships xmlns="http://schemas.openxmlformats.org/package/2006/relationships"><Relationship Id="rId8" Type="http://schemas.openxmlformats.org/officeDocument/2006/relationships/diagramQuickStyle" Target="../diagrams/quickStyle24.xml"/><Relationship Id="rId13" Type="http://schemas.openxmlformats.org/officeDocument/2006/relationships/image" Target="../media/image94.png"/><Relationship Id="rId3" Type="http://schemas.microsoft.com/office/2007/relationships/media" Target="../media/media76.WMA"/><Relationship Id="rId7" Type="http://schemas.openxmlformats.org/officeDocument/2006/relationships/diagramLayout" Target="../diagrams/layout24.xml"/><Relationship Id="rId12"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28.xml"/><Relationship Id="rId6" Type="http://schemas.openxmlformats.org/officeDocument/2006/relationships/diagramData" Target="../diagrams/data24.xml"/><Relationship Id="rId11" Type="http://schemas.openxmlformats.org/officeDocument/2006/relationships/image" Target="../media/image2.png"/><Relationship Id="rId5" Type="http://schemas.openxmlformats.org/officeDocument/2006/relationships/notesSlide" Target="../notesSlides/notesSlide68.xml"/><Relationship Id="rId10" Type="http://schemas.microsoft.com/office/2007/relationships/diagramDrawing" Target="../diagrams/drawing24.xml"/><Relationship Id="rId4" Type="http://schemas.openxmlformats.org/officeDocument/2006/relationships/slideLayout" Target="../slideLayouts/slideLayout7.xml"/><Relationship Id="rId9" Type="http://schemas.openxmlformats.org/officeDocument/2006/relationships/diagramColors" Target="../diagrams/colors24.xml"/></Relationships>
</file>

<file path=ppt/slides/_rels/slide69.xml.rels><?xml version="1.0" encoding="UTF-8" standalone="yes"?>
<Relationships xmlns="http://schemas.openxmlformats.org/package/2006/relationships"><Relationship Id="rId8" Type="http://schemas.openxmlformats.org/officeDocument/2006/relationships/image" Target="../media/image113.JPG"/><Relationship Id="rId3" Type="http://schemas.microsoft.com/office/2007/relationships/media" Target="../media/media78.WMA"/><Relationship Id="rId7" Type="http://schemas.openxmlformats.org/officeDocument/2006/relationships/image" Target="../media/image112.jpeg"/><Relationship Id="rId2" Type="http://schemas.microsoft.com/office/2007/relationships/media" Target="../media/media77.WMA"/><Relationship Id="rId1" Type="http://schemas.openxmlformats.org/officeDocument/2006/relationships/audio" Target="NULL" TargetMode="External"/><Relationship Id="rId6" Type="http://schemas.openxmlformats.org/officeDocument/2006/relationships/image" Target="../media/image111.jpeg"/><Relationship Id="rId11" Type="http://schemas.microsoft.com/office/2007/relationships/hdphoto" Target="../media/hdphoto1.wdp"/><Relationship Id="rId5" Type="http://schemas.openxmlformats.org/officeDocument/2006/relationships/notesSlide" Target="../notesSlides/notesSlide69.xml"/><Relationship Id="rId10"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image" Target="../media/image94.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14.png"/><Relationship Id="rId2" Type="http://schemas.microsoft.com/office/2007/relationships/media" Target="../media/media8.WMA"/><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notesSlide" Target="../notesSlides/notesSlide7.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microsoft.com/office/2007/relationships/media" Target="../media/media79.WMA"/><Relationship Id="rId1" Type="http://schemas.openxmlformats.org/officeDocument/2006/relationships/audio" Target="NULL" TargetMode="Externa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notesSlide" Target="../notesSlides/notesSlide70.xml"/><Relationship Id="rId9" Type="http://schemas.openxmlformats.org/officeDocument/2006/relationships/image" Target="../media/image90.png"/></Relationships>
</file>

<file path=ppt/slides/_rels/slide7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116.jpeg"/><Relationship Id="rId2" Type="http://schemas.microsoft.com/office/2007/relationships/media" Target="../media/media80.WMA"/><Relationship Id="rId1" Type="http://schemas.openxmlformats.org/officeDocument/2006/relationships/audio" Target="NULL" TargetMode="External"/><Relationship Id="rId6" Type="http://schemas.openxmlformats.org/officeDocument/2006/relationships/image" Target="../media/image115.jpeg"/><Relationship Id="rId5" Type="http://schemas.openxmlformats.org/officeDocument/2006/relationships/image" Target="../media/image114.jpeg"/><Relationship Id="rId10" Type="http://schemas.microsoft.com/office/2007/relationships/hdphoto" Target="../media/hdphoto1.wdp"/><Relationship Id="rId4" Type="http://schemas.openxmlformats.org/officeDocument/2006/relationships/notesSlide" Target="../notesSlides/notesSlide71.xml"/><Relationship Id="rId9"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diagramQuickStyle" Target="../diagrams/quickStyle25.xml"/><Relationship Id="rId13" Type="http://schemas.openxmlformats.org/officeDocument/2006/relationships/image" Target="../media/image90.png"/><Relationship Id="rId3" Type="http://schemas.microsoft.com/office/2007/relationships/media" Target="../media/media81.WMA"/><Relationship Id="rId7" Type="http://schemas.openxmlformats.org/officeDocument/2006/relationships/diagramLayout" Target="../diagrams/layout25.xml"/><Relationship Id="rId12"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29.xml"/><Relationship Id="rId6" Type="http://schemas.openxmlformats.org/officeDocument/2006/relationships/diagramData" Target="../diagrams/data25.xml"/><Relationship Id="rId11" Type="http://schemas.openxmlformats.org/officeDocument/2006/relationships/image" Target="../media/image2.png"/><Relationship Id="rId5" Type="http://schemas.openxmlformats.org/officeDocument/2006/relationships/notesSlide" Target="../notesSlides/notesSlide72.xml"/><Relationship Id="rId10" Type="http://schemas.microsoft.com/office/2007/relationships/diagramDrawing" Target="../diagrams/drawing25.xml"/><Relationship Id="rId4" Type="http://schemas.openxmlformats.org/officeDocument/2006/relationships/slideLayout" Target="../slideLayouts/slideLayout7.xml"/><Relationship Id="rId9" Type="http://schemas.openxmlformats.org/officeDocument/2006/relationships/diagramColors" Target="../diagrams/colors25.xml"/></Relationships>
</file>

<file path=ppt/slides/_rels/slide73.xml.rels><?xml version="1.0" encoding="UTF-8" standalone="yes"?>
<Relationships xmlns="http://schemas.openxmlformats.org/package/2006/relationships"><Relationship Id="rId8" Type="http://schemas.openxmlformats.org/officeDocument/2006/relationships/diagramQuickStyle" Target="../diagrams/quickStyle26.xml"/><Relationship Id="rId13" Type="http://schemas.openxmlformats.org/officeDocument/2006/relationships/image" Target="../media/image90.png"/><Relationship Id="rId3" Type="http://schemas.microsoft.com/office/2007/relationships/media" Target="../media/media82.WMA"/><Relationship Id="rId7" Type="http://schemas.openxmlformats.org/officeDocument/2006/relationships/diagramLayout" Target="../diagrams/layout26.xml"/><Relationship Id="rId12"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30.xml"/><Relationship Id="rId6" Type="http://schemas.openxmlformats.org/officeDocument/2006/relationships/diagramData" Target="../diagrams/data26.xml"/><Relationship Id="rId11" Type="http://schemas.openxmlformats.org/officeDocument/2006/relationships/image" Target="../media/image2.png"/><Relationship Id="rId5" Type="http://schemas.openxmlformats.org/officeDocument/2006/relationships/notesSlide" Target="../notesSlides/notesSlide73.xml"/><Relationship Id="rId10" Type="http://schemas.microsoft.com/office/2007/relationships/diagramDrawing" Target="../diagrams/drawing26.xml"/><Relationship Id="rId4" Type="http://schemas.openxmlformats.org/officeDocument/2006/relationships/slideLayout" Target="../slideLayouts/slideLayout7.xml"/><Relationship Id="rId9" Type="http://schemas.openxmlformats.org/officeDocument/2006/relationships/diagramColors" Target="../diagrams/colors26.xml"/></Relationships>
</file>

<file path=ppt/slides/_rels/slide7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83.WM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31.xml"/><Relationship Id="rId6" Type="http://schemas.openxmlformats.org/officeDocument/2006/relationships/image" Target="../media/image117.png"/><Relationship Id="rId5" Type="http://schemas.openxmlformats.org/officeDocument/2006/relationships/notesSlide" Target="../notesSlides/notesSlide74.xml"/><Relationship Id="rId4" Type="http://schemas.openxmlformats.org/officeDocument/2006/relationships/slideLayout" Target="../slideLayouts/slideLayout7.xml"/><Relationship Id="rId9" Type="http://schemas.openxmlformats.org/officeDocument/2006/relationships/image" Target="../media/image90.png"/></Relationships>
</file>

<file path=ppt/slides/_rels/slide7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84.WM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32.xml"/><Relationship Id="rId6" Type="http://schemas.openxmlformats.org/officeDocument/2006/relationships/image" Target="../media/image118.png"/><Relationship Id="rId5" Type="http://schemas.openxmlformats.org/officeDocument/2006/relationships/notesSlide" Target="../notesSlides/notesSlide75.xml"/><Relationship Id="rId4" Type="http://schemas.openxmlformats.org/officeDocument/2006/relationships/slideLayout" Target="../slideLayouts/slideLayout7.xml"/><Relationship Id="rId9" Type="http://schemas.openxmlformats.org/officeDocument/2006/relationships/image" Target="../media/image90.png"/></Relationships>
</file>

<file path=ppt/slides/_rels/slide76.xml.rels><?xml version="1.0" encoding="UTF-8" standalone="yes"?>
<Relationships xmlns="http://schemas.openxmlformats.org/package/2006/relationships"><Relationship Id="rId8" Type="http://schemas.openxmlformats.org/officeDocument/2006/relationships/diagramLayout" Target="../diagrams/layout27.xml"/><Relationship Id="rId13" Type="http://schemas.microsoft.com/office/2007/relationships/hdphoto" Target="../media/hdphoto1.wdp"/><Relationship Id="rId3" Type="http://schemas.microsoft.com/office/2007/relationships/media" Target="../media/media85.WMA"/><Relationship Id="rId7" Type="http://schemas.openxmlformats.org/officeDocument/2006/relationships/diagramData" Target="../diagrams/data27.xml"/><Relationship Id="rId12"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33.xml"/><Relationship Id="rId6" Type="http://schemas.openxmlformats.org/officeDocument/2006/relationships/notesSlide" Target="../notesSlides/notesSlide76.xml"/><Relationship Id="rId11" Type="http://schemas.microsoft.com/office/2007/relationships/diagramDrawing" Target="../diagrams/drawing27.xml"/><Relationship Id="rId5" Type="http://schemas.openxmlformats.org/officeDocument/2006/relationships/slideLayout" Target="../slideLayouts/slideLayout7.xml"/><Relationship Id="rId10" Type="http://schemas.openxmlformats.org/officeDocument/2006/relationships/diagramColors" Target="../diagrams/colors27.xml"/><Relationship Id="rId4" Type="http://schemas.microsoft.com/office/2007/relationships/media" Target="../media/media86.WMA"/><Relationship Id="rId9" Type="http://schemas.openxmlformats.org/officeDocument/2006/relationships/diagramQuickStyle" Target="../diagrams/quickStyle27.xml"/><Relationship Id="rId14" Type="http://schemas.openxmlformats.org/officeDocument/2006/relationships/image" Target="../media/image90.png"/></Relationships>
</file>

<file path=ppt/slides/_rels/slide77.xml.rels><?xml version="1.0" encoding="UTF-8" standalone="yes"?>
<Relationships xmlns="http://schemas.openxmlformats.org/package/2006/relationships"><Relationship Id="rId8" Type="http://schemas.openxmlformats.org/officeDocument/2006/relationships/diagramQuickStyle" Target="../diagrams/quickStyle28.xml"/><Relationship Id="rId13" Type="http://schemas.openxmlformats.org/officeDocument/2006/relationships/diagramQuickStyle" Target="../diagrams/quickStyle29.xml"/><Relationship Id="rId18" Type="http://schemas.openxmlformats.org/officeDocument/2006/relationships/image" Target="../media/image90.png"/><Relationship Id="rId3" Type="http://schemas.microsoft.com/office/2007/relationships/media" Target="../media/media87.WMA"/><Relationship Id="rId7" Type="http://schemas.openxmlformats.org/officeDocument/2006/relationships/diagramLayout" Target="../diagrams/layout28.xml"/><Relationship Id="rId12" Type="http://schemas.openxmlformats.org/officeDocument/2006/relationships/diagramLayout" Target="../diagrams/layout29.xml"/><Relationship Id="rId17" Type="http://schemas.microsoft.com/office/2007/relationships/hdphoto" Target="../media/hdphoto1.wdp"/><Relationship Id="rId2" Type="http://schemas.openxmlformats.org/officeDocument/2006/relationships/audio" Target="NULL" TargetMode="External"/><Relationship Id="rId16" Type="http://schemas.openxmlformats.org/officeDocument/2006/relationships/image" Target="../media/image2.png"/><Relationship Id="rId1" Type="http://schemas.openxmlformats.org/officeDocument/2006/relationships/tags" Target="../tags/tag34.xml"/><Relationship Id="rId6" Type="http://schemas.openxmlformats.org/officeDocument/2006/relationships/diagramData" Target="../diagrams/data28.xml"/><Relationship Id="rId11" Type="http://schemas.openxmlformats.org/officeDocument/2006/relationships/diagramData" Target="../diagrams/data29.xml"/><Relationship Id="rId5" Type="http://schemas.openxmlformats.org/officeDocument/2006/relationships/notesSlide" Target="../notesSlides/notesSlide77.xml"/><Relationship Id="rId15" Type="http://schemas.microsoft.com/office/2007/relationships/diagramDrawing" Target="../diagrams/drawing29.xml"/><Relationship Id="rId10" Type="http://schemas.microsoft.com/office/2007/relationships/diagramDrawing" Target="../diagrams/drawing28.xml"/><Relationship Id="rId4" Type="http://schemas.openxmlformats.org/officeDocument/2006/relationships/slideLayout" Target="../slideLayouts/slideLayout7.xml"/><Relationship Id="rId9" Type="http://schemas.openxmlformats.org/officeDocument/2006/relationships/diagramColors" Target="../diagrams/colors28.xml"/><Relationship Id="rId14" Type="http://schemas.openxmlformats.org/officeDocument/2006/relationships/diagramColors" Target="../diagrams/colors29.xml"/></Relationships>
</file>

<file path=ppt/slides/_rels/slide78.xml.rels><?xml version="1.0" encoding="UTF-8" standalone="yes"?>
<Relationships xmlns="http://schemas.openxmlformats.org/package/2006/relationships"><Relationship Id="rId8" Type="http://schemas.openxmlformats.org/officeDocument/2006/relationships/diagramQuickStyle" Target="../diagrams/quickStyle30.xml"/><Relationship Id="rId13" Type="http://schemas.openxmlformats.org/officeDocument/2006/relationships/image" Target="../media/image90.png"/><Relationship Id="rId3" Type="http://schemas.microsoft.com/office/2007/relationships/media" Target="../media/media88.WMA"/><Relationship Id="rId7" Type="http://schemas.openxmlformats.org/officeDocument/2006/relationships/diagramLayout" Target="../diagrams/layout30.xml"/><Relationship Id="rId12"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35.xml"/><Relationship Id="rId6" Type="http://schemas.openxmlformats.org/officeDocument/2006/relationships/diagramData" Target="../diagrams/data30.xml"/><Relationship Id="rId11" Type="http://schemas.openxmlformats.org/officeDocument/2006/relationships/image" Target="../media/image2.png"/><Relationship Id="rId5" Type="http://schemas.openxmlformats.org/officeDocument/2006/relationships/notesSlide" Target="../notesSlides/notesSlide78.xml"/><Relationship Id="rId10" Type="http://schemas.microsoft.com/office/2007/relationships/diagramDrawing" Target="../diagrams/drawing30.xml"/><Relationship Id="rId4" Type="http://schemas.openxmlformats.org/officeDocument/2006/relationships/slideLayout" Target="../slideLayouts/slideLayout7.xml"/><Relationship Id="rId9" Type="http://schemas.openxmlformats.org/officeDocument/2006/relationships/diagramColors" Target="../diagrams/colors30.xml"/></Relationships>
</file>

<file path=ppt/slides/_rels/slide79.xml.rels><?xml version="1.0" encoding="UTF-8" standalone="yes"?>
<Relationships xmlns="http://schemas.openxmlformats.org/package/2006/relationships"><Relationship Id="rId8" Type="http://schemas.openxmlformats.org/officeDocument/2006/relationships/image" Target="../media/image103.png"/><Relationship Id="rId3" Type="http://schemas.microsoft.com/office/2007/relationships/media" Target="../media/media89.WMA"/><Relationship Id="rId7"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36.xml"/><Relationship Id="rId6" Type="http://schemas.openxmlformats.org/officeDocument/2006/relationships/image" Target="../media/image2.png"/><Relationship Id="rId5" Type="http://schemas.openxmlformats.org/officeDocument/2006/relationships/notesSlide" Target="../notesSlides/notesSlide79.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12" Type="http://schemas.microsoft.com/office/2007/relationships/hdphoto" Target="../media/hdphoto1.wdp"/><Relationship Id="rId2" Type="http://schemas.microsoft.com/office/2007/relationships/media" Target="../media/media9.WMA"/><Relationship Id="rId1" Type="http://schemas.openxmlformats.org/officeDocument/2006/relationships/audio" Target="NULL" TargetMode="External"/><Relationship Id="rId6" Type="http://schemas.openxmlformats.org/officeDocument/2006/relationships/diagramLayout" Target="../diagrams/layout3.xml"/><Relationship Id="rId11" Type="http://schemas.openxmlformats.org/officeDocument/2006/relationships/image" Target="../media/image2.png"/><Relationship Id="rId5" Type="http://schemas.openxmlformats.org/officeDocument/2006/relationships/diagramData" Target="../diagrams/data3.xml"/><Relationship Id="rId10" Type="http://schemas.openxmlformats.org/officeDocument/2006/relationships/image" Target="../media/image14.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80.xml.rels><?xml version="1.0" encoding="UTF-8" standalone="yes"?>
<Relationships xmlns="http://schemas.openxmlformats.org/package/2006/relationships"><Relationship Id="rId8" Type="http://schemas.openxmlformats.org/officeDocument/2006/relationships/diagramQuickStyle" Target="../diagrams/quickStyle31.xml"/><Relationship Id="rId13" Type="http://schemas.openxmlformats.org/officeDocument/2006/relationships/image" Target="../media/image14.png"/><Relationship Id="rId3" Type="http://schemas.microsoft.com/office/2007/relationships/media" Target="../media/media90.WMA"/><Relationship Id="rId7" Type="http://schemas.openxmlformats.org/officeDocument/2006/relationships/diagramLayout" Target="../diagrams/layout31.xml"/><Relationship Id="rId12"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37.xml"/><Relationship Id="rId6" Type="http://schemas.openxmlformats.org/officeDocument/2006/relationships/diagramData" Target="../diagrams/data31.xml"/><Relationship Id="rId11" Type="http://schemas.openxmlformats.org/officeDocument/2006/relationships/image" Target="../media/image2.png"/><Relationship Id="rId5" Type="http://schemas.openxmlformats.org/officeDocument/2006/relationships/notesSlide" Target="../notesSlides/notesSlide80.xml"/><Relationship Id="rId10" Type="http://schemas.microsoft.com/office/2007/relationships/diagramDrawing" Target="../diagrams/drawing31.xml"/><Relationship Id="rId4" Type="http://schemas.openxmlformats.org/officeDocument/2006/relationships/slideLayout" Target="../slideLayouts/slideLayout7.xml"/><Relationship Id="rId9" Type="http://schemas.openxmlformats.org/officeDocument/2006/relationships/diagramColors" Target="../diagrams/colors31.xml"/></Relationships>
</file>

<file path=ppt/slides/_rels/slide81.xml.rels><?xml version="1.0" encoding="UTF-8" standalone="yes"?>
<Relationships xmlns="http://schemas.openxmlformats.org/package/2006/relationships"><Relationship Id="rId8" Type="http://schemas.openxmlformats.org/officeDocument/2006/relationships/diagramQuickStyle" Target="../diagrams/quickStyle32.xml"/><Relationship Id="rId13" Type="http://schemas.openxmlformats.org/officeDocument/2006/relationships/image" Target="../media/image103.png"/><Relationship Id="rId3" Type="http://schemas.microsoft.com/office/2007/relationships/media" Target="../media/media91.WMA"/><Relationship Id="rId7" Type="http://schemas.openxmlformats.org/officeDocument/2006/relationships/diagramLayout" Target="../diagrams/layout32.xml"/><Relationship Id="rId12"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38.xml"/><Relationship Id="rId6" Type="http://schemas.openxmlformats.org/officeDocument/2006/relationships/diagramData" Target="../diagrams/data32.xml"/><Relationship Id="rId11" Type="http://schemas.openxmlformats.org/officeDocument/2006/relationships/image" Target="../media/image2.png"/><Relationship Id="rId5" Type="http://schemas.openxmlformats.org/officeDocument/2006/relationships/notesSlide" Target="../notesSlides/notesSlide81.xml"/><Relationship Id="rId10" Type="http://schemas.microsoft.com/office/2007/relationships/diagramDrawing" Target="../diagrams/drawing32.xml"/><Relationship Id="rId4" Type="http://schemas.openxmlformats.org/officeDocument/2006/relationships/slideLayout" Target="../slideLayouts/slideLayout7.xml"/><Relationship Id="rId9" Type="http://schemas.openxmlformats.org/officeDocument/2006/relationships/diagramColors" Target="../diagrams/colors32.xml"/></Relationships>
</file>

<file path=ppt/slides/_rels/slide82.xml.rels><?xml version="1.0" encoding="UTF-8" standalone="yes"?>
<Relationships xmlns="http://schemas.openxmlformats.org/package/2006/relationships"><Relationship Id="rId8" Type="http://schemas.openxmlformats.org/officeDocument/2006/relationships/diagramQuickStyle" Target="../diagrams/quickStyle33.xml"/><Relationship Id="rId13" Type="http://schemas.openxmlformats.org/officeDocument/2006/relationships/image" Target="../media/image103.png"/><Relationship Id="rId3" Type="http://schemas.microsoft.com/office/2007/relationships/media" Target="../media/media92.WMA"/><Relationship Id="rId7" Type="http://schemas.openxmlformats.org/officeDocument/2006/relationships/diagramLayout" Target="../diagrams/layout33.xml"/><Relationship Id="rId12"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39.xml"/><Relationship Id="rId6" Type="http://schemas.openxmlformats.org/officeDocument/2006/relationships/diagramData" Target="../diagrams/data33.xml"/><Relationship Id="rId11" Type="http://schemas.openxmlformats.org/officeDocument/2006/relationships/image" Target="../media/image2.png"/><Relationship Id="rId5" Type="http://schemas.openxmlformats.org/officeDocument/2006/relationships/notesSlide" Target="../notesSlides/notesSlide82.xml"/><Relationship Id="rId10" Type="http://schemas.microsoft.com/office/2007/relationships/diagramDrawing" Target="../diagrams/drawing33.xml"/><Relationship Id="rId4" Type="http://schemas.openxmlformats.org/officeDocument/2006/relationships/slideLayout" Target="../slideLayouts/slideLayout7.xml"/><Relationship Id="rId9" Type="http://schemas.openxmlformats.org/officeDocument/2006/relationships/diagramColors" Target="../diagrams/colors33.xml"/></Relationships>
</file>

<file path=ppt/slides/_rels/slide83.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93.WM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40.xml"/><Relationship Id="rId6" Type="http://schemas.openxmlformats.org/officeDocument/2006/relationships/image" Target="../media/image103.png"/><Relationship Id="rId5" Type="http://schemas.openxmlformats.org/officeDocument/2006/relationships/notesSlide" Target="../notesSlides/notesSlide83.xml"/><Relationship Id="rId4"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NULL" TargetMode="External"/><Relationship Id="rId7" Type="http://schemas.openxmlformats.org/officeDocument/2006/relationships/image" Target="../media/image119.png"/><Relationship Id="rId2" Type="http://schemas.openxmlformats.org/officeDocument/2006/relationships/audio" Target="../media/media94.WMA"/><Relationship Id="rId1" Type="http://schemas.microsoft.com/office/2007/relationships/media" Target="../media/media94.WMA"/><Relationship Id="rId6" Type="http://schemas.openxmlformats.org/officeDocument/2006/relationships/audio" Target="../media/audio1.wav"/><Relationship Id="rId5" Type="http://schemas.openxmlformats.org/officeDocument/2006/relationships/notesSlide" Target="../notesSlides/notesSlide84.xml"/><Relationship Id="rId4" Type="http://schemas.openxmlformats.org/officeDocument/2006/relationships/slideLayout" Target="../slideLayouts/slideLayout7.xml"/><Relationship Id="rId9" Type="http://schemas.openxmlformats.org/officeDocument/2006/relationships/image" Target="../media/image120.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microsoft.com/office/2007/relationships/media" Target="../media/media10.WM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 to Student Learning Objectives (SLOs)</a:t>
            </a:r>
            <a:endParaRPr lang="en-US" dirty="0"/>
          </a:p>
        </p:txBody>
      </p:sp>
      <p:sp>
        <p:nvSpPr>
          <p:cNvPr id="3" name="Subtitle 2"/>
          <p:cNvSpPr>
            <a:spLocks noGrp="1"/>
          </p:cNvSpPr>
          <p:nvPr>
            <p:ph type="subTitle" idx="1"/>
          </p:nvPr>
        </p:nvSpPr>
        <p:spPr/>
        <p:txBody>
          <a:bodyPr/>
          <a:lstStyle/>
          <a:p>
            <a:r>
              <a:rPr lang="en-US" dirty="0" smtClean="0"/>
              <a:t>Teacher Training Module</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5012473"/>
            <a:ext cx="1524000" cy="1524000"/>
          </a:xfrm>
          <a:prstGeom prst="rect">
            <a:avLst/>
          </a:prstGeom>
        </p:spPr>
      </p:pic>
      <p:pic>
        <p:nvPicPr>
          <p:cNvPr id="2055" name="Picture 7" descr="C:\Users\tgrant\AppData\Local\Microsoft\Windows\Temporary Internet Files\Content.IE5\FVFT0A2D\BUTTON_NEXT[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6858000" y="5503884"/>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1 FINAL.WMA">
            <a:hlinkClick r:id="" action="ppaction://media"/>
          </p:cNvPr>
          <p:cNvPicPr>
            <a:picLocks noChangeAspect="1"/>
          </p:cNvPicPr>
          <p:nvPr>
            <a:audioFile r:link="rId1"/>
            <p:extLst>
              <p:ext uri="{DAA4B4D4-6D71-4841-9C94-3DE7FCFB9230}">
                <p14:media xmlns:p14="http://schemas.microsoft.com/office/powerpoint/2010/main" r:embed="rId2">
                  <p14:trim st="2593.5322" end="1000"/>
                </p14:media>
              </p:ext>
            </p:extLst>
          </p:nvPr>
        </p:nvPicPr>
        <p:blipFill>
          <a:blip r:embed="rId8"/>
          <a:stretch>
            <a:fillRect/>
          </a:stretch>
        </p:blipFill>
        <p:spPr>
          <a:xfrm>
            <a:off x="609600" y="533400"/>
            <a:ext cx="609600" cy="609600"/>
          </a:xfrm>
          <a:prstGeom prst="rect">
            <a:avLst/>
          </a:prstGeom>
        </p:spPr>
      </p:pic>
    </p:spTree>
    <p:extLst>
      <p:ext uri="{BB962C8B-B14F-4D97-AF65-F5344CB8AC3E}">
        <p14:creationId xmlns:p14="http://schemas.microsoft.com/office/powerpoint/2010/main" val="237650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9" fill="hold"/>
                                        <p:tgtEl>
                                          <p:spTgt spid="5"/>
                                        </p:tgtEl>
                                      </p:cBhvr>
                                    </p:cmd>
                                  </p:childTnLst>
                                </p:cTn>
                              </p:par>
                            </p:childTnLst>
                          </p:cTn>
                        </p:par>
                        <p:par>
                          <p:cTn id="7" fill="hold">
                            <p:stCondLst>
                              <p:cond delay="32629"/>
                            </p:stCondLst>
                            <p:childTnLst>
                              <p:par>
                                <p:cTn id="8" presetID="1" presetClass="entr" presetSubtype="0" fill="hold" nodeType="afterEffect">
                                  <p:stCondLst>
                                    <p:cond delay="500"/>
                                  </p:stCondLst>
                                  <p:childTnLst>
                                    <p:set>
                                      <p:cBhvr>
                                        <p:cTn id="9"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Growth vs. Proficiency</a:t>
            </a:r>
            <a:endParaRPr lang="en-US" dirty="0"/>
          </a:p>
        </p:txBody>
      </p:sp>
      <p:sp>
        <p:nvSpPr>
          <p:cNvPr id="3" name="Content Placeholder 2"/>
          <p:cNvSpPr>
            <a:spLocks noGrp="1"/>
          </p:cNvSpPr>
          <p:nvPr>
            <p:ph idx="1"/>
          </p:nvPr>
        </p:nvSpPr>
        <p:spPr>
          <a:xfrm>
            <a:off x="457200" y="1166018"/>
            <a:ext cx="8229600" cy="4525963"/>
          </a:xfrm>
        </p:spPr>
        <p:txBody>
          <a:bodyPr/>
          <a:lstStyle/>
          <a:p>
            <a:r>
              <a:rPr lang="en-US" sz="2800" dirty="0" smtClean="0"/>
              <a:t>Student growth models are DIFFERENT from proficiency models</a:t>
            </a:r>
          </a:p>
          <a:p>
            <a:r>
              <a:rPr lang="en-US" sz="2800" dirty="0" smtClean="0"/>
              <a:t>Advantage to growth models</a:t>
            </a:r>
          </a:p>
          <a:p>
            <a:pPr lvl="1"/>
            <a:r>
              <a:rPr lang="en-US" sz="2400" dirty="0" smtClean="0"/>
              <a:t>allow the educator to determine precisely the amount of growth seen in each student related to his/her instruction</a:t>
            </a:r>
          </a:p>
          <a:p>
            <a:pPr lvl="1"/>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35" y="4122194"/>
            <a:ext cx="1877465" cy="1881219"/>
          </a:xfrm>
          <a:prstGeom prst="rect">
            <a:avLst/>
          </a:prstGeom>
          <a:ln>
            <a:noFill/>
          </a:ln>
          <a:effectLst>
            <a:glow rad="63500">
              <a:schemeClr val="accent5">
                <a:satMod val="175000"/>
                <a:alpha val="40000"/>
              </a:schemeClr>
            </a:glow>
            <a:outerShdw blurRad="50800" dist="38100" dir="13500000" algn="br"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1774" y="3739696"/>
            <a:ext cx="2028825" cy="1419472"/>
          </a:xfrm>
          <a:prstGeom prst="rect">
            <a:avLst/>
          </a:prstGeom>
          <a:ln>
            <a:noFill/>
          </a:ln>
          <a:effectLst>
            <a:outerShdw blurRad="50800" dist="38100" dir="5400000" algn="t" rotWithShape="0">
              <a:prstClr val="black">
                <a:alpha val="40000"/>
              </a:prst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0366" y="4486936"/>
            <a:ext cx="2661834" cy="1516478"/>
          </a:xfrm>
          <a:prstGeom prst="rect">
            <a:avLst/>
          </a:prstGeom>
          <a:ln>
            <a:noFill/>
          </a:ln>
          <a:effectLst>
            <a:outerShdw blurRad="50800" dist="38100" dir="5400000" algn="t" rotWithShape="0">
              <a:prstClr val="black">
                <a:alpha val="40000"/>
              </a:prstClr>
            </a:outerShdw>
          </a:effectLst>
        </p:spPr>
      </p:pic>
      <p:pic>
        <p:nvPicPr>
          <p:cNvPr id="4" name="Slide 9.WMA">
            <a:hlinkClick r:id="" action="ppaction://media"/>
          </p:cNvPr>
          <p:cNvPicPr>
            <a:picLocks noChangeAspect="1"/>
          </p:cNvPicPr>
          <p:nvPr>
            <a:audioFile r:link="rId1"/>
            <p:extLst>
              <p:ext uri="{DAA4B4D4-6D71-4841-9C94-3DE7FCFB9230}">
                <p14:media xmlns:p14="http://schemas.microsoft.com/office/powerpoint/2010/main" r:embed="rId2">
                  <p14:trim st="1552.5585"/>
                </p14:media>
              </p:ext>
            </p:extLst>
          </p:nvPr>
        </p:nvPicPr>
        <p:blipFill>
          <a:blip r:embed="rId8"/>
          <a:stretch>
            <a:fillRect/>
          </a:stretch>
        </p:blipFill>
        <p:spPr>
          <a:xfrm>
            <a:off x="283452" y="228600"/>
            <a:ext cx="506083" cy="506083"/>
          </a:xfrm>
          <a:prstGeom prst="rect">
            <a:avLst/>
          </a:prstGeom>
        </p:spPr>
      </p:pic>
      <p:pic>
        <p:nvPicPr>
          <p:cNvPr id="10" name="Picture 7" descr="C:\Users\tgrant\AppData\Local\Microsoft\Windows\Temporary Internet Files\Content.IE5\FVFT0A2D\BUTTON_NEXT[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6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13" fill="hold"/>
                                        <p:tgtEl>
                                          <p:spTgt spid="4"/>
                                        </p:tgtEl>
                                      </p:cBhvr>
                                    </p:cmd>
                                  </p:childTnLst>
                                </p:cTn>
                              </p:par>
                              <p:par>
                                <p:cTn id="7" presetID="21" presetClass="entr" presetSubtype="1"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heel(1)">
                                      <p:cBhvr>
                                        <p:cTn id="9" dur="2000"/>
                                        <p:tgtEl>
                                          <p:spTgt spid="3">
                                            <p:txEl>
                                              <p:pRg st="0" end="0"/>
                                            </p:txEl>
                                          </p:spTgt>
                                        </p:tgtEl>
                                      </p:cBhvr>
                                    </p:animEffect>
                                  </p:childTnLst>
                                </p:cTn>
                              </p:par>
                              <p:par>
                                <p:cTn id="10" presetID="21" presetClass="entr" presetSubtype="1" fill="hold" nodeType="withEffect">
                                  <p:stCondLst>
                                    <p:cond delay="13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par>
                                <p:cTn id="13" presetID="21" presetClass="entr" presetSubtype="1" fill="hold" nodeType="withEffect">
                                  <p:stCondLst>
                                    <p:cond delay="23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2000"/>
                                        <p:tgtEl>
                                          <p:spTgt spid="3">
                                            <p:txEl>
                                              <p:pRg st="2" end="2"/>
                                            </p:txEl>
                                          </p:spTgt>
                                        </p:tgtEl>
                                      </p:cBhvr>
                                    </p:animEffect>
                                  </p:childTnLst>
                                </p:cTn>
                              </p:par>
                            </p:childTnLst>
                          </p:cTn>
                        </p:par>
                        <p:par>
                          <p:cTn id="16" fill="hold">
                            <p:stCondLst>
                              <p:cond delay="36713"/>
                            </p:stCondLst>
                            <p:childTnLst>
                              <p:par>
                                <p:cTn id="17" presetID="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vs. Proficiency</a:t>
            </a:r>
            <a:endParaRPr lang="en-US"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302181235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5"/>
          </a:graphicData>
        </a:graphic>
      </p:graphicFrame>
      <p:pic>
        <p:nvPicPr>
          <p:cNvPr id="5" name="Slide 10.WMA">
            <a:hlinkClick r:id="" action="ppaction://media"/>
          </p:cNvPr>
          <p:cNvPicPr>
            <a:picLocks noChangeAspect="1"/>
          </p:cNvPicPr>
          <p:nvPr>
            <a:audioFile r:link="rId1"/>
            <p:extLst>
              <p:ext uri="{DAA4B4D4-6D71-4841-9C94-3DE7FCFB9230}">
                <p14:media xmlns:p14="http://schemas.microsoft.com/office/powerpoint/2010/main" r:embed="rId2">
                  <p14:trim st="1841.241"/>
                </p14:media>
              </p:ext>
            </p:extLst>
          </p:nvPr>
        </p:nvPicPr>
        <p:blipFill>
          <a:blip r:embed="rId6"/>
          <a:stretch>
            <a:fillRect/>
          </a:stretch>
        </p:blipFill>
        <p:spPr>
          <a:xfrm>
            <a:off x="359434" y="192657"/>
            <a:ext cx="478766" cy="478766"/>
          </a:xfrm>
          <a:prstGeom prst="rect">
            <a:avLst/>
          </a:prstGeom>
        </p:spPr>
      </p:pic>
      <p:pic>
        <p:nvPicPr>
          <p:cNvPr id="6"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900245" y="5882393"/>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89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48" fill="hold"/>
                                        <p:tgtEl>
                                          <p:spTgt spid="5"/>
                                        </p:tgtEl>
                                      </p:cBhvr>
                                    </p:cmd>
                                  </p:childTnLst>
                                </p:cTn>
                              </p:par>
                            </p:childTnLst>
                          </p:cTn>
                        </p:par>
                        <p:par>
                          <p:cTn id="7" fill="hold">
                            <p:stCondLst>
                              <p:cond delay="62448"/>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Growth Measures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84335610"/>
              </p:ext>
            </p:extLst>
          </p:nvPr>
        </p:nvGraphicFramePr>
        <p:xfrm>
          <a:off x="304800" y="685800"/>
          <a:ext cx="8686800" cy="5943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1066800" y="2356583"/>
            <a:ext cx="3124200" cy="1138773"/>
          </a:xfrm>
          <a:prstGeom prst="rect">
            <a:avLst/>
          </a:prstGeom>
          <a:noFill/>
        </p:spPr>
        <p:txBody>
          <a:bodyPr wrap="square" rtlCol="0">
            <a:spAutoFit/>
          </a:bodyPr>
          <a:lstStyle/>
          <a:p>
            <a:pPr lvl="0"/>
            <a:r>
              <a:rPr lang="en-US" sz="1700" dirty="0"/>
              <a:t>Based on and determined by student academic growth during an interval of instruction</a:t>
            </a:r>
          </a:p>
          <a:p>
            <a:endParaRPr lang="en-US" sz="1700" dirty="0"/>
          </a:p>
        </p:txBody>
      </p:sp>
      <p:sp>
        <p:nvSpPr>
          <p:cNvPr id="5" name="TextBox 4"/>
          <p:cNvSpPr txBox="1"/>
          <p:nvPr/>
        </p:nvSpPr>
        <p:spPr>
          <a:xfrm>
            <a:off x="7162800" y="4100362"/>
            <a:ext cx="2209800" cy="923330"/>
          </a:xfrm>
          <a:prstGeom prst="rect">
            <a:avLst/>
          </a:prstGeom>
          <a:noFill/>
        </p:spPr>
        <p:txBody>
          <a:bodyPr wrap="square" rtlCol="0">
            <a:spAutoFit/>
          </a:bodyPr>
          <a:lstStyle/>
          <a:p>
            <a:pPr lvl="0"/>
            <a:r>
              <a:rPr lang="en-US" b="1" dirty="0"/>
              <a:t>Student Learning Objectives</a:t>
            </a:r>
          </a:p>
          <a:p>
            <a:endParaRPr lang="en-US" b="1" dirty="0"/>
          </a:p>
        </p:txBody>
      </p:sp>
      <p:sp>
        <p:nvSpPr>
          <p:cNvPr id="7" name="TextBox 6"/>
          <p:cNvSpPr txBox="1"/>
          <p:nvPr/>
        </p:nvSpPr>
        <p:spPr>
          <a:xfrm>
            <a:off x="3505200" y="4204636"/>
            <a:ext cx="2362200" cy="923330"/>
          </a:xfrm>
          <a:prstGeom prst="rect">
            <a:avLst/>
          </a:prstGeom>
          <a:noFill/>
        </p:spPr>
        <p:txBody>
          <a:bodyPr wrap="square" rtlCol="0">
            <a:spAutoFit/>
          </a:bodyPr>
          <a:lstStyle/>
          <a:p>
            <a:pPr lvl="0"/>
            <a:r>
              <a:rPr lang="en-US" b="1" dirty="0"/>
              <a:t>Statewide Test-Score-Based Measures</a:t>
            </a:r>
          </a:p>
          <a:p>
            <a:endParaRPr lang="en-US" b="1" dirty="0"/>
          </a:p>
        </p:txBody>
      </p:sp>
      <p:sp>
        <p:nvSpPr>
          <p:cNvPr id="8" name="TextBox 7"/>
          <p:cNvSpPr txBox="1"/>
          <p:nvPr/>
        </p:nvSpPr>
        <p:spPr>
          <a:xfrm>
            <a:off x="5334000" y="2508983"/>
            <a:ext cx="2057400" cy="1200329"/>
          </a:xfrm>
          <a:prstGeom prst="rect">
            <a:avLst/>
          </a:prstGeom>
          <a:noFill/>
        </p:spPr>
        <p:txBody>
          <a:bodyPr wrap="square" rtlCol="0">
            <a:spAutoFit/>
          </a:bodyPr>
          <a:lstStyle/>
          <a:p>
            <a:pPr lvl="0" algn="ctr"/>
            <a:r>
              <a:rPr lang="en-US" sz="2400" b="1" dirty="0"/>
              <a:t>Two collection methods</a:t>
            </a:r>
          </a:p>
          <a:p>
            <a:pPr algn="ctr"/>
            <a:endParaRPr lang="en-US" sz="2400" b="1" dirty="0"/>
          </a:p>
        </p:txBody>
      </p:sp>
      <p:pic>
        <p:nvPicPr>
          <p:cNvPr id="4" name="Slide 11.WMA">
            <a:hlinkClick r:id="" action="ppaction://media"/>
          </p:cNvPr>
          <p:cNvPicPr>
            <a:picLocks noChangeAspect="1"/>
          </p:cNvPicPr>
          <p:nvPr>
            <a:audioFile r:link="rId1"/>
            <p:extLst>
              <p:ext uri="{DAA4B4D4-6D71-4841-9C94-3DE7FCFB9230}">
                <p14:media xmlns:p14="http://schemas.microsoft.com/office/powerpoint/2010/main" r:embed="rId2">
                  <p14:trim st="1507.284" end="636"/>
                </p14:media>
              </p:ext>
            </p:extLst>
          </p:nvPr>
        </p:nvPicPr>
        <p:blipFill>
          <a:blip r:embed="rId10"/>
          <a:stretch>
            <a:fillRect/>
          </a:stretch>
        </p:blipFill>
        <p:spPr>
          <a:xfrm>
            <a:off x="224287" y="209909"/>
            <a:ext cx="457200" cy="457200"/>
          </a:xfrm>
          <a:prstGeom prst="rect">
            <a:avLst/>
          </a:prstGeom>
        </p:spPr>
      </p:pic>
      <p:pic>
        <p:nvPicPr>
          <p:cNvPr id="9"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50631"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1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92" fill="hold"/>
                                        <p:tgtEl>
                                          <p:spTgt spid="4"/>
                                        </p:tgtEl>
                                      </p:cBhvr>
                                    </p:cmd>
                                  </p:childTnLst>
                                </p:cTn>
                              </p:par>
                              <p:par>
                                <p:cTn id="7" presetID="42" presetClass="entr" presetSubtype="0"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7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29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7592"/>
                            </p:stCondLst>
                            <p:childTnLst>
                              <p:par>
                                <p:cTn id="28" presetID="1"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3" grpId="0"/>
      <p:bldP spid="5"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151937671"/>
              </p:ext>
            </p:extLst>
          </p:nvPr>
        </p:nvGraphicFramePr>
        <p:xfrm>
          <a:off x="469392" y="1445070"/>
          <a:ext cx="8217408" cy="49609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Measuring Student Growth</a:t>
            </a:r>
            <a:endParaRPr lang="en-US" dirty="0"/>
          </a:p>
        </p:txBody>
      </p:sp>
      <p:sp>
        <p:nvSpPr>
          <p:cNvPr id="2" name="TextBox 1"/>
          <p:cNvSpPr txBox="1"/>
          <p:nvPr/>
        </p:nvSpPr>
        <p:spPr>
          <a:xfrm>
            <a:off x="2286000" y="2438400"/>
            <a:ext cx="5943600" cy="1569660"/>
          </a:xfrm>
          <a:prstGeom prst="rect">
            <a:avLst/>
          </a:prstGeom>
          <a:noFill/>
        </p:spPr>
        <p:txBody>
          <a:bodyPr wrap="square" rtlCol="0">
            <a:spAutoFit/>
          </a:bodyPr>
          <a:lstStyle/>
          <a:p>
            <a:pPr lvl="0" algn="ctr"/>
            <a:r>
              <a:rPr lang="en-US" sz="2400" dirty="0"/>
              <a:t>All educators should calculate student growth in 2016-17 as </a:t>
            </a:r>
            <a:r>
              <a:rPr lang="en-US" sz="2400" b="1" dirty="0"/>
              <a:t>good teaching practice</a:t>
            </a:r>
            <a:r>
              <a:rPr lang="en-US" sz="2400" dirty="0"/>
              <a:t> and as required by ESEA waiver </a:t>
            </a:r>
          </a:p>
          <a:p>
            <a:pPr algn="ctr"/>
            <a:endParaRPr lang="en-US" sz="2400" dirty="0"/>
          </a:p>
        </p:txBody>
      </p:sp>
      <p:sp>
        <p:nvSpPr>
          <p:cNvPr id="3" name="TextBox 2"/>
          <p:cNvSpPr txBox="1"/>
          <p:nvPr/>
        </p:nvSpPr>
        <p:spPr>
          <a:xfrm>
            <a:off x="2438400" y="4572000"/>
            <a:ext cx="6172200" cy="1754326"/>
          </a:xfrm>
          <a:prstGeom prst="rect">
            <a:avLst/>
          </a:prstGeom>
          <a:noFill/>
        </p:spPr>
        <p:txBody>
          <a:bodyPr wrap="square" rtlCol="0">
            <a:spAutoFit/>
          </a:bodyPr>
          <a:lstStyle/>
          <a:p>
            <a:pPr lvl="0"/>
            <a:r>
              <a:rPr lang="en-US" dirty="0"/>
              <a:t>2016-2017, SC Board of Education approved:</a:t>
            </a:r>
          </a:p>
          <a:p>
            <a:pPr lvl="1"/>
            <a:r>
              <a:rPr lang="en-US" dirty="0"/>
              <a:t>Test-score based measures (EVAAS value added measures) are no longer a required part of educator evaluation </a:t>
            </a:r>
          </a:p>
          <a:p>
            <a:pPr lvl="1"/>
            <a:r>
              <a:rPr lang="en-US" dirty="0"/>
              <a:t>Student growth will continue to be collected through the SLO process </a:t>
            </a:r>
          </a:p>
          <a:p>
            <a:endParaRPr lang="en-US" dirty="0"/>
          </a:p>
        </p:txBody>
      </p:sp>
      <p:pic>
        <p:nvPicPr>
          <p:cNvPr id="4" name="Slide 12.WMA">
            <a:hlinkClick r:id="" action="ppaction://media"/>
          </p:cNvPr>
          <p:cNvPicPr>
            <a:picLocks noChangeAspect="1"/>
          </p:cNvPicPr>
          <p:nvPr>
            <a:audioFile r:link="rId1"/>
            <p:extLst>
              <p:ext uri="{DAA4B4D4-6D71-4841-9C94-3DE7FCFB9230}">
                <p14:media xmlns:p14="http://schemas.microsoft.com/office/powerpoint/2010/main" r:embed="rId2">
                  <p14:trim st="1452.7685"/>
                </p14:media>
              </p:ext>
            </p:extLst>
          </p:nvPr>
        </p:nvPicPr>
        <p:blipFill>
          <a:blip r:embed="rId10"/>
          <a:stretch>
            <a:fillRect/>
          </a:stretch>
        </p:blipFill>
        <p:spPr>
          <a:xfrm>
            <a:off x="293297" y="274638"/>
            <a:ext cx="524055" cy="524055"/>
          </a:xfrm>
          <a:prstGeom prst="rect">
            <a:avLst/>
          </a:prstGeom>
        </p:spPr>
      </p:pic>
      <p:pic>
        <p:nvPicPr>
          <p:cNvPr id="8"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52663" y="5838523"/>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99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37" fill="hold"/>
                                        <p:tgtEl>
                                          <p:spTgt spid="4"/>
                                        </p:tgtEl>
                                      </p:cBhvr>
                                    </p:cmd>
                                  </p:childTnLst>
                                </p:cTn>
                              </p:par>
                              <p:par>
                                <p:cTn id="7" presetID="14" presetClass="entr" presetSubtype="1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par>
                                <p:cTn id="10" presetID="14" presetClass="entr" presetSubtype="10" fill="hold" grpId="0" nodeType="withEffect">
                                  <p:stCondLst>
                                    <p:cond delay="400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9537"/>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SLO</a:t>
            </a:r>
            <a:endParaRPr lang="en-US" dirty="0"/>
          </a:p>
        </p:txBody>
      </p:sp>
      <p:graphicFrame>
        <p:nvGraphicFramePr>
          <p:cNvPr id="3" name="Diagram 2"/>
          <p:cNvGraphicFramePr/>
          <p:nvPr>
            <p:extLst>
              <p:ext uri="{D42A27DB-BD31-4B8C-83A1-F6EECF244321}">
                <p14:modId xmlns:p14="http://schemas.microsoft.com/office/powerpoint/2010/main" val="788310413"/>
              </p:ext>
            </p:extLst>
          </p:nvPr>
        </p:nvGraphicFramePr>
        <p:xfrm>
          <a:off x="381000" y="1397000"/>
          <a:ext cx="8382000" cy="485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457200" y="3516429"/>
            <a:ext cx="1847850" cy="1631216"/>
          </a:xfrm>
          <a:prstGeom prst="rect">
            <a:avLst/>
          </a:prstGeom>
          <a:noFill/>
        </p:spPr>
        <p:txBody>
          <a:bodyPr wrap="square" rtlCol="0">
            <a:spAutoFit/>
          </a:bodyPr>
          <a:lstStyle/>
          <a:p>
            <a:pPr lvl="0" algn="ctr"/>
            <a:r>
              <a:rPr lang="en-US" sz="2000" dirty="0"/>
              <a:t>A vehicle for collecting and analyzing student growth</a:t>
            </a:r>
          </a:p>
          <a:p>
            <a:pPr algn="ctr"/>
            <a:endParaRPr lang="en-US" sz="2000" dirty="0"/>
          </a:p>
        </p:txBody>
      </p:sp>
      <p:sp>
        <p:nvSpPr>
          <p:cNvPr id="6" name="TextBox 5"/>
          <p:cNvSpPr txBox="1"/>
          <p:nvPr/>
        </p:nvSpPr>
        <p:spPr>
          <a:xfrm>
            <a:off x="6781800" y="3704064"/>
            <a:ext cx="1828800" cy="1323439"/>
          </a:xfrm>
          <a:prstGeom prst="rect">
            <a:avLst/>
          </a:prstGeom>
          <a:noFill/>
        </p:spPr>
        <p:txBody>
          <a:bodyPr wrap="square" rtlCol="0">
            <a:spAutoFit/>
          </a:bodyPr>
          <a:lstStyle/>
          <a:p>
            <a:pPr lvl="0" algn="ctr"/>
            <a:r>
              <a:rPr lang="en-US" sz="2000" dirty="0"/>
              <a:t>Collaborative development and monitoring</a:t>
            </a:r>
          </a:p>
          <a:p>
            <a:pPr algn="ctr"/>
            <a:endParaRPr lang="en-US" sz="2000" dirty="0"/>
          </a:p>
        </p:txBody>
      </p:sp>
      <p:sp>
        <p:nvSpPr>
          <p:cNvPr id="7" name="TextBox 6"/>
          <p:cNvSpPr txBox="1"/>
          <p:nvPr/>
        </p:nvSpPr>
        <p:spPr>
          <a:xfrm>
            <a:off x="2609850" y="3627120"/>
            <a:ext cx="1714500" cy="1631216"/>
          </a:xfrm>
          <a:prstGeom prst="rect">
            <a:avLst/>
          </a:prstGeom>
          <a:noFill/>
        </p:spPr>
        <p:txBody>
          <a:bodyPr wrap="square" rtlCol="0">
            <a:spAutoFit/>
          </a:bodyPr>
          <a:lstStyle/>
          <a:p>
            <a:pPr lvl="0" algn="ctr"/>
            <a:r>
              <a:rPr lang="en-US" sz="2000" dirty="0"/>
              <a:t>Academic growth goals a teacher sets for students</a:t>
            </a:r>
          </a:p>
          <a:p>
            <a:pPr algn="ctr"/>
            <a:endParaRPr lang="en-US" sz="2000" dirty="0"/>
          </a:p>
        </p:txBody>
      </p:sp>
      <p:sp>
        <p:nvSpPr>
          <p:cNvPr id="8" name="TextBox 7"/>
          <p:cNvSpPr txBox="1"/>
          <p:nvPr/>
        </p:nvSpPr>
        <p:spPr>
          <a:xfrm>
            <a:off x="4724400" y="3657600"/>
            <a:ext cx="1714500" cy="1323439"/>
          </a:xfrm>
          <a:prstGeom prst="rect">
            <a:avLst/>
          </a:prstGeom>
          <a:noFill/>
        </p:spPr>
        <p:txBody>
          <a:bodyPr wrap="square" rtlCol="0">
            <a:spAutoFit/>
          </a:bodyPr>
          <a:lstStyle/>
          <a:p>
            <a:pPr lvl="0" algn="ctr"/>
            <a:r>
              <a:rPr lang="en-US" sz="2000" dirty="0"/>
              <a:t>Data based, Standards based</a:t>
            </a:r>
          </a:p>
          <a:p>
            <a:pPr algn="ctr"/>
            <a:endParaRPr lang="en-US" sz="2000" dirty="0"/>
          </a:p>
        </p:txBody>
      </p:sp>
      <p:pic>
        <p:nvPicPr>
          <p:cNvPr id="9" name="Slide 13.WMA">
            <a:hlinkClick r:id="" action="ppaction://media"/>
          </p:cNvPr>
          <p:cNvPicPr>
            <a:picLocks noChangeAspect="1"/>
          </p:cNvPicPr>
          <p:nvPr>
            <a:audioFile r:link="rId1"/>
            <p:extLst>
              <p:ext uri="{DAA4B4D4-6D71-4841-9C94-3DE7FCFB9230}">
                <p14:media xmlns:p14="http://schemas.microsoft.com/office/powerpoint/2010/main" r:embed="rId2">
                  <p14:trim st="1210.9236"/>
                </p14:media>
              </p:ext>
            </p:extLst>
          </p:nvPr>
        </p:nvPicPr>
        <p:blipFill>
          <a:blip r:embed="rId10"/>
          <a:stretch>
            <a:fillRect/>
          </a:stretch>
        </p:blipFill>
        <p:spPr>
          <a:xfrm>
            <a:off x="310551" y="158151"/>
            <a:ext cx="457200" cy="457200"/>
          </a:xfrm>
          <a:prstGeom prst="rect">
            <a:avLst/>
          </a:prstGeom>
        </p:spPr>
      </p:pic>
      <p:pic>
        <p:nvPicPr>
          <p:cNvPr id="10"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870096"/>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37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18" fill="hold"/>
                                        <p:tgtEl>
                                          <p:spTgt spid="9"/>
                                        </p:tgtEl>
                                      </p:cBhvr>
                                    </p:cmd>
                                  </p:childTnLst>
                                </p:cTn>
                              </p:par>
                              <p:par>
                                <p:cTn id="7" presetID="10" presetClass="entr" presetSubtype="0" fill="hold" grpId="0" nodeType="withEffect">
                                  <p:stCondLst>
                                    <p:cond delay="4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8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8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37818"/>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tgrant\AppData\Local\Microsoft\Windows\Temporary Internet Files\Content.IE5\JVNDK8X1\boar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066801"/>
            <a:ext cx="8534400"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685800" y="328424"/>
            <a:ext cx="7772399"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bg2">
                    <a:lumMod val="25000"/>
                  </a:schemeClr>
                </a:solidFill>
                <a:latin typeface="+mn-lt"/>
              </a:rPr>
              <a:t>SLOs = Product </a:t>
            </a:r>
            <a:r>
              <a:rPr lang="en-US" dirty="0">
                <a:solidFill>
                  <a:schemeClr val="bg2">
                    <a:lumMod val="25000"/>
                  </a:schemeClr>
                </a:solidFill>
                <a:latin typeface="+mn-lt"/>
              </a:rPr>
              <a:t>+</a:t>
            </a:r>
            <a:r>
              <a:rPr lang="en-US" dirty="0" smtClean="0">
                <a:solidFill>
                  <a:schemeClr val="bg2">
                    <a:lumMod val="25000"/>
                  </a:schemeClr>
                </a:solidFill>
                <a:latin typeface="+mn-lt"/>
              </a:rPr>
              <a:t> Process</a:t>
            </a:r>
          </a:p>
        </p:txBody>
      </p:sp>
      <p:sp>
        <p:nvSpPr>
          <p:cNvPr id="3" name="TextBox 2"/>
          <p:cNvSpPr txBox="1"/>
          <p:nvPr/>
        </p:nvSpPr>
        <p:spPr>
          <a:xfrm>
            <a:off x="3200400" y="1538284"/>
            <a:ext cx="5410200" cy="1938992"/>
          </a:xfrm>
          <a:prstGeom prst="rect">
            <a:avLst/>
          </a:prstGeom>
          <a:noFill/>
        </p:spPr>
        <p:txBody>
          <a:bodyPr wrap="square" rtlCol="0">
            <a:spAutoFit/>
          </a:bodyPr>
          <a:lstStyle/>
          <a:p>
            <a:endParaRPr lang="en-US" sz="2400" dirty="0">
              <a:solidFill>
                <a:schemeClr val="bg2">
                  <a:lumMod val="25000"/>
                </a:schemeClr>
              </a:solidFill>
            </a:endParaRPr>
          </a:p>
          <a:p>
            <a:pPr marL="285750" indent="-285750">
              <a:buFont typeface="Wingdings" panose="05000000000000000000" pitchFamily="2" charset="2"/>
              <a:buChar char="ü"/>
            </a:pPr>
            <a:r>
              <a:rPr lang="en-US" sz="2400" dirty="0" smtClean="0">
                <a:solidFill>
                  <a:schemeClr val="bg2">
                    <a:lumMod val="25000"/>
                  </a:schemeClr>
                </a:solidFill>
              </a:rPr>
              <a:t>SLO should reflect the duration of time </a:t>
            </a:r>
          </a:p>
          <a:p>
            <a:pPr marL="742950" lvl="1" indent="-285750">
              <a:buFont typeface="Wingdings" panose="05000000000000000000" pitchFamily="2" charset="2"/>
              <a:buChar char="ü"/>
            </a:pPr>
            <a:r>
              <a:rPr lang="en-US" sz="2400" dirty="0" smtClean="0">
                <a:solidFill>
                  <a:schemeClr val="bg2">
                    <a:lumMod val="25000"/>
                  </a:schemeClr>
                </a:solidFill>
              </a:rPr>
              <a:t>Year-long, Semester, Quarter </a:t>
            </a:r>
          </a:p>
          <a:p>
            <a:pPr marL="742950" lvl="1" indent="-285750">
              <a:buFont typeface="Wingdings" panose="05000000000000000000" pitchFamily="2" charset="2"/>
              <a:buChar char="ü"/>
            </a:pPr>
            <a:r>
              <a:rPr lang="en-US" sz="2400" dirty="0" smtClean="0">
                <a:solidFill>
                  <a:schemeClr val="bg2">
                    <a:lumMod val="25000"/>
                  </a:schemeClr>
                </a:solidFill>
              </a:rPr>
              <a:t>Course interval should be adjusted accordingly </a:t>
            </a:r>
            <a:endParaRPr lang="en-US" sz="2400" dirty="0"/>
          </a:p>
        </p:txBody>
      </p:sp>
      <p:sp>
        <p:nvSpPr>
          <p:cNvPr id="4" name="TextBox 3"/>
          <p:cNvSpPr txBox="1"/>
          <p:nvPr/>
        </p:nvSpPr>
        <p:spPr>
          <a:xfrm>
            <a:off x="857361" y="3903548"/>
            <a:ext cx="4678056" cy="2308324"/>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solidFill>
                  <a:schemeClr val="bg2">
                    <a:lumMod val="25000"/>
                  </a:schemeClr>
                </a:solidFill>
              </a:rPr>
              <a:t>SLOs are appropriate within a classroom </a:t>
            </a:r>
            <a:r>
              <a:rPr lang="en-US" sz="2400" dirty="0" smtClean="0">
                <a:solidFill>
                  <a:schemeClr val="bg2">
                    <a:lumMod val="25000"/>
                  </a:schemeClr>
                </a:solidFill>
              </a:rPr>
              <a:t>setting  where teachers are responsible for planning, delivering, and assessing students over time</a:t>
            </a:r>
            <a:endParaRPr lang="en-US" sz="2400" dirty="0">
              <a:solidFill>
                <a:schemeClr val="bg2">
                  <a:lumMod val="25000"/>
                </a:schemeClr>
              </a:solidFill>
            </a:endParaRPr>
          </a:p>
          <a:p>
            <a:endParaRPr lang="en-US" sz="2400"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054" y="1676400"/>
            <a:ext cx="1714500" cy="1714500"/>
          </a:xfrm>
          <a:prstGeom prst="rect">
            <a:avLst/>
          </a:prstGeom>
          <a:effectLst>
            <a:glow rad="228600">
              <a:schemeClr val="accent1">
                <a:satMod val="175000"/>
                <a:alpha val="40000"/>
              </a:schemeClr>
            </a:glow>
            <a:outerShdw blurRad="76200" dir="13500000" sy="23000" kx="1200000" algn="br" rotWithShape="0">
              <a:prstClr val="black">
                <a:alpha val="20000"/>
              </a:prstClr>
            </a:outerShdw>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4999" y="3903548"/>
            <a:ext cx="2743199" cy="1821655"/>
          </a:xfrm>
          <a:prstGeom prst="rect">
            <a:avLst/>
          </a:prstGeom>
        </p:spPr>
      </p:pic>
      <p:pic>
        <p:nvPicPr>
          <p:cNvPr id="7" name="Slide 14.WMA">
            <a:hlinkClick r:id="" action="ppaction://media"/>
          </p:cNvPr>
          <p:cNvPicPr>
            <a:picLocks noChangeAspect="1"/>
          </p:cNvPicPr>
          <p:nvPr>
            <a:audioFile r:link="rId1"/>
            <p:extLst>
              <p:ext uri="{DAA4B4D4-6D71-4841-9C94-3DE7FCFB9230}">
                <p14:media xmlns:p14="http://schemas.microsoft.com/office/powerpoint/2010/main" r:embed="rId2">
                  <p14:trim st="1800" end="334"/>
                </p14:media>
              </p:ext>
            </p:extLst>
          </p:nvPr>
        </p:nvPicPr>
        <p:blipFill>
          <a:blip r:embed="rId8"/>
          <a:stretch>
            <a:fillRect/>
          </a:stretch>
        </p:blipFill>
        <p:spPr>
          <a:xfrm>
            <a:off x="295206" y="88041"/>
            <a:ext cx="609600" cy="609600"/>
          </a:xfrm>
          <a:prstGeom prst="rect">
            <a:avLst/>
          </a:prstGeom>
        </p:spPr>
      </p:pic>
      <p:pic>
        <p:nvPicPr>
          <p:cNvPr id="9" name="Picture 7" descr="C:\Users\tgrant\AppData\Local\Microsoft\Windows\Temporary Internet Files\Content.IE5\FVFT0A2D\BUTTON_NEXT[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2400" y="5589739"/>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23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58" fill="hold"/>
                                        <p:tgtEl>
                                          <p:spTgt spid="7"/>
                                        </p:tgtEl>
                                      </p:cBhvr>
                                    </p:cmd>
                                  </p:childTnLst>
                                </p:cTn>
                              </p:par>
                              <p:par>
                                <p:cTn id="7" presetID="53" presetClass="entr" presetSubtype="16" fill="hold" nodeType="withEffect">
                                  <p:stCondLst>
                                    <p:cond delay="12700"/>
                                  </p:stCondLst>
                                  <p:childTnLst>
                                    <p:set>
                                      <p:cBhvr>
                                        <p:cTn id="8" dur="1" fill="hold">
                                          <p:stCondLst>
                                            <p:cond delay="0"/>
                                          </p:stCondLst>
                                        </p:cTn>
                                        <p:tgtEl>
                                          <p:spTgt spid="3">
                                            <p:txEl>
                                              <p:pRg st="1" end="1"/>
                                            </p:txEl>
                                          </p:spTgt>
                                        </p:tgtEl>
                                        <p:attrNameLst>
                                          <p:attrName>style.visibility</p:attrName>
                                        </p:attrNameLst>
                                      </p:cBhvr>
                                      <p:to>
                                        <p:strVal val="visible"/>
                                      </p:to>
                                    </p:set>
                                    <p:anim calcmode="lin" valueType="num">
                                      <p:cBhvr>
                                        <p:cTn id="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1" dur="500"/>
                                        <p:tgtEl>
                                          <p:spTgt spid="3">
                                            <p:txEl>
                                              <p:pRg st="1" end="1"/>
                                            </p:txEl>
                                          </p:spTgt>
                                        </p:tgtEl>
                                      </p:cBhvr>
                                    </p:animEffect>
                                  </p:childTnLst>
                                </p:cTn>
                              </p:par>
                              <p:par>
                                <p:cTn id="12" presetID="53" presetClass="entr" presetSubtype="16" fill="hold" nodeType="withEffect">
                                  <p:stCondLst>
                                    <p:cond delay="1800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16" fill="hold" nodeType="withEffect">
                                  <p:stCondLst>
                                    <p:cond delay="248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par>
                                <p:cTn id="22" presetID="53" presetClass="entr" presetSubtype="16" fill="hold" nodeType="withEffect">
                                  <p:stCondLst>
                                    <p:cond delay="2900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4">
                                            <p:txEl>
                                              <p:pRg st="0" end="0"/>
                                            </p:txEl>
                                          </p:spTgt>
                                        </p:tgtEl>
                                      </p:cBhvr>
                                    </p:animEffect>
                                  </p:childTnLst>
                                </p:cTn>
                              </p:par>
                            </p:childTnLst>
                          </p:cTn>
                        </p:par>
                        <p:par>
                          <p:cTn id="27" fill="hold">
                            <p:stCondLst>
                              <p:cond delay="40358"/>
                            </p:stCondLst>
                            <p:childTnLst>
                              <p:par>
                                <p:cTn id="28" presetID="1"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a:off x="685800" y="1143000"/>
            <a:ext cx="7543800" cy="5410200"/>
          </a:xfrm>
          <a:prstGeom prst="r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rot="10800000">
            <a:off x="681788" y="1142998"/>
            <a:ext cx="7547811" cy="5410201"/>
          </a:xfrm>
          <a:prstGeom prst="rtTriangle">
            <a:avLst/>
          </a:prstGeom>
          <a:solidFill>
            <a:srgbClr val="C22C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43300" y="1524000"/>
            <a:ext cx="4343400" cy="1938992"/>
          </a:xfrm>
          <a:prstGeom prst="rect">
            <a:avLst/>
          </a:prstGeom>
          <a:noFill/>
        </p:spPr>
        <p:txBody>
          <a:bodyPr wrap="square" rtlCol="0">
            <a:spAutoFit/>
          </a:bodyPr>
          <a:lstStyle/>
          <a:p>
            <a:pPr algn="r"/>
            <a:r>
              <a:rPr lang="en-US" sz="2400" b="1" dirty="0" smtClean="0">
                <a:solidFill>
                  <a:schemeClr val="bg2">
                    <a:lumMod val="25000"/>
                  </a:schemeClr>
                </a:solidFill>
              </a:rPr>
              <a:t>Individually developed SLOs</a:t>
            </a:r>
          </a:p>
          <a:p>
            <a:pPr algn="r"/>
            <a:r>
              <a:rPr lang="en-US" sz="2400" dirty="0" smtClean="0">
                <a:solidFill>
                  <a:schemeClr val="bg2">
                    <a:lumMod val="25000"/>
                  </a:schemeClr>
                </a:solidFill>
              </a:rPr>
              <a:t>are formed by one teacher and</a:t>
            </a:r>
          </a:p>
          <a:p>
            <a:pPr algn="r"/>
            <a:r>
              <a:rPr lang="en-US" sz="2400" dirty="0" smtClean="0">
                <a:solidFill>
                  <a:schemeClr val="bg2">
                    <a:lumMod val="25000"/>
                  </a:schemeClr>
                </a:solidFill>
              </a:rPr>
              <a:t>are unique to their context.</a:t>
            </a:r>
          </a:p>
          <a:p>
            <a:pPr algn="r"/>
            <a:r>
              <a:rPr lang="en-US" sz="2400" dirty="0" smtClean="0">
                <a:solidFill>
                  <a:schemeClr val="bg2">
                    <a:lumMod val="25000"/>
                  </a:schemeClr>
                </a:solidFill>
              </a:rPr>
              <a:t>The teacher, is responsible</a:t>
            </a:r>
          </a:p>
          <a:p>
            <a:pPr algn="r"/>
            <a:r>
              <a:rPr lang="en-US" sz="2400" dirty="0" smtClean="0">
                <a:solidFill>
                  <a:schemeClr val="bg2">
                    <a:lumMod val="25000"/>
                  </a:schemeClr>
                </a:solidFill>
              </a:rPr>
              <a:t>for his/her own outcomes.</a:t>
            </a:r>
            <a:endParaRPr lang="en-US" sz="2400" dirty="0">
              <a:solidFill>
                <a:schemeClr val="bg2">
                  <a:lumMod val="25000"/>
                </a:schemeClr>
              </a:solidFill>
            </a:endParaRPr>
          </a:p>
        </p:txBody>
      </p:sp>
      <p:sp>
        <p:nvSpPr>
          <p:cNvPr id="5" name="TextBox 4"/>
          <p:cNvSpPr txBox="1"/>
          <p:nvPr/>
        </p:nvSpPr>
        <p:spPr>
          <a:xfrm>
            <a:off x="914400" y="3733800"/>
            <a:ext cx="4191000" cy="2677656"/>
          </a:xfrm>
          <a:prstGeom prst="rect">
            <a:avLst/>
          </a:prstGeom>
          <a:noFill/>
        </p:spPr>
        <p:txBody>
          <a:bodyPr wrap="square" rtlCol="0">
            <a:spAutoFit/>
          </a:bodyPr>
          <a:lstStyle/>
          <a:p>
            <a:r>
              <a:rPr lang="en-US" sz="2400" b="1" dirty="0" smtClean="0">
                <a:solidFill>
                  <a:schemeClr val="bg1"/>
                </a:solidFill>
              </a:rPr>
              <a:t>Team developed SLOs</a:t>
            </a:r>
          </a:p>
          <a:p>
            <a:r>
              <a:rPr lang="en-US" sz="2400" dirty="0" smtClean="0">
                <a:solidFill>
                  <a:schemeClr val="bg1"/>
                </a:solidFill>
              </a:rPr>
              <a:t>are formed by a group of teachers with the same SLO objectives. They are each responsible for their own outcomes. Student data is unique to the individual teacher. </a:t>
            </a:r>
          </a:p>
        </p:txBody>
      </p:sp>
      <p:sp>
        <p:nvSpPr>
          <p:cNvPr id="7" name="Title 6"/>
          <p:cNvSpPr>
            <a:spLocks noGrp="1"/>
          </p:cNvSpPr>
          <p:nvPr>
            <p:ph type="title"/>
          </p:nvPr>
        </p:nvSpPr>
        <p:spPr>
          <a:xfrm>
            <a:off x="342900" y="152400"/>
            <a:ext cx="8229600" cy="1143000"/>
          </a:xfrm>
        </p:spPr>
        <p:txBody>
          <a:bodyPr/>
          <a:lstStyle/>
          <a:p>
            <a:r>
              <a:rPr lang="en-US" dirty="0" smtClean="0"/>
              <a:t>Types of SLOs</a:t>
            </a:r>
            <a:endParaRPr lang="en-US" dirty="0"/>
          </a:p>
        </p:txBody>
      </p:sp>
      <p:pic>
        <p:nvPicPr>
          <p:cNvPr id="8" name="Slide 15.WMA">
            <a:hlinkClick r:id="" action="ppaction://media"/>
          </p:cNvPr>
          <p:cNvPicPr>
            <a:picLocks noChangeAspect="1"/>
          </p:cNvPicPr>
          <p:nvPr>
            <a:audioFile r:link="rId1"/>
            <p:extLst>
              <p:ext uri="{DAA4B4D4-6D71-4841-9C94-3DE7FCFB9230}">
                <p14:media xmlns:p14="http://schemas.microsoft.com/office/powerpoint/2010/main" r:embed="rId2">
                  <p14:trim st="1700"/>
                </p14:media>
              </p:ext>
            </p:extLst>
          </p:nvPr>
        </p:nvPicPr>
        <p:blipFill>
          <a:blip r:embed="rId5"/>
          <a:stretch>
            <a:fillRect/>
          </a:stretch>
        </p:blipFill>
        <p:spPr>
          <a:xfrm>
            <a:off x="76200" y="152400"/>
            <a:ext cx="457200" cy="457200"/>
          </a:xfrm>
          <a:prstGeom prst="rect">
            <a:avLst/>
          </a:prstGeom>
        </p:spPr>
      </p:pic>
      <p:pic>
        <p:nvPicPr>
          <p:cNvPr id="9" name="Picture 7" descr="C:\Users\tgrant\AppData\Local\Microsoft\Windows\Temporary Internet Files\Content.IE5\FVFT0A2D\BUTTON_NEXT[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599802"/>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53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03" fill="hold"/>
                                        <p:tgtEl>
                                          <p:spTgt spid="8"/>
                                        </p:tgtEl>
                                      </p:cBhvr>
                                    </p:cmd>
                                  </p:childTnLst>
                                </p:cTn>
                              </p:par>
                              <p:par>
                                <p:cTn id="7" presetID="42" presetClass="entr" presetSubtype="0" fill="hold" grpId="0" nodeType="withEffect">
                                  <p:stCondLst>
                                    <p:cond delay="48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6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41603"/>
                            </p:stCondLst>
                            <p:childTnLst>
                              <p:par>
                                <p:cTn id="18" presetID="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SLOs</a:t>
            </a:r>
            <a:endParaRPr lang="en-US" dirty="0"/>
          </a:p>
        </p:txBody>
      </p:sp>
      <p:graphicFrame>
        <p:nvGraphicFramePr>
          <p:cNvPr id="3" name="Diagram 2"/>
          <p:cNvGraphicFramePr/>
          <p:nvPr>
            <p:extLst>
              <p:ext uri="{D42A27DB-BD31-4B8C-83A1-F6EECF244321}">
                <p14:modId xmlns:p14="http://schemas.microsoft.com/office/powerpoint/2010/main" val="25466494"/>
              </p:ext>
            </p:extLst>
          </p:nvPr>
        </p:nvGraphicFramePr>
        <p:xfrm>
          <a:off x="381000" y="2057400"/>
          <a:ext cx="8534400" cy="4546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685800" y="1504605"/>
            <a:ext cx="8458200" cy="523220"/>
          </a:xfrm>
          <a:prstGeom prst="rect">
            <a:avLst/>
          </a:prstGeom>
        </p:spPr>
        <p:txBody>
          <a:bodyPr wrap="square">
            <a:spAutoFit/>
          </a:bodyPr>
          <a:lstStyle/>
          <a:p>
            <a:pPr algn="ctr"/>
            <a:r>
              <a:rPr lang="en-US" sz="2800" b="1" dirty="0"/>
              <a:t>HS: (2) sections of  Art History and (2) Pottery classes</a:t>
            </a:r>
          </a:p>
        </p:txBody>
      </p:sp>
      <p:sp>
        <p:nvSpPr>
          <p:cNvPr id="5" name="TextBox 4"/>
          <p:cNvSpPr txBox="1"/>
          <p:nvPr/>
        </p:nvSpPr>
        <p:spPr>
          <a:xfrm>
            <a:off x="3581400" y="2438400"/>
            <a:ext cx="5181600" cy="1631216"/>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solidFill>
                  <a:schemeClr val="accent4">
                    <a:lumMod val="75000"/>
                  </a:schemeClr>
                </a:solidFill>
              </a:rPr>
              <a:t>Student population comes from one section of one subject. </a:t>
            </a:r>
          </a:p>
          <a:p>
            <a:pPr marL="285750" lvl="0" indent="-285750">
              <a:buFont typeface="Arial" panose="020B0604020202020204" pitchFamily="34" charset="0"/>
              <a:buChar char="•"/>
            </a:pPr>
            <a:r>
              <a:rPr lang="en-US" sz="2000" dirty="0">
                <a:solidFill>
                  <a:schemeClr val="accent4">
                    <a:lumMod val="75000"/>
                  </a:schemeClr>
                </a:solidFill>
              </a:rPr>
              <a:t>All students are included in the student population.</a:t>
            </a:r>
          </a:p>
          <a:p>
            <a:endParaRPr lang="en-US" sz="2000" dirty="0"/>
          </a:p>
        </p:txBody>
      </p:sp>
      <p:sp>
        <p:nvSpPr>
          <p:cNvPr id="6" name="TextBox 5"/>
          <p:cNvSpPr txBox="1"/>
          <p:nvPr/>
        </p:nvSpPr>
        <p:spPr>
          <a:xfrm>
            <a:off x="3502794" y="4876800"/>
            <a:ext cx="5181600" cy="1015663"/>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solidFill>
                  <a:schemeClr val="accent4">
                    <a:lumMod val="75000"/>
                  </a:schemeClr>
                </a:solidFill>
              </a:rPr>
              <a:t>Student population comes from both sections of Art History.</a:t>
            </a:r>
          </a:p>
          <a:p>
            <a:endParaRPr lang="en-US" sz="2000" dirty="0"/>
          </a:p>
        </p:txBody>
      </p:sp>
      <p:sp>
        <p:nvSpPr>
          <p:cNvPr id="7" name="Rectangle 6"/>
          <p:cNvSpPr/>
          <p:nvPr/>
        </p:nvSpPr>
        <p:spPr>
          <a:xfrm>
            <a:off x="685800" y="2592288"/>
            <a:ext cx="2294022" cy="1323439"/>
          </a:xfrm>
          <a:prstGeom prst="rect">
            <a:avLst/>
          </a:prstGeom>
        </p:spPr>
        <p:txBody>
          <a:bodyPr wrap="square">
            <a:spAutoFit/>
          </a:bodyPr>
          <a:lstStyle/>
          <a:p>
            <a:pPr lvl="0"/>
            <a:r>
              <a:rPr lang="en-US" sz="8000" dirty="0"/>
              <a:t>Class</a:t>
            </a:r>
          </a:p>
        </p:txBody>
      </p:sp>
      <p:sp>
        <p:nvSpPr>
          <p:cNvPr id="8" name="Rectangle 7"/>
          <p:cNvSpPr/>
          <p:nvPr/>
        </p:nvSpPr>
        <p:spPr>
          <a:xfrm>
            <a:off x="533400" y="4873592"/>
            <a:ext cx="3257350" cy="1169551"/>
          </a:xfrm>
          <a:prstGeom prst="rect">
            <a:avLst/>
          </a:prstGeom>
        </p:spPr>
        <p:txBody>
          <a:bodyPr wrap="square">
            <a:spAutoFit/>
          </a:bodyPr>
          <a:lstStyle/>
          <a:p>
            <a:pPr lvl="0"/>
            <a:r>
              <a:rPr lang="en-US" sz="7000" dirty="0"/>
              <a:t>Course</a:t>
            </a:r>
          </a:p>
        </p:txBody>
      </p:sp>
      <p:pic>
        <p:nvPicPr>
          <p:cNvPr id="9" name="Slide 16.WMA">
            <a:hlinkClick r:id="" action="ppaction://media"/>
          </p:cNvPr>
          <p:cNvPicPr>
            <a:picLocks noChangeAspect="1"/>
          </p:cNvPicPr>
          <p:nvPr>
            <a:audioFile r:link="rId1"/>
            <p:extLst>
              <p:ext uri="{DAA4B4D4-6D71-4841-9C94-3DE7FCFB9230}">
                <p14:media xmlns:p14="http://schemas.microsoft.com/office/powerpoint/2010/main" r:embed="rId2">
                  <p14:trim st="1381.79" end="1331"/>
                </p14:media>
              </p:ext>
            </p:extLst>
          </p:nvPr>
        </p:nvPicPr>
        <p:blipFill>
          <a:blip r:embed="rId10"/>
          <a:stretch>
            <a:fillRect/>
          </a:stretch>
        </p:blipFill>
        <p:spPr>
          <a:xfrm>
            <a:off x="228600" y="304800"/>
            <a:ext cx="457200" cy="457200"/>
          </a:xfrm>
          <a:prstGeom prst="rect">
            <a:avLst/>
          </a:prstGeom>
        </p:spPr>
      </p:pic>
      <p:pic>
        <p:nvPicPr>
          <p:cNvPr id="10"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69133" y="5839884"/>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43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17" fill="hold"/>
                                        <p:tgtEl>
                                          <p:spTgt spid="9"/>
                                        </p:tgtEl>
                                      </p:cBhvr>
                                    </p:cmd>
                                  </p:childTnLst>
                                </p:cTn>
                              </p:par>
                              <p:par>
                                <p:cTn id="7" presetID="22" presetClass="entr" presetSubtype="4" fill="hold" grpId="0" nodeType="withEffect">
                                  <p:stCondLst>
                                    <p:cond delay="2130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00"/>
                                        <p:tgtEl>
                                          <p:spTgt spid="7"/>
                                        </p:tgtEl>
                                      </p:cBhvr>
                                    </p:animEffect>
                                  </p:childTnLst>
                                </p:cTn>
                              </p:par>
                              <p:par>
                                <p:cTn id="10" presetID="22" presetClass="entr" presetSubtype="4" fill="hold" grpId="0" nodeType="withEffect">
                                  <p:stCondLst>
                                    <p:cond delay="227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310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par>
                                <p:cTn id="16" presetID="22" presetClass="entr" presetSubtype="4" fill="hold" nodeType="withEffect">
                                  <p:stCondLst>
                                    <p:cond delay="3100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down)">
                                      <p:cBhvr>
                                        <p:cTn id="18" dur="500"/>
                                        <p:tgtEl>
                                          <p:spTgt spid="5">
                                            <p:txEl>
                                              <p:pRg st="1" end="1"/>
                                            </p:txEl>
                                          </p:spTgt>
                                        </p:tgtEl>
                                      </p:cBhvr>
                                    </p:animEffect>
                                  </p:childTnLst>
                                </p:cTn>
                              </p:par>
                              <p:par>
                                <p:cTn id="19" presetID="22" presetClass="entr" presetSubtype="4" fill="hold" nodeType="withEffect">
                                  <p:stCondLst>
                                    <p:cond delay="3800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par>
                          <p:cTn id="22" fill="hold">
                            <p:stCondLst>
                              <p:cond delay="61617"/>
                            </p:stCondLst>
                            <p:childTnLst>
                              <p:par>
                                <p:cTn id="23" presetID="1"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799" y="304800"/>
            <a:ext cx="7772399" cy="914400"/>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Approaches to Growth Targets</a:t>
            </a:r>
          </a:p>
        </p:txBody>
      </p:sp>
      <p:sp>
        <p:nvSpPr>
          <p:cNvPr id="3" name="TextBox 2"/>
          <p:cNvSpPr txBox="1"/>
          <p:nvPr/>
        </p:nvSpPr>
        <p:spPr>
          <a:xfrm>
            <a:off x="3255936" y="4876800"/>
            <a:ext cx="5638799" cy="1384995"/>
          </a:xfrm>
          <a:prstGeom prst="rect">
            <a:avLst/>
          </a:prstGeom>
          <a:noFill/>
        </p:spPr>
        <p:txBody>
          <a:bodyPr wrap="square" rtlCol="0">
            <a:spAutoFit/>
          </a:bodyPr>
          <a:lstStyle/>
          <a:p>
            <a:pPr lvl="1"/>
            <a:r>
              <a:rPr lang="en-US" sz="2800" dirty="0" smtClean="0">
                <a:solidFill>
                  <a:prstClr val="black"/>
                </a:solidFill>
              </a:rPr>
              <a:t>Appropriate for course approach as a </a:t>
            </a:r>
            <a:r>
              <a:rPr lang="en-US" sz="2800" b="1" dirty="0" smtClean="0">
                <a:solidFill>
                  <a:prstClr val="black"/>
                </a:solidFill>
              </a:rPr>
              <a:t>second </a:t>
            </a:r>
            <a:r>
              <a:rPr lang="en-US" sz="2800" dirty="0" smtClean="0">
                <a:solidFill>
                  <a:prstClr val="black"/>
                </a:solidFill>
              </a:rPr>
              <a:t>SLO when the first includes </a:t>
            </a:r>
            <a:r>
              <a:rPr lang="en-US" sz="2800" b="1" dirty="0" smtClean="0">
                <a:solidFill>
                  <a:prstClr val="black"/>
                </a:solidFill>
              </a:rPr>
              <a:t>all students.</a:t>
            </a:r>
            <a:endParaRPr lang="en-US" sz="2800" dirty="0">
              <a:solidFill>
                <a:prstClr val="black"/>
              </a:solidFill>
            </a:endParaRPr>
          </a:p>
        </p:txBody>
      </p:sp>
      <p:sp>
        <p:nvSpPr>
          <p:cNvPr id="7" name="TextBox 6"/>
          <p:cNvSpPr txBox="1"/>
          <p:nvPr/>
        </p:nvSpPr>
        <p:spPr>
          <a:xfrm>
            <a:off x="3004868" y="2897299"/>
            <a:ext cx="5219700" cy="954107"/>
          </a:xfrm>
          <a:prstGeom prst="rect">
            <a:avLst/>
          </a:prstGeom>
          <a:noFill/>
        </p:spPr>
        <p:txBody>
          <a:bodyPr wrap="square" rtlCol="0">
            <a:spAutoFit/>
          </a:bodyPr>
          <a:lstStyle/>
          <a:p>
            <a:pPr lvl="1"/>
            <a:r>
              <a:rPr lang="en-US" sz="2800" dirty="0" smtClean="0">
                <a:solidFill>
                  <a:prstClr val="black"/>
                </a:solidFill>
              </a:rPr>
              <a:t>Sub population(s) of students are the </a:t>
            </a:r>
            <a:r>
              <a:rPr lang="en-US" sz="2800" dirty="0">
                <a:solidFill>
                  <a:prstClr val="black"/>
                </a:solidFill>
              </a:rPr>
              <a:t>f</a:t>
            </a:r>
            <a:r>
              <a:rPr lang="en-US" sz="2800" dirty="0" smtClean="0">
                <a:solidFill>
                  <a:prstClr val="black"/>
                </a:solidFill>
              </a:rPr>
              <a:t>ocus of the SLO Goal.</a:t>
            </a:r>
            <a:endParaRPr lang="en-US" sz="2800" dirty="0">
              <a:solidFill>
                <a:prstClr val="black"/>
              </a:solidFill>
            </a:endParaRPr>
          </a:p>
        </p:txBody>
      </p:sp>
      <p:pic>
        <p:nvPicPr>
          <p:cNvPr id="1030" name="Picture 6" descr="C:\Users\tgrant\AppData\Local\Microsoft\Windows\Temporary Internet Files\Content.IE5\AF6XW18W\bullseye[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63" y="2669396"/>
            <a:ext cx="2486373" cy="24863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71455" y="1295400"/>
            <a:ext cx="4201086" cy="707886"/>
          </a:xfrm>
          <a:prstGeom prst="rect">
            <a:avLst/>
          </a:prstGeom>
        </p:spPr>
        <p:txBody>
          <a:bodyPr wrap="none">
            <a:spAutoFit/>
          </a:bodyPr>
          <a:lstStyle/>
          <a:p>
            <a:r>
              <a:rPr lang="en-US" sz="4000" b="1" dirty="0">
                <a:solidFill>
                  <a:srgbClr val="C00000"/>
                </a:solidFill>
              </a:rPr>
              <a:t>Targeted Approach</a:t>
            </a:r>
          </a:p>
        </p:txBody>
      </p:sp>
      <p:pic>
        <p:nvPicPr>
          <p:cNvPr id="5" name="Slide 17.WMA">
            <a:hlinkClick r:id="" action="ppaction://media"/>
          </p:cNvPr>
          <p:cNvPicPr>
            <a:picLocks noChangeAspect="1"/>
          </p:cNvPicPr>
          <p:nvPr>
            <a:audioFile r:link="rId1"/>
            <p:extLst>
              <p:ext uri="{DAA4B4D4-6D71-4841-9C94-3DE7FCFB9230}">
                <p14:media xmlns:p14="http://schemas.microsoft.com/office/powerpoint/2010/main" r:embed="rId2">
                  <p14:trim st="1239.9022"/>
                </p14:media>
              </p:ext>
            </p:extLst>
          </p:nvPr>
        </p:nvPicPr>
        <p:blipFill>
          <a:blip r:embed="rId6"/>
          <a:stretch>
            <a:fillRect/>
          </a:stretch>
        </p:blipFill>
        <p:spPr>
          <a:xfrm>
            <a:off x="246225" y="152400"/>
            <a:ext cx="609600" cy="609600"/>
          </a:xfrm>
          <a:prstGeom prst="rect">
            <a:avLst/>
          </a:prstGeom>
        </p:spPr>
      </p:pic>
      <p:pic>
        <p:nvPicPr>
          <p:cNvPr id="8"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969258" y="5773992"/>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3" fill="hold"/>
                                        <p:tgtEl>
                                          <p:spTgt spid="5"/>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8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76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14503"/>
                            </p:stCondLst>
                            <p:childTnLst>
                              <p:par>
                                <p:cTn id="28" presetID="1"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3" grpId="0"/>
      <p:bldP spid="7"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31"/>
            <a:ext cx="8229600" cy="964769"/>
          </a:xfrm>
        </p:spPr>
        <p:txBody>
          <a:bodyPr/>
          <a:lstStyle/>
          <a:p>
            <a:r>
              <a:rPr lang="en-US" dirty="0" smtClean="0"/>
              <a:t>Approaches to Growth Targets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68927889"/>
              </p:ext>
            </p:extLst>
          </p:nvPr>
        </p:nvGraphicFramePr>
        <p:xfrm>
          <a:off x="351293" y="2895600"/>
          <a:ext cx="8229600" cy="38590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p:cNvSpPr txBox="1"/>
          <p:nvPr/>
        </p:nvSpPr>
        <p:spPr>
          <a:xfrm>
            <a:off x="457200" y="1579535"/>
            <a:ext cx="8382001"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2">
                    <a:lumMod val="25000"/>
                  </a:schemeClr>
                </a:solidFill>
              </a:rPr>
              <a:t>A teacher writes a single class SLO</a:t>
            </a:r>
          </a:p>
          <a:p>
            <a:pPr marL="342900" indent="-342900">
              <a:buFont typeface="Arial" panose="020B0604020202020204" pitchFamily="34" charset="0"/>
              <a:buChar char="•"/>
            </a:pPr>
            <a:r>
              <a:rPr lang="en-US" sz="2400" dirty="0" smtClean="0">
                <a:solidFill>
                  <a:schemeClr val="bg2">
                    <a:lumMod val="25000"/>
                  </a:schemeClr>
                </a:solidFill>
              </a:rPr>
              <a:t>All students are included in the SLO, </a:t>
            </a:r>
            <a:r>
              <a:rPr lang="en-US" sz="2400" dirty="0">
                <a:solidFill>
                  <a:schemeClr val="bg2">
                    <a:lumMod val="25000"/>
                  </a:schemeClr>
                </a:solidFill>
              </a:rPr>
              <a:t>B</a:t>
            </a:r>
            <a:r>
              <a:rPr lang="en-US" sz="2400" dirty="0" smtClean="0">
                <a:solidFill>
                  <a:schemeClr val="bg2">
                    <a:lumMod val="25000"/>
                  </a:schemeClr>
                </a:solidFill>
              </a:rPr>
              <a:t>UT have varying degrees of expected growth</a:t>
            </a:r>
          </a:p>
        </p:txBody>
      </p:sp>
      <p:sp>
        <p:nvSpPr>
          <p:cNvPr id="9" name="Title 1"/>
          <p:cNvSpPr txBox="1">
            <a:spLocks/>
          </p:cNvSpPr>
          <p:nvPr/>
        </p:nvSpPr>
        <p:spPr>
          <a:xfrm>
            <a:off x="331921" y="763291"/>
            <a:ext cx="7772399" cy="838200"/>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chemeClr val="bg2">
                    <a:lumMod val="25000"/>
                  </a:schemeClr>
                </a:solidFill>
                <a:latin typeface="+mn-lt"/>
              </a:rPr>
              <a:t>Tiered Approach</a:t>
            </a:r>
          </a:p>
        </p:txBody>
      </p:sp>
      <p:sp>
        <p:nvSpPr>
          <p:cNvPr id="10" name="TextBox 9"/>
          <p:cNvSpPr txBox="1"/>
          <p:nvPr/>
        </p:nvSpPr>
        <p:spPr>
          <a:xfrm>
            <a:off x="430160" y="3579533"/>
            <a:ext cx="2617839" cy="2462213"/>
          </a:xfrm>
          <a:prstGeom prst="rect">
            <a:avLst/>
          </a:prstGeom>
          <a:noFill/>
        </p:spPr>
        <p:txBody>
          <a:bodyPr wrap="square" rtlCol="0">
            <a:spAutoFit/>
          </a:bodyPr>
          <a:lstStyle/>
          <a:p>
            <a:r>
              <a:rPr lang="en-US" sz="2400" b="1" dirty="0"/>
              <a:t>Tier 1: </a:t>
            </a:r>
          </a:p>
          <a:p>
            <a:pPr lvl="0"/>
            <a:endParaRPr lang="en-US" dirty="0" smtClean="0"/>
          </a:p>
          <a:p>
            <a:pPr lvl="0"/>
            <a:r>
              <a:rPr lang="en-US" sz="2000" dirty="0" smtClean="0"/>
              <a:t>5 </a:t>
            </a:r>
            <a:r>
              <a:rPr lang="en-US" sz="2000" dirty="0"/>
              <a:t>Advanced </a:t>
            </a:r>
            <a:r>
              <a:rPr lang="en-US" sz="2000" dirty="0" smtClean="0"/>
              <a:t>Students</a:t>
            </a:r>
          </a:p>
          <a:p>
            <a:pPr lvl="0"/>
            <a:endParaRPr lang="en-US" sz="2000" dirty="0"/>
          </a:p>
          <a:p>
            <a:pPr lvl="0"/>
            <a:r>
              <a:rPr lang="en-US" dirty="0" smtClean="0"/>
              <a:t>Goal is final assessment </a:t>
            </a:r>
            <a:r>
              <a:rPr lang="en-US" dirty="0"/>
              <a:t>score of 90 or above, plus in-depth project.</a:t>
            </a:r>
          </a:p>
          <a:p>
            <a:endParaRPr lang="en-US" dirty="0"/>
          </a:p>
        </p:txBody>
      </p:sp>
      <p:sp>
        <p:nvSpPr>
          <p:cNvPr id="11" name="TextBox 10"/>
          <p:cNvSpPr txBox="1"/>
          <p:nvPr/>
        </p:nvSpPr>
        <p:spPr>
          <a:xfrm>
            <a:off x="6019800" y="3505200"/>
            <a:ext cx="2617839" cy="2277547"/>
          </a:xfrm>
          <a:prstGeom prst="rect">
            <a:avLst/>
          </a:prstGeom>
          <a:noFill/>
        </p:spPr>
        <p:txBody>
          <a:bodyPr wrap="square" rtlCol="0">
            <a:spAutoFit/>
          </a:bodyPr>
          <a:lstStyle/>
          <a:p>
            <a:pPr lvl="0"/>
            <a:r>
              <a:rPr lang="en-US" sz="2400" b="1" dirty="0"/>
              <a:t>Tier 3:                                                                                  </a:t>
            </a:r>
            <a:endParaRPr lang="en-US" sz="2400" b="1" dirty="0" smtClean="0"/>
          </a:p>
          <a:p>
            <a:pPr lvl="0"/>
            <a:endParaRPr lang="en-US" sz="2400" b="1" dirty="0"/>
          </a:p>
          <a:p>
            <a:pPr lvl="0"/>
            <a:r>
              <a:rPr lang="en-US" sz="2000" dirty="0" smtClean="0"/>
              <a:t>4 </a:t>
            </a:r>
            <a:r>
              <a:rPr lang="en-US" sz="2000" dirty="0"/>
              <a:t>Below Basic </a:t>
            </a:r>
            <a:r>
              <a:rPr lang="en-US" sz="2000" dirty="0" smtClean="0"/>
              <a:t>Students</a:t>
            </a:r>
          </a:p>
          <a:p>
            <a:pPr lvl="0"/>
            <a:endParaRPr lang="en-US" sz="2000" dirty="0"/>
          </a:p>
          <a:p>
            <a:pPr lvl="0"/>
            <a:r>
              <a:rPr lang="en-US" dirty="0" smtClean="0"/>
              <a:t>Goal </a:t>
            </a:r>
            <a:r>
              <a:rPr lang="en-US" dirty="0"/>
              <a:t>is final assessment score of </a:t>
            </a:r>
            <a:r>
              <a:rPr lang="en-US" dirty="0" smtClean="0"/>
              <a:t>70 </a:t>
            </a:r>
            <a:r>
              <a:rPr lang="en-US" dirty="0"/>
              <a:t>or above.</a:t>
            </a:r>
          </a:p>
          <a:p>
            <a:endParaRPr lang="en-US" dirty="0"/>
          </a:p>
        </p:txBody>
      </p:sp>
      <p:sp>
        <p:nvSpPr>
          <p:cNvPr id="12" name="TextBox 11"/>
          <p:cNvSpPr txBox="1"/>
          <p:nvPr/>
        </p:nvSpPr>
        <p:spPr>
          <a:xfrm>
            <a:off x="3276601" y="3599789"/>
            <a:ext cx="2514600" cy="1908215"/>
          </a:xfrm>
          <a:prstGeom prst="rect">
            <a:avLst/>
          </a:prstGeom>
          <a:noFill/>
        </p:spPr>
        <p:txBody>
          <a:bodyPr wrap="square" rtlCol="0">
            <a:spAutoFit/>
          </a:bodyPr>
          <a:lstStyle/>
          <a:p>
            <a:pPr lvl="0"/>
            <a:r>
              <a:rPr lang="en-US" sz="2400" b="1" dirty="0"/>
              <a:t>Tier 2: </a:t>
            </a:r>
          </a:p>
          <a:p>
            <a:pPr lvl="0"/>
            <a:endParaRPr lang="en-US" dirty="0" smtClean="0"/>
          </a:p>
          <a:p>
            <a:pPr lvl="0"/>
            <a:r>
              <a:rPr lang="en-US" sz="2000" dirty="0" smtClean="0"/>
              <a:t>15 </a:t>
            </a:r>
            <a:r>
              <a:rPr lang="en-US" sz="2000" dirty="0"/>
              <a:t>Basic </a:t>
            </a:r>
            <a:r>
              <a:rPr lang="en-US" sz="2000" dirty="0" smtClean="0"/>
              <a:t>Students</a:t>
            </a:r>
          </a:p>
          <a:p>
            <a:pPr lvl="0"/>
            <a:endParaRPr lang="en-US" sz="2000" dirty="0"/>
          </a:p>
          <a:p>
            <a:pPr lvl="0"/>
            <a:r>
              <a:rPr lang="en-US" dirty="0" smtClean="0"/>
              <a:t>Goal </a:t>
            </a:r>
            <a:r>
              <a:rPr lang="en-US" dirty="0"/>
              <a:t>is final assessment score of 80 or above.</a:t>
            </a:r>
          </a:p>
        </p:txBody>
      </p:sp>
      <p:pic>
        <p:nvPicPr>
          <p:cNvPr id="4" name="Slide 18.WMA">
            <a:hlinkClick r:id="" action="ppaction://media"/>
          </p:cNvPr>
          <p:cNvPicPr>
            <a:picLocks noChangeAspect="1"/>
          </p:cNvPicPr>
          <p:nvPr>
            <a:audioFile r:link="rId1"/>
            <p:extLst>
              <p:ext uri="{DAA4B4D4-6D71-4841-9C94-3DE7FCFB9230}">
                <p14:media xmlns:p14="http://schemas.microsoft.com/office/powerpoint/2010/main" r:embed="rId2">
                  <p14:trim st="1700"/>
                </p14:media>
              </p:ext>
            </p:extLst>
          </p:nvPr>
        </p:nvPicPr>
        <p:blipFill>
          <a:blip r:embed="rId10"/>
          <a:stretch>
            <a:fillRect/>
          </a:stretch>
        </p:blipFill>
        <p:spPr>
          <a:xfrm>
            <a:off x="331921" y="153691"/>
            <a:ext cx="484240" cy="484240"/>
          </a:xfrm>
          <a:prstGeom prst="rect">
            <a:avLst/>
          </a:prstGeom>
        </p:spPr>
      </p:pic>
      <p:pic>
        <p:nvPicPr>
          <p:cNvPr id="13"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782747"/>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10" fill="hold"/>
                                        <p:tgtEl>
                                          <p:spTgt spid="4"/>
                                        </p:tgtEl>
                                      </p:cBhvr>
                                    </p:cmd>
                                  </p:childTnLst>
                                </p:cTn>
                              </p:par>
                              <p:par>
                                <p:cTn id="7" presetID="6" presetClass="entr" presetSubtype="16" fill="hold" grpId="0" nodeType="withEffect">
                                  <p:stCondLst>
                                    <p:cond delay="3200"/>
                                  </p:stCondLst>
                                  <p:childTnLst>
                                    <p:set>
                                      <p:cBhvr>
                                        <p:cTn id="8" dur="1" fill="hold">
                                          <p:stCondLst>
                                            <p:cond delay="0"/>
                                          </p:stCondLst>
                                        </p:cTn>
                                        <p:tgtEl>
                                          <p:spTgt spid="9"/>
                                        </p:tgtEl>
                                        <p:attrNameLst>
                                          <p:attrName>style.visibility</p:attrName>
                                        </p:attrNameLst>
                                      </p:cBhvr>
                                      <p:to>
                                        <p:strVal val="visible"/>
                                      </p:to>
                                    </p:set>
                                    <p:animEffect transition="in" filter="circle(in)">
                                      <p:cBhvr>
                                        <p:cTn id="9" dur="2000"/>
                                        <p:tgtEl>
                                          <p:spTgt spid="9"/>
                                        </p:tgtEl>
                                      </p:cBhvr>
                                    </p:animEffect>
                                  </p:childTnLst>
                                </p:cTn>
                              </p:par>
                              <p:par>
                                <p:cTn id="10" presetID="6" presetClass="entr" presetSubtype="16" fill="hold" nodeType="withEffect">
                                  <p:stCondLst>
                                    <p:cond delay="32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par>
                                <p:cTn id="13" presetID="6" presetClass="entr" presetSubtype="16" fill="hold" nodeType="withEffect">
                                  <p:stCondLst>
                                    <p:cond delay="590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circle(in)">
                                      <p:cBhvr>
                                        <p:cTn id="15" dur="2000"/>
                                        <p:tgtEl>
                                          <p:spTgt spid="8">
                                            <p:txEl>
                                              <p:pRg st="1" end="1"/>
                                            </p:txEl>
                                          </p:spTgt>
                                        </p:tgtEl>
                                      </p:cBhvr>
                                    </p:animEffect>
                                  </p:childTnLst>
                                </p:cTn>
                              </p:par>
                              <p:par>
                                <p:cTn id="16" presetID="6" presetClass="entr" presetSubtype="16" fill="hold" nodeType="withEffect">
                                  <p:stCondLst>
                                    <p:cond delay="1750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circle(in)">
                                      <p:cBhvr>
                                        <p:cTn id="18" dur="2000"/>
                                        <p:tgtEl>
                                          <p:spTgt spid="10">
                                            <p:txEl>
                                              <p:pRg st="0" end="0"/>
                                            </p:txEl>
                                          </p:spTgt>
                                        </p:tgtEl>
                                      </p:cBhvr>
                                    </p:animEffect>
                                  </p:childTnLst>
                                </p:cTn>
                              </p:par>
                              <p:par>
                                <p:cTn id="19" presetID="6" presetClass="entr" presetSubtype="16" fill="hold" nodeType="withEffect">
                                  <p:stCondLst>
                                    <p:cond delay="1750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circle(in)">
                                      <p:cBhvr>
                                        <p:cTn id="21" dur="2000"/>
                                        <p:tgtEl>
                                          <p:spTgt spid="10">
                                            <p:txEl>
                                              <p:pRg st="2" end="2"/>
                                            </p:txEl>
                                          </p:spTgt>
                                        </p:tgtEl>
                                      </p:cBhvr>
                                    </p:animEffect>
                                  </p:childTnLst>
                                </p:cTn>
                              </p:par>
                              <p:par>
                                <p:cTn id="22" presetID="6" presetClass="entr" presetSubtype="16" fill="hold" nodeType="withEffect">
                                  <p:stCondLst>
                                    <p:cond delay="2060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circle(in)">
                                      <p:cBhvr>
                                        <p:cTn id="24" dur="2000"/>
                                        <p:tgtEl>
                                          <p:spTgt spid="10">
                                            <p:txEl>
                                              <p:pRg st="4" end="4"/>
                                            </p:txEl>
                                          </p:spTgt>
                                        </p:tgtEl>
                                      </p:cBhvr>
                                    </p:animEffect>
                                  </p:childTnLst>
                                </p:cTn>
                              </p:par>
                              <p:par>
                                <p:cTn id="25" presetID="6" presetClass="entr" presetSubtype="16" fill="hold" nodeType="withEffect">
                                  <p:stCondLst>
                                    <p:cond delay="2500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circle(in)">
                                      <p:cBhvr>
                                        <p:cTn id="27" dur="2000"/>
                                        <p:tgtEl>
                                          <p:spTgt spid="12">
                                            <p:txEl>
                                              <p:pRg st="0" end="0"/>
                                            </p:txEl>
                                          </p:spTgt>
                                        </p:tgtEl>
                                      </p:cBhvr>
                                    </p:animEffect>
                                  </p:childTnLst>
                                </p:cTn>
                              </p:par>
                              <p:par>
                                <p:cTn id="28" presetID="6" presetClass="entr" presetSubtype="16" fill="hold" nodeType="withEffect">
                                  <p:stCondLst>
                                    <p:cond delay="2500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par>
                                <p:cTn id="31" presetID="6" presetClass="entr" presetSubtype="16" fill="hold" nodeType="withEffect">
                                  <p:stCondLst>
                                    <p:cond delay="28000"/>
                                  </p:stCondLst>
                                  <p:childTnLst>
                                    <p:set>
                                      <p:cBhvr>
                                        <p:cTn id="32" dur="1" fill="hold">
                                          <p:stCondLst>
                                            <p:cond delay="0"/>
                                          </p:stCondLst>
                                        </p:cTn>
                                        <p:tgtEl>
                                          <p:spTgt spid="12">
                                            <p:txEl>
                                              <p:pRg st="4" end="4"/>
                                            </p:txEl>
                                          </p:spTgt>
                                        </p:tgtEl>
                                        <p:attrNameLst>
                                          <p:attrName>style.visibility</p:attrName>
                                        </p:attrNameLst>
                                      </p:cBhvr>
                                      <p:to>
                                        <p:strVal val="visible"/>
                                      </p:to>
                                    </p:set>
                                    <p:animEffect transition="in" filter="circle(in)">
                                      <p:cBhvr>
                                        <p:cTn id="33" dur="2000"/>
                                        <p:tgtEl>
                                          <p:spTgt spid="12">
                                            <p:txEl>
                                              <p:pRg st="4" end="4"/>
                                            </p:txEl>
                                          </p:spTgt>
                                        </p:tgtEl>
                                      </p:cBhvr>
                                    </p:animEffect>
                                  </p:childTnLst>
                                </p:cTn>
                              </p:par>
                              <p:par>
                                <p:cTn id="34" presetID="6" presetClass="entr" presetSubtype="16" fill="hold" nodeType="withEffect">
                                  <p:stCondLst>
                                    <p:cond delay="3300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circle(in)">
                                      <p:cBhvr>
                                        <p:cTn id="36" dur="2000"/>
                                        <p:tgtEl>
                                          <p:spTgt spid="11">
                                            <p:txEl>
                                              <p:pRg st="0" end="0"/>
                                            </p:txEl>
                                          </p:spTgt>
                                        </p:tgtEl>
                                      </p:cBhvr>
                                    </p:animEffect>
                                  </p:childTnLst>
                                </p:cTn>
                              </p:par>
                              <p:par>
                                <p:cTn id="37" presetID="6" presetClass="entr" presetSubtype="16" fill="hold" nodeType="withEffect">
                                  <p:stCondLst>
                                    <p:cond delay="3300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par>
                                <p:cTn id="40" presetID="6" presetClass="entr" presetSubtype="16" fill="hold" nodeType="withEffect">
                                  <p:stCondLst>
                                    <p:cond delay="3600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circle(in)">
                                      <p:cBhvr>
                                        <p:cTn id="42" dur="2000"/>
                                        <p:tgtEl>
                                          <p:spTgt spid="11">
                                            <p:txEl>
                                              <p:pRg st="4" end="4"/>
                                            </p:txEl>
                                          </p:spTgt>
                                        </p:tgtEl>
                                      </p:cBhvr>
                                    </p:animEffect>
                                  </p:childTnLst>
                                </p:cTn>
                              </p:par>
                            </p:childTnLst>
                          </p:cTn>
                        </p:par>
                        <p:par>
                          <p:cTn id="43" fill="hold">
                            <p:stCondLst>
                              <p:cond delay="4121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76300"/>
          </a:xfrm>
        </p:spPr>
        <p:txBody>
          <a:bodyPr/>
          <a:lstStyle/>
          <a:p>
            <a:r>
              <a:rPr lang="en-US" dirty="0" smtClean="0"/>
              <a:t>Required Materials</a:t>
            </a:r>
            <a:endParaRPr lang="en-US" dirty="0"/>
          </a:p>
        </p:txBody>
      </p:sp>
      <p:pic>
        <p:nvPicPr>
          <p:cNvPr id="2055" name="Picture 7" descr="C:\Users\tgrant\AppData\Local\Microsoft\Windows\Temporary Internet Files\Content.IE5\L14IFVKH\744px-Clipboard_01.svg[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533400"/>
            <a:ext cx="7149472"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36436" y="1752600"/>
            <a:ext cx="5562600" cy="4525963"/>
          </a:xfrm>
        </p:spPr>
        <p:txBody>
          <a:bodyPr/>
          <a:lstStyle/>
          <a:p>
            <a:pPr>
              <a:buFont typeface="Wingdings" panose="05000000000000000000" pitchFamily="2" charset="2"/>
              <a:buChar char="ü"/>
            </a:pPr>
            <a:r>
              <a:rPr lang="en-US" dirty="0" smtClean="0">
                <a:solidFill>
                  <a:srgbClr val="892774"/>
                </a:solidFill>
              </a:rPr>
              <a:t>HS Physical Science SLO Example</a:t>
            </a:r>
          </a:p>
          <a:p>
            <a:pPr>
              <a:buFont typeface="Wingdings" panose="05000000000000000000" pitchFamily="2" charset="2"/>
              <a:buChar char="ü"/>
            </a:pPr>
            <a:r>
              <a:rPr lang="en-US" dirty="0" smtClean="0">
                <a:solidFill>
                  <a:srgbClr val="892774"/>
                </a:solidFill>
              </a:rPr>
              <a:t>Assessment Checklist</a:t>
            </a:r>
          </a:p>
          <a:p>
            <a:pPr>
              <a:buFont typeface="Wingdings" panose="05000000000000000000" pitchFamily="2" charset="2"/>
              <a:buChar char="ü"/>
            </a:pPr>
            <a:r>
              <a:rPr lang="en-US" dirty="0" smtClean="0">
                <a:solidFill>
                  <a:srgbClr val="892774"/>
                </a:solidFill>
              </a:rPr>
              <a:t>Baseline and Trend Activity Packet</a:t>
            </a:r>
          </a:p>
          <a:p>
            <a:pPr>
              <a:buFont typeface="Wingdings" panose="05000000000000000000" pitchFamily="2" charset="2"/>
              <a:buChar char="ü"/>
            </a:pPr>
            <a:r>
              <a:rPr lang="en-US" dirty="0" smtClean="0">
                <a:solidFill>
                  <a:srgbClr val="892774"/>
                </a:solidFill>
              </a:rPr>
              <a:t>SLO Before and After Activity</a:t>
            </a:r>
          </a:p>
          <a:p>
            <a:pPr>
              <a:buFont typeface="Wingdings" panose="05000000000000000000" pitchFamily="2" charset="2"/>
              <a:buChar char="ü"/>
            </a:pPr>
            <a:r>
              <a:rPr lang="en-US" dirty="0" smtClean="0">
                <a:solidFill>
                  <a:srgbClr val="892774"/>
                </a:solidFill>
              </a:rPr>
              <a:t>Rubric for Rating Quality SLOs</a:t>
            </a:r>
          </a:p>
          <a:p>
            <a:pPr>
              <a:buFont typeface="Wingdings" panose="05000000000000000000" pitchFamily="2" charset="2"/>
              <a:buChar char="ü"/>
            </a:pPr>
            <a:r>
              <a:rPr lang="en-US" dirty="0" smtClean="0">
                <a:solidFill>
                  <a:srgbClr val="892774"/>
                </a:solidFill>
              </a:rPr>
              <a:t>SLO Rubric Companion Guide</a:t>
            </a:r>
            <a:endParaRPr lang="en-US" dirty="0">
              <a:solidFill>
                <a:srgbClr val="892774"/>
              </a:solidFill>
            </a:endParaRPr>
          </a:p>
        </p:txBody>
      </p:sp>
      <p:pic>
        <p:nvPicPr>
          <p:cNvPr id="10"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8" name="New Slide 2 Final.WMA">
            <a:hlinkClick r:id="" action="ppaction://media"/>
          </p:cNvPr>
          <p:cNvPicPr>
            <a:picLocks noChangeAspect="1"/>
          </p:cNvPicPr>
          <p:nvPr>
            <a:audioFile r:link="rId1"/>
            <p:extLst>
              <p:ext uri="{DAA4B4D4-6D71-4841-9C94-3DE7FCFB9230}">
                <p14:media xmlns:p14="http://schemas.microsoft.com/office/powerpoint/2010/main" r:embed="rId2">
                  <p14:trim st="1982.2434" end="7532.5248"/>
                </p14:media>
              </p:ext>
            </p:extLst>
          </p:nvPr>
        </p:nvPicPr>
        <p:blipFill>
          <a:blip r:embed="rId9"/>
          <a:stretch>
            <a:fillRect/>
          </a:stretch>
        </p:blipFill>
        <p:spPr>
          <a:xfrm>
            <a:off x="381000" y="228600"/>
            <a:ext cx="609600" cy="609600"/>
          </a:xfrm>
          <a:prstGeom prst="rect">
            <a:avLst/>
          </a:prstGeom>
        </p:spPr>
      </p:pic>
      <p:pic>
        <p:nvPicPr>
          <p:cNvPr id="9" name="New Slide 2 B Final.WMA">
            <a:hlinkClick r:id="" action="ppaction://media"/>
          </p:cNvPr>
          <p:cNvPicPr>
            <a:picLocks noChangeAspect="1"/>
          </p:cNvPicPr>
          <p:nvPr>
            <a:audioFile r:link="rId1"/>
            <p:extLst>
              <p:ext uri="{DAA4B4D4-6D71-4841-9C94-3DE7FCFB9230}">
                <p14:media xmlns:p14="http://schemas.microsoft.com/office/powerpoint/2010/main" r:embed="rId3">
                  <p14:trim st="1654.9404" end="740"/>
                </p14:media>
              </p:ext>
            </p:extLst>
          </p:nvPr>
        </p:nvPicPr>
        <p:blipFill>
          <a:blip r:embed="rId9"/>
          <a:stretch>
            <a:fillRect/>
          </a:stretch>
        </p:blipFill>
        <p:spPr>
          <a:xfrm>
            <a:off x="7987672" y="228600"/>
            <a:ext cx="609600" cy="609600"/>
          </a:xfrm>
          <a:prstGeom prst="rect">
            <a:avLst/>
          </a:prstGeom>
        </p:spPr>
      </p:pic>
    </p:spTree>
    <p:extLst>
      <p:ext uri="{BB962C8B-B14F-4D97-AF65-F5344CB8AC3E}">
        <p14:creationId xmlns:p14="http://schemas.microsoft.com/office/powerpoint/2010/main" val="312552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13" fill="hold"/>
                                        <p:tgtEl>
                                          <p:spTgt spid="8"/>
                                        </p:tgtEl>
                                      </p:cBhvr>
                                    </p:cmd>
                                  </p:childTnLst>
                                </p:cTn>
                              </p:par>
                            </p:childTnLst>
                          </p:cTn>
                        </p:par>
                        <p:par>
                          <p:cTn id="7" fill="hold">
                            <p:stCondLst>
                              <p:cond delay="32013"/>
                            </p:stCondLst>
                            <p:childTnLst>
                              <p:par>
                                <p:cTn id="8" presetID="1" presetClass="mediacall" presetSubtype="0" fill="hold" nodeType="afterEffect">
                                  <p:stCondLst>
                                    <p:cond delay="0"/>
                                  </p:stCondLst>
                                  <p:childTnLst>
                                    <p:cmd type="call" cmd="playFrom(0.0)">
                                      <p:cBhvr>
                                        <p:cTn id="9" dur="6495" fill="hold"/>
                                        <p:tgtEl>
                                          <p:spTgt spid="9"/>
                                        </p:tgtEl>
                                      </p:cBhvr>
                                    </p:cmd>
                                  </p:childTnLst>
                                </p:cTn>
                              </p:par>
                            </p:childTnLst>
                          </p:cTn>
                        </p:par>
                        <p:par>
                          <p:cTn id="10" fill="hold">
                            <p:stCondLst>
                              <p:cond delay="38508"/>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audio>
              <p:cMediaNode vol="80000">
                <p:cTn id="14"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31"/>
            <a:ext cx="8229600" cy="1143000"/>
          </a:xfrm>
        </p:spPr>
        <p:txBody>
          <a:bodyPr/>
          <a:lstStyle/>
          <a:p>
            <a:r>
              <a:rPr lang="en-US" dirty="0" smtClean="0"/>
              <a:t>Approaches to Growth Targets</a:t>
            </a:r>
            <a:endParaRPr lang="en-US" dirty="0"/>
          </a:p>
        </p:txBody>
      </p:sp>
      <p:sp>
        <p:nvSpPr>
          <p:cNvPr id="4" name="Title 1"/>
          <p:cNvSpPr txBox="1">
            <a:spLocks noGrp="1"/>
          </p:cNvSpPr>
          <p:nvPr>
            <p:ph idx="1"/>
          </p:nvPr>
        </p:nvSpPr>
        <p:spPr>
          <a:xfrm>
            <a:off x="457200" y="990600"/>
            <a:ext cx="8229600" cy="4830763"/>
          </a:xfrm>
          <a:prstGeom prst="rect">
            <a:avLst/>
          </a:prstGeom>
        </p:spPr>
        <p:txBody>
          <a:bodyP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rgbClr val="ACCBF9">
                    <a:lumMod val="25000"/>
                  </a:srgbClr>
                </a:solidFill>
                <a:latin typeface="+mn-lt"/>
              </a:rPr>
              <a:t>Individualized Growth Targets</a:t>
            </a:r>
          </a:p>
        </p:txBody>
      </p:sp>
      <p:graphicFrame>
        <p:nvGraphicFramePr>
          <p:cNvPr id="5" name="Diagram 4"/>
          <p:cNvGraphicFramePr/>
          <p:nvPr>
            <p:extLst>
              <p:ext uri="{D42A27DB-BD31-4B8C-83A1-F6EECF244321}">
                <p14:modId xmlns:p14="http://schemas.microsoft.com/office/powerpoint/2010/main" val="826105189"/>
              </p:ext>
            </p:extLst>
          </p:nvPr>
        </p:nvGraphicFramePr>
        <p:xfrm>
          <a:off x="873201" y="2450989"/>
          <a:ext cx="7172871" cy="35626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p:nvPr/>
        </p:nvSpPr>
        <p:spPr>
          <a:xfrm>
            <a:off x="344837" y="1752600"/>
            <a:ext cx="8229600" cy="1200329"/>
          </a:xfrm>
          <a:prstGeom prst="rect">
            <a:avLst/>
          </a:prstGeom>
          <a:noFill/>
        </p:spPr>
        <p:txBody>
          <a:bodyPr wrap="square" rtlCol="0">
            <a:spAutoFit/>
          </a:bodyPr>
          <a:lstStyle/>
          <a:p>
            <a:pPr marL="1200150" lvl="2" indent="-285750">
              <a:buFont typeface="Arial" panose="020B0604020202020204" pitchFamily="34" charset="0"/>
              <a:buChar char="•"/>
            </a:pPr>
            <a:r>
              <a:rPr lang="en-US" sz="2400" dirty="0">
                <a:solidFill>
                  <a:prstClr val="black"/>
                </a:solidFill>
              </a:rPr>
              <a:t>Should reflect students’ various starting points and previous performance and expectations.</a:t>
            </a:r>
          </a:p>
          <a:p>
            <a:pPr marL="1200150" lvl="2" indent="-285750">
              <a:buFont typeface="Arial" panose="020B0604020202020204" pitchFamily="34" charset="0"/>
              <a:buChar char="•"/>
            </a:pPr>
            <a:r>
              <a:rPr lang="en-US" sz="2400" dirty="0" smtClean="0">
                <a:solidFill>
                  <a:prstClr val="black"/>
                </a:solidFill>
              </a:rPr>
              <a:t>Appropriate for class or course-based SLOs</a:t>
            </a: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37" y="4954292"/>
            <a:ext cx="8077200" cy="1923081"/>
          </a:xfrm>
          <a:prstGeom prst="rect">
            <a:avLst/>
          </a:prstGeom>
        </p:spPr>
      </p:pic>
      <p:pic>
        <p:nvPicPr>
          <p:cNvPr id="3" name="Slide 19.WMA">
            <a:hlinkClick r:id="" action="ppaction://media"/>
          </p:cNvPr>
          <p:cNvPicPr>
            <a:picLocks noChangeAspect="1"/>
          </p:cNvPicPr>
          <p:nvPr>
            <a:audioFile r:link="rId1"/>
            <p:extLst>
              <p:ext uri="{DAA4B4D4-6D71-4841-9C94-3DE7FCFB9230}">
                <p14:media xmlns:p14="http://schemas.microsoft.com/office/powerpoint/2010/main" r:embed="rId2">
                  <p14:trim st="1200"/>
                </p14:media>
              </p:ext>
            </p:extLst>
          </p:nvPr>
        </p:nvPicPr>
        <p:blipFill>
          <a:blip r:embed="rId11"/>
          <a:stretch>
            <a:fillRect/>
          </a:stretch>
        </p:blipFill>
        <p:spPr>
          <a:xfrm>
            <a:off x="192437" y="152400"/>
            <a:ext cx="609600" cy="609600"/>
          </a:xfrm>
          <a:prstGeom prst="rect">
            <a:avLst/>
          </a:prstGeom>
        </p:spPr>
      </p:pic>
      <p:pic>
        <p:nvPicPr>
          <p:cNvPr id="8" name="Picture 7" descr="C:\Users\tgrant\AppData\Local\Microsoft\Windows\Temporary Internet Files\Content.IE5\FVFT0A2D\BUTTON_NEXT[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2400" y="5516824"/>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3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67" fill="hold"/>
                                        <p:tgtEl>
                                          <p:spTgt spid="3"/>
                                        </p:tgtEl>
                                      </p:cBhvr>
                                    </p:cmd>
                                  </p:childTnLst>
                                </p:cTn>
                              </p:par>
                              <p:par>
                                <p:cTn id="7" presetID="1" presetClass="entr" presetSubtype="0" fill="hold" nodeType="withEffect">
                                  <p:stCondLst>
                                    <p:cond delay="240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2" presetClass="entr" presetSubtype="4" fill="hold" grpId="0" nodeType="withEffect">
                                  <p:stCondLst>
                                    <p:cond delay="24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730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2200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par>
                          <p:cTn id="17" fill="hold">
                            <p:stCondLst>
                              <p:cond delay="25967"/>
                            </p:stCondLst>
                            <p:childTnLst>
                              <p:par>
                                <p:cTn id="18" presetID="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SLO Business Rules for SC</a:t>
            </a:r>
            <a:endParaRPr lang="en-US" dirty="0"/>
          </a:p>
        </p:txBody>
      </p:sp>
      <p:sp>
        <p:nvSpPr>
          <p:cNvPr id="3" name="Subtitle 2"/>
          <p:cNvSpPr>
            <a:spLocks noGrp="1"/>
          </p:cNvSpPr>
          <p:nvPr>
            <p:ph type="subTitle" idx="1"/>
          </p:nvPr>
        </p:nvSpPr>
        <p:spPr/>
        <p:txBody>
          <a:bodyPr/>
          <a:lstStyle/>
          <a:p>
            <a:r>
              <a:rPr lang="en-US" dirty="0" smtClean="0"/>
              <a:t>District Business Rules Will Vary</a:t>
            </a:r>
            <a:endParaRPr lang="en-US" dirty="0"/>
          </a:p>
        </p:txBody>
      </p:sp>
      <p:pic>
        <p:nvPicPr>
          <p:cNvPr id="4" name="Slide 20.WMA">
            <a:hlinkClick r:id="" action="ppaction://media"/>
          </p:cNvPr>
          <p:cNvPicPr>
            <a:picLocks noChangeAspect="1"/>
          </p:cNvPicPr>
          <p:nvPr>
            <a:audioFile r:link="rId1"/>
            <p:extLst>
              <p:ext uri="{DAA4B4D4-6D71-4841-9C94-3DE7FCFB9230}">
                <p14:media xmlns:p14="http://schemas.microsoft.com/office/powerpoint/2010/main" r:embed="rId2">
                  <p14:trim st="1320" end="647"/>
                </p14:media>
              </p:ext>
            </p:extLst>
          </p:nvPr>
        </p:nvPicPr>
        <p:blipFill>
          <a:blip r:embed="rId5"/>
          <a:stretch>
            <a:fillRect/>
          </a:stretch>
        </p:blipFill>
        <p:spPr>
          <a:xfrm>
            <a:off x="457200" y="228600"/>
            <a:ext cx="457200" cy="457200"/>
          </a:xfrm>
          <a:prstGeom prst="rect">
            <a:avLst/>
          </a:prstGeom>
        </p:spPr>
      </p:pic>
      <p:pic>
        <p:nvPicPr>
          <p:cNvPr id="5" name="Picture 7" descr="C:\Users\tgrant\AppData\Local\Microsoft\Windows\Temporary Internet Files\Content.IE5\FVFT0A2D\BUTTON_NEXT[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96200"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0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30" fill="hold"/>
                                        <p:tgtEl>
                                          <p:spTgt spid="4"/>
                                        </p:tgtEl>
                                      </p:cBhvr>
                                    </p:cmd>
                                  </p:childTnLst>
                                </p:cTn>
                              </p:par>
                            </p:childTnLst>
                          </p:cTn>
                        </p:par>
                        <p:par>
                          <p:cTn id="7" fill="hold">
                            <p:stCondLst>
                              <p:cond delay="2053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39989" y="245315"/>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mn-lt"/>
              </a:rPr>
              <a:t>SLOs Promote</a:t>
            </a:r>
            <a:endParaRPr lang="en-US" b="1" dirty="0">
              <a:latin typeface="+mn-lt"/>
            </a:endParaRPr>
          </a:p>
        </p:txBody>
      </p:sp>
      <p:graphicFrame>
        <p:nvGraphicFramePr>
          <p:cNvPr id="3" name="Diagram 2"/>
          <p:cNvGraphicFramePr/>
          <p:nvPr>
            <p:extLst>
              <p:ext uri="{D42A27DB-BD31-4B8C-83A1-F6EECF244321}">
                <p14:modId xmlns:p14="http://schemas.microsoft.com/office/powerpoint/2010/main" val="203842310"/>
              </p:ext>
            </p:extLst>
          </p:nvPr>
        </p:nvGraphicFramePr>
        <p:xfrm>
          <a:off x="1219200" y="1447800"/>
          <a:ext cx="6705600" cy="4495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2133600" y="1447800"/>
            <a:ext cx="5715000" cy="707886"/>
          </a:xfrm>
          <a:prstGeom prst="rect">
            <a:avLst/>
          </a:prstGeom>
          <a:noFill/>
        </p:spPr>
        <p:txBody>
          <a:bodyPr wrap="square" rtlCol="0">
            <a:spAutoFit/>
          </a:bodyPr>
          <a:lstStyle/>
          <a:p>
            <a:pPr algn="ctr"/>
            <a:r>
              <a:rPr lang="en-US" sz="2000" dirty="0" smtClean="0">
                <a:solidFill>
                  <a:sysClr val="windowText" lastClr="000000"/>
                </a:solidFill>
              </a:rPr>
              <a:t>Collaboration (among teachers and teacher/administration/support staff).</a:t>
            </a:r>
            <a:endParaRPr lang="en-US" sz="2000" dirty="0">
              <a:solidFill>
                <a:sysClr val="windowText" lastClr="000000"/>
              </a:solidFill>
            </a:endParaRPr>
          </a:p>
        </p:txBody>
      </p:sp>
      <p:sp>
        <p:nvSpPr>
          <p:cNvPr id="5" name="TextBox 4"/>
          <p:cNvSpPr txBox="1"/>
          <p:nvPr/>
        </p:nvSpPr>
        <p:spPr>
          <a:xfrm>
            <a:off x="2209800" y="2308086"/>
            <a:ext cx="5638800" cy="707886"/>
          </a:xfrm>
          <a:prstGeom prst="rect">
            <a:avLst/>
          </a:prstGeom>
          <a:noFill/>
        </p:spPr>
        <p:txBody>
          <a:bodyPr wrap="square" rtlCol="0">
            <a:spAutoFit/>
          </a:bodyPr>
          <a:lstStyle/>
          <a:p>
            <a:pPr algn="ctr"/>
            <a:r>
              <a:rPr lang="en-US" sz="2000" dirty="0" smtClean="0">
                <a:solidFill>
                  <a:sysClr val="windowText" lastClr="000000"/>
                </a:solidFill>
              </a:rPr>
              <a:t>Teachers’ enhanced capacity for data driven instruction.</a:t>
            </a:r>
            <a:endParaRPr lang="en-US" sz="2000" dirty="0">
              <a:solidFill>
                <a:sysClr val="windowText" lastClr="000000"/>
              </a:solidFill>
            </a:endParaRPr>
          </a:p>
        </p:txBody>
      </p:sp>
      <p:sp>
        <p:nvSpPr>
          <p:cNvPr id="6" name="TextBox 5"/>
          <p:cNvSpPr txBox="1"/>
          <p:nvPr/>
        </p:nvSpPr>
        <p:spPr>
          <a:xfrm>
            <a:off x="2235200" y="3168372"/>
            <a:ext cx="5638800" cy="707886"/>
          </a:xfrm>
          <a:prstGeom prst="rect">
            <a:avLst/>
          </a:prstGeom>
          <a:noFill/>
        </p:spPr>
        <p:txBody>
          <a:bodyPr wrap="square" rtlCol="0">
            <a:spAutoFit/>
          </a:bodyPr>
          <a:lstStyle/>
          <a:p>
            <a:pPr algn="ctr"/>
            <a:r>
              <a:rPr lang="en-US" sz="2000" dirty="0" smtClean="0">
                <a:solidFill>
                  <a:sysClr val="windowText" lastClr="000000"/>
                </a:solidFill>
              </a:rPr>
              <a:t>Clear connection between curriculum, assessment, and student data.</a:t>
            </a:r>
            <a:endParaRPr lang="en-US" sz="2000" dirty="0">
              <a:solidFill>
                <a:sysClr val="windowText" lastClr="000000"/>
              </a:solidFill>
            </a:endParaRPr>
          </a:p>
        </p:txBody>
      </p:sp>
      <p:sp>
        <p:nvSpPr>
          <p:cNvPr id="7" name="TextBox 6"/>
          <p:cNvSpPr txBox="1"/>
          <p:nvPr/>
        </p:nvSpPr>
        <p:spPr>
          <a:xfrm>
            <a:off x="2235200" y="4238655"/>
            <a:ext cx="5638800" cy="400110"/>
          </a:xfrm>
          <a:prstGeom prst="rect">
            <a:avLst/>
          </a:prstGeom>
          <a:noFill/>
        </p:spPr>
        <p:txBody>
          <a:bodyPr wrap="square" rtlCol="0">
            <a:spAutoFit/>
          </a:bodyPr>
          <a:lstStyle/>
          <a:p>
            <a:pPr algn="ctr"/>
            <a:r>
              <a:rPr lang="en-US" sz="2000" dirty="0" smtClean="0">
                <a:solidFill>
                  <a:sysClr val="windowText" lastClr="000000"/>
                </a:solidFill>
              </a:rPr>
              <a:t>A process of measuring student growth outcomes.</a:t>
            </a:r>
            <a:endParaRPr lang="en-US" sz="2000" dirty="0">
              <a:solidFill>
                <a:sysClr val="windowText" lastClr="000000"/>
              </a:solidFill>
            </a:endParaRPr>
          </a:p>
        </p:txBody>
      </p:sp>
      <p:sp>
        <p:nvSpPr>
          <p:cNvPr id="8" name="TextBox 7"/>
          <p:cNvSpPr txBox="1"/>
          <p:nvPr/>
        </p:nvSpPr>
        <p:spPr>
          <a:xfrm>
            <a:off x="2243667" y="5105400"/>
            <a:ext cx="5638800" cy="400110"/>
          </a:xfrm>
          <a:prstGeom prst="rect">
            <a:avLst/>
          </a:prstGeom>
          <a:noFill/>
        </p:spPr>
        <p:txBody>
          <a:bodyPr wrap="square" rtlCol="0">
            <a:spAutoFit/>
          </a:bodyPr>
          <a:lstStyle/>
          <a:p>
            <a:pPr algn="ctr"/>
            <a:r>
              <a:rPr lang="en-US" sz="2000" dirty="0" smtClean="0">
                <a:solidFill>
                  <a:sysClr val="windowText" lastClr="000000"/>
                </a:solidFill>
              </a:rPr>
              <a:t>Teacher input and ownership in his/her evaluation.</a:t>
            </a:r>
            <a:endParaRPr lang="en-US" sz="2000" dirty="0">
              <a:solidFill>
                <a:sysClr val="windowText" lastClr="000000"/>
              </a:solidFill>
            </a:endParaRPr>
          </a:p>
        </p:txBody>
      </p:sp>
      <p:pic>
        <p:nvPicPr>
          <p:cNvPr id="9" name="Slide 21.WMA">
            <a:hlinkClick r:id="" action="ppaction://media"/>
          </p:cNvPr>
          <p:cNvPicPr>
            <a:picLocks noChangeAspect="1"/>
          </p:cNvPicPr>
          <p:nvPr>
            <a:audioFile r:link="rId2"/>
            <p:extLst>
              <p:ext uri="{DAA4B4D4-6D71-4841-9C94-3DE7FCFB9230}">
                <p14:media xmlns:p14="http://schemas.microsoft.com/office/powerpoint/2010/main" r:embed="rId3">
                  <p14:trim st="1000" end="34862"/>
                </p14:media>
              </p:ext>
            </p:extLst>
          </p:nvPr>
        </p:nvPicPr>
        <p:blipFill>
          <a:blip r:embed="rId11"/>
          <a:stretch>
            <a:fillRect/>
          </a:stretch>
        </p:blipFill>
        <p:spPr>
          <a:xfrm>
            <a:off x="413136" y="245315"/>
            <a:ext cx="425064" cy="425064"/>
          </a:xfrm>
          <a:prstGeom prst="rect">
            <a:avLst/>
          </a:prstGeom>
        </p:spPr>
      </p:pic>
      <p:pic>
        <p:nvPicPr>
          <p:cNvPr id="10" name="Slide 21.WMA">
            <a:hlinkClick r:id="" action="ppaction://media"/>
          </p:cNvPr>
          <p:cNvPicPr>
            <a:picLocks noChangeAspect="1"/>
          </p:cNvPicPr>
          <p:nvPr>
            <a:audioFile r:link="rId2"/>
            <p:extLst>
              <p:ext uri="{DAA4B4D4-6D71-4841-9C94-3DE7FCFB9230}">
                <p14:media xmlns:p14="http://schemas.microsoft.com/office/powerpoint/2010/main" r:embed="rId3">
                  <p14:trim st="69740.7104" end="1562"/>
                </p14:media>
              </p:ext>
            </p:extLst>
          </p:nvPr>
        </p:nvPicPr>
        <p:blipFill>
          <a:blip r:embed="rId12"/>
          <a:stretch>
            <a:fillRect/>
          </a:stretch>
        </p:blipFill>
        <p:spPr>
          <a:xfrm>
            <a:off x="7952940" y="299681"/>
            <a:ext cx="448844" cy="448844"/>
          </a:xfrm>
          <a:prstGeom prst="rect">
            <a:avLst/>
          </a:prstGeom>
        </p:spPr>
      </p:pic>
      <p:pic>
        <p:nvPicPr>
          <p:cNvPr id="11" name="Picture 7" descr="C:\Users\tgrant\AppData\Local\Microsoft\Windows\Temporary Internet Files\Content.IE5\FVFT0A2D\BUTTON_NEXT[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4128" y="5579475"/>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79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00" fill="hold"/>
                                        <p:tgtEl>
                                          <p:spTgt spid="9"/>
                                        </p:tgtEl>
                                      </p:cBhvr>
                                    </p:cmd>
                                  </p:childTnLst>
                                </p:cTn>
                              </p:par>
                              <p:par>
                                <p:cTn id="7" presetID="42" presetClass="entr" presetSubtype="0" fill="hold" grpId="0" nodeType="withEffect">
                                  <p:stCondLst>
                                    <p:cond delay="14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42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58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68500"/>
                            </p:stCondLst>
                            <p:childTnLst>
                              <p:par>
                                <p:cTn id="23" presetID="1" presetClass="mediacall" presetSubtype="0" fill="hold" nodeType="afterEffect">
                                  <p:stCondLst>
                                    <p:cond delay="0"/>
                                  </p:stCondLst>
                                  <p:childTnLst>
                                    <p:cmd type="call" cmd="playFrom(0.0)">
                                      <p:cBhvr>
                                        <p:cTn id="24" dur="33059" fill="hold"/>
                                        <p:tgtEl>
                                          <p:spTgt spid="10"/>
                                        </p:tgtEl>
                                      </p:cBhvr>
                                    </p:cmd>
                                  </p:childTnLst>
                                </p:cTn>
                              </p:par>
                              <p:par>
                                <p:cTn id="25" presetID="42" presetClass="entr" presetSubtype="0"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9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101559"/>
                            </p:stCondLst>
                            <p:childTnLst>
                              <p:par>
                                <p:cTn id="36" presetID="1"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9"/>
                </p:tgtEl>
              </p:cMediaNode>
            </p:audio>
            <p:audio>
              <p:cMediaNode vol="80000">
                <p:cTn id="39"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41491812"/>
              </p:ext>
            </p:extLst>
          </p:nvPr>
        </p:nvGraphicFramePr>
        <p:xfrm>
          <a:off x="1371600" y="1219200"/>
          <a:ext cx="6400800" cy="4622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3433762" y="3000375"/>
            <a:ext cx="2286000" cy="954107"/>
          </a:xfrm>
          <a:prstGeom prst="rect">
            <a:avLst/>
          </a:prstGeom>
          <a:noFill/>
        </p:spPr>
        <p:txBody>
          <a:bodyPr wrap="square" rtlCol="0">
            <a:spAutoFit/>
          </a:bodyPr>
          <a:lstStyle/>
          <a:p>
            <a:pPr algn="ctr"/>
            <a:r>
              <a:rPr lang="en-US" sz="2800" b="1" dirty="0" smtClean="0">
                <a:solidFill>
                  <a:schemeClr val="bg1"/>
                </a:solidFill>
              </a:rPr>
              <a:t>Suggested</a:t>
            </a:r>
            <a:br>
              <a:rPr lang="en-US" sz="2800" b="1" dirty="0" smtClean="0">
                <a:solidFill>
                  <a:schemeClr val="bg1"/>
                </a:solidFill>
              </a:rPr>
            </a:br>
            <a:r>
              <a:rPr lang="en-US" sz="2800" b="1" dirty="0" smtClean="0">
                <a:solidFill>
                  <a:schemeClr val="bg1"/>
                </a:solidFill>
              </a:rPr>
              <a:t>Parameters</a:t>
            </a:r>
            <a:endParaRPr lang="en-US" sz="2800" b="1" dirty="0">
              <a:solidFill>
                <a:schemeClr val="bg1"/>
              </a:solidFill>
            </a:endParaRPr>
          </a:p>
        </p:txBody>
      </p:sp>
      <p:sp>
        <p:nvSpPr>
          <p:cNvPr id="4" name="TextBox 3"/>
          <p:cNvSpPr txBox="1"/>
          <p:nvPr/>
        </p:nvSpPr>
        <p:spPr>
          <a:xfrm>
            <a:off x="1300162" y="1524000"/>
            <a:ext cx="3276600" cy="1200329"/>
          </a:xfrm>
          <a:prstGeom prst="rect">
            <a:avLst/>
          </a:prstGeom>
          <a:noFill/>
        </p:spPr>
        <p:txBody>
          <a:bodyPr wrap="square" rtlCol="0">
            <a:spAutoFit/>
          </a:bodyPr>
          <a:lstStyle/>
          <a:p>
            <a:pPr algn="ctr"/>
            <a:r>
              <a:rPr lang="en-US" sz="2400" b="1" dirty="0" smtClean="0">
                <a:solidFill>
                  <a:schemeClr val="bg1"/>
                </a:solidFill>
              </a:rPr>
              <a:t>Teachers must be present for 85% of the teaching interval.</a:t>
            </a:r>
            <a:endParaRPr lang="en-US" sz="2400" b="1" dirty="0">
              <a:solidFill>
                <a:schemeClr val="bg1"/>
              </a:solidFill>
            </a:endParaRPr>
          </a:p>
        </p:txBody>
      </p:sp>
      <p:sp>
        <p:nvSpPr>
          <p:cNvPr id="5" name="TextBox 4"/>
          <p:cNvSpPr txBox="1"/>
          <p:nvPr/>
        </p:nvSpPr>
        <p:spPr>
          <a:xfrm>
            <a:off x="4524374" y="4191000"/>
            <a:ext cx="3276600" cy="1200329"/>
          </a:xfrm>
          <a:prstGeom prst="rect">
            <a:avLst/>
          </a:prstGeom>
          <a:noFill/>
        </p:spPr>
        <p:txBody>
          <a:bodyPr wrap="square" rtlCol="0">
            <a:spAutoFit/>
          </a:bodyPr>
          <a:lstStyle/>
          <a:p>
            <a:pPr algn="ctr"/>
            <a:r>
              <a:rPr lang="en-US" sz="2400" b="1" dirty="0" smtClean="0">
                <a:solidFill>
                  <a:schemeClr val="bg1"/>
                </a:solidFill>
              </a:rPr>
              <a:t>Students must be present for 75% of the teaching interval.</a:t>
            </a:r>
            <a:endParaRPr lang="en-US" sz="2400" b="1" dirty="0">
              <a:solidFill>
                <a:schemeClr val="bg1"/>
              </a:solidFill>
            </a:endParaRPr>
          </a:p>
        </p:txBody>
      </p:sp>
      <p:sp>
        <p:nvSpPr>
          <p:cNvPr id="6" name="TextBox 5"/>
          <p:cNvSpPr txBox="1"/>
          <p:nvPr/>
        </p:nvSpPr>
        <p:spPr>
          <a:xfrm>
            <a:off x="4524374" y="1524000"/>
            <a:ext cx="3276600" cy="1200329"/>
          </a:xfrm>
          <a:prstGeom prst="rect">
            <a:avLst/>
          </a:prstGeom>
          <a:noFill/>
        </p:spPr>
        <p:txBody>
          <a:bodyPr wrap="square" rtlCol="0">
            <a:spAutoFit/>
          </a:bodyPr>
          <a:lstStyle/>
          <a:p>
            <a:pPr algn="ctr"/>
            <a:r>
              <a:rPr lang="en-US" sz="2400" b="1" dirty="0" smtClean="0">
                <a:solidFill>
                  <a:schemeClr val="bg1"/>
                </a:solidFill>
              </a:rPr>
              <a:t>Focus of the goal must be academic in nature NOT behavioral.</a:t>
            </a:r>
            <a:endParaRPr lang="en-US" sz="2400" b="1" dirty="0">
              <a:solidFill>
                <a:schemeClr val="bg1"/>
              </a:solidFill>
            </a:endParaRPr>
          </a:p>
        </p:txBody>
      </p:sp>
      <p:sp>
        <p:nvSpPr>
          <p:cNvPr id="7" name="TextBox 6"/>
          <p:cNvSpPr txBox="1"/>
          <p:nvPr/>
        </p:nvSpPr>
        <p:spPr>
          <a:xfrm>
            <a:off x="1319211" y="4219574"/>
            <a:ext cx="3276600" cy="1200329"/>
          </a:xfrm>
          <a:prstGeom prst="rect">
            <a:avLst/>
          </a:prstGeom>
          <a:noFill/>
        </p:spPr>
        <p:txBody>
          <a:bodyPr wrap="square" rtlCol="0">
            <a:spAutoFit/>
          </a:bodyPr>
          <a:lstStyle/>
          <a:p>
            <a:pPr algn="ctr"/>
            <a:r>
              <a:rPr lang="en-US" sz="2400" b="1" dirty="0" smtClean="0">
                <a:solidFill>
                  <a:schemeClr val="bg1"/>
                </a:solidFill>
              </a:rPr>
              <a:t>IEP goals can inform BUT should not be used as SLO goals.</a:t>
            </a:r>
            <a:endParaRPr lang="en-US" sz="2400" b="1" dirty="0">
              <a:solidFill>
                <a:schemeClr val="bg1"/>
              </a:solidFill>
            </a:endParaRPr>
          </a:p>
        </p:txBody>
      </p:sp>
      <p:pic>
        <p:nvPicPr>
          <p:cNvPr id="9" name="Slide 22.WMA">
            <a:hlinkClick r:id="" action="ppaction://media"/>
          </p:cNvPr>
          <p:cNvPicPr>
            <a:picLocks noChangeAspect="1"/>
          </p:cNvPicPr>
          <p:nvPr>
            <a:audioFile r:link="rId1"/>
            <p:extLst>
              <p:ext uri="{DAA4B4D4-6D71-4841-9C94-3DE7FCFB9230}">
                <p14:media xmlns:p14="http://schemas.microsoft.com/office/powerpoint/2010/main" r:embed="rId2">
                  <p14:trim st="1300"/>
                </p14:media>
              </p:ext>
            </p:extLst>
          </p:nvPr>
        </p:nvPicPr>
        <p:blipFill>
          <a:blip r:embed="rId10"/>
          <a:stretch>
            <a:fillRect/>
          </a:stretch>
        </p:blipFill>
        <p:spPr>
          <a:xfrm>
            <a:off x="415506" y="304800"/>
            <a:ext cx="457200" cy="457200"/>
          </a:xfrm>
          <a:prstGeom prst="rect">
            <a:avLst/>
          </a:prstGeom>
        </p:spPr>
      </p:pic>
      <p:pic>
        <p:nvPicPr>
          <p:cNvPr id="10"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0782"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88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31" fill="hold"/>
                                        <p:tgtEl>
                                          <p:spTgt spid="9"/>
                                        </p:tgtEl>
                                      </p:cBhvr>
                                    </p:cmd>
                                  </p:childTnLst>
                                </p:cTn>
                              </p:par>
                              <p:par>
                                <p:cTn id="7" presetID="21" presetClass="entr" presetSubtype="1" fill="hold" grpId="0" nodeType="withEffect">
                                  <p:stCondLst>
                                    <p:cond delay="4400"/>
                                  </p:stCondLst>
                                  <p:childTnLst>
                                    <p:set>
                                      <p:cBhvr>
                                        <p:cTn id="8" dur="1" fill="hold">
                                          <p:stCondLst>
                                            <p:cond delay="0"/>
                                          </p:stCondLst>
                                        </p:cTn>
                                        <p:tgtEl>
                                          <p:spTgt spid="4"/>
                                        </p:tgtEl>
                                        <p:attrNameLst>
                                          <p:attrName>style.visibility</p:attrName>
                                        </p:attrNameLst>
                                      </p:cBhvr>
                                      <p:to>
                                        <p:strVal val="visible"/>
                                      </p:to>
                                    </p:set>
                                    <p:animEffect transition="in" filter="wheel(1)">
                                      <p:cBhvr>
                                        <p:cTn id="9" dur="2000"/>
                                        <p:tgtEl>
                                          <p:spTgt spid="4"/>
                                        </p:tgtEl>
                                      </p:cBhvr>
                                    </p:animEffect>
                                  </p:childTnLst>
                                </p:cTn>
                              </p:par>
                              <p:par>
                                <p:cTn id="10" presetID="21" presetClass="entr" presetSubtype="1" fill="hold" grpId="0" nodeType="withEffect">
                                  <p:stCondLst>
                                    <p:cond delay="1920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grpId="0" nodeType="withEffect">
                                  <p:stCondLst>
                                    <p:cond delay="4800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grpId="0" nodeType="withEffect">
                                  <p:stCondLst>
                                    <p:cond delay="5700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par>
                          <p:cTn id="19" fill="hold">
                            <p:stCondLst>
                              <p:cond delay="68731"/>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34244665"/>
              </p:ext>
            </p:extLst>
          </p:nvPr>
        </p:nvGraphicFramePr>
        <p:xfrm>
          <a:off x="1524000" y="1905000"/>
          <a:ext cx="6324600" cy="3962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1"/>
          <p:cNvSpPr txBox="1">
            <a:spLocks/>
          </p:cNvSpPr>
          <p:nvPr/>
        </p:nvSpPr>
        <p:spPr>
          <a:xfrm>
            <a:off x="1095022"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bg2">
                    <a:lumMod val="25000"/>
                  </a:schemeClr>
                </a:solidFill>
                <a:latin typeface="+mn-lt"/>
              </a:rPr>
              <a:t>Required Conferences</a:t>
            </a:r>
            <a:endParaRPr lang="en-US" dirty="0">
              <a:solidFill>
                <a:schemeClr val="bg2">
                  <a:lumMod val="25000"/>
                </a:schemeClr>
              </a:solidFill>
              <a:latin typeface="+mn-lt"/>
            </a:endParaRPr>
          </a:p>
        </p:txBody>
      </p:sp>
      <p:sp>
        <p:nvSpPr>
          <p:cNvPr id="5" name="TextBox 4"/>
          <p:cNvSpPr txBox="1"/>
          <p:nvPr/>
        </p:nvSpPr>
        <p:spPr>
          <a:xfrm>
            <a:off x="1600200" y="3276600"/>
            <a:ext cx="1752600" cy="1200329"/>
          </a:xfrm>
          <a:prstGeom prst="rect">
            <a:avLst/>
          </a:prstGeom>
          <a:noFill/>
        </p:spPr>
        <p:txBody>
          <a:bodyPr wrap="square" rtlCol="0">
            <a:spAutoFit/>
          </a:bodyPr>
          <a:lstStyle/>
          <a:p>
            <a:pPr algn="ctr"/>
            <a:r>
              <a:rPr lang="en-US" sz="2400" dirty="0" smtClean="0">
                <a:solidFill>
                  <a:schemeClr val="bg1"/>
                </a:solidFill>
              </a:rPr>
              <a:t>The</a:t>
            </a:r>
          </a:p>
          <a:p>
            <a:pPr algn="ctr"/>
            <a:r>
              <a:rPr lang="en-US" sz="2400" dirty="0" smtClean="0">
                <a:solidFill>
                  <a:schemeClr val="bg1"/>
                </a:solidFill>
              </a:rPr>
              <a:t>Preliminary</a:t>
            </a:r>
          </a:p>
          <a:p>
            <a:pPr algn="ctr"/>
            <a:r>
              <a:rPr lang="en-US" sz="2400" dirty="0" smtClean="0">
                <a:solidFill>
                  <a:schemeClr val="bg1"/>
                </a:solidFill>
              </a:rPr>
              <a:t>Conference</a:t>
            </a:r>
            <a:endParaRPr lang="en-US" sz="2400" dirty="0">
              <a:solidFill>
                <a:schemeClr val="bg1"/>
              </a:solidFill>
            </a:endParaRPr>
          </a:p>
        </p:txBody>
      </p:sp>
      <p:sp>
        <p:nvSpPr>
          <p:cNvPr id="6" name="TextBox 5"/>
          <p:cNvSpPr txBox="1"/>
          <p:nvPr/>
        </p:nvSpPr>
        <p:spPr>
          <a:xfrm>
            <a:off x="3810000" y="3290887"/>
            <a:ext cx="1752600" cy="1200329"/>
          </a:xfrm>
          <a:prstGeom prst="rect">
            <a:avLst/>
          </a:prstGeom>
          <a:noFill/>
        </p:spPr>
        <p:txBody>
          <a:bodyPr wrap="square" rtlCol="0">
            <a:spAutoFit/>
          </a:bodyPr>
          <a:lstStyle/>
          <a:p>
            <a:pPr algn="ctr"/>
            <a:r>
              <a:rPr lang="en-US" sz="2400" dirty="0" smtClean="0">
                <a:solidFill>
                  <a:schemeClr val="bg1"/>
                </a:solidFill>
              </a:rPr>
              <a:t>The</a:t>
            </a:r>
          </a:p>
          <a:p>
            <a:pPr algn="ctr"/>
            <a:r>
              <a:rPr lang="en-US" sz="2400" dirty="0" smtClean="0">
                <a:solidFill>
                  <a:schemeClr val="bg1"/>
                </a:solidFill>
              </a:rPr>
              <a:t>Mid-course</a:t>
            </a:r>
          </a:p>
          <a:p>
            <a:pPr algn="ctr"/>
            <a:r>
              <a:rPr lang="en-US" sz="2400" dirty="0" smtClean="0">
                <a:solidFill>
                  <a:schemeClr val="bg1"/>
                </a:solidFill>
              </a:rPr>
              <a:t>Conference</a:t>
            </a:r>
            <a:endParaRPr lang="en-US" sz="2400" dirty="0">
              <a:solidFill>
                <a:schemeClr val="bg1"/>
              </a:solidFill>
            </a:endParaRPr>
          </a:p>
        </p:txBody>
      </p:sp>
      <p:sp>
        <p:nvSpPr>
          <p:cNvPr id="7" name="TextBox 6"/>
          <p:cNvSpPr txBox="1"/>
          <p:nvPr/>
        </p:nvSpPr>
        <p:spPr>
          <a:xfrm>
            <a:off x="6019800" y="3314700"/>
            <a:ext cx="1752600" cy="1200329"/>
          </a:xfrm>
          <a:prstGeom prst="rect">
            <a:avLst/>
          </a:prstGeom>
          <a:noFill/>
        </p:spPr>
        <p:txBody>
          <a:bodyPr wrap="square" rtlCol="0">
            <a:spAutoFit/>
          </a:bodyPr>
          <a:lstStyle/>
          <a:p>
            <a:pPr algn="ctr"/>
            <a:r>
              <a:rPr lang="en-US" sz="2400" dirty="0" smtClean="0">
                <a:solidFill>
                  <a:schemeClr val="bg1"/>
                </a:solidFill>
              </a:rPr>
              <a:t>The</a:t>
            </a:r>
          </a:p>
          <a:p>
            <a:pPr algn="ctr"/>
            <a:r>
              <a:rPr lang="en-US" sz="2400" dirty="0" smtClean="0">
                <a:solidFill>
                  <a:schemeClr val="bg1"/>
                </a:solidFill>
              </a:rPr>
              <a:t>Summative</a:t>
            </a:r>
          </a:p>
          <a:p>
            <a:pPr algn="ctr"/>
            <a:r>
              <a:rPr lang="en-US" sz="2400" dirty="0" smtClean="0">
                <a:solidFill>
                  <a:schemeClr val="bg1"/>
                </a:solidFill>
              </a:rPr>
              <a:t>Conference</a:t>
            </a:r>
            <a:endParaRPr lang="en-US" sz="2400" dirty="0">
              <a:solidFill>
                <a:schemeClr val="bg1"/>
              </a:solidFill>
            </a:endParaRPr>
          </a:p>
        </p:txBody>
      </p:sp>
      <p:pic>
        <p:nvPicPr>
          <p:cNvPr id="8" name="Slide 23.WMA">
            <a:hlinkClick r:id="" action="ppaction://media"/>
          </p:cNvPr>
          <p:cNvPicPr>
            <a:picLocks noChangeAspect="1"/>
          </p:cNvPicPr>
          <p:nvPr>
            <a:audioFile r:link="rId1"/>
            <p:extLst>
              <p:ext uri="{DAA4B4D4-6D71-4841-9C94-3DE7FCFB9230}">
                <p14:media xmlns:p14="http://schemas.microsoft.com/office/powerpoint/2010/main" r:embed="rId2">
                  <p14:trim st="1000" end="361"/>
                </p14:media>
              </p:ext>
            </p:extLst>
          </p:nvPr>
        </p:nvPicPr>
        <p:blipFill>
          <a:blip r:embed="rId10"/>
          <a:stretch>
            <a:fillRect/>
          </a:stretch>
        </p:blipFill>
        <p:spPr>
          <a:xfrm>
            <a:off x="485422" y="304800"/>
            <a:ext cx="457200" cy="457200"/>
          </a:xfrm>
          <a:prstGeom prst="rect">
            <a:avLst/>
          </a:prstGeom>
        </p:spPr>
      </p:pic>
      <p:pic>
        <p:nvPicPr>
          <p:cNvPr id="9"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2400" y="5503884"/>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67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0" fill="hold"/>
                                        <p:tgtEl>
                                          <p:spTgt spid="8"/>
                                        </p:tgtEl>
                                      </p:cBhvr>
                                    </p:cmd>
                                  </p:childTnLst>
                                </p:cTn>
                              </p:par>
                              <p:par>
                                <p:cTn id="7" presetID="14" presetClass="entr" presetSubtype="10" fill="hold" grpId="0" nodeType="withEffect">
                                  <p:stCondLst>
                                    <p:cond delay="820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500"/>
                                        <p:tgtEl>
                                          <p:spTgt spid="5"/>
                                        </p:tgtEl>
                                      </p:cBhvr>
                                    </p:animEffect>
                                  </p:childTnLst>
                                </p:cTn>
                              </p:par>
                              <p:par>
                                <p:cTn id="10" presetID="14" presetClass="entr" presetSubtype="10" fill="hold" grpId="0" nodeType="withEffect">
                                  <p:stCondLst>
                                    <p:cond delay="990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1170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74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767179521"/>
              </p:ext>
            </p:extLst>
          </p:nvPr>
        </p:nvGraphicFramePr>
        <p:xfrm>
          <a:off x="1143000" y="990600"/>
          <a:ext cx="6934200" cy="495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p:cNvSpPr txBox="1"/>
          <p:nvPr/>
        </p:nvSpPr>
        <p:spPr>
          <a:xfrm>
            <a:off x="3657600" y="1269167"/>
            <a:ext cx="44196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2">
                    <a:lumMod val="25000"/>
                  </a:schemeClr>
                </a:solidFill>
              </a:rPr>
              <a:t>Some service delivery models make it challenging to write SLOs</a:t>
            </a:r>
          </a:p>
          <a:p>
            <a:pPr marL="285750" indent="-285750">
              <a:buFont typeface="Arial" panose="020B0604020202020204" pitchFamily="34" charset="0"/>
              <a:buChar char="•"/>
            </a:pPr>
            <a:r>
              <a:rPr lang="en-US" dirty="0" smtClean="0">
                <a:solidFill>
                  <a:schemeClr val="bg2">
                    <a:lumMod val="25000"/>
                  </a:schemeClr>
                </a:solidFill>
              </a:rPr>
              <a:t>6 students must be included in student population</a:t>
            </a:r>
          </a:p>
          <a:p>
            <a:pPr marL="285750" indent="-285750">
              <a:buFont typeface="Arial" panose="020B0604020202020204" pitchFamily="34" charset="0"/>
              <a:buChar char="•"/>
            </a:pPr>
            <a:r>
              <a:rPr lang="en-US" dirty="0" smtClean="0">
                <a:solidFill>
                  <a:schemeClr val="bg2">
                    <a:lumMod val="25000"/>
                  </a:schemeClr>
                </a:solidFill>
              </a:rPr>
              <a:t>Less than 6 students, contact your building principal </a:t>
            </a:r>
            <a:endParaRPr lang="en-US" dirty="0">
              <a:solidFill>
                <a:schemeClr val="bg2">
                  <a:lumMod val="25000"/>
                </a:schemeClr>
              </a:solidFill>
            </a:endParaRPr>
          </a:p>
        </p:txBody>
      </p:sp>
      <p:sp>
        <p:nvSpPr>
          <p:cNvPr id="9" name="TextBox 8"/>
          <p:cNvSpPr txBox="1"/>
          <p:nvPr/>
        </p:nvSpPr>
        <p:spPr>
          <a:xfrm>
            <a:off x="3657600" y="4038600"/>
            <a:ext cx="4419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2">
                    <a:lumMod val="25000"/>
                  </a:schemeClr>
                </a:solidFill>
              </a:rPr>
              <a:t>Select the class/course with the greatest number of students</a:t>
            </a:r>
            <a:br>
              <a:rPr lang="en-US" dirty="0" smtClean="0">
                <a:solidFill>
                  <a:schemeClr val="bg2">
                    <a:lumMod val="25000"/>
                  </a:schemeClr>
                </a:solidFill>
              </a:rPr>
            </a:br>
            <a:endParaRPr lang="en-US" dirty="0" smtClean="0">
              <a:solidFill>
                <a:schemeClr val="bg2">
                  <a:lumMod val="25000"/>
                </a:schemeClr>
              </a:solidFill>
            </a:endParaRPr>
          </a:p>
          <a:p>
            <a:pPr marL="285750" indent="-285750">
              <a:buFont typeface="Arial" panose="020B0604020202020204" pitchFamily="34" charset="0"/>
              <a:buChar char="•"/>
            </a:pPr>
            <a:r>
              <a:rPr lang="en-US" dirty="0" smtClean="0">
                <a:solidFill>
                  <a:schemeClr val="bg2">
                    <a:lumMod val="25000"/>
                  </a:schemeClr>
                </a:solidFill>
              </a:rPr>
              <a:t>Elementary teachers should select reading/literacy or math as the focus</a:t>
            </a:r>
            <a:endParaRPr lang="en-US" dirty="0">
              <a:solidFill>
                <a:schemeClr val="bg2">
                  <a:lumMod val="25000"/>
                </a:schemeClr>
              </a:solidFill>
            </a:endParaRPr>
          </a:p>
        </p:txBody>
      </p:sp>
      <p:pic>
        <p:nvPicPr>
          <p:cNvPr id="4" name="Slide 24.WMA">
            <a:hlinkClick r:id="" action="ppaction://media"/>
          </p:cNvPr>
          <p:cNvPicPr>
            <a:picLocks noChangeAspect="1"/>
          </p:cNvPicPr>
          <p:nvPr>
            <a:audioFile r:link="rId1"/>
            <p:extLst>
              <p:ext uri="{DAA4B4D4-6D71-4841-9C94-3DE7FCFB9230}">
                <p14:media xmlns:p14="http://schemas.microsoft.com/office/powerpoint/2010/main" r:embed="rId2">
                  <p14:trim st="1400" end="465"/>
                </p14:media>
              </p:ext>
            </p:extLst>
          </p:nvPr>
        </p:nvPicPr>
        <p:blipFill>
          <a:blip r:embed="rId10"/>
          <a:stretch>
            <a:fillRect/>
          </a:stretch>
        </p:blipFill>
        <p:spPr>
          <a:xfrm>
            <a:off x="304800" y="304800"/>
            <a:ext cx="457200" cy="457200"/>
          </a:xfrm>
          <a:prstGeom prst="rect">
            <a:avLst/>
          </a:prstGeom>
        </p:spPr>
      </p:pic>
      <p:pic>
        <p:nvPicPr>
          <p:cNvPr id="7"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624399"/>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5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00"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500"/>
                                        <p:tgtEl>
                                          <p:spTgt spid="8">
                                            <p:txEl>
                                              <p:pRg st="0" end="0"/>
                                            </p:txEl>
                                          </p:spTgt>
                                        </p:tgtEl>
                                      </p:cBhvr>
                                    </p:animEffect>
                                  </p:childTnLst>
                                </p:cTn>
                              </p:par>
                              <p:par>
                                <p:cTn id="10" presetID="10" presetClass="entr" presetSubtype="0" fill="hold" nodeType="withEffect">
                                  <p:stCondLst>
                                    <p:cond delay="570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116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nodeType="withEffect">
                                  <p:stCondLst>
                                    <p:cond delay="2275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nodeType="withEffect">
                                  <p:stCondLst>
                                    <p:cond delay="4200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childTnLst>
                          </p:cTn>
                        </p:par>
                        <p:par>
                          <p:cTn id="22" fill="hold">
                            <p:stCondLst>
                              <p:cond delay="47500"/>
                            </p:stCondLst>
                            <p:childTnLst>
                              <p:par>
                                <p:cTn id="23" presetID="1"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grant\AppData\Local\Microsoft\Windows\Temporary Internet Files\Content.IE5\JVNDK8X1\Man-With-Question-0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685800"/>
            <a:ext cx="2628900"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3379787"/>
            <a:ext cx="7772400" cy="1470025"/>
          </a:xfrm>
        </p:spPr>
        <p:txBody>
          <a:bodyPr/>
          <a:lstStyle/>
          <a:p>
            <a:r>
              <a:rPr lang="en-US" dirty="0" smtClean="0"/>
              <a:t>What Makes a High Quality SLO</a:t>
            </a:r>
            <a:endParaRPr lang="en-US" dirty="0"/>
          </a:p>
        </p:txBody>
      </p:sp>
      <p:sp>
        <p:nvSpPr>
          <p:cNvPr id="4" name="Subtitle 3"/>
          <p:cNvSpPr>
            <a:spLocks noGrp="1"/>
          </p:cNvSpPr>
          <p:nvPr>
            <p:ph type="subTitle" idx="1"/>
          </p:nvPr>
        </p:nvSpPr>
        <p:spPr>
          <a:xfrm>
            <a:off x="1371600" y="4800600"/>
            <a:ext cx="6400800" cy="1752600"/>
          </a:xfrm>
        </p:spPr>
        <p:txBody>
          <a:bodyPr/>
          <a:lstStyle/>
          <a:p>
            <a:r>
              <a:rPr lang="en-US" dirty="0" smtClean="0"/>
              <a:t>Product </a:t>
            </a:r>
            <a:r>
              <a:rPr lang="en-US" b="1" u="sng" dirty="0" smtClean="0"/>
              <a:t>and </a:t>
            </a:r>
            <a:r>
              <a:rPr lang="en-US" dirty="0" smtClean="0"/>
              <a:t>Process</a:t>
            </a:r>
            <a:endParaRPr lang="en-US" b="1" u="sng" dirty="0"/>
          </a:p>
        </p:txBody>
      </p:sp>
      <p:pic>
        <p:nvPicPr>
          <p:cNvPr id="6" name="Slide 25.WMA">
            <a:hlinkClick r:id="" action="ppaction://media"/>
          </p:cNvPr>
          <p:cNvPicPr>
            <a:picLocks noChangeAspect="1"/>
          </p:cNvPicPr>
          <p:nvPr>
            <a:audioFile r:link="rId1"/>
            <p:extLst>
              <p:ext uri="{DAA4B4D4-6D71-4841-9C94-3DE7FCFB9230}">
                <p14:media xmlns:p14="http://schemas.microsoft.com/office/powerpoint/2010/main" r:embed="rId2">
                  <p14:trim st="1100" end="209"/>
                </p14:media>
              </p:ext>
            </p:extLst>
          </p:nvPr>
        </p:nvPicPr>
        <p:blipFill>
          <a:blip r:embed="rId6"/>
          <a:stretch>
            <a:fillRect/>
          </a:stretch>
        </p:blipFill>
        <p:spPr>
          <a:xfrm>
            <a:off x="304800" y="228600"/>
            <a:ext cx="457200" cy="457200"/>
          </a:xfrm>
          <a:prstGeom prst="rect">
            <a:avLst/>
          </a:prstGeom>
        </p:spPr>
      </p:pic>
      <p:pic>
        <p:nvPicPr>
          <p:cNvPr id="7"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96200" y="5882395"/>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par>
                          <p:cTn id="7" fill="hold">
                            <p:stCondLst>
                              <p:cond delay="900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latin typeface="Palatino Linotype" panose="02040502050505030304" pitchFamily="18" charset="0"/>
                <a:cs typeface="Times New Roman" panose="02020603050405020304" pitchFamily="18" charset="0"/>
              </a:rPr>
              <a:t>Product</a:t>
            </a:r>
            <a:r>
              <a:rPr lang="en-US" sz="4000" dirty="0">
                <a:latin typeface="Palatino Linotype" panose="02040502050505030304" pitchFamily="18" charset="0"/>
                <a:cs typeface="Times New Roman" panose="02020603050405020304" pitchFamily="18" charset="0"/>
              </a:rPr>
              <a:t/>
            </a:r>
            <a:br>
              <a:rPr lang="en-US" sz="4000" dirty="0">
                <a:latin typeface="Palatino Linotype" panose="02040502050505030304" pitchFamily="18" charset="0"/>
                <a:cs typeface="Times New Roman" panose="02020603050405020304" pitchFamily="18" charset="0"/>
              </a:rPr>
            </a:br>
            <a:r>
              <a:rPr lang="en-US" sz="4000" dirty="0">
                <a:latin typeface="Palatino Linotype" panose="02040502050505030304" pitchFamily="18" charset="0"/>
                <a:cs typeface="Times New Roman" panose="02020603050405020304" pitchFamily="18" charset="0"/>
              </a:rPr>
              <a:t>The Anatomy of </a:t>
            </a:r>
            <a:r>
              <a:rPr lang="en-US" sz="4000" dirty="0" smtClean="0">
                <a:latin typeface="Palatino Linotype" panose="02040502050505030304" pitchFamily="18" charset="0"/>
                <a:cs typeface="Times New Roman" panose="02020603050405020304" pitchFamily="18" charset="0"/>
              </a:rPr>
              <a:t>a </a:t>
            </a:r>
            <a:r>
              <a:rPr lang="en-US" sz="4000" dirty="0">
                <a:latin typeface="Palatino Linotype" panose="02040502050505030304" pitchFamily="18" charset="0"/>
                <a:cs typeface="Times New Roman" panose="02020603050405020304" pitchFamily="18" charset="0"/>
              </a:rPr>
              <a:t>SLO</a:t>
            </a:r>
            <a:endParaRPr lang="en-US" sz="4000" b="1" dirty="0">
              <a:latin typeface="Times New Roman"/>
              <a:cs typeface="Times New Roman"/>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992691650"/>
              </p:ext>
            </p:extLst>
          </p:nvPr>
        </p:nvGraphicFramePr>
        <p:xfrm>
          <a:off x="152400" y="1600200"/>
          <a:ext cx="8686800" cy="502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26.WMA">
            <a:hlinkClick r:id="" action="ppaction://media"/>
          </p:cNvPr>
          <p:cNvPicPr>
            <a:picLocks noChangeAspect="1"/>
          </p:cNvPicPr>
          <p:nvPr>
            <a:audioFile r:link="rId1"/>
            <p:extLst>
              <p:ext uri="{DAA4B4D4-6D71-4841-9C94-3DE7FCFB9230}">
                <p14:media xmlns:p14="http://schemas.microsoft.com/office/powerpoint/2010/main" r:embed="rId2">
                  <p14:trim st="1200"/>
                </p14:media>
              </p:ext>
            </p:extLst>
          </p:nvPr>
        </p:nvPicPr>
        <p:blipFill>
          <a:blip r:embed="rId10"/>
          <a:stretch>
            <a:fillRect/>
          </a:stretch>
        </p:blipFill>
        <p:spPr>
          <a:xfrm>
            <a:off x="457200" y="228600"/>
            <a:ext cx="457200" cy="457200"/>
          </a:xfrm>
          <a:prstGeom prst="rect">
            <a:avLst/>
          </a:prstGeom>
        </p:spPr>
      </p:pic>
      <p:pic>
        <p:nvPicPr>
          <p:cNvPr id="5"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20000"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81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2" fill="hold"/>
                                        <p:tgtEl>
                                          <p:spTgt spid="3"/>
                                        </p:tgtEl>
                                      </p:cBhvr>
                                    </p:cmd>
                                  </p:childTnLst>
                                </p:cTn>
                              </p:par>
                            </p:childTnLst>
                          </p:cTn>
                        </p:par>
                        <p:par>
                          <p:cTn id="7" fill="hold">
                            <p:stCondLst>
                              <p:cond delay="23982"/>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
            </a:r>
            <a:br>
              <a:rPr lang="en-US" dirty="0" smtClean="0"/>
            </a:br>
            <a:r>
              <a:rPr lang="en-US" dirty="0" smtClean="0"/>
              <a:t>A Case Study:</a:t>
            </a:r>
            <a:br>
              <a:rPr lang="en-US" dirty="0" smtClean="0"/>
            </a:br>
            <a:r>
              <a:rPr lang="en-US" dirty="0" smtClean="0"/>
              <a:t>Reviewing the Anatomy of the SLO</a:t>
            </a:r>
            <a:endParaRPr lang="en-US" dirty="0"/>
          </a:p>
        </p:txBody>
      </p:sp>
      <p:sp>
        <p:nvSpPr>
          <p:cNvPr id="7" name="TextBox 6"/>
          <p:cNvSpPr txBox="1"/>
          <p:nvPr/>
        </p:nvSpPr>
        <p:spPr>
          <a:xfrm>
            <a:off x="3177830" y="5521368"/>
            <a:ext cx="2227213" cy="1200329"/>
          </a:xfrm>
          <a:prstGeom prst="rect">
            <a:avLst/>
          </a:prstGeom>
          <a:noFill/>
        </p:spPr>
        <p:txBody>
          <a:bodyPr wrap="none" rtlCol="0">
            <a:spAutoFit/>
          </a:bodyPr>
          <a:lstStyle/>
          <a:p>
            <a:pPr algn="ctr"/>
            <a:r>
              <a:rPr lang="en-US" sz="2400" b="1" dirty="0" smtClean="0"/>
              <a:t>Ms. Smith</a:t>
            </a:r>
          </a:p>
          <a:p>
            <a:pPr algn="ctr"/>
            <a:r>
              <a:rPr lang="en-US" sz="2400" b="1" dirty="0" smtClean="0"/>
              <a:t>Grade 9</a:t>
            </a:r>
          </a:p>
          <a:p>
            <a:pPr algn="ctr"/>
            <a:r>
              <a:rPr lang="en-US" sz="2400" b="1" dirty="0" smtClean="0"/>
              <a:t>Physical Science</a:t>
            </a:r>
            <a:endParaRPr lang="en-US" sz="2400" b="1" dirty="0"/>
          </a:p>
        </p:txBody>
      </p:sp>
      <p:pic>
        <p:nvPicPr>
          <p:cNvPr id="6" name="Picture 7" descr="C:\Users\tgrant\AppData\Local\Microsoft\Windows\Temporary Internet Files\Content.IE5\FVFT0A2D\BUTTON_NEXT[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375068" y="5503884"/>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061" t="3333"/>
          <a:stretch/>
        </p:blipFill>
        <p:spPr>
          <a:xfrm>
            <a:off x="5200787" y="1905000"/>
            <a:ext cx="3584027" cy="3024195"/>
          </a:xfrm>
          <a:prstGeom prst="rect">
            <a:avLst/>
          </a:prstGeom>
        </p:spPr>
      </p:pic>
      <p:sp>
        <p:nvSpPr>
          <p:cNvPr id="8" name="TextBox 7"/>
          <p:cNvSpPr txBox="1"/>
          <p:nvPr/>
        </p:nvSpPr>
        <p:spPr>
          <a:xfrm>
            <a:off x="5541890" y="4934811"/>
            <a:ext cx="2901820" cy="461665"/>
          </a:xfrm>
          <a:prstGeom prst="rect">
            <a:avLst/>
          </a:prstGeom>
          <a:noFill/>
        </p:spPr>
        <p:txBody>
          <a:bodyPr wrap="none" rtlCol="0">
            <a:spAutoFit/>
          </a:bodyPr>
          <a:lstStyle/>
          <a:p>
            <a:pPr algn="ctr"/>
            <a:r>
              <a:rPr lang="en-US" sz="2400" b="1" dirty="0" smtClean="0"/>
              <a:t>Assessment Checklist</a:t>
            </a:r>
            <a:endParaRPr lang="en-US" sz="2400" b="1" dirty="0"/>
          </a:p>
        </p:txBody>
      </p:sp>
      <p:pic>
        <p:nvPicPr>
          <p:cNvPr id="5" name="New Slide 28 Final.WMA">
            <a:hlinkClick r:id="" action="ppaction://media"/>
          </p:cNvPr>
          <p:cNvPicPr>
            <a:picLocks noChangeAspect="1"/>
          </p:cNvPicPr>
          <p:nvPr>
            <a:audioFile r:link="rId1"/>
            <p:extLst>
              <p:ext uri="{DAA4B4D4-6D71-4841-9C94-3DE7FCFB9230}">
                <p14:media xmlns:p14="http://schemas.microsoft.com/office/powerpoint/2010/main" r:embed="rId2">
                  <p14:trim st="1613.7279" end="682"/>
                </p14:media>
              </p:ext>
            </p:extLst>
          </p:nvPr>
        </p:nvPicPr>
        <p:blipFill>
          <a:blip r:embed="rId8"/>
          <a:stretch>
            <a:fillRect/>
          </a:stretch>
        </p:blipFill>
        <p:spPr>
          <a:xfrm>
            <a:off x="457200" y="304800"/>
            <a:ext cx="609600" cy="609600"/>
          </a:xfrm>
          <a:prstGeom prst="rect">
            <a:avLst/>
          </a:prstGeom>
        </p:spPr>
      </p:pic>
      <p:pic>
        <p:nvPicPr>
          <p:cNvPr id="10" name="Content Placeholder 9"/>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rot="19646016">
            <a:off x="1035481" y="2082988"/>
            <a:ext cx="3001215" cy="3874679"/>
          </a:xfrm>
        </p:spPr>
      </p:pic>
    </p:spTree>
    <p:extLst>
      <p:ext uri="{BB962C8B-B14F-4D97-AF65-F5344CB8AC3E}">
        <p14:creationId xmlns:p14="http://schemas.microsoft.com/office/powerpoint/2010/main" val="282581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86" fill="hold"/>
                                        <p:tgtEl>
                                          <p:spTgt spid="5"/>
                                        </p:tgtEl>
                                      </p:cBhvr>
                                    </p:cmd>
                                  </p:childTnLst>
                                </p:cTn>
                              </p:par>
                            </p:childTnLst>
                          </p:cTn>
                        </p:par>
                        <p:par>
                          <p:cTn id="7" fill="hold">
                            <p:stCondLst>
                              <p:cond delay="16486"/>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15786" y="241540"/>
            <a:ext cx="6324600" cy="6431788"/>
          </a:xfrm>
        </p:spPr>
      </p:pic>
      <p:sp>
        <p:nvSpPr>
          <p:cNvPr id="5" name="Oval 4"/>
          <p:cNvSpPr/>
          <p:nvPr/>
        </p:nvSpPr>
        <p:spPr>
          <a:xfrm>
            <a:off x="1085491" y="2110594"/>
            <a:ext cx="2438400" cy="45144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278086" y="2830080"/>
            <a:ext cx="2438400" cy="5334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91000" y="4669971"/>
            <a:ext cx="2639949" cy="12954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66800" y="4648200"/>
            <a:ext cx="3124200" cy="18288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19600" y="3429000"/>
            <a:ext cx="184731" cy="369332"/>
          </a:xfrm>
          <a:prstGeom prst="rect">
            <a:avLst/>
          </a:prstGeom>
          <a:noFill/>
        </p:spPr>
        <p:txBody>
          <a:bodyPr wrap="none" rtlCol="0">
            <a:spAutoFit/>
          </a:bodyPr>
          <a:lstStyle/>
          <a:p>
            <a:endParaRPr lang="en-US" dirty="0"/>
          </a:p>
        </p:txBody>
      </p:sp>
      <p:sp>
        <p:nvSpPr>
          <p:cNvPr id="13" name="Oval 12"/>
          <p:cNvSpPr/>
          <p:nvPr/>
        </p:nvSpPr>
        <p:spPr>
          <a:xfrm>
            <a:off x="666390" y="3287691"/>
            <a:ext cx="3276601" cy="146510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28.WMA">
            <a:hlinkClick r:id="" action="ppaction://media"/>
          </p:cNvPr>
          <p:cNvPicPr>
            <a:picLocks noChangeAspect="1"/>
          </p:cNvPicPr>
          <p:nvPr>
            <a:audioFile r:link="rId1"/>
            <p:extLst>
              <p:ext uri="{DAA4B4D4-6D71-4841-9C94-3DE7FCFB9230}">
                <p14:media xmlns:p14="http://schemas.microsoft.com/office/powerpoint/2010/main" r:embed="rId2">
                  <p14:trim st="1300" end="21724"/>
                </p14:media>
              </p:ext>
            </p:extLst>
          </p:nvPr>
        </p:nvPicPr>
        <p:blipFill>
          <a:blip r:embed="rId6"/>
          <a:stretch>
            <a:fillRect/>
          </a:stretch>
        </p:blipFill>
        <p:spPr>
          <a:xfrm>
            <a:off x="304800" y="228600"/>
            <a:ext cx="457200" cy="457200"/>
          </a:xfrm>
          <a:prstGeom prst="rect">
            <a:avLst/>
          </a:prstGeom>
        </p:spPr>
      </p:pic>
      <p:sp>
        <p:nvSpPr>
          <p:cNvPr id="12" name="Oval 11"/>
          <p:cNvSpPr/>
          <p:nvPr/>
        </p:nvSpPr>
        <p:spPr>
          <a:xfrm>
            <a:off x="666390" y="2895600"/>
            <a:ext cx="2438400" cy="5334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052978" y="3374290"/>
            <a:ext cx="3276601" cy="146510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28.WMA">
            <a:hlinkClick r:id="" action="ppaction://media"/>
          </p:cNvPr>
          <p:cNvPicPr>
            <a:picLocks noChangeAspect="1"/>
          </p:cNvPicPr>
          <p:nvPr>
            <a:audioFile r:link="rId1"/>
            <p:extLst>
              <p:ext uri="{DAA4B4D4-6D71-4841-9C94-3DE7FCFB9230}">
                <p14:media xmlns:p14="http://schemas.microsoft.com/office/powerpoint/2010/main" r:embed="rId2">
                  <p14:trim st="61800" end="1024"/>
                </p14:media>
              </p:ext>
            </p:extLst>
          </p:nvPr>
        </p:nvPicPr>
        <p:blipFill>
          <a:blip r:embed="rId6"/>
          <a:stretch>
            <a:fillRect/>
          </a:stretch>
        </p:blipFill>
        <p:spPr>
          <a:xfrm>
            <a:off x="8001000" y="228600"/>
            <a:ext cx="457200" cy="457200"/>
          </a:xfrm>
          <a:prstGeom prst="rect">
            <a:avLst/>
          </a:prstGeom>
        </p:spPr>
      </p:pic>
      <p:pic>
        <p:nvPicPr>
          <p:cNvPr id="15"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9477" y="55626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55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00" fill="hold"/>
                                        <p:tgtEl>
                                          <p:spTgt spid="2"/>
                                        </p:tgtEl>
                                      </p:cBhvr>
                                    </p:cmd>
                                  </p:childTnLst>
                                </p:cTn>
                              </p:par>
                              <p:par>
                                <p:cTn id="7" presetID="21" presetClass="entr" presetSubtype="1" fill="hold" grpId="0" nodeType="withEffect">
                                  <p:stCondLst>
                                    <p:cond delay="40000"/>
                                  </p:stCondLst>
                                  <p:childTnLst>
                                    <p:set>
                                      <p:cBhvr>
                                        <p:cTn id="8" dur="1" fill="hold">
                                          <p:stCondLst>
                                            <p:cond delay="0"/>
                                          </p:stCondLst>
                                        </p:cTn>
                                        <p:tgtEl>
                                          <p:spTgt spid="13"/>
                                        </p:tgtEl>
                                        <p:attrNameLst>
                                          <p:attrName>style.visibility</p:attrName>
                                        </p:attrNameLst>
                                      </p:cBhvr>
                                      <p:to>
                                        <p:strVal val="visible"/>
                                      </p:to>
                                    </p:set>
                                    <p:animEffect transition="in" filter="wheel(1)">
                                      <p:cBhvr>
                                        <p:cTn id="9" dur="1000"/>
                                        <p:tgtEl>
                                          <p:spTgt spid="13"/>
                                        </p:tgtEl>
                                      </p:cBhvr>
                                    </p:animEffect>
                                  </p:childTnLst>
                                </p:cTn>
                              </p:par>
                              <p:par>
                                <p:cTn id="10" presetID="21" presetClass="entr" presetSubtype="1" fill="hold" grpId="0" nodeType="withEffect">
                                  <p:stCondLst>
                                    <p:cond delay="4260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000"/>
                                        <p:tgtEl>
                                          <p:spTgt spid="9"/>
                                        </p:tgtEl>
                                      </p:cBhvr>
                                    </p:animEffect>
                                  </p:childTnLst>
                                </p:cTn>
                              </p:par>
                              <p:par>
                                <p:cTn id="13" presetID="21" presetClass="entr" presetSubtype="1" fill="hold" grpId="0" nodeType="withEffect">
                                  <p:stCondLst>
                                    <p:cond delay="4800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1000"/>
                                        <p:tgtEl>
                                          <p:spTgt spid="5"/>
                                        </p:tgtEl>
                                      </p:cBhvr>
                                    </p:animEffect>
                                  </p:childTnLst>
                                </p:cTn>
                              </p:par>
                              <p:par>
                                <p:cTn id="16" presetID="21" presetClass="entr" presetSubtype="1" fill="hold" grpId="0" nodeType="withEffect">
                                  <p:stCondLst>
                                    <p:cond delay="5000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1000"/>
                                        <p:tgtEl>
                                          <p:spTgt spid="12"/>
                                        </p:tgtEl>
                                      </p:cBhvr>
                                    </p:animEffect>
                                  </p:childTnLst>
                                </p:cTn>
                              </p:par>
                              <p:par>
                                <p:cTn id="19" presetID="21" presetClass="entr" presetSubtype="1" fill="hold" grpId="0" nodeType="withEffect">
                                  <p:stCondLst>
                                    <p:cond delay="5050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1000"/>
                                        <p:tgtEl>
                                          <p:spTgt spid="6"/>
                                        </p:tgtEl>
                                      </p:cBhvr>
                                    </p:animEffect>
                                  </p:childTnLst>
                                </p:cTn>
                              </p:par>
                              <p:par>
                                <p:cTn id="22" presetID="21" presetClass="entr" presetSubtype="1" fill="hold" grpId="0" nodeType="withEffect">
                                  <p:stCondLst>
                                    <p:cond delay="5500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1000"/>
                                        <p:tgtEl>
                                          <p:spTgt spid="14"/>
                                        </p:tgtEl>
                                      </p:cBhvr>
                                    </p:animEffect>
                                  </p:childTnLst>
                                </p:cTn>
                              </p:par>
                            </p:childTnLst>
                          </p:cTn>
                        </p:par>
                        <p:par>
                          <p:cTn id="25" fill="hold">
                            <p:stCondLst>
                              <p:cond delay="60300"/>
                            </p:stCondLst>
                            <p:childTnLst>
                              <p:par>
                                <p:cTn id="26" presetID="1" presetClass="mediacall" presetSubtype="0" fill="hold" nodeType="afterEffect">
                                  <p:stCondLst>
                                    <p:cond delay="500"/>
                                  </p:stCondLst>
                                  <p:childTnLst>
                                    <p:cmd type="call" cmd="play">
                                      <p:cBhvr>
                                        <p:cTn id="27" dur="1" fill="hold"/>
                                        <p:tgtEl>
                                          <p:spTgt spid="4"/>
                                        </p:tgtEl>
                                      </p:cBhvr>
                                    </p:cmd>
                                  </p:childTnLst>
                                </p:cTn>
                              </p:par>
                              <p:par>
                                <p:cTn id="28" presetID="21" presetClass="entr" presetSubtype="1" fill="hold" grpId="0" nodeType="withEffect">
                                  <p:stCondLst>
                                    <p:cond delay="120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par>
                          <p:cTn id="31" fill="hold">
                            <p:stCondLst>
                              <p:cond delay="63500"/>
                            </p:stCondLst>
                            <p:childTnLst>
                              <p:par>
                                <p:cTn id="32" presetID="1" presetClass="entr" presetSubtype="0" fill="hold" nodeType="afterEffect">
                                  <p:stCondLst>
                                    <p:cond delay="1800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audio>
              <p:cMediaNode vol="80000">
                <p:cTn id="35"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9" grpId="0" animBg="1"/>
      <p:bldP spid="10" grpId="0" animBg="1"/>
      <p:bldP spid="13" grpId="0" animBg="1"/>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20609"/>
          <a:stretch/>
        </p:blipFill>
        <p:spPr>
          <a:xfrm>
            <a:off x="2895600" y="838200"/>
            <a:ext cx="3473648" cy="5486400"/>
          </a:xfrm>
          <a:prstGeom prst="rect">
            <a:avLst/>
          </a:prstGeom>
        </p:spPr>
      </p:pic>
      <p:sp>
        <p:nvSpPr>
          <p:cNvPr id="5" name="TextBox 4"/>
          <p:cNvSpPr txBox="1"/>
          <p:nvPr/>
        </p:nvSpPr>
        <p:spPr>
          <a:xfrm>
            <a:off x="3200400" y="2286000"/>
            <a:ext cx="2895600" cy="1815882"/>
          </a:xfrm>
          <a:prstGeom prst="rect">
            <a:avLst/>
          </a:prstGeom>
          <a:noFill/>
        </p:spPr>
        <p:txBody>
          <a:bodyPr wrap="square" rtlCol="0">
            <a:spAutoFit/>
          </a:bodyPr>
          <a:lstStyle/>
          <a:p>
            <a:pPr algn="ctr"/>
            <a:r>
              <a:rPr lang="en-US" sz="2800" b="1" dirty="0" smtClean="0">
                <a:solidFill>
                  <a:schemeClr val="bg2">
                    <a:lumMod val="25000"/>
                  </a:schemeClr>
                </a:solidFill>
              </a:rPr>
              <a:t>Student Learning</a:t>
            </a:r>
          </a:p>
          <a:p>
            <a:pPr algn="ctr"/>
            <a:r>
              <a:rPr lang="en-US" sz="2800" b="1" dirty="0" smtClean="0">
                <a:solidFill>
                  <a:schemeClr val="bg2">
                    <a:lumMod val="25000"/>
                  </a:schemeClr>
                </a:solidFill>
              </a:rPr>
              <a:t>Objectives</a:t>
            </a:r>
          </a:p>
          <a:p>
            <a:pPr algn="ctr"/>
            <a:endParaRPr lang="en-US" sz="2800" b="1" dirty="0">
              <a:solidFill>
                <a:schemeClr val="bg2">
                  <a:lumMod val="25000"/>
                </a:schemeClr>
              </a:solidFill>
            </a:endParaRPr>
          </a:p>
          <a:p>
            <a:pPr algn="ctr"/>
            <a:r>
              <a:rPr lang="en-US" sz="2800" b="1" dirty="0" smtClean="0">
                <a:solidFill>
                  <a:schemeClr val="bg2">
                    <a:lumMod val="25000"/>
                  </a:schemeClr>
                </a:solidFill>
              </a:rPr>
              <a:t>SLOs</a:t>
            </a:r>
            <a:endParaRPr lang="en-US" sz="2800" b="1" dirty="0">
              <a:solidFill>
                <a:schemeClr val="bg2">
                  <a:lumMod val="25000"/>
                </a:schemeClr>
              </a:solidFill>
            </a:endParaRPr>
          </a:p>
        </p:txBody>
      </p:sp>
      <p:grpSp>
        <p:nvGrpSpPr>
          <p:cNvPr id="10" name="Group 9"/>
          <p:cNvGrpSpPr/>
          <p:nvPr/>
        </p:nvGrpSpPr>
        <p:grpSpPr>
          <a:xfrm>
            <a:off x="1524643" y="1397000"/>
            <a:ext cx="1991320" cy="4064000"/>
            <a:chOff x="5" y="0"/>
            <a:chExt cx="1991320" cy="4064000"/>
          </a:xfrm>
        </p:grpSpPr>
        <p:sp>
          <p:nvSpPr>
            <p:cNvPr id="21" name="Rounded Rectangle 20"/>
            <p:cNvSpPr/>
            <p:nvPr/>
          </p:nvSpPr>
          <p:spPr>
            <a:xfrm>
              <a:off x="5" y="0"/>
              <a:ext cx="1991320" cy="4064000"/>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2" name="Rounded Rectangle 4"/>
            <p:cNvSpPr/>
            <p:nvPr/>
          </p:nvSpPr>
          <p:spPr>
            <a:xfrm>
              <a:off x="5" y="1625600"/>
              <a:ext cx="1991320" cy="1625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608" tIns="419608" rIns="419608" bIns="419608" numCol="1" spcCol="1270" anchor="ctr" anchorCtr="0">
              <a:noAutofit/>
            </a:bodyPr>
            <a:lstStyle/>
            <a:p>
              <a:pPr lvl="0" algn="ctr" defTabSz="2622550">
                <a:lnSpc>
                  <a:spcPct val="90000"/>
                </a:lnSpc>
                <a:spcBef>
                  <a:spcPct val="0"/>
                </a:spcBef>
                <a:spcAft>
                  <a:spcPct val="35000"/>
                </a:spcAft>
              </a:pPr>
              <a:r>
                <a:rPr lang="en-US" sz="5900" kern="1200" dirty="0" smtClean="0"/>
                <a:t> </a:t>
              </a:r>
              <a:endParaRPr lang="en-US" sz="5900" kern="1200" dirty="0"/>
            </a:p>
          </p:txBody>
        </p:sp>
      </p:grpSp>
      <p:sp>
        <p:nvSpPr>
          <p:cNvPr id="11" name="Oval 10"/>
          <p:cNvSpPr/>
          <p:nvPr/>
        </p:nvSpPr>
        <p:spPr>
          <a:xfrm>
            <a:off x="1844922" y="1640840"/>
            <a:ext cx="1353312" cy="1353312"/>
          </a:xfrm>
          <a:prstGeom prst="ellipse">
            <a:avLst/>
          </a:prstGeom>
          <a:blipFill>
            <a:blip r:embed="rId6">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nvGrpSpPr>
          <p:cNvPr id="12" name="Group 11"/>
          <p:cNvGrpSpPr/>
          <p:nvPr/>
        </p:nvGrpSpPr>
        <p:grpSpPr>
          <a:xfrm>
            <a:off x="3576977" y="1397000"/>
            <a:ext cx="1991320" cy="4064000"/>
            <a:chOff x="2052339" y="0"/>
            <a:chExt cx="1991320" cy="4064000"/>
          </a:xfrm>
        </p:grpSpPr>
        <p:sp>
          <p:nvSpPr>
            <p:cNvPr id="19" name="Rounded Rectangle 18"/>
            <p:cNvSpPr/>
            <p:nvPr/>
          </p:nvSpPr>
          <p:spPr>
            <a:xfrm>
              <a:off x="2052339" y="0"/>
              <a:ext cx="1991320" cy="4064000"/>
            </a:xfrm>
            <a:prstGeom prst="roundRect">
              <a:avLst>
                <a:gd name="adj" fmla="val 10000"/>
              </a:avLst>
            </a:prstGeom>
          </p:spPr>
          <p:style>
            <a:lnRef idx="2">
              <a:schemeClr val="lt1">
                <a:hueOff val="0"/>
                <a:satOff val="0"/>
                <a:lumOff val="0"/>
                <a:alphaOff val="0"/>
              </a:schemeClr>
            </a:lnRef>
            <a:fillRef idx="1">
              <a:schemeClr val="accent5">
                <a:hueOff val="3005349"/>
                <a:satOff val="-13190"/>
                <a:lumOff val="3921"/>
                <a:alphaOff val="0"/>
              </a:schemeClr>
            </a:fillRef>
            <a:effectRef idx="0">
              <a:schemeClr val="accent5">
                <a:hueOff val="3005349"/>
                <a:satOff val="-13190"/>
                <a:lumOff val="3921"/>
                <a:alphaOff val="0"/>
              </a:schemeClr>
            </a:effectRef>
            <a:fontRef idx="minor">
              <a:schemeClr val="lt1"/>
            </a:fontRef>
          </p:style>
        </p:sp>
        <p:sp>
          <p:nvSpPr>
            <p:cNvPr id="20" name="Rounded Rectangle 7"/>
            <p:cNvSpPr/>
            <p:nvPr/>
          </p:nvSpPr>
          <p:spPr>
            <a:xfrm>
              <a:off x="2052339" y="1625600"/>
              <a:ext cx="1991320" cy="1625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608" tIns="419608" rIns="419608" bIns="419608" numCol="1" spcCol="1270" anchor="ctr" anchorCtr="0">
              <a:noAutofit/>
            </a:bodyPr>
            <a:lstStyle/>
            <a:p>
              <a:pPr lvl="0" algn="ctr" defTabSz="2622550">
                <a:lnSpc>
                  <a:spcPct val="90000"/>
                </a:lnSpc>
                <a:spcBef>
                  <a:spcPct val="0"/>
                </a:spcBef>
                <a:spcAft>
                  <a:spcPct val="35000"/>
                </a:spcAft>
              </a:pPr>
              <a:r>
                <a:rPr lang="en-US" sz="5900" kern="1200" dirty="0" smtClean="0"/>
                <a:t> </a:t>
              </a:r>
              <a:endParaRPr lang="en-US" sz="5900" kern="1200" dirty="0"/>
            </a:p>
          </p:txBody>
        </p:sp>
      </p:grpSp>
      <p:sp>
        <p:nvSpPr>
          <p:cNvPr id="13" name="Oval 12"/>
          <p:cNvSpPr/>
          <p:nvPr/>
        </p:nvSpPr>
        <p:spPr>
          <a:xfrm>
            <a:off x="3895982" y="1640840"/>
            <a:ext cx="1353312" cy="1353312"/>
          </a:xfrm>
          <a:prstGeom prst="ellipse">
            <a:avLst/>
          </a:prstGeom>
          <a:blipFill>
            <a:blip r:embed="rId7">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2921348"/>
              <a:satOff val="-9441"/>
              <a:lumOff val="827"/>
              <a:alphaOff val="0"/>
            </a:schemeClr>
          </a:effectRef>
          <a:fontRef idx="minor">
            <a:schemeClr val="lt1">
              <a:hueOff val="0"/>
              <a:satOff val="0"/>
              <a:lumOff val="0"/>
              <a:alphaOff val="0"/>
            </a:schemeClr>
          </a:fontRef>
        </p:style>
      </p:sp>
      <p:grpSp>
        <p:nvGrpSpPr>
          <p:cNvPr id="14" name="Group 13"/>
          <p:cNvGrpSpPr/>
          <p:nvPr/>
        </p:nvGrpSpPr>
        <p:grpSpPr>
          <a:xfrm>
            <a:off x="5628037" y="1397000"/>
            <a:ext cx="1991320" cy="4064000"/>
            <a:chOff x="4103399" y="0"/>
            <a:chExt cx="1991320" cy="4064000"/>
          </a:xfrm>
        </p:grpSpPr>
        <p:sp>
          <p:nvSpPr>
            <p:cNvPr id="17" name="Rounded Rectangle 16"/>
            <p:cNvSpPr/>
            <p:nvPr/>
          </p:nvSpPr>
          <p:spPr>
            <a:xfrm>
              <a:off x="4103399" y="0"/>
              <a:ext cx="1991320" cy="4064000"/>
            </a:xfrm>
            <a:prstGeom prst="roundRect">
              <a:avLst>
                <a:gd name="adj" fmla="val 10000"/>
              </a:avLst>
            </a:prstGeom>
          </p:spPr>
          <p:style>
            <a:lnRef idx="2">
              <a:schemeClr val="lt1">
                <a:hueOff val="0"/>
                <a:satOff val="0"/>
                <a:lumOff val="0"/>
                <a:alphaOff val="0"/>
              </a:schemeClr>
            </a:lnRef>
            <a:fillRef idx="1">
              <a:schemeClr val="accent5">
                <a:hueOff val="6010699"/>
                <a:satOff val="-26380"/>
                <a:lumOff val="7843"/>
                <a:alphaOff val="0"/>
              </a:schemeClr>
            </a:fillRef>
            <a:effectRef idx="0">
              <a:schemeClr val="accent5">
                <a:hueOff val="6010699"/>
                <a:satOff val="-26380"/>
                <a:lumOff val="7843"/>
                <a:alphaOff val="0"/>
              </a:schemeClr>
            </a:effectRef>
            <a:fontRef idx="minor">
              <a:schemeClr val="lt1"/>
            </a:fontRef>
          </p:style>
        </p:sp>
        <p:sp>
          <p:nvSpPr>
            <p:cNvPr id="18" name="Rounded Rectangle 10"/>
            <p:cNvSpPr/>
            <p:nvPr/>
          </p:nvSpPr>
          <p:spPr>
            <a:xfrm>
              <a:off x="4103399" y="1625600"/>
              <a:ext cx="1991320" cy="1625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608" tIns="419608" rIns="419608" bIns="419608" numCol="1" spcCol="1270" anchor="ctr" anchorCtr="0">
              <a:noAutofit/>
            </a:bodyPr>
            <a:lstStyle/>
            <a:p>
              <a:pPr lvl="0" algn="ctr" defTabSz="2622550">
                <a:lnSpc>
                  <a:spcPct val="90000"/>
                </a:lnSpc>
                <a:spcBef>
                  <a:spcPct val="0"/>
                </a:spcBef>
                <a:spcAft>
                  <a:spcPct val="35000"/>
                </a:spcAft>
              </a:pPr>
              <a:r>
                <a:rPr lang="en-US" sz="5900" kern="1200" dirty="0" smtClean="0"/>
                <a:t> </a:t>
              </a:r>
              <a:endParaRPr lang="en-US" sz="5900" kern="1200" dirty="0"/>
            </a:p>
          </p:txBody>
        </p:sp>
      </p:grpSp>
      <p:sp>
        <p:nvSpPr>
          <p:cNvPr id="15" name="Oval 14"/>
          <p:cNvSpPr/>
          <p:nvPr/>
        </p:nvSpPr>
        <p:spPr>
          <a:xfrm>
            <a:off x="5947041" y="1640840"/>
            <a:ext cx="1353312" cy="1353312"/>
          </a:xfrm>
          <a:prstGeom prst="ellipse">
            <a:avLst/>
          </a:prstGeom>
          <a:blipFill>
            <a:blip r:embed="rId8">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5842695"/>
              <a:satOff val="-18882"/>
              <a:lumOff val="1654"/>
              <a:alphaOff val="0"/>
            </a:schemeClr>
          </a:effectRef>
          <a:fontRef idx="minor">
            <a:schemeClr val="lt1">
              <a:hueOff val="0"/>
              <a:satOff val="0"/>
              <a:lumOff val="0"/>
              <a:alphaOff val="0"/>
            </a:schemeClr>
          </a:fontRef>
        </p:style>
      </p:sp>
      <p:sp>
        <p:nvSpPr>
          <p:cNvPr id="16" name="Left-Right Arrow 15"/>
          <p:cNvSpPr/>
          <p:nvPr/>
        </p:nvSpPr>
        <p:spPr>
          <a:xfrm>
            <a:off x="1768477" y="4648200"/>
            <a:ext cx="5608320" cy="609600"/>
          </a:xfrm>
          <a:prstGeom prst="leftRight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3" name="TextBox 22"/>
          <p:cNvSpPr txBox="1"/>
          <p:nvPr/>
        </p:nvSpPr>
        <p:spPr>
          <a:xfrm>
            <a:off x="1524000" y="3581400"/>
            <a:ext cx="1981200" cy="584775"/>
          </a:xfrm>
          <a:prstGeom prst="rect">
            <a:avLst/>
          </a:prstGeom>
          <a:noFill/>
        </p:spPr>
        <p:txBody>
          <a:bodyPr wrap="square" rtlCol="0">
            <a:spAutoFit/>
          </a:bodyPr>
          <a:lstStyle/>
          <a:p>
            <a:pPr algn="ctr"/>
            <a:r>
              <a:rPr lang="en-US" sz="3200" dirty="0" smtClean="0">
                <a:solidFill>
                  <a:schemeClr val="bg1"/>
                </a:solidFill>
              </a:rPr>
              <a:t>Planning</a:t>
            </a:r>
            <a:endParaRPr lang="en-US" sz="3200" dirty="0">
              <a:solidFill>
                <a:schemeClr val="bg1"/>
              </a:solidFill>
            </a:endParaRPr>
          </a:p>
        </p:txBody>
      </p:sp>
      <p:sp>
        <p:nvSpPr>
          <p:cNvPr id="24" name="TextBox 23"/>
          <p:cNvSpPr txBox="1"/>
          <p:nvPr/>
        </p:nvSpPr>
        <p:spPr>
          <a:xfrm>
            <a:off x="3505200" y="3581400"/>
            <a:ext cx="2133600" cy="584775"/>
          </a:xfrm>
          <a:prstGeom prst="rect">
            <a:avLst/>
          </a:prstGeom>
          <a:noFill/>
        </p:spPr>
        <p:txBody>
          <a:bodyPr wrap="square" rtlCol="0">
            <a:spAutoFit/>
          </a:bodyPr>
          <a:lstStyle/>
          <a:p>
            <a:pPr algn="ctr"/>
            <a:r>
              <a:rPr lang="en-US" sz="3200" dirty="0" smtClean="0">
                <a:solidFill>
                  <a:schemeClr val="bg1"/>
                </a:solidFill>
              </a:rPr>
              <a:t>Delivering</a:t>
            </a:r>
            <a:endParaRPr lang="en-US" sz="3200" dirty="0">
              <a:solidFill>
                <a:schemeClr val="bg1"/>
              </a:solidFill>
            </a:endParaRPr>
          </a:p>
        </p:txBody>
      </p:sp>
      <p:sp>
        <p:nvSpPr>
          <p:cNvPr id="25" name="TextBox 24"/>
          <p:cNvSpPr txBox="1"/>
          <p:nvPr/>
        </p:nvSpPr>
        <p:spPr>
          <a:xfrm>
            <a:off x="5638800" y="3581400"/>
            <a:ext cx="1981200" cy="584775"/>
          </a:xfrm>
          <a:prstGeom prst="rect">
            <a:avLst/>
          </a:prstGeom>
          <a:noFill/>
        </p:spPr>
        <p:txBody>
          <a:bodyPr wrap="square" rtlCol="0">
            <a:spAutoFit/>
          </a:bodyPr>
          <a:lstStyle/>
          <a:p>
            <a:pPr algn="ctr"/>
            <a:r>
              <a:rPr lang="en-US" sz="3200" dirty="0" smtClean="0">
                <a:solidFill>
                  <a:schemeClr val="bg1"/>
                </a:solidFill>
              </a:rPr>
              <a:t>Assessing</a:t>
            </a:r>
            <a:endParaRPr lang="en-US" sz="3200" dirty="0">
              <a:solidFill>
                <a:schemeClr val="bg1"/>
              </a:solidFill>
            </a:endParaRPr>
          </a:p>
        </p:txBody>
      </p:sp>
      <p:pic>
        <p:nvPicPr>
          <p:cNvPr id="7" name="Slide 2.WMA">
            <a:hlinkClick r:id="" action="ppaction://media"/>
          </p:cNvPr>
          <p:cNvPicPr>
            <a:picLocks noChangeAspect="1"/>
          </p:cNvPicPr>
          <p:nvPr>
            <a:audioFile r:link="rId1"/>
            <p:extLst>
              <p:ext uri="{DAA4B4D4-6D71-4841-9C94-3DE7FCFB9230}">
                <p14:media xmlns:p14="http://schemas.microsoft.com/office/powerpoint/2010/main" r:embed="rId2">
                  <p14:trim st="1908.5442"/>
                </p14:media>
              </p:ext>
            </p:extLst>
          </p:nvPr>
        </p:nvPicPr>
        <p:blipFill>
          <a:blip r:embed="rId9"/>
          <a:stretch>
            <a:fillRect/>
          </a:stretch>
        </p:blipFill>
        <p:spPr>
          <a:xfrm>
            <a:off x="304800" y="381000"/>
            <a:ext cx="609600" cy="609600"/>
          </a:xfrm>
          <a:prstGeom prst="rect">
            <a:avLst/>
          </a:prstGeom>
        </p:spPr>
      </p:pic>
      <p:pic>
        <p:nvPicPr>
          <p:cNvPr id="26" name="Picture 7" descr="C:\Users\tgrant\AppData\Local\Microsoft\Windows\Temporary Internet Files\Content.IE5\FVFT0A2D\BUTTON_NEXT[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80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47" fill="hold"/>
                                        <p:tgtEl>
                                          <p:spTgt spid="7"/>
                                        </p:tgtEl>
                                      </p:cBhvr>
                                    </p:cmd>
                                  </p:childTnLst>
                                </p:cTn>
                              </p:par>
                              <p:par>
                                <p:cTn id="7" presetID="10" presetClass="entr" presetSubtype="0" fill="hold" nodeType="withEffect">
                                  <p:stCondLst>
                                    <p:cond delay="188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childTnLst>
                                </p:cTn>
                              </p:par>
                              <p:par>
                                <p:cTn id="10" presetID="10" presetClass="entr" presetSubtype="0" fill="hold" nodeType="withEffect">
                                  <p:stCondLst>
                                    <p:cond delay="188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188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20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20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200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2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21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210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24747"/>
                            </p:stCondLst>
                            <p:childTnLst>
                              <p:par>
                                <p:cTn id="35" presetID="1"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7"/>
                </p:tgtEl>
              </p:cMediaNode>
            </p:audio>
          </p:childTnLst>
        </p:cTn>
      </p:par>
    </p:tnLst>
    <p:bldLst>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50918" y="372605"/>
            <a:ext cx="6926282" cy="685800"/>
          </a:xfrm>
          <a:prstGeom prst="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Student Population</a:t>
            </a:r>
            <a:endParaRPr lang="en-US" sz="3600" b="1" kern="1200"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05859">
            <a:off x="618405" y="4628914"/>
            <a:ext cx="2457450" cy="1335696"/>
          </a:xfrm>
          <a:prstGeom prst="rect">
            <a:avLst/>
          </a:prstGeom>
        </p:spPr>
      </p:pic>
      <p:sp>
        <p:nvSpPr>
          <p:cNvPr id="7" name="TextBox 6"/>
          <p:cNvSpPr txBox="1"/>
          <p:nvPr/>
        </p:nvSpPr>
        <p:spPr>
          <a:xfrm>
            <a:off x="3498011" y="4581767"/>
            <a:ext cx="5188789" cy="1631216"/>
          </a:xfrm>
          <a:prstGeom prst="rect">
            <a:avLst/>
          </a:prstGeom>
          <a:noFill/>
        </p:spPr>
        <p:txBody>
          <a:bodyPr wrap="square" rtlCol="0">
            <a:spAutoFit/>
          </a:bodyPr>
          <a:lstStyle/>
          <a:p>
            <a:pPr marL="285750" indent="-285750">
              <a:buFont typeface="Wingdings" panose="05000000000000000000" pitchFamily="2" charset="2"/>
              <a:buChar char="ü"/>
            </a:pPr>
            <a:r>
              <a:rPr lang="en-US" sz="2000" dirty="0" smtClean="0">
                <a:solidFill>
                  <a:srgbClr val="0070C0"/>
                </a:solidFill>
              </a:rPr>
              <a:t>Describes what students are included in the SLO goal</a:t>
            </a:r>
          </a:p>
          <a:p>
            <a:pPr marL="285750" indent="-285750">
              <a:buFont typeface="Wingdings" panose="05000000000000000000" pitchFamily="2" charset="2"/>
              <a:buChar char="ü"/>
            </a:pPr>
            <a:r>
              <a:rPr lang="en-US" sz="2000" dirty="0" smtClean="0">
                <a:solidFill>
                  <a:srgbClr val="0070C0"/>
                </a:solidFill>
              </a:rPr>
              <a:t>Drills deeper into student population</a:t>
            </a:r>
          </a:p>
          <a:p>
            <a:pPr marL="285750" indent="-285750">
              <a:buFont typeface="Wingdings" panose="05000000000000000000" pitchFamily="2" charset="2"/>
              <a:buChar char="ü"/>
            </a:pPr>
            <a:r>
              <a:rPr lang="en-US" sz="2000" dirty="0" smtClean="0">
                <a:solidFill>
                  <a:srgbClr val="0070C0"/>
                </a:solidFill>
              </a:rPr>
              <a:t>Includes information that may impact growth goals</a:t>
            </a: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961" y="1384708"/>
            <a:ext cx="7179239" cy="2435362"/>
          </a:xfrm>
          <a:prstGeom prst="rect">
            <a:avLst/>
          </a:prstGeom>
          <a:ln w="88900" cap="sq" cmpd="thickThin">
            <a:solidFill>
              <a:srgbClr val="000000"/>
            </a:solidFill>
            <a:prstDash val="solid"/>
            <a:miter lim="800000"/>
          </a:ln>
          <a:effectLst>
            <a:innerShdw blurRad="76200">
              <a:srgbClr val="000000"/>
            </a:innerShdw>
          </a:effectLst>
        </p:spPr>
      </p:pic>
      <p:pic>
        <p:nvPicPr>
          <p:cNvPr id="3" name="Slide 29.WMA">
            <a:hlinkClick r:id="" action="ppaction://media"/>
          </p:cNvPr>
          <p:cNvPicPr>
            <a:picLocks noChangeAspect="1"/>
          </p:cNvPicPr>
          <p:nvPr>
            <a:audioFile r:link="rId1"/>
            <p:extLst>
              <p:ext uri="{DAA4B4D4-6D71-4841-9C94-3DE7FCFB9230}">
                <p14:media xmlns:p14="http://schemas.microsoft.com/office/powerpoint/2010/main" r:embed="rId2">
                  <p14:trim st="1100"/>
                </p14:media>
              </p:ext>
            </p:extLst>
          </p:nvPr>
        </p:nvPicPr>
        <p:blipFill>
          <a:blip r:embed="rId10"/>
          <a:stretch>
            <a:fillRect/>
          </a:stretch>
        </p:blipFill>
        <p:spPr>
          <a:xfrm>
            <a:off x="202091" y="105905"/>
            <a:ext cx="427495" cy="427495"/>
          </a:xfrm>
          <a:prstGeom prst="rect">
            <a:avLst/>
          </a:prstGeom>
        </p:spPr>
      </p:pic>
      <p:sp>
        <p:nvSpPr>
          <p:cNvPr id="4" name="Down Arrow 3"/>
          <p:cNvSpPr/>
          <p:nvPr/>
        </p:nvSpPr>
        <p:spPr>
          <a:xfrm rot="2255389">
            <a:off x="6171288" y="2230127"/>
            <a:ext cx="308176" cy="74452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2255389" flipV="1">
            <a:off x="4372575" y="3568652"/>
            <a:ext cx="206924" cy="69334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5400000">
            <a:off x="4486936" y="3023012"/>
            <a:ext cx="170127" cy="55140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9279" y="5870096"/>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25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2" fill="hold"/>
                                        <p:tgtEl>
                                          <p:spTgt spid="3"/>
                                        </p:tgtEl>
                                      </p:cBhvr>
                                    </p:cmd>
                                  </p:childTnLst>
                                </p:cTn>
                              </p:par>
                              <p:par>
                                <p:cTn id="7" presetID="42" presetClass="entr" presetSubtype="0" fill="hold" nodeType="withEffect">
                                  <p:stCondLst>
                                    <p:cond delay="300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1000"/>
                                        <p:tgtEl>
                                          <p:spTgt spid="7">
                                            <p:txEl>
                                              <p:pRg st="0" end="0"/>
                                            </p:txEl>
                                          </p:spTgt>
                                        </p:tgtEl>
                                      </p:cBhvr>
                                    </p:animEffect>
                                    <p:anim calcmode="lin" valueType="num">
                                      <p:cBhvr>
                                        <p:cTn id="1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300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82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750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193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216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23902"/>
                            </p:stCondLst>
                            <p:childTnLst>
                              <p:par>
                                <p:cTn id="38" presetID="1"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4"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35413" y="375010"/>
            <a:ext cx="6781800" cy="680990"/>
          </a:xfrm>
          <a:prstGeom prst="rect">
            <a:avLst/>
          </a:prstGeom>
          <a:solidFill>
            <a:schemeClr val="accent4"/>
          </a:solidFill>
          <a:ln>
            <a:solidFill>
              <a:schemeClr val="accent4"/>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Historical &amp; Trend Data</a:t>
            </a:r>
            <a:endParaRPr lang="en-US" sz="3600" b="1" kern="1200" dirty="0"/>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367" t="7666" r="1295" b="6416"/>
          <a:stretch/>
        </p:blipFill>
        <p:spPr>
          <a:xfrm>
            <a:off x="969444" y="1219200"/>
            <a:ext cx="7313739"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b="7004"/>
          <a:stretch/>
        </p:blipFill>
        <p:spPr>
          <a:xfrm rot="20346502">
            <a:off x="622758" y="4425521"/>
            <a:ext cx="1981200" cy="1293791"/>
          </a:xfrm>
          <a:prstGeom prst="rect">
            <a:avLst/>
          </a:prstGeom>
        </p:spPr>
      </p:pic>
      <p:sp>
        <p:nvSpPr>
          <p:cNvPr id="8" name="TextBox 7"/>
          <p:cNvSpPr txBox="1"/>
          <p:nvPr/>
        </p:nvSpPr>
        <p:spPr>
          <a:xfrm>
            <a:off x="2286000" y="3505200"/>
            <a:ext cx="6324599" cy="2462213"/>
          </a:xfrm>
          <a:prstGeom prst="rect">
            <a:avLst/>
          </a:prstGeom>
          <a:noFill/>
        </p:spPr>
        <p:txBody>
          <a:bodyPr wrap="square" rtlCol="0">
            <a:spAutoFit/>
          </a:bodyPr>
          <a:lstStyle/>
          <a:p>
            <a:pPr marL="285750" indent="-285750">
              <a:buFont typeface="Wingdings" panose="05000000000000000000" pitchFamily="2" charset="2"/>
              <a:buChar char="ü"/>
            </a:pPr>
            <a:r>
              <a:rPr lang="en-US" sz="2200" dirty="0" smtClean="0">
                <a:solidFill>
                  <a:srgbClr val="0070C0"/>
                </a:solidFill>
              </a:rPr>
              <a:t>Review performance and </a:t>
            </a:r>
            <a:r>
              <a:rPr lang="en-US" sz="2200" dirty="0">
                <a:solidFill>
                  <a:srgbClr val="0070C0"/>
                </a:solidFill>
              </a:rPr>
              <a:t>historical data</a:t>
            </a:r>
          </a:p>
          <a:p>
            <a:pPr marL="742950" lvl="1" indent="-285750">
              <a:buFont typeface="Wingdings" panose="05000000000000000000" pitchFamily="2" charset="2"/>
              <a:buChar char="ü"/>
            </a:pPr>
            <a:r>
              <a:rPr lang="en-US" sz="2200" dirty="0">
                <a:solidFill>
                  <a:srgbClr val="0070C0"/>
                </a:solidFill>
              </a:rPr>
              <a:t>Examples of Historical Data</a:t>
            </a:r>
          </a:p>
          <a:p>
            <a:pPr marL="1200150" lvl="2" indent="-285750">
              <a:buFont typeface="Wingdings" panose="05000000000000000000" pitchFamily="2" charset="2"/>
              <a:buChar char="ü"/>
            </a:pPr>
            <a:r>
              <a:rPr lang="en-US" sz="2200" dirty="0">
                <a:solidFill>
                  <a:srgbClr val="0070C0"/>
                </a:solidFill>
              </a:rPr>
              <a:t>Past performance on similar assessments</a:t>
            </a:r>
          </a:p>
          <a:p>
            <a:pPr marL="1200150" lvl="2" indent="-285750">
              <a:buFont typeface="Wingdings" panose="05000000000000000000" pitchFamily="2" charset="2"/>
              <a:buChar char="ü"/>
            </a:pPr>
            <a:r>
              <a:rPr lang="en-US" sz="2200" dirty="0">
                <a:solidFill>
                  <a:srgbClr val="0070C0"/>
                </a:solidFill>
              </a:rPr>
              <a:t>Attendance records</a:t>
            </a:r>
          </a:p>
          <a:p>
            <a:pPr marL="1200150" lvl="2" indent="-285750">
              <a:buFont typeface="Wingdings" panose="05000000000000000000" pitchFamily="2" charset="2"/>
              <a:buChar char="ü"/>
            </a:pPr>
            <a:r>
              <a:rPr lang="en-US" sz="2200" dirty="0">
                <a:solidFill>
                  <a:srgbClr val="0070C0"/>
                </a:solidFill>
              </a:rPr>
              <a:t>Student specific learning needs (IEP)</a:t>
            </a:r>
          </a:p>
          <a:p>
            <a:pPr marL="1200150" lvl="2" indent="-285750">
              <a:buFont typeface="Wingdings" panose="05000000000000000000" pitchFamily="2" charset="2"/>
              <a:buChar char="ü"/>
            </a:pPr>
            <a:r>
              <a:rPr lang="en-US" sz="2200" dirty="0">
                <a:solidFill>
                  <a:srgbClr val="0070C0"/>
                </a:solidFill>
              </a:rPr>
              <a:t>Conferences with student’s previous </a:t>
            </a:r>
            <a:r>
              <a:rPr lang="en-US" sz="2200" dirty="0" smtClean="0">
                <a:solidFill>
                  <a:srgbClr val="0070C0"/>
                </a:solidFill>
              </a:rPr>
              <a:t>teachers</a:t>
            </a:r>
            <a:endParaRPr lang="en-US" sz="2200" dirty="0">
              <a:solidFill>
                <a:srgbClr val="0070C0"/>
              </a:solidFill>
            </a:endParaRPr>
          </a:p>
        </p:txBody>
      </p:sp>
      <p:pic>
        <p:nvPicPr>
          <p:cNvPr id="4" name="Slide 30.WMA">
            <a:hlinkClick r:id="" action="ppaction://media"/>
          </p:cNvPr>
          <p:cNvPicPr>
            <a:picLocks noChangeAspect="1"/>
          </p:cNvPicPr>
          <p:nvPr>
            <a:audioFile r:link="rId1"/>
            <p:extLst>
              <p:ext uri="{DAA4B4D4-6D71-4841-9C94-3DE7FCFB9230}">
                <p14:media xmlns:p14="http://schemas.microsoft.com/office/powerpoint/2010/main" r:embed="rId2">
                  <p14:trim st="1500" end="1488"/>
                </p14:media>
              </p:ext>
            </p:extLst>
          </p:nvPr>
        </p:nvPicPr>
        <p:blipFill>
          <a:blip r:embed="rId10"/>
          <a:stretch>
            <a:fillRect/>
          </a:stretch>
        </p:blipFill>
        <p:spPr>
          <a:xfrm>
            <a:off x="297392" y="108293"/>
            <a:ext cx="609600" cy="609600"/>
          </a:xfrm>
          <a:prstGeom prst="rect">
            <a:avLst/>
          </a:prstGeom>
        </p:spPr>
      </p:pic>
      <p:sp>
        <p:nvSpPr>
          <p:cNvPr id="5" name="Oval 4"/>
          <p:cNvSpPr/>
          <p:nvPr/>
        </p:nvSpPr>
        <p:spPr>
          <a:xfrm>
            <a:off x="636698" y="2162355"/>
            <a:ext cx="7883791" cy="13716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pic>
        <p:nvPicPr>
          <p:cNvPr id="13"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21033" y="554223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1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00" fill="hold"/>
                                        <p:tgtEl>
                                          <p:spTgt spid="4"/>
                                        </p:tgtEl>
                                      </p:cBhvr>
                                    </p:cmd>
                                  </p:childTnLst>
                                </p:cTn>
                              </p:par>
                              <p:par>
                                <p:cTn id="7" presetID="21" presetClass="entr" presetSubtype="1" fill="hold" grpId="0" nodeType="withEffect">
                                  <p:stCondLst>
                                    <p:cond delay="5000"/>
                                  </p:stCondLst>
                                  <p:childTnLst>
                                    <p:set>
                                      <p:cBhvr>
                                        <p:cTn id="8" dur="1" fill="hold">
                                          <p:stCondLst>
                                            <p:cond delay="0"/>
                                          </p:stCondLst>
                                        </p:cTn>
                                        <p:tgtEl>
                                          <p:spTgt spid="5"/>
                                        </p:tgtEl>
                                        <p:attrNameLst>
                                          <p:attrName>style.visibility</p:attrName>
                                        </p:attrNameLst>
                                      </p:cBhvr>
                                      <p:to>
                                        <p:strVal val="visible"/>
                                      </p:to>
                                    </p:set>
                                    <p:animEffect transition="in" filter="wheel(1)">
                                      <p:cBhvr>
                                        <p:cTn id="9" dur="2000"/>
                                        <p:tgtEl>
                                          <p:spTgt spid="5"/>
                                        </p:tgtEl>
                                      </p:cBhvr>
                                    </p:animEffect>
                                  </p:childTnLst>
                                </p:cTn>
                              </p:par>
                              <p:par>
                                <p:cTn id="10" presetID="10" presetClass="entr" presetSubtype="0" fill="hold" nodeType="withEffect">
                                  <p:stCondLst>
                                    <p:cond delay="120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par>
                                <p:cTn id="13" presetID="10" presetClass="entr" presetSubtype="0" fill="hold" nodeType="withEffect">
                                  <p:stCondLst>
                                    <p:cond delay="2400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1000"/>
                                        <p:tgtEl>
                                          <p:spTgt spid="8">
                                            <p:txEl>
                                              <p:pRg st="1" end="1"/>
                                            </p:txEl>
                                          </p:spTgt>
                                        </p:tgtEl>
                                      </p:cBhvr>
                                    </p:animEffect>
                                  </p:childTnLst>
                                </p:cTn>
                              </p:par>
                              <p:par>
                                <p:cTn id="16" presetID="10" presetClass="entr" presetSubtype="0" fill="hold" nodeType="withEffect">
                                  <p:stCondLst>
                                    <p:cond delay="2700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1000"/>
                                        <p:tgtEl>
                                          <p:spTgt spid="8">
                                            <p:txEl>
                                              <p:pRg st="2" end="2"/>
                                            </p:txEl>
                                          </p:spTgt>
                                        </p:tgtEl>
                                      </p:cBhvr>
                                    </p:animEffect>
                                  </p:childTnLst>
                                </p:cTn>
                              </p:par>
                              <p:par>
                                <p:cTn id="19" presetID="10" presetClass="entr" presetSubtype="0" fill="hold" nodeType="withEffect">
                                  <p:stCondLst>
                                    <p:cond delay="2700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childTnLst>
                                </p:cTn>
                              </p:par>
                              <p:par>
                                <p:cTn id="22" presetID="10" presetClass="entr" presetSubtype="0" fill="hold" nodeType="withEffect">
                                  <p:stCondLst>
                                    <p:cond delay="2700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1000"/>
                                        <p:tgtEl>
                                          <p:spTgt spid="8">
                                            <p:txEl>
                                              <p:pRg st="4" end="4"/>
                                            </p:txEl>
                                          </p:spTgt>
                                        </p:tgtEl>
                                      </p:cBhvr>
                                    </p:animEffect>
                                  </p:childTnLst>
                                </p:cTn>
                              </p:par>
                              <p:par>
                                <p:cTn id="25" presetID="10" presetClass="entr" presetSubtype="0" fill="hold" nodeType="withEffect">
                                  <p:stCondLst>
                                    <p:cond delay="270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1000"/>
                                        <p:tgtEl>
                                          <p:spTgt spid="8">
                                            <p:txEl>
                                              <p:pRg st="5" end="5"/>
                                            </p:txEl>
                                          </p:spTgt>
                                        </p:tgtEl>
                                      </p:cBhvr>
                                    </p:animEffect>
                                  </p:childTnLst>
                                </p:cTn>
                              </p:par>
                            </p:childTnLst>
                          </p:cTn>
                        </p:par>
                        <p:par>
                          <p:cTn id="28" fill="hold">
                            <p:stCondLst>
                              <p:cond delay="53900"/>
                            </p:stCondLst>
                            <p:childTnLst>
                              <p:par>
                                <p:cTn id="29" presetID="1"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23627" y="375010"/>
            <a:ext cx="6781800" cy="680990"/>
          </a:xfrm>
          <a:prstGeom prst="rect">
            <a:avLst/>
          </a:prstGeom>
          <a:solidFill>
            <a:srgbClr val="C00000"/>
          </a:solidFill>
          <a:ln>
            <a:solidFill>
              <a:srgbClr val="C00000"/>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Baseline Data</a:t>
            </a:r>
            <a:endParaRPr lang="en-US" sz="3600" b="1" kern="1200" dirty="0"/>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765" t="2891" r="1294" b="3408"/>
          <a:stretch/>
        </p:blipFill>
        <p:spPr>
          <a:xfrm>
            <a:off x="980203" y="1371600"/>
            <a:ext cx="7457528" cy="2461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Content Placeholder 5"/>
          <p:cNvGraphicFramePr>
            <a:graphicFrameLocks/>
          </p:cNvGraphicFramePr>
          <p:nvPr>
            <p:extLst>
              <p:ext uri="{D42A27DB-BD31-4B8C-83A1-F6EECF244321}">
                <p14:modId xmlns:p14="http://schemas.microsoft.com/office/powerpoint/2010/main" val="2994806604"/>
              </p:ext>
            </p:extLst>
          </p:nvPr>
        </p:nvGraphicFramePr>
        <p:xfrm>
          <a:off x="6096000" y="3955516"/>
          <a:ext cx="2590800" cy="22607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TextBox 11"/>
          <p:cNvSpPr txBox="1"/>
          <p:nvPr/>
        </p:nvSpPr>
        <p:spPr>
          <a:xfrm>
            <a:off x="516955" y="4038600"/>
            <a:ext cx="5710238" cy="2677656"/>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solidFill>
                  <a:srgbClr val="0070C0"/>
                </a:solidFill>
              </a:rPr>
              <a:t>Make </a:t>
            </a:r>
            <a:r>
              <a:rPr lang="en-US" sz="2400" dirty="0">
                <a:solidFill>
                  <a:srgbClr val="0070C0"/>
                </a:solidFill>
              </a:rPr>
              <a:t>sure Pre and post – assessments are aligned</a:t>
            </a:r>
          </a:p>
          <a:p>
            <a:pPr marL="285750" indent="-285750">
              <a:buFont typeface="Wingdings" panose="05000000000000000000" pitchFamily="2" charset="2"/>
              <a:buChar char="ü"/>
            </a:pPr>
            <a:r>
              <a:rPr lang="en-US" sz="2400" dirty="0">
                <a:solidFill>
                  <a:srgbClr val="0070C0"/>
                </a:solidFill>
              </a:rPr>
              <a:t>If possible, use 2-3 assessment </a:t>
            </a:r>
            <a:r>
              <a:rPr lang="en-US" sz="2400" dirty="0" smtClean="0">
                <a:solidFill>
                  <a:srgbClr val="0070C0"/>
                </a:solidFill>
              </a:rPr>
              <a:t>measures</a:t>
            </a:r>
          </a:p>
          <a:p>
            <a:pPr marL="285750" indent="-285750">
              <a:buFont typeface="Wingdings" panose="05000000000000000000" pitchFamily="2" charset="2"/>
              <a:buChar char="ü"/>
            </a:pPr>
            <a:r>
              <a:rPr lang="en-US" sz="2400" dirty="0" smtClean="0">
                <a:solidFill>
                  <a:srgbClr val="0070C0"/>
                </a:solidFill>
              </a:rPr>
              <a:t>Approved </a:t>
            </a:r>
            <a:r>
              <a:rPr lang="en-US" sz="2400" dirty="0">
                <a:solidFill>
                  <a:srgbClr val="0070C0"/>
                </a:solidFill>
              </a:rPr>
              <a:t>in Preliminary Conference</a:t>
            </a:r>
          </a:p>
          <a:p>
            <a:pPr marL="285750" indent="-285750">
              <a:buFont typeface="Wingdings" panose="05000000000000000000" pitchFamily="2" charset="2"/>
              <a:buChar char="ü"/>
            </a:pPr>
            <a:r>
              <a:rPr lang="en-US" sz="2400" dirty="0">
                <a:solidFill>
                  <a:srgbClr val="0070C0"/>
                </a:solidFill>
              </a:rPr>
              <a:t>Refer to SCDE Assessment Checklist</a:t>
            </a:r>
          </a:p>
          <a:p>
            <a:endParaRPr lang="en-US" sz="2400" b="1" dirty="0" smtClean="0">
              <a:solidFill>
                <a:srgbClr val="0070C0"/>
              </a:solidFill>
            </a:endParaRPr>
          </a:p>
          <a:p>
            <a:pPr marL="285750" indent="-285750">
              <a:buFont typeface="Wingdings" panose="05000000000000000000" pitchFamily="2" charset="2"/>
              <a:buChar char="ü"/>
            </a:pPr>
            <a:endParaRPr lang="en-US" sz="2400" dirty="0" smtClean="0">
              <a:solidFill>
                <a:srgbClr val="0070C0"/>
              </a:solidFill>
            </a:endParaRPr>
          </a:p>
        </p:txBody>
      </p:sp>
      <p:sp>
        <p:nvSpPr>
          <p:cNvPr id="3" name="Oval 2"/>
          <p:cNvSpPr/>
          <p:nvPr/>
        </p:nvSpPr>
        <p:spPr>
          <a:xfrm>
            <a:off x="551236" y="1992702"/>
            <a:ext cx="7908867" cy="200420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31.WMA">
            <a:hlinkClick r:id="" action="ppaction://media"/>
          </p:cNvPr>
          <p:cNvPicPr>
            <a:picLocks noChangeAspect="1"/>
          </p:cNvPicPr>
          <p:nvPr>
            <a:audioFile r:link="rId1"/>
            <p:extLst>
              <p:ext uri="{DAA4B4D4-6D71-4841-9C94-3DE7FCFB9230}">
                <p14:media xmlns:p14="http://schemas.microsoft.com/office/powerpoint/2010/main" r:embed="rId2">
                  <p14:trim st="1900" end="361"/>
                </p14:media>
              </p:ext>
            </p:extLst>
          </p:nvPr>
        </p:nvPicPr>
        <p:blipFill>
          <a:blip r:embed="rId14"/>
          <a:stretch>
            <a:fillRect/>
          </a:stretch>
        </p:blipFill>
        <p:spPr>
          <a:xfrm>
            <a:off x="202091" y="105905"/>
            <a:ext cx="609600" cy="609600"/>
          </a:xfrm>
          <a:prstGeom prst="rect">
            <a:avLst/>
          </a:prstGeom>
        </p:spPr>
      </p:pic>
      <p:pic>
        <p:nvPicPr>
          <p:cNvPr id="13" name="Picture 7" descr="C:\Users\tgrant\AppData\Local\Microsoft\Windows\Temporary Internet Files\Content.IE5\FVFT0A2D\BUTTON_NEXT[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52663" y="5503884"/>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6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00" fill="hold"/>
                                        <p:tgtEl>
                                          <p:spTgt spid="4"/>
                                        </p:tgtEl>
                                      </p:cBhvr>
                                    </p:cmd>
                                  </p:childTnLst>
                                </p:cTn>
                              </p:par>
                              <p:par>
                                <p:cTn id="7" presetID="21" presetClass="entr" presetSubtype="1" fill="hold" grpId="0" nodeType="withEffect">
                                  <p:stCondLst>
                                    <p:cond delay="1500"/>
                                  </p:stCondLst>
                                  <p:childTnLst>
                                    <p:set>
                                      <p:cBhvr>
                                        <p:cTn id="8" dur="1" fill="hold">
                                          <p:stCondLst>
                                            <p:cond delay="0"/>
                                          </p:stCondLst>
                                        </p:cTn>
                                        <p:tgtEl>
                                          <p:spTgt spid="3"/>
                                        </p:tgtEl>
                                        <p:attrNameLst>
                                          <p:attrName>style.visibility</p:attrName>
                                        </p:attrNameLst>
                                      </p:cBhvr>
                                      <p:to>
                                        <p:strVal val="visible"/>
                                      </p:to>
                                    </p:set>
                                    <p:animEffect transition="in" filter="wheel(1)">
                                      <p:cBhvr>
                                        <p:cTn id="9" dur="2000"/>
                                        <p:tgtEl>
                                          <p:spTgt spid="3"/>
                                        </p:tgtEl>
                                      </p:cBhvr>
                                    </p:animEffect>
                                  </p:childTnLst>
                                </p:cTn>
                              </p:par>
                              <p:par>
                                <p:cTn id="10" presetID="6" presetClass="entr" presetSubtype="16" fill="hold" nodeType="withEffect">
                                  <p:stCondLst>
                                    <p:cond delay="70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circle(in)">
                                      <p:cBhvr>
                                        <p:cTn id="12" dur="2000"/>
                                        <p:tgtEl>
                                          <p:spTgt spid="12">
                                            <p:txEl>
                                              <p:pRg st="0" end="0"/>
                                            </p:txEl>
                                          </p:spTgt>
                                        </p:tgtEl>
                                      </p:cBhvr>
                                    </p:animEffect>
                                  </p:childTnLst>
                                </p:cTn>
                              </p:par>
                              <p:par>
                                <p:cTn id="13" presetID="6" presetClass="entr" presetSubtype="16" fill="hold" nodeType="withEffect">
                                  <p:stCondLst>
                                    <p:cond delay="1280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circle(in)">
                                      <p:cBhvr>
                                        <p:cTn id="15" dur="2000"/>
                                        <p:tgtEl>
                                          <p:spTgt spid="12">
                                            <p:txEl>
                                              <p:pRg st="1" end="1"/>
                                            </p:txEl>
                                          </p:spTgt>
                                        </p:tgtEl>
                                      </p:cBhvr>
                                    </p:animEffect>
                                  </p:childTnLst>
                                </p:cTn>
                              </p:par>
                              <p:par>
                                <p:cTn id="16" presetID="6" presetClass="entr" presetSubtype="16" fill="hold" nodeType="withEffect">
                                  <p:stCondLst>
                                    <p:cond delay="3500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circle(in)">
                                      <p:cBhvr>
                                        <p:cTn id="18" dur="2000"/>
                                        <p:tgtEl>
                                          <p:spTgt spid="12">
                                            <p:txEl>
                                              <p:pRg st="2" end="2"/>
                                            </p:txEl>
                                          </p:spTgt>
                                        </p:tgtEl>
                                      </p:cBhvr>
                                    </p:animEffect>
                                  </p:childTnLst>
                                </p:cTn>
                              </p:par>
                              <p:par>
                                <p:cTn id="19" presetID="6" presetClass="entr" presetSubtype="16" fill="hold" nodeType="withEffect">
                                  <p:stCondLst>
                                    <p:cond delay="4300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circle(in)">
                                      <p:cBhvr>
                                        <p:cTn id="21" dur="2000"/>
                                        <p:tgtEl>
                                          <p:spTgt spid="12">
                                            <p:txEl>
                                              <p:pRg st="3" end="3"/>
                                            </p:txEl>
                                          </p:spTgt>
                                        </p:tgtEl>
                                      </p:cBhvr>
                                    </p:animEffect>
                                  </p:childTnLst>
                                </p:cTn>
                              </p:par>
                            </p:childTnLst>
                          </p:cTn>
                        </p:par>
                        <p:par>
                          <p:cTn id="22" fill="hold">
                            <p:stCondLst>
                              <p:cond delay="576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6"/>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23627" y="375010"/>
            <a:ext cx="6781800" cy="680990"/>
          </a:xfrm>
          <a:prstGeom prst="rect">
            <a:avLst/>
          </a:prstGeom>
          <a:solidFill>
            <a:srgbClr val="C00000"/>
          </a:solidFill>
          <a:ln>
            <a:solidFill>
              <a:srgbClr val="C00000"/>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Baseline Data</a:t>
            </a:r>
            <a:endParaRPr lang="en-US" sz="3600" b="1" kern="1200" dirty="0"/>
          </a:p>
        </p:txBody>
      </p:sp>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1765" t="2891" r="1294" b="3408"/>
          <a:stretch/>
        </p:blipFill>
        <p:spPr>
          <a:xfrm>
            <a:off x="980203" y="1371600"/>
            <a:ext cx="7457528" cy="2461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Content Placeholder 5"/>
          <p:cNvGraphicFramePr>
            <a:graphicFrameLocks/>
          </p:cNvGraphicFramePr>
          <p:nvPr>
            <p:extLst>
              <p:ext uri="{D42A27DB-BD31-4B8C-83A1-F6EECF244321}">
                <p14:modId xmlns:p14="http://schemas.microsoft.com/office/powerpoint/2010/main" val="3775457089"/>
              </p:ext>
            </p:extLst>
          </p:nvPr>
        </p:nvGraphicFramePr>
        <p:xfrm>
          <a:off x="5869304" y="3962400"/>
          <a:ext cx="2590800" cy="22607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TextBox 11"/>
          <p:cNvSpPr txBox="1"/>
          <p:nvPr/>
        </p:nvSpPr>
        <p:spPr>
          <a:xfrm>
            <a:off x="532770" y="4168676"/>
            <a:ext cx="6274909" cy="2862322"/>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solidFill>
                  <a:srgbClr val="0070C0"/>
                </a:solidFill>
              </a:rPr>
              <a:t>Integration of standardized test scores</a:t>
            </a:r>
          </a:p>
          <a:p>
            <a:pPr marL="742950" lvl="1" indent="-285750">
              <a:buFont typeface="Wingdings" panose="05000000000000000000" pitchFamily="2" charset="2"/>
              <a:buChar char="ü"/>
            </a:pPr>
            <a:r>
              <a:rPr lang="en-US" sz="2000" dirty="0">
                <a:solidFill>
                  <a:srgbClr val="0070C0"/>
                </a:solidFill>
              </a:rPr>
              <a:t>Example: MAP</a:t>
            </a:r>
          </a:p>
          <a:p>
            <a:pPr marL="285750" indent="-285750">
              <a:buFont typeface="Wingdings" panose="05000000000000000000" pitchFamily="2" charset="2"/>
              <a:buChar char="ü"/>
            </a:pPr>
            <a:r>
              <a:rPr lang="en-US" sz="2000" dirty="0">
                <a:solidFill>
                  <a:srgbClr val="0070C0"/>
                </a:solidFill>
              </a:rPr>
              <a:t>Teachers without Standardized Tests</a:t>
            </a:r>
          </a:p>
          <a:p>
            <a:pPr marL="742950" lvl="1" indent="-285750">
              <a:buFont typeface="Wingdings" panose="05000000000000000000" pitchFamily="2" charset="2"/>
              <a:buChar char="ü"/>
            </a:pPr>
            <a:r>
              <a:rPr lang="en-US" sz="2000" dirty="0">
                <a:solidFill>
                  <a:srgbClr val="0070C0"/>
                </a:solidFill>
              </a:rPr>
              <a:t>Consider available resources for assessment</a:t>
            </a:r>
          </a:p>
          <a:p>
            <a:pPr marL="742950" lvl="1" indent="-285750">
              <a:buFont typeface="Wingdings" panose="05000000000000000000" pitchFamily="2" charset="2"/>
              <a:buChar char="ü"/>
            </a:pPr>
            <a:r>
              <a:rPr lang="en-US" sz="2000" dirty="0">
                <a:solidFill>
                  <a:srgbClr val="0070C0"/>
                </a:solidFill>
              </a:rPr>
              <a:t>Develop baseline and post assessment</a:t>
            </a:r>
          </a:p>
          <a:p>
            <a:pPr marL="742950" lvl="1" indent="-285750">
              <a:buFont typeface="Wingdings" panose="05000000000000000000" pitchFamily="2" charset="2"/>
              <a:buChar char="ü"/>
            </a:pPr>
            <a:r>
              <a:rPr lang="en-US" sz="2000" dirty="0">
                <a:solidFill>
                  <a:srgbClr val="0070C0"/>
                </a:solidFill>
              </a:rPr>
              <a:t>Work with teacher teams to create common assessments</a:t>
            </a:r>
            <a:endParaRPr lang="en-US" sz="2000" dirty="0"/>
          </a:p>
          <a:p>
            <a:endParaRPr lang="en-US" sz="2000" b="1" dirty="0" smtClean="0">
              <a:solidFill>
                <a:srgbClr val="0070C0"/>
              </a:solidFill>
            </a:endParaRPr>
          </a:p>
          <a:p>
            <a:pPr marL="285750" indent="-285750">
              <a:buFont typeface="Wingdings" panose="05000000000000000000" pitchFamily="2" charset="2"/>
              <a:buChar char="ü"/>
            </a:pPr>
            <a:endParaRPr lang="en-US" sz="2000" dirty="0" smtClean="0">
              <a:solidFill>
                <a:srgbClr val="0070C0"/>
              </a:solidFill>
            </a:endParaRPr>
          </a:p>
        </p:txBody>
      </p:sp>
      <p:pic>
        <p:nvPicPr>
          <p:cNvPr id="3" name="Slide 32.WMA">
            <a:hlinkClick r:id="" action="ppaction://media"/>
          </p:cNvPr>
          <p:cNvPicPr>
            <a:picLocks noChangeAspect="1"/>
          </p:cNvPicPr>
          <p:nvPr>
            <a:audioFile r:link="rId1"/>
            <p:extLst>
              <p:ext uri="{DAA4B4D4-6D71-4841-9C94-3DE7FCFB9230}">
                <p14:media xmlns:p14="http://schemas.microsoft.com/office/powerpoint/2010/main" r:embed="rId2">
                  <p14:trim st="1800" end="5041"/>
                </p14:media>
              </p:ext>
            </p:extLst>
          </p:nvPr>
        </p:nvPicPr>
        <p:blipFill>
          <a:blip r:embed="rId15"/>
          <a:stretch>
            <a:fillRect/>
          </a:stretch>
        </p:blipFill>
        <p:spPr>
          <a:xfrm>
            <a:off x="152400" y="118845"/>
            <a:ext cx="609600" cy="609600"/>
          </a:xfrm>
          <a:prstGeom prst="rect">
            <a:avLst/>
          </a:prstGeom>
        </p:spPr>
      </p:pic>
      <p:pic>
        <p:nvPicPr>
          <p:cNvPr id="4" name="Slide 32 B.WMA">
            <a:hlinkClick r:id="" action="ppaction://media"/>
          </p:cNvPr>
          <p:cNvPicPr>
            <a:picLocks noChangeAspect="1"/>
          </p:cNvPicPr>
          <p:nvPr>
            <a:audioFile r:link="rId1"/>
            <p:extLst>
              <p:ext uri="{DAA4B4D4-6D71-4841-9C94-3DE7FCFB9230}">
                <p14:media xmlns:p14="http://schemas.microsoft.com/office/powerpoint/2010/main" r:embed="rId3">
                  <p14:trim st="1700" end="546"/>
                </p14:media>
              </p:ext>
            </p:extLst>
          </p:nvPr>
        </p:nvPicPr>
        <p:blipFill>
          <a:blip r:embed="rId15"/>
          <a:stretch>
            <a:fillRect/>
          </a:stretch>
        </p:blipFill>
        <p:spPr>
          <a:xfrm>
            <a:off x="8155304" y="170603"/>
            <a:ext cx="609600" cy="609600"/>
          </a:xfrm>
          <a:prstGeom prst="rect">
            <a:avLst/>
          </a:prstGeom>
        </p:spPr>
      </p:pic>
      <p:pic>
        <p:nvPicPr>
          <p:cNvPr id="13" name="Picture 7" descr="C:\Users\tgrant\AppData\Local\Microsoft\Windows\Temporary Internet Files\Content.IE5\FVFT0A2D\BUTTON_NEXT[1].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35876" y="5503884"/>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12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00" fill="hold"/>
                                        <p:tgtEl>
                                          <p:spTgt spid="3"/>
                                        </p:tgtEl>
                                      </p:cBhvr>
                                    </p:cmd>
                                  </p:childTnLst>
                                </p:cTn>
                              </p:par>
                              <p:par>
                                <p:cTn id="7" presetID="53" presetClass="entr" presetSubtype="16" fill="hold" nodeType="withEffect">
                                  <p:stCondLst>
                                    <p:cond delay="2500"/>
                                  </p:stCondLst>
                                  <p:childTnLst>
                                    <p:set>
                                      <p:cBhvr>
                                        <p:cTn id="8" dur="1" fill="hold">
                                          <p:stCondLst>
                                            <p:cond delay="0"/>
                                          </p:stCondLst>
                                        </p:cTn>
                                        <p:tgtEl>
                                          <p:spTgt spid="12">
                                            <p:txEl>
                                              <p:pRg st="0" end="0"/>
                                            </p:txEl>
                                          </p:spTgt>
                                        </p:tgtEl>
                                        <p:attrNameLst>
                                          <p:attrName>style.visibility</p:attrName>
                                        </p:attrNameLst>
                                      </p:cBhvr>
                                      <p:to>
                                        <p:strVal val="visible"/>
                                      </p:to>
                                    </p:set>
                                    <p:anim calcmode="lin" valueType="num">
                                      <p:cBhvr>
                                        <p:cTn id="9"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2">
                                            <p:txEl>
                                              <p:pRg st="0" end="0"/>
                                            </p:txEl>
                                          </p:spTgt>
                                        </p:tgtEl>
                                      </p:cBhvr>
                                    </p:animEffect>
                                  </p:childTnLst>
                                </p:cTn>
                              </p:par>
                              <p:par>
                                <p:cTn id="12" presetID="53" presetClass="entr" presetSubtype="16" fill="hold" nodeType="withEffect">
                                  <p:stCondLst>
                                    <p:cond delay="1500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2">
                                            <p:txEl>
                                              <p:pRg st="1" end="1"/>
                                            </p:txEl>
                                          </p:spTgt>
                                        </p:tgtEl>
                                      </p:cBhvr>
                                    </p:animEffect>
                                  </p:childTnLst>
                                </p:cTn>
                              </p:par>
                            </p:childTnLst>
                          </p:cTn>
                        </p:par>
                        <p:par>
                          <p:cTn id="17" fill="hold">
                            <p:stCondLst>
                              <p:cond delay="44800"/>
                            </p:stCondLst>
                            <p:childTnLst>
                              <p:par>
                                <p:cTn id="18" presetID="1" presetClass="mediacall" presetSubtype="0" fill="hold" nodeType="afterEffect">
                                  <p:stCondLst>
                                    <p:cond delay="1000"/>
                                  </p:stCondLst>
                                  <p:childTnLst>
                                    <p:cmd type="call" cmd="playFrom(0.0)">
                                      <p:cBhvr>
                                        <p:cTn id="19" dur="30000" fill="hold"/>
                                        <p:tgtEl>
                                          <p:spTgt spid="4"/>
                                        </p:tgtEl>
                                      </p:cBhvr>
                                    </p:cmd>
                                  </p:childTnLst>
                                </p:cTn>
                              </p:par>
                              <p:par>
                                <p:cTn id="20" presetID="53" presetClass="entr" presetSubtype="16" fill="hold" nodeType="withEffect">
                                  <p:stCondLst>
                                    <p:cond delay="3000"/>
                                  </p:stCondLst>
                                  <p:childTnLst>
                                    <p:set>
                                      <p:cBhvr>
                                        <p:cTn id="21" dur="1" fill="hold">
                                          <p:stCondLst>
                                            <p:cond delay="0"/>
                                          </p:stCondLst>
                                        </p:cTn>
                                        <p:tgtEl>
                                          <p:spTgt spid="12">
                                            <p:txEl>
                                              <p:pRg st="2" end="2"/>
                                            </p:txEl>
                                          </p:spTgt>
                                        </p:tgtEl>
                                        <p:attrNameLst>
                                          <p:attrName>style.visibility</p:attrName>
                                        </p:attrNameLst>
                                      </p:cBhvr>
                                      <p:to>
                                        <p:strVal val="visible"/>
                                      </p:to>
                                    </p:set>
                                    <p:anim calcmode="lin" valueType="num">
                                      <p:cBhvr>
                                        <p:cTn id="22"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12">
                                            <p:txEl>
                                              <p:pRg st="2" end="2"/>
                                            </p:txEl>
                                          </p:spTgt>
                                        </p:tgtEl>
                                      </p:cBhvr>
                                    </p:animEffect>
                                  </p:childTnLst>
                                </p:cTn>
                              </p:par>
                              <p:par>
                                <p:cTn id="25" presetID="53" presetClass="entr" presetSubtype="16" fill="hold" nodeType="withEffect">
                                  <p:stCondLst>
                                    <p:cond delay="3000"/>
                                  </p:stCondLst>
                                  <p:childTnLst>
                                    <p:set>
                                      <p:cBhvr>
                                        <p:cTn id="26" dur="1" fill="hold">
                                          <p:stCondLst>
                                            <p:cond delay="0"/>
                                          </p:stCondLst>
                                        </p:cTn>
                                        <p:tgtEl>
                                          <p:spTgt spid="12">
                                            <p:txEl>
                                              <p:pRg st="3" end="3"/>
                                            </p:txEl>
                                          </p:spTgt>
                                        </p:tgtEl>
                                        <p:attrNameLst>
                                          <p:attrName>style.visibility</p:attrName>
                                        </p:attrNameLst>
                                      </p:cBhvr>
                                      <p:to>
                                        <p:strVal val="visible"/>
                                      </p:to>
                                    </p:set>
                                    <p:anim calcmode="lin" valueType="num">
                                      <p:cBhvr>
                                        <p:cTn id="27"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12">
                                            <p:txEl>
                                              <p:pRg st="3" end="3"/>
                                            </p:txEl>
                                          </p:spTgt>
                                        </p:tgtEl>
                                      </p:cBhvr>
                                    </p:animEffect>
                                  </p:childTnLst>
                                </p:cTn>
                              </p:par>
                              <p:par>
                                <p:cTn id="30" presetID="53" presetClass="entr" presetSubtype="16" fill="hold" nodeType="withEffect">
                                  <p:stCondLst>
                                    <p:cond delay="3000"/>
                                  </p:stCondLst>
                                  <p:childTnLst>
                                    <p:set>
                                      <p:cBhvr>
                                        <p:cTn id="31" dur="1" fill="hold">
                                          <p:stCondLst>
                                            <p:cond delay="0"/>
                                          </p:stCondLst>
                                        </p:cTn>
                                        <p:tgtEl>
                                          <p:spTgt spid="12">
                                            <p:txEl>
                                              <p:pRg st="4" end="4"/>
                                            </p:txEl>
                                          </p:spTgt>
                                        </p:tgtEl>
                                        <p:attrNameLst>
                                          <p:attrName>style.visibility</p:attrName>
                                        </p:attrNameLst>
                                      </p:cBhvr>
                                      <p:to>
                                        <p:strVal val="visible"/>
                                      </p:to>
                                    </p:set>
                                    <p:anim calcmode="lin" valueType="num">
                                      <p:cBhvr>
                                        <p:cTn id="32"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12">
                                            <p:txEl>
                                              <p:pRg st="4" end="4"/>
                                            </p:txEl>
                                          </p:spTgt>
                                        </p:tgtEl>
                                      </p:cBhvr>
                                    </p:animEffect>
                                  </p:childTnLst>
                                </p:cTn>
                              </p:par>
                              <p:par>
                                <p:cTn id="35" presetID="53" presetClass="entr" presetSubtype="16" fill="hold" nodeType="withEffect">
                                  <p:stCondLst>
                                    <p:cond delay="3000"/>
                                  </p:stCondLst>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p:cTn id="37" dur="500" fill="hold"/>
                                        <p:tgtEl>
                                          <p:spTgt spid="1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2">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12">
                                            <p:txEl>
                                              <p:pRg st="5" end="5"/>
                                            </p:txEl>
                                          </p:spTgt>
                                        </p:tgtEl>
                                      </p:cBhvr>
                                    </p:animEffect>
                                  </p:childTnLst>
                                </p:cTn>
                              </p:par>
                            </p:childTnLst>
                          </p:cTn>
                        </p:par>
                        <p:par>
                          <p:cTn id="40" fill="hold">
                            <p:stCondLst>
                              <p:cond delay="75800"/>
                            </p:stCondLst>
                            <p:childTnLst>
                              <p:par>
                                <p:cTn id="41" presetID="1"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73183"/>
            <a:ext cx="6781800" cy="680990"/>
          </a:xfrm>
          <a:prstGeom prst="rect">
            <a:avLst/>
          </a:prstGeom>
          <a:solidFill>
            <a:srgbClr val="00B050"/>
          </a:solidFill>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Post Assessment</a:t>
            </a:r>
            <a:endParaRPr lang="en-US" sz="3600" b="1" kern="1200" dirty="0"/>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295" t="3123" r="1295" b="6004"/>
          <a:stretch/>
        </p:blipFill>
        <p:spPr>
          <a:xfrm>
            <a:off x="848672" y="1295400"/>
            <a:ext cx="7386569"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C:\Users\tgrant\AppData\Local\Microsoft\Windows\Temporary Internet Files\Content.IE5\QDGLZ732\Organization[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9125"/>
                    </a14:imgEffect>
                  </a14:imgLayer>
                </a14:imgProps>
              </a:ext>
              <a:ext uri="{28A0092B-C50C-407E-A947-70E740481C1C}">
                <a14:useLocalDpi xmlns:a14="http://schemas.microsoft.com/office/drawing/2010/main" val="0"/>
              </a:ext>
            </a:extLst>
          </a:blip>
          <a:srcRect/>
          <a:stretch>
            <a:fillRect/>
          </a:stretch>
        </p:blipFill>
        <p:spPr bwMode="auto">
          <a:xfrm>
            <a:off x="588107" y="3695700"/>
            <a:ext cx="2805121" cy="2400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52506" y="3793004"/>
            <a:ext cx="5710238" cy="1938992"/>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solidFill>
                  <a:srgbClr val="0070C0"/>
                </a:solidFill>
              </a:rPr>
              <a:t>Describe how pre- and post assessment are aligned</a:t>
            </a:r>
          </a:p>
          <a:p>
            <a:endParaRPr lang="en-US" sz="2400" b="1" dirty="0" smtClean="0">
              <a:solidFill>
                <a:srgbClr val="0070C0"/>
              </a:solidFill>
            </a:endParaRPr>
          </a:p>
          <a:p>
            <a:pPr algn="ctr"/>
            <a:r>
              <a:rPr lang="en-US" sz="2400" b="1" i="1" dirty="0">
                <a:solidFill>
                  <a:srgbClr val="0070C0"/>
                </a:solidFill>
              </a:rPr>
              <a:t>Alignment is </a:t>
            </a:r>
            <a:r>
              <a:rPr lang="en-US" sz="2400" b="1" i="1" dirty="0" smtClean="0">
                <a:solidFill>
                  <a:srgbClr val="0070C0"/>
                </a:solidFill>
              </a:rPr>
              <a:t>Important</a:t>
            </a:r>
            <a:endParaRPr lang="en-US" sz="2400" b="1" i="1" dirty="0">
              <a:solidFill>
                <a:srgbClr val="0070C0"/>
              </a:solidFill>
            </a:endParaRPr>
          </a:p>
          <a:p>
            <a:pPr marL="285750" indent="-285750">
              <a:buFont typeface="Wingdings" panose="05000000000000000000" pitchFamily="2" charset="2"/>
              <a:buChar char="ü"/>
            </a:pPr>
            <a:endParaRPr lang="en-US" sz="2400" dirty="0" smtClean="0">
              <a:solidFill>
                <a:srgbClr val="0070C0"/>
              </a:solidFill>
            </a:endParaRPr>
          </a:p>
        </p:txBody>
      </p:sp>
      <p:pic>
        <p:nvPicPr>
          <p:cNvPr id="3" name="Slide 33.WMA">
            <a:hlinkClick r:id="" action="ppaction://media"/>
          </p:cNvPr>
          <p:cNvPicPr>
            <a:picLocks noChangeAspect="1"/>
          </p:cNvPicPr>
          <p:nvPr>
            <a:audioFile r:link="rId1"/>
            <p:extLst>
              <p:ext uri="{DAA4B4D4-6D71-4841-9C94-3DE7FCFB9230}">
                <p14:media xmlns:p14="http://schemas.microsoft.com/office/powerpoint/2010/main" r:embed="rId2">
                  <p14:trim st="1400" end="1587"/>
                </p14:media>
              </p:ext>
            </p:extLst>
          </p:nvPr>
        </p:nvPicPr>
        <p:blipFill>
          <a:blip r:embed="rId11"/>
          <a:stretch>
            <a:fillRect/>
          </a:stretch>
        </p:blipFill>
        <p:spPr>
          <a:xfrm>
            <a:off x="283307" y="31395"/>
            <a:ext cx="609600" cy="609600"/>
          </a:xfrm>
          <a:prstGeom prst="rect">
            <a:avLst/>
          </a:prstGeom>
        </p:spPr>
      </p:pic>
      <p:pic>
        <p:nvPicPr>
          <p:cNvPr id="10" name="Picture 7" descr="C:\Users\tgrant\AppData\Local\Microsoft\Windows\Temporary Internet Files\Content.IE5\FVFT0A2D\BUTTON_NEXT[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375068" y="5503884"/>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28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0" fill="hold"/>
                                        <p:tgtEl>
                                          <p:spTgt spid="3"/>
                                        </p:tgtEl>
                                      </p:cBhvr>
                                    </p:cmd>
                                  </p:childTnLst>
                                </p:cTn>
                              </p:par>
                              <p:par>
                                <p:cTn id="7" presetID="16" presetClass="entr" presetSubtype="21" fill="hold" nodeType="withEffect">
                                  <p:stCondLst>
                                    <p:cond delay="350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barn(inVertical)">
                                      <p:cBhvr>
                                        <p:cTn id="9" dur="500"/>
                                        <p:tgtEl>
                                          <p:spTgt spid="8">
                                            <p:txEl>
                                              <p:pRg st="0" end="0"/>
                                            </p:txEl>
                                          </p:spTgt>
                                        </p:tgtEl>
                                      </p:cBhvr>
                                    </p:animEffect>
                                  </p:childTnLst>
                                </p:cTn>
                              </p:par>
                              <p:par>
                                <p:cTn id="10" presetID="16" presetClass="entr" presetSubtype="21" fill="hold" nodeType="withEffect">
                                  <p:stCondLst>
                                    <p:cond delay="1000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arn(inVertical)">
                                      <p:cBhvr>
                                        <p:cTn id="12" dur="500"/>
                                        <p:tgtEl>
                                          <p:spTgt spid="8">
                                            <p:txEl>
                                              <p:pRg st="2" end="2"/>
                                            </p:txEl>
                                          </p:spTgt>
                                        </p:tgtEl>
                                      </p:cBhvr>
                                    </p:animEffect>
                                  </p:childTnLst>
                                </p:cTn>
                              </p:par>
                            </p:childTnLst>
                          </p:cTn>
                        </p:par>
                        <p:par>
                          <p:cTn id="13" fill="hold">
                            <p:stCondLst>
                              <p:cond delay="15600"/>
                            </p:stCondLst>
                            <p:childTnLst>
                              <p:par>
                                <p:cTn id="14" presetID="1"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331860"/>
            <a:ext cx="6781800" cy="680990"/>
          </a:xfrm>
          <a:prstGeom prst="rect">
            <a:avLst/>
          </a:prstGeom>
          <a:solidFill>
            <a:srgbClr val="D2E115"/>
          </a:solidFill>
          <a:ln>
            <a:solidFill>
              <a:srgbClr val="D2E115"/>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Progress Monitoring</a:t>
            </a:r>
            <a:endParaRPr lang="en-US" sz="3600" b="1" kern="1200" dirty="0"/>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517" y="1295400"/>
            <a:ext cx="7428740" cy="2263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3581400" y="3855522"/>
            <a:ext cx="5105400" cy="1938992"/>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solidFill>
                  <a:srgbClr val="0070C0"/>
                </a:solidFill>
              </a:rPr>
              <a:t>SLO is a living, breathing document</a:t>
            </a:r>
          </a:p>
          <a:p>
            <a:pPr marL="285750" indent="-285750">
              <a:buFont typeface="Wingdings" panose="05000000000000000000" pitchFamily="2" charset="2"/>
              <a:buChar char="ü"/>
            </a:pPr>
            <a:r>
              <a:rPr lang="en-US" sz="2400" dirty="0" smtClean="0">
                <a:solidFill>
                  <a:srgbClr val="0070C0"/>
                </a:solidFill>
              </a:rPr>
              <a:t>SLO is continually monitored</a:t>
            </a:r>
          </a:p>
          <a:p>
            <a:pPr marL="742950" lvl="1" indent="-285750">
              <a:buFont typeface="Wingdings" panose="05000000000000000000" pitchFamily="2" charset="2"/>
              <a:buChar char="ü"/>
            </a:pPr>
            <a:r>
              <a:rPr lang="en-US" sz="2400" dirty="0" smtClean="0">
                <a:solidFill>
                  <a:srgbClr val="0070C0"/>
                </a:solidFill>
              </a:rPr>
              <a:t>Periodic assessments informing instructional strategies and adjustments to strategies</a:t>
            </a:r>
          </a:p>
        </p:txBody>
      </p:sp>
      <p:pic>
        <p:nvPicPr>
          <p:cNvPr id="2" name="Slide 33.WMA">
            <a:hlinkClick r:id="" action="ppaction://media"/>
          </p:cNvPr>
          <p:cNvPicPr>
            <a:picLocks noChangeAspect="1"/>
          </p:cNvPicPr>
          <p:nvPr>
            <a:audioFile r:link="rId1"/>
            <p:extLst>
              <p:ext uri="{DAA4B4D4-6D71-4841-9C94-3DE7FCFB9230}">
                <p14:media xmlns:p14="http://schemas.microsoft.com/office/powerpoint/2010/main" r:embed="rId2">
                  <p14:trim st="1300" end="595"/>
                </p14:media>
              </p:ext>
            </p:extLst>
          </p:nvPr>
        </p:nvPicPr>
        <p:blipFill>
          <a:blip r:embed="rId9"/>
          <a:stretch>
            <a:fillRect/>
          </a:stretch>
        </p:blipFill>
        <p:spPr>
          <a:xfrm>
            <a:off x="298917" y="223312"/>
            <a:ext cx="304800" cy="304800"/>
          </a:xfrm>
          <a:prstGeom prst="rect">
            <a:avLst/>
          </a:prstGeom>
        </p:spPr>
      </p:pic>
      <p:sp>
        <p:nvSpPr>
          <p:cNvPr id="12" name="Down Arrow 11"/>
          <p:cNvSpPr/>
          <p:nvPr/>
        </p:nvSpPr>
        <p:spPr>
          <a:xfrm rot="2255389" flipV="1">
            <a:off x="2603642" y="2915296"/>
            <a:ext cx="372520" cy="98132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2255389">
            <a:off x="7144140" y="1667154"/>
            <a:ext cx="397481" cy="74452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7" descr="C:\Users\tgrant\AppData\Local\Microsoft\Windows\Temporary Internet Files\Content.IE5\FVFT0A2D\BUTTON_NEXT[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52663" y="5531221"/>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grant\AppData\Local\Microsoft\Windows\Temporary Internet Files\Content.IE5\GELJ14UJ\objetivos[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9451" l="0" r="100000"/>
                    </a14:imgEffect>
                  </a14:imgLayer>
                </a14:imgProps>
              </a:ext>
              <a:ext uri="{28A0092B-C50C-407E-A947-70E740481C1C}">
                <a14:useLocalDpi xmlns:a14="http://schemas.microsoft.com/office/drawing/2010/main" val="0"/>
              </a:ext>
            </a:extLst>
          </a:blip>
          <a:srcRect/>
          <a:stretch>
            <a:fillRect/>
          </a:stretch>
        </p:blipFill>
        <p:spPr bwMode="auto">
          <a:xfrm>
            <a:off x="603717" y="3855522"/>
            <a:ext cx="2346320" cy="228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85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00" fill="hold"/>
                                        <p:tgtEl>
                                          <p:spTgt spid="2"/>
                                        </p:tgtEl>
                                      </p:cBhvr>
                                    </p:cmd>
                                  </p:childTnLst>
                                </p:cTn>
                              </p:par>
                              <p:par>
                                <p:cTn id="7" presetID="16" presetClass="entr" presetSubtype="21" fill="hold" nodeType="withEffect">
                                  <p:stCondLst>
                                    <p:cond delay="960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barn(inVertical)">
                                      <p:cBhvr>
                                        <p:cTn id="9" dur="500"/>
                                        <p:tgtEl>
                                          <p:spTgt spid="8">
                                            <p:txEl>
                                              <p:pRg st="0" end="0"/>
                                            </p:txEl>
                                          </p:spTgt>
                                        </p:tgtEl>
                                      </p:cBhvr>
                                    </p:animEffect>
                                  </p:childTnLst>
                                </p:cTn>
                              </p:par>
                              <p:par>
                                <p:cTn id="10" presetID="16" presetClass="entr" presetSubtype="21" fill="hold" nodeType="withEffect">
                                  <p:stCondLst>
                                    <p:cond delay="1800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par>
                                <p:cTn id="13" presetID="16" presetClass="entr" presetSubtype="21" fill="hold" nodeType="withEffect">
                                  <p:stCondLst>
                                    <p:cond delay="209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arn(inVertical)">
                                      <p:cBhvr>
                                        <p:cTn id="15" dur="500"/>
                                        <p:tgtEl>
                                          <p:spTgt spid="8">
                                            <p:txEl>
                                              <p:pRg st="2" end="2"/>
                                            </p:txEl>
                                          </p:spTgt>
                                        </p:tgtEl>
                                      </p:cBhvr>
                                    </p:animEffect>
                                  </p:childTnLst>
                                </p:cTn>
                              </p:par>
                              <p:par>
                                <p:cTn id="16" presetID="1" presetClass="entr" presetSubtype="0" fill="hold" grpId="0" nodeType="withEffect">
                                  <p:stCondLst>
                                    <p:cond delay="3600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3750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53600"/>
                            </p:stCondLst>
                            <p:childTnLst>
                              <p:par>
                                <p:cTn id="21" presetID="1"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33411"/>
            <a:ext cx="6781800" cy="680990"/>
          </a:xfrm>
          <a:prstGeom prst="rect">
            <a:avLst/>
          </a:prstGeom>
          <a:solidFill>
            <a:schemeClr val="accent2">
              <a:lumMod val="60000"/>
              <a:lumOff val="40000"/>
            </a:schemeClr>
          </a:solidFill>
          <a:ln>
            <a:solidFill>
              <a:schemeClr val="accent2">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Learning Goal</a:t>
            </a:r>
            <a:endParaRPr lang="en-US" sz="3600" b="1" kern="1200" dirty="0"/>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666" t="5645" r="2303" b="7900"/>
          <a:stretch/>
        </p:blipFill>
        <p:spPr>
          <a:xfrm>
            <a:off x="785731" y="1431785"/>
            <a:ext cx="7572538"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C:\Users\tgrant\AppData\Local\Microsoft\Windows\Temporary Internet Files\Content.IE5\QDGLZ732\Goals-and-Objectives-Set[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844" y="3463765"/>
            <a:ext cx="2038151" cy="26258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80894" y="3695700"/>
            <a:ext cx="5805906" cy="2677656"/>
          </a:xfrm>
          <a:prstGeom prst="rect">
            <a:avLst/>
          </a:prstGeom>
          <a:noFill/>
        </p:spPr>
        <p:txBody>
          <a:bodyPr wrap="square" rtlCol="0">
            <a:spAutoFit/>
          </a:bodyPr>
          <a:lstStyle/>
          <a:p>
            <a:pPr marL="342900" lvl="0" indent="-342900">
              <a:buFont typeface="Wingdings" panose="05000000000000000000" pitchFamily="2" charset="2"/>
              <a:buChar char="ü"/>
            </a:pPr>
            <a:r>
              <a:rPr lang="en-US" sz="2800" dirty="0">
                <a:solidFill>
                  <a:srgbClr val="0070C0"/>
                </a:solidFill>
              </a:rPr>
              <a:t>Based on content standards</a:t>
            </a:r>
          </a:p>
          <a:p>
            <a:pPr marL="342900" indent="-342900">
              <a:buFont typeface="Wingdings" panose="05000000000000000000" pitchFamily="2" charset="2"/>
              <a:buChar char="ü"/>
            </a:pPr>
            <a:r>
              <a:rPr lang="en-US" sz="2800" dirty="0" smtClean="0">
                <a:solidFill>
                  <a:srgbClr val="0070C0"/>
                </a:solidFill>
              </a:rPr>
              <a:t>Identifies </a:t>
            </a:r>
            <a:r>
              <a:rPr lang="en-US" sz="2800" dirty="0">
                <a:solidFill>
                  <a:srgbClr val="0070C0"/>
                </a:solidFill>
              </a:rPr>
              <a:t>and </a:t>
            </a:r>
            <a:r>
              <a:rPr lang="en-US" sz="2800" dirty="0" smtClean="0">
                <a:solidFill>
                  <a:srgbClr val="0070C0"/>
                </a:solidFill>
              </a:rPr>
              <a:t>describes </a:t>
            </a:r>
            <a:r>
              <a:rPr lang="en-US" sz="2800" dirty="0">
                <a:solidFill>
                  <a:srgbClr val="0070C0"/>
                </a:solidFill>
              </a:rPr>
              <a:t>an important and meaningful learning </a:t>
            </a:r>
            <a:r>
              <a:rPr lang="en-US" sz="2800" dirty="0" smtClean="0">
                <a:solidFill>
                  <a:srgbClr val="0070C0"/>
                </a:solidFill>
              </a:rPr>
              <a:t>goal</a:t>
            </a:r>
          </a:p>
          <a:p>
            <a:pPr marL="342900" lvl="0" indent="-342900">
              <a:buFont typeface="Wingdings" panose="05000000000000000000" pitchFamily="2" charset="2"/>
              <a:buChar char="ü"/>
            </a:pPr>
            <a:r>
              <a:rPr lang="en-US" sz="2800" dirty="0" smtClean="0">
                <a:solidFill>
                  <a:srgbClr val="0070C0"/>
                </a:solidFill>
              </a:rPr>
              <a:t>Captures major content</a:t>
            </a:r>
          </a:p>
          <a:p>
            <a:pPr marL="342900" lvl="0" indent="-342900">
              <a:buFont typeface="Wingdings" panose="05000000000000000000" pitchFamily="2" charset="2"/>
              <a:buChar char="ü"/>
            </a:pPr>
            <a:r>
              <a:rPr lang="en-US" sz="2800" dirty="0" smtClean="0">
                <a:solidFill>
                  <a:srgbClr val="0070C0"/>
                </a:solidFill>
              </a:rPr>
              <a:t>Focused enough to be measureable</a:t>
            </a:r>
            <a:endParaRPr lang="en-US" sz="2800" dirty="0">
              <a:solidFill>
                <a:srgbClr val="0070C0"/>
              </a:solidFill>
            </a:endParaRPr>
          </a:p>
        </p:txBody>
      </p:sp>
      <p:pic>
        <p:nvPicPr>
          <p:cNvPr id="3" name="Slide 35.WMA">
            <a:hlinkClick r:id="" action="ppaction://media"/>
          </p:cNvPr>
          <p:cNvPicPr>
            <a:picLocks noChangeAspect="1"/>
          </p:cNvPicPr>
          <p:nvPr>
            <a:audioFile r:link="rId1"/>
            <p:extLst>
              <p:ext uri="{DAA4B4D4-6D71-4841-9C94-3DE7FCFB9230}">
                <p14:media xmlns:p14="http://schemas.microsoft.com/office/powerpoint/2010/main" r:embed="rId2">
                  <p14:trim st="1600" end="1040"/>
                </p14:media>
              </p:ext>
            </p:extLst>
          </p:nvPr>
        </p:nvPicPr>
        <p:blipFill>
          <a:blip r:embed="rId10"/>
          <a:stretch>
            <a:fillRect/>
          </a:stretch>
        </p:blipFill>
        <p:spPr>
          <a:xfrm>
            <a:off x="202091" y="105905"/>
            <a:ext cx="609600" cy="609600"/>
          </a:xfrm>
          <a:prstGeom prst="rect">
            <a:avLst/>
          </a:prstGeom>
        </p:spPr>
      </p:pic>
      <p:pic>
        <p:nvPicPr>
          <p:cNvPr id="10"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41200" y="5864543"/>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9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0" fill="hold"/>
                                        <p:tgtEl>
                                          <p:spTgt spid="3"/>
                                        </p:tgtEl>
                                      </p:cBhvr>
                                    </p:cmd>
                                  </p:childTnLst>
                                </p:cTn>
                              </p:par>
                              <p:par>
                                <p:cTn id="7" presetID="42" presetClass="entr" presetSubtype="0" fill="hold" grpId="0" nodeType="withEffect">
                                  <p:stCondLst>
                                    <p:cond delay="25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par>
                          <p:cTn id="12" fill="hold">
                            <p:stCondLst>
                              <p:cond delay="15100"/>
                            </p:stCondLst>
                            <p:childTnLst>
                              <p:par>
                                <p:cTn id="13" presetID="1"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6"/>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33411"/>
            <a:ext cx="7010400" cy="840234"/>
          </a:xfrm>
          <a:prstGeom prst="rect">
            <a:avLst/>
          </a:prstGeom>
          <a:solidFill>
            <a:srgbClr val="02B2B6"/>
          </a:solidFill>
          <a:ln>
            <a:solidFill>
              <a:srgbClr val="02B2B6"/>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Standards</a:t>
            </a:r>
            <a:endParaRPr lang="en-US" sz="3600" b="1" kern="1200" dirty="0"/>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520" y="1331059"/>
            <a:ext cx="7040880" cy="1632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63131" y="3497339"/>
            <a:ext cx="5542517" cy="1938992"/>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solidFill>
                  <a:srgbClr val="0070C0"/>
                </a:solidFill>
              </a:rPr>
              <a:t>Enduring content and skills</a:t>
            </a:r>
          </a:p>
          <a:p>
            <a:pPr marL="285750" indent="-285750">
              <a:buFont typeface="Wingdings" panose="05000000000000000000" pitchFamily="2" charset="2"/>
              <a:buChar char="ü"/>
            </a:pPr>
            <a:r>
              <a:rPr lang="en-US" sz="2400" dirty="0" smtClean="0">
                <a:solidFill>
                  <a:srgbClr val="0070C0"/>
                </a:solidFill>
              </a:rPr>
              <a:t>Focus represents the time of instruction</a:t>
            </a:r>
          </a:p>
          <a:p>
            <a:pPr marL="285750" indent="-285750">
              <a:buFont typeface="Wingdings" panose="05000000000000000000" pitchFamily="2" charset="2"/>
              <a:buChar char="ü"/>
            </a:pPr>
            <a:r>
              <a:rPr lang="en-US" sz="2400" dirty="0" smtClean="0">
                <a:solidFill>
                  <a:srgbClr val="0070C0"/>
                </a:solidFill>
              </a:rPr>
              <a:t>Avoid unit specific content</a:t>
            </a:r>
          </a:p>
          <a:p>
            <a:pPr marL="285750" indent="-285750">
              <a:buFont typeface="Wingdings" panose="05000000000000000000" pitchFamily="2" charset="2"/>
              <a:buChar char="ü"/>
            </a:pPr>
            <a:r>
              <a:rPr lang="en-US" sz="2400" dirty="0" smtClean="0">
                <a:solidFill>
                  <a:srgbClr val="0070C0"/>
                </a:solidFill>
              </a:rPr>
              <a:t>Focus on a few standards with relevant meaning to the SLO</a:t>
            </a: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15712" y="4466835"/>
            <a:ext cx="2037536" cy="1358357"/>
          </a:xfrm>
          <a:prstGeom prst="rect">
            <a:avLst/>
          </a:prstGeom>
        </p:spPr>
      </p:pic>
      <p:pic>
        <p:nvPicPr>
          <p:cNvPr id="2" name="Slide 35.WMA">
            <a:hlinkClick r:id="" action="ppaction://media"/>
          </p:cNvPr>
          <p:cNvPicPr>
            <a:picLocks noChangeAspect="1"/>
          </p:cNvPicPr>
          <p:nvPr>
            <a:audioFile r:link="rId1"/>
            <p:extLst>
              <p:ext uri="{DAA4B4D4-6D71-4841-9C94-3DE7FCFB9230}">
                <p14:media xmlns:p14="http://schemas.microsoft.com/office/powerpoint/2010/main" r:embed="rId2">
                  <p14:trim st="1700" end="22373.7424"/>
                </p14:media>
              </p:ext>
            </p:extLst>
          </p:nvPr>
        </p:nvPicPr>
        <p:blipFill>
          <a:blip r:embed="rId11"/>
          <a:stretch>
            <a:fillRect/>
          </a:stretch>
        </p:blipFill>
        <p:spPr>
          <a:xfrm>
            <a:off x="316391" y="201062"/>
            <a:ext cx="381000" cy="381000"/>
          </a:xfrm>
          <a:prstGeom prst="rect">
            <a:avLst/>
          </a:prstGeom>
        </p:spPr>
      </p:pic>
      <p:pic>
        <p:nvPicPr>
          <p:cNvPr id="4" name="Slide 35 B.WMA">
            <a:hlinkClick r:id="" action="ppaction://media"/>
          </p:cNvPr>
          <p:cNvPicPr>
            <a:picLocks noChangeAspect="1"/>
          </p:cNvPicPr>
          <p:nvPr>
            <a:audioFile r:link="rId1"/>
            <p:extLst>
              <p:ext uri="{DAA4B4D4-6D71-4841-9C94-3DE7FCFB9230}">
                <p14:media xmlns:p14="http://schemas.microsoft.com/office/powerpoint/2010/main" r:embed="rId3">
                  <p14:trim st="1400" end="266"/>
                </p14:media>
              </p:ext>
            </p:extLst>
          </p:nvPr>
        </p:nvPicPr>
        <p:blipFill>
          <a:blip r:embed="rId12"/>
          <a:stretch>
            <a:fillRect/>
          </a:stretch>
        </p:blipFill>
        <p:spPr>
          <a:xfrm>
            <a:off x="8261993" y="216501"/>
            <a:ext cx="484251" cy="484251"/>
          </a:xfrm>
          <a:prstGeom prst="rect">
            <a:avLst/>
          </a:prstGeom>
        </p:spPr>
      </p:pic>
      <p:sp>
        <p:nvSpPr>
          <p:cNvPr id="7" name="Oval 6"/>
          <p:cNvSpPr/>
          <p:nvPr/>
        </p:nvSpPr>
        <p:spPr>
          <a:xfrm>
            <a:off x="980203" y="1981200"/>
            <a:ext cx="6715997" cy="1219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7" descr="C:\Users\tgrant\AppData\Local\Microsoft\Windows\Temporary Internet Files\Content.IE5\FVFT0A2D\BUTTON_NEXT[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00522"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3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97" fill="hold"/>
                                        <p:tgtEl>
                                          <p:spTgt spid="2"/>
                                        </p:tgtEl>
                                      </p:cBhvr>
                                    </p:cmd>
                                  </p:childTnLst>
                                </p:cTn>
                              </p:par>
                              <p:par>
                                <p:cTn id="7" presetID="2" presetClass="entr" presetSubtype="4" fill="hold" nodeType="withEffect">
                                  <p:stCondLst>
                                    <p:cond delay="11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88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5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500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1397"/>
                            </p:stCondLst>
                            <p:childTnLst>
                              <p:par>
                                <p:cTn id="24" presetID="1" presetClass="mediacall" presetSubtype="0" fill="hold" nodeType="afterEffect">
                                  <p:stCondLst>
                                    <p:cond delay="1000"/>
                                  </p:stCondLst>
                                  <p:childTnLst>
                                    <p:cmd type="call" cmd="playFrom(0.0)">
                                      <p:cBhvr>
                                        <p:cTn id="25" dur="20300" fill="hold"/>
                                        <p:tgtEl>
                                          <p:spTgt spid="4"/>
                                        </p:tgtEl>
                                      </p:cBhvr>
                                    </p:cmd>
                                  </p:childTnLst>
                                </p:cTn>
                              </p:par>
                              <p:par>
                                <p:cTn id="26" presetID="21" presetClass="entr" presetSubtype="1" fill="hold" grpId="0" nodeType="withEffect">
                                  <p:stCondLst>
                                    <p:cond delay="180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par>
                          <p:cTn id="29" fill="hold">
                            <p:stCondLst>
                              <p:cond delay="52697"/>
                            </p:stCondLst>
                            <p:childTnLst>
                              <p:par>
                                <p:cTn id="30" presetID="1"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2"/>
              </a:solidFill>
            </a:endParaRPr>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33411"/>
            <a:ext cx="6781800" cy="680990"/>
          </a:xfrm>
          <a:prstGeom prst="rect">
            <a:avLst/>
          </a:prstGeom>
          <a:solidFill>
            <a:schemeClr val="tx1">
              <a:lumMod val="65000"/>
            </a:schemeClr>
          </a:solidFill>
          <a:ln>
            <a:solidFill>
              <a:schemeClr val="tx1">
                <a:lumMod val="6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Growth Targets</a:t>
            </a:r>
            <a:endParaRPr lang="en-US" sz="3600" b="1" kern="1200" dirty="0"/>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r="190" b="82444"/>
          <a:stretch/>
        </p:blipFill>
        <p:spPr>
          <a:xfrm>
            <a:off x="1143000" y="1378056"/>
            <a:ext cx="6617178" cy="1540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57200" y="3534786"/>
            <a:ext cx="6168939" cy="1815882"/>
          </a:xfrm>
          <a:prstGeom prst="rect">
            <a:avLst/>
          </a:prstGeom>
          <a:noFill/>
        </p:spPr>
        <p:txBody>
          <a:bodyPr wrap="square" rtlCol="0">
            <a:spAutoFit/>
          </a:bodyPr>
          <a:lstStyle/>
          <a:p>
            <a:pPr marL="342900" indent="-342900">
              <a:buFont typeface="Wingdings" panose="05000000000000000000" pitchFamily="2" charset="2"/>
              <a:buChar char="ü"/>
            </a:pPr>
            <a:r>
              <a:rPr lang="en-US" sz="2800" dirty="0">
                <a:solidFill>
                  <a:schemeClr val="bg2"/>
                </a:solidFill>
              </a:rPr>
              <a:t>Teacher selects approach to growth </a:t>
            </a:r>
            <a:r>
              <a:rPr lang="en-US" sz="2800" dirty="0" smtClean="0">
                <a:solidFill>
                  <a:schemeClr val="bg2"/>
                </a:solidFill>
              </a:rPr>
              <a:t>targets</a:t>
            </a:r>
          </a:p>
          <a:p>
            <a:pPr marL="342900" indent="-342900">
              <a:buFont typeface="Wingdings" panose="05000000000000000000" pitchFamily="2" charset="2"/>
              <a:buChar char="ü"/>
            </a:pPr>
            <a:r>
              <a:rPr lang="en-US" sz="2800" dirty="0" smtClean="0">
                <a:solidFill>
                  <a:schemeClr val="bg2"/>
                </a:solidFill>
              </a:rPr>
              <a:t>Growth </a:t>
            </a:r>
            <a:r>
              <a:rPr lang="en-US" sz="2800" dirty="0">
                <a:solidFill>
                  <a:schemeClr val="bg2"/>
                </a:solidFill>
              </a:rPr>
              <a:t>targets should be rigorous and appropriate</a:t>
            </a:r>
          </a:p>
        </p:txBody>
      </p:sp>
      <p:pic>
        <p:nvPicPr>
          <p:cNvPr id="1026" name="Picture 2" descr="C:\Users\tgrant\AppData\Local\Microsoft\Windows\Temporary Internet Files\Content.IE5\9FH69YPU\growth-investing-strategy[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7678" y="4224337"/>
            <a:ext cx="1905001" cy="2252663"/>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36.WMA">
            <a:hlinkClick r:id="" action="ppaction://media"/>
          </p:cNvPr>
          <p:cNvPicPr>
            <a:picLocks noChangeAspect="1"/>
          </p:cNvPicPr>
          <p:nvPr>
            <a:audioFile r:link="rId1"/>
            <p:extLst>
              <p:ext uri="{DAA4B4D4-6D71-4841-9C94-3DE7FCFB9230}">
                <p14:media xmlns:p14="http://schemas.microsoft.com/office/powerpoint/2010/main" r:embed="rId2">
                  <p14:trim st="1200" end="578"/>
                </p14:media>
              </p:ext>
            </p:extLst>
          </p:nvPr>
        </p:nvPicPr>
        <p:blipFill>
          <a:blip r:embed="rId10"/>
          <a:stretch>
            <a:fillRect/>
          </a:stretch>
        </p:blipFill>
        <p:spPr>
          <a:xfrm>
            <a:off x="152400" y="211845"/>
            <a:ext cx="362061" cy="362061"/>
          </a:xfrm>
          <a:prstGeom prst="rect">
            <a:avLst/>
          </a:prstGeom>
        </p:spPr>
      </p:pic>
      <p:pic>
        <p:nvPicPr>
          <p:cNvPr id="10"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6109070" y="5501395"/>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29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0" fill="hold"/>
                                        <p:tgtEl>
                                          <p:spTgt spid="3"/>
                                        </p:tgtEl>
                                      </p:cBhvr>
                                    </p:cmd>
                                  </p:childTnLst>
                                </p:cTn>
                              </p:par>
                              <p:par>
                                <p:cTn id="7" presetID="10" presetClass="entr" presetSubtype="0" fill="hold" nodeType="withEffect">
                                  <p:stCondLst>
                                    <p:cond delay="1300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500"/>
                                        <p:tgtEl>
                                          <p:spTgt spid="7">
                                            <p:txEl>
                                              <p:pRg st="0" end="0"/>
                                            </p:txEl>
                                          </p:spTgt>
                                        </p:tgtEl>
                                      </p:cBhvr>
                                    </p:animEffect>
                                  </p:childTnLst>
                                </p:cTn>
                              </p:par>
                              <p:par>
                                <p:cTn id="10" presetID="6" presetClass="emph" presetSubtype="0" fill="hold" nodeType="withEffect">
                                  <p:stCondLst>
                                    <p:cond delay="16000"/>
                                  </p:stCondLst>
                                  <p:childTnLst>
                                    <p:animScale>
                                      <p:cBhvr>
                                        <p:cTn id="11" dur="2000" fill="hold"/>
                                        <p:tgtEl>
                                          <p:spTgt spid="2"/>
                                        </p:tgtEl>
                                      </p:cBhvr>
                                      <p:by x="150000" y="150000"/>
                                    </p:animScale>
                                  </p:childTnLst>
                                </p:cTn>
                              </p:par>
                              <p:par>
                                <p:cTn id="12" presetID="10" presetClass="entr" presetSubtype="0" fill="hold" nodeType="withEffect">
                                  <p:stCondLst>
                                    <p:cond delay="2000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childTnLst>
                          </p:cTn>
                        </p:par>
                        <p:par>
                          <p:cTn id="15" fill="hold">
                            <p:stCondLst>
                              <p:cond delay="2410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6"/>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33411"/>
            <a:ext cx="6781800" cy="680990"/>
          </a:xfrm>
          <a:prstGeom prst="rect">
            <a:avLst/>
          </a:prstGeom>
          <a:solidFill>
            <a:schemeClr val="tx1">
              <a:lumMod val="65000"/>
            </a:schemeClr>
          </a:solidFill>
          <a:ln>
            <a:solidFill>
              <a:schemeClr val="tx1">
                <a:lumMod val="6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Growth Targets</a:t>
            </a:r>
            <a:endParaRPr lang="en-US" sz="3600" b="1" kern="1200" dirty="0"/>
          </a:p>
        </p:txBody>
      </p:sp>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5412" t="20456" r="1733" b="33556"/>
          <a:stretch/>
        </p:blipFill>
        <p:spPr>
          <a:xfrm>
            <a:off x="1273274" y="2865408"/>
            <a:ext cx="6521251" cy="3153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883788" y="1295400"/>
            <a:ext cx="7407910" cy="1015663"/>
          </a:xfrm>
          <a:prstGeom prst="rect">
            <a:avLst/>
          </a:prstGeom>
          <a:noFill/>
        </p:spPr>
        <p:txBody>
          <a:bodyPr wrap="square" rtlCol="0">
            <a:spAutoFit/>
          </a:bodyPr>
          <a:lstStyle/>
          <a:p>
            <a:pPr marL="285750" indent="-285750">
              <a:buFont typeface="Wingdings" panose="05000000000000000000" pitchFamily="2" charset="2"/>
              <a:buChar char="ü"/>
            </a:pPr>
            <a:r>
              <a:rPr lang="en-US" sz="2000" dirty="0" smtClean="0">
                <a:solidFill>
                  <a:srgbClr val="0070C0"/>
                </a:solidFill>
              </a:rPr>
              <a:t>Identifies specific growth targets</a:t>
            </a:r>
          </a:p>
          <a:p>
            <a:pPr marL="285750" indent="-285750">
              <a:buFont typeface="Wingdings" panose="05000000000000000000" pitchFamily="2" charset="2"/>
              <a:buChar char="ü"/>
            </a:pPr>
            <a:r>
              <a:rPr lang="en-US" sz="2000" dirty="0" smtClean="0">
                <a:solidFill>
                  <a:srgbClr val="0070C0"/>
                </a:solidFill>
              </a:rPr>
              <a:t>Setting growth targets may be challenging in the beginning</a:t>
            </a:r>
          </a:p>
          <a:p>
            <a:pPr marL="285750" indent="-285750">
              <a:buFont typeface="Wingdings" panose="05000000000000000000" pitchFamily="2" charset="2"/>
              <a:buChar char="ü"/>
            </a:pPr>
            <a:r>
              <a:rPr lang="en-US" sz="2000" dirty="0" smtClean="0">
                <a:solidFill>
                  <a:srgbClr val="0070C0"/>
                </a:solidFill>
              </a:rPr>
              <a:t>Goals should not be set arbitrarily</a:t>
            </a:r>
          </a:p>
        </p:txBody>
      </p:sp>
      <p:pic>
        <p:nvPicPr>
          <p:cNvPr id="12" name="Slide 38.WMA">
            <a:hlinkClick r:id="" action="ppaction://media"/>
          </p:cNvPr>
          <p:cNvPicPr>
            <a:picLocks noChangeAspect="1"/>
          </p:cNvPicPr>
          <p:nvPr>
            <a:audioFile r:link="rId1"/>
            <p:extLst>
              <p:ext uri="{DAA4B4D4-6D71-4841-9C94-3DE7FCFB9230}">
                <p14:media xmlns:p14="http://schemas.microsoft.com/office/powerpoint/2010/main" r:embed="rId2">
                  <p14:trim st="1500" end="17246.8112"/>
                </p14:media>
              </p:ext>
            </p:extLst>
          </p:nvPr>
        </p:nvPicPr>
        <p:blipFill>
          <a:blip r:embed="rId10"/>
          <a:stretch>
            <a:fillRect/>
          </a:stretch>
        </p:blipFill>
        <p:spPr>
          <a:xfrm>
            <a:off x="457200" y="160086"/>
            <a:ext cx="457498" cy="457498"/>
          </a:xfrm>
          <a:prstGeom prst="rect">
            <a:avLst/>
          </a:prstGeom>
        </p:spPr>
      </p:pic>
      <p:pic>
        <p:nvPicPr>
          <p:cNvPr id="13" name="Slide 38 B.WMA">
            <a:hlinkClick r:id="" action="ppaction://media"/>
          </p:cNvPr>
          <p:cNvPicPr>
            <a:picLocks noChangeAspect="1"/>
          </p:cNvPicPr>
          <p:nvPr>
            <a:audioFile r:link="rId1"/>
            <p:extLst>
              <p:ext uri="{DAA4B4D4-6D71-4841-9C94-3DE7FCFB9230}">
                <p14:media xmlns:p14="http://schemas.microsoft.com/office/powerpoint/2010/main" r:embed="rId3">
                  <p14:trim st="1900" end="196"/>
                </p14:media>
              </p:ext>
            </p:extLst>
          </p:nvPr>
        </p:nvPicPr>
        <p:blipFill>
          <a:blip r:embed="rId11"/>
          <a:stretch>
            <a:fillRect/>
          </a:stretch>
        </p:blipFill>
        <p:spPr>
          <a:xfrm>
            <a:off x="8269386" y="160086"/>
            <a:ext cx="413820" cy="413820"/>
          </a:xfrm>
          <a:prstGeom prst="rect">
            <a:avLst/>
          </a:prstGeom>
        </p:spPr>
      </p:pic>
      <p:pic>
        <p:nvPicPr>
          <p:cNvPr id="17" name="Picture 7" descr="C:\Users\tgrant\AppData\Local\Microsoft\Windows\Temporary Internet Files\Content.IE5\FVFT0A2D\BUTTON_NEXT[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469724" y="553151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76" fill="hold"/>
                                        <p:tgtEl>
                                          <p:spTgt spid="12"/>
                                        </p:tgtEl>
                                      </p:cBhvr>
                                    </p:cmd>
                                  </p:childTnLst>
                                </p:cTn>
                              </p:par>
                              <p:par>
                                <p:cTn id="7" presetID="22" presetClass="entr" presetSubtype="4"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wipe(down)">
                                      <p:cBhvr>
                                        <p:cTn id="9" dur="500"/>
                                        <p:tgtEl>
                                          <p:spTgt spid="7">
                                            <p:txEl>
                                              <p:pRg st="0" end="0"/>
                                            </p:txEl>
                                          </p:spTgt>
                                        </p:tgtEl>
                                      </p:cBhvr>
                                    </p:animEffect>
                                  </p:childTnLst>
                                </p:cTn>
                              </p:par>
                              <p:par>
                                <p:cTn id="10" presetID="22" presetClass="entr" presetSubtype="4" fill="hold" nodeType="withEffect">
                                  <p:stCondLst>
                                    <p:cond delay="300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par>
                                <p:cTn id="13" presetID="22" presetClass="entr" presetSubtype="4" fill="hold" nodeType="withEffect">
                                  <p:stCondLst>
                                    <p:cond delay="260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par>
                                <p:cTn id="16" presetID="6" presetClass="emph" presetSubtype="0" fill="hold" nodeType="withEffect">
                                  <p:stCondLst>
                                    <p:cond delay="40500"/>
                                  </p:stCondLst>
                                  <p:childTnLst>
                                    <p:animScale>
                                      <p:cBhvr>
                                        <p:cTn id="17" dur="2000" fill="hold"/>
                                        <p:tgtEl>
                                          <p:spTgt spid="2"/>
                                        </p:tgtEl>
                                      </p:cBhvr>
                                      <p:by x="150000" y="150000"/>
                                    </p:animScale>
                                  </p:childTnLst>
                                </p:cTn>
                              </p:par>
                            </p:childTnLst>
                          </p:cTn>
                        </p:par>
                        <p:par>
                          <p:cTn id="18" fill="hold">
                            <p:stCondLst>
                              <p:cond delay="50076"/>
                            </p:stCondLst>
                            <p:childTnLst>
                              <p:par>
                                <p:cTn id="19" presetID="1" presetClass="mediacall" presetSubtype="0" fill="hold" nodeType="afterEffect">
                                  <p:stCondLst>
                                    <p:cond delay="0"/>
                                  </p:stCondLst>
                                  <p:childTnLst>
                                    <p:cmd type="call" cmd="playFrom(0.0)">
                                      <p:cBhvr>
                                        <p:cTn id="20" dur="15800" fill="hold"/>
                                        <p:tgtEl>
                                          <p:spTgt spid="13"/>
                                        </p:tgtEl>
                                      </p:cBhvr>
                                    </p:cmd>
                                  </p:childTnLst>
                                </p:cTn>
                              </p:par>
                            </p:childTnLst>
                          </p:cTn>
                        </p:par>
                        <p:par>
                          <p:cTn id="21" fill="hold">
                            <p:stCondLst>
                              <p:cond delay="65876"/>
                            </p:stCondLst>
                            <p:childTnLst>
                              <p:par>
                                <p:cTn id="22" presetID="1"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2"/>
                </p:tgtEl>
              </p:cMediaNode>
            </p:audio>
            <p:audio>
              <p:cMediaNode vol="80000">
                <p:cTn id="25"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56482997"/>
              </p:ext>
            </p:extLst>
          </p:nvPr>
        </p:nvGraphicFramePr>
        <p:xfrm>
          <a:off x="457200" y="457200"/>
          <a:ext cx="8382000" cy="5668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838200" y="1143000"/>
            <a:ext cx="3657599" cy="1938992"/>
          </a:xfrm>
          <a:prstGeom prst="rect">
            <a:avLst/>
          </a:prstGeom>
          <a:noFill/>
        </p:spPr>
        <p:txBody>
          <a:bodyPr wrap="square" rtlCol="0">
            <a:spAutoFit/>
          </a:bodyPr>
          <a:lstStyle/>
          <a:p>
            <a:pPr lvl="0" algn="ctr"/>
            <a:r>
              <a:rPr lang="en-US" sz="2400" dirty="0"/>
              <a:t>Explain how SLOs support your students’ growth and your own professional development </a:t>
            </a:r>
          </a:p>
          <a:p>
            <a:pPr algn="ctr"/>
            <a:endParaRPr lang="en-US" sz="2400" dirty="0"/>
          </a:p>
        </p:txBody>
      </p:sp>
      <p:sp>
        <p:nvSpPr>
          <p:cNvPr id="5" name="TextBox 4"/>
          <p:cNvSpPr txBox="1"/>
          <p:nvPr/>
        </p:nvSpPr>
        <p:spPr>
          <a:xfrm>
            <a:off x="4813434" y="1133375"/>
            <a:ext cx="3886199" cy="1569660"/>
          </a:xfrm>
          <a:prstGeom prst="rect">
            <a:avLst/>
          </a:prstGeom>
          <a:noFill/>
        </p:spPr>
        <p:txBody>
          <a:bodyPr wrap="square" rtlCol="0">
            <a:spAutoFit/>
          </a:bodyPr>
          <a:lstStyle/>
          <a:p>
            <a:pPr lvl="0" algn="ctr"/>
            <a:r>
              <a:rPr lang="en-US" sz="2400" dirty="0"/>
              <a:t>Identify key tasks associated with the development and implementation of SLOs</a:t>
            </a:r>
          </a:p>
          <a:p>
            <a:pPr algn="ctr"/>
            <a:endParaRPr lang="en-US" sz="2400" dirty="0"/>
          </a:p>
        </p:txBody>
      </p:sp>
      <p:sp>
        <p:nvSpPr>
          <p:cNvPr id="6" name="Rectangle 5"/>
          <p:cNvSpPr/>
          <p:nvPr/>
        </p:nvSpPr>
        <p:spPr>
          <a:xfrm>
            <a:off x="762000" y="3962400"/>
            <a:ext cx="3124200" cy="1200329"/>
          </a:xfrm>
          <a:prstGeom prst="rect">
            <a:avLst/>
          </a:prstGeom>
        </p:spPr>
        <p:txBody>
          <a:bodyPr wrap="square">
            <a:spAutoFit/>
          </a:bodyPr>
          <a:lstStyle/>
          <a:p>
            <a:pPr lvl="0" algn="ctr"/>
            <a:r>
              <a:rPr lang="en-US" sz="2400" dirty="0"/>
              <a:t>Identify the components of a high quality SLO</a:t>
            </a:r>
          </a:p>
        </p:txBody>
      </p:sp>
      <p:sp>
        <p:nvSpPr>
          <p:cNvPr id="7" name="Rectangle 6"/>
          <p:cNvSpPr/>
          <p:nvPr/>
        </p:nvSpPr>
        <p:spPr>
          <a:xfrm>
            <a:off x="5181600" y="4100899"/>
            <a:ext cx="3296513" cy="1200329"/>
          </a:xfrm>
          <a:prstGeom prst="rect">
            <a:avLst/>
          </a:prstGeom>
        </p:spPr>
        <p:txBody>
          <a:bodyPr wrap="square">
            <a:spAutoFit/>
          </a:bodyPr>
          <a:lstStyle/>
          <a:p>
            <a:pPr lvl="0" algn="ctr"/>
            <a:r>
              <a:rPr lang="en-US" sz="2400" dirty="0"/>
              <a:t>Begin planning for the development and implementation of SLOs</a:t>
            </a:r>
          </a:p>
        </p:txBody>
      </p:sp>
      <p:pic>
        <p:nvPicPr>
          <p:cNvPr id="8" name="Slide 3.WMA">
            <a:hlinkClick r:id="" action="ppaction://media"/>
          </p:cNvPr>
          <p:cNvPicPr>
            <a:picLocks noChangeAspect="1"/>
          </p:cNvPicPr>
          <p:nvPr>
            <a:audioFile r:link="rId1"/>
            <p:extLst>
              <p:ext uri="{DAA4B4D4-6D71-4841-9C94-3DE7FCFB9230}">
                <p14:media xmlns:p14="http://schemas.microsoft.com/office/powerpoint/2010/main" r:embed="rId2">
                  <p14:trim st="1416.4439"/>
                </p14:media>
              </p:ext>
            </p:extLst>
          </p:nvPr>
        </p:nvPicPr>
        <p:blipFill>
          <a:blip r:embed="rId10"/>
          <a:stretch>
            <a:fillRect/>
          </a:stretch>
        </p:blipFill>
        <p:spPr>
          <a:xfrm>
            <a:off x="169653" y="0"/>
            <a:ext cx="609600" cy="609600"/>
          </a:xfrm>
          <a:prstGeom prst="rect">
            <a:avLst/>
          </a:prstGeom>
        </p:spPr>
      </p:pic>
      <p:pic>
        <p:nvPicPr>
          <p:cNvPr id="9"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87341" y="5875206"/>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7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49" fill="hold"/>
                                        <p:tgtEl>
                                          <p:spTgt spid="8"/>
                                        </p:tgtEl>
                                      </p:cBhvr>
                                    </p:cmd>
                                  </p:childTnLst>
                                </p:cTn>
                              </p:par>
                              <p:par>
                                <p:cTn id="7" presetID="10" presetClass="entr" presetSubtype="0" fill="hold" grpId="0" nodeType="withEffect">
                                  <p:stCondLst>
                                    <p:cond delay="1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grpId="0" nodeType="withEffect">
                                  <p:stCondLst>
                                    <p:cond delay="17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3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30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38149"/>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bldLst>
      <p:bldP spid="3" grpId="0"/>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33411"/>
            <a:ext cx="6781800" cy="680990"/>
          </a:xfrm>
          <a:prstGeom prst="rect">
            <a:avLst/>
          </a:prstGeom>
          <a:solidFill>
            <a:schemeClr val="tx1">
              <a:lumMod val="65000"/>
            </a:schemeClr>
          </a:solidFill>
          <a:ln>
            <a:solidFill>
              <a:schemeClr val="tx1">
                <a:lumMod val="6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Growth Targets</a:t>
            </a:r>
            <a:endParaRPr lang="en-US" sz="3600" b="1" kern="1200" dirty="0"/>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5600" t="66445"/>
          <a:stretch/>
        </p:blipFill>
        <p:spPr>
          <a:xfrm>
            <a:off x="769864" y="1394460"/>
            <a:ext cx="7604271" cy="2301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69864" y="4218273"/>
            <a:ext cx="3421136" cy="1938992"/>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solidFill>
                  <a:srgbClr val="0070C0"/>
                </a:solidFill>
              </a:rPr>
              <a:t>Provide rationale</a:t>
            </a:r>
          </a:p>
          <a:p>
            <a:pPr marL="285750" indent="-285750">
              <a:buFont typeface="Wingdings" panose="05000000000000000000" pitchFamily="2" charset="2"/>
              <a:buChar char="ü"/>
            </a:pPr>
            <a:r>
              <a:rPr lang="en-US" sz="2400" dirty="0" smtClean="0">
                <a:solidFill>
                  <a:srgbClr val="0070C0"/>
                </a:solidFill>
              </a:rPr>
              <a:t>Include data:</a:t>
            </a:r>
          </a:p>
          <a:p>
            <a:pPr marL="742950" lvl="1" indent="-285750">
              <a:buFont typeface="Wingdings" panose="05000000000000000000" pitchFamily="2" charset="2"/>
              <a:buChar char="ü"/>
            </a:pPr>
            <a:r>
              <a:rPr lang="en-US" sz="2400" dirty="0" smtClean="0">
                <a:solidFill>
                  <a:srgbClr val="0070C0"/>
                </a:solidFill>
              </a:rPr>
              <a:t>Historical</a:t>
            </a:r>
          </a:p>
          <a:p>
            <a:pPr marL="742950" lvl="1" indent="-285750">
              <a:buFont typeface="Wingdings" panose="05000000000000000000" pitchFamily="2" charset="2"/>
              <a:buChar char="ü"/>
            </a:pPr>
            <a:r>
              <a:rPr lang="en-US" sz="2400" dirty="0" smtClean="0">
                <a:solidFill>
                  <a:srgbClr val="0070C0"/>
                </a:solidFill>
              </a:rPr>
              <a:t>Trend</a:t>
            </a:r>
          </a:p>
          <a:p>
            <a:pPr marL="742950" lvl="1" indent="-285750">
              <a:buFont typeface="Wingdings" panose="05000000000000000000" pitchFamily="2" charset="2"/>
              <a:buChar char="ü"/>
            </a:pPr>
            <a:r>
              <a:rPr lang="en-US" sz="2400" dirty="0" smtClean="0">
                <a:solidFill>
                  <a:srgbClr val="0070C0"/>
                </a:solidFill>
              </a:rPr>
              <a:t>Baseline</a:t>
            </a:r>
            <a:endParaRPr lang="en-US" sz="2400" dirty="0">
              <a:solidFill>
                <a:srgbClr val="0070C0"/>
              </a:solidFill>
            </a:endParaRPr>
          </a:p>
        </p:txBody>
      </p:sp>
      <p:pic>
        <p:nvPicPr>
          <p:cNvPr id="1026" name="Picture 2" descr="C:\Users\tgrant\AppData\Local\Microsoft\Windows\Temporary Internet Files\Content.IE5\FVFT0A2D\GrowthHackingFeature_edited-2[1].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00" b="100000" l="0" r="100000"/>
                    </a14:imgEffect>
                  </a14:imgLayer>
                </a14:imgProps>
              </a:ext>
              <a:ext uri="{28A0092B-C50C-407E-A947-70E740481C1C}">
                <a14:useLocalDpi xmlns:a14="http://schemas.microsoft.com/office/drawing/2010/main" val="0"/>
              </a:ext>
            </a:extLst>
          </a:blip>
          <a:srcRect/>
          <a:stretch>
            <a:fillRect/>
          </a:stretch>
        </p:blipFill>
        <p:spPr bwMode="auto">
          <a:xfrm>
            <a:off x="4574874" y="4068110"/>
            <a:ext cx="3565841" cy="2228651"/>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39.WMA">
            <a:hlinkClick r:id="" action="ppaction://media"/>
          </p:cNvPr>
          <p:cNvPicPr>
            <a:picLocks noChangeAspect="1"/>
          </p:cNvPicPr>
          <p:nvPr>
            <a:audioFile r:link="rId1"/>
            <p:extLst>
              <p:ext uri="{DAA4B4D4-6D71-4841-9C94-3DE7FCFB9230}">
                <p14:media xmlns:p14="http://schemas.microsoft.com/office/powerpoint/2010/main" r:embed="rId2">
                  <p14:trim st="1500" end="1162"/>
                </p14:media>
              </p:ext>
            </p:extLst>
          </p:nvPr>
        </p:nvPicPr>
        <p:blipFill>
          <a:blip r:embed="rId11"/>
          <a:stretch>
            <a:fillRect/>
          </a:stretch>
        </p:blipFill>
        <p:spPr>
          <a:xfrm>
            <a:off x="260187" y="125581"/>
            <a:ext cx="609600" cy="609600"/>
          </a:xfrm>
          <a:prstGeom prst="rect">
            <a:avLst/>
          </a:prstGeom>
        </p:spPr>
      </p:pic>
      <p:pic>
        <p:nvPicPr>
          <p:cNvPr id="12" name="Picture 7" descr="C:\Users\tgrant\AppData\Local\Microsoft\Windows\Temporary Internet Files\Content.IE5\FVFT0A2D\BUTTON_NEXT[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23647" y="5532639"/>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21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0" fill="hold"/>
                                        <p:tgtEl>
                                          <p:spTgt spid="3"/>
                                        </p:tgtEl>
                                      </p:cBhvr>
                                    </p:cmd>
                                  </p:childTnLst>
                                </p:cTn>
                              </p:par>
                              <p:par>
                                <p:cTn id="7" presetID="2" presetClass="entr" presetSubtype="4" fill="hold" nodeType="withEffect">
                                  <p:stCondLst>
                                    <p:cond delay="4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90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9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900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900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6400"/>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6"/>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33411"/>
            <a:ext cx="6781800" cy="680990"/>
          </a:xfrm>
          <a:prstGeom prst="rect">
            <a:avLst/>
          </a:prstGeom>
          <a:solidFill>
            <a:srgbClr val="892774"/>
          </a:solidFill>
          <a:ln>
            <a:solidFill>
              <a:srgbClr val="892774"/>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kern="1200" dirty="0" smtClean="0"/>
              <a:t>Instructional Strategies</a:t>
            </a:r>
            <a:endParaRPr lang="en-US" sz="3600" b="1" kern="1200" dirty="0"/>
          </a:p>
        </p:txBody>
      </p:sp>
      <p:sp>
        <p:nvSpPr>
          <p:cNvPr id="6" name="TextBox 5"/>
          <p:cNvSpPr txBox="1"/>
          <p:nvPr/>
        </p:nvSpPr>
        <p:spPr>
          <a:xfrm>
            <a:off x="882041" y="1247413"/>
            <a:ext cx="4508341" cy="1754326"/>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solidFill>
                  <a:srgbClr val="0070C0"/>
                </a:solidFill>
              </a:rPr>
              <a:t>HEART of the work related to SLOs</a:t>
            </a:r>
          </a:p>
          <a:p>
            <a:pPr marL="285750" indent="-285750">
              <a:buFont typeface="Wingdings" panose="05000000000000000000" pitchFamily="2" charset="2"/>
              <a:buChar char="ü"/>
            </a:pPr>
            <a:r>
              <a:rPr lang="en-US" dirty="0" smtClean="0">
                <a:solidFill>
                  <a:srgbClr val="0070C0"/>
                </a:solidFill>
              </a:rPr>
              <a:t>Should be revisited throughout instruction</a:t>
            </a:r>
          </a:p>
          <a:p>
            <a:pPr marL="285750" indent="-285750">
              <a:buFont typeface="Wingdings" panose="05000000000000000000" pitchFamily="2" charset="2"/>
              <a:buChar char="ü"/>
            </a:pPr>
            <a:r>
              <a:rPr lang="en-US" dirty="0" smtClean="0">
                <a:solidFill>
                  <a:srgbClr val="0070C0"/>
                </a:solidFill>
              </a:rPr>
              <a:t>Outlines plans to move students forward</a:t>
            </a:r>
          </a:p>
          <a:p>
            <a:pPr marL="285750" indent="-285750">
              <a:buFont typeface="Wingdings" panose="05000000000000000000" pitchFamily="2" charset="2"/>
              <a:buChar char="ü"/>
            </a:pPr>
            <a:r>
              <a:rPr lang="en-US" dirty="0" smtClean="0">
                <a:solidFill>
                  <a:srgbClr val="0070C0"/>
                </a:solidFill>
              </a:rPr>
              <a:t>Should engage in reflection</a:t>
            </a:r>
            <a:endParaRPr lang="en-US" dirty="0">
              <a:solidFill>
                <a:srgbClr val="0070C0"/>
              </a:solidFill>
            </a:endParaRPr>
          </a:p>
          <a:p>
            <a:pPr marL="285750" indent="-285750">
              <a:buFont typeface="Wingdings" panose="05000000000000000000" pitchFamily="2" charset="2"/>
              <a:buChar char="ü"/>
            </a:pPr>
            <a:r>
              <a:rPr lang="en-US" dirty="0" smtClean="0">
                <a:solidFill>
                  <a:srgbClr val="0070C0"/>
                </a:solidFill>
              </a:rPr>
              <a:t>Consider PD needed to effectively implement strategies</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50059" y="1160454"/>
            <a:ext cx="2314190" cy="174490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359" y="3200400"/>
            <a:ext cx="7785081"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Slide 40.WMA">
            <a:hlinkClick r:id="" action="ppaction://media"/>
          </p:cNvPr>
          <p:cNvPicPr>
            <a:picLocks noChangeAspect="1"/>
          </p:cNvPicPr>
          <p:nvPr>
            <a:audioFile r:link="rId1"/>
            <p:extLst>
              <p:ext uri="{DAA4B4D4-6D71-4841-9C94-3DE7FCFB9230}">
                <p14:media xmlns:p14="http://schemas.microsoft.com/office/powerpoint/2010/main" r:embed="rId2">
                  <p14:trim st="1675" end="5664"/>
                </p14:media>
              </p:ext>
            </p:extLst>
          </p:nvPr>
        </p:nvPicPr>
        <p:blipFill>
          <a:blip r:embed="rId11"/>
          <a:stretch>
            <a:fillRect/>
          </a:stretch>
        </p:blipFill>
        <p:spPr>
          <a:xfrm>
            <a:off x="202091" y="105905"/>
            <a:ext cx="609600" cy="609600"/>
          </a:xfrm>
          <a:prstGeom prst="rect">
            <a:avLst/>
          </a:prstGeom>
        </p:spPr>
      </p:pic>
      <p:pic>
        <p:nvPicPr>
          <p:cNvPr id="12" name="Slide 40 B.WMA">
            <a:hlinkClick r:id="" action="ppaction://media"/>
          </p:cNvPr>
          <p:cNvPicPr>
            <a:picLocks noChangeAspect="1"/>
          </p:cNvPicPr>
          <p:nvPr>
            <a:audioFile r:link="rId1"/>
            <p:extLst>
              <p:ext uri="{DAA4B4D4-6D71-4841-9C94-3DE7FCFB9230}">
                <p14:media xmlns:p14="http://schemas.microsoft.com/office/powerpoint/2010/main" r:embed="rId3">
                  <p14:trim st="1200" end="1141"/>
                </p14:media>
              </p:ext>
            </p:extLst>
          </p:nvPr>
        </p:nvPicPr>
        <p:blipFill>
          <a:blip r:embed="rId11"/>
          <a:stretch>
            <a:fillRect/>
          </a:stretch>
        </p:blipFill>
        <p:spPr>
          <a:xfrm>
            <a:off x="8155304" y="194592"/>
            <a:ext cx="609600" cy="609600"/>
          </a:xfrm>
          <a:prstGeom prst="rect">
            <a:avLst/>
          </a:prstGeom>
        </p:spPr>
      </p:pic>
      <p:sp>
        <p:nvSpPr>
          <p:cNvPr id="14" name="Down Arrow 13"/>
          <p:cNvSpPr/>
          <p:nvPr/>
        </p:nvSpPr>
        <p:spPr>
          <a:xfrm rot="5400000" flipV="1">
            <a:off x="360909" y="4689574"/>
            <a:ext cx="901565" cy="1663594"/>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7" descr="C:\Users\tgrant\AppData\Local\Microsoft\Windows\Temporary Internet Files\Content.IE5\FVFT0A2D\BUTTON_NEXT[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40003" y="5608197"/>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9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25" fill="hold"/>
                                        <p:tgtEl>
                                          <p:spTgt spid="10"/>
                                        </p:tgtEl>
                                      </p:cBhvr>
                                    </p:cmd>
                                  </p:childTnLst>
                                </p:cTn>
                              </p:par>
                              <p:par>
                                <p:cTn id="7" presetID="2" presetClass="entr" presetSubtype="4" fill="hold" nodeType="withEffect">
                                  <p:stCondLst>
                                    <p:cond delay="6000"/>
                                  </p:stCondLst>
                                  <p:childTnLst>
                                    <p:set>
                                      <p:cBhvr>
                                        <p:cTn id="8" dur="1" fill="hold">
                                          <p:stCondLst>
                                            <p:cond delay="0"/>
                                          </p:stCondLst>
                                        </p:cTn>
                                        <p:tgtEl>
                                          <p:spTgt spid="6">
                                            <p:txEl>
                                              <p:pRg st="0" end="0"/>
                                            </p:txEl>
                                          </p:spTgt>
                                        </p:tgtEl>
                                        <p:attrNameLst>
                                          <p:attrName>style.visibility</p:attrName>
                                        </p:attrNameLst>
                                      </p:cBhvr>
                                      <p:to>
                                        <p:strVal val="visible"/>
                                      </p:to>
                                    </p:set>
                                    <p:anim calcmode="lin" valueType="num">
                                      <p:cBhvr additive="base">
                                        <p:cTn id="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0" dur="1000" fill="hold"/>
                                        <p:tgtEl>
                                          <p:spTgt spid="6">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250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200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600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3700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ppt_x"/>
                                          </p:val>
                                        </p:tav>
                                        <p:tav tm="100000">
                                          <p:val>
                                            <p:strVal val="#ppt_x"/>
                                          </p:val>
                                        </p:tav>
                                      </p:tavLst>
                                    </p:anim>
                                    <p:anim calcmode="lin" valueType="num">
                                      <p:cBhvr additive="base">
                                        <p:cTn id="26" dur="10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5300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66825"/>
                            </p:stCondLst>
                            <p:childTnLst>
                              <p:par>
                                <p:cTn id="32" presetID="1" presetClass="mediacall" presetSubtype="0" fill="hold" nodeType="afterEffect">
                                  <p:stCondLst>
                                    <p:cond delay="0"/>
                                  </p:stCondLst>
                                  <p:childTnLst>
                                    <p:cmd type="call" cmd="playFrom(0.0)">
                                      <p:cBhvr>
                                        <p:cTn id="33" dur="8200" fill="hold"/>
                                        <p:tgtEl>
                                          <p:spTgt spid="12"/>
                                        </p:tgtEl>
                                      </p:cBhvr>
                                    </p:cmd>
                                  </p:childTnLst>
                                </p:cTn>
                              </p:par>
                            </p:childTnLst>
                          </p:cTn>
                        </p:par>
                        <p:par>
                          <p:cTn id="34" fill="hold">
                            <p:stCondLst>
                              <p:cond delay="75025"/>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0"/>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33411"/>
            <a:ext cx="6781800" cy="680990"/>
          </a:xfrm>
          <a:prstGeom prst="rect">
            <a:avLst/>
          </a:prstGeom>
          <a:solidFill>
            <a:srgbClr val="0070C0"/>
          </a:solidFill>
          <a:ln>
            <a:solidFill>
              <a:srgbClr val="0070C0"/>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dirty="0" smtClean="0"/>
              <a:t>Conference Reflection</a:t>
            </a:r>
            <a:endParaRPr lang="en-US" sz="3600" b="1" kern="1200"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203" y="1231900"/>
            <a:ext cx="7229475" cy="189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C:\Users\tgrant\AppData\Local\Microsoft\Windows\Temporary Internet Files\Content.IE5\QDGLZ732\3826436778_94845db2bf_z[1].jpg"/>
          <p:cNvPicPr>
            <a:picLocks noChangeAspect="1" noChangeArrowheads="1"/>
          </p:cNvPicPr>
          <p:nvPr/>
        </p:nvPicPr>
        <p:blipFill rotWithShape="1">
          <a:blip r:embed="rId9">
            <a:extLst>
              <a:ext uri="{28A0092B-C50C-407E-A947-70E740481C1C}">
                <a14:useLocalDpi xmlns:a14="http://schemas.microsoft.com/office/drawing/2010/main" val="0"/>
              </a:ext>
            </a:extLst>
          </a:blip>
          <a:srcRect r="44240"/>
          <a:stretch/>
        </p:blipFill>
        <p:spPr bwMode="auto">
          <a:xfrm>
            <a:off x="6076950" y="3581400"/>
            <a:ext cx="1847850" cy="24854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80203" y="4160984"/>
            <a:ext cx="5651170" cy="954107"/>
          </a:xfrm>
          <a:prstGeom prst="rect">
            <a:avLst/>
          </a:prstGeom>
          <a:noFill/>
        </p:spPr>
        <p:txBody>
          <a:bodyPr wrap="square" rtlCol="0">
            <a:spAutoFit/>
          </a:bodyPr>
          <a:lstStyle/>
          <a:p>
            <a:pPr marL="285750" indent="-285750">
              <a:buFont typeface="Wingdings" panose="05000000000000000000" pitchFamily="2" charset="2"/>
              <a:buChar char="ü"/>
            </a:pPr>
            <a:r>
              <a:rPr lang="en-US" sz="2800" dirty="0" smtClean="0">
                <a:solidFill>
                  <a:srgbClr val="0070C0"/>
                </a:solidFill>
              </a:rPr>
              <a:t>Growth target calculations</a:t>
            </a:r>
          </a:p>
          <a:p>
            <a:pPr marL="285750" indent="-285750">
              <a:buFont typeface="Wingdings" panose="05000000000000000000" pitchFamily="2" charset="2"/>
              <a:buChar char="ü"/>
            </a:pPr>
            <a:r>
              <a:rPr lang="en-US" sz="2800" dirty="0" smtClean="0">
                <a:solidFill>
                  <a:srgbClr val="0070C0"/>
                </a:solidFill>
              </a:rPr>
              <a:t>SLO reflection</a:t>
            </a:r>
          </a:p>
        </p:txBody>
      </p:sp>
      <p:pic>
        <p:nvPicPr>
          <p:cNvPr id="3" name="Slide 41.WMA">
            <a:hlinkClick r:id="" action="ppaction://media"/>
          </p:cNvPr>
          <p:cNvPicPr>
            <a:picLocks noChangeAspect="1"/>
          </p:cNvPicPr>
          <p:nvPr>
            <a:audioFile r:link="rId1"/>
            <p:extLst>
              <p:ext uri="{DAA4B4D4-6D71-4841-9C94-3DE7FCFB9230}">
                <p14:media xmlns:p14="http://schemas.microsoft.com/office/powerpoint/2010/main" r:embed="rId2">
                  <p14:trim st="1600" end="618"/>
                </p14:media>
              </p:ext>
            </p:extLst>
          </p:nvPr>
        </p:nvPicPr>
        <p:blipFill>
          <a:blip r:embed="rId10"/>
          <a:stretch>
            <a:fillRect/>
          </a:stretch>
        </p:blipFill>
        <p:spPr>
          <a:xfrm>
            <a:off x="202091" y="105905"/>
            <a:ext cx="609600" cy="609600"/>
          </a:xfrm>
          <a:prstGeom prst="rect">
            <a:avLst/>
          </a:prstGeom>
        </p:spPr>
      </p:pic>
      <p:pic>
        <p:nvPicPr>
          <p:cNvPr id="12"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74508" y="5501395"/>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45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00" fill="hold"/>
                                        <p:tgtEl>
                                          <p:spTgt spid="3"/>
                                        </p:tgtEl>
                                      </p:cBhvr>
                                    </p:cmd>
                                  </p:childTnLst>
                                </p:cTn>
                              </p:par>
                            </p:childTnLst>
                          </p:cTn>
                        </p:par>
                        <p:par>
                          <p:cTn id="7" fill="hold">
                            <p:stCondLst>
                              <p:cond delay="1140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914400"/>
            <a:ext cx="8229600" cy="5562600"/>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7986793" y="715505"/>
            <a:ext cx="946623" cy="716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grant\AppData\Local\Microsoft\Windows\Temporary Internet Files\Content.IE5\IY70DREE\large-Thumbtack-Pushpin-66.6-12577[1].gif"/>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58000"/>
                    </a14:imgEffect>
                  </a14:imgLayer>
                </a14:imgProps>
              </a:ext>
              <a:ext uri="{28A0092B-C50C-407E-A947-70E740481C1C}">
                <a14:useLocalDpi xmlns:a14="http://schemas.microsoft.com/office/drawing/2010/main" val="0"/>
              </a:ext>
            </a:extLst>
          </a:blip>
          <a:srcRect/>
          <a:stretch>
            <a:fillRect/>
          </a:stretch>
        </p:blipFill>
        <p:spPr bwMode="auto">
          <a:xfrm>
            <a:off x="33580" y="715505"/>
            <a:ext cx="946623" cy="71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33411"/>
            <a:ext cx="6781800" cy="680990"/>
          </a:xfrm>
          <a:prstGeom prst="rect">
            <a:avLst/>
          </a:prstGeom>
          <a:solidFill>
            <a:srgbClr val="38DC9A"/>
          </a:solidFill>
          <a:ln>
            <a:solidFill>
              <a:srgbClr val="38DC9A"/>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3600" b="1" dirty="0" smtClean="0"/>
              <a:t>Required Conferences</a:t>
            </a:r>
            <a:endParaRPr lang="en-US" sz="3600" b="1" kern="1200" dirty="0"/>
          </a:p>
        </p:txBody>
      </p:sp>
      <p:sp>
        <p:nvSpPr>
          <p:cNvPr id="10" name="TextBox 9"/>
          <p:cNvSpPr txBox="1"/>
          <p:nvPr/>
        </p:nvSpPr>
        <p:spPr>
          <a:xfrm>
            <a:off x="1892630" y="3460459"/>
            <a:ext cx="5651170" cy="707886"/>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solidFill>
                  <a:srgbClr val="0070C0"/>
                </a:solidFill>
              </a:rPr>
              <a:t>Collaborative process</a:t>
            </a:r>
          </a:p>
          <a:p>
            <a:pPr marL="285750" indent="-285750">
              <a:buFont typeface="Wingdings" panose="05000000000000000000" pitchFamily="2" charset="2"/>
              <a:buChar char="ü"/>
            </a:pPr>
            <a:r>
              <a:rPr lang="en-US" sz="2000" dirty="0" smtClean="0">
                <a:solidFill>
                  <a:srgbClr val="0070C0"/>
                </a:solidFill>
              </a:rPr>
              <a:t>Provides documentation of required meetings</a:t>
            </a:r>
          </a:p>
        </p:txBody>
      </p:sp>
      <p:graphicFrame>
        <p:nvGraphicFramePr>
          <p:cNvPr id="12" name="Diagram 11"/>
          <p:cNvGraphicFramePr/>
          <p:nvPr>
            <p:extLst>
              <p:ext uri="{D42A27DB-BD31-4B8C-83A1-F6EECF244321}">
                <p14:modId xmlns:p14="http://schemas.microsoft.com/office/powerpoint/2010/main" val="3087554454"/>
              </p:ext>
            </p:extLst>
          </p:nvPr>
        </p:nvGraphicFramePr>
        <p:xfrm>
          <a:off x="1600200" y="4120415"/>
          <a:ext cx="6096000" cy="21449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5196" y="1295399"/>
            <a:ext cx="7387848" cy="1600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Slide 42.WMA">
            <a:hlinkClick r:id="" action="ppaction://media"/>
          </p:cNvPr>
          <p:cNvPicPr>
            <a:picLocks noChangeAspect="1"/>
          </p:cNvPicPr>
          <p:nvPr>
            <a:audioFile r:link="rId1"/>
            <p:extLst>
              <p:ext uri="{DAA4B4D4-6D71-4841-9C94-3DE7FCFB9230}">
                <p14:media xmlns:p14="http://schemas.microsoft.com/office/powerpoint/2010/main" r:embed="rId2">
                  <p14:trim st="1600" end="807"/>
                </p14:media>
              </p:ext>
            </p:extLst>
          </p:nvPr>
        </p:nvPicPr>
        <p:blipFill>
          <a:blip r:embed="rId14"/>
          <a:stretch>
            <a:fillRect/>
          </a:stretch>
        </p:blipFill>
        <p:spPr>
          <a:xfrm>
            <a:off x="152400" y="105905"/>
            <a:ext cx="609600" cy="609600"/>
          </a:xfrm>
          <a:prstGeom prst="rect">
            <a:avLst/>
          </a:prstGeom>
        </p:spPr>
      </p:pic>
      <p:pic>
        <p:nvPicPr>
          <p:cNvPr id="13" name="Picture 7" descr="C:\Users\tgrant\AppData\Local\Microsoft\Windows\Temporary Internet Files\Content.IE5\FVFT0A2D\BUTTON_NEXT[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43800" y="5501395"/>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88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0" fill="hold"/>
                                        <p:tgtEl>
                                          <p:spTgt spid="2"/>
                                        </p:tgtEl>
                                      </p:cBhvr>
                                    </p:cmd>
                                  </p:childTnLst>
                                </p:cTn>
                              </p:par>
                              <p:par>
                                <p:cTn id="7" presetID="42" presetClass="entr" presetSubtype="0" fill="hold" grpId="0" nodeType="withEffect">
                                  <p:stCondLst>
                                    <p:cond delay="12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9300"/>
                            </p:stCondLst>
                            <p:childTnLst>
                              <p:par>
                                <p:cTn id="18" presetID="1"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0" grpId="0"/>
      <p:bldGraphic spid="12"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22"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mn-lt"/>
              </a:rPr>
              <a:t>Process: The SLO Cycle</a:t>
            </a:r>
            <a:endParaRPr lang="en-US" b="1" dirty="0">
              <a:latin typeface="+mn-lt"/>
            </a:endParaRPr>
          </a:p>
        </p:txBody>
      </p:sp>
      <p:graphicFrame>
        <p:nvGraphicFramePr>
          <p:cNvPr id="3" name="Diagram 2"/>
          <p:cNvGraphicFramePr/>
          <p:nvPr>
            <p:extLst>
              <p:ext uri="{D42A27DB-BD31-4B8C-83A1-F6EECF244321}">
                <p14:modId xmlns:p14="http://schemas.microsoft.com/office/powerpoint/2010/main" val="937155954"/>
              </p:ext>
            </p:extLst>
          </p:nvPr>
        </p:nvGraphicFramePr>
        <p:xfrm>
          <a:off x="1095021" y="1600200"/>
          <a:ext cx="6965245" cy="4267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p:cNvSpPr txBox="1"/>
          <p:nvPr/>
        </p:nvSpPr>
        <p:spPr>
          <a:xfrm>
            <a:off x="3733800" y="1676400"/>
            <a:ext cx="1676400" cy="646331"/>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SLO</a:t>
            </a:r>
          </a:p>
          <a:p>
            <a:pPr algn="ctr"/>
            <a:r>
              <a:rPr lang="en-US" dirty="0" smtClean="0">
                <a:solidFill>
                  <a:schemeClr val="bg1"/>
                </a:solidFill>
                <a:effectLst>
                  <a:outerShdw blurRad="38100" dist="38100" dir="2700000" algn="tl">
                    <a:srgbClr val="000000">
                      <a:alpha val="43137"/>
                    </a:srgbClr>
                  </a:outerShdw>
                </a:effectLst>
              </a:rPr>
              <a:t>Development</a:t>
            </a:r>
            <a:endParaRPr lang="en-US"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4876800" y="5029200"/>
            <a:ext cx="1676400" cy="646331"/>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Mid-Course</a:t>
            </a:r>
          </a:p>
          <a:p>
            <a:pPr algn="ctr"/>
            <a:r>
              <a:rPr lang="en-US" dirty="0" smtClean="0">
                <a:solidFill>
                  <a:schemeClr val="bg1"/>
                </a:solidFill>
                <a:effectLst>
                  <a:outerShdw blurRad="38100" dist="38100" dir="2700000" algn="tl">
                    <a:srgbClr val="000000">
                      <a:alpha val="43137"/>
                    </a:srgbClr>
                  </a:outerShdw>
                </a:effectLst>
              </a:rPr>
              <a:t>Conference</a:t>
            </a:r>
            <a:endParaRPr lang="en-US"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2667000" y="5029200"/>
            <a:ext cx="1676400" cy="646331"/>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Final Review and Score</a:t>
            </a:r>
            <a:endParaRPr lang="en-US"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2048774" y="2909500"/>
            <a:ext cx="1676400" cy="92333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Summative Conference and Reflection</a:t>
            </a:r>
            <a:endParaRPr lang="en-US"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486400" y="2909500"/>
            <a:ext cx="1676400" cy="92333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Preliminary Conference – SLO Approval</a:t>
            </a:r>
          </a:p>
        </p:txBody>
      </p:sp>
      <p:pic>
        <p:nvPicPr>
          <p:cNvPr id="4" name="Slide 43.WMA">
            <a:hlinkClick r:id="" action="ppaction://media"/>
          </p:cNvPr>
          <p:cNvPicPr>
            <a:picLocks noChangeAspect="1"/>
          </p:cNvPicPr>
          <p:nvPr>
            <a:audioFile r:link="rId2"/>
            <p:extLst>
              <p:ext uri="{DAA4B4D4-6D71-4841-9C94-3DE7FCFB9230}">
                <p14:media xmlns:p14="http://schemas.microsoft.com/office/powerpoint/2010/main" r:embed="rId3">
                  <p14:trim st="1600" end="3277"/>
                </p14:media>
              </p:ext>
            </p:extLst>
          </p:nvPr>
        </p:nvPicPr>
        <p:blipFill>
          <a:blip r:embed="rId11"/>
          <a:stretch>
            <a:fillRect/>
          </a:stretch>
        </p:blipFill>
        <p:spPr>
          <a:xfrm>
            <a:off x="211719" y="50263"/>
            <a:ext cx="609600" cy="609600"/>
          </a:xfrm>
          <a:prstGeom prst="rect">
            <a:avLst/>
          </a:prstGeom>
        </p:spPr>
      </p:pic>
      <p:pic>
        <p:nvPicPr>
          <p:cNvPr id="10" name="Picture 7" descr="C:\Users\tgrant\AppData\Local\Microsoft\Windows\Temporary Internet Files\Content.IE5\FVFT0A2D\BUTTON_NEXT[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43198" y="5675531"/>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96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00" fill="hold"/>
                                        <p:tgtEl>
                                          <p:spTgt spid="4"/>
                                        </p:tgtEl>
                                      </p:cBhvr>
                                    </p:cmd>
                                  </p:childTnLst>
                                </p:cTn>
                              </p:par>
                              <p:par>
                                <p:cTn id="7" presetID="10" presetClass="entr" presetSubtype="0" fill="hold" grpId="0" nodeType="withEffect">
                                  <p:stCondLst>
                                    <p:cond delay="25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grpId="0" nodeType="withEffect">
                                  <p:stCondLst>
                                    <p:cond delay="44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47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52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54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64800"/>
                            </p:stCondLst>
                            <p:childTnLst>
                              <p:par>
                                <p:cTn id="23" presetID="1"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5" grpId="0"/>
      <p:bldP spid="6" grpId="0"/>
      <p:bldP spid="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22"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chemeClr val="bg2">
                  <a:lumMod val="25000"/>
                </a:schemeClr>
              </a:solidFill>
              <a:latin typeface="+mn-lt"/>
            </a:endParaRPr>
          </a:p>
        </p:txBody>
      </p:sp>
      <p:graphicFrame>
        <p:nvGraphicFramePr>
          <p:cNvPr id="3" name="Diagram 2"/>
          <p:cNvGraphicFramePr/>
          <p:nvPr>
            <p:extLst>
              <p:ext uri="{D42A27DB-BD31-4B8C-83A1-F6EECF244321}">
                <p14:modId xmlns:p14="http://schemas.microsoft.com/office/powerpoint/2010/main" val="70890111"/>
              </p:ext>
            </p:extLst>
          </p:nvPr>
        </p:nvGraphicFramePr>
        <p:xfrm>
          <a:off x="457200" y="1740352"/>
          <a:ext cx="3740857" cy="43937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p:cNvSpPr/>
          <p:nvPr/>
        </p:nvSpPr>
        <p:spPr>
          <a:xfrm>
            <a:off x="4603044" y="1072784"/>
            <a:ext cx="3482623" cy="5063534"/>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45189" y="1032466"/>
            <a:ext cx="3482623" cy="707886"/>
          </a:xfrm>
          <a:prstGeom prst="rect">
            <a:avLst/>
          </a:prstGeom>
          <a:noFill/>
        </p:spPr>
        <p:txBody>
          <a:bodyPr wrap="square" rtlCol="0">
            <a:spAutoFit/>
          </a:bodyPr>
          <a:lstStyle/>
          <a:p>
            <a:pPr algn="ctr"/>
            <a:r>
              <a:rPr lang="en-US" sz="2000" dirty="0" smtClean="0">
                <a:solidFill>
                  <a:schemeClr val="bg1"/>
                </a:solidFill>
                <a:effectLst>
                  <a:outerShdw blurRad="38100" dist="38100" dir="2700000" algn="tl">
                    <a:srgbClr val="000000">
                      <a:alpha val="43137"/>
                    </a:srgbClr>
                  </a:outerShdw>
                </a:effectLst>
              </a:rPr>
              <a:t>SLO Development generally includes the following steps:</a:t>
            </a:r>
            <a:endParaRPr lang="en-US" sz="2000" dirty="0">
              <a:solidFill>
                <a:schemeClr val="bg1"/>
              </a:solidFill>
              <a:effectLst>
                <a:outerShdw blurRad="38100" dist="38100" dir="2700000" algn="tl">
                  <a:srgbClr val="000000">
                    <a:alpha val="43137"/>
                  </a:srgbClr>
                </a:outerShdw>
              </a:effectLst>
            </a:endParaRPr>
          </a:p>
        </p:txBody>
      </p:sp>
      <p:sp>
        <p:nvSpPr>
          <p:cNvPr id="11" name="Rounded Rectangle 10"/>
          <p:cNvSpPr/>
          <p:nvPr/>
        </p:nvSpPr>
        <p:spPr>
          <a:xfrm>
            <a:off x="4758268" y="1875309"/>
            <a:ext cx="3124200" cy="692952"/>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758268" y="1875309"/>
            <a:ext cx="603956" cy="692952"/>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730042" y="1898619"/>
            <a:ext cx="603956" cy="646331"/>
          </a:xfrm>
          <a:prstGeom prst="rect">
            <a:avLst/>
          </a:prstGeom>
          <a:noFill/>
        </p:spPr>
        <p:txBody>
          <a:bodyPr wrap="square" rtlCol="0">
            <a:spAutoFit/>
          </a:bodyPr>
          <a:lstStyle/>
          <a:p>
            <a:pPr algn="ctr"/>
            <a:r>
              <a:rPr lang="en-US" sz="3600" b="1" dirty="0" smtClean="0">
                <a:solidFill>
                  <a:schemeClr val="bg1"/>
                </a:solidFill>
              </a:rPr>
              <a:t>1</a:t>
            </a:r>
            <a:endParaRPr lang="en-US" sz="3600" b="1" dirty="0">
              <a:solidFill>
                <a:schemeClr val="bg1"/>
              </a:solidFill>
            </a:endParaRPr>
          </a:p>
        </p:txBody>
      </p:sp>
      <p:sp>
        <p:nvSpPr>
          <p:cNvPr id="16" name="TextBox 15"/>
          <p:cNvSpPr txBox="1"/>
          <p:nvPr/>
        </p:nvSpPr>
        <p:spPr>
          <a:xfrm>
            <a:off x="5331821" y="1884488"/>
            <a:ext cx="2520244" cy="646331"/>
          </a:xfrm>
          <a:prstGeom prst="rect">
            <a:avLst/>
          </a:prstGeom>
          <a:noFill/>
        </p:spPr>
        <p:txBody>
          <a:bodyPr wrap="square" rtlCol="0">
            <a:spAutoFit/>
          </a:bodyPr>
          <a:lstStyle/>
          <a:p>
            <a:pPr algn="ctr"/>
            <a:r>
              <a:rPr lang="en-US" dirty="0" smtClean="0">
                <a:solidFill>
                  <a:schemeClr val="bg1"/>
                </a:solidFill>
              </a:rPr>
              <a:t>Identify core content and standards</a:t>
            </a:r>
            <a:endParaRPr lang="en-US" dirty="0">
              <a:solidFill>
                <a:schemeClr val="bg1"/>
              </a:solidFill>
            </a:endParaRPr>
          </a:p>
        </p:txBody>
      </p:sp>
      <p:sp>
        <p:nvSpPr>
          <p:cNvPr id="12" name="Left-Right Arrow 11"/>
          <p:cNvSpPr/>
          <p:nvPr/>
        </p:nvSpPr>
        <p:spPr>
          <a:xfrm rot="19754371">
            <a:off x="2810257" y="1652990"/>
            <a:ext cx="1959393"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txBox="1">
            <a:spLocks/>
          </p:cNvSpPr>
          <p:nvPr>
            <p:custDataLst>
              <p:tags r:id="rId2"/>
            </p:custDataLst>
          </p:nvPr>
        </p:nvSpPr>
        <p:spPr>
          <a:xfrm>
            <a:off x="1247420" y="46457"/>
            <a:ext cx="6965245" cy="833609"/>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mn-lt"/>
              </a:rPr>
              <a:t>Process: The SLO Cycle</a:t>
            </a:r>
            <a:endParaRPr lang="en-US" b="1" dirty="0">
              <a:latin typeface="+mn-lt"/>
            </a:endParaRPr>
          </a:p>
        </p:txBody>
      </p:sp>
      <p:sp>
        <p:nvSpPr>
          <p:cNvPr id="36" name="Rounded Rectangle 35"/>
          <p:cNvSpPr/>
          <p:nvPr/>
        </p:nvSpPr>
        <p:spPr>
          <a:xfrm>
            <a:off x="4758268" y="2720661"/>
            <a:ext cx="3124200" cy="692952"/>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4753914" y="3534508"/>
            <a:ext cx="3124200" cy="692952"/>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759678" y="4395976"/>
            <a:ext cx="3124200" cy="692952"/>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4782255" y="5219476"/>
            <a:ext cx="3124200" cy="692952"/>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741417" y="2720661"/>
            <a:ext cx="603956" cy="692952"/>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753914" y="3534508"/>
            <a:ext cx="603956" cy="692952"/>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753914" y="4394048"/>
            <a:ext cx="603956" cy="694879"/>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761090" y="5219477"/>
            <a:ext cx="603956" cy="692952"/>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730042" y="2720661"/>
            <a:ext cx="603956" cy="646331"/>
          </a:xfrm>
          <a:prstGeom prst="rect">
            <a:avLst/>
          </a:prstGeom>
          <a:noFill/>
        </p:spPr>
        <p:txBody>
          <a:bodyPr wrap="square" rtlCol="0">
            <a:spAutoFit/>
          </a:bodyPr>
          <a:lstStyle/>
          <a:p>
            <a:pPr algn="ctr"/>
            <a:r>
              <a:rPr lang="en-US" sz="3600" b="1" dirty="0" smtClean="0">
                <a:solidFill>
                  <a:schemeClr val="bg1"/>
                </a:solidFill>
              </a:rPr>
              <a:t>2</a:t>
            </a:r>
            <a:endParaRPr lang="en-US" sz="3600" b="1" dirty="0">
              <a:solidFill>
                <a:schemeClr val="bg1"/>
              </a:solidFill>
            </a:endParaRPr>
          </a:p>
        </p:txBody>
      </p:sp>
      <p:sp>
        <p:nvSpPr>
          <p:cNvPr id="29" name="TextBox 28"/>
          <p:cNvSpPr txBox="1"/>
          <p:nvPr/>
        </p:nvSpPr>
        <p:spPr>
          <a:xfrm>
            <a:off x="4730042" y="3557818"/>
            <a:ext cx="603956" cy="646331"/>
          </a:xfrm>
          <a:prstGeom prst="rect">
            <a:avLst/>
          </a:prstGeom>
          <a:noFill/>
        </p:spPr>
        <p:txBody>
          <a:bodyPr wrap="square" rtlCol="0">
            <a:spAutoFit/>
          </a:bodyPr>
          <a:lstStyle/>
          <a:p>
            <a:pPr algn="ctr"/>
            <a:r>
              <a:rPr lang="en-US" sz="3600" b="1" dirty="0" smtClean="0">
                <a:solidFill>
                  <a:schemeClr val="bg1"/>
                </a:solidFill>
              </a:rPr>
              <a:t>3</a:t>
            </a:r>
            <a:endParaRPr lang="en-US" sz="3600" b="1" dirty="0">
              <a:solidFill>
                <a:schemeClr val="bg1"/>
              </a:solidFill>
            </a:endParaRPr>
          </a:p>
        </p:txBody>
      </p:sp>
      <p:sp>
        <p:nvSpPr>
          <p:cNvPr id="31" name="TextBox 30"/>
          <p:cNvSpPr txBox="1"/>
          <p:nvPr/>
        </p:nvSpPr>
        <p:spPr>
          <a:xfrm>
            <a:off x="4741417" y="4389769"/>
            <a:ext cx="603956" cy="646331"/>
          </a:xfrm>
          <a:prstGeom prst="rect">
            <a:avLst/>
          </a:prstGeom>
          <a:noFill/>
        </p:spPr>
        <p:txBody>
          <a:bodyPr wrap="square" rtlCol="0">
            <a:spAutoFit/>
          </a:bodyPr>
          <a:lstStyle/>
          <a:p>
            <a:pPr algn="ctr"/>
            <a:r>
              <a:rPr lang="en-US" sz="3600" b="1" dirty="0" smtClean="0">
                <a:solidFill>
                  <a:schemeClr val="bg1"/>
                </a:solidFill>
              </a:rPr>
              <a:t>4</a:t>
            </a:r>
            <a:endParaRPr lang="en-US" sz="3600" b="1" dirty="0">
              <a:solidFill>
                <a:schemeClr val="bg1"/>
              </a:solidFill>
            </a:endParaRPr>
          </a:p>
        </p:txBody>
      </p:sp>
      <p:sp>
        <p:nvSpPr>
          <p:cNvPr id="33" name="TextBox 32"/>
          <p:cNvSpPr txBox="1"/>
          <p:nvPr/>
        </p:nvSpPr>
        <p:spPr>
          <a:xfrm>
            <a:off x="4773508" y="5242787"/>
            <a:ext cx="603956" cy="646331"/>
          </a:xfrm>
          <a:prstGeom prst="rect">
            <a:avLst/>
          </a:prstGeom>
          <a:noFill/>
        </p:spPr>
        <p:txBody>
          <a:bodyPr wrap="square" rtlCol="0">
            <a:spAutoFit/>
          </a:bodyPr>
          <a:lstStyle/>
          <a:p>
            <a:pPr algn="ctr"/>
            <a:r>
              <a:rPr lang="en-US" sz="3600" b="1" dirty="0" smtClean="0">
                <a:solidFill>
                  <a:schemeClr val="bg1"/>
                </a:solidFill>
              </a:rPr>
              <a:t>5</a:t>
            </a:r>
            <a:endParaRPr lang="en-US" sz="3600" b="1" dirty="0">
              <a:solidFill>
                <a:schemeClr val="bg1"/>
              </a:solidFill>
            </a:endParaRPr>
          </a:p>
        </p:txBody>
      </p:sp>
      <p:sp>
        <p:nvSpPr>
          <p:cNvPr id="28" name="TextBox 27"/>
          <p:cNvSpPr txBox="1"/>
          <p:nvPr/>
        </p:nvSpPr>
        <p:spPr>
          <a:xfrm>
            <a:off x="5331821" y="2734495"/>
            <a:ext cx="2520244" cy="646331"/>
          </a:xfrm>
          <a:prstGeom prst="rect">
            <a:avLst/>
          </a:prstGeom>
          <a:noFill/>
        </p:spPr>
        <p:txBody>
          <a:bodyPr wrap="square" rtlCol="0">
            <a:spAutoFit/>
          </a:bodyPr>
          <a:lstStyle/>
          <a:p>
            <a:pPr algn="ctr"/>
            <a:r>
              <a:rPr lang="en-US" dirty="0" smtClean="0">
                <a:solidFill>
                  <a:schemeClr val="bg1"/>
                </a:solidFill>
              </a:rPr>
              <a:t>Gather and analyze student data</a:t>
            </a:r>
            <a:endParaRPr lang="en-US" dirty="0">
              <a:solidFill>
                <a:schemeClr val="bg1"/>
              </a:solidFill>
            </a:endParaRPr>
          </a:p>
        </p:txBody>
      </p:sp>
      <p:sp>
        <p:nvSpPr>
          <p:cNvPr id="30" name="TextBox 29"/>
          <p:cNvSpPr txBox="1"/>
          <p:nvPr/>
        </p:nvSpPr>
        <p:spPr>
          <a:xfrm>
            <a:off x="5333998" y="3557818"/>
            <a:ext cx="2520244" cy="646331"/>
          </a:xfrm>
          <a:prstGeom prst="rect">
            <a:avLst/>
          </a:prstGeom>
          <a:noFill/>
        </p:spPr>
        <p:txBody>
          <a:bodyPr wrap="square" rtlCol="0">
            <a:spAutoFit/>
          </a:bodyPr>
          <a:lstStyle/>
          <a:p>
            <a:pPr algn="ctr"/>
            <a:r>
              <a:rPr lang="en-US" dirty="0" smtClean="0">
                <a:solidFill>
                  <a:schemeClr val="bg1"/>
                </a:solidFill>
              </a:rPr>
              <a:t>Determine the focus of the SLO</a:t>
            </a:r>
            <a:endParaRPr lang="en-US" dirty="0">
              <a:solidFill>
                <a:schemeClr val="bg1"/>
              </a:solidFill>
            </a:endParaRPr>
          </a:p>
        </p:txBody>
      </p:sp>
      <p:sp>
        <p:nvSpPr>
          <p:cNvPr id="32" name="TextBox 31"/>
          <p:cNvSpPr txBox="1"/>
          <p:nvPr/>
        </p:nvSpPr>
        <p:spPr>
          <a:xfrm>
            <a:off x="5345373" y="4419286"/>
            <a:ext cx="2520244" cy="646331"/>
          </a:xfrm>
          <a:prstGeom prst="rect">
            <a:avLst/>
          </a:prstGeom>
          <a:noFill/>
        </p:spPr>
        <p:txBody>
          <a:bodyPr wrap="square" rtlCol="0">
            <a:spAutoFit/>
          </a:bodyPr>
          <a:lstStyle/>
          <a:p>
            <a:pPr algn="ctr"/>
            <a:r>
              <a:rPr lang="en-US" dirty="0" smtClean="0">
                <a:solidFill>
                  <a:schemeClr val="bg1"/>
                </a:solidFill>
              </a:rPr>
              <a:t>Select or develop an assessment</a:t>
            </a:r>
            <a:endParaRPr lang="en-US" dirty="0">
              <a:solidFill>
                <a:schemeClr val="bg1"/>
              </a:solidFill>
            </a:endParaRPr>
          </a:p>
        </p:txBody>
      </p:sp>
      <p:sp>
        <p:nvSpPr>
          <p:cNvPr id="34" name="TextBox 33"/>
          <p:cNvSpPr txBox="1"/>
          <p:nvPr/>
        </p:nvSpPr>
        <p:spPr>
          <a:xfrm>
            <a:off x="5342342" y="5242787"/>
            <a:ext cx="2520244" cy="646331"/>
          </a:xfrm>
          <a:prstGeom prst="rect">
            <a:avLst/>
          </a:prstGeom>
          <a:noFill/>
        </p:spPr>
        <p:txBody>
          <a:bodyPr wrap="square" rtlCol="0">
            <a:spAutoFit/>
          </a:bodyPr>
          <a:lstStyle/>
          <a:p>
            <a:pPr algn="ctr"/>
            <a:r>
              <a:rPr lang="en-US" dirty="0" smtClean="0">
                <a:solidFill>
                  <a:schemeClr val="bg1"/>
                </a:solidFill>
              </a:rPr>
              <a:t>Develop a growth target and rationale</a:t>
            </a:r>
            <a:endParaRPr lang="en-US" dirty="0">
              <a:solidFill>
                <a:schemeClr val="bg1"/>
              </a:solidFill>
            </a:endParaRPr>
          </a:p>
        </p:txBody>
      </p:sp>
      <p:pic>
        <p:nvPicPr>
          <p:cNvPr id="4" name="Slide 44.WMA">
            <a:hlinkClick r:id="" action="ppaction://media"/>
          </p:cNvPr>
          <p:cNvPicPr>
            <a:picLocks noChangeAspect="1"/>
          </p:cNvPicPr>
          <p:nvPr>
            <a:audioFile r:link="rId3"/>
            <p:extLst>
              <p:ext uri="{DAA4B4D4-6D71-4841-9C94-3DE7FCFB9230}">
                <p14:media xmlns:p14="http://schemas.microsoft.com/office/powerpoint/2010/main" r:embed="rId4">
                  <p14:trim st="1600" end="785"/>
                </p14:media>
              </p:ext>
            </p:extLst>
          </p:nvPr>
        </p:nvPicPr>
        <p:blipFill>
          <a:blip r:embed="rId12"/>
          <a:stretch>
            <a:fillRect/>
          </a:stretch>
        </p:blipFill>
        <p:spPr>
          <a:xfrm>
            <a:off x="370403" y="266153"/>
            <a:ext cx="609600" cy="609600"/>
          </a:xfrm>
          <a:prstGeom prst="rect">
            <a:avLst/>
          </a:prstGeom>
        </p:spPr>
      </p:pic>
      <p:pic>
        <p:nvPicPr>
          <p:cNvPr id="44" name="Picture 7" descr="C:\Users\tgrant\AppData\Local\Microsoft\Windows\Temporary Internet Files\Content.IE5\FVFT0A2D\BUTTON_NEXT[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52065" y="5818338"/>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7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00" fill="hold"/>
                                        <p:tgtEl>
                                          <p:spTgt spid="4"/>
                                        </p:tgtEl>
                                      </p:cBhvr>
                                    </p:cmd>
                                  </p:childTnLst>
                                </p:cTn>
                              </p:par>
                              <p:par>
                                <p:cTn id="7" presetID="2" presetClass="entr" presetSubtype="4" fill="hold" grpId="0" nodeType="withEffect">
                                  <p:stCondLst>
                                    <p:cond delay="1100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500" fill="hold"/>
                                        <p:tgtEl>
                                          <p:spTgt spid="16"/>
                                        </p:tgtEl>
                                        <p:attrNameLst>
                                          <p:attrName>ppt_x</p:attrName>
                                        </p:attrNameLst>
                                      </p:cBhvr>
                                      <p:tavLst>
                                        <p:tav tm="0">
                                          <p:val>
                                            <p:strVal val="#ppt_x"/>
                                          </p:val>
                                        </p:tav>
                                        <p:tav tm="100000">
                                          <p:val>
                                            <p:strVal val="#ppt_x"/>
                                          </p:val>
                                        </p:tav>
                                      </p:tavLst>
                                    </p:anim>
                                    <p:anim calcmode="lin" valueType="num">
                                      <p:cBhvr additive="base">
                                        <p:cTn id="10" dur="500" fill="hold"/>
                                        <p:tgtEl>
                                          <p:spTgt spid="16"/>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1400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1750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2100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380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par>
                          <p:cTn id="27" fill="hold">
                            <p:stCondLst>
                              <p:cond delay="26500"/>
                            </p:stCondLst>
                            <p:childTnLst>
                              <p:par>
                                <p:cTn id="28" presetID="1"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16" grpId="0"/>
      <p:bldP spid="28" grpId="0"/>
      <p:bldP spid="30" grpId="0"/>
      <p:bldP spid="32" grpId="0"/>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21" y="3048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Baseline Assessment </a:t>
            </a:r>
          </a:p>
          <a:p>
            <a:r>
              <a:rPr lang="en-US" b="1" dirty="0" smtClean="0"/>
              <a:t>&amp; Trend Data Activity</a:t>
            </a:r>
            <a:endParaRPr lang="en-US" b="1" dirty="0"/>
          </a:p>
        </p:txBody>
      </p:sp>
      <p:pic>
        <p:nvPicPr>
          <p:cNvPr id="6"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954193" y="6002377"/>
            <a:ext cx="885008" cy="834917"/>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46 FINAL.WMA">
            <a:hlinkClick r:id="" action="ppaction://media"/>
          </p:cNvPr>
          <p:cNvPicPr>
            <a:picLocks noChangeAspect="1"/>
          </p:cNvPicPr>
          <p:nvPr>
            <a:audioFile r:link="rId2"/>
            <p:extLst>
              <p:ext uri="{DAA4B4D4-6D71-4841-9C94-3DE7FCFB9230}">
                <p14:media xmlns:p14="http://schemas.microsoft.com/office/powerpoint/2010/main" r:embed="rId3">
                  <p14:trim st="2600" end="7248"/>
                </p14:media>
              </p:ext>
            </p:extLst>
          </p:nvPr>
        </p:nvPicPr>
        <p:blipFill>
          <a:blip r:embed="rId9"/>
          <a:stretch>
            <a:fillRect/>
          </a:stretch>
        </p:blipFill>
        <p:spPr>
          <a:xfrm>
            <a:off x="502674" y="601242"/>
            <a:ext cx="609600" cy="609600"/>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2530" t="4782" r="2197"/>
          <a:stretch/>
        </p:blipFill>
        <p:spPr>
          <a:xfrm>
            <a:off x="1396359" y="1753884"/>
            <a:ext cx="6557834" cy="4259995"/>
          </a:xfrm>
          <a:prstGeom prst="rect">
            <a:avLst/>
          </a:prstGeom>
          <a:ln w="88900" cap="sq" cmpd="thickThin">
            <a:solidFill>
              <a:srgbClr val="000000"/>
            </a:solidFill>
            <a:prstDash val="solid"/>
            <a:miter lim="800000"/>
          </a:ln>
          <a:effectLst>
            <a:innerShdw blurRad="76200">
              <a:srgbClr val="000000"/>
            </a:innerShdw>
          </a:effectLst>
        </p:spPr>
      </p:pic>
      <p:pic>
        <p:nvPicPr>
          <p:cNvPr id="3" name="Slide 46 B Final (2).WMA">
            <a:hlinkClick r:id="" action="ppaction://media"/>
          </p:cNvPr>
          <p:cNvPicPr>
            <a:picLocks noChangeAspect="1"/>
          </p:cNvPicPr>
          <p:nvPr>
            <a:audioFile r:link="rId2"/>
            <p:extLst>
              <p:ext uri="{DAA4B4D4-6D71-4841-9C94-3DE7FCFB9230}">
                <p14:media xmlns:p14="http://schemas.microsoft.com/office/powerpoint/2010/main" r:embed="rId4">
                  <p14:trim st="1800" end="699"/>
                </p14:media>
              </p:ext>
            </p:extLst>
          </p:nvPr>
        </p:nvPicPr>
        <p:blipFill>
          <a:blip r:embed="rId11"/>
          <a:stretch>
            <a:fillRect/>
          </a:stretch>
        </p:blipFill>
        <p:spPr>
          <a:xfrm>
            <a:off x="7649393" y="601242"/>
            <a:ext cx="609600" cy="609600"/>
          </a:xfrm>
          <a:prstGeom prst="rect">
            <a:avLst/>
          </a:prstGeom>
        </p:spPr>
      </p:pic>
    </p:spTree>
    <p:extLst>
      <p:ext uri="{BB962C8B-B14F-4D97-AF65-F5344CB8AC3E}">
        <p14:creationId xmlns:p14="http://schemas.microsoft.com/office/powerpoint/2010/main" val="2375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00" fill="hold"/>
                                        <p:tgtEl>
                                          <p:spTgt spid="8"/>
                                        </p:tgtEl>
                                      </p:cBhvr>
                                    </p:cmd>
                                  </p:childTnLst>
                                </p:cTn>
                              </p:par>
                            </p:childTnLst>
                          </p:cTn>
                        </p:par>
                        <p:par>
                          <p:cTn id="7" fill="hold">
                            <p:stCondLst>
                              <p:cond delay="54900"/>
                            </p:stCondLst>
                            <p:childTnLst>
                              <p:par>
                                <p:cTn id="8" presetID="1" presetClass="mediacall" presetSubtype="0" fill="hold" nodeType="afterEffect">
                                  <p:stCondLst>
                                    <p:cond delay="0"/>
                                  </p:stCondLst>
                                  <p:childTnLst>
                                    <p:cmd type="call" cmd="playFrom(0.0)">
                                      <p:cBhvr>
                                        <p:cTn id="9" dur="5500" fill="hold"/>
                                        <p:tgtEl>
                                          <p:spTgt spid="3"/>
                                        </p:tgtEl>
                                      </p:cBhvr>
                                    </p:cmd>
                                  </p:childTnLst>
                                </p:cTn>
                              </p:par>
                            </p:childTnLst>
                          </p:cTn>
                        </p:par>
                        <p:par>
                          <p:cTn id="10" fill="hold">
                            <p:stCondLst>
                              <p:cond delay="6040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6158" y="1524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Activity Part I:</a:t>
            </a:r>
          </a:p>
          <a:p>
            <a:r>
              <a:rPr lang="en-US" b="1" dirty="0" smtClean="0"/>
              <a:t>Analyzing Baseline Data</a:t>
            </a:r>
            <a:endParaRPr lang="en-US" b="1" dirty="0"/>
          </a:p>
        </p:txBody>
      </p:sp>
      <p:graphicFrame>
        <p:nvGraphicFramePr>
          <p:cNvPr id="3" name="Diagram 2"/>
          <p:cNvGraphicFramePr/>
          <p:nvPr>
            <p:extLst>
              <p:ext uri="{D42A27DB-BD31-4B8C-83A1-F6EECF244321}">
                <p14:modId xmlns:p14="http://schemas.microsoft.com/office/powerpoint/2010/main" val="1891145776"/>
              </p:ext>
            </p:extLst>
          </p:nvPr>
        </p:nvGraphicFramePr>
        <p:xfrm>
          <a:off x="540180" y="1752600"/>
          <a:ext cx="807720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Slide 47.WMA">
            <a:hlinkClick r:id="" action="ppaction://media"/>
          </p:cNvPr>
          <p:cNvPicPr>
            <a:picLocks noChangeAspect="1"/>
          </p:cNvPicPr>
          <p:nvPr>
            <a:audioFile r:link="rId2"/>
            <p:extLst>
              <p:ext uri="{DAA4B4D4-6D71-4841-9C94-3DE7FCFB9230}">
                <p14:media xmlns:p14="http://schemas.microsoft.com/office/powerpoint/2010/main" r:embed="rId3">
                  <p14:trim st="1600" end="433"/>
                </p14:media>
              </p:ext>
            </p:extLst>
          </p:nvPr>
        </p:nvPicPr>
        <p:blipFill>
          <a:blip r:embed="rId11"/>
          <a:stretch>
            <a:fillRect/>
          </a:stretch>
        </p:blipFill>
        <p:spPr>
          <a:xfrm>
            <a:off x="486558" y="448842"/>
            <a:ext cx="609600" cy="609600"/>
          </a:xfrm>
          <a:prstGeom prst="rect">
            <a:avLst/>
          </a:prstGeom>
        </p:spPr>
      </p:pic>
      <p:pic>
        <p:nvPicPr>
          <p:cNvPr id="5" name="Picture 7" descr="C:\Users\tgrant\AppData\Local\Microsoft\Windows\Temporary Internet Files\Content.IE5\FVFT0A2D\BUTTON_NEXT[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44334"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17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0" fill="hold"/>
                                        <p:tgtEl>
                                          <p:spTgt spid="4"/>
                                        </p:tgtEl>
                                      </p:cBhvr>
                                    </p:cmd>
                                  </p:childTnLst>
                                </p:cTn>
                              </p:par>
                              <p:par>
                                <p:cTn id="7" presetID="42" presetClass="entr" presetSubtype="0" fill="hold" grpId="0" nodeType="withEffect">
                                  <p:stCondLst>
                                    <p:cond delay="3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par>
                          <p:cTn id="12" fill="hold">
                            <p:stCondLst>
                              <p:cond delay="5640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Graphic spid="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1107721" y="249657"/>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ea typeface="DFKai-SB" panose="03000509000000000000" pitchFamily="65" charset="-120"/>
              </a:rPr>
              <a:t>Below Proficiency</a:t>
            </a:r>
            <a:endParaRPr lang="en-US" b="1" dirty="0">
              <a:ea typeface="DFKai-SB" panose="03000509000000000000" pitchFamily="65" charset="-12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021" y="1905000"/>
            <a:ext cx="6861612" cy="3962400"/>
          </a:xfrm>
          <a:prstGeom prst="rect">
            <a:avLst/>
          </a:prstGeom>
          <a:ln w="228600" cap="sq" cmpd="thickThin">
            <a:solidFill>
              <a:srgbClr val="000000"/>
            </a:solidFill>
            <a:prstDash val="solid"/>
            <a:miter lim="800000"/>
          </a:ln>
          <a:effectLst>
            <a:innerShdw blurRad="76200">
              <a:srgbClr val="000000"/>
            </a:innerShdw>
          </a:effectLst>
        </p:spPr>
      </p:pic>
      <p:sp>
        <p:nvSpPr>
          <p:cNvPr id="5" name="Right Arrow 4"/>
          <p:cNvSpPr/>
          <p:nvPr/>
        </p:nvSpPr>
        <p:spPr>
          <a:xfrm>
            <a:off x="438791" y="3450605"/>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381000" y="4009028"/>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381000" y="4553802"/>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ight Arrow 7"/>
          <p:cNvSpPr/>
          <p:nvPr/>
        </p:nvSpPr>
        <p:spPr>
          <a:xfrm>
            <a:off x="389887" y="5467065"/>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ight Arrow 8"/>
          <p:cNvSpPr/>
          <p:nvPr/>
        </p:nvSpPr>
        <p:spPr>
          <a:xfrm>
            <a:off x="1905000" y="3397152"/>
            <a:ext cx="4876800" cy="170824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dirty="0" smtClean="0"/>
              <a:t>Below Proficiency</a:t>
            </a:r>
            <a:endParaRPr lang="en-US" sz="2800" b="1" dirty="0"/>
          </a:p>
        </p:txBody>
      </p:sp>
      <p:pic>
        <p:nvPicPr>
          <p:cNvPr id="2" name="Slide 48.WMA">
            <a:hlinkClick r:id="" action="ppaction://media"/>
          </p:cNvPr>
          <p:cNvPicPr>
            <a:picLocks noChangeAspect="1"/>
          </p:cNvPicPr>
          <p:nvPr>
            <a:audioFile r:link="rId2"/>
            <p:extLst>
              <p:ext uri="{DAA4B4D4-6D71-4841-9C94-3DE7FCFB9230}">
                <p14:media xmlns:p14="http://schemas.microsoft.com/office/powerpoint/2010/main" r:embed="rId3">
                  <p14:trim st="1100"/>
                </p14:media>
              </p:ext>
            </p:extLst>
          </p:nvPr>
        </p:nvPicPr>
        <p:blipFill>
          <a:blip r:embed="rId7"/>
          <a:stretch>
            <a:fillRect/>
          </a:stretch>
        </p:blipFill>
        <p:spPr>
          <a:xfrm>
            <a:off x="381000" y="265254"/>
            <a:ext cx="609600" cy="609600"/>
          </a:xfrm>
          <a:prstGeom prst="rect">
            <a:avLst/>
          </a:prstGeom>
        </p:spPr>
      </p:pic>
      <p:pic>
        <p:nvPicPr>
          <p:cNvPr id="10" name="Picture 7" descr="C:\Users\tgrant\AppData\Local\Microsoft\Windows\Temporary Internet Files\Content.IE5\FVFT0A2D\BUTTON_NEXT[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2400" y="5724098"/>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62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70" fill="hold"/>
                                        <p:tgtEl>
                                          <p:spTgt spid="2"/>
                                        </p:tgtEl>
                                      </p:cBhvr>
                                    </p:cmd>
                                  </p:childTnLst>
                                </p:cTn>
                              </p:par>
                              <p:par>
                                <p:cTn id="7" presetID="1" presetClass="entr" presetSubtype="0" fill="hold" grpId="0" nodeType="withEffect">
                                  <p:stCondLst>
                                    <p:cond delay="17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170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170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1700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ntr" presetSubtype="0" fill="hold" grpId="0" nodeType="withEffect">
                                  <p:stCondLst>
                                    <p:cond delay="35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37770"/>
                            </p:stCondLst>
                            <p:childTnLst>
                              <p:par>
                                <p:cTn id="19" presetID="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1107721" y="262357"/>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Above Proficiency</a:t>
            </a:r>
            <a:endParaRPr lang="en-US" b="1"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021" y="1905000"/>
            <a:ext cx="6861612" cy="3962400"/>
          </a:xfrm>
          <a:prstGeom prst="rect">
            <a:avLst/>
          </a:prstGeom>
          <a:ln w="228600" cap="sq" cmpd="thickThin">
            <a:solidFill>
              <a:srgbClr val="000000"/>
            </a:solidFill>
            <a:prstDash val="solid"/>
            <a:miter lim="800000"/>
          </a:ln>
          <a:effectLst>
            <a:innerShdw blurRad="76200">
              <a:srgbClr val="000000"/>
            </a:innerShdw>
          </a:effectLst>
        </p:spPr>
      </p:pic>
      <p:sp>
        <p:nvSpPr>
          <p:cNvPr id="5" name="Right Arrow 4"/>
          <p:cNvSpPr/>
          <p:nvPr/>
        </p:nvSpPr>
        <p:spPr>
          <a:xfrm>
            <a:off x="398774" y="3457428"/>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381000" y="4009028"/>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381000" y="4553802"/>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ight Arrow 7"/>
          <p:cNvSpPr/>
          <p:nvPr/>
        </p:nvSpPr>
        <p:spPr>
          <a:xfrm>
            <a:off x="389887" y="5467065"/>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ight Arrow 8"/>
          <p:cNvSpPr/>
          <p:nvPr/>
        </p:nvSpPr>
        <p:spPr>
          <a:xfrm>
            <a:off x="1859917" y="3699678"/>
            <a:ext cx="4876800" cy="170824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smtClean="0"/>
              <a:t>Above Proficiency</a:t>
            </a:r>
            <a:endParaRPr lang="en-US" sz="2800" b="1" dirty="0"/>
          </a:p>
        </p:txBody>
      </p:sp>
      <p:sp>
        <p:nvSpPr>
          <p:cNvPr id="10" name="Right Arrow 9"/>
          <p:cNvSpPr/>
          <p:nvPr/>
        </p:nvSpPr>
        <p:spPr>
          <a:xfrm>
            <a:off x="398774" y="3714461"/>
            <a:ext cx="914400" cy="25703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ight Arrow 10"/>
          <p:cNvSpPr/>
          <p:nvPr/>
        </p:nvSpPr>
        <p:spPr>
          <a:xfrm>
            <a:off x="398774" y="5210032"/>
            <a:ext cx="914400" cy="25703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 name="Slide 49.WMA">
            <a:hlinkClick r:id="" action="ppaction://media"/>
          </p:cNvPr>
          <p:cNvPicPr>
            <a:picLocks noChangeAspect="1"/>
          </p:cNvPicPr>
          <p:nvPr>
            <a:audioFile r:link="rId2"/>
            <p:extLst>
              <p:ext uri="{DAA4B4D4-6D71-4841-9C94-3DE7FCFB9230}">
                <p14:media xmlns:p14="http://schemas.microsoft.com/office/powerpoint/2010/main" r:embed="rId3">
                  <p14:trim st="1500"/>
                </p14:media>
              </p:ext>
            </p:extLst>
          </p:nvPr>
        </p:nvPicPr>
        <p:blipFill>
          <a:blip r:embed="rId7"/>
          <a:stretch>
            <a:fillRect/>
          </a:stretch>
        </p:blipFill>
        <p:spPr>
          <a:xfrm>
            <a:off x="485421" y="262357"/>
            <a:ext cx="609600" cy="609600"/>
          </a:xfrm>
          <a:prstGeom prst="rect">
            <a:avLst/>
          </a:prstGeom>
        </p:spPr>
      </p:pic>
      <p:pic>
        <p:nvPicPr>
          <p:cNvPr id="12" name="Picture 7" descr="C:\Users\tgrant\AppData\Local\Microsoft\Windows\Temporary Internet Files\Content.IE5\FVFT0A2D\BUTTON_NEXT[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96200" y="5673777"/>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0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98" fill="hold"/>
                                        <p:tgtEl>
                                          <p:spTgt spid="2"/>
                                        </p:tgtEl>
                                      </p:cBhvr>
                                    </p:cmd>
                                  </p:childTnLst>
                                </p:cTn>
                              </p:par>
                              <p:par>
                                <p:cTn id="7" presetID="1" presetClass="entr" presetSubtype="0" fill="hold" grpId="0" nodeType="withEffect">
                                  <p:stCondLst>
                                    <p:cond delay="18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fill="hold" grpId="0" nodeType="withEffect">
                                  <p:stCondLst>
                                    <p:cond delay="21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8898"/>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57200" y="272125"/>
            <a:ext cx="8273353" cy="6106849"/>
          </a:xfrm>
          <a:prstGeom prst="rect">
            <a:avLst/>
          </a:prstGeom>
        </p:spPr>
      </p:pic>
      <p:pic>
        <p:nvPicPr>
          <p:cNvPr id="3" name="Slide 4.WMA">
            <a:hlinkClick r:id="" action="ppaction://media"/>
          </p:cNvPr>
          <p:cNvPicPr>
            <a:picLocks noChangeAspect="1"/>
          </p:cNvPicPr>
          <p:nvPr>
            <a:audioFile r:link="rId1"/>
            <p:extLst>
              <p:ext uri="{DAA4B4D4-6D71-4841-9C94-3DE7FCFB9230}">
                <p14:media xmlns:p14="http://schemas.microsoft.com/office/powerpoint/2010/main" r:embed="rId2">
                  <p14:trim st="2300"/>
                </p14:media>
              </p:ext>
            </p:extLst>
          </p:nvPr>
        </p:nvPicPr>
        <p:blipFill>
          <a:blip r:embed="rId6"/>
          <a:stretch>
            <a:fillRect/>
          </a:stretch>
        </p:blipFill>
        <p:spPr>
          <a:xfrm>
            <a:off x="152400" y="152400"/>
            <a:ext cx="457200" cy="457200"/>
          </a:xfrm>
          <a:prstGeom prst="rect">
            <a:avLst/>
          </a:prstGeom>
        </p:spPr>
      </p:pic>
      <p:pic>
        <p:nvPicPr>
          <p:cNvPr id="4"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5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92" fill="hold"/>
                                        <p:tgtEl>
                                          <p:spTgt spid="3"/>
                                        </p:tgtEl>
                                      </p:cBhvr>
                                    </p:cmd>
                                  </p:childTnLst>
                                </p:cTn>
                              </p:par>
                            </p:childTnLst>
                          </p:cTn>
                        </p:par>
                        <p:par>
                          <p:cTn id="7" fill="hold">
                            <p:stCondLst>
                              <p:cond delay="41092"/>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1095021" y="275057"/>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At Proficiency</a:t>
            </a:r>
            <a:endParaRPr lang="en-US" b="1"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021" y="1905000"/>
            <a:ext cx="6861612" cy="3962400"/>
          </a:xfrm>
          <a:prstGeom prst="rect">
            <a:avLst/>
          </a:prstGeom>
          <a:ln w="228600" cap="sq" cmpd="thickThin">
            <a:solidFill>
              <a:srgbClr val="000000"/>
            </a:solidFill>
            <a:prstDash val="solid"/>
            <a:miter lim="800000"/>
          </a:ln>
          <a:effectLst>
            <a:innerShdw blurRad="76200">
              <a:srgbClr val="000000"/>
            </a:innerShdw>
          </a:effectLst>
        </p:spPr>
      </p:pic>
      <p:sp>
        <p:nvSpPr>
          <p:cNvPr id="5" name="Right Arrow 4"/>
          <p:cNvSpPr/>
          <p:nvPr/>
        </p:nvSpPr>
        <p:spPr>
          <a:xfrm>
            <a:off x="398774" y="3457428"/>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381000" y="4009028"/>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381000" y="4553802"/>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ight Arrow 7"/>
          <p:cNvSpPr/>
          <p:nvPr/>
        </p:nvSpPr>
        <p:spPr>
          <a:xfrm>
            <a:off x="389887" y="5467065"/>
            <a:ext cx="914400" cy="2570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ight Arrow 8"/>
          <p:cNvSpPr/>
          <p:nvPr/>
        </p:nvSpPr>
        <p:spPr>
          <a:xfrm>
            <a:off x="1905000" y="3397152"/>
            <a:ext cx="4876800" cy="1708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At Proficiency</a:t>
            </a:r>
            <a:endParaRPr lang="en-US" sz="2800" b="1" dirty="0"/>
          </a:p>
        </p:txBody>
      </p:sp>
      <p:sp>
        <p:nvSpPr>
          <p:cNvPr id="10" name="Right Arrow 9"/>
          <p:cNvSpPr/>
          <p:nvPr/>
        </p:nvSpPr>
        <p:spPr>
          <a:xfrm>
            <a:off x="398774" y="3714461"/>
            <a:ext cx="914400" cy="25703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ight Arrow 10"/>
          <p:cNvSpPr/>
          <p:nvPr/>
        </p:nvSpPr>
        <p:spPr>
          <a:xfrm>
            <a:off x="398774" y="5210032"/>
            <a:ext cx="914400" cy="25703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ight Arrow 11"/>
          <p:cNvSpPr/>
          <p:nvPr/>
        </p:nvSpPr>
        <p:spPr>
          <a:xfrm>
            <a:off x="381000" y="3200395"/>
            <a:ext cx="914400" cy="257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81000" y="4266061"/>
            <a:ext cx="914400" cy="257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81000" y="4810835"/>
            <a:ext cx="914400" cy="257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81000" y="4976882"/>
            <a:ext cx="914400" cy="257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50.WMA">
            <a:hlinkClick r:id="" action="ppaction://media"/>
          </p:cNvPr>
          <p:cNvPicPr>
            <a:picLocks noChangeAspect="1"/>
          </p:cNvPicPr>
          <p:nvPr>
            <a:audioFile r:link="rId2"/>
            <p:extLst>
              <p:ext uri="{DAA4B4D4-6D71-4841-9C94-3DE7FCFB9230}">
                <p14:media xmlns:p14="http://schemas.microsoft.com/office/powerpoint/2010/main" r:embed="rId3">
                  <p14:trim end="16348"/>
                </p14:media>
              </p:ext>
            </p:extLst>
          </p:nvPr>
        </p:nvPicPr>
        <p:blipFill>
          <a:blip r:embed="rId8"/>
          <a:stretch>
            <a:fillRect/>
          </a:stretch>
        </p:blipFill>
        <p:spPr>
          <a:xfrm>
            <a:off x="587926" y="571499"/>
            <a:ext cx="609600" cy="609600"/>
          </a:xfrm>
          <a:prstGeom prst="rect">
            <a:avLst/>
          </a:prstGeom>
        </p:spPr>
      </p:pic>
      <p:pic>
        <p:nvPicPr>
          <p:cNvPr id="16" name="Slide 50 B.WMA">
            <a:hlinkClick r:id="" action="ppaction://media"/>
          </p:cNvPr>
          <p:cNvPicPr>
            <a:picLocks noChangeAspect="1"/>
          </p:cNvPicPr>
          <p:nvPr>
            <a:audioFile r:link="rId2"/>
            <p:extLst>
              <p:ext uri="{DAA4B4D4-6D71-4841-9C94-3DE7FCFB9230}">
                <p14:media xmlns:p14="http://schemas.microsoft.com/office/powerpoint/2010/main" r:embed="rId4">
                  <p14:trim st="1500"/>
                </p14:media>
              </p:ext>
            </p:extLst>
          </p:nvPr>
        </p:nvPicPr>
        <p:blipFill>
          <a:blip r:embed="rId8"/>
          <a:stretch>
            <a:fillRect/>
          </a:stretch>
        </p:blipFill>
        <p:spPr>
          <a:xfrm>
            <a:off x="7956633" y="571499"/>
            <a:ext cx="609600" cy="609600"/>
          </a:xfrm>
          <a:prstGeom prst="rect">
            <a:avLst/>
          </a:prstGeom>
        </p:spPr>
      </p:pic>
      <p:sp>
        <p:nvSpPr>
          <p:cNvPr id="17" name="Oval 16"/>
          <p:cNvSpPr/>
          <p:nvPr/>
        </p:nvSpPr>
        <p:spPr>
          <a:xfrm>
            <a:off x="892726" y="4924565"/>
            <a:ext cx="5584274" cy="36166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7" descr="C:\Users\tgrant\AppData\Local\Microsoft\Windows\Temporary Internet Files\Content.IE5\FVFT0A2D\BUTTON_NEXT[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44364" y="5595581"/>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1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00" fill="hold"/>
                                        <p:tgtEl>
                                          <p:spTgt spid="2"/>
                                        </p:tgtEl>
                                      </p:cBhvr>
                                    </p:cmd>
                                  </p:childTnLst>
                                </p:cTn>
                              </p:par>
                              <p:par>
                                <p:cTn id="7" presetID="1" presetClass="entr" presetSubtype="0" fill="hold" grpId="0" nodeType="withEffect">
                                  <p:stCondLst>
                                    <p:cond delay="350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350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350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15"/>
                                        </p:tgtEl>
                                        <p:attrNameLst>
                                          <p:attrName>style.visibility</p:attrName>
                                        </p:attrNameLst>
                                      </p:cBhvr>
                                      <p:to>
                                        <p:strVal val="visible"/>
                                      </p:to>
                                    </p:set>
                                  </p:childTnLst>
                                </p:cTn>
                              </p:par>
                              <p:par>
                                <p:cTn id="15" presetID="10" presetClass="entr" presetSubtype="0" fill="hold" grpId="0" nodeType="withEffect">
                                  <p:stCondLst>
                                    <p:cond delay="4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1" presetClass="entr" presetSubtype="1" fill="hold" grpId="0" nodeType="withEffect">
                                  <p:stCondLst>
                                    <p:cond delay="4100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par>
                          <p:cTn id="21" fill="hold">
                            <p:stCondLst>
                              <p:cond delay="51500"/>
                            </p:stCondLst>
                            <p:childTnLst>
                              <p:par>
                                <p:cTn id="22" presetID="1" presetClass="mediacall" presetSubtype="0" fill="hold" nodeType="afterEffect">
                                  <p:stCondLst>
                                    <p:cond delay="0"/>
                                  </p:stCondLst>
                                  <p:childTnLst>
                                    <p:cmd type="call" cmd="playFrom(0.0)">
                                      <p:cBhvr>
                                        <p:cTn id="23" dur="16797" fill="hold"/>
                                        <p:tgtEl>
                                          <p:spTgt spid="16"/>
                                        </p:tgtEl>
                                      </p:cBhvr>
                                    </p:cmd>
                                  </p:childTnLst>
                                </p:cTn>
                              </p:par>
                            </p:childTnLst>
                          </p:cTn>
                        </p:par>
                        <p:par>
                          <p:cTn id="24" fill="hold">
                            <p:stCondLst>
                              <p:cond delay="68297"/>
                            </p:stCondLst>
                            <p:childTnLst>
                              <p:par>
                                <p:cTn id="25" presetID="1"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16"/>
                </p:tgtEl>
              </p:cMediaNode>
            </p:audio>
          </p:childTnLst>
        </p:cTn>
      </p:par>
    </p:tnLst>
    <p:bldLst>
      <p:bldP spid="9" grpId="0" animBg="1"/>
      <p:bldP spid="12" grpId="0" animBg="1"/>
      <p:bldP spid="13" grpId="0" animBg="1"/>
      <p:bldP spid="14" grpId="0" animBg="1"/>
      <p:bldP spid="15"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20" y="228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Baseline Assessment</a:t>
            </a:r>
            <a:endParaRPr lang="en-US" b="1" dirty="0"/>
          </a:p>
        </p:txBody>
      </p:sp>
      <p:graphicFrame>
        <p:nvGraphicFramePr>
          <p:cNvPr id="3" name="Diagram 2"/>
          <p:cNvGraphicFramePr/>
          <p:nvPr>
            <p:extLst>
              <p:ext uri="{D42A27DB-BD31-4B8C-83A1-F6EECF244321}">
                <p14:modId xmlns:p14="http://schemas.microsoft.com/office/powerpoint/2010/main" val="3693540930"/>
              </p:ext>
            </p:extLst>
          </p:nvPr>
        </p:nvGraphicFramePr>
        <p:xfrm>
          <a:off x="1095020" y="1600200"/>
          <a:ext cx="6781800" cy="411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3156045" y="1888285"/>
            <a:ext cx="3886200" cy="646331"/>
          </a:xfrm>
          <a:prstGeom prst="rect">
            <a:avLst/>
          </a:prstGeom>
          <a:noFill/>
        </p:spPr>
        <p:txBody>
          <a:bodyPr wrap="square" rtlCol="0">
            <a:spAutoFit/>
          </a:bodyPr>
          <a:lstStyle/>
          <a:p>
            <a:pPr algn="ctr"/>
            <a:r>
              <a:rPr lang="en-US" dirty="0" smtClean="0">
                <a:solidFill>
                  <a:schemeClr val="bg1"/>
                </a:solidFill>
              </a:rPr>
              <a:t>Administered at the beginning of the SLO interval</a:t>
            </a:r>
            <a:endParaRPr lang="en-US" dirty="0">
              <a:solidFill>
                <a:schemeClr val="bg1"/>
              </a:solidFill>
            </a:endParaRPr>
          </a:p>
        </p:txBody>
      </p:sp>
      <p:sp>
        <p:nvSpPr>
          <p:cNvPr id="5" name="TextBox 4"/>
          <p:cNvSpPr txBox="1"/>
          <p:nvPr/>
        </p:nvSpPr>
        <p:spPr>
          <a:xfrm>
            <a:off x="3156045" y="3352800"/>
            <a:ext cx="3886200" cy="646331"/>
          </a:xfrm>
          <a:prstGeom prst="rect">
            <a:avLst/>
          </a:prstGeom>
          <a:noFill/>
        </p:spPr>
        <p:txBody>
          <a:bodyPr wrap="square" rtlCol="0">
            <a:spAutoFit/>
          </a:bodyPr>
          <a:lstStyle/>
          <a:p>
            <a:pPr algn="ctr"/>
            <a:r>
              <a:rPr lang="en-US" dirty="0" smtClean="0">
                <a:solidFill>
                  <a:schemeClr val="bg1"/>
                </a:solidFill>
              </a:rPr>
              <a:t>Aligned to the content standards in the SLO and to post assessment</a:t>
            </a:r>
            <a:endParaRPr lang="en-US" dirty="0">
              <a:solidFill>
                <a:schemeClr val="bg1"/>
              </a:solidFill>
            </a:endParaRPr>
          </a:p>
        </p:txBody>
      </p:sp>
      <p:sp>
        <p:nvSpPr>
          <p:cNvPr id="6" name="TextBox 5"/>
          <p:cNvSpPr txBox="1"/>
          <p:nvPr/>
        </p:nvSpPr>
        <p:spPr>
          <a:xfrm>
            <a:off x="3156045" y="4876800"/>
            <a:ext cx="3886200" cy="646331"/>
          </a:xfrm>
          <a:prstGeom prst="rect">
            <a:avLst/>
          </a:prstGeom>
          <a:noFill/>
        </p:spPr>
        <p:txBody>
          <a:bodyPr wrap="square" rtlCol="0">
            <a:spAutoFit/>
          </a:bodyPr>
          <a:lstStyle/>
          <a:p>
            <a:pPr algn="ctr"/>
            <a:r>
              <a:rPr lang="en-US" dirty="0" smtClean="0">
                <a:solidFill>
                  <a:schemeClr val="bg1"/>
                </a:solidFill>
              </a:rPr>
              <a:t>Can be a performance assessment using a teacher-created rubric</a:t>
            </a:r>
            <a:endParaRPr lang="en-US" dirty="0">
              <a:solidFill>
                <a:schemeClr val="bg1"/>
              </a:solidFill>
            </a:endParaRPr>
          </a:p>
        </p:txBody>
      </p:sp>
      <p:pic>
        <p:nvPicPr>
          <p:cNvPr id="7"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375068" y="5612355"/>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51.WMA">
            <a:hlinkClick r:id="" action="ppaction://media"/>
          </p:cNvPr>
          <p:cNvPicPr>
            <a:picLocks noChangeAspect="1"/>
          </p:cNvPicPr>
          <p:nvPr>
            <a:audioFile r:link="rId2"/>
            <p:extLst>
              <p:ext uri="{DAA4B4D4-6D71-4841-9C94-3DE7FCFB9230}">
                <p14:media xmlns:p14="http://schemas.microsoft.com/office/powerpoint/2010/main" r:embed="rId3">
                  <p14:trim st="1200" end="655"/>
                </p14:media>
              </p:ext>
            </p:extLst>
          </p:nvPr>
        </p:nvPicPr>
        <p:blipFill>
          <a:blip r:embed="rId13"/>
          <a:stretch>
            <a:fillRect/>
          </a:stretch>
        </p:blipFill>
        <p:spPr>
          <a:xfrm>
            <a:off x="485420" y="525042"/>
            <a:ext cx="609600" cy="609600"/>
          </a:xfrm>
          <a:prstGeom prst="rect">
            <a:avLst/>
          </a:prstGeom>
        </p:spPr>
      </p:pic>
    </p:spTree>
    <p:extLst>
      <p:ext uri="{BB962C8B-B14F-4D97-AF65-F5344CB8AC3E}">
        <p14:creationId xmlns:p14="http://schemas.microsoft.com/office/powerpoint/2010/main" val="24249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00" fill="hold"/>
                                        <p:tgtEl>
                                          <p:spTgt spid="8"/>
                                        </p:tgtEl>
                                      </p:cBhvr>
                                    </p:cmd>
                                  </p:childTnLst>
                                </p:cTn>
                              </p:par>
                              <p:par>
                                <p:cTn id="7" presetID="22" presetClass="entr" presetSubtype="4" fill="hold" grpId="0" nodeType="withEffect">
                                  <p:stCondLst>
                                    <p:cond delay="2400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par>
                                <p:cTn id="10" presetID="22" presetClass="entr" presetSubtype="4" fill="hold" grpId="0" nodeType="withEffect">
                                  <p:stCondLst>
                                    <p:cond delay="27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32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3680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19" y="228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Baseline Assessment Data</a:t>
            </a:r>
            <a:endParaRPr lang="en-US" b="1" dirty="0"/>
          </a:p>
        </p:txBody>
      </p:sp>
      <p:graphicFrame>
        <p:nvGraphicFramePr>
          <p:cNvPr id="3" name="Diagram 2"/>
          <p:cNvGraphicFramePr/>
          <p:nvPr>
            <p:extLst>
              <p:ext uri="{D42A27DB-BD31-4B8C-83A1-F6EECF244321}">
                <p14:modId xmlns:p14="http://schemas.microsoft.com/office/powerpoint/2010/main" val="3068489767"/>
              </p:ext>
            </p:extLst>
          </p:nvPr>
        </p:nvGraphicFramePr>
        <p:xfrm>
          <a:off x="1095020" y="1600200"/>
          <a:ext cx="6829780" cy="4419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2743200" y="2286000"/>
            <a:ext cx="1676400" cy="1323439"/>
          </a:xfrm>
          <a:prstGeom prst="rect">
            <a:avLst/>
          </a:prstGeom>
          <a:noFill/>
        </p:spPr>
        <p:txBody>
          <a:bodyPr wrap="square" rtlCol="0">
            <a:spAutoFit/>
          </a:bodyPr>
          <a:lstStyle/>
          <a:p>
            <a:pPr algn="ctr"/>
            <a:r>
              <a:rPr lang="en-US" sz="2000" dirty="0" smtClean="0">
                <a:solidFill>
                  <a:schemeClr val="bg1"/>
                </a:solidFill>
              </a:rPr>
              <a:t>Describe students in terms of groups.</a:t>
            </a:r>
            <a:endParaRPr lang="en-US" sz="2000" dirty="0">
              <a:solidFill>
                <a:schemeClr val="bg1"/>
              </a:solidFill>
            </a:endParaRPr>
          </a:p>
        </p:txBody>
      </p:sp>
      <p:sp>
        <p:nvSpPr>
          <p:cNvPr id="5" name="TextBox 4"/>
          <p:cNvSpPr txBox="1"/>
          <p:nvPr/>
        </p:nvSpPr>
        <p:spPr>
          <a:xfrm>
            <a:off x="4590152" y="2285999"/>
            <a:ext cx="1676400" cy="1323439"/>
          </a:xfrm>
          <a:prstGeom prst="rect">
            <a:avLst/>
          </a:prstGeom>
          <a:noFill/>
        </p:spPr>
        <p:txBody>
          <a:bodyPr wrap="square" rtlCol="0">
            <a:spAutoFit/>
          </a:bodyPr>
          <a:lstStyle/>
          <a:p>
            <a:pPr algn="ctr"/>
            <a:r>
              <a:rPr lang="en-US" sz="2000" dirty="0" smtClean="0">
                <a:solidFill>
                  <a:schemeClr val="bg1"/>
                </a:solidFill>
              </a:rPr>
              <a:t>Describe student performance over time.</a:t>
            </a:r>
            <a:endParaRPr lang="en-US" sz="2000" dirty="0">
              <a:solidFill>
                <a:schemeClr val="bg1"/>
              </a:solidFill>
            </a:endParaRPr>
          </a:p>
        </p:txBody>
      </p:sp>
      <p:sp>
        <p:nvSpPr>
          <p:cNvPr id="6" name="TextBox 5"/>
          <p:cNvSpPr txBox="1"/>
          <p:nvPr/>
        </p:nvSpPr>
        <p:spPr>
          <a:xfrm>
            <a:off x="2743200" y="4267200"/>
            <a:ext cx="1676400" cy="1015663"/>
          </a:xfrm>
          <a:prstGeom prst="rect">
            <a:avLst/>
          </a:prstGeom>
          <a:noFill/>
        </p:spPr>
        <p:txBody>
          <a:bodyPr wrap="square" rtlCol="0">
            <a:spAutoFit/>
          </a:bodyPr>
          <a:lstStyle/>
          <a:p>
            <a:pPr algn="ctr"/>
            <a:r>
              <a:rPr lang="en-US" sz="2000" dirty="0" smtClean="0">
                <a:solidFill>
                  <a:schemeClr val="bg1"/>
                </a:solidFill>
              </a:rPr>
              <a:t>Inform </a:t>
            </a:r>
          </a:p>
          <a:p>
            <a:pPr algn="ctr"/>
            <a:r>
              <a:rPr lang="en-US" sz="2000" dirty="0" smtClean="0">
                <a:solidFill>
                  <a:schemeClr val="bg1"/>
                </a:solidFill>
              </a:rPr>
              <a:t>growth </a:t>
            </a:r>
          </a:p>
          <a:p>
            <a:pPr algn="ctr"/>
            <a:r>
              <a:rPr lang="en-US" sz="2000" dirty="0" smtClean="0">
                <a:solidFill>
                  <a:schemeClr val="bg1"/>
                </a:solidFill>
              </a:rPr>
              <a:t>targets.</a:t>
            </a:r>
            <a:endParaRPr lang="en-US" sz="2000" dirty="0">
              <a:solidFill>
                <a:schemeClr val="bg1"/>
              </a:solidFill>
            </a:endParaRPr>
          </a:p>
        </p:txBody>
      </p:sp>
      <p:sp>
        <p:nvSpPr>
          <p:cNvPr id="7" name="TextBox 6"/>
          <p:cNvSpPr txBox="1"/>
          <p:nvPr/>
        </p:nvSpPr>
        <p:spPr>
          <a:xfrm>
            <a:off x="4607212" y="4267200"/>
            <a:ext cx="1676400" cy="1015663"/>
          </a:xfrm>
          <a:prstGeom prst="rect">
            <a:avLst/>
          </a:prstGeom>
          <a:noFill/>
        </p:spPr>
        <p:txBody>
          <a:bodyPr wrap="square" rtlCol="0">
            <a:spAutoFit/>
          </a:bodyPr>
          <a:lstStyle/>
          <a:p>
            <a:pPr algn="ctr"/>
            <a:r>
              <a:rPr lang="en-US" sz="2000" dirty="0" smtClean="0">
                <a:solidFill>
                  <a:schemeClr val="bg1"/>
                </a:solidFill>
              </a:rPr>
              <a:t>Inform</a:t>
            </a:r>
          </a:p>
          <a:p>
            <a:pPr algn="ctr"/>
            <a:r>
              <a:rPr lang="en-US" sz="2000" dirty="0" smtClean="0">
                <a:solidFill>
                  <a:schemeClr val="bg1"/>
                </a:solidFill>
              </a:rPr>
              <a:t>instructional</a:t>
            </a:r>
          </a:p>
          <a:p>
            <a:pPr algn="ctr"/>
            <a:r>
              <a:rPr lang="en-US" sz="2000" dirty="0" smtClean="0">
                <a:solidFill>
                  <a:schemeClr val="bg1"/>
                </a:solidFill>
              </a:rPr>
              <a:t>strategies.</a:t>
            </a:r>
            <a:endParaRPr lang="en-US" sz="2000" dirty="0">
              <a:solidFill>
                <a:schemeClr val="bg1"/>
              </a:solidFill>
            </a:endParaRPr>
          </a:p>
        </p:txBody>
      </p:sp>
      <p:pic>
        <p:nvPicPr>
          <p:cNvPr id="8" name="Slide 52.WMA">
            <a:hlinkClick r:id="" action="ppaction://media"/>
          </p:cNvPr>
          <p:cNvPicPr>
            <a:picLocks noChangeAspect="1"/>
          </p:cNvPicPr>
          <p:nvPr>
            <a:audioFile r:link="rId2"/>
            <p:extLst>
              <p:ext uri="{DAA4B4D4-6D71-4841-9C94-3DE7FCFB9230}">
                <p14:media xmlns:p14="http://schemas.microsoft.com/office/powerpoint/2010/main" r:embed="rId3">
                  <p14:trim st="1220.9857" end="903"/>
                </p14:media>
              </p:ext>
            </p:extLst>
          </p:nvPr>
        </p:nvPicPr>
        <p:blipFill>
          <a:blip r:embed="rId11"/>
          <a:stretch>
            <a:fillRect/>
          </a:stretch>
        </p:blipFill>
        <p:spPr>
          <a:xfrm>
            <a:off x="485419" y="525042"/>
            <a:ext cx="609600" cy="609600"/>
          </a:xfrm>
          <a:prstGeom prst="rect">
            <a:avLst/>
          </a:prstGeom>
        </p:spPr>
      </p:pic>
      <p:pic>
        <p:nvPicPr>
          <p:cNvPr id="9" name="Picture 7" descr="C:\Users\tgrant\AppData\Local\Microsoft\Windows\Temporary Internet Files\Content.IE5\FVFT0A2D\BUTTON_NEXT[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43195" y="5503884"/>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3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9" fill="hold"/>
                                        <p:tgtEl>
                                          <p:spTgt spid="8"/>
                                        </p:tgtEl>
                                      </p:cBhvr>
                                    </p:cmd>
                                  </p:childTnLst>
                                </p:cTn>
                              </p:par>
                              <p:par>
                                <p:cTn id="7" presetID="1" presetClass="entr" presetSubtype="0" fill="hold" grpId="0" nodeType="withEffect">
                                  <p:stCondLst>
                                    <p:cond delay="3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600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90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115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14379"/>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1620" y="3810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Benchmark Assessments</a:t>
            </a:r>
            <a:endParaRPr lang="en-US" b="1" dirty="0"/>
          </a:p>
        </p:txBody>
      </p:sp>
      <p:pic>
        <p:nvPicPr>
          <p:cNvPr id="3" name="Content Placeholder 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43000" y="1828800"/>
            <a:ext cx="6862487" cy="36576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447800" y="6143655"/>
            <a:ext cx="6781800" cy="400110"/>
          </a:xfrm>
          <a:prstGeom prst="rect">
            <a:avLst/>
          </a:prstGeom>
        </p:spPr>
        <p:txBody>
          <a:bodyPr wrap="square">
            <a:spAutoFit/>
          </a:bodyPr>
          <a:lstStyle/>
          <a:p>
            <a:pPr algn="ctr"/>
            <a:r>
              <a:rPr lang="en-US" sz="2000" b="1" dirty="0"/>
              <a:t>Graphic courtesy of WI Department of Public Instruction. </a:t>
            </a:r>
          </a:p>
        </p:txBody>
      </p:sp>
      <p:pic>
        <p:nvPicPr>
          <p:cNvPr id="5" name="Slide 53.WMA">
            <a:hlinkClick r:id="" action="ppaction://media"/>
          </p:cNvPr>
          <p:cNvPicPr>
            <a:picLocks noChangeAspect="1"/>
          </p:cNvPicPr>
          <p:nvPr>
            <a:audioFile r:link="rId2"/>
            <p:extLst>
              <p:ext uri="{DAA4B4D4-6D71-4841-9C94-3DE7FCFB9230}">
                <p14:media xmlns:p14="http://schemas.microsoft.com/office/powerpoint/2010/main" r:embed="rId3">
                  <p14:trim st="1534.8926" end="356"/>
                </p14:media>
              </p:ext>
            </p:extLst>
          </p:nvPr>
        </p:nvPicPr>
        <p:blipFill>
          <a:blip r:embed="rId7"/>
          <a:stretch>
            <a:fillRect/>
          </a:stretch>
        </p:blipFill>
        <p:spPr>
          <a:xfrm>
            <a:off x="482020" y="533400"/>
            <a:ext cx="609600" cy="609600"/>
          </a:xfrm>
          <a:prstGeom prst="rect">
            <a:avLst/>
          </a:prstGeom>
        </p:spPr>
      </p:pic>
      <p:pic>
        <p:nvPicPr>
          <p:cNvPr id="6" name="Picture 7" descr="C:\Users\tgrant\AppData\Local\Microsoft\Windows\Temporary Internet Files\Content.IE5\FVFT0A2D\BUTTON_NEXT[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52586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25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65" fill="hold"/>
                                        <p:tgtEl>
                                          <p:spTgt spid="5"/>
                                        </p:tgtEl>
                                      </p:cBhvr>
                                    </p:cmd>
                                  </p:childTnLst>
                                </p:cTn>
                              </p:par>
                            </p:childTnLst>
                          </p:cTn>
                        </p:par>
                        <p:par>
                          <p:cTn id="7" fill="hold">
                            <p:stCondLst>
                              <p:cond delay="30265"/>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63174" y="3048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Activity Part II:</a:t>
            </a:r>
          </a:p>
          <a:p>
            <a:r>
              <a:rPr lang="en-US" b="1" dirty="0" smtClean="0"/>
              <a:t>Historical/Trend Data</a:t>
            </a:r>
            <a:endParaRPr lang="en-US" b="1" dirty="0"/>
          </a:p>
        </p:txBody>
      </p:sp>
      <p:sp>
        <p:nvSpPr>
          <p:cNvPr id="3" name="TextBox 2"/>
          <p:cNvSpPr txBox="1"/>
          <p:nvPr/>
        </p:nvSpPr>
        <p:spPr>
          <a:xfrm>
            <a:off x="1063175" y="2057400"/>
            <a:ext cx="6965245" cy="1477328"/>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t>Trend and other student data help educators determine how much growth each student is likely to make.</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smtClean="0"/>
              <a:t>Identify and gather trend data</a:t>
            </a:r>
          </a:p>
          <a:p>
            <a:pPr marL="285750" indent="-285750">
              <a:buFont typeface="Wingdings" panose="05000000000000000000" pitchFamily="2" charset="2"/>
              <a:buChar char="ü"/>
            </a:pPr>
            <a:endParaRPr lang="en-US" dirty="0"/>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2910385"/>
            <a:ext cx="2224314" cy="3123056"/>
          </a:xfrm>
          <a:prstGeom prst="rect">
            <a:avLst/>
          </a:prstGeom>
        </p:spPr>
      </p:pic>
      <p:pic>
        <p:nvPicPr>
          <p:cNvPr id="5" name="Slide 54.WMA">
            <a:hlinkClick r:id="" action="ppaction://media"/>
          </p:cNvPr>
          <p:cNvPicPr>
            <a:picLocks noChangeAspect="1"/>
          </p:cNvPicPr>
          <p:nvPr>
            <a:audioFile r:link="rId2"/>
            <p:extLst>
              <p:ext uri="{DAA4B4D4-6D71-4841-9C94-3DE7FCFB9230}">
                <p14:media xmlns:p14="http://schemas.microsoft.com/office/powerpoint/2010/main" r:embed="rId3">
                  <p14:trim st="1600" end="4615.3104"/>
                </p14:media>
              </p:ext>
            </p:extLst>
          </p:nvPr>
        </p:nvPicPr>
        <p:blipFill>
          <a:blip r:embed="rId8"/>
          <a:stretch>
            <a:fillRect/>
          </a:stretch>
        </p:blipFill>
        <p:spPr>
          <a:xfrm>
            <a:off x="530888" y="352245"/>
            <a:ext cx="609600" cy="609600"/>
          </a:xfrm>
          <a:prstGeom prst="rect">
            <a:avLst/>
          </a:prstGeom>
        </p:spPr>
      </p:pic>
      <p:pic>
        <p:nvPicPr>
          <p:cNvPr id="6" name="Slide 54 B.WMA">
            <a:hlinkClick r:id="" action="ppaction://media"/>
          </p:cNvPr>
          <p:cNvPicPr>
            <a:picLocks noChangeAspect="1"/>
          </p:cNvPicPr>
          <p:nvPr>
            <a:audioFile r:link="rId2"/>
            <p:extLst>
              <p:ext uri="{DAA4B4D4-6D71-4841-9C94-3DE7FCFB9230}">
                <p14:media xmlns:p14="http://schemas.microsoft.com/office/powerpoint/2010/main" r:embed="rId4">
                  <p14:trim st="2256.0142" end="18"/>
                </p14:media>
              </p:ext>
            </p:extLst>
          </p:nvPr>
        </p:nvPicPr>
        <p:blipFill>
          <a:blip r:embed="rId8"/>
          <a:stretch>
            <a:fillRect/>
          </a:stretch>
        </p:blipFill>
        <p:spPr>
          <a:xfrm>
            <a:off x="8015514" y="343887"/>
            <a:ext cx="609600" cy="609600"/>
          </a:xfrm>
          <a:prstGeom prst="rect">
            <a:avLst/>
          </a:prstGeom>
        </p:spPr>
      </p:pic>
      <p:pic>
        <p:nvPicPr>
          <p:cNvPr id="7" name="Picture 7" descr="C:\Users\tgrant\AppData\Local\Microsoft\Windows\Temporary Internet Files\Content.IE5\FVFT0A2D\BUTTON_NEXT[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11351" y="5545638"/>
            <a:ext cx="1034137" cy="9756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95553" y="3411162"/>
            <a:ext cx="4910511" cy="2585323"/>
          </a:xfrm>
          <a:prstGeom prst="rect">
            <a:avLst/>
          </a:prstGeom>
          <a:noFill/>
        </p:spPr>
        <p:txBody>
          <a:bodyPr wrap="none" rtlCol="0">
            <a:spAutoFit/>
          </a:bodyPr>
          <a:lstStyle/>
          <a:p>
            <a:pPr marL="285750" indent="-285750">
              <a:buFont typeface="Wingdings" panose="05000000000000000000" pitchFamily="2" charset="2"/>
              <a:buChar char="ü"/>
            </a:pPr>
            <a:r>
              <a:rPr lang="en-US" dirty="0"/>
              <a:t>Examples of trend data include:</a:t>
            </a:r>
          </a:p>
          <a:p>
            <a:pPr marL="742950" lvl="1" indent="-285750">
              <a:buFont typeface="Wingdings" panose="05000000000000000000" pitchFamily="2" charset="2"/>
              <a:buChar char="ü"/>
            </a:pPr>
            <a:r>
              <a:rPr lang="en-US" dirty="0"/>
              <a:t>Test scores from prior years</a:t>
            </a:r>
          </a:p>
          <a:p>
            <a:pPr marL="742950" lvl="1" indent="-285750">
              <a:buFont typeface="Wingdings" panose="05000000000000000000" pitchFamily="2" charset="2"/>
              <a:buChar char="ü"/>
            </a:pPr>
            <a:r>
              <a:rPr lang="en-US" dirty="0"/>
              <a:t>Current and past grades</a:t>
            </a:r>
          </a:p>
          <a:p>
            <a:pPr marL="742950" lvl="1" indent="-285750">
              <a:buFont typeface="Wingdings" panose="05000000000000000000" pitchFamily="2" charset="2"/>
              <a:buChar char="ü"/>
            </a:pPr>
            <a:r>
              <a:rPr lang="en-US" dirty="0"/>
              <a:t>Formative assessment data past &amp; present</a:t>
            </a:r>
          </a:p>
          <a:p>
            <a:pPr marL="742950" lvl="1" indent="-285750">
              <a:buFont typeface="Wingdings" panose="05000000000000000000" pitchFamily="2" charset="2"/>
              <a:buChar char="ü"/>
            </a:pPr>
            <a:r>
              <a:rPr lang="en-US" dirty="0"/>
              <a:t>Reading and math conferences</a:t>
            </a:r>
          </a:p>
          <a:p>
            <a:pPr marL="742950" lvl="1" indent="-285750">
              <a:buFont typeface="Wingdings" panose="05000000000000000000" pitchFamily="2" charset="2"/>
              <a:buChar char="ü"/>
            </a:pPr>
            <a:r>
              <a:rPr lang="en-US" dirty="0"/>
              <a:t>Data about student population</a:t>
            </a:r>
          </a:p>
          <a:p>
            <a:pPr marL="1200150" lvl="2" indent="-285750">
              <a:buFont typeface="Wingdings" panose="05000000000000000000" pitchFamily="2" charset="2"/>
              <a:buChar char="ü"/>
            </a:pPr>
            <a:r>
              <a:rPr lang="en-US" dirty="0"/>
              <a:t>Attendance records or 504 plans</a:t>
            </a:r>
          </a:p>
          <a:p>
            <a:pPr marL="742950" lvl="1" indent="-285750">
              <a:buFont typeface="Wingdings" panose="05000000000000000000" pitchFamily="2" charset="2"/>
              <a:buChar char="ü"/>
            </a:pPr>
            <a:r>
              <a:rPr lang="en-US" dirty="0"/>
              <a:t>Results from diagnostic assessments</a:t>
            </a:r>
          </a:p>
          <a:p>
            <a:endParaRPr lang="en-US" dirty="0"/>
          </a:p>
        </p:txBody>
      </p:sp>
    </p:spTree>
    <p:extLst>
      <p:ext uri="{BB962C8B-B14F-4D97-AF65-F5344CB8AC3E}">
        <p14:creationId xmlns:p14="http://schemas.microsoft.com/office/powerpoint/2010/main" val="208059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29" fill="hold"/>
                                        <p:tgtEl>
                                          <p:spTgt spid="5"/>
                                        </p:tgtEl>
                                      </p:cBhvr>
                                    </p:cmd>
                                  </p:childTnLst>
                                </p:cTn>
                              </p:par>
                            </p:childTnLst>
                          </p:cTn>
                        </p:par>
                        <p:par>
                          <p:cTn id="7" fill="hold">
                            <p:stCondLst>
                              <p:cond delay="34929"/>
                            </p:stCondLst>
                            <p:childTnLst>
                              <p:par>
                                <p:cTn id="8" presetID="1" presetClass="mediacall" presetSubtype="0" fill="hold" nodeType="afterEffect">
                                  <p:stCondLst>
                                    <p:cond delay="1000"/>
                                  </p:stCondLst>
                                  <p:childTnLst>
                                    <p:cmd type="call" cmd="playFrom(0.0)">
                                      <p:cBhvr>
                                        <p:cTn id="9" dur="60743" fill="hold"/>
                                        <p:tgtEl>
                                          <p:spTgt spid="6"/>
                                        </p:tgtEl>
                                      </p:cBhvr>
                                    </p:cmd>
                                  </p:childTnLst>
                                </p:cTn>
                              </p:par>
                              <p:par>
                                <p:cTn id="10" presetID="10" presetClass="entr" presetSubtype="0" fill="hold" nodeType="withEffect">
                                  <p:stCondLst>
                                    <p:cond delay="4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108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14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96672"/>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audio>
              <p:cMediaNode vol="80000">
                <p:cTn id="23"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905000"/>
            <a:ext cx="7094062" cy="4114800"/>
          </a:xfrm>
          <a:prstGeom prst="rect">
            <a:avLst/>
          </a:prstGeom>
          <a:ln w="228600" cap="sq" cmpd="thickThin">
            <a:solidFill>
              <a:srgbClr val="000000"/>
            </a:solidFill>
            <a:prstDash val="solid"/>
            <a:miter lim="800000"/>
          </a:ln>
          <a:effectLst>
            <a:innerShdw blurRad="76200">
              <a:srgbClr val="000000"/>
            </a:innerShdw>
          </a:effectLst>
        </p:spPr>
      </p:pic>
      <p:sp>
        <p:nvSpPr>
          <p:cNvPr id="5" name="Title 1"/>
          <p:cNvSpPr txBox="1">
            <a:spLocks/>
          </p:cNvSpPr>
          <p:nvPr>
            <p:custDataLst>
              <p:tags r:id="rId1"/>
            </p:custDataLst>
          </p:nvPr>
        </p:nvSpPr>
        <p:spPr>
          <a:xfrm>
            <a:off x="1131208" y="3810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Historical MAP Data</a:t>
            </a:r>
            <a:endParaRPr lang="en-US" b="1" dirty="0"/>
          </a:p>
        </p:txBody>
      </p:sp>
      <p:sp>
        <p:nvSpPr>
          <p:cNvPr id="6" name="Oval 5"/>
          <p:cNvSpPr/>
          <p:nvPr/>
        </p:nvSpPr>
        <p:spPr>
          <a:xfrm>
            <a:off x="762000" y="4979158"/>
            <a:ext cx="7620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55.WMA">
            <a:hlinkClick r:id="" action="ppaction://media"/>
          </p:cNvPr>
          <p:cNvPicPr>
            <a:picLocks noChangeAspect="1"/>
          </p:cNvPicPr>
          <p:nvPr>
            <a:audioFile r:link="rId2"/>
            <p:extLst>
              <p:ext uri="{DAA4B4D4-6D71-4841-9C94-3DE7FCFB9230}">
                <p14:media xmlns:p14="http://schemas.microsoft.com/office/powerpoint/2010/main" r:embed="rId3">
                  <p14:trim st="2354.9642" end="1091"/>
                </p14:media>
              </p:ext>
            </p:extLst>
          </p:nvPr>
        </p:nvPicPr>
        <p:blipFill>
          <a:blip r:embed="rId7"/>
          <a:stretch>
            <a:fillRect/>
          </a:stretch>
        </p:blipFill>
        <p:spPr>
          <a:xfrm>
            <a:off x="762000" y="372642"/>
            <a:ext cx="609600" cy="609600"/>
          </a:xfrm>
          <a:prstGeom prst="rect">
            <a:avLst/>
          </a:prstGeom>
        </p:spPr>
      </p:pic>
      <p:pic>
        <p:nvPicPr>
          <p:cNvPr id="7" name="Picture 7" descr="C:\Users\tgrant\AppData\Local\Microsoft\Windows\Temporary Internet Files\Content.IE5\FVFT0A2D\BUTTON_NEXT[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43793" y="5534076"/>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01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45" fill="hold"/>
                                        <p:tgtEl>
                                          <p:spTgt spid="2"/>
                                        </p:tgtEl>
                                      </p:cBhvr>
                                    </p:cmd>
                                  </p:childTnLst>
                                </p:cTn>
                              </p:par>
                              <p:par>
                                <p:cTn id="7" presetID="21" presetClass="entr" presetSubtype="1" fill="hold" grpId="0" nodeType="withEffect">
                                  <p:stCondLst>
                                    <p:cond delay="1760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2000"/>
                                        <p:tgtEl>
                                          <p:spTgt spid="6"/>
                                        </p:tgtEl>
                                      </p:cBhvr>
                                    </p:animEffect>
                                  </p:childTnLst>
                                </p:cTn>
                              </p:par>
                            </p:childTnLst>
                          </p:cTn>
                        </p:par>
                        <p:par>
                          <p:cTn id="10" fill="hold">
                            <p:stCondLst>
                              <p:cond delay="29445"/>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2133600"/>
            <a:ext cx="7315200" cy="3200400"/>
          </a:xfrm>
          <a:prstGeom prst="rect">
            <a:avLst/>
          </a:prstGeom>
          <a:ln w="228600" cap="sq" cmpd="thickThin">
            <a:solidFill>
              <a:srgbClr val="000000"/>
            </a:solidFill>
            <a:prstDash val="solid"/>
            <a:miter lim="800000"/>
          </a:ln>
          <a:effectLst>
            <a:innerShdw blurRad="76200">
              <a:srgbClr val="000000"/>
            </a:innerShdw>
          </a:effectLst>
        </p:spPr>
      </p:pic>
      <p:sp>
        <p:nvSpPr>
          <p:cNvPr id="3" name="Title 1"/>
          <p:cNvSpPr txBox="1">
            <a:spLocks/>
          </p:cNvSpPr>
          <p:nvPr>
            <p:custDataLst>
              <p:tags r:id="rId1"/>
            </p:custDataLst>
          </p:nvPr>
        </p:nvSpPr>
        <p:spPr>
          <a:xfrm>
            <a:off x="1095020" y="6858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Historical/Trend Data</a:t>
            </a:r>
            <a:endParaRPr lang="en-US" b="1" dirty="0"/>
          </a:p>
        </p:txBody>
      </p:sp>
      <p:pic>
        <p:nvPicPr>
          <p:cNvPr id="4"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12531" y="5560596"/>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56.WMA">
            <a:hlinkClick r:id="" action="ppaction://media"/>
          </p:cNvPr>
          <p:cNvPicPr>
            <a:picLocks noChangeAspect="1"/>
          </p:cNvPicPr>
          <p:nvPr>
            <a:audioFile r:link="rId2"/>
            <p:extLst>
              <p:ext uri="{DAA4B4D4-6D71-4841-9C94-3DE7FCFB9230}">
                <p14:media xmlns:p14="http://schemas.microsoft.com/office/powerpoint/2010/main" r:embed="rId3">
                  <p14:trim st="1300" end="431"/>
                </p14:media>
              </p:ext>
            </p:extLst>
          </p:nvPr>
        </p:nvPicPr>
        <p:blipFill>
          <a:blip r:embed="rId9"/>
          <a:stretch>
            <a:fillRect/>
          </a:stretch>
        </p:blipFill>
        <p:spPr>
          <a:xfrm>
            <a:off x="790220" y="381000"/>
            <a:ext cx="609600" cy="609600"/>
          </a:xfrm>
          <a:prstGeom prst="rect">
            <a:avLst/>
          </a:prstGeom>
        </p:spPr>
      </p:pic>
    </p:spTree>
    <p:extLst>
      <p:ext uri="{BB962C8B-B14F-4D97-AF65-F5344CB8AC3E}">
        <p14:creationId xmlns:p14="http://schemas.microsoft.com/office/powerpoint/2010/main" val="16970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00" fill="hold"/>
                                        <p:tgtEl>
                                          <p:spTgt spid="5"/>
                                        </p:tgtEl>
                                      </p:cBhvr>
                                    </p:cmd>
                                  </p:childTnLst>
                                </p:cTn>
                              </p:par>
                            </p:childTnLst>
                          </p:cTn>
                        </p:par>
                        <p:par>
                          <p:cTn id="7" fill="hold">
                            <p:stCondLst>
                              <p:cond delay="489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20" y="1524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Activity Part III:</a:t>
            </a:r>
          </a:p>
          <a:p>
            <a:r>
              <a:rPr lang="en-US" dirty="0" smtClean="0"/>
              <a:t>Setting Growth Targets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38207287"/>
              </p:ext>
            </p:extLst>
          </p:nvPr>
        </p:nvGraphicFramePr>
        <p:xfrm>
          <a:off x="1752598" y="2057400"/>
          <a:ext cx="6307666" cy="4114799"/>
        </p:xfrm>
        <a:graphic>
          <a:graphicData uri="http://schemas.openxmlformats.org/drawingml/2006/table">
            <a:tbl>
              <a:tblPr firstRow="1" bandRow="1">
                <a:tableStyleId>{5C22544A-7EE6-4342-B048-85BDC9FD1C3A}</a:tableStyleId>
              </a:tblPr>
              <a:tblGrid>
                <a:gridCol w="3153833"/>
                <a:gridCol w="3153833"/>
              </a:tblGrid>
              <a:tr h="616740">
                <a:tc>
                  <a:txBody>
                    <a:bodyPr/>
                    <a:lstStyle/>
                    <a:p>
                      <a:r>
                        <a:rPr lang="en-US" dirty="0" smtClean="0"/>
                        <a:t>Baseline Performance Level</a:t>
                      </a:r>
                      <a:endParaRPr lang="en-US" dirty="0"/>
                    </a:p>
                  </a:txBody>
                  <a:tcPr/>
                </a:tc>
                <a:tc>
                  <a:txBody>
                    <a:bodyPr/>
                    <a:lstStyle/>
                    <a:p>
                      <a:r>
                        <a:rPr lang="en-US" dirty="0" smtClean="0"/>
                        <a:t>Growth</a:t>
                      </a:r>
                      <a:r>
                        <a:rPr lang="en-US" baseline="0" dirty="0" smtClean="0"/>
                        <a:t> Target</a:t>
                      </a:r>
                      <a:endParaRPr lang="en-US" dirty="0"/>
                    </a:p>
                  </a:txBody>
                  <a:tcPr/>
                </a:tc>
              </a:tr>
              <a:tr h="3498059">
                <a:tc gridSpan="2">
                  <a:txBody>
                    <a:bodyPr/>
                    <a:lstStyle/>
                    <a:p>
                      <a:pPr marL="285750" indent="-285750">
                        <a:buFont typeface="Wingdings" panose="05000000000000000000" pitchFamily="2" charset="2"/>
                        <a:buChar char="ü"/>
                      </a:pPr>
                      <a:endParaRPr lang="en-US" sz="2800" dirty="0"/>
                    </a:p>
                  </a:txBody>
                  <a:tcPr/>
                </a:tc>
                <a:tc hMerge="1">
                  <a:txBody>
                    <a:bodyPr/>
                    <a:lstStyle/>
                    <a:p>
                      <a:endParaRPr lang="en-US" dirty="0"/>
                    </a:p>
                  </a:txBody>
                  <a:tcPr/>
                </a:tc>
              </a:tr>
            </a:tbl>
          </a:graphicData>
        </a:graphic>
      </p:graphicFrame>
      <p:pic>
        <p:nvPicPr>
          <p:cNvPr id="7" name="Picture 7" descr="C:\Users\tgrant\AppData\Local\Microsoft\Windows\Temporary Internet Files\Content.IE5\FVFT0A2D\BUTTON_NEXT[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903639"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57.WMA">
            <a:hlinkClick r:id="" action="ppaction://media"/>
          </p:cNvPr>
          <p:cNvPicPr>
            <a:picLocks noChangeAspect="1"/>
          </p:cNvPicPr>
          <p:nvPr>
            <a:audioFile r:link="rId2"/>
            <p:extLst>
              <p:ext uri="{DAA4B4D4-6D71-4841-9C94-3DE7FCFB9230}">
                <p14:media xmlns:p14="http://schemas.microsoft.com/office/powerpoint/2010/main" r:embed="rId3">
                  <p14:trim st="1200"/>
                </p14:media>
              </p:ext>
            </p:extLst>
          </p:nvPr>
        </p:nvPicPr>
        <p:blipFill>
          <a:blip r:embed="rId8"/>
          <a:stretch>
            <a:fillRect/>
          </a:stretch>
        </p:blipFill>
        <p:spPr>
          <a:xfrm>
            <a:off x="537178" y="448842"/>
            <a:ext cx="609600" cy="609600"/>
          </a:xfrm>
          <a:prstGeom prst="rect">
            <a:avLst/>
          </a:prstGeom>
        </p:spPr>
      </p:pic>
      <p:sp>
        <p:nvSpPr>
          <p:cNvPr id="5" name="TextBox 4"/>
          <p:cNvSpPr txBox="1"/>
          <p:nvPr/>
        </p:nvSpPr>
        <p:spPr>
          <a:xfrm>
            <a:off x="2057400" y="2869602"/>
            <a:ext cx="5638800" cy="1815882"/>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solidFill>
                  <a:schemeClr val="bg1"/>
                </a:solidFill>
              </a:rPr>
              <a:t>Before you advance to the next slide, take some time to set growth targets for the students.</a:t>
            </a:r>
          </a:p>
          <a:p>
            <a:endParaRPr lang="en-US" sz="2800" dirty="0">
              <a:solidFill>
                <a:schemeClr val="bg1"/>
              </a:solidFill>
            </a:endParaRPr>
          </a:p>
        </p:txBody>
      </p:sp>
      <p:sp>
        <p:nvSpPr>
          <p:cNvPr id="9" name="TextBox 8"/>
          <p:cNvSpPr txBox="1"/>
          <p:nvPr/>
        </p:nvSpPr>
        <p:spPr>
          <a:xfrm>
            <a:off x="2057400" y="4829904"/>
            <a:ext cx="5638800" cy="954107"/>
          </a:xfrm>
          <a:prstGeom prst="rect">
            <a:avLst/>
          </a:prstGeom>
          <a:noFill/>
        </p:spPr>
        <p:txBody>
          <a:bodyPr wrap="square" rtlCol="0">
            <a:spAutoFit/>
          </a:bodyPr>
          <a:lstStyle/>
          <a:p>
            <a:pPr marL="285750" indent="-285750">
              <a:buFont typeface="Wingdings" panose="05000000000000000000" pitchFamily="2" charset="2"/>
              <a:buChar char="ü"/>
            </a:pPr>
            <a:r>
              <a:rPr lang="en-US" sz="2800" dirty="0" smtClean="0">
                <a:solidFill>
                  <a:schemeClr val="bg1"/>
                </a:solidFill>
              </a:rPr>
              <a:t>Remember </a:t>
            </a:r>
            <a:r>
              <a:rPr lang="en-US" sz="2800" dirty="0">
                <a:solidFill>
                  <a:schemeClr val="bg1"/>
                </a:solidFill>
              </a:rPr>
              <a:t>to use the available data.</a:t>
            </a:r>
          </a:p>
        </p:txBody>
      </p:sp>
    </p:spTree>
    <p:extLst>
      <p:ext uri="{BB962C8B-B14F-4D97-AF65-F5344CB8AC3E}">
        <p14:creationId xmlns:p14="http://schemas.microsoft.com/office/powerpoint/2010/main" val="98735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67" fill="hold"/>
                                        <p:tgtEl>
                                          <p:spTgt spid="8"/>
                                        </p:tgtEl>
                                      </p:cBhvr>
                                    </p:cmd>
                                  </p:childTnLst>
                                </p:cTn>
                              </p:par>
                              <p:par>
                                <p:cTn id="7" presetID="10" presetClass="entr" presetSubtype="0" fill="hold" grpId="0" nodeType="withEffect">
                                  <p:stCondLst>
                                    <p:cond delay="26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grpId="0" nodeType="withEffect">
                                  <p:stCondLst>
                                    <p:cond delay="32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38667"/>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5"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20" y="1524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Activity Part III:</a:t>
            </a:r>
          </a:p>
          <a:p>
            <a:r>
              <a:rPr lang="en-US" dirty="0" smtClean="0"/>
              <a:t>Setting Growth Targets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882813664"/>
              </p:ext>
            </p:extLst>
          </p:nvPr>
        </p:nvGraphicFramePr>
        <p:xfrm>
          <a:off x="1752600" y="2057401"/>
          <a:ext cx="5867400" cy="3902508"/>
        </p:xfrm>
        <a:graphic>
          <a:graphicData uri="http://schemas.openxmlformats.org/drawingml/2006/table">
            <a:tbl>
              <a:tblPr firstRow="1" bandRow="1">
                <a:tableStyleId>{5C22544A-7EE6-4342-B048-85BDC9FD1C3A}</a:tableStyleId>
              </a:tblPr>
              <a:tblGrid>
                <a:gridCol w="2933700"/>
                <a:gridCol w="2933700"/>
              </a:tblGrid>
              <a:tr h="582477">
                <a:tc>
                  <a:txBody>
                    <a:bodyPr/>
                    <a:lstStyle/>
                    <a:p>
                      <a:r>
                        <a:rPr lang="en-US" dirty="0" smtClean="0"/>
                        <a:t>Baseline Performance Level</a:t>
                      </a:r>
                      <a:endParaRPr lang="en-US" dirty="0"/>
                    </a:p>
                  </a:txBody>
                  <a:tcPr/>
                </a:tc>
                <a:tc>
                  <a:txBody>
                    <a:bodyPr/>
                    <a:lstStyle/>
                    <a:p>
                      <a:r>
                        <a:rPr lang="en-US" dirty="0" smtClean="0"/>
                        <a:t>Growth</a:t>
                      </a:r>
                      <a:r>
                        <a:rPr lang="en-US" baseline="0" dirty="0" smtClean="0"/>
                        <a:t> Target</a:t>
                      </a:r>
                      <a:endParaRPr lang="en-US" dirty="0"/>
                    </a:p>
                  </a:txBody>
                  <a:tcPr/>
                </a:tc>
              </a:tr>
              <a:tr h="986855">
                <a:tc>
                  <a:txBody>
                    <a:bodyPr/>
                    <a:lstStyle/>
                    <a:p>
                      <a:endParaRPr lang="en-US" dirty="0" smtClean="0"/>
                    </a:p>
                    <a:p>
                      <a:endParaRPr lang="en-US" dirty="0" smtClean="0"/>
                    </a:p>
                    <a:p>
                      <a:endParaRPr lang="en-US" dirty="0"/>
                    </a:p>
                  </a:txBody>
                  <a:tcPr anchor="ctr"/>
                </a:tc>
                <a:tc>
                  <a:txBody>
                    <a:bodyPr/>
                    <a:lstStyle/>
                    <a:p>
                      <a:endParaRPr lang="en-US" dirty="0"/>
                    </a:p>
                  </a:txBody>
                  <a:tcPr/>
                </a:tc>
              </a:tr>
              <a:tr h="623772">
                <a:tc>
                  <a:txBody>
                    <a:bodyPr/>
                    <a:lstStyle/>
                    <a:p>
                      <a:endParaRPr lang="en-US" dirty="0" smtClean="0"/>
                    </a:p>
                    <a:p>
                      <a:endParaRPr lang="en-US" dirty="0"/>
                    </a:p>
                  </a:txBody>
                  <a:tcPr anchor="ctr"/>
                </a:tc>
                <a:tc>
                  <a:txBody>
                    <a:bodyPr/>
                    <a:lstStyle/>
                    <a:p>
                      <a:r>
                        <a:rPr lang="en-US" dirty="0" smtClean="0"/>
                        <a:t>   </a:t>
                      </a:r>
                      <a:endParaRPr lang="en-US" dirty="0"/>
                    </a:p>
                  </a:txBody>
                  <a:tcPr/>
                </a:tc>
              </a:tr>
              <a:tr h="1693096">
                <a:tc>
                  <a:txBody>
                    <a:bodyPr/>
                    <a:lstStyle/>
                    <a:p>
                      <a:endParaRPr lang="en-US" dirty="0" smtClean="0"/>
                    </a:p>
                    <a:p>
                      <a:endParaRPr lang="en-US" dirty="0"/>
                    </a:p>
                  </a:txBody>
                  <a:tcPr anchor="ctr"/>
                </a:tc>
                <a:tc>
                  <a:txBody>
                    <a:bodyPr/>
                    <a:lstStyle/>
                    <a:p>
                      <a:endParaRPr lang="en-US" dirty="0"/>
                    </a:p>
                  </a:txBody>
                  <a:tcPr/>
                </a:tc>
              </a:tr>
            </a:tbl>
          </a:graphicData>
        </a:graphic>
      </p:graphicFrame>
      <p:sp>
        <p:nvSpPr>
          <p:cNvPr id="4" name="TextBox 3"/>
          <p:cNvSpPr txBox="1"/>
          <p:nvPr/>
        </p:nvSpPr>
        <p:spPr>
          <a:xfrm>
            <a:off x="4778375" y="2895600"/>
            <a:ext cx="2828924" cy="400110"/>
          </a:xfrm>
          <a:prstGeom prst="rect">
            <a:avLst/>
          </a:prstGeom>
          <a:noFill/>
        </p:spPr>
        <p:txBody>
          <a:bodyPr wrap="square" rtlCol="0">
            <a:spAutoFit/>
          </a:bodyPr>
          <a:lstStyle/>
          <a:p>
            <a:r>
              <a:rPr lang="en-US" sz="2000" dirty="0">
                <a:solidFill>
                  <a:schemeClr val="bg1"/>
                </a:solidFill>
              </a:rPr>
              <a:t>+ 15 points or more </a:t>
            </a:r>
          </a:p>
        </p:txBody>
      </p:sp>
      <p:sp>
        <p:nvSpPr>
          <p:cNvPr id="5" name="TextBox 4"/>
          <p:cNvSpPr txBox="1"/>
          <p:nvPr/>
        </p:nvSpPr>
        <p:spPr>
          <a:xfrm>
            <a:off x="4778375" y="4563150"/>
            <a:ext cx="2828925" cy="1323439"/>
          </a:xfrm>
          <a:prstGeom prst="rect">
            <a:avLst/>
          </a:prstGeom>
          <a:noFill/>
        </p:spPr>
        <p:txBody>
          <a:bodyPr wrap="square" rtlCol="0">
            <a:spAutoFit/>
          </a:bodyPr>
          <a:lstStyle/>
          <a:p>
            <a:r>
              <a:rPr lang="en-US" sz="2000" dirty="0" smtClean="0">
                <a:solidFill>
                  <a:schemeClr val="bg1"/>
                </a:solidFill>
              </a:rPr>
              <a:t>+ 2 points or more</a:t>
            </a:r>
          </a:p>
          <a:p>
            <a:r>
              <a:rPr lang="en-US" sz="2000" dirty="0" smtClean="0">
                <a:solidFill>
                  <a:schemeClr val="bg1"/>
                </a:solidFill>
              </a:rPr>
              <a:t>Demonstrates ability to transfer skills to authentic situations</a:t>
            </a:r>
            <a:endParaRPr lang="en-US" sz="2000" dirty="0">
              <a:solidFill>
                <a:schemeClr val="bg1"/>
              </a:solidFill>
            </a:endParaRPr>
          </a:p>
        </p:txBody>
      </p:sp>
      <p:sp>
        <p:nvSpPr>
          <p:cNvPr id="6" name="TextBox 5"/>
          <p:cNvSpPr txBox="1"/>
          <p:nvPr/>
        </p:nvSpPr>
        <p:spPr>
          <a:xfrm>
            <a:off x="4778375" y="3773100"/>
            <a:ext cx="2286000" cy="707886"/>
          </a:xfrm>
          <a:prstGeom prst="rect">
            <a:avLst/>
          </a:prstGeom>
          <a:noFill/>
        </p:spPr>
        <p:txBody>
          <a:bodyPr wrap="square" rtlCol="0">
            <a:spAutoFit/>
          </a:bodyPr>
          <a:lstStyle/>
          <a:p>
            <a:r>
              <a:rPr lang="en-US" sz="2000" dirty="0">
                <a:solidFill>
                  <a:schemeClr val="bg1"/>
                </a:solidFill>
              </a:rPr>
              <a:t>+ 7 points or more</a:t>
            </a:r>
          </a:p>
          <a:p>
            <a:endParaRPr lang="en-US" sz="2000" dirty="0">
              <a:solidFill>
                <a:schemeClr val="bg1"/>
              </a:solidFill>
            </a:endParaRPr>
          </a:p>
        </p:txBody>
      </p:sp>
      <p:sp>
        <p:nvSpPr>
          <p:cNvPr id="7" name="TextBox 6"/>
          <p:cNvSpPr txBox="1"/>
          <p:nvPr/>
        </p:nvSpPr>
        <p:spPr>
          <a:xfrm>
            <a:off x="1748718" y="4798157"/>
            <a:ext cx="2828924" cy="400110"/>
          </a:xfrm>
          <a:prstGeom prst="rect">
            <a:avLst/>
          </a:prstGeom>
          <a:noFill/>
        </p:spPr>
        <p:txBody>
          <a:bodyPr wrap="square" rtlCol="0">
            <a:spAutoFit/>
          </a:bodyPr>
          <a:lstStyle/>
          <a:p>
            <a:r>
              <a:rPr lang="en-US" sz="2000" dirty="0">
                <a:solidFill>
                  <a:schemeClr val="bg1"/>
                </a:solidFill>
              </a:rPr>
              <a:t>Above Proficiency</a:t>
            </a:r>
          </a:p>
        </p:txBody>
      </p:sp>
      <p:sp>
        <p:nvSpPr>
          <p:cNvPr id="8" name="TextBox 7"/>
          <p:cNvSpPr txBox="1"/>
          <p:nvPr/>
        </p:nvSpPr>
        <p:spPr>
          <a:xfrm>
            <a:off x="1828800" y="3726934"/>
            <a:ext cx="2828924" cy="400110"/>
          </a:xfrm>
          <a:prstGeom prst="rect">
            <a:avLst/>
          </a:prstGeom>
          <a:noFill/>
        </p:spPr>
        <p:txBody>
          <a:bodyPr wrap="square" rtlCol="0">
            <a:spAutoFit/>
          </a:bodyPr>
          <a:lstStyle/>
          <a:p>
            <a:r>
              <a:rPr lang="en-US" sz="2000" dirty="0">
                <a:solidFill>
                  <a:schemeClr val="bg1"/>
                </a:solidFill>
              </a:rPr>
              <a:t>At Proficiency</a:t>
            </a:r>
          </a:p>
        </p:txBody>
      </p:sp>
      <p:sp>
        <p:nvSpPr>
          <p:cNvPr id="9" name="TextBox 8"/>
          <p:cNvSpPr txBox="1"/>
          <p:nvPr/>
        </p:nvSpPr>
        <p:spPr>
          <a:xfrm>
            <a:off x="1748718" y="2911165"/>
            <a:ext cx="2828924" cy="400110"/>
          </a:xfrm>
          <a:prstGeom prst="rect">
            <a:avLst/>
          </a:prstGeom>
          <a:noFill/>
        </p:spPr>
        <p:txBody>
          <a:bodyPr wrap="square" rtlCol="0">
            <a:spAutoFit/>
          </a:bodyPr>
          <a:lstStyle/>
          <a:p>
            <a:r>
              <a:rPr lang="en-US" sz="2000" dirty="0">
                <a:solidFill>
                  <a:schemeClr val="bg1"/>
                </a:solidFill>
              </a:rPr>
              <a:t>Below Proficiency</a:t>
            </a:r>
          </a:p>
        </p:txBody>
      </p:sp>
      <p:pic>
        <p:nvPicPr>
          <p:cNvPr id="10" name="Picture 7" descr="C:\Users\tgrant\AppData\Local\Microsoft\Windows\Temporary Internet Files\Content.IE5\FVFT0A2D\BUTTON_NEXT[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763479"/>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11" name="Slide 58.WMA">
            <a:hlinkClick r:id="" action="ppaction://media"/>
          </p:cNvPr>
          <p:cNvPicPr>
            <a:picLocks noChangeAspect="1"/>
          </p:cNvPicPr>
          <p:nvPr>
            <a:audioFile r:link="rId2"/>
            <p:extLst>
              <p:ext uri="{DAA4B4D4-6D71-4841-9C94-3DE7FCFB9230}">
                <p14:media xmlns:p14="http://schemas.microsoft.com/office/powerpoint/2010/main" r:embed="rId3">
                  <p14:trim st="1389.8091" end="511"/>
                </p14:media>
              </p:ext>
            </p:extLst>
          </p:nvPr>
        </p:nvPicPr>
        <p:blipFill>
          <a:blip r:embed="rId8"/>
          <a:stretch>
            <a:fillRect/>
          </a:stretch>
        </p:blipFill>
        <p:spPr>
          <a:xfrm>
            <a:off x="554431" y="448842"/>
            <a:ext cx="609600" cy="609600"/>
          </a:xfrm>
          <a:prstGeom prst="rect">
            <a:avLst/>
          </a:prstGeom>
        </p:spPr>
      </p:pic>
    </p:spTree>
    <p:extLst>
      <p:ext uri="{BB962C8B-B14F-4D97-AF65-F5344CB8AC3E}">
        <p14:creationId xmlns:p14="http://schemas.microsoft.com/office/powerpoint/2010/main" val="131775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0" fill="hold"/>
                                        <p:tgtEl>
                                          <p:spTgt spid="11"/>
                                        </p:tgtEl>
                                      </p:cBhvr>
                                    </p:cmd>
                                  </p:childTnLst>
                                </p:cTn>
                              </p:par>
                              <p:par>
                                <p:cTn id="7" presetID="10" presetClass="entr"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4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4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7510"/>
                            </p:stCondLst>
                            <p:childTnLst>
                              <p:par>
                                <p:cTn id="26" presetID="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6" grpId="0"/>
      <p:bldP spid="7"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19" y="341311"/>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Franklin Gothic Book"/>
              </a:rPr>
              <a:t>Think about…</a:t>
            </a:r>
            <a:endParaRPr lang="en-US" b="1" dirty="0">
              <a:latin typeface="Franklin Gothic Book"/>
            </a:endParaRPr>
          </a:p>
        </p:txBody>
      </p:sp>
      <p:sp>
        <p:nvSpPr>
          <p:cNvPr id="3" name="Rounded Rectangular Callout 2"/>
          <p:cNvSpPr/>
          <p:nvPr/>
        </p:nvSpPr>
        <p:spPr>
          <a:xfrm>
            <a:off x="914400" y="1543796"/>
            <a:ext cx="2362200" cy="1758511"/>
          </a:xfrm>
          <a:prstGeom prst="wedgeRoundRectCallout">
            <a:avLst>
              <a:gd name="adj1" fmla="val 60630"/>
              <a:gd name="adj2" fmla="val 221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1822886"/>
            <a:ext cx="2362200" cy="1200329"/>
          </a:xfrm>
          <a:prstGeom prst="rect">
            <a:avLst/>
          </a:prstGeom>
          <a:noFill/>
        </p:spPr>
        <p:txBody>
          <a:bodyPr wrap="square" rtlCol="0">
            <a:spAutoFit/>
          </a:bodyPr>
          <a:lstStyle/>
          <a:p>
            <a:pPr algn="ctr"/>
            <a:r>
              <a:rPr lang="en-US" dirty="0" smtClean="0">
                <a:solidFill>
                  <a:schemeClr val="bg1"/>
                </a:solidFill>
              </a:rPr>
              <a:t>Was there a wide variance of skills and abilities of students within each grouping?</a:t>
            </a:r>
            <a:endParaRPr lang="en-US" dirty="0">
              <a:solidFill>
                <a:schemeClr val="bg1"/>
              </a:solidFill>
            </a:endParaRPr>
          </a:p>
        </p:txBody>
      </p:sp>
      <p:sp>
        <p:nvSpPr>
          <p:cNvPr id="7" name="Rounded Rectangular Callout 6"/>
          <p:cNvSpPr/>
          <p:nvPr/>
        </p:nvSpPr>
        <p:spPr>
          <a:xfrm>
            <a:off x="914400" y="3848666"/>
            <a:ext cx="2362200" cy="1758511"/>
          </a:xfrm>
          <a:prstGeom prst="wedgeRoundRectCallout">
            <a:avLst>
              <a:gd name="adj1" fmla="val 64097"/>
              <a:gd name="adj2" fmla="val -3994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p:cNvSpPr txBox="1"/>
          <p:nvPr/>
        </p:nvSpPr>
        <p:spPr>
          <a:xfrm>
            <a:off x="914400" y="4127756"/>
            <a:ext cx="2362200" cy="1200329"/>
          </a:xfrm>
          <a:prstGeom prst="rect">
            <a:avLst/>
          </a:prstGeom>
          <a:noFill/>
        </p:spPr>
        <p:txBody>
          <a:bodyPr wrap="square" rtlCol="0">
            <a:spAutoFit/>
          </a:bodyPr>
          <a:lstStyle/>
          <a:p>
            <a:pPr algn="ctr"/>
            <a:r>
              <a:rPr lang="en-US" dirty="0" smtClean="0">
                <a:solidFill>
                  <a:schemeClr val="bg1"/>
                </a:solidFill>
              </a:rPr>
              <a:t>What did you do with students that are nearing or at the top of the MAP chart?</a:t>
            </a:r>
            <a:endParaRPr lang="en-US" dirty="0">
              <a:solidFill>
                <a:schemeClr val="bg1"/>
              </a:solidFill>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36492"/>
          <a:stretch/>
        </p:blipFill>
        <p:spPr>
          <a:xfrm flipH="1">
            <a:off x="5715000" y="1543796"/>
            <a:ext cx="1752600" cy="4355371"/>
          </a:xfrm>
          <a:prstGeom prst="rect">
            <a:avLst/>
          </a:prstGeom>
        </p:spPr>
      </p:pic>
      <p:pic>
        <p:nvPicPr>
          <p:cNvPr id="9"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2400" y="5629384"/>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 59FINAL.WMA">
            <a:hlinkClick r:id="" action="ppaction://media"/>
          </p:cNvPr>
          <p:cNvPicPr>
            <a:picLocks noChangeAspect="1"/>
          </p:cNvPicPr>
          <p:nvPr>
            <a:audioFile r:link="rId2"/>
            <p:extLst>
              <p:ext uri="{DAA4B4D4-6D71-4841-9C94-3DE7FCFB9230}">
                <p14:media xmlns:p14="http://schemas.microsoft.com/office/powerpoint/2010/main" r:embed="rId3">
                  <p14:trim st="1500" end="856"/>
                </p14:media>
              </p:ext>
            </p:extLst>
          </p:nvPr>
        </p:nvPicPr>
        <p:blipFill>
          <a:blip r:embed="rId9"/>
          <a:stretch>
            <a:fillRect/>
          </a:stretch>
        </p:blipFill>
        <p:spPr>
          <a:xfrm>
            <a:off x="609600" y="332953"/>
            <a:ext cx="609600" cy="609600"/>
          </a:xfrm>
          <a:prstGeom prst="rect">
            <a:avLst/>
          </a:prstGeom>
        </p:spPr>
      </p:pic>
    </p:spTree>
    <p:extLst>
      <p:ext uri="{BB962C8B-B14F-4D97-AF65-F5344CB8AC3E}">
        <p14:creationId xmlns:p14="http://schemas.microsoft.com/office/powerpoint/2010/main" val="75520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98" fill="hold"/>
                                        <p:tgtEl>
                                          <p:spTgt spid="6"/>
                                        </p:tgtEl>
                                      </p:cBhvr>
                                    </p:cmd>
                                  </p:childTnLst>
                                </p:cTn>
                              </p:par>
                              <p:par>
                                <p:cTn id="7" presetID="42" presetClass="entr" presetSubtype="0" fill="hold" grpId="0" nodeType="withEffect">
                                  <p:stCondLst>
                                    <p:cond delay="28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8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8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8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0698"/>
                            </p:stCondLst>
                            <p:childTnLst>
                              <p:par>
                                <p:cTn id="28" presetID="1"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3"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24913476"/>
              </p:ext>
            </p:extLst>
          </p:nvPr>
        </p:nvGraphicFramePr>
        <p:xfrm>
          <a:off x="228600" y="304800"/>
          <a:ext cx="8686800" cy="6324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p:cNvSpPr txBox="1"/>
          <p:nvPr/>
        </p:nvSpPr>
        <p:spPr>
          <a:xfrm>
            <a:off x="603044" y="4366771"/>
            <a:ext cx="4489755" cy="1077218"/>
          </a:xfrm>
          <a:prstGeom prst="rect">
            <a:avLst/>
          </a:prstGeom>
          <a:noFill/>
        </p:spPr>
        <p:txBody>
          <a:bodyPr wrap="none" rtlCol="0">
            <a:spAutoFit/>
          </a:bodyPr>
          <a:lstStyle/>
          <a:p>
            <a:pPr lvl="0" algn="ctr"/>
            <a:r>
              <a:rPr lang="en-US" sz="3100" dirty="0">
                <a:solidFill>
                  <a:schemeClr val="bg1"/>
                </a:solidFill>
              </a:rPr>
              <a:t>Provide ongoing feedback</a:t>
            </a:r>
          </a:p>
          <a:p>
            <a:pPr algn="ctr"/>
            <a:endParaRPr lang="en-US" sz="3100" dirty="0">
              <a:solidFill>
                <a:schemeClr val="bg1"/>
              </a:solidFill>
            </a:endParaRPr>
          </a:p>
        </p:txBody>
      </p:sp>
      <p:sp>
        <p:nvSpPr>
          <p:cNvPr id="5" name="TextBox 4"/>
          <p:cNvSpPr txBox="1"/>
          <p:nvPr/>
        </p:nvSpPr>
        <p:spPr>
          <a:xfrm>
            <a:off x="5791200" y="4120551"/>
            <a:ext cx="3200400" cy="1815882"/>
          </a:xfrm>
          <a:prstGeom prst="rect">
            <a:avLst/>
          </a:prstGeom>
          <a:noFill/>
        </p:spPr>
        <p:txBody>
          <a:bodyPr wrap="square" rtlCol="0">
            <a:spAutoFit/>
          </a:bodyPr>
          <a:lstStyle/>
          <a:p>
            <a:pPr lvl="0" algn="ctr"/>
            <a:r>
              <a:rPr lang="en-US" sz="2800" dirty="0">
                <a:solidFill>
                  <a:schemeClr val="bg1"/>
                </a:solidFill>
              </a:rPr>
              <a:t>Inform Professional Growth and Development</a:t>
            </a:r>
          </a:p>
          <a:p>
            <a:pPr algn="ctr"/>
            <a:endParaRPr lang="en-US" sz="2800" dirty="0">
              <a:solidFill>
                <a:schemeClr val="bg1"/>
              </a:solidFill>
            </a:endParaRPr>
          </a:p>
        </p:txBody>
      </p:sp>
      <p:pic>
        <p:nvPicPr>
          <p:cNvPr id="6" name="Slide 5.WMA">
            <a:hlinkClick r:id="" action="ppaction://media"/>
          </p:cNvPr>
          <p:cNvPicPr>
            <a:picLocks noChangeAspect="1"/>
          </p:cNvPicPr>
          <p:nvPr>
            <a:audioFile r:link="rId1"/>
            <p:extLst>
              <p:ext uri="{DAA4B4D4-6D71-4841-9C94-3DE7FCFB9230}">
                <p14:media xmlns:p14="http://schemas.microsoft.com/office/powerpoint/2010/main" r:embed="rId2">
                  <p14:trim st="1854.8162"/>
                </p14:media>
              </p:ext>
            </p:extLst>
          </p:nvPr>
        </p:nvPicPr>
        <p:blipFill>
          <a:blip r:embed="rId10"/>
          <a:stretch>
            <a:fillRect/>
          </a:stretch>
        </p:blipFill>
        <p:spPr>
          <a:xfrm>
            <a:off x="228599" y="81950"/>
            <a:ext cx="451449" cy="451449"/>
          </a:xfrm>
          <a:prstGeom prst="rect">
            <a:avLst/>
          </a:prstGeom>
        </p:spPr>
      </p:pic>
      <p:pic>
        <p:nvPicPr>
          <p:cNvPr id="7"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2400"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47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49" fill="hold"/>
                                        <p:tgtEl>
                                          <p:spTgt spid="6"/>
                                        </p:tgtEl>
                                      </p:cBhvr>
                                    </p:cmd>
                                  </p:childTnLst>
                                </p:cTn>
                              </p:par>
                              <p:par>
                                <p:cTn id="7" presetID="16" presetClass="entr" presetSubtype="21" fill="hold" grpId="0" nodeType="withEffect">
                                  <p:stCondLst>
                                    <p:cond delay="470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par>
                                <p:cTn id="10" presetID="16" presetClass="entr" presetSubtype="21" fill="hold" grpId="0" nodeType="withEffect">
                                  <p:stCondLst>
                                    <p:cond delay="890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6649"/>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2"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36053" y="163152"/>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Franklin Gothic Book"/>
              </a:rPr>
              <a:t>Refining Growth Targets</a:t>
            </a:r>
            <a:endParaRPr lang="en-US" b="1" dirty="0">
              <a:latin typeface="Franklin Gothic Book"/>
            </a:endParaRPr>
          </a:p>
        </p:txBody>
      </p:sp>
      <p:sp>
        <p:nvSpPr>
          <p:cNvPr id="3" name="TextBox 2"/>
          <p:cNvSpPr txBox="1"/>
          <p:nvPr/>
        </p:nvSpPr>
        <p:spPr>
          <a:xfrm>
            <a:off x="544269" y="1676400"/>
            <a:ext cx="6965245" cy="1785104"/>
          </a:xfrm>
          <a:prstGeom prst="rect">
            <a:avLst/>
          </a:prstGeom>
          <a:noFill/>
        </p:spPr>
        <p:txBody>
          <a:bodyPr wrap="square" rtlCol="0">
            <a:spAutoFit/>
          </a:bodyPr>
          <a:lstStyle/>
          <a:p>
            <a:pPr marL="285750" indent="-285750">
              <a:buFont typeface="Wingdings" panose="05000000000000000000" pitchFamily="2" charset="2"/>
              <a:buChar char="ü"/>
            </a:pPr>
            <a:r>
              <a:rPr lang="en-US" sz="2200" dirty="0" smtClean="0"/>
              <a:t>Growth goals are not set arbitrarily!</a:t>
            </a:r>
          </a:p>
          <a:p>
            <a:pPr marL="285750" indent="-285750">
              <a:buFont typeface="Wingdings" panose="05000000000000000000" pitchFamily="2" charset="2"/>
              <a:buChar char="ü"/>
            </a:pPr>
            <a:endParaRPr lang="en-US" sz="2200" dirty="0"/>
          </a:p>
          <a:p>
            <a:pPr marL="285750" indent="-285750">
              <a:buFont typeface="Wingdings" panose="05000000000000000000" pitchFamily="2" charset="2"/>
              <a:buChar char="ü"/>
            </a:pPr>
            <a:r>
              <a:rPr lang="en-US" sz="2200" dirty="0" smtClean="0"/>
              <a:t>Engage in a rich analysis of student data</a:t>
            </a:r>
          </a:p>
          <a:p>
            <a:pPr marL="742950" lvl="1" indent="-285750">
              <a:buFont typeface="Wingdings" panose="05000000000000000000" pitchFamily="2" charset="2"/>
              <a:buChar char="ü"/>
            </a:pPr>
            <a:r>
              <a:rPr lang="en-US" sz="2200" dirty="0" smtClean="0"/>
              <a:t>Set appropriate yet rigorous growth goals</a:t>
            </a:r>
          </a:p>
          <a:p>
            <a:pPr marL="285750" indent="-285750">
              <a:buFont typeface="Wingdings" panose="05000000000000000000" pitchFamily="2" charset="2"/>
              <a:buChar char="ü"/>
            </a:pPr>
            <a:endParaRPr lang="en-US" sz="2200" dirty="0"/>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35535" y1="66574" x2="629" y2="91922"/>
                        <a14:backgroundMark x1="34906" y1="71866" x2="24843" y2="71866"/>
                        <a14:backgroundMark x1="26415" y1="73538" x2="22956" y2="76880"/>
                      </a14:backgroundRemoval>
                    </a14:imgEffect>
                  </a14:imgLayer>
                </a14:imgProps>
              </a:ext>
              <a:ext uri="{28A0092B-C50C-407E-A947-70E740481C1C}">
                <a14:useLocalDpi xmlns:a14="http://schemas.microsoft.com/office/drawing/2010/main" val="0"/>
              </a:ext>
            </a:extLst>
          </a:blip>
          <a:stretch>
            <a:fillRect/>
          </a:stretch>
        </p:blipFill>
        <p:spPr>
          <a:xfrm>
            <a:off x="6477000" y="2971800"/>
            <a:ext cx="2062444" cy="2735580"/>
          </a:xfrm>
          <a:prstGeom prst="rect">
            <a:avLst/>
          </a:prstGeom>
          <a:ln>
            <a:noFill/>
          </a:ln>
          <a:effectLst>
            <a:outerShdw blurRad="292100" dist="139700" dir="2700000" algn="tl" rotWithShape="0">
              <a:srgbClr val="333333">
                <a:alpha val="65000"/>
              </a:srgbClr>
            </a:outerShdw>
          </a:effectLst>
        </p:spPr>
      </p:pic>
      <p:pic>
        <p:nvPicPr>
          <p:cNvPr id="4" name="Slide 60.WMA">
            <a:hlinkClick r:id="" action="ppaction://media"/>
          </p:cNvPr>
          <p:cNvPicPr>
            <a:picLocks noChangeAspect="1"/>
          </p:cNvPicPr>
          <p:nvPr>
            <a:audioFile r:link="rId2"/>
            <p:extLst>
              <p:ext uri="{DAA4B4D4-6D71-4841-9C94-3DE7FCFB9230}">
                <p14:media xmlns:p14="http://schemas.microsoft.com/office/powerpoint/2010/main" r:embed="rId3">
                  <p14:trim st="900" end="172"/>
                </p14:media>
              </p:ext>
            </p:extLst>
          </p:nvPr>
        </p:nvPicPr>
        <p:blipFill>
          <a:blip r:embed="rId8"/>
          <a:stretch>
            <a:fillRect/>
          </a:stretch>
        </p:blipFill>
        <p:spPr>
          <a:xfrm>
            <a:off x="476645" y="459594"/>
            <a:ext cx="609600" cy="609600"/>
          </a:xfrm>
          <a:prstGeom prst="rect">
            <a:avLst/>
          </a:prstGeom>
        </p:spPr>
      </p:pic>
      <p:pic>
        <p:nvPicPr>
          <p:cNvPr id="7" name="Picture 7" descr="C:\Users\tgrant\AppData\Local\Microsoft\Windows\Temporary Internet Files\Content.IE5\FVFT0A2D\BUTTON_NEXT[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882395"/>
            <a:ext cx="1034137" cy="9756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2895" y="3492569"/>
            <a:ext cx="5258042" cy="2062103"/>
          </a:xfrm>
          <a:prstGeom prst="rect">
            <a:avLst/>
          </a:prstGeom>
          <a:noFill/>
        </p:spPr>
        <p:txBody>
          <a:bodyPr wrap="none" rtlCol="0">
            <a:spAutoFit/>
          </a:bodyPr>
          <a:lstStyle/>
          <a:p>
            <a:pPr marL="285750" indent="-285750">
              <a:buFont typeface="Wingdings" panose="05000000000000000000" pitchFamily="2" charset="2"/>
              <a:buChar char="ü"/>
            </a:pPr>
            <a:r>
              <a:rPr lang="en-US" sz="2200" dirty="0"/>
              <a:t>This activity</a:t>
            </a:r>
          </a:p>
          <a:p>
            <a:pPr marL="742950" lvl="1" indent="-285750">
              <a:buFont typeface="Wingdings" panose="05000000000000000000" pitchFamily="2" charset="2"/>
              <a:buChar char="ü"/>
            </a:pPr>
            <a:r>
              <a:rPr lang="en-US" sz="2200" dirty="0"/>
              <a:t>Gives insight into the process</a:t>
            </a:r>
          </a:p>
          <a:p>
            <a:pPr marL="742950" lvl="1" indent="-285750">
              <a:buFont typeface="Wingdings" panose="05000000000000000000" pitchFamily="2" charset="2"/>
              <a:buChar char="ü"/>
            </a:pPr>
            <a:r>
              <a:rPr lang="en-US" sz="2200" dirty="0"/>
              <a:t>Occurs in the development of the SLO</a:t>
            </a:r>
          </a:p>
          <a:p>
            <a:pPr marL="742950" lvl="1" indent="-285750">
              <a:buFont typeface="Wingdings" panose="05000000000000000000" pitchFamily="2" charset="2"/>
              <a:buChar char="ü"/>
            </a:pPr>
            <a:r>
              <a:rPr lang="en-US" sz="2200" dirty="0"/>
              <a:t>Prepare SLO to submit for approval</a:t>
            </a:r>
          </a:p>
          <a:p>
            <a:pPr marL="742950" lvl="1" indent="-285750">
              <a:buFont typeface="Wingdings" panose="05000000000000000000" pitchFamily="2" charset="2"/>
              <a:buChar char="ü"/>
            </a:pPr>
            <a:r>
              <a:rPr lang="en-US" sz="2200" dirty="0"/>
              <a:t>Begin implementation</a:t>
            </a:r>
          </a:p>
          <a:p>
            <a:endParaRPr lang="en-US" dirty="0"/>
          </a:p>
        </p:txBody>
      </p:sp>
    </p:spTree>
    <p:extLst>
      <p:ext uri="{BB962C8B-B14F-4D97-AF65-F5344CB8AC3E}">
        <p14:creationId xmlns:p14="http://schemas.microsoft.com/office/powerpoint/2010/main" val="330419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0" fill="hold"/>
                                        <p:tgtEl>
                                          <p:spTgt spid="4"/>
                                        </p:tgtEl>
                                      </p:cBhvr>
                                    </p:cmd>
                                  </p:childTnLst>
                                </p:cTn>
                              </p:par>
                              <p:par>
                                <p:cTn id="7" presetID="22" presetClass="entr" presetSubtype="4"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grpId="0" nodeType="withEffect">
                                  <p:stCondLst>
                                    <p:cond delay="110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301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70481" y="550115"/>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Franklin Gothic Book"/>
              </a:rPr>
              <a:t>Set Initial </a:t>
            </a:r>
            <a:r>
              <a:rPr lang="en-US" b="1" dirty="0">
                <a:latin typeface="Franklin Gothic Book"/>
              </a:rPr>
              <a:t>G</a:t>
            </a:r>
            <a:r>
              <a:rPr lang="en-US" b="1" dirty="0" smtClean="0">
                <a:latin typeface="Franklin Gothic Book"/>
              </a:rPr>
              <a:t>rowth </a:t>
            </a:r>
            <a:r>
              <a:rPr lang="en-US" b="1" dirty="0">
                <a:latin typeface="Franklin Gothic Book"/>
              </a:rPr>
              <a:t>T</a:t>
            </a:r>
            <a:r>
              <a:rPr lang="en-US" b="1" dirty="0" smtClean="0">
                <a:latin typeface="Franklin Gothic Book"/>
              </a:rPr>
              <a:t>argets</a:t>
            </a:r>
            <a:endParaRPr lang="en-US" b="1" dirty="0">
              <a:latin typeface="Franklin Gothic Book"/>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23745"/>
          <a:stretch/>
        </p:blipFill>
        <p:spPr>
          <a:xfrm flipH="1">
            <a:off x="1242300" y="1752600"/>
            <a:ext cx="2259807" cy="4532290"/>
          </a:xfrm>
          <a:prstGeom prst="rect">
            <a:avLst/>
          </a:prstGeom>
        </p:spPr>
      </p:pic>
      <p:sp>
        <p:nvSpPr>
          <p:cNvPr id="5" name="Oval Callout 4"/>
          <p:cNvSpPr/>
          <p:nvPr/>
        </p:nvSpPr>
        <p:spPr>
          <a:xfrm>
            <a:off x="3502107" y="1524000"/>
            <a:ext cx="2362200" cy="1600200"/>
          </a:xfrm>
          <a:prstGeom prst="wedgeEllipseCallout">
            <a:avLst>
              <a:gd name="adj1" fmla="val -56271"/>
              <a:gd name="adj2" fmla="val 45599"/>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7" name="TextBox 6"/>
          <p:cNvSpPr txBox="1"/>
          <p:nvPr/>
        </p:nvSpPr>
        <p:spPr>
          <a:xfrm>
            <a:off x="3730707" y="1862435"/>
            <a:ext cx="1905000" cy="923330"/>
          </a:xfrm>
          <a:prstGeom prst="rect">
            <a:avLst/>
          </a:prstGeom>
          <a:noFill/>
        </p:spPr>
        <p:txBody>
          <a:bodyPr wrap="square" rtlCol="0">
            <a:spAutoFit/>
          </a:bodyPr>
          <a:lstStyle/>
          <a:p>
            <a:pPr algn="ctr"/>
            <a:r>
              <a:rPr lang="en-US" dirty="0" smtClean="0">
                <a:solidFill>
                  <a:schemeClr val="bg1"/>
                </a:solidFill>
              </a:rPr>
              <a:t>What growth have students made in previous years?</a:t>
            </a:r>
            <a:endParaRPr lang="en-US" dirty="0">
              <a:solidFill>
                <a:schemeClr val="bg1"/>
              </a:solidFill>
            </a:endParaRPr>
          </a:p>
        </p:txBody>
      </p:sp>
      <p:sp>
        <p:nvSpPr>
          <p:cNvPr id="8" name="Oval Callout 7"/>
          <p:cNvSpPr/>
          <p:nvPr/>
        </p:nvSpPr>
        <p:spPr>
          <a:xfrm>
            <a:off x="3962400" y="4403501"/>
            <a:ext cx="2519130" cy="1676400"/>
          </a:xfrm>
          <a:prstGeom prst="wedgeEllipseCallout">
            <a:avLst>
              <a:gd name="adj1" fmla="val -61895"/>
              <a:gd name="adj2" fmla="val -28921"/>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9" name="TextBox 8"/>
          <p:cNvSpPr txBox="1"/>
          <p:nvPr/>
        </p:nvSpPr>
        <p:spPr>
          <a:xfrm>
            <a:off x="4076700" y="4708301"/>
            <a:ext cx="2290530" cy="1200329"/>
          </a:xfrm>
          <a:prstGeom prst="rect">
            <a:avLst/>
          </a:prstGeom>
          <a:noFill/>
        </p:spPr>
        <p:txBody>
          <a:bodyPr wrap="square" rtlCol="0">
            <a:spAutoFit/>
          </a:bodyPr>
          <a:lstStyle/>
          <a:p>
            <a:pPr algn="ctr"/>
            <a:r>
              <a:rPr lang="en-US" dirty="0" smtClean="0">
                <a:solidFill>
                  <a:schemeClr val="bg1"/>
                </a:solidFill>
              </a:rPr>
              <a:t>What is the minimum score at which students can be proficient?</a:t>
            </a:r>
            <a:endParaRPr lang="en-US" dirty="0">
              <a:solidFill>
                <a:schemeClr val="bg1"/>
              </a:solidFill>
            </a:endParaRPr>
          </a:p>
        </p:txBody>
      </p:sp>
      <p:sp>
        <p:nvSpPr>
          <p:cNvPr id="10" name="Oval Callout 9"/>
          <p:cNvSpPr/>
          <p:nvPr/>
        </p:nvSpPr>
        <p:spPr>
          <a:xfrm>
            <a:off x="5463034" y="2727101"/>
            <a:ext cx="2519130" cy="1676400"/>
          </a:xfrm>
          <a:prstGeom prst="wedgeEllipseCallout">
            <a:avLst>
              <a:gd name="adj1" fmla="val -61895"/>
              <a:gd name="adj2" fmla="val 12564"/>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TextBox 10"/>
          <p:cNvSpPr txBox="1"/>
          <p:nvPr/>
        </p:nvSpPr>
        <p:spPr>
          <a:xfrm>
            <a:off x="5577334" y="2826637"/>
            <a:ext cx="2290530" cy="1477328"/>
          </a:xfrm>
          <a:prstGeom prst="rect">
            <a:avLst/>
          </a:prstGeom>
          <a:noFill/>
        </p:spPr>
        <p:txBody>
          <a:bodyPr wrap="square" rtlCol="0">
            <a:spAutoFit/>
          </a:bodyPr>
          <a:lstStyle/>
          <a:p>
            <a:pPr algn="ctr"/>
            <a:r>
              <a:rPr lang="en-US" dirty="0" smtClean="0">
                <a:solidFill>
                  <a:schemeClr val="bg1"/>
                </a:solidFill>
              </a:rPr>
              <a:t>Does the initial growth target allow students to make progress toward proficiency?</a:t>
            </a:r>
            <a:endParaRPr lang="en-US" dirty="0">
              <a:solidFill>
                <a:schemeClr val="bg1"/>
              </a:solidFill>
            </a:endParaRPr>
          </a:p>
        </p:txBody>
      </p:sp>
      <p:pic>
        <p:nvPicPr>
          <p:cNvPr id="12"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67864" y="5592098"/>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61.WMA">
            <a:hlinkClick r:id="" action="ppaction://media"/>
          </p:cNvPr>
          <p:cNvPicPr>
            <a:picLocks noChangeAspect="1"/>
          </p:cNvPicPr>
          <p:nvPr>
            <a:audioFile r:link="rId2"/>
            <p:extLst>
              <p:ext uri="{DAA4B4D4-6D71-4841-9C94-3DE7FCFB9230}">
                <p14:media xmlns:p14="http://schemas.microsoft.com/office/powerpoint/2010/main" r:embed="rId3">
                  <p14:trim st="1259.9332" end="554"/>
                </p14:media>
              </p:ext>
            </p:extLst>
          </p:nvPr>
        </p:nvPicPr>
        <p:blipFill>
          <a:blip r:embed="rId9"/>
          <a:stretch>
            <a:fillRect/>
          </a:stretch>
        </p:blipFill>
        <p:spPr>
          <a:xfrm>
            <a:off x="460881" y="541757"/>
            <a:ext cx="609600" cy="609600"/>
          </a:xfrm>
          <a:prstGeom prst="rect">
            <a:avLst/>
          </a:prstGeom>
        </p:spPr>
      </p:pic>
    </p:spTree>
    <p:extLst>
      <p:ext uri="{BB962C8B-B14F-4D97-AF65-F5344CB8AC3E}">
        <p14:creationId xmlns:p14="http://schemas.microsoft.com/office/powerpoint/2010/main" val="38162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0" fill="hold"/>
                                        <p:tgtEl>
                                          <p:spTgt spid="3"/>
                                        </p:tgtEl>
                                      </p:cBhvr>
                                    </p:cmd>
                                  </p:childTnLst>
                                </p:cTn>
                              </p:par>
                              <p:par>
                                <p:cTn id="7" presetID="16" presetClass="entr" presetSubtype="21" fill="hold" grpId="0" nodeType="withEffect">
                                  <p:stCondLst>
                                    <p:cond delay="450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par>
                                <p:cTn id="10" presetID="16" presetClass="entr" presetSubtype="21" fill="hold" grpId="0" nodeType="withEffect">
                                  <p:stCondLst>
                                    <p:cond delay="4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1090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1090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700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700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par>
                          <p:cTn id="25" fill="hold">
                            <p:stCondLst>
                              <p:cond delay="17040"/>
                            </p:stCondLst>
                            <p:childTnLst>
                              <p:par>
                                <p:cTn id="26" presetID="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5" grpId="0" animBg="1"/>
      <p:bldP spid="7" grpId="0"/>
      <p:bldP spid="8" grpId="0" animBg="1"/>
      <p:bldP spid="9" grpId="0"/>
      <p:bldP spid="10" grpId="0" animBg="1"/>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20" y="43928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mn-lt"/>
              </a:rPr>
              <a:t>Adjust Growth Targets</a:t>
            </a:r>
            <a:endParaRPr lang="en-US" b="1" dirty="0">
              <a:latin typeface="+mn-lt"/>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30579"/>
          <a:stretch/>
        </p:blipFill>
        <p:spPr>
          <a:xfrm>
            <a:off x="6176101" y="1524000"/>
            <a:ext cx="1884164" cy="4760890"/>
          </a:xfrm>
          <a:prstGeom prst="rect">
            <a:avLst/>
          </a:prstGeom>
        </p:spPr>
      </p:pic>
      <p:sp>
        <p:nvSpPr>
          <p:cNvPr id="7" name="Rounded Rectangular Callout 6"/>
          <p:cNvSpPr/>
          <p:nvPr/>
        </p:nvSpPr>
        <p:spPr>
          <a:xfrm>
            <a:off x="990600" y="1668887"/>
            <a:ext cx="2971800" cy="1295400"/>
          </a:xfrm>
          <a:prstGeom prst="wedgeRoundRectCallout">
            <a:avLst>
              <a:gd name="adj1" fmla="val 63241"/>
              <a:gd name="adj2" fmla="val -1405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Are there contextual factors that are likely to affect students’ growth in positive and negative ways?</a:t>
            </a:r>
            <a:endParaRPr lang="en-US" dirty="0"/>
          </a:p>
        </p:txBody>
      </p:sp>
      <p:sp>
        <p:nvSpPr>
          <p:cNvPr id="8" name="Rounded Rectangular Callout 7"/>
          <p:cNvSpPr/>
          <p:nvPr/>
        </p:nvSpPr>
        <p:spPr>
          <a:xfrm>
            <a:off x="1981200" y="3256745"/>
            <a:ext cx="2971800" cy="1295400"/>
          </a:xfrm>
          <a:prstGeom prst="wedgeRoundRectCallout">
            <a:avLst>
              <a:gd name="adj1" fmla="val 65841"/>
              <a:gd name="adj2" fmla="val -22007"/>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Are these factors reflected in students’ previous growth or are they new?</a:t>
            </a:r>
            <a:endParaRPr lang="en-US" dirty="0"/>
          </a:p>
        </p:txBody>
      </p:sp>
      <p:sp>
        <p:nvSpPr>
          <p:cNvPr id="9" name="Rounded Rectangular Callout 8"/>
          <p:cNvSpPr/>
          <p:nvPr/>
        </p:nvSpPr>
        <p:spPr>
          <a:xfrm>
            <a:off x="1095020" y="4704545"/>
            <a:ext cx="2971800" cy="1295400"/>
          </a:xfrm>
          <a:prstGeom prst="wedgeRoundRectCallout">
            <a:avLst>
              <a:gd name="adj1" fmla="val 67574"/>
              <a:gd name="adj2" fmla="val 881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What growth have students with similar factors made </a:t>
            </a:r>
            <a:br>
              <a:rPr lang="en-US" dirty="0" smtClean="0"/>
            </a:br>
            <a:r>
              <a:rPr lang="en-US" dirty="0" smtClean="0"/>
              <a:t>in the past?</a:t>
            </a:r>
            <a:endParaRPr lang="en-US" dirty="0"/>
          </a:p>
        </p:txBody>
      </p:sp>
      <p:pic>
        <p:nvPicPr>
          <p:cNvPr id="10"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65741" y="5543344"/>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62.WMA">
            <a:hlinkClick r:id="" action="ppaction://media"/>
          </p:cNvPr>
          <p:cNvPicPr>
            <a:picLocks noChangeAspect="1"/>
          </p:cNvPicPr>
          <p:nvPr>
            <a:audioFile r:link="rId2"/>
            <p:extLst>
              <p:ext uri="{DAA4B4D4-6D71-4841-9C94-3DE7FCFB9230}">
                <p14:media xmlns:p14="http://schemas.microsoft.com/office/powerpoint/2010/main" r:embed="rId3">
                  <p14:trim st="960.7924" end="788"/>
                </p14:media>
              </p:ext>
            </p:extLst>
          </p:nvPr>
        </p:nvPicPr>
        <p:blipFill>
          <a:blip r:embed="rId9"/>
          <a:stretch>
            <a:fillRect/>
          </a:stretch>
        </p:blipFill>
        <p:spPr>
          <a:xfrm>
            <a:off x="571684" y="439280"/>
            <a:ext cx="609600" cy="609600"/>
          </a:xfrm>
          <a:prstGeom prst="rect">
            <a:avLst/>
          </a:prstGeom>
        </p:spPr>
      </p:pic>
    </p:spTree>
    <p:extLst>
      <p:ext uri="{BB962C8B-B14F-4D97-AF65-F5344CB8AC3E}">
        <p14:creationId xmlns:p14="http://schemas.microsoft.com/office/powerpoint/2010/main" val="125981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9" fill="hold"/>
                                        <p:tgtEl>
                                          <p:spTgt spid="4"/>
                                        </p:tgtEl>
                                      </p:cBhvr>
                                    </p:cmd>
                                  </p:childTnLst>
                                </p:cTn>
                              </p:par>
                              <p:par>
                                <p:cTn id="7" presetID="22" presetClass="entr" presetSubtype="4" fill="hold" grpId="0" nodeType="withEffect">
                                  <p:stCondLst>
                                    <p:cond delay="400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00"/>
                                        <p:tgtEl>
                                          <p:spTgt spid="7"/>
                                        </p:tgtEl>
                                      </p:cBhvr>
                                    </p:animEffect>
                                  </p:childTnLst>
                                </p:cTn>
                              </p:par>
                              <p:par>
                                <p:cTn id="10" presetID="22" presetClass="entr" presetSubtype="4" fill="hold" grpId="0" nodeType="withEffect">
                                  <p:stCondLst>
                                    <p:cond delay="105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1580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9439"/>
                            </p:stCondLst>
                            <p:childTnLst>
                              <p:par>
                                <p:cTn id="17" presetID="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5020" y="6858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Review Targets </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21456"/>
          <a:stretch/>
        </p:blipFill>
        <p:spPr>
          <a:xfrm>
            <a:off x="1131510" y="1676400"/>
            <a:ext cx="2475310" cy="4608490"/>
          </a:xfrm>
          <a:prstGeom prst="rect">
            <a:avLst/>
          </a:prstGeom>
        </p:spPr>
      </p:pic>
      <p:sp>
        <p:nvSpPr>
          <p:cNvPr id="4" name="Oval Callout 3"/>
          <p:cNvSpPr/>
          <p:nvPr/>
        </p:nvSpPr>
        <p:spPr>
          <a:xfrm>
            <a:off x="4953000" y="2951945"/>
            <a:ext cx="2356558" cy="1620055"/>
          </a:xfrm>
          <a:prstGeom prst="wedgeEllipseCallout">
            <a:avLst>
              <a:gd name="adj1" fmla="val -63439"/>
              <a:gd name="adj2" fmla="val -276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Are these targets rigorous and attainable?</a:t>
            </a:r>
            <a:endParaRPr lang="en-US" dirty="0"/>
          </a:p>
        </p:txBody>
      </p:sp>
      <p:pic>
        <p:nvPicPr>
          <p:cNvPr id="5"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43196" y="5508838"/>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 63.WMA">
            <a:hlinkClick r:id="" action="ppaction://media"/>
          </p:cNvPr>
          <p:cNvPicPr>
            <a:picLocks noChangeAspect="1"/>
          </p:cNvPicPr>
          <p:nvPr>
            <a:audioFile r:link="rId2"/>
            <p:extLst>
              <p:ext uri="{DAA4B4D4-6D71-4841-9C94-3DE7FCFB9230}">
                <p14:media xmlns:p14="http://schemas.microsoft.com/office/powerpoint/2010/main" r:embed="rId3">
                  <p14:trim st="929.2721" end="755"/>
                </p14:media>
              </p:ext>
            </p:extLst>
          </p:nvPr>
        </p:nvPicPr>
        <p:blipFill>
          <a:blip r:embed="rId9"/>
          <a:stretch>
            <a:fillRect/>
          </a:stretch>
        </p:blipFill>
        <p:spPr>
          <a:xfrm>
            <a:off x="406891" y="381000"/>
            <a:ext cx="609600" cy="609600"/>
          </a:xfrm>
          <a:prstGeom prst="rect">
            <a:avLst/>
          </a:prstGeom>
        </p:spPr>
      </p:pic>
    </p:spTree>
    <p:extLst>
      <p:ext uri="{BB962C8B-B14F-4D97-AF65-F5344CB8AC3E}">
        <p14:creationId xmlns:p14="http://schemas.microsoft.com/office/powerpoint/2010/main" val="105356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0" fill="hold"/>
                                        <p:tgtEl>
                                          <p:spTgt spid="6"/>
                                        </p:tgtEl>
                                      </p:cBhvr>
                                    </p:cmd>
                                  </p:childTnLst>
                                </p:cTn>
                              </p:par>
                              <p:par>
                                <p:cTn id="7" presetID="2" presetClass="entr" presetSubtype="4" fill="hold" grpId="0" nodeType="withEffect">
                                  <p:stCondLst>
                                    <p:cond delay="35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par>
                          <p:cTn id="11" fill="hold">
                            <p:stCondLst>
                              <p:cond delay="737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42067" y="4572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Record Results</a:t>
            </a:r>
            <a:endParaRPr lang="en-US" b="1" dirty="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24147"/>
          <a:stretch/>
        </p:blipFill>
        <p:spPr>
          <a:xfrm flipH="1">
            <a:off x="5638799" y="1371599"/>
            <a:ext cx="2192865" cy="4913291"/>
          </a:xfrm>
          <a:prstGeom prst="rect">
            <a:avLst/>
          </a:prstGeom>
        </p:spPr>
      </p:pic>
      <p:sp>
        <p:nvSpPr>
          <p:cNvPr id="4" name="TextBox 3"/>
          <p:cNvSpPr txBox="1"/>
          <p:nvPr/>
        </p:nvSpPr>
        <p:spPr>
          <a:xfrm>
            <a:off x="1600200" y="2590800"/>
            <a:ext cx="3048000" cy="1384995"/>
          </a:xfrm>
          <a:prstGeom prst="rect">
            <a:avLst/>
          </a:prstGeom>
          <a:noFill/>
        </p:spPr>
        <p:txBody>
          <a:bodyPr wrap="square" rtlCol="0">
            <a:spAutoFit/>
          </a:bodyPr>
          <a:lstStyle/>
          <a:p>
            <a:pPr algn="ctr"/>
            <a:r>
              <a:rPr lang="en-US" sz="2800" dirty="0" smtClean="0"/>
              <a:t>Record these results to utilize as future trend data!</a:t>
            </a:r>
            <a:endParaRPr lang="en-US" sz="2800" dirty="0"/>
          </a:p>
        </p:txBody>
      </p:sp>
      <p:pic>
        <p:nvPicPr>
          <p:cNvPr id="5" name="Slide 64.WMA">
            <a:hlinkClick r:id="" action="ppaction://media"/>
          </p:cNvPr>
          <p:cNvPicPr>
            <a:picLocks noChangeAspect="1"/>
          </p:cNvPicPr>
          <p:nvPr>
            <a:audioFile r:link="rId2"/>
            <p:extLst>
              <p:ext uri="{DAA4B4D4-6D71-4841-9C94-3DE7FCFB9230}">
                <p14:media xmlns:p14="http://schemas.microsoft.com/office/powerpoint/2010/main" r:embed="rId3">
                  <p14:trim st="1000" end="924"/>
                </p14:media>
              </p:ext>
            </p:extLst>
          </p:nvPr>
        </p:nvPicPr>
        <p:blipFill>
          <a:blip r:embed="rId7"/>
          <a:stretch>
            <a:fillRect/>
          </a:stretch>
        </p:blipFill>
        <p:spPr>
          <a:xfrm>
            <a:off x="432467" y="392770"/>
            <a:ext cx="609600" cy="609600"/>
          </a:xfrm>
          <a:prstGeom prst="rect">
            <a:avLst/>
          </a:prstGeom>
        </p:spPr>
      </p:pic>
      <p:pic>
        <p:nvPicPr>
          <p:cNvPr id="6" name="Picture 7" descr="C:\Users\tgrant\AppData\Local\Microsoft\Windows\Temporary Internet Files\Content.IE5\FVFT0A2D\BUTTON_NEXT[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57026"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9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 fill="hold"/>
                                        <p:tgtEl>
                                          <p:spTgt spid="5"/>
                                        </p:tgtEl>
                                      </p:cBhvr>
                                    </p:cmd>
                                  </p:childTnLst>
                                </p:cTn>
                              </p:par>
                              <p:par>
                                <p:cTn id="7" presetID="1" presetClass="entr" presetSubtype="0" fill="hold" grpId="0" nodeType="withEffect">
                                  <p:stCondLst>
                                    <p:cond delay="800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121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869950" y="914400"/>
            <a:ext cx="7543800" cy="1981200"/>
          </a:xfrm>
          <a:noFill/>
        </p:spPr>
        <p:txBody>
          <a:bodyPr>
            <a:noAutofit/>
          </a:bodyPr>
          <a:lstStyle/>
          <a:p>
            <a:r>
              <a:rPr lang="en-US" sz="5400" b="1" dirty="0" smtClean="0">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SLO Approval, Review, Implementation and Scoring</a:t>
            </a:r>
            <a:endParaRPr lang="en-US" sz="5400" b="1" dirty="0">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p:txBody>
      </p:sp>
      <p:pic>
        <p:nvPicPr>
          <p:cNvPr id="5122" name="Picture 2" descr="C:\Users\tgrant\AppData\Local\Microsoft\Windows\Temporary Internet Files\Content.IE5\RMPF0HPJ\Review[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478694"/>
            <a:ext cx="2380953" cy="23809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C:\Users\tgrant\AppData\Local\Microsoft\Windows\Temporary Internet Files\Content.IE5\FVFT0A2D\BUTTON_NEXT[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20000" y="5508838"/>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65.WMA">
            <a:hlinkClick r:id="" action="ppaction://media"/>
          </p:cNvPr>
          <p:cNvPicPr>
            <a:picLocks noChangeAspect="1"/>
          </p:cNvPicPr>
          <p:nvPr>
            <a:audioFile r:link="rId3"/>
            <p:extLst>
              <p:ext uri="{DAA4B4D4-6D71-4841-9C94-3DE7FCFB9230}">
                <p14:media xmlns:p14="http://schemas.microsoft.com/office/powerpoint/2010/main" r:embed="rId4">
                  <p14:trim st="934.0954" end="602"/>
                </p14:media>
              </p:ext>
            </p:extLst>
          </p:nvPr>
        </p:nvPicPr>
        <p:blipFill>
          <a:blip r:embed="rId10"/>
          <a:stretch>
            <a:fillRect/>
          </a:stretch>
        </p:blipFill>
        <p:spPr>
          <a:xfrm>
            <a:off x="304800" y="304800"/>
            <a:ext cx="609600" cy="609600"/>
          </a:xfrm>
          <a:prstGeom prst="rect">
            <a:avLst/>
          </a:prstGeom>
        </p:spPr>
      </p:pic>
    </p:spTree>
    <p:custDataLst>
      <p:tags r:id="rId1"/>
    </p:custDataLst>
    <p:extLst>
      <p:ext uri="{BB962C8B-B14F-4D97-AF65-F5344CB8AC3E}">
        <p14:creationId xmlns:p14="http://schemas.microsoft.com/office/powerpoint/2010/main" val="250527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5" fill="hold"/>
                                        <p:tgtEl>
                                          <p:spTgt spid="3"/>
                                        </p:tgtEl>
                                      </p:cBhvr>
                                    </p:cmd>
                                  </p:childTnLst>
                                </p:cTn>
                              </p:par>
                            </p:childTnLst>
                          </p:cTn>
                        </p:par>
                        <p:par>
                          <p:cTn id="7" fill="hold">
                            <p:stCondLst>
                              <p:cond delay="7565"/>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SLO Approval:</a:t>
            </a:r>
          </a:p>
          <a:p>
            <a:r>
              <a:rPr lang="en-US" b="1" dirty="0" smtClean="0"/>
              <a:t>Preliminary Conference</a:t>
            </a:r>
            <a:endParaRPr lang="en-US" b="1" dirty="0"/>
          </a:p>
        </p:txBody>
      </p:sp>
      <p:graphicFrame>
        <p:nvGraphicFramePr>
          <p:cNvPr id="3" name="Diagram 2"/>
          <p:cNvGraphicFramePr/>
          <p:nvPr>
            <p:extLst>
              <p:ext uri="{D42A27DB-BD31-4B8C-83A1-F6EECF244321}">
                <p14:modId xmlns:p14="http://schemas.microsoft.com/office/powerpoint/2010/main" val="1582328757"/>
              </p:ext>
            </p:extLst>
          </p:nvPr>
        </p:nvGraphicFramePr>
        <p:xfrm>
          <a:off x="609600" y="2209800"/>
          <a:ext cx="5105400" cy="3733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2438400" y="2286000"/>
            <a:ext cx="1447800" cy="615553"/>
          </a:xfrm>
          <a:prstGeom prst="rect">
            <a:avLst/>
          </a:prstGeom>
          <a:noFill/>
        </p:spPr>
        <p:txBody>
          <a:bodyPr wrap="square" rtlCol="0">
            <a:spAutoFit/>
          </a:bodyPr>
          <a:lstStyle/>
          <a:p>
            <a:pPr algn="ctr"/>
            <a:r>
              <a:rPr lang="en-US" sz="1700" dirty="0" smtClean="0">
                <a:solidFill>
                  <a:schemeClr val="bg1"/>
                </a:solidFill>
              </a:rPr>
              <a:t>SLO</a:t>
            </a:r>
          </a:p>
          <a:p>
            <a:pPr algn="ctr"/>
            <a:r>
              <a:rPr lang="en-US" sz="1700" dirty="0" smtClean="0">
                <a:solidFill>
                  <a:schemeClr val="bg1"/>
                </a:solidFill>
              </a:rPr>
              <a:t>Development</a:t>
            </a:r>
            <a:endParaRPr lang="en-US" sz="1700" dirty="0">
              <a:solidFill>
                <a:schemeClr val="bg1"/>
              </a:solidFill>
            </a:endParaRPr>
          </a:p>
        </p:txBody>
      </p:sp>
      <p:sp>
        <p:nvSpPr>
          <p:cNvPr id="5" name="TextBox 4"/>
          <p:cNvSpPr txBox="1"/>
          <p:nvPr/>
        </p:nvSpPr>
        <p:spPr>
          <a:xfrm>
            <a:off x="3980114" y="3276600"/>
            <a:ext cx="1447800" cy="877163"/>
          </a:xfrm>
          <a:prstGeom prst="rect">
            <a:avLst/>
          </a:prstGeom>
          <a:noFill/>
        </p:spPr>
        <p:txBody>
          <a:bodyPr wrap="square" rtlCol="0">
            <a:spAutoFit/>
          </a:bodyPr>
          <a:lstStyle/>
          <a:p>
            <a:pPr algn="ctr"/>
            <a:r>
              <a:rPr lang="en-US" sz="1700" dirty="0" smtClean="0">
                <a:solidFill>
                  <a:schemeClr val="bg1"/>
                </a:solidFill>
              </a:rPr>
              <a:t>Preliminary Conference – SLO Approval</a:t>
            </a:r>
            <a:endParaRPr lang="en-US" sz="1700" dirty="0">
              <a:solidFill>
                <a:schemeClr val="bg1"/>
              </a:solidFill>
            </a:endParaRPr>
          </a:p>
        </p:txBody>
      </p:sp>
      <p:sp>
        <p:nvSpPr>
          <p:cNvPr id="6" name="TextBox 5"/>
          <p:cNvSpPr txBox="1"/>
          <p:nvPr/>
        </p:nvSpPr>
        <p:spPr>
          <a:xfrm>
            <a:off x="3359559" y="5181600"/>
            <a:ext cx="1447800" cy="615553"/>
          </a:xfrm>
          <a:prstGeom prst="rect">
            <a:avLst/>
          </a:prstGeom>
          <a:noFill/>
        </p:spPr>
        <p:txBody>
          <a:bodyPr wrap="square" rtlCol="0">
            <a:spAutoFit/>
          </a:bodyPr>
          <a:lstStyle/>
          <a:p>
            <a:pPr algn="ctr"/>
            <a:r>
              <a:rPr lang="en-US" sz="1700" dirty="0" smtClean="0">
                <a:solidFill>
                  <a:schemeClr val="bg1"/>
                </a:solidFill>
              </a:rPr>
              <a:t>Mid-Course</a:t>
            </a:r>
            <a:br>
              <a:rPr lang="en-US" sz="1700" dirty="0" smtClean="0">
                <a:solidFill>
                  <a:schemeClr val="bg1"/>
                </a:solidFill>
              </a:rPr>
            </a:br>
            <a:r>
              <a:rPr lang="en-US" sz="1700" dirty="0" smtClean="0">
                <a:solidFill>
                  <a:schemeClr val="bg1"/>
                </a:solidFill>
              </a:rPr>
              <a:t>Conference</a:t>
            </a:r>
            <a:endParaRPr lang="en-US" sz="1700" dirty="0">
              <a:solidFill>
                <a:schemeClr val="bg1"/>
              </a:solidFill>
            </a:endParaRPr>
          </a:p>
        </p:txBody>
      </p:sp>
      <p:sp>
        <p:nvSpPr>
          <p:cNvPr id="7" name="TextBox 6"/>
          <p:cNvSpPr txBox="1"/>
          <p:nvPr/>
        </p:nvSpPr>
        <p:spPr>
          <a:xfrm>
            <a:off x="1524000" y="5181600"/>
            <a:ext cx="1447800" cy="615553"/>
          </a:xfrm>
          <a:prstGeom prst="rect">
            <a:avLst/>
          </a:prstGeom>
          <a:noFill/>
        </p:spPr>
        <p:txBody>
          <a:bodyPr wrap="square" rtlCol="0">
            <a:spAutoFit/>
          </a:bodyPr>
          <a:lstStyle/>
          <a:p>
            <a:pPr algn="ctr"/>
            <a:r>
              <a:rPr lang="en-US" sz="1700" dirty="0" smtClean="0">
                <a:solidFill>
                  <a:schemeClr val="bg1"/>
                </a:solidFill>
              </a:rPr>
              <a:t>Final Review and Score</a:t>
            </a:r>
            <a:endParaRPr lang="en-US" sz="1700" dirty="0">
              <a:solidFill>
                <a:schemeClr val="bg1"/>
              </a:solidFill>
            </a:endParaRPr>
          </a:p>
        </p:txBody>
      </p:sp>
      <p:sp>
        <p:nvSpPr>
          <p:cNvPr id="8" name="TextBox 7"/>
          <p:cNvSpPr txBox="1"/>
          <p:nvPr/>
        </p:nvSpPr>
        <p:spPr>
          <a:xfrm>
            <a:off x="914400" y="3283390"/>
            <a:ext cx="1447800" cy="877163"/>
          </a:xfrm>
          <a:prstGeom prst="rect">
            <a:avLst/>
          </a:prstGeom>
          <a:noFill/>
        </p:spPr>
        <p:txBody>
          <a:bodyPr wrap="square" rtlCol="0">
            <a:spAutoFit/>
          </a:bodyPr>
          <a:lstStyle/>
          <a:p>
            <a:pPr algn="ctr"/>
            <a:r>
              <a:rPr lang="en-US" sz="1700" dirty="0" smtClean="0">
                <a:solidFill>
                  <a:schemeClr val="bg1"/>
                </a:solidFill>
              </a:rPr>
              <a:t>Summative Conference &amp; Reflection</a:t>
            </a:r>
            <a:endParaRPr lang="en-US" sz="1700" dirty="0">
              <a:solidFill>
                <a:schemeClr val="bg1"/>
              </a:solidFill>
            </a:endParaRPr>
          </a:p>
        </p:txBody>
      </p:sp>
      <p:sp>
        <p:nvSpPr>
          <p:cNvPr id="9" name="TextBox 8"/>
          <p:cNvSpPr txBox="1"/>
          <p:nvPr/>
        </p:nvSpPr>
        <p:spPr>
          <a:xfrm>
            <a:off x="5965368" y="4165937"/>
            <a:ext cx="2590800" cy="1015663"/>
          </a:xfrm>
          <a:prstGeom prst="rect">
            <a:avLst/>
          </a:prstGeom>
          <a:noFill/>
        </p:spPr>
        <p:txBody>
          <a:bodyPr wrap="square" rtlCol="0">
            <a:spAutoFit/>
          </a:bodyPr>
          <a:lstStyle/>
          <a:p>
            <a:pPr algn="ctr"/>
            <a:r>
              <a:rPr lang="en-US" sz="2000" b="1" dirty="0" smtClean="0">
                <a:solidFill>
                  <a:schemeClr val="tx2"/>
                </a:solidFill>
              </a:rPr>
              <a:t>When?</a:t>
            </a:r>
          </a:p>
          <a:p>
            <a:pPr algn="ctr"/>
            <a:r>
              <a:rPr lang="en-US" sz="2000" dirty="0" smtClean="0">
                <a:solidFill>
                  <a:schemeClr val="tx2"/>
                </a:solidFill>
              </a:rPr>
              <a:t>Prior to the start of the SLO Interval.</a:t>
            </a:r>
            <a:endParaRPr lang="en-US" sz="2000" dirty="0">
              <a:solidFill>
                <a:schemeClr val="tx2"/>
              </a:solidFill>
            </a:endParaRPr>
          </a:p>
        </p:txBody>
      </p:sp>
      <p:sp>
        <p:nvSpPr>
          <p:cNvPr id="10" name="TextBox 9"/>
          <p:cNvSpPr txBox="1"/>
          <p:nvPr/>
        </p:nvSpPr>
        <p:spPr>
          <a:xfrm>
            <a:off x="5774868" y="2594314"/>
            <a:ext cx="2971800" cy="1015663"/>
          </a:xfrm>
          <a:prstGeom prst="rect">
            <a:avLst/>
          </a:prstGeom>
          <a:noFill/>
        </p:spPr>
        <p:txBody>
          <a:bodyPr wrap="square" rtlCol="0">
            <a:spAutoFit/>
          </a:bodyPr>
          <a:lstStyle/>
          <a:p>
            <a:pPr algn="ctr"/>
            <a:r>
              <a:rPr lang="en-US" sz="2000" b="1" dirty="0" smtClean="0">
                <a:solidFill>
                  <a:schemeClr val="tx2"/>
                </a:solidFill>
              </a:rPr>
              <a:t>Who?</a:t>
            </a:r>
          </a:p>
          <a:p>
            <a:pPr algn="ctr"/>
            <a:r>
              <a:rPr lang="en-US" sz="2000" dirty="0" smtClean="0">
                <a:solidFill>
                  <a:schemeClr val="tx2"/>
                </a:solidFill>
              </a:rPr>
              <a:t>Final approval is issued by the building principal.</a:t>
            </a:r>
            <a:endParaRPr lang="en-US" sz="2000" dirty="0">
              <a:solidFill>
                <a:schemeClr val="tx2"/>
              </a:solidFill>
            </a:endParaRPr>
          </a:p>
        </p:txBody>
      </p:sp>
      <p:pic>
        <p:nvPicPr>
          <p:cNvPr id="11"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12531" y="5733096"/>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12" name="Slide 66.WMA">
            <a:hlinkClick r:id="" action="ppaction://media"/>
          </p:cNvPr>
          <p:cNvPicPr>
            <a:picLocks noChangeAspect="1"/>
          </p:cNvPicPr>
          <p:nvPr>
            <a:audioFile r:link="rId2"/>
            <p:extLst>
              <p:ext uri="{DAA4B4D4-6D71-4841-9C94-3DE7FCFB9230}">
                <p14:media xmlns:p14="http://schemas.microsoft.com/office/powerpoint/2010/main" r:embed="rId3">
                  <p14:trim st="1008.1432" end="201"/>
                </p14:media>
              </p:ext>
            </p:extLst>
          </p:nvPr>
        </p:nvPicPr>
        <p:blipFill>
          <a:blip r:embed="rId13"/>
          <a:stretch>
            <a:fillRect/>
          </a:stretch>
        </p:blipFill>
        <p:spPr>
          <a:xfrm>
            <a:off x="488439" y="304800"/>
            <a:ext cx="609600" cy="609600"/>
          </a:xfrm>
          <a:prstGeom prst="rect">
            <a:avLst/>
          </a:prstGeom>
        </p:spPr>
      </p:pic>
    </p:spTree>
    <p:extLst>
      <p:ext uri="{BB962C8B-B14F-4D97-AF65-F5344CB8AC3E}">
        <p14:creationId xmlns:p14="http://schemas.microsoft.com/office/powerpoint/2010/main" val="35782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91" fill="hold"/>
                                        <p:tgtEl>
                                          <p:spTgt spid="12"/>
                                        </p:tgtEl>
                                      </p:cBhvr>
                                    </p:cmd>
                                  </p:childTnLst>
                                </p:cTn>
                              </p:par>
                              <p:par>
                                <p:cTn id="7" presetID="14" presetClass="entr" presetSubtype="10" fill="hold" grpId="0" nodeType="withEffect">
                                  <p:stCondLst>
                                    <p:cond delay="7000"/>
                                  </p:stCondLst>
                                  <p:childTnLst>
                                    <p:set>
                                      <p:cBhvr>
                                        <p:cTn id="8" dur="1" fill="hold">
                                          <p:stCondLst>
                                            <p:cond delay="0"/>
                                          </p:stCondLst>
                                        </p:cTn>
                                        <p:tgtEl>
                                          <p:spTgt spid="10"/>
                                        </p:tgtEl>
                                        <p:attrNameLst>
                                          <p:attrName>style.visibility</p:attrName>
                                        </p:attrNameLst>
                                      </p:cBhvr>
                                      <p:to>
                                        <p:strVal val="visible"/>
                                      </p:to>
                                    </p:set>
                                    <p:animEffect transition="in" filter="randombar(horizontal)">
                                      <p:cBhvr>
                                        <p:cTn id="9" dur="500"/>
                                        <p:tgtEl>
                                          <p:spTgt spid="10"/>
                                        </p:tgtEl>
                                      </p:cBhvr>
                                    </p:animEffect>
                                  </p:childTnLst>
                                </p:cTn>
                              </p:par>
                              <p:par>
                                <p:cTn id="10" presetID="14" presetClass="entr" presetSubtype="10" fill="hold" grpId="0" nodeType="withEffect">
                                  <p:stCondLst>
                                    <p:cond delay="700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33991"/>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2"/>
                </p:tgtEl>
              </p:cMediaNode>
            </p:audio>
          </p:childTnLst>
        </p:cTn>
      </p:par>
    </p:tnLst>
    <p:bldLst>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889724" y="228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SLO Quality Review</a:t>
            </a:r>
            <a:endParaRPr lang="en-US" b="1"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83799">
            <a:off x="5765392" y="1367275"/>
            <a:ext cx="2118360" cy="275571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33757">
            <a:off x="4761729" y="3439504"/>
            <a:ext cx="3289257" cy="253083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28600" y="2950036"/>
            <a:ext cx="3702561" cy="923330"/>
          </a:xfrm>
          <a:prstGeom prst="rect">
            <a:avLst/>
          </a:prstGeom>
          <a:noFill/>
        </p:spPr>
        <p:txBody>
          <a:bodyPr wrap="square" rtlCol="0">
            <a:spAutoFit/>
          </a:bodyPr>
          <a:lstStyle/>
          <a:p>
            <a:pPr algn="ctr"/>
            <a:r>
              <a:rPr lang="en-US" b="1" dirty="0" smtClean="0"/>
              <a:t>The Center for Assessment </a:t>
            </a:r>
          </a:p>
          <a:p>
            <a:pPr algn="ctr"/>
            <a:r>
              <a:rPr lang="en-US" b="1" dirty="0" smtClean="0"/>
              <a:t>Rubric for Rating SLO Quality Tool</a:t>
            </a:r>
          </a:p>
          <a:p>
            <a:pPr algn="ctr"/>
            <a:r>
              <a:rPr lang="en-US" b="1" dirty="0"/>
              <a:t>i</a:t>
            </a:r>
            <a:r>
              <a:rPr lang="en-US" b="1" dirty="0" smtClean="0"/>
              <a:t>s designed to:</a:t>
            </a:r>
            <a:endParaRPr lang="en-US" b="1" dirty="0"/>
          </a:p>
        </p:txBody>
      </p:sp>
      <p:sp>
        <p:nvSpPr>
          <p:cNvPr id="7" name="TextBox 6"/>
          <p:cNvSpPr txBox="1"/>
          <p:nvPr/>
        </p:nvSpPr>
        <p:spPr>
          <a:xfrm>
            <a:off x="1215377" y="1559085"/>
            <a:ext cx="3509744" cy="1200329"/>
          </a:xfrm>
          <a:prstGeom prst="rect">
            <a:avLst/>
          </a:prstGeom>
          <a:noFill/>
        </p:spPr>
        <p:txBody>
          <a:bodyPr wrap="square" rtlCol="0">
            <a:spAutoFit/>
          </a:bodyPr>
          <a:lstStyle/>
          <a:p>
            <a:r>
              <a:rPr lang="en-US" dirty="0" smtClean="0"/>
              <a:t>Three critical areas:</a:t>
            </a:r>
          </a:p>
          <a:p>
            <a:pPr marL="285750" indent="-285750">
              <a:buFont typeface="Arial" panose="020B0604020202020204" pitchFamily="34" charset="0"/>
              <a:buChar char="•"/>
            </a:pPr>
            <a:r>
              <a:rPr lang="en-US" dirty="0" smtClean="0"/>
              <a:t>The Content</a:t>
            </a:r>
          </a:p>
          <a:p>
            <a:pPr marL="285750" indent="-285750">
              <a:buFont typeface="Arial" panose="020B0604020202020204" pitchFamily="34" charset="0"/>
              <a:buChar char="•"/>
            </a:pPr>
            <a:r>
              <a:rPr lang="en-US" dirty="0" smtClean="0"/>
              <a:t>The Assessment</a:t>
            </a:r>
          </a:p>
          <a:p>
            <a:pPr marL="285750" indent="-285750">
              <a:buFont typeface="Arial" panose="020B0604020202020204" pitchFamily="34" charset="0"/>
              <a:buChar char="•"/>
            </a:pPr>
            <a:r>
              <a:rPr lang="en-US" dirty="0" smtClean="0"/>
              <a:t>The Rigor</a:t>
            </a:r>
            <a:endParaRPr lang="en-US" dirty="0"/>
          </a:p>
        </p:txBody>
      </p:sp>
      <p:sp>
        <p:nvSpPr>
          <p:cNvPr id="8" name="TextBox 7"/>
          <p:cNvSpPr txBox="1"/>
          <p:nvPr/>
        </p:nvSpPr>
        <p:spPr>
          <a:xfrm>
            <a:off x="426848" y="4022785"/>
            <a:ext cx="3306063"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Provide teachers, principals, evaluators and district administration guidance for evaluating SLOs</a:t>
            </a:r>
          </a:p>
          <a:p>
            <a:endParaRPr lang="en-US" dirty="0" smtClean="0"/>
          </a:p>
          <a:p>
            <a:pPr marL="285750" indent="-285750">
              <a:buFont typeface="Arial" panose="020B0604020202020204" pitchFamily="34" charset="0"/>
              <a:buChar char="•"/>
            </a:pPr>
            <a:r>
              <a:rPr lang="en-US" dirty="0" smtClean="0"/>
              <a:t>Ensures SLO meets “acceptable quality”</a:t>
            </a:r>
            <a:endParaRPr lang="en-US" dirty="0"/>
          </a:p>
        </p:txBody>
      </p:sp>
      <p:pic>
        <p:nvPicPr>
          <p:cNvPr id="9" name="Picture 7" descr="C:\Users\tgrant\AppData\Local\Microsoft\Windows\Temporary Internet Files\Content.IE5\FVFT0A2D\BUTTON_NEXT[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721638"/>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67.WMA">
            <a:hlinkClick r:id="" action="ppaction://media"/>
          </p:cNvPr>
          <p:cNvPicPr>
            <a:picLocks noChangeAspect="1"/>
          </p:cNvPicPr>
          <p:nvPr>
            <a:audioFile r:link="rId2"/>
            <p:extLst>
              <p:ext uri="{DAA4B4D4-6D71-4841-9C94-3DE7FCFB9230}">
                <p14:media xmlns:p14="http://schemas.microsoft.com/office/powerpoint/2010/main" r:embed="rId3">
                  <p14:trim st="1400.833" end="259"/>
                </p14:media>
              </p:ext>
            </p:extLst>
          </p:nvPr>
        </p:nvPicPr>
        <p:blipFill>
          <a:blip r:embed="rId10"/>
          <a:stretch>
            <a:fillRect/>
          </a:stretch>
        </p:blipFill>
        <p:spPr>
          <a:xfrm>
            <a:off x="544146" y="258746"/>
            <a:ext cx="609600" cy="609600"/>
          </a:xfrm>
          <a:prstGeom prst="rect">
            <a:avLst/>
          </a:prstGeom>
        </p:spPr>
      </p:pic>
    </p:spTree>
    <p:extLst>
      <p:ext uri="{BB962C8B-B14F-4D97-AF65-F5344CB8AC3E}">
        <p14:creationId xmlns:p14="http://schemas.microsoft.com/office/powerpoint/2010/main" val="17667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99" fill="hold"/>
                                        <p:tgtEl>
                                          <p:spTgt spid="5"/>
                                        </p:tgtEl>
                                      </p:cBhvr>
                                    </p:cmd>
                                  </p:childTnLst>
                                </p:cTn>
                              </p:par>
                              <p:par>
                                <p:cTn id="7" presetID="10" presetClass="entr" presetSubtype="0" fill="hold" nodeType="withEffect">
                                  <p:stCondLst>
                                    <p:cond delay="1300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500"/>
                                        <p:tgtEl>
                                          <p:spTgt spid="7">
                                            <p:txEl>
                                              <p:pRg st="0" end="0"/>
                                            </p:txEl>
                                          </p:spTgt>
                                        </p:tgtEl>
                                      </p:cBhvr>
                                    </p:animEffect>
                                  </p:childTnLst>
                                </p:cTn>
                              </p:par>
                              <p:par>
                                <p:cTn id="10" presetID="10" presetClass="entr" presetSubtype="0" fill="hold" nodeType="withEffect">
                                  <p:stCondLst>
                                    <p:cond delay="1880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188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188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25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300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10" presetClass="entr" presetSubtype="0" fill="hold" nodeType="withEffect">
                                  <p:stCondLst>
                                    <p:cond delay="4400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par>
                                <p:cTn id="28" presetID="6" presetClass="emph" presetSubtype="0" fill="hold" nodeType="withEffect">
                                  <p:stCondLst>
                                    <p:cond delay="25000"/>
                                  </p:stCondLst>
                                  <p:childTnLst>
                                    <p:animScale>
                                      <p:cBhvr>
                                        <p:cTn id="29" dur="2000" fill="hold"/>
                                        <p:tgtEl>
                                          <p:spTgt spid="3"/>
                                        </p:tgtEl>
                                      </p:cBhvr>
                                      <p:by x="150000" y="150000"/>
                                    </p:animScale>
                                  </p:childTnLst>
                                </p:cTn>
                              </p:par>
                              <p:par>
                                <p:cTn id="30" presetID="6" presetClass="emph" presetSubtype="0" fill="hold" nodeType="withEffect">
                                  <p:stCondLst>
                                    <p:cond delay="25000"/>
                                  </p:stCondLst>
                                  <p:childTnLst>
                                    <p:animScale>
                                      <p:cBhvr>
                                        <p:cTn id="31" dur="2000" fill="hold"/>
                                        <p:tgtEl>
                                          <p:spTgt spid="4"/>
                                        </p:tgtEl>
                                      </p:cBhvr>
                                      <p:by x="150000" y="150000"/>
                                    </p:animScale>
                                  </p:childTnLst>
                                </p:cTn>
                              </p:par>
                            </p:childTnLst>
                          </p:cTn>
                        </p:par>
                        <p:par>
                          <p:cTn id="32" fill="hold">
                            <p:stCondLst>
                              <p:cond delay="51699"/>
                            </p:stCondLst>
                            <p:childTnLst>
                              <p:par>
                                <p:cTn id="33" presetID="1"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Content, Assessment,</a:t>
            </a:r>
          </a:p>
          <a:p>
            <a:r>
              <a:rPr lang="en-US" b="1" dirty="0" smtClean="0"/>
              <a:t>&amp; Rigor</a:t>
            </a:r>
            <a:endParaRPr lang="en-US" b="1" dirty="0"/>
          </a:p>
        </p:txBody>
      </p:sp>
      <p:graphicFrame>
        <p:nvGraphicFramePr>
          <p:cNvPr id="4" name="Diagram 3"/>
          <p:cNvGraphicFramePr/>
          <p:nvPr>
            <p:extLst>
              <p:ext uri="{D42A27DB-BD31-4B8C-83A1-F6EECF244321}">
                <p14:modId xmlns:p14="http://schemas.microsoft.com/office/powerpoint/2010/main" val="2225964477"/>
              </p:ext>
            </p:extLst>
          </p:nvPr>
        </p:nvGraphicFramePr>
        <p:xfrm>
          <a:off x="1098039" y="2209800"/>
          <a:ext cx="6958787" cy="3733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p:cNvSpPr txBox="1"/>
          <p:nvPr/>
        </p:nvSpPr>
        <p:spPr>
          <a:xfrm>
            <a:off x="3581400" y="2293749"/>
            <a:ext cx="4481884"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1"/>
                </a:solidFill>
              </a:rPr>
              <a:t>Alignment of district/building initiatives</a:t>
            </a:r>
          </a:p>
          <a:p>
            <a:pPr marL="285750" indent="-285750">
              <a:buFont typeface="Arial" panose="020B0604020202020204" pitchFamily="34" charset="0"/>
              <a:buChar char="•"/>
            </a:pPr>
            <a:r>
              <a:rPr lang="en-US" dirty="0" smtClean="0">
                <a:solidFill>
                  <a:schemeClr val="accent1"/>
                </a:solidFill>
              </a:rPr>
              <a:t>Whether or not the content reflects enduring understandings over time</a:t>
            </a:r>
            <a:endParaRPr lang="en-US" dirty="0">
              <a:solidFill>
                <a:schemeClr val="accent1"/>
              </a:solidFill>
            </a:endParaRPr>
          </a:p>
        </p:txBody>
      </p:sp>
      <p:sp>
        <p:nvSpPr>
          <p:cNvPr id="6" name="TextBox 5"/>
          <p:cNvSpPr txBox="1"/>
          <p:nvPr/>
        </p:nvSpPr>
        <p:spPr>
          <a:xfrm>
            <a:off x="3581400" y="3657600"/>
            <a:ext cx="4481884" cy="923330"/>
          </a:xfrm>
          <a:prstGeom prst="rect">
            <a:avLst/>
          </a:prstGeom>
          <a:noFill/>
        </p:spPr>
        <p:txBody>
          <a:bodyPr wrap="square" rtlCol="0">
            <a:spAutoFit/>
          </a:bodyPr>
          <a:lstStyle/>
          <a:p>
            <a:r>
              <a:rPr lang="en-US" b="1" dirty="0" smtClean="0">
                <a:solidFill>
                  <a:schemeClr val="accent1"/>
                </a:solidFill>
              </a:rPr>
              <a:t>It cannot be stressed enough!</a:t>
            </a:r>
          </a:p>
          <a:p>
            <a:pPr marL="285750" indent="-285750">
              <a:buFont typeface="Arial" panose="020B0604020202020204" pitchFamily="34" charset="0"/>
              <a:buChar char="•"/>
            </a:pPr>
            <a:r>
              <a:rPr lang="en-US" dirty="0" smtClean="0">
                <a:solidFill>
                  <a:schemeClr val="accent1"/>
                </a:solidFill>
              </a:rPr>
              <a:t>The SLO is only as good as the assessment used to track student growth</a:t>
            </a:r>
            <a:endParaRPr lang="en-US" dirty="0">
              <a:solidFill>
                <a:schemeClr val="accent1"/>
              </a:solidFill>
            </a:endParaRPr>
          </a:p>
        </p:txBody>
      </p:sp>
      <p:sp>
        <p:nvSpPr>
          <p:cNvPr id="7" name="TextBox 6"/>
          <p:cNvSpPr txBox="1"/>
          <p:nvPr/>
        </p:nvSpPr>
        <p:spPr>
          <a:xfrm>
            <a:off x="3593024" y="4876800"/>
            <a:ext cx="4481884"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1"/>
                </a:solidFill>
              </a:rPr>
              <a:t>Reflects analysis and reflection in prep</a:t>
            </a:r>
          </a:p>
          <a:p>
            <a:pPr marL="285750" indent="-285750">
              <a:buFont typeface="Arial" panose="020B0604020202020204" pitchFamily="34" charset="0"/>
              <a:buChar char="•"/>
            </a:pPr>
            <a:r>
              <a:rPr lang="en-US" dirty="0" smtClean="0">
                <a:solidFill>
                  <a:schemeClr val="accent1"/>
                </a:solidFill>
              </a:rPr>
              <a:t>Tied directly to the data analysis and rationale presented in the SLO</a:t>
            </a:r>
            <a:endParaRPr lang="en-US" dirty="0">
              <a:solidFill>
                <a:schemeClr val="accent1"/>
              </a:solidFill>
            </a:endParaRPr>
          </a:p>
        </p:txBody>
      </p:sp>
      <p:pic>
        <p:nvPicPr>
          <p:cNvPr id="8"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753325"/>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68.WMA">
            <a:hlinkClick r:id="" action="ppaction://media"/>
          </p:cNvPr>
          <p:cNvPicPr>
            <a:picLocks noChangeAspect="1"/>
          </p:cNvPicPr>
          <p:nvPr>
            <a:audioFile r:link="rId2"/>
            <p:extLst>
              <p:ext uri="{DAA4B4D4-6D71-4841-9C94-3DE7FCFB9230}">
                <p14:media xmlns:p14="http://schemas.microsoft.com/office/powerpoint/2010/main" r:embed="rId3">
                  <p14:trim st="946.0788" end="637"/>
                </p14:media>
              </p:ext>
            </p:extLst>
          </p:nvPr>
        </p:nvPicPr>
        <p:blipFill>
          <a:blip r:embed="rId13"/>
          <a:stretch>
            <a:fillRect/>
          </a:stretch>
        </p:blipFill>
        <p:spPr>
          <a:xfrm>
            <a:off x="793239" y="545170"/>
            <a:ext cx="609600" cy="609600"/>
          </a:xfrm>
          <a:prstGeom prst="rect">
            <a:avLst/>
          </a:prstGeom>
        </p:spPr>
      </p:pic>
      <p:sp>
        <p:nvSpPr>
          <p:cNvPr id="9" name="TextBox 8"/>
          <p:cNvSpPr txBox="1"/>
          <p:nvPr/>
        </p:nvSpPr>
        <p:spPr>
          <a:xfrm>
            <a:off x="1450513" y="2457271"/>
            <a:ext cx="1712520" cy="1200329"/>
          </a:xfrm>
          <a:prstGeom prst="rect">
            <a:avLst/>
          </a:prstGeom>
          <a:noFill/>
        </p:spPr>
        <p:txBody>
          <a:bodyPr wrap="none" rtlCol="0">
            <a:spAutoFit/>
          </a:bodyPr>
          <a:lstStyle/>
          <a:p>
            <a:pPr lvl="0"/>
            <a:r>
              <a:rPr lang="en-US" sz="3600" b="1" dirty="0"/>
              <a:t>Content</a:t>
            </a:r>
          </a:p>
          <a:p>
            <a:endParaRPr lang="en-US" sz="3600" b="1" dirty="0"/>
          </a:p>
        </p:txBody>
      </p:sp>
      <p:sp>
        <p:nvSpPr>
          <p:cNvPr id="10" name="TextBox 9"/>
          <p:cNvSpPr txBox="1"/>
          <p:nvPr/>
        </p:nvSpPr>
        <p:spPr>
          <a:xfrm>
            <a:off x="1292438" y="3508180"/>
            <a:ext cx="2288962" cy="1569660"/>
          </a:xfrm>
          <a:prstGeom prst="rect">
            <a:avLst/>
          </a:prstGeom>
          <a:noFill/>
        </p:spPr>
        <p:txBody>
          <a:bodyPr wrap="square" rtlCol="0">
            <a:spAutoFit/>
          </a:bodyPr>
          <a:lstStyle/>
          <a:p>
            <a:pPr lvl="0" algn="ctr"/>
            <a:r>
              <a:rPr lang="en-US" sz="3200" b="1" dirty="0"/>
              <a:t>Quality of Assessment</a:t>
            </a:r>
          </a:p>
          <a:p>
            <a:pPr algn="ctr"/>
            <a:endParaRPr lang="en-US" sz="3200" b="1" dirty="0"/>
          </a:p>
        </p:txBody>
      </p:sp>
      <p:sp>
        <p:nvSpPr>
          <p:cNvPr id="11" name="TextBox 10"/>
          <p:cNvSpPr txBox="1"/>
          <p:nvPr/>
        </p:nvSpPr>
        <p:spPr>
          <a:xfrm>
            <a:off x="1032147" y="4843248"/>
            <a:ext cx="2549253" cy="1569660"/>
          </a:xfrm>
          <a:prstGeom prst="rect">
            <a:avLst/>
          </a:prstGeom>
          <a:noFill/>
        </p:spPr>
        <p:txBody>
          <a:bodyPr wrap="square" rtlCol="0">
            <a:spAutoFit/>
          </a:bodyPr>
          <a:lstStyle/>
          <a:p>
            <a:pPr lvl="0" algn="ctr"/>
            <a:r>
              <a:rPr lang="en-US" sz="3200" b="1" dirty="0"/>
              <a:t>Rigor of Target</a:t>
            </a:r>
          </a:p>
          <a:p>
            <a:pPr algn="ctr"/>
            <a:endParaRPr lang="en-US" sz="3200" b="1" dirty="0"/>
          </a:p>
        </p:txBody>
      </p:sp>
    </p:spTree>
    <p:extLst>
      <p:ext uri="{BB962C8B-B14F-4D97-AF65-F5344CB8AC3E}">
        <p14:creationId xmlns:p14="http://schemas.microsoft.com/office/powerpoint/2010/main" val="230997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3" fill="hold"/>
                                        <p:tgtEl>
                                          <p:spTgt spid="3"/>
                                        </p:tgtEl>
                                      </p:cBhvr>
                                    </p:cmd>
                                  </p:childTnLst>
                                </p:cTn>
                              </p:par>
                              <p:par>
                                <p:cTn id="7" presetID="42" presetClass="entr" presetSubtype="0" fill="hold" grpId="0" nodeType="withEffect">
                                  <p:stCondLst>
                                    <p:cond delay="3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3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3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3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3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235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4453"/>
                            </p:stCondLst>
                            <p:childTnLst>
                              <p:par>
                                <p:cTn id="38" presetID="1"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9" grpId="0"/>
      <p:bldP spid="10"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0556">
            <a:off x="3789289" y="1222233"/>
            <a:ext cx="3185944" cy="245134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78372">
            <a:off x="4670170" y="3877829"/>
            <a:ext cx="2042160" cy="265658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56426">
            <a:off x="1074293" y="2869678"/>
            <a:ext cx="2818876" cy="3397641"/>
          </a:xfrm>
          <a:prstGeom prst="rect">
            <a:avLst/>
          </a:prstGeom>
        </p:spPr>
      </p:pic>
      <p:sp>
        <p:nvSpPr>
          <p:cNvPr id="5" name="Title 4"/>
          <p:cNvSpPr>
            <a:spLocks noGrp="1"/>
          </p:cNvSpPr>
          <p:nvPr>
            <p:ph type="title"/>
          </p:nvPr>
        </p:nvSpPr>
        <p:spPr>
          <a:xfrm>
            <a:off x="235273" y="114300"/>
            <a:ext cx="8229600" cy="1143000"/>
          </a:xfrm>
        </p:spPr>
        <p:txBody>
          <a:bodyPr/>
          <a:lstStyle/>
          <a:p>
            <a:r>
              <a:rPr lang="en-US" dirty="0" smtClean="0"/>
              <a:t>SLO Review Activity</a:t>
            </a:r>
            <a:endParaRPr lang="en-US" dirty="0"/>
          </a:p>
        </p:txBody>
      </p:sp>
      <p:pic>
        <p:nvPicPr>
          <p:cNvPr id="6" name="Slide 69 B.WMA">
            <a:hlinkClick r:id="" action="ppaction://media"/>
          </p:cNvPr>
          <p:cNvPicPr>
            <a:picLocks noChangeAspect="1"/>
          </p:cNvPicPr>
          <p:nvPr>
            <a:audioFile r:link="rId1"/>
            <p:extLst>
              <p:ext uri="{DAA4B4D4-6D71-4841-9C94-3DE7FCFB9230}">
                <p14:media xmlns:p14="http://schemas.microsoft.com/office/powerpoint/2010/main" r:embed="rId2">
                  <p14:trim st="1100" end="176"/>
                </p14:media>
              </p:ext>
            </p:extLst>
          </p:nvPr>
        </p:nvPicPr>
        <p:blipFill>
          <a:blip r:embed="rId9"/>
          <a:stretch>
            <a:fillRect/>
          </a:stretch>
        </p:blipFill>
        <p:spPr>
          <a:xfrm>
            <a:off x="8160072" y="238664"/>
            <a:ext cx="609600" cy="609600"/>
          </a:xfrm>
          <a:prstGeom prst="rect">
            <a:avLst/>
          </a:prstGeom>
        </p:spPr>
      </p:pic>
      <p:pic>
        <p:nvPicPr>
          <p:cNvPr id="7" name="Slide 69.WMA">
            <a:hlinkClick r:id="" action="ppaction://media"/>
          </p:cNvPr>
          <p:cNvPicPr>
            <a:picLocks noChangeAspect="1"/>
          </p:cNvPicPr>
          <p:nvPr>
            <a:audioFile r:link="rId1"/>
            <p:extLst>
              <p:ext uri="{DAA4B4D4-6D71-4841-9C94-3DE7FCFB9230}">
                <p14:media xmlns:p14="http://schemas.microsoft.com/office/powerpoint/2010/main" r:embed="rId3">
                  <p14:trim st="1100" end="7660"/>
                </p14:media>
              </p:ext>
            </p:extLst>
          </p:nvPr>
        </p:nvPicPr>
        <p:blipFill>
          <a:blip r:embed="rId9"/>
          <a:stretch>
            <a:fillRect/>
          </a:stretch>
        </p:blipFill>
        <p:spPr>
          <a:xfrm>
            <a:off x="533398" y="381000"/>
            <a:ext cx="609600" cy="609600"/>
          </a:xfrm>
          <a:prstGeom prst="rect">
            <a:avLst/>
          </a:prstGeom>
        </p:spPr>
      </p:pic>
      <p:pic>
        <p:nvPicPr>
          <p:cNvPr id="8" name="Picture 7" descr="C:\Users\tgrant\AppData\Local\Microsoft\Windows\Temporary Internet Files\Content.IE5\FVFT0A2D\BUTTON_NEXT[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12531" y="5503883"/>
            <a:ext cx="1034137" cy="9756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6969" y="2032405"/>
            <a:ext cx="2895600" cy="830997"/>
          </a:xfrm>
          <a:prstGeom prst="rect">
            <a:avLst/>
          </a:prstGeom>
          <a:solidFill>
            <a:schemeClr val="tx1">
              <a:lumMod val="85000"/>
            </a:schemeClr>
          </a:solidFill>
        </p:spPr>
        <p:txBody>
          <a:bodyPr wrap="square" rtlCol="0">
            <a:spAutoFit/>
          </a:bodyPr>
          <a:lstStyle/>
          <a:p>
            <a:pPr algn="ctr"/>
            <a:r>
              <a:rPr lang="en-US" sz="2400" b="1" dirty="0" smtClean="0">
                <a:solidFill>
                  <a:srgbClr val="FF0000"/>
                </a:solidFill>
              </a:rPr>
              <a:t>Before and After Review Packet</a:t>
            </a:r>
            <a:endParaRPr lang="en-US" sz="2400" b="1" dirty="0">
              <a:solidFill>
                <a:srgbClr val="FF0000"/>
              </a:solidFill>
            </a:endParaRPr>
          </a:p>
        </p:txBody>
      </p:sp>
      <p:sp>
        <p:nvSpPr>
          <p:cNvPr id="10" name="TextBox 9"/>
          <p:cNvSpPr txBox="1"/>
          <p:nvPr/>
        </p:nvSpPr>
        <p:spPr>
          <a:xfrm>
            <a:off x="5558952" y="2009503"/>
            <a:ext cx="3276600" cy="584775"/>
          </a:xfrm>
          <a:prstGeom prst="rect">
            <a:avLst/>
          </a:prstGeom>
          <a:solidFill>
            <a:schemeClr val="tx1">
              <a:lumMod val="85000"/>
            </a:schemeClr>
          </a:solidFill>
        </p:spPr>
        <p:txBody>
          <a:bodyPr wrap="square" rtlCol="0">
            <a:spAutoFit/>
          </a:bodyPr>
          <a:lstStyle/>
          <a:p>
            <a:pPr algn="ctr"/>
            <a:r>
              <a:rPr lang="en-US" sz="3200" b="1" dirty="0" smtClean="0">
                <a:solidFill>
                  <a:srgbClr val="FF0000"/>
                </a:solidFill>
              </a:rPr>
              <a:t>SLO Rating Rubric</a:t>
            </a:r>
          </a:p>
        </p:txBody>
      </p:sp>
      <p:sp>
        <p:nvSpPr>
          <p:cNvPr id="11" name="TextBox 10"/>
          <p:cNvSpPr txBox="1"/>
          <p:nvPr/>
        </p:nvSpPr>
        <p:spPr>
          <a:xfrm>
            <a:off x="5708503" y="4140057"/>
            <a:ext cx="3276600" cy="830997"/>
          </a:xfrm>
          <a:prstGeom prst="rect">
            <a:avLst/>
          </a:prstGeom>
          <a:solidFill>
            <a:schemeClr val="tx1">
              <a:lumMod val="85000"/>
            </a:schemeClr>
          </a:solidFill>
        </p:spPr>
        <p:txBody>
          <a:bodyPr wrap="square" rtlCol="0">
            <a:spAutoFit/>
          </a:bodyPr>
          <a:lstStyle/>
          <a:p>
            <a:pPr algn="ctr"/>
            <a:r>
              <a:rPr lang="en-US" sz="2400" b="1" dirty="0" smtClean="0">
                <a:solidFill>
                  <a:srgbClr val="FF0000"/>
                </a:solidFill>
              </a:rPr>
              <a:t>SLO Rubric Companion Guide</a:t>
            </a:r>
            <a:endParaRPr lang="en-US" sz="2400" b="1" dirty="0">
              <a:solidFill>
                <a:srgbClr val="FF0000"/>
              </a:solidFill>
            </a:endParaRPr>
          </a:p>
        </p:txBody>
      </p:sp>
    </p:spTree>
    <p:extLst>
      <p:ext uri="{BB962C8B-B14F-4D97-AF65-F5344CB8AC3E}">
        <p14:creationId xmlns:p14="http://schemas.microsoft.com/office/powerpoint/2010/main" val="12733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00" fill="hold"/>
                                        <p:tgtEl>
                                          <p:spTgt spid="7"/>
                                        </p:tgtEl>
                                      </p:cBhvr>
                                    </p:cmd>
                                  </p:childTnLst>
                                </p:cTn>
                              </p:par>
                              <p:par>
                                <p:cTn id="7" presetID="2" presetClass="entr" presetSubtype="4" fill="hold" nodeType="withEffect">
                                  <p:stCondLst>
                                    <p:cond delay="5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5500"/>
                                  </p:stCondLst>
                                  <p:childTnLst>
                                    <p:set>
                                      <p:cBhvr>
                                        <p:cTn id="12" dur="1" fill="hold">
                                          <p:stCondLst>
                                            <p:cond delay="0"/>
                                          </p:stCondLst>
                                        </p:cTn>
                                        <p:tgtEl>
                                          <p:spTgt spid="9"/>
                                        </p:tgtEl>
                                        <p:attrNameLst>
                                          <p:attrName>style.visibility</p:attrName>
                                        </p:attrNameLst>
                                      </p:cBhvr>
                                      <p:to>
                                        <p:strVal val="visible"/>
                                      </p:to>
                                    </p:set>
                                  </p:childTnLst>
                                </p:cTn>
                              </p:par>
                              <p:par>
                                <p:cTn id="13" presetID="2" presetClass="entr" presetSubtype="4" fill="hold" nodeType="withEffect">
                                  <p:stCondLst>
                                    <p:cond delay="80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8900"/>
                                  </p:stCondLst>
                                  <p:childTnLst>
                                    <p:set>
                                      <p:cBhvr>
                                        <p:cTn id="18" dur="1" fill="hold">
                                          <p:stCondLst>
                                            <p:cond delay="0"/>
                                          </p:stCondLst>
                                        </p:cTn>
                                        <p:tgtEl>
                                          <p:spTgt spid="10"/>
                                        </p:tgtEl>
                                        <p:attrNameLst>
                                          <p:attrName>style.visibility</p:attrName>
                                        </p:attrNameLst>
                                      </p:cBhvr>
                                      <p:to>
                                        <p:strVal val="visible"/>
                                      </p:to>
                                    </p:set>
                                  </p:childTnLst>
                                </p:cTn>
                              </p:par>
                              <p:par>
                                <p:cTn id="19" presetID="2" presetClass="entr" presetSubtype="4" fill="hold" nodeType="withEffect">
                                  <p:stCondLst>
                                    <p:cond delay="1200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13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25300"/>
                            </p:stCondLst>
                            <p:childTnLst>
                              <p:par>
                                <p:cTn id="26" presetID="1" presetClass="mediacall" presetSubtype="0" fill="hold" nodeType="afterEffect">
                                  <p:stCondLst>
                                    <p:cond delay="0"/>
                                  </p:stCondLst>
                                  <p:childTnLst>
                                    <p:cmd type="call" cmd="playFrom(0.0)">
                                      <p:cBhvr>
                                        <p:cTn id="27" dur="32300" fill="hold"/>
                                        <p:tgtEl>
                                          <p:spTgt spid="6"/>
                                        </p:tgtEl>
                                      </p:cBhvr>
                                    </p:cmd>
                                  </p:childTnLst>
                                </p:cTn>
                              </p:par>
                            </p:childTnLst>
                          </p:cTn>
                        </p:par>
                        <p:par>
                          <p:cTn id="28" fill="hold">
                            <p:stCondLst>
                              <p:cond delay="57600"/>
                            </p:stCondLst>
                            <p:childTnLst>
                              <p:par>
                                <p:cTn id="29" presetID="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09600"/>
            <a:ext cx="4040188" cy="1447800"/>
          </a:xfrm>
          <a:solidFill>
            <a:schemeClr val="accent4">
              <a:lumMod val="75000"/>
            </a:schemeClr>
          </a:solidFill>
        </p:spPr>
        <p:txBody>
          <a:bodyPr anchor="ctr">
            <a:noAutofit/>
          </a:bodyPr>
          <a:lstStyle/>
          <a:p>
            <a:pPr algn="ctr"/>
            <a:r>
              <a:rPr lang="en-US" sz="2800" dirty="0" smtClean="0"/>
              <a:t>Evaluated with Expanded ADEPT Support and Evaluation System	</a:t>
            </a:r>
            <a:endParaRPr lang="en-US" sz="2800" dirty="0"/>
          </a:p>
        </p:txBody>
      </p:sp>
      <p:sp>
        <p:nvSpPr>
          <p:cNvPr id="4" name="Content Placeholder 3"/>
          <p:cNvSpPr>
            <a:spLocks noGrp="1"/>
          </p:cNvSpPr>
          <p:nvPr>
            <p:ph sz="half" idx="2"/>
          </p:nvPr>
        </p:nvSpPr>
        <p:spPr>
          <a:xfrm>
            <a:off x="457200" y="2174875"/>
            <a:ext cx="4040188" cy="2473325"/>
          </a:xfrm>
        </p:spPr>
        <p:txBody>
          <a:bodyPr>
            <a:normAutofit/>
          </a:bodyPr>
          <a:lstStyle/>
          <a:p>
            <a:pPr>
              <a:buFont typeface="Wingdings" panose="05000000000000000000" pitchFamily="2" charset="2"/>
              <a:buChar char="ü"/>
            </a:pPr>
            <a:r>
              <a:rPr lang="en-US" sz="2800" dirty="0" smtClean="0"/>
              <a:t>Educator</a:t>
            </a:r>
          </a:p>
          <a:p>
            <a:pPr marL="457200" lvl="1" indent="0">
              <a:buNone/>
            </a:pPr>
            <a:r>
              <a:rPr lang="en-US" sz="2400" dirty="0" smtClean="0"/>
              <a:t>(Certified classroom-based teachers who plans, delivers, and assesses instruction)</a:t>
            </a:r>
            <a:endParaRPr lang="en-US" sz="2400" dirty="0"/>
          </a:p>
        </p:txBody>
      </p:sp>
      <p:sp>
        <p:nvSpPr>
          <p:cNvPr id="5" name="Text Placeholder 4"/>
          <p:cNvSpPr>
            <a:spLocks noGrp="1"/>
          </p:cNvSpPr>
          <p:nvPr>
            <p:ph type="body" sz="quarter" idx="3"/>
          </p:nvPr>
        </p:nvSpPr>
        <p:spPr>
          <a:xfrm>
            <a:off x="4648200" y="609600"/>
            <a:ext cx="4041775" cy="1444752"/>
          </a:xfrm>
          <a:solidFill>
            <a:schemeClr val="accent3">
              <a:lumMod val="75000"/>
            </a:schemeClr>
          </a:solidFill>
        </p:spPr>
        <p:txBody>
          <a:bodyPr anchor="ctr">
            <a:noAutofit/>
          </a:bodyPr>
          <a:lstStyle/>
          <a:p>
            <a:pPr algn="ctr"/>
            <a:r>
              <a:rPr lang="en-US" sz="2800" dirty="0" smtClean="0"/>
              <a:t>Evaluated with 2006 ADEPT Guidelines</a:t>
            </a:r>
            <a:endParaRPr lang="en-US" sz="2800" dirty="0"/>
          </a:p>
        </p:txBody>
      </p:sp>
      <p:sp>
        <p:nvSpPr>
          <p:cNvPr id="6" name="Content Placeholder 5"/>
          <p:cNvSpPr>
            <a:spLocks noGrp="1"/>
          </p:cNvSpPr>
          <p:nvPr>
            <p:ph sz="quarter" idx="4"/>
          </p:nvPr>
        </p:nvSpPr>
        <p:spPr>
          <a:xfrm>
            <a:off x="4645025" y="2174875"/>
            <a:ext cx="4041775" cy="2549525"/>
          </a:xfrm>
        </p:spPr>
        <p:txBody>
          <a:bodyPr>
            <a:normAutofit/>
          </a:bodyPr>
          <a:lstStyle/>
          <a:p>
            <a:pPr>
              <a:buFont typeface="Wingdings" panose="05000000000000000000" pitchFamily="2" charset="2"/>
              <a:buChar char="ü"/>
            </a:pPr>
            <a:r>
              <a:rPr lang="en-US" sz="2800" dirty="0" smtClean="0"/>
              <a:t>School Counselors</a:t>
            </a:r>
          </a:p>
          <a:p>
            <a:pPr>
              <a:buFont typeface="Wingdings" panose="05000000000000000000" pitchFamily="2" charset="2"/>
              <a:buChar char="ü"/>
            </a:pPr>
            <a:r>
              <a:rPr lang="en-US" sz="2800" dirty="0" smtClean="0"/>
              <a:t>Speech and Language Therapists</a:t>
            </a:r>
          </a:p>
          <a:p>
            <a:pPr>
              <a:buFont typeface="Wingdings" panose="05000000000000000000" pitchFamily="2" charset="2"/>
              <a:buChar char="ü"/>
            </a:pPr>
            <a:r>
              <a:rPr lang="en-US" sz="2800" dirty="0" smtClean="0"/>
              <a:t>Library Media Specialists</a:t>
            </a:r>
            <a:endParaRPr lang="en-US" sz="2800" dirty="0"/>
          </a:p>
        </p:txBody>
      </p:sp>
      <p:pic>
        <p:nvPicPr>
          <p:cNvPr id="2050" name="Picture 2" descr="C:\Users\tgrant\AppData\Local\Microsoft\Windows\Temporary Internet Files\Content.IE5\VW5T3INR\measuring_success[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66800" y="5029200"/>
            <a:ext cx="6934200" cy="1637919"/>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6.WMA">
            <a:hlinkClick r:id="" action="ppaction://media"/>
          </p:cNvPr>
          <p:cNvPicPr>
            <a:picLocks noChangeAspect="1"/>
          </p:cNvPicPr>
          <p:nvPr>
            <a:audioFile r:link="rId1"/>
            <p:extLst>
              <p:ext uri="{DAA4B4D4-6D71-4841-9C94-3DE7FCFB9230}">
                <p14:media xmlns:p14="http://schemas.microsoft.com/office/powerpoint/2010/main" r:embed="rId2">
                  <p14:trim st="1556.8497"/>
                </p14:media>
              </p:ext>
            </p:extLst>
          </p:nvPr>
        </p:nvPicPr>
        <p:blipFill>
          <a:blip r:embed="rId7"/>
          <a:stretch>
            <a:fillRect/>
          </a:stretch>
        </p:blipFill>
        <p:spPr>
          <a:xfrm>
            <a:off x="228600" y="30192"/>
            <a:ext cx="503208" cy="503208"/>
          </a:xfrm>
          <a:prstGeom prst="rect">
            <a:avLst/>
          </a:prstGeom>
        </p:spPr>
      </p:pic>
      <p:pic>
        <p:nvPicPr>
          <p:cNvPr id="8" name="Picture 7" descr="C:\Users\tgrant\AppData\Local\Microsoft\Windows\Temporary Internet Files\Content.IE5\FVFT0A2D\BUTTON_NEXT[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691514"/>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03" fill="hold"/>
                                        <p:tgtEl>
                                          <p:spTgt spid="2"/>
                                        </p:tgtEl>
                                      </p:cBhvr>
                                    </p:cmd>
                                  </p:childTnLst>
                                </p:cTn>
                              </p:par>
                              <p:par>
                                <p:cTn id="7" presetID="6" presetClass="entr" presetSubtype="16" fill="hold" grpId="0" nodeType="withEffect">
                                  <p:stCondLst>
                                    <p:cond delay="40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circle(in)">
                                      <p:cBhvr>
                                        <p:cTn id="9" dur="2000"/>
                                        <p:tgtEl>
                                          <p:spTgt spid="4">
                                            <p:txEl>
                                              <p:pRg st="0" end="0"/>
                                            </p:txEl>
                                          </p:spTgt>
                                        </p:tgtEl>
                                      </p:cBhvr>
                                    </p:animEffect>
                                  </p:childTnLst>
                                </p:cTn>
                              </p:par>
                              <p:par>
                                <p:cTn id="10" presetID="6" presetClass="entr" presetSubtype="16" fill="hold" grpId="0" nodeType="withEffect">
                                  <p:stCondLst>
                                    <p:cond delay="4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par>
                                <p:cTn id="13" presetID="6" presetClass="entr" presetSubtype="16" fill="hold" grpId="0" nodeType="withEffect">
                                  <p:stCondLst>
                                    <p:cond delay="110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ircle(in)">
                                      <p:cBhvr>
                                        <p:cTn id="15" dur="2000"/>
                                        <p:tgtEl>
                                          <p:spTgt spid="6">
                                            <p:txEl>
                                              <p:pRg st="0" end="0"/>
                                            </p:txEl>
                                          </p:spTgt>
                                        </p:tgtEl>
                                      </p:cBhvr>
                                    </p:animEffect>
                                  </p:childTnLst>
                                </p:cTn>
                              </p:par>
                              <p:par>
                                <p:cTn id="16" presetID="6" presetClass="entr" presetSubtype="16" fill="hold" grpId="0" nodeType="withEffect">
                                  <p:stCondLst>
                                    <p:cond delay="12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circle(in)">
                                      <p:cBhvr>
                                        <p:cTn id="18" dur="2000"/>
                                        <p:tgtEl>
                                          <p:spTgt spid="6">
                                            <p:txEl>
                                              <p:pRg st="1" end="1"/>
                                            </p:txEl>
                                          </p:spTgt>
                                        </p:tgtEl>
                                      </p:cBhvr>
                                    </p:animEffect>
                                  </p:childTnLst>
                                </p:cTn>
                              </p:par>
                              <p:par>
                                <p:cTn id="19" presetID="6" presetClass="entr" presetSubtype="16" fill="hold" grpId="0" nodeType="withEffect">
                                  <p:stCondLst>
                                    <p:cond delay="1400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circle(in)">
                                      <p:cBhvr>
                                        <p:cTn id="21" dur="2000"/>
                                        <p:tgtEl>
                                          <p:spTgt spid="6">
                                            <p:txEl>
                                              <p:pRg st="2" end="2"/>
                                            </p:txEl>
                                          </p:spTgt>
                                        </p:tgtEl>
                                      </p:cBhvr>
                                    </p:animEffect>
                                  </p:childTnLst>
                                </p:cTn>
                              </p:par>
                            </p:childTnLst>
                          </p:cTn>
                        </p:par>
                        <p:par>
                          <p:cTn id="22" fill="hold">
                            <p:stCondLst>
                              <p:cond delay="22603"/>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4" grpId="0" build="p"/>
      <p:bldP spid="6"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304800" y="1752600"/>
            <a:ext cx="8534400" cy="4648200"/>
          </a:xfrm>
          <a:prstGeom prst="rect">
            <a:avLst/>
          </a:prstGeom>
        </p:spPr>
        <p:txBody>
          <a:bodyPr>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685800" lvl="2" indent="0" algn="ctr">
              <a:buNone/>
            </a:pPr>
            <a:endParaRPr lang="en-US" sz="1800" dirty="0"/>
          </a:p>
          <a:p>
            <a:pPr marL="685800" lvl="2" indent="0" algn="ctr">
              <a:buNone/>
            </a:pPr>
            <a:r>
              <a:rPr lang="en-US" sz="4000" b="1" dirty="0" smtClean="0"/>
              <a:t>STEP ONE</a:t>
            </a:r>
          </a:p>
          <a:p>
            <a:pPr marL="685800" lvl="2" indent="0" algn="ctr">
              <a:buNone/>
            </a:pPr>
            <a:endParaRPr lang="en-US" sz="1200" b="1" dirty="0" smtClean="0"/>
          </a:p>
          <a:p>
            <a:pPr lvl="1"/>
            <a:r>
              <a:rPr lang="en-US" sz="2800" dirty="0" smtClean="0"/>
              <a:t>Review the </a:t>
            </a:r>
            <a:r>
              <a:rPr lang="en-US" sz="2800" b="1" dirty="0" smtClean="0"/>
              <a:t>First Draft SLO</a:t>
            </a:r>
            <a:r>
              <a:rPr lang="en-US" sz="2800" dirty="0" smtClean="0"/>
              <a:t> and make notes of:</a:t>
            </a:r>
            <a:endParaRPr lang="en-US" sz="2800" b="1" dirty="0" smtClean="0"/>
          </a:p>
          <a:p>
            <a:pPr lvl="2"/>
            <a:r>
              <a:rPr lang="en-US" sz="2400" dirty="0" smtClean="0"/>
              <a:t>areas of strengths</a:t>
            </a:r>
          </a:p>
          <a:p>
            <a:pPr lvl="2"/>
            <a:r>
              <a:rPr lang="en-US" sz="2400" dirty="0" smtClean="0"/>
              <a:t>questions you have </a:t>
            </a:r>
          </a:p>
          <a:p>
            <a:pPr lvl="2"/>
            <a:r>
              <a:rPr lang="en-US" sz="2400" dirty="0" smtClean="0"/>
              <a:t>noticeable areas for improvement </a:t>
            </a:r>
          </a:p>
          <a:p>
            <a:pPr marL="0" indent="0" algn="ctr">
              <a:buNone/>
            </a:pPr>
            <a:endParaRPr lang="en-US" sz="1050" b="1" dirty="0" smtClean="0"/>
          </a:p>
          <a:p>
            <a:pPr marL="0" indent="0" algn="ctr">
              <a:buNone/>
            </a:pPr>
            <a:r>
              <a:rPr lang="en-US" sz="3200" b="1" dirty="0" smtClean="0">
                <a:solidFill>
                  <a:srgbClr val="4EE0A5"/>
                </a:solidFill>
              </a:rPr>
              <a:t>Complete Step One before you advance to the next slide.</a:t>
            </a:r>
          </a:p>
          <a:p>
            <a:pPr marL="0" indent="0" algn="ctr">
              <a:buNone/>
            </a:pPr>
            <a:endParaRPr lang="en-US" sz="700" b="1" dirty="0" smtClean="0"/>
          </a:p>
          <a:p>
            <a:endParaRPr lang="en-US" b="1" dirty="0"/>
          </a:p>
        </p:txBody>
      </p:sp>
      <p:sp>
        <p:nvSpPr>
          <p:cNvPr id="13" name="Title 1"/>
          <p:cNvSpPr txBox="1">
            <a:spLocks/>
          </p:cNvSpPr>
          <p:nvPr/>
        </p:nvSpPr>
        <p:spPr>
          <a:xfrm>
            <a:off x="2438400" y="802081"/>
            <a:ext cx="4191000" cy="554018"/>
          </a:xfrm>
          <a:prstGeom prst="rect">
            <a:avLst/>
          </a:prstGeom>
        </p:spPr>
        <p:txBody>
          <a:bodyPr>
            <a:normAutofit fontScale="8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SLO Review Activity</a:t>
            </a:r>
            <a:endParaRPr lang="en-US"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1130709"/>
            <a:ext cx="1660964" cy="124378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581" y="762000"/>
            <a:ext cx="1485900" cy="990600"/>
          </a:xfrm>
          <a:prstGeom prst="rect">
            <a:avLst/>
          </a:prstGeom>
        </p:spPr>
      </p:pic>
      <p:pic>
        <p:nvPicPr>
          <p:cNvPr id="7"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3295"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70.WMA">
            <a:hlinkClick r:id="" action="ppaction://media"/>
          </p:cNvPr>
          <p:cNvPicPr>
            <a:picLocks noChangeAspect="1"/>
          </p:cNvPicPr>
          <p:nvPr>
            <a:audioFile r:link="rId1"/>
            <p:extLst>
              <p:ext uri="{DAA4B4D4-6D71-4841-9C94-3DE7FCFB9230}">
                <p14:media xmlns:p14="http://schemas.microsoft.com/office/powerpoint/2010/main" r:embed="rId2">
                  <p14:trim st="1219.21" end="161"/>
                </p14:media>
              </p:ext>
            </p:extLst>
          </p:nvPr>
        </p:nvPicPr>
        <p:blipFill>
          <a:blip r:embed="rId9"/>
          <a:stretch>
            <a:fillRect/>
          </a:stretch>
        </p:blipFill>
        <p:spPr>
          <a:xfrm>
            <a:off x="176981" y="136409"/>
            <a:ext cx="609600" cy="609600"/>
          </a:xfrm>
          <a:prstGeom prst="rect">
            <a:avLst/>
          </a:prstGeom>
        </p:spPr>
      </p:pic>
    </p:spTree>
    <p:extLst>
      <p:ext uri="{BB962C8B-B14F-4D97-AF65-F5344CB8AC3E}">
        <p14:creationId xmlns:p14="http://schemas.microsoft.com/office/powerpoint/2010/main" val="166513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80" fill="hold"/>
                                        <p:tgtEl>
                                          <p:spTgt spid="2"/>
                                        </p:tgtEl>
                                      </p:cBhvr>
                                    </p:cmd>
                                  </p:childTnLst>
                                </p:cTn>
                              </p:par>
                              <p:par>
                                <p:cTn id="7" presetID="10" presetClass="entr" presetSubtype="0" fill="hold" nodeType="withEffect">
                                  <p:stCondLst>
                                    <p:cond delay="14500"/>
                                  </p:stCondLst>
                                  <p:childTnLst>
                                    <p:set>
                                      <p:cBhvr>
                                        <p:cTn id="8" dur="1" fill="hold">
                                          <p:stCondLst>
                                            <p:cond delay="0"/>
                                          </p:stCondLst>
                                        </p:cTn>
                                        <p:tgtEl>
                                          <p:spTgt spid="12">
                                            <p:txEl>
                                              <p:pRg st="3" end="3"/>
                                            </p:txEl>
                                          </p:spTgt>
                                        </p:tgtEl>
                                        <p:attrNameLst>
                                          <p:attrName>style.visibility</p:attrName>
                                        </p:attrNameLst>
                                      </p:cBhvr>
                                      <p:to>
                                        <p:strVal val="visible"/>
                                      </p:to>
                                    </p:set>
                                    <p:animEffect transition="in" filter="fade">
                                      <p:cBhvr>
                                        <p:cTn id="9" dur="500"/>
                                        <p:tgtEl>
                                          <p:spTgt spid="12">
                                            <p:txEl>
                                              <p:pRg st="3" end="3"/>
                                            </p:txEl>
                                          </p:spTgt>
                                        </p:tgtEl>
                                      </p:cBhvr>
                                    </p:animEffect>
                                  </p:childTnLst>
                                </p:cTn>
                              </p:par>
                              <p:par>
                                <p:cTn id="10" presetID="10" presetClass="entr" presetSubtype="0" fill="hold" nodeType="withEffect">
                                  <p:stCondLst>
                                    <p:cond delay="1800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par>
                                <p:cTn id="13" presetID="10" presetClass="entr" presetSubtype="0" fill="hold" nodeType="withEffect">
                                  <p:stCondLst>
                                    <p:cond delay="18000"/>
                                  </p:stCondLst>
                                  <p:childTnLst>
                                    <p:set>
                                      <p:cBhvr>
                                        <p:cTn id="14" dur="1" fill="hold">
                                          <p:stCondLst>
                                            <p:cond delay="0"/>
                                          </p:stCondLst>
                                        </p:cTn>
                                        <p:tgtEl>
                                          <p:spTgt spid="12">
                                            <p:txEl>
                                              <p:pRg st="5" end="5"/>
                                            </p:txEl>
                                          </p:spTgt>
                                        </p:tgtEl>
                                        <p:attrNameLst>
                                          <p:attrName>style.visibility</p:attrName>
                                        </p:attrNameLst>
                                      </p:cBhvr>
                                      <p:to>
                                        <p:strVal val="visible"/>
                                      </p:to>
                                    </p:set>
                                    <p:animEffect transition="in" filter="fade">
                                      <p:cBhvr>
                                        <p:cTn id="15" dur="500"/>
                                        <p:tgtEl>
                                          <p:spTgt spid="12">
                                            <p:txEl>
                                              <p:pRg st="5" end="5"/>
                                            </p:txEl>
                                          </p:spTgt>
                                        </p:tgtEl>
                                      </p:cBhvr>
                                    </p:animEffect>
                                  </p:childTnLst>
                                </p:cTn>
                              </p:par>
                              <p:par>
                                <p:cTn id="16" presetID="10" presetClass="entr" presetSubtype="0" fill="hold" nodeType="withEffect">
                                  <p:stCondLst>
                                    <p:cond delay="18000"/>
                                  </p:stCondLst>
                                  <p:childTnLst>
                                    <p:set>
                                      <p:cBhvr>
                                        <p:cTn id="17" dur="1" fill="hold">
                                          <p:stCondLst>
                                            <p:cond delay="0"/>
                                          </p:stCondLst>
                                        </p:cTn>
                                        <p:tgtEl>
                                          <p:spTgt spid="12">
                                            <p:txEl>
                                              <p:pRg st="6" end="6"/>
                                            </p:txEl>
                                          </p:spTgt>
                                        </p:tgtEl>
                                        <p:attrNameLst>
                                          <p:attrName>style.visibility</p:attrName>
                                        </p:attrNameLst>
                                      </p:cBhvr>
                                      <p:to>
                                        <p:strVal val="visible"/>
                                      </p:to>
                                    </p:set>
                                    <p:animEffect transition="in" filter="fade">
                                      <p:cBhvr>
                                        <p:cTn id="18" dur="500"/>
                                        <p:tgtEl>
                                          <p:spTgt spid="12">
                                            <p:txEl>
                                              <p:pRg st="6" end="6"/>
                                            </p:txEl>
                                          </p:spTgt>
                                        </p:tgtEl>
                                      </p:cBhvr>
                                    </p:animEffect>
                                  </p:childTnLst>
                                </p:cTn>
                              </p:par>
                              <p:par>
                                <p:cTn id="19" presetID="2" presetClass="entr" presetSubtype="4" fill="hold" nodeType="withEffect">
                                  <p:stCondLst>
                                    <p:cond delay="43000"/>
                                  </p:stCondLst>
                                  <p:childTnLst>
                                    <p:set>
                                      <p:cBhvr>
                                        <p:cTn id="20" dur="1" fill="hold">
                                          <p:stCondLst>
                                            <p:cond delay="0"/>
                                          </p:stCondLst>
                                        </p:cTn>
                                        <p:tgtEl>
                                          <p:spTgt spid="12">
                                            <p:txEl>
                                              <p:pRg st="8" end="8"/>
                                            </p:txEl>
                                          </p:spTgt>
                                        </p:tgtEl>
                                        <p:attrNameLst>
                                          <p:attrName>style.visibility</p:attrName>
                                        </p:attrNameLst>
                                      </p:cBhvr>
                                      <p:to>
                                        <p:strVal val="visible"/>
                                      </p:to>
                                    </p:set>
                                    <p:anim calcmode="lin" valueType="num">
                                      <p:cBhvr additive="base">
                                        <p:cTn id="21"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5380"/>
                            </p:stCondLst>
                            <p:childTnLst>
                              <p:par>
                                <p:cTn id="24" presetID="1"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533400" y="1752600"/>
            <a:ext cx="8025581" cy="4648200"/>
          </a:xfrm>
          <a:prstGeom prst="rect">
            <a:avLst/>
          </a:prstGeom>
        </p:spPr>
        <p:txBody>
          <a:bodyPr>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endParaRPr lang="en-US" sz="2000" dirty="0" smtClean="0"/>
          </a:p>
          <a:p>
            <a:pPr marL="0" indent="0" algn="ctr">
              <a:buNone/>
            </a:pPr>
            <a:r>
              <a:rPr lang="en-US" sz="4400" b="1" dirty="0" smtClean="0"/>
              <a:t>STEP TWO</a:t>
            </a:r>
            <a:endParaRPr lang="en-US" sz="4400" b="1" dirty="0"/>
          </a:p>
          <a:p>
            <a:pPr lvl="1"/>
            <a:endParaRPr lang="en-US" sz="2000" dirty="0" smtClean="0"/>
          </a:p>
          <a:p>
            <a:pPr lvl="1"/>
            <a:r>
              <a:rPr lang="en-US" sz="2800" dirty="0" smtClean="0"/>
              <a:t>Read the </a:t>
            </a:r>
            <a:r>
              <a:rPr lang="en-US" sz="2800" b="1" dirty="0" smtClean="0"/>
              <a:t>Draft SLO with Reviewer Comments</a:t>
            </a:r>
            <a:endParaRPr lang="en-US" sz="2800" dirty="0" smtClean="0"/>
          </a:p>
          <a:p>
            <a:pPr lvl="2"/>
            <a:r>
              <a:rPr lang="en-US" sz="2400" dirty="0" smtClean="0"/>
              <a:t>Determine if you were on the same track as the reviewer</a:t>
            </a:r>
          </a:p>
          <a:p>
            <a:pPr lvl="1"/>
            <a:r>
              <a:rPr lang="en-US" sz="2800" dirty="0" smtClean="0"/>
              <a:t>Read the </a:t>
            </a:r>
            <a:r>
              <a:rPr lang="en-US" sz="2800" b="1" dirty="0" smtClean="0"/>
              <a:t>Final SLO </a:t>
            </a:r>
            <a:endParaRPr lang="en-US" sz="2800" dirty="0" smtClean="0"/>
          </a:p>
          <a:p>
            <a:endParaRPr lang="en-US" b="1" dirty="0"/>
          </a:p>
        </p:txBody>
      </p:sp>
      <p:sp>
        <p:nvSpPr>
          <p:cNvPr id="13" name="Title 1"/>
          <p:cNvSpPr txBox="1">
            <a:spLocks/>
          </p:cNvSpPr>
          <p:nvPr/>
        </p:nvSpPr>
        <p:spPr>
          <a:xfrm>
            <a:off x="2438400" y="802081"/>
            <a:ext cx="4191000" cy="554018"/>
          </a:xfrm>
          <a:prstGeom prst="rect">
            <a:avLst/>
          </a:prstGeom>
        </p:spPr>
        <p:txBody>
          <a:bodyPr>
            <a:normAutofit fontScale="8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SLO Review Activity</a:t>
            </a:r>
            <a:endParaRPr lang="en-US"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1130709"/>
            <a:ext cx="1660964" cy="124378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581" y="762000"/>
            <a:ext cx="1485900" cy="99060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67376">
            <a:off x="5082600" y="5393064"/>
            <a:ext cx="1443744" cy="875316"/>
          </a:xfrm>
          <a:prstGeom prst="rect">
            <a:avLst/>
          </a:prstGeom>
          <a:ln>
            <a:noFill/>
          </a:ln>
          <a:effectLst>
            <a:outerShdw blurRad="292100" dist="139700" dir="2700000" algn="tl" rotWithShape="0">
              <a:srgbClr val="333333">
                <a:alpha val="65000"/>
              </a:srgbClr>
            </a:outerShdw>
          </a:effectLst>
        </p:spPr>
      </p:pic>
      <p:pic>
        <p:nvPicPr>
          <p:cNvPr id="2" name="Slide 71.WMA">
            <a:hlinkClick r:id="" action="ppaction://media"/>
          </p:cNvPr>
          <p:cNvPicPr>
            <a:picLocks noChangeAspect="1"/>
          </p:cNvPicPr>
          <p:nvPr>
            <a:audioFile r:link="rId1"/>
            <p:extLst>
              <p:ext uri="{DAA4B4D4-6D71-4841-9C94-3DE7FCFB9230}">
                <p14:media xmlns:p14="http://schemas.microsoft.com/office/powerpoint/2010/main" r:embed="rId2">
                  <p14:trim st="900" end="560"/>
                </p14:media>
              </p:ext>
            </p:extLst>
          </p:nvPr>
        </p:nvPicPr>
        <p:blipFill>
          <a:blip r:embed="rId8"/>
          <a:stretch>
            <a:fillRect/>
          </a:stretch>
        </p:blipFill>
        <p:spPr>
          <a:xfrm>
            <a:off x="228600" y="152400"/>
            <a:ext cx="609600" cy="609600"/>
          </a:xfrm>
          <a:prstGeom prst="rect">
            <a:avLst/>
          </a:prstGeom>
        </p:spPr>
      </p:pic>
      <p:pic>
        <p:nvPicPr>
          <p:cNvPr id="8" name="Picture 7" descr="C:\Users\tgrant\AppData\Local\Microsoft\Windows\Temporary Internet Files\Content.IE5\FVFT0A2D\BUTTON_NEXT[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3295"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4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 fill="hold"/>
                                        <p:tgtEl>
                                          <p:spTgt spid="2"/>
                                        </p:tgtEl>
                                      </p:cBhvr>
                                    </p:cmd>
                                  </p:childTnLst>
                                </p:cTn>
                              </p:par>
                              <p:par>
                                <p:cTn id="7" presetID="10" presetClass="entr" presetSubtype="0" fill="hold" nodeType="withEffect">
                                  <p:stCondLst>
                                    <p:cond delay="4000"/>
                                  </p:stCondLst>
                                  <p:childTnLst>
                                    <p:set>
                                      <p:cBhvr>
                                        <p:cTn id="8" dur="1" fill="hold">
                                          <p:stCondLst>
                                            <p:cond delay="0"/>
                                          </p:stCondLst>
                                        </p:cTn>
                                        <p:tgtEl>
                                          <p:spTgt spid="12">
                                            <p:txEl>
                                              <p:pRg st="3" end="3"/>
                                            </p:txEl>
                                          </p:spTgt>
                                        </p:tgtEl>
                                        <p:attrNameLst>
                                          <p:attrName>style.visibility</p:attrName>
                                        </p:attrNameLst>
                                      </p:cBhvr>
                                      <p:to>
                                        <p:strVal val="visible"/>
                                      </p:to>
                                    </p:set>
                                    <p:animEffect transition="in" filter="fade">
                                      <p:cBhvr>
                                        <p:cTn id="9" dur="500"/>
                                        <p:tgtEl>
                                          <p:spTgt spid="12">
                                            <p:txEl>
                                              <p:pRg st="3" end="3"/>
                                            </p:txEl>
                                          </p:spTgt>
                                        </p:tgtEl>
                                      </p:cBhvr>
                                    </p:animEffect>
                                  </p:childTnLst>
                                </p:cTn>
                              </p:par>
                              <p:par>
                                <p:cTn id="10" presetID="10" presetClass="entr" presetSubtype="0" fill="hold" nodeType="withEffect">
                                  <p:stCondLst>
                                    <p:cond delay="400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par>
                                <p:cTn id="13" presetID="10" presetClass="entr" presetSubtype="0" fill="hold" nodeType="withEffect">
                                  <p:stCondLst>
                                    <p:cond delay="9500"/>
                                  </p:stCondLst>
                                  <p:childTnLst>
                                    <p:set>
                                      <p:cBhvr>
                                        <p:cTn id="14" dur="1" fill="hold">
                                          <p:stCondLst>
                                            <p:cond delay="0"/>
                                          </p:stCondLst>
                                        </p:cTn>
                                        <p:tgtEl>
                                          <p:spTgt spid="12">
                                            <p:txEl>
                                              <p:pRg st="5" end="5"/>
                                            </p:txEl>
                                          </p:spTgt>
                                        </p:tgtEl>
                                        <p:attrNameLst>
                                          <p:attrName>style.visibility</p:attrName>
                                        </p:attrNameLst>
                                      </p:cBhvr>
                                      <p:to>
                                        <p:strVal val="visible"/>
                                      </p:to>
                                    </p:set>
                                    <p:animEffect transition="in" filter="fade">
                                      <p:cBhvr>
                                        <p:cTn id="15" dur="500"/>
                                        <p:tgtEl>
                                          <p:spTgt spid="12">
                                            <p:txEl>
                                              <p:pRg st="5" end="5"/>
                                            </p:txEl>
                                          </p:spTgt>
                                        </p:tgtEl>
                                      </p:cBhvr>
                                    </p:animEffect>
                                  </p:childTnLst>
                                </p:cTn>
                              </p:par>
                            </p:childTnLst>
                          </p:cTn>
                        </p:par>
                        <p:par>
                          <p:cTn id="16" fill="hold">
                            <p:stCondLst>
                              <p:cond delay="12100"/>
                            </p:stCondLst>
                            <p:childTnLst>
                              <p:par>
                                <p:cTn id="17" presetID="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SLO Implementation</a:t>
            </a:r>
            <a:endParaRPr lang="en-US" b="1" dirty="0"/>
          </a:p>
        </p:txBody>
      </p:sp>
      <p:graphicFrame>
        <p:nvGraphicFramePr>
          <p:cNvPr id="3" name="Diagram 2"/>
          <p:cNvGraphicFramePr/>
          <p:nvPr>
            <p:extLst>
              <p:ext uri="{D42A27DB-BD31-4B8C-83A1-F6EECF244321}">
                <p14:modId xmlns:p14="http://schemas.microsoft.com/office/powerpoint/2010/main" val="3667708129"/>
              </p:ext>
            </p:extLst>
          </p:nvPr>
        </p:nvGraphicFramePr>
        <p:xfrm>
          <a:off x="1219200" y="1705570"/>
          <a:ext cx="6705599" cy="40856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2438400" y="1812085"/>
            <a:ext cx="5334000" cy="646331"/>
          </a:xfrm>
          <a:prstGeom prst="rect">
            <a:avLst/>
          </a:prstGeom>
          <a:noFill/>
        </p:spPr>
        <p:txBody>
          <a:bodyPr wrap="square" rtlCol="0">
            <a:spAutoFit/>
          </a:bodyPr>
          <a:lstStyle/>
          <a:p>
            <a:pPr algn="ctr"/>
            <a:r>
              <a:rPr lang="en-US" dirty="0" smtClean="0">
                <a:solidFill>
                  <a:schemeClr val="accent1"/>
                </a:solidFill>
              </a:rPr>
              <a:t>Begins after SLO approval and lasts the duration of time the teacher is leading instruction</a:t>
            </a:r>
            <a:endParaRPr lang="en-US" dirty="0">
              <a:solidFill>
                <a:schemeClr val="accent1"/>
              </a:solidFill>
            </a:endParaRPr>
          </a:p>
        </p:txBody>
      </p:sp>
      <p:sp>
        <p:nvSpPr>
          <p:cNvPr id="5" name="TextBox 4"/>
          <p:cNvSpPr txBox="1"/>
          <p:nvPr/>
        </p:nvSpPr>
        <p:spPr>
          <a:xfrm>
            <a:off x="2590800" y="3160363"/>
            <a:ext cx="5181600" cy="646331"/>
          </a:xfrm>
          <a:prstGeom prst="rect">
            <a:avLst/>
          </a:prstGeom>
          <a:noFill/>
        </p:spPr>
        <p:txBody>
          <a:bodyPr wrap="square" rtlCol="0">
            <a:spAutoFit/>
          </a:bodyPr>
          <a:lstStyle/>
          <a:p>
            <a:pPr algn="ctr"/>
            <a:r>
              <a:rPr lang="en-US" dirty="0">
                <a:solidFill>
                  <a:schemeClr val="accent1"/>
                </a:solidFill>
              </a:rPr>
              <a:t>I</a:t>
            </a:r>
            <a:r>
              <a:rPr lang="en-US" dirty="0" smtClean="0">
                <a:solidFill>
                  <a:schemeClr val="accent1"/>
                </a:solidFill>
              </a:rPr>
              <a:t>ncludes regular review of data to determine progress and adjust instruction accordingly</a:t>
            </a:r>
            <a:endParaRPr lang="en-US" dirty="0">
              <a:solidFill>
                <a:schemeClr val="accent1"/>
              </a:solidFill>
            </a:endParaRPr>
          </a:p>
        </p:txBody>
      </p:sp>
      <p:sp>
        <p:nvSpPr>
          <p:cNvPr id="6" name="TextBox 5"/>
          <p:cNvSpPr txBox="1"/>
          <p:nvPr/>
        </p:nvSpPr>
        <p:spPr>
          <a:xfrm>
            <a:off x="2607590" y="4343400"/>
            <a:ext cx="5181600" cy="923330"/>
          </a:xfrm>
          <a:prstGeom prst="rect">
            <a:avLst/>
          </a:prstGeom>
          <a:noFill/>
        </p:spPr>
        <p:txBody>
          <a:bodyPr wrap="square" rtlCol="0">
            <a:spAutoFit/>
          </a:bodyPr>
          <a:lstStyle/>
          <a:p>
            <a:pPr algn="ctr"/>
            <a:r>
              <a:rPr lang="en-US" dirty="0" smtClean="0">
                <a:solidFill>
                  <a:schemeClr val="accent1"/>
                </a:solidFill>
              </a:rPr>
              <a:t>Evidence is collected throughout the interval to include assessment results and other evidence of student learning</a:t>
            </a:r>
            <a:endParaRPr lang="en-US" dirty="0">
              <a:solidFill>
                <a:schemeClr val="accent1"/>
              </a:solidFill>
            </a:endParaRPr>
          </a:p>
        </p:txBody>
      </p:sp>
      <p:pic>
        <p:nvPicPr>
          <p:cNvPr id="7"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94299"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72.WMA">
            <a:hlinkClick r:id="" action="ppaction://media"/>
          </p:cNvPr>
          <p:cNvPicPr>
            <a:picLocks noChangeAspect="1"/>
          </p:cNvPicPr>
          <p:nvPr>
            <a:audioFile r:link="rId2"/>
            <p:extLst>
              <p:ext uri="{DAA4B4D4-6D71-4841-9C94-3DE7FCFB9230}">
                <p14:media xmlns:p14="http://schemas.microsoft.com/office/powerpoint/2010/main" r:embed="rId3">
                  <p14:trim st="1000" end="688"/>
                </p14:media>
              </p:ext>
            </p:extLst>
          </p:nvPr>
        </p:nvPicPr>
        <p:blipFill>
          <a:blip r:embed="rId13"/>
          <a:stretch>
            <a:fillRect/>
          </a:stretch>
        </p:blipFill>
        <p:spPr>
          <a:xfrm>
            <a:off x="505692" y="304800"/>
            <a:ext cx="609600" cy="609600"/>
          </a:xfrm>
          <a:prstGeom prst="rect">
            <a:avLst/>
          </a:prstGeom>
        </p:spPr>
      </p:pic>
    </p:spTree>
    <p:extLst>
      <p:ext uri="{BB962C8B-B14F-4D97-AF65-F5344CB8AC3E}">
        <p14:creationId xmlns:p14="http://schemas.microsoft.com/office/powerpoint/2010/main" val="340067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0" fill="hold"/>
                                        <p:tgtEl>
                                          <p:spTgt spid="8"/>
                                        </p:tgtEl>
                                      </p:cBhvr>
                                    </p:cmd>
                                  </p:childTnLst>
                                </p:cTn>
                              </p:par>
                              <p:par>
                                <p:cTn id="7" presetID="10" presetClass="entr" presetSubtype="0" fill="hold" grpId="0" nodeType="withEffect">
                                  <p:stCondLst>
                                    <p:cond delay="7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660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Other Student Growth Evidence</a:t>
            </a:r>
            <a:endParaRPr lang="en-US" b="1" dirty="0"/>
          </a:p>
        </p:txBody>
      </p:sp>
      <p:graphicFrame>
        <p:nvGraphicFramePr>
          <p:cNvPr id="3" name="Diagram 2"/>
          <p:cNvGraphicFramePr/>
          <p:nvPr>
            <p:extLst>
              <p:ext uri="{D42A27DB-BD31-4B8C-83A1-F6EECF244321}">
                <p14:modId xmlns:p14="http://schemas.microsoft.com/office/powerpoint/2010/main" val="1548732143"/>
              </p:ext>
            </p:extLst>
          </p:nvPr>
        </p:nvGraphicFramePr>
        <p:xfrm>
          <a:off x="1315350" y="1981200"/>
          <a:ext cx="6530622" cy="4038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p:cNvSpPr txBox="1"/>
          <p:nvPr/>
        </p:nvSpPr>
        <p:spPr>
          <a:xfrm>
            <a:off x="1295400" y="2895600"/>
            <a:ext cx="2057400" cy="830997"/>
          </a:xfrm>
          <a:prstGeom prst="rect">
            <a:avLst/>
          </a:prstGeom>
          <a:noFill/>
        </p:spPr>
        <p:txBody>
          <a:bodyPr wrap="square" rtlCol="0">
            <a:spAutoFit/>
          </a:bodyPr>
          <a:lstStyle/>
          <a:p>
            <a:pPr algn="ctr"/>
            <a:r>
              <a:rPr lang="en-US" sz="2400" dirty="0" smtClean="0">
                <a:solidFill>
                  <a:schemeClr val="bg1"/>
                </a:solidFill>
              </a:rPr>
              <a:t>Discussion </a:t>
            </a:r>
          </a:p>
          <a:p>
            <a:pPr algn="ctr"/>
            <a:r>
              <a:rPr lang="en-US" sz="2400" dirty="0" smtClean="0">
                <a:solidFill>
                  <a:schemeClr val="bg1"/>
                </a:solidFill>
              </a:rPr>
              <a:t>records</a:t>
            </a:r>
            <a:endParaRPr lang="en-US" sz="2400" dirty="0">
              <a:solidFill>
                <a:schemeClr val="bg1"/>
              </a:solidFill>
            </a:endParaRPr>
          </a:p>
        </p:txBody>
      </p:sp>
      <p:sp>
        <p:nvSpPr>
          <p:cNvPr id="6" name="TextBox 5"/>
          <p:cNvSpPr txBox="1"/>
          <p:nvPr/>
        </p:nvSpPr>
        <p:spPr>
          <a:xfrm>
            <a:off x="3551961" y="2895600"/>
            <a:ext cx="2057400" cy="830997"/>
          </a:xfrm>
          <a:prstGeom prst="rect">
            <a:avLst/>
          </a:prstGeom>
          <a:noFill/>
        </p:spPr>
        <p:txBody>
          <a:bodyPr wrap="square" rtlCol="0">
            <a:spAutoFit/>
          </a:bodyPr>
          <a:lstStyle/>
          <a:p>
            <a:pPr algn="ctr"/>
            <a:r>
              <a:rPr lang="en-US" sz="2400" dirty="0" smtClean="0">
                <a:solidFill>
                  <a:schemeClr val="bg1"/>
                </a:solidFill>
              </a:rPr>
              <a:t>Running </a:t>
            </a:r>
          </a:p>
          <a:p>
            <a:pPr algn="ctr"/>
            <a:r>
              <a:rPr lang="en-US" sz="2400" dirty="0" smtClean="0">
                <a:solidFill>
                  <a:schemeClr val="bg1"/>
                </a:solidFill>
              </a:rPr>
              <a:t>records</a:t>
            </a:r>
            <a:endParaRPr lang="en-US" sz="2400" dirty="0">
              <a:solidFill>
                <a:schemeClr val="bg1"/>
              </a:solidFill>
            </a:endParaRPr>
          </a:p>
        </p:txBody>
      </p:sp>
      <p:sp>
        <p:nvSpPr>
          <p:cNvPr id="7" name="TextBox 6"/>
          <p:cNvSpPr txBox="1"/>
          <p:nvPr/>
        </p:nvSpPr>
        <p:spPr>
          <a:xfrm>
            <a:off x="5769510" y="2895600"/>
            <a:ext cx="2057400" cy="830997"/>
          </a:xfrm>
          <a:prstGeom prst="rect">
            <a:avLst/>
          </a:prstGeom>
          <a:noFill/>
        </p:spPr>
        <p:txBody>
          <a:bodyPr wrap="square" rtlCol="0">
            <a:spAutoFit/>
          </a:bodyPr>
          <a:lstStyle/>
          <a:p>
            <a:pPr algn="ctr"/>
            <a:r>
              <a:rPr lang="en-US" sz="2400" smtClean="0">
                <a:solidFill>
                  <a:schemeClr val="bg1"/>
                </a:solidFill>
              </a:rPr>
              <a:t>Interviews </a:t>
            </a:r>
            <a:r>
              <a:rPr lang="en-US" sz="2400" dirty="0" smtClean="0">
                <a:solidFill>
                  <a:schemeClr val="bg1"/>
                </a:solidFill>
              </a:rPr>
              <a:t>with students</a:t>
            </a:r>
            <a:endParaRPr lang="en-US" sz="2400" dirty="0">
              <a:solidFill>
                <a:schemeClr val="bg1"/>
              </a:solidFill>
            </a:endParaRPr>
          </a:p>
        </p:txBody>
      </p:sp>
      <p:sp>
        <p:nvSpPr>
          <p:cNvPr id="8" name="TextBox 7"/>
          <p:cNvSpPr txBox="1"/>
          <p:nvPr/>
        </p:nvSpPr>
        <p:spPr>
          <a:xfrm>
            <a:off x="2334433" y="4094136"/>
            <a:ext cx="2256560" cy="1200329"/>
          </a:xfrm>
          <a:prstGeom prst="rect">
            <a:avLst/>
          </a:prstGeom>
          <a:noFill/>
        </p:spPr>
        <p:txBody>
          <a:bodyPr wrap="square" rtlCol="0">
            <a:spAutoFit/>
          </a:bodyPr>
          <a:lstStyle/>
          <a:p>
            <a:pPr algn="ctr"/>
            <a:r>
              <a:rPr lang="en-US" sz="2400" dirty="0" smtClean="0">
                <a:solidFill>
                  <a:schemeClr val="bg1"/>
                </a:solidFill>
              </a:rPr>
              <a:t>Small group instruction </a:t>
            </a:r>
          </a:p>
          <a:p>
            <a:pPr algn="ctr"/>
            <a:r>
              <a:rPr lang="en-US" sz="2400" dirty="0" smtClean="0">
                <a:solidFill>
                  <a:schemeClr val="bg1"/>
                </a:solidFill>
              </a:rPr>
              <a:t>data</a:t>
            </a:r>
            <a:endParaRPr lang="en-US" sz="2400" dirty="0">
              <a:solidFill>
                <a:schemeClr val="bg1"/>
              </a:solidFill>
            </a:endParaRPr>
          </a:p>
        </p:txBody>
      </p:sp>
      <p:sp>
        <p:nvSpPr>
          <p:cNvPr id="9" name="TextBox 8"/>
          <p:cNvSpPr txBox="1"/>
          <p:nvPr/>
        </p:nvSpPr>
        <p:spPr>
          <a:xfrm>
            <a:off x="4740810" y="4278801"/>
            <a:ext cx="2057400" cy="830997"/>
          </a:xfrm>
          <a:prstGeom prst="rect">
            <a:avLst/>
          </a:prstGeom>
          <a:noFill/>
        </p:spPr>
        <p:txBody>
          <a:bodyPr wrap="square" rtlCol="0">
            <a:spAutoFit/>
          </a:bodyPr>
          <a:lstStyle/>
          <a:p>
            <a:pPr algn="ctr"/>
            <a:r>
              <a:rPr lang="en-US" sz="2400" dirty="0" smtClean="0">
                <a:solidFill>
                  <a:schemeClr val="bg1"/>
                </a:solidFill>
              </a:rPr>
              <a:t>Student work samples</a:t>
            </a:r>
            <a:endParaRPr lang="en-US" sz="2400" dirty="0">
              <a:solidFill>
                <a:schemeClr val="bg1"/>
              </a:solidFill>
            </a:endParaRPr>
          </a:p>
        </p:txBody>
      </p:sp>
      <p:pic>
        <p:nvPicPr>
          <p:cNvPr id="10"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18284"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73.WMA">
            <a:hlinkClick r:id="" action="ppaction://media"/>
          </p:cNvPr>
          <p:cNvPicPr>
            <a:picLocks noChangeAspect="1"/>
          </p:cNvPicPr>
          <p:nvPr>
            <a:audioFile r:link="rId2"/>
            <p:extLst>
              <p:ext uri="{DAA4B4D4-6D71-4841-9C94-3DE7FCFB9230}">
                <p14:media xmlns:p14="http://schemas.microsoft.com/office/powerpoint/2010/main" r:embed="rId3">
                  <p14:trim st="1100" end="915"/>
                </p14:media>
              </p:ext>
            </p:extLst>
          </p:nvPr>
        </p:nvPicPr>
        <p:blipFill>
          <a:blip r:embed="rId13"/>
          <a:stretch>
            <a:fillRect/>
          </a:stretch>
        </p:blipFill>
        <p:spPr>
          <a:xfrm>
            <a:off x="456809" y="304800"/>
            <a:ext cx="609600" cy="609600"/>
          </a:xfrm>
          <a:prstGeom prst="rect">
            <a:avLst/>
          </a:prstGeom>
        </p:spPr>
      </p:pic>
    </p:spTree>
    <p:extLst>
      <p:ext uri="{BB962C8B-B14F-4D97-AF65-F5344CB8AC3E}">
        <p14:creationId xmlns:p14="http://schemas.microsoft.com/office/powerpoint/2010/main" val="41136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4"/>
                                        </p:tgtEl>
                                      </p:cBhvr>
                                    </p:cmd>
                                  </p:childTnLst>
                                </p:cTn>
                              </p:par>
                              <p:par>
                                <p:cTn id="7" presetID="22" presetClass="entr" presetSubtype="4" fill="hold" grpId="0" nodeType="withEffect">
                                  <p:stCondLst>
                                    <p:cond delay="800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4" fill="hold" grpId="0" nodeType="withEffect">
                                  <p:stCondLst>
                                    <p:cond delay="90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11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130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1500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par>
                          <p:cTn id="22" fill="hold">
                            <p:stCondLst>
                              <p:cond delay="17000"/>
                            </p:stCondLst>
                            <p:childTnLst>
                              <p:par>
                                <p:cTn id="23" presetID="1"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5" grpId="0"/>
      <p:bldP spid="6" grpId="0"/>
      <p:bldP spid="7"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Assessment &amp; Evidence:</a:t>
            </a:r>
          </a:p>
          <a:p>
            <a:r>
              <a:rPr lang="en-US" b="1" dirty="0" smtClean="0"/>
              <a:t>Monitoring Progress</a:t>
            </a:r>
            <a:endParaRPr lang="en-US" b="1" dirty="0"/>
          </a:p>
        </p:txBody>
      </p:sp>
      <p:pic>
        <p:nvPicPr>
          <p:cNvPr id="3" name="Content Placeholder 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40756" y="2286000"/>
            <a:ext cx="6862487" cy="2896890"/>
          </a:xfrm>
          <a:prstGeom prst="rect">
            <a:avLst/>
          </a:prstGeom>
        </p:spPr>
      </p:pic>
      <p:sp>
        <p:nvSpPr>
          <p:cNvPr id="5" name="TextBox 4"/>
          <p:cNvSpPr txBox="1"/>
          <p:nvPr/>
        </p:nvSpPr>
        <p:spPr>
          <a:xfrm>
            <a:off x="762000" y="5451551"/>
            <a:ext cx="7620000" cy="369332"/>
          </a:xfrm>
          <a:prstGeom prst="rect">
            <a:avLst/>
          </a:prstGeom>
          <a:noFill/>
        </p:spPr>
        <p:txBody>
          <a:bodyPr wrap="square" rtlCol="0">
            <a:spAutoFit/>
          </a:bodyPr>
          <a:lstStyle/>
          <a:p>
            <a:pPr algn="ctr"/>
            <a:r>
              <a:rPr lang="en-US" dirty="0" smtClean="0"/>
              <a:t>Graphics courtesy of WI Department of Public Instruction</a:t>
            </a:r>
            <a:endParaRPr lang="en-US" dirty="0"/>
          </a:p>
        </p:txBody>
      </p:sp>
      <p:pic>
        <p:nvPicPr>
          <p:cNvPr id="6"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64931" y="5636217"/>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74.WMA">
            <a:hlinkClick r:id="" action="ppaction://media"/>
          </p:cNvPr>
          <p:cNvPicPr>
            <a:picLocks noChangeAspect="1"/>
          </p:cNvPicPr>
          <p:nvPr>
            <a:audioFile r:link="rId2"/>
            <p:extLst>
              <p:ext uri="{DAA4B4D4-6D71-4841-9C94-3DE7FCFB9230}">
                <p14:media xmlns:p14="http://schemas.microsoft.com/office/powerpoint/2010/main" r:embed="rId3">
                  <p14:trim st="1109.4988" end="1092"/>
                </p14:media>
              </p:ext>
            </p:extLst>
          </p:nvPr>
        </p:nvPicPr>
        <p:blipFill>
          <a:blip r:embed="rId9"/>
          <a:stretch>
            <a:fillRect/>
          </a:stretch>
        </p:blipFill>
        <p:spPr>
          <a:xfrm>
            <a:off x="373420" y="304800"/>
            <a:ext cx="609600" cy="609600"/>
          </a:xfrm>
          <a:prstGeom prst="rect">
            <a:avLst/>
          </a:prstGeom>
        </p:spPr>
      </p:pic>
    </p:spTree>
    <p:extLst>
      <p:ext uri="{BB962C8B-B14F-4D97-AF65-F5344CB8AC3E}">
        <p14:creationId xmlns:p14="http://schemas.microsoft.com/office/powerpoint/2010/main" val="341500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90" fill="hold"/>
                                        <p:tgtEl>
                                          <p:spTgt spid="4"/>
                                        </p:tgtEl>
                                      </p:cBhvr>
                                    </p:cmd>
                                  </p:childTnLst>
                                </p:cTn>
                              </p:par>
                            </p:childTnLst>
                          </p:cTn>
                        </p:par>
                        <p:par>
                          <p:cTn id="7" fill="hold">
                            <p:stCondLst>
                              <p:cond delay="2879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451551"/>
            <a:ext cx="7620000" cy="369332"/>
          </a:xfrm>
          <a:prstGeom prst="rect">
            <a:avLst/>
          </a:prstGeom>
          <a:noFill/>
        </p:spPr>
        <p:txBody>
          <a:bodyPr wrap="square" rtlCol="0">
            <a:spAutoFit/>
          </a:bodyPr>
          <a:lstStyle/>
          <a:p>
            <a:pPr algn="ctr"/>
            <a:r>
              <a:rPr lang="en-US" dirty="0" smtClean="0"/>
              <a:t>Graphics courtesy of WI Department of Public Instruction</a:t>
            </a:r>
            <a:endParaRPr lang="en-US" dirty="0"/>
          </a:p>
        </p:txBody>
      </p:sp>
      <p:pic>
        <p:nvPicPr>
          <p:cNvPr id="3" name="Content Placeholder 5"/>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388663" y="2133600"/>
            <a:ext cx="6307537" cy="2971910"/>
          </a:xfrm>
          <a:prstGeom prst="rect">
            <a:avLst/>
          </a:prstGeom>
        </p:spPr>
      </p:pic>
      <p:sp>
        <p:nvSpPr>
          <p:cNvPr id="4"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mn-lt"/>
              </a:rPr>
              <a:t>Assessment &amp; Evidence:</a:t>
            </a:r>
          </a:p>
          <a:p>
            <a:r>
              <a:rPr lang="en-US" b="1" dirty="0" smtClean="0">
                <a:latin typeface="+mn-lt"/>
              </a:rPr>
              <a:t>Monitoring Progress</a:t>
            </a:r>
            <a:endParaRPr lang="en-US" b="1" dirty="0">
              <a:latin typeface="+mn-lt"/>
            </a:endParaRPr>
          </a:p>
        </p:txBody>
      </p:sp>
      <p:pic>
        <p:nvPicPr>
          <p:cNvPr id="5"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64931" y="5820883"/>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 75.WMA">
            <a:hlinkClick r:id="" action="ppaction://media"/>
          </p:cNvPr>
          <p:cNvPicPr>
            <a:picLocks noChangeAspect="1"/>
          </p:cNvPicPr>
          <p:nvPr>
            <a:audioFile r:link="rId2"/>
            <p:extLst>
              <p:ext uri="{DAA4B4D4-6D71-4841-9C94-3DE7FCFB9230}">
                <p14:media xmlns:p14="http://schemas.microsoft.com/office/powerpoint/2010/main" r:embed="rId3">
                  <p14:trim st="1248.926" end="365"/>
                </p14:media>
              </p:ext>
            </p:extLst>
          </p:nvPr>
        </p:nvPicPr>
        <p:blipFill>
          <a:blip r:embed="rId9"/>
          <a:stretch>
            <a:fillRect/>
          </a:stretch>
        </p:blipFill>
        <p:spPr>
          <a:xfrm>
            <a:off x="457200" y="304800"/>
            <a:ext cx="609600" cy="609600"/>
          </a:xfrm>
          <a:prstGeom prst="rect">
            <a:avLst/>
          </a:prstGeom>
        </p:spPr>
      </p:pic>
    </p:spTree>
    <p:extLst>
      <p:ext uri="{BB962C8B-B14F-4D97-AF65-F5344CB8AC3E}">
        <p14:creationId xmlns:p14="http://schemas.microsoft.com/office/powerpoint/2010/main" val="32732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1" fill="hold"/>
                                        <p:tgtEl>
                                          <p:spTgt spid="6"/>
                                        </p:tgtEl>
                                      </p:cBhvr>
                                    </p:cmd>
                                  </p:childTnLst>
                                </p:cTn>
                              </p:par>
                            </p:childTnLst>
                          </p:cTn>
                        </p:par>
                        <p:par>
                          <p:cTn id="7" fill="hold">
                            <p:stCondLst>
                              <p:cond delay="24551"/>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691229105"/>
              </p:ext>
            </p:extLst>
          </p:nvPr>
        </p:nvGraphicFramePr>
        <p:xfrm>
          <a:off x="381000" y="2081386"/>
          <a:ext cx="5190261" cy="43194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2236922" y="2286664"/>
            <a:ext cx="1447800" cy="523220"/>
          </a:xfrm>
          <a:prstGeom prst="rect">
            <a:avLst/>
          </a:prstGeom>
          <a:noFill/>
        </p:spPr>
        <p:txBody>
          <a:bodyPr wrap="square" rtlCol="0">
            <a:spAutoFit/>
          </a:bodyPr>
          <a:lstStyle/>
          <a:p>
            <a:pPr algn="ctr"/>
            <a:r>
              <a:rPr lang="en-US" sz="1400" dirty="0" smtClean="0">
                <a:solidFill>
                  <a:schemeClr val="bg1"/>
                </a:solidFill>
              </a:rPr>
              <a:t>SLO</a:t>
            </a:r>
          </a:p>
          <a:p>
            <a:pPr algn="ctr"/>
            <a:r>
              <a:rPr lang="en-US" sz="1400" dirty="0" smtClean="0">
                <a:solidFill>
                  <a:schemeClr val="bg1"/>
                </a:solidFill>
              </a:rPr>
              <a:t>Development</a:t>
            </a:r>
            <a:endParaRPr lang="en-US" sz="1400" dirty="0">
              <a:solidFill>
                <a:schemeClr val="bg1"/>
              </a:solidFill>
            </a:endParaRPr>
          </a:p>
        </p:txBody>
      </p:sp>
      <p:sp>
        <p:nvSpPr>
          <p:cNvPr id="4" name="TextBox 3"/>
          <p:cNvSpPr txBox="1"/>
          <p:nvPr/>
        </p:nvSpPr>
        <p:spPr>
          <a:xfrm>
            <a:off x="4024203" y="3505200"/>
            <a:ext cx="1309797" cy="738664"/>
          </a:xfrm>
          <a:prstGeom prst="rect">
            <a:avLst/>
          </a:prstGeom>
          <a:noFill/>
        </p:spPr>
        <p:txBody>
          <a:bodyPr wrap="square" rtlCol="0">
            <a:spAutoFit/>
          </a:bodyPr>
          <a:lstStyle/>
          <a:p>
            <a:pPr algn="ctr"/>
            <a:r>
              <a:rPr lang="en-US" sz="1400" dirty="0" smtClean="0">
                <a:solidFill>
                  <a:schemeClr val="bg1"/>
                </a:solidFill>
              </a:rPr>
              <a:t>Preliminary Conference – SLO Approval</a:t>
            </a:r>
            <a:endParaRPr lang="en-US" sz="1400" dirty="0">
              <a:solidFill>
                <a:schemeClr val="bg1"/>
              </a:solidFill>
            </a:endParaRPr>
          </a:p>
        </p:txBody>
      </p:sp>
      <p:sp>
        <p:nvSpPr>
          <p:cNvPr id="6" name="TextBox 5"/>
          <p:cNvSpPr txBox="1"/>
          <p:nvPr/>
        </p:nvSpPr>
        <p:spPr>
          <a:xfrm>
            <a:off x="1286602" y="5638800"/>
            <a:ext cx="1295400" cy="523220"/>
          </a:xfrm>
          <a:prstGeom prst="rect">
            <a:avLst/>
          </a:prstGeom>
          <a:noFill/>
        </p:spPr>
        <p:txBody>
          <a:bodyPr wrap="square" rtlCol="0">
            <a:spAutoFit/>
          </a:bodyPr>
          <a:lstStyle/>
          <a:p>
            <a:pPr algn="ctr"/>
            <a:r>
              <a:rPr lang="en-US" sz="1400" dirty="0" smtClean="0">
                <a:solidFill>
                  <a:schemeClr val="bg1"/>
                </a:solidFill>
              </a:rPr>
              <a:t>Final Review </a:t>
            </a:r>
          </a:p>
          <a:p>
            <a:pPr algn="ctr"/>
            <a:r>
              <a:rPr lang="en-US" sz="1400" dirty="0" smtClean="0">
                <a:solidFill>
                  <a:schemeClr val="bg1"/>
                </a:solidFill>
              </a:rPr>
              <a:t>and Score</a:t>
            </a:r>
            <a:endParaRPr lang="en-US" sz="1400" dirty="0">
              <a:solidFill>
                <a:schemeClr val="bg1"/>
              </a:solidFill>
            </a:endParaRPr>
          </a:p>
        </p:txBody>
      </p:sp>
      <p:sp>
        <p:nvSpPr>
          <p:cNvPr id="7" name="TextBox 6"/>
          <p:cNvSpPr txBox="1"/>
          <p:nvPr/>
        </p:nvSpPr>
        <p:spPr>
          <a:xfrm>
            <a:off x="533400" y="3470465"/>
            <a:ext cx="1400902" cy="738664"/>
          </a:xfrm>
          <a:prstGeom prst="rect">
            <a:avLst/>
          </a:prstGeom>
          <a:noFill/>
        </p:spPr>
        <p:txBody>
          <a:bodyPr wrap="square" rtlCol="0">
            <a:spAutoFit/>
          </a:bodyPr>
          <a:lstStyle/>
          <a:p>
            <a:pPr algn="ctr"/>
            <a:r>
              <a:rPr lang="en-US" sz="1400" dirty="0" smtClean="0">
                <a:solidFill>
                  <a:schemeClr val="bg1"/>
                </a:solidFill>
              </a:rPr>
              <a:t>Summative Conference &amp; Reflection</a:t>
            </a:r>
            <a:endParaRPr lang="en-US" sz="1400" dirty="0">
              <a:solidFill>
                <a:schemeClr val="bg1"/>
              </a:solidFill>
            </a:endParaRPr>
          </a:p>
        </p:txBody>
      </p:sp>
      <p:sp>
        <p:nvSpPr>
          <p:cNvPr id="8"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Mid-Course Conference</a:t>
            </a:r>
            <a:endParaRPr lang="en-US" b="1" dirty="0"/>
          </a:p>
        </p:txBody>
      </p:sp>
      <p:sp>
        <p:nvSpPr>
          <p:cNvPr id="9" name="TextBox 8"/>
          <p:cNvSpPr txBox="1"/>
          <p:nvPr/>
        </p:nvSpPr>
        <p:spPr>
          <a:xfrm>
            <a:off x="5715000" y="2081386"/>
            <a:ext cx="3262684"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Takes places mid-way through the SLO interval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Teacher reviews data to date</a:t>
            </a:r>
          </a:p>
          <a:p>
            <a:endParaRPr lang="en-US" dirty="0" smtClean="0"/>
          </a:p>
          <a:p>
            <a:pPr marL="285750" indent="-285750">
              <a:buFont typeface="Arial" panose="020B0604020202020204" pitchFamily="34" charset="0"/>
              <a:buChar char="•"/>
            </a:pPr>
            <a:r>
              <a:rPr lang="en-US" dirty="0" smtClean="0"/>
              <a:t>Goals may be adjusted</a:t>
            </a:r>
          </a:p>
          <a:p>
            <a:pPr marL="742950" lvl="1" indent="-285750">
              <a:buFont typeface="Arial" panose="020B0604020202020204" pitchFamily="34" charset="0"/>
              <a:buChar char="•"/>
            </a:pPr>
            <a:r>
              <a:rPr lang="en-US" dirty="0" smtClean="0"/>
              <a:t>Adjustments are not made arbitrarily</a:t>
            </a:r>
          </a:p>
          <a:p>
            <a:pPr marL="742950" lvl="1" indent="-285750">
              <a:buFont typeface="Arial" panose="020B0604020202020204" pitchFamily="34" charset="0"/>
              <a:buChar char="•"/>
            </a:pPr>
            <a:r>
              <a:rPr lang="en-US" dirty="0" smtClean="0"/>
              <a:t>Must be approved</a:t>
            </a:r>
            <a:endParaRPr lang="en-US" dirty="0"/>
          </a:p>
        </p:txBody>
      </p:sp>
      <p:sp>
        <p:nvSpPr>
          <p:cNvPr id="10" name="TextBox 9"/>
          <p:cNvSpPr txBox="1"/>
          <p:nvPr/>
        </p:nvSpPr>
        <p:spPr>
          <a:xfrm>
            <a:off x="3536101" y="5618858"/>
            <a:ext cx="1143000" cy="523220"/>
          </a:xfrm>
          <a:prstGeom prst="rect">
            <a:avLst/>
          </a:prstGeom>
          <a:noFill/>
        </p:spPr>
        <p:txBody>
          <a:bodyPr wrap="square" rtlCol="0">
            <a:spAutoFit/>
          </a:bodyPr>
          <a:lstStyle/>
          <a:p>
            <a:pPr algn="ctr"/>
            <a:r>
              <a:rPr lang="en-US" sz="1400" dirty="0" smtClean="0">
                <a:solidFill>
                  <a:schemeClr val="bg1"/>
                </a:solidFill>
              </a:rPr>
              <a:t>Mid-Course</a:t>
            </a:r>
            <a:br>
              <a:rPr lang="en-US" sz="1400" dirty="0" smtClean="0">
                <a:solidFill>
                  <a:schemeClr val="bg1"/>
                </a:solidFill>
              </a:rPr>
            </a:br>
            <a:r>
              <a:rPr lang="en-US" sz="1400" dirty="0" smtClean="0">
                <a:solidFill>
                  <a:schemeClr val="bg1"/>
                </a:solidFill>
              </a:rPr>
              <a:t>Conference</a:t>
            </a:r>
            <a:endParaRPr lang="en-US" sz="1400" dirty="0">
              <a:solidFill>
                <a:schemeClr val="bg1"/>
              </a:solidFill>
            </a:endParaRPr>
          </a:p>
        </p:txBody>
      </p:sp>
      <p:pic>
        <p:nvPicPr>
          <p:cNvPr id="11" name="Picture 7" descr="C:\Users\tgrant\AppData\Local\Microsoft\Windows\Temporary Internet Files\Content.IE5\FVFT0A2D\BUTTON_NEXT[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2400"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76.WMA">
            <a:hlinkClick r:id="" action="ppaction://media"/>
          </p:cNvPr>
          <p:cNvPicPr>
            <a:picLocks noChangeAspect="1"/>
          </p:cNvPicPr>
          <p:nvPr>
            <a:audioFile r:link="rId2"/>
            <p:extLst>
              <p:ext uri="{DAA4B4D4-6D71-4841-9C94-3DE7FCFB9230}">
                <p14:media xmlns:p14="http://schemas.microsoft.com/office/powerpoint/2010/main" r:embed="rId3">
                  <p14:trim st="1225.2793" end="5072"/>
                </p14:media>
              </p:ext>
            </p:extLst>
          </p:nvPr>
        </p:nvPicPr>
        <p:blipFill>
          <a:blip r:embed="rId14"/>
          <a:stretch>
            <a:fillRect/>
          </a:stretch>
        </p:blipFill>
        <p:spPr>
          <a:xfrm>
            <a:off x="228600" y="304800"/>
            <a:ext cx="609600" cy="609600"/>
          </a:xfrm>
          <a:prstGeom prst="rect">
            <a:avLst/>
          </a:prstGeom>
        </p:spPr>
      </p:pic>
      <p:pic>
        <p:nvPicPr>
          <p:cNvPr id="12" name="Slide 76 B.WMA">
            <a:hlinkClick r:id="" action="ppaction://media"/>
          </p:cNvPr>
          <p:cNvPicPr>
            <a:picLocks noChangeAspect="1"/>
          </p:cNvPicPr>
          <p:nvPr>
            <a:audioFile r:link="rId2"/>
            <p:extLst>
              <p:ext uri="{DAA4B4D4-6D71-4841-9C94-3DE7FCFB9230}">
                <p14:media xmlns:p14="http://schemas.microsoft.com/office/powerpoint/2010/main" r:embed="rId4">
                  <p14:trim st="644.1336"/>
                </p14:media>
              </p:ext>
            </p:extLst>
          </p:nvPr>
        </p:nvPicPr>
        <p:blipFill>
          <a:blip r:embed="rId14"/>
          <a:stretch>
            <a:fillRect/>
          </a:stretch>
        </p:blipFill>
        <p:spPr>
          <a:xfrm>
            <a:off x="8196937" y="304800"/>
            <a:ext cx="609600" cy="609600"/>
          </a:xfrm>
          <a:prstGeom prst="rect">
            <a:avLst/>
          </a:prstGeom>
        </p:spPr>
      </p:pic>
    </p:spTree>
    <p:extLst>
      <p:ext uri="{BB962C8B-B14F-4D97-AF65-F5344CB8AC3E}">
        <p14:creationId xmlns:p14="http://schemas.microsoft.com/office/powerpoint/2010/main" val="701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74" fill="hold"/>
                                        <p:tgtEl>
                                          <p:spTgt spid="5"/>
                                        </p:tgtEl>
                                      </p:cBhvr>
                                    </p:cmd>
                                  </p:childTnLst>
                                </p:cTn>
                              </p:par>
                              <p:par>
                                <p:cTn id="7" presetID="42" presetClass="entr" presetSubtype="0" fill="hold" grpId="0" nodeType="withEffect">
                                  <p:stCondLst>
                                    <p:cond delay="126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6" presetClass="emph" presetSubtype="0" fill="hold" grpId="1" nodeType="withEffect">
                                  <p:stCondLst>
                                    <p:cond delay="13500"/>
                                  </p:stCondLst>
                                  <p:childTnLst>
                                    <p:animScale>
                                      <p:cBhvr>
                                        <p:cTn id="13" dur="2000" fill="hold"/>
                                        <p:tgtEl>
                                          <p:spTgt spid="10"/>
                                        </p:tgtEl>
                                      </p:cBhvr>
                                      <p:by x="150000" y="150000"/>
                                    </p:animScale>
                                  </p:childTnLst>
                                </p:cTn>
                              </p:par>
                              <p:par>
                                <p:cTn id="14" presetID="42" presetClass="entr" presetSubtype="0" fill="hold" nodeType="withEffect">
                                  <p:stCondLst>
                                    <p:cond delay="1700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anim calcmode="lin" valueType="num">
                                      <p:cBhvr>
                                        <p:cTn id="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600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40374"/>
                            </p:stCondLst>
                            <p:childTnLst>
                              <p:par>
                                <p:cTn id="25" presetID="1" presetClass="mediacall" presetSubtype="0" fill="hold" nodeType="afterEffect">
                                  <p:stCondLst>
                                    <p:cond delay="0"/>
                                  </p:stCondLst>
                                  <p:childTnLst>
                                    <p:cmd type="call" cmd="playFrom(0.0)">
                                      <p:cBhvr>
                                        <p:cTn id="26" dur="37911" fill="hold"/>
                                        <p:tgtEl>
                                          <p:spTgt spid="12"/>
                                        </p:tgtEl>
                                      </p:cBhvr>
                                    </p:cmd>
                                  </p:childTnLst>
                                </p:cTn>
                              </p:par>
                              <p:par>
                                <p:cTn id="27" presetID="42" presetClass="entr" presetSubtype="0" fill="hold" nodeType="withEffect">
                                  <p:stCondLst>
                                    <p:cond delay="200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fade">
                                      <p:cBhvr>
                                        <p:cTn id="29" dur="1000"/>
                                        <p:tgtEl>
                                          <p:spTgt spid="9">
                                            <p:txEl>
                                              <p:pRg st="4" end="4"/>
                                            </p:txEl>
                                          </p:spTgt>
                                        </p:tgtEl>
                                      </p:cBhvr>
                                    </p:animEffect>
                                    <p:anim calcmode="lin" valueType="num">
                                      <p:cBhvr>
                                        <p:cTn id="3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950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fade">
                                      <p:cBhvr>
                                        <p:cTn id="34" dur="1000"/>
                                        <p:tgtEl>
                                          <p:spTgt spid="9">
                                            <p:txEl>
                                              <p:pRg st="5" end="5"/>
                                            </p:txEl>
                                          </p:spTgt>
                                        </p:tgtEl>
                                      </p:cBhvr>
                                    </p:animEffect>
                                    <p:anim calcmode="lin" valueType="num">
                                      <p:cBhvr>
                                        <p:cTn id="35"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8500"/>
                                  </p:stCondLst>
                                  <p:childTnLst>
                                    <p:set>
                                      <p:cBhvr>
                                        <p:cTn id="38" dur="1" fill="hold">
                                          <p:stCondLst>
                                            <p:cond delay="0"/>
                                          </p:stCondLst>
                                        </p:cTn>
                                        <p:tgtEl>
                                          <p:spTgt spid="9">
                                            <p:txEl>
                                              <p:pRg st="6" end="6"/>
                                            </p:txEl>
                                          </p:spTgt>
                                        </p:tgtEl>
                                        <p:attrNameLst>
                                          <p:attrName>style.visibility</p:attrName>
                                        </p:attrNameLst>
                                      </p:cBhvr>
                                      <p:to>
                                        <p:strVal val="visible"/>
                                      </p:to>
                                    </p:set>
                                    <p:animEffect transition="in" filter="fade">
                                      <p:cBhvr>
                                        <p:cTn id="39" dur="1000"/>
                                        <p:tgtEl>
                                          <p:spTgt spid="9">
                                            <p:txEl>
                                              <p:pRg st="6" end="6"/>
                                            </p:txEl>
                                          </p:spTgt>
                                        </p:tgtEl>
                                      </p:cBhvr>
                                    </p:animEffect>
                                    <p:anim calcmode="lin" valueType="num">
                                      <p:cBhvr>
                                        <p:cTn id="4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42" fill="hold">
                            <p:stCondLst>
                              <p:cond delay="78285"/>
                            </p:stCondLst>
                            <p:childTnLst>
                              <p:par>
                                <p:cTn id="43" presetID="1"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5"/>
                </p:tgtEl>
              </p:cMediaNode>
            </p:audio>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10" grpId="0"/>
      <p:bldP spid="10"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00807905"/>
              </p:ext>
            </p:extLst>
          </p:nvPr>
        </p:nvGraphicFramePr>
        <p:xfrm>
          <a:off x="4267200" y="2055832"/>
          <a:ext cx="4343400" cy="30285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SLO Scoring</a:t>
            </a:r>
            <a:endParaRPr lang="en-US" b="1" dirty="0"/>
          </a:p>
        </p:txBody>
      </p:sp>
      <p:graphicFrame>
        <p:nvGraphicFramePr>
          <p:cNvPr id="9" name="Diagram 8"/>
          <p:cNvGraphicFramePr/>
          <p:nvPr>
            <p:extLst>
              <p:ext uri="{D42A27DB-BD31-4B8C-83A1-F6EECF244321}">
                <p14:modId xmlns:p14="http://schemas.microsoft.com/office/powerpoint/2010/main" val="3742221355"/>
              </p:ext>
            </p:extLst>
          </p:nvPr>
        </p:nvGraphicFramePr>
        <p:xfrm>
          <a:off x="304800" y="1447800"/>
          <a:ext cx="8839200" cy="44282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8" name="TextBox 17"/>
          <p:cNvSpPr txBox="1"/>
          <p:nvPr/>
        </p:nvSpPr>
        <p:spPr>
          <a:xfrm>
            <a:off x="450339" y="3197177"/>
            <a:ext cx="1295400" cy="646331"/>
          </a:xfrm>
          <a:prstGeom prst="rect">
            <a:avLst/>
          </a:prstGeom>
          <a:noFill/>
        </p:spPr>
        <p:txBody>
          <a:bodyPr wrap="square" rtlCol="0">
            <a:spAutoFit/>
          </a:bodyPr>
          <a:lstStyle/>
          <a:p>
            <a:r>
              <a:rPr lang="en-US" dirty="0" smtClean="0">
                <a:solidFill>
                  <a:schemeClr val="bg1"/>
                </a:solidFill>
              </a:rPr>
              <a:t>Mid-Course Conference</a:t>
            </a:r>
            <a:endParaRPr lang="en-US" dirty="0">
              <a:solidFill>
                <a:schemeClr val="bg1"/>
              </a:solidFill>
            </a:endParaRPr>
          </a:p>
        </p:txBody>
      </p:sp>
      <p:sp>
        <p:nvSpPr>
          <p:cNvPr id="19" name="TextBox 18"/>
          <p:cNvSpPr txBox="1"/>
          <p:nvPr/>
        </p:nvSpPr>
        <p:spPr>
          <a:xfrm>
            <a:off x="2133600" y="3058678"/>
            <a:ext cx="1441342" cy="923330"/>
          </a:xfrm>
          <a:prstGeom prst="rect">
            <a:avLst/>
          </a:prstGeom>
          <a:noFill/>
        </p:spPr>
        <p:txBody>
          <a:bodyPr wrap="square" rtlCol="0">
            <a:spAutoFit/>
          </a:bodyPr>
          <a:lstStyle/>
          <a:p>
            <a:pPr algn="ctr"/>
            <a:r>
              <a:rPr lang="en-US" dirty="0" smtClean="0">
                <a:solidFill>
                  <a:schemeClr val="bg1"/>
                </a:solidFill>
              </a:rPr>
              <a:t>Teacher</a:t>
            </a:r>
          </a:p>
          <a:p>
            <a:pPr algn="ctr"/>
            <a:r>
              <a:rPr lang="en-US" dirty="0">
                <a:solidFill>
                  <a:schemeClr val="bg1"/>
                </a:solidFill>
              </a:rPr>
              <a:t>i</a:t>
            </a:r>
            <a:r>
              <a:rPr lang="en-US" dirty="0" smtClean="0">
                <a:solidFill>
                  <a:schemeClr val="bg1"/>
                </a:solidFill>
              </a:rPr>
              <a:t>mplements</a:t>
            </a:r>
          </a:p>
          <a:p>
            <a:pPr algn="ctr"/>
            <a:r>
              <a:rPr lang="en-US" dirty="0" smtClean="0">
                <a:solidFill>
                  <a:schemeClr val="bg1"/>
                </a:solidFill>
              </a:rPr>
              <a:t>strategies</a:t>
            </a:r>
            <a:endParaRPr lang="en-US" dirty="0">
              <a:solidFill>
                <a:schemeClr val="bg1"/>
              </a:solidFill>
            </a:endParaRPr>
          </a:p>
        </p:txBody>
      </p:sp>
      <p:sp>
        <p:nvSpPr>
          <p:cNvPr id="20" name="TextBox 19"/>
          <p:cNvSpPr txBox="1"/>
          <p:nvPr/>
        </p:nvSpPr>
        <p:spPr>
          <a:xfrm>
            <a:off x="3962400" y="2914818"/>
            <a:ext cx="1441342" cy="1477328"/>
          </a:xfrm>
          <a:prstGeom prst="rect">
            <a:avLst/>
          </a:prstGeom>
          <a:noFill/>
        </p:spPr>
        <p:txBody>
          <a:bodyPr wrap="square" rtlCol="0">
            <a:spAutoFit/>
          </a:bodyPr>
          <a:lstStyle/>
          <a:p>
            <a:pPr algn="ctr"/>
            <a:r>
              <a:rPr lang="en-US" dirty="0" smtClean="0">
                <a:solidFill>
                  <a:schemeClr val="bg1"/>
                </a:solidFill>
              </a:rPr>
              <a:t>Teacher</a:t>
            </a:r>
          </a:p>
          <a:p>
            <a:pPr algn="ctr"/>
            <a:r>
              <a:rPr lang="en-US" dirty="0">
                <a:solidFill>
                  <a:schemeClr val="bg1"/>
                </a:solidFill>
              </a:rPr>
              <a:t>g</a:t>
            </a:r>
            <a:r>
              <a:rPr lang="en-US" dirty="0" smtClean="0">
                <a:solidFill>
                  <a:schemeClr val="bg1"/>
                </a:solidFill>
              </a:rPr>
              <a:t>athers</a:t>
            </a:r>
          </a:p>
          <a:p>
            <a:pPr algn="ctr"/>
            <a:r>
              <a:rPr lang="en-US" dirty="0" smtClean="0">
                <a:solidFill>
                  <a:schemeClr val="bg1"/>
                </a:solidFill>
              </a:rPr>
              <a:t>evidence of student </a:t>
            </a:r>
            <a:r>
              <a:rPr lang="en-US" dirty="0">
                <a:solidFill>
                  <a:schemeClr val="bg1"/>
                </a:solidFill>
              </a:rPr>
              <a:t>g</a:t>
            </a:r>
            <a:r>
              <a:rPr lang="en-US" dirty="0" smtClean="0">
                <a:solidFill>
                  <a:schemeClr val="bg1"/>
                </a:solidFill>
              </a:rPr>
              <a:t>rowth</a:t>
            </a:r>
            <a:endParaRPr lang="en-US" dirty="0">
              <a:solidFill>
                <a:schemeClr val="bg1"/>
              </a:solidFill>
            </a:endParaRPr>
          </a:p>
        </p:txBody>
      </p:sp>
      <p:sp>
        <p:nvSpPr>
          <p:cNvPr id="21" name="TextBox 20"/>
          <p:cNvSpPr txBox="1"/>
          <p:nvPr/>
        </p:nvSpPr>
        <p:spPr>
          <a:xfrm>
            <a:off x="5715000" y="2798998"/>
            <a:ext cx="1556667" cy="1754326"/>
          </a:xfrm>
          <a:prstGeom prst="rect">
            <a:avLst/>
          </a:prstGeom>
          <a:noFill/>
        </p:spPr>
        <p:txBody>
          <a:bodyPr wrap="square" rtlCol="0">
            <a:spAutoFit/>
          </a:bodyPr>
          <a:lstStyle/>
          <a:p>
            <a:pPr algn="ctr"/>
            <a:r>
              <a:rPr lang="en-US" dirty="0" smtClean="0">
                <a:solidFill>
                  <a:schemeClr val="bg1"/>
                </a:solidFill>
              </a:rPr>
              <a:t>Teacher</a:t>
            </a:r>
          </a:p>
          <a:p>
            <a:pPr algn="ctr"/>
            <a:r>
              <a:rPr lang="en-US" dirty="0" smtClean="0">
                <a:solidFill>
                  <a:schemeClr val="bg1"/>
                </a:solidFill>
              </a:rPr>
              <a:t>administers</a:t>
            </a:r>
          </a:p>
          <a:p>
            <a:pPr algn="ctr"/>
            <a:r>
              <a:rPr lang="en-US" dirty="0">
                <a:solidFill>
                  <a:schemeClr val="bg1"/>
                </a:solidFill>
              </a:rPr>
              <a:t>p</a:t>
            </a:r>
            <a:r>
              <a:rPr lang="en-US" dirty="0" smtClean="0">
                <a:solidFill>
                  <a:schemeClr val="bg1"/>
                </a:solidFill>
              </a:rPr>
              <a:t>ost assessment at end of interval</a:t>
            </a:r>
            <a:endParaRPr lang="en-US" dirty="0">
              <a:solidFill>
                <a:schemeClr val="bg1"/>
              </a:solidFill>
            </a:endParaRPr>
          </a:p>
        </p:txBody>
      </p:sp>
      <p:sp>
        <p:nvSpPr>
          <p:cNvPr id="22" name="TextBox 21"/>
          <p:cNvSpPr txBox="1"/>
          <p:nvPr/>
        </p:nvSpPr>
        <p:spPr>
          <a:xfrm>
            <a:off x="7578670" y="3067829"/>
            <a:ext cx="1441342" cy="1200329"/>
          </a:xfrm>
          <a:prstGeom prst="rect">
            <a:avLst/>
          </a:prstGeom>
          <a:noFill/>
        </p:spPr>
        <p:txBody>
          <a:bodyPr wrap="square" rtlCol="0">
            <a:spAutoFit/>
          </a:bodyPr>
          <a:lstStyle/>
          <a:p>
            <a:pPr algn="ctr"/>
            <a:r>
              <a:rPr lang="en-US" dirty="0" smtClean="0">
                <a:solidFill>
                  <a:schemeClr val="bg1"/>
                </a:solidFill>
              </a:rPr>
              <a:t>Teacher</a:t>
            </a:r>
          </a:p>
          <a:p>
            <a:pPr algn="ctr"/>
            <a:r>
              <a:rPr lang="en-US" dirty="0" smtClean="0">
                <a:solidFill>
                  <a:schemeClr val="bg1"/>
                </a:solidFill>
              </a:rPr>
              <a:t>self-scores the</a:t>
            </a:r>
          </a:p>
          <a:p>
            <a:pPr algn="ctr"/>
            <a:r>
              <a:rPr lang="en-US" dirty="0" smtClean="0">
                <a:solidFill>
                  <a:schemeClr val="bg1"/>
                </a:solidFill>
              </a:rPr>
              <a:t>SLO</a:t>
            </a:r>
            <a:endParaRPr lang="en-US" dirty="0">
              <a:solidFill>
                <a:schemeClr val="bg1"/>
              </a:solidFill>
            </a:endParaRPr>
          </a:p>
        </p:txBody>
      </p:sp>
      <p:pic>
        <p:nvPicPr>
          <p:cNvPr id="10" name="Picture 7" descr="C:\Users\tgrant\AppData\Local\Microsoft\Windows\Temporary Internet Files\Content.IE5\FVFT0A2D\BUTTON_NEXT[1].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82272" y="5612355"/>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77.WMA">
            <a:hlinkClick r:id="" action="ppaction://media"/>
          </p:cNvPr>
          <p:cNvPicPr>
            <a:picLocks noChangeAspect="1"/>
          </p:cNvPicPr>
          <p:nvPr>
            <a:audioFile r:link="rId2"/>
            <p:extLst>
              <p:ext uri="{DAA4B4D4-6D71-4841-9C94-3DE7FCFB9230}">
                <p14:media xmlns:p14="http://schemas.microsoft.com/office/powerpoint/2010/main" r:embed="rId3">
                  <p14:trim st="770.6635" end="409"/>
                </p14:media>
              </p:ext>
            </p:extLst>
          </p:nvPr>
        </p:nvPicPr>
        <p:blipFill>
          <a:blip r:embed="rId18"/>
          <a:stretch>
            <a:fillRect/>
          </a:stretch>
        </p:blipFill>
        <p:spPr>
          <a:xfrm>
            <a:off x="390673" y="457200"/>
            <a:ext cx="609600" cy="609600"/>
          </a:xfrm>
          <a:prstGeom prst="rect">
            <a:avLst/>
          </a:prstGeom>
        </p:spPr>
      </p:pic>
    </p:spTree>
    <p:extLst>
      <p:ext uri="{BB962C8B-B14F-4D97-AF65-F5344CB8AC3E}">
        <p14:creationId xmlns:p14="http://schemas.microsoft.com/office/powerpoint/2010/main" val="363181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29" fill="hold"/>
                                        <p:tgtEl>
                                          <p:spTgt spid="3"/>
                                        </p:tgtEl>
                                      </p:cBhvr>
                                    </p:cmd>
                                  </p:childTnLst>
                                </p:cTn>
                              </p:par>
                              <p:par>
                                <p:cTn id="7" presetID="10" presetClass="entr" presetSubtype="0" fill="hold" grpId="0" nodeType="withEffect">
                                  <p:stCondLst>
                                    <p:cond delay="300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105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160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25729"/>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9" grpId="0"/>
      <p:bldP spid="20" grpId="0"/>
      <p:bldP spid="21" grpId="0"/>
      <p:bldP spid="2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62365510"/>
              </p:ext>
            </p:extLst>
          </p:nvPr>
        </p:nvGraphicFramePr>
        <p:xfrm>
          <a:off x="3684722" y="1508807"/>
          <a:ext cx="5190261" cy="4319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p:cNvSpPr txBox="1"/>
          <p:nvPr/>
        </p:nvSpPr>
        <p:spPr>
          <a:xfrm>
            <a:off x="5562600" y="1756086"/>
            <a:ext cx="1447800" cy="523220"/>
          </a:xfrm>
          <a:prstGeom prst="rect">
            <a:avLst/>
          </a:prstGeom>
          <a:noFill/>
        </p:spPr>
        <p:txBody>
          <a:bodyPr wrap="square" rtlCol="0">
            <a:spAutoFit/>
          </a:bodyPr>
          <a:lstStyle/>
          <a:p>
            <a:pPr algn="ctr"/>
            <a:r>
              <a:rPr lang="en-US" sz="1400" dirty="0" smtClean="0">
                <a:solidFill>
                  <a:schemeClr val="bg1"/>
                </a:solidFill>
              </a:rPr>
              <a:t>SLO</a:t>
            </a:r>
          </a:p>
          <a:p>
            <a:pPr algn="ctr"/>
            <a:r>
              <a:rPr lang="en-US" sz="1400" dirty="0" smtClean="0">
                <a:solidFill>
                  <a:schemeClr val="bg1"/>
                </a:solidFill>
              </a:rPr>
              <a:t>Development</a:t>
            </a:r>
            <a:endParaRPr lang="en-US" sz="1400" dirty="0">
              <a:solidFill>
                <a:schemeClr val="bg1"/>
              </a:solidFill>
            </a:endParaRPr>
          </a:p>
        </p:txBody>
      </p:sp>
      <p:sp>
        <p:nvSpPr>
          <p:cNvPr id="4" name="TextBox 3"/>
          <p:cNvSpPr txBox="1"/>
          <p:nvPr/>
        </p:nvSpPr>
        <p:spPr>
          <a:xfrm>
            <a:off x="7374563" y="2907268"/>
            <a:ext cx="1309797" cy="738664"/>
          </a:xfrm>
          <a:prstGeom prst="rect">
            <a:avLst/>
          </a:prstGeom>
          <a:noFill/>
        </p:spPr>
        <p:txBody>
          <a:bodyPr wrap="square" rtlCol="0">
            <a:spAutoFit/>
          </a:bodyPr>
          <a:lstStyle/>
          <a:p>
            <a:pPr algn="ctr"/>
            <a:r>
              <a:rPr lang="en-US" sz="1400" dirty="0" smtClean="0">
                <a:solidFill>
                  <a:schemeClr val="bg1"/>
                </a:solidFill>
              </a:rPr>
              <a:t>Preliminary Conference – SLO Approval</a:t>
            </a:r>
            <a:endParaRPr lang="en-US" sz="1400" dirty="0">
              <a:solidFill>
                <a:schemeClr val="bg1"/>
              </a:solidFill>
            </a:endParaRPr>
          </a:p>
        </p:txBody>
      </p:sp>
      <p:sp>
        <p:nvSpPr>
          <p:cNvPr id="6" name="TextBox 5"/>
          <p:cNvSpPr txBox="1"/>
          <p:nvPr/>
        </p:nvSpPr>
        <p:spPr>
          <a:xfrm>
            <a:off x="4546839" y="5095638"/>
            <a:ext cx="1295400" cy="523220"/>
          </a:xfrm>
          <a:prstGeom prst="rect">
            <a:avLst/>
          </a:prstGeom>
          <a:noFill/>
        </p:spPr>
        <p:txBody>
          <a:bodyPr wrap="square" rtlCol="0">
            <a:spAutoFit/>
          </a:bodyPr>
          <a:lstStyle/>
          <a:p>
            <a:pPr algn="ctr"/>
            <a:r>
              <a:rPr lang="en-US" sz="1400" dirty="0" smtClean="0">
                <a:solidFill>
                  <a:schemeClr val="bg1"/>
                </a:solidFill>
              </a:rPr>
              <a:t>Final Review </a:t>
            </a:r>
          </a:p>
          <a:p>
            <a:pPr algn="ctr"/>
            <a:r>
              <a:rPr lang="en-US" sz="1400" dirty="0" smtClean="0">
                <a:solidFill>
                  <a:schemeClr val="bg1"/>
                </a:solidFill>
              </a:rPr>
              <a:t>and Score</a:t>
            </a:r>
            <a:endParaRPr lang="en-US" sz="1400" dirty="0">
              <a:solidFill>
                <a:schemeClr val="bg1"/>
              </a:solidFill>
            </a:endParaRPr>
          </a:p>
        </p:txBody>
      </p:sp>
      <p:sp>
        <p:nvSpPr>
          <p:cNvPr id="7" name="TextBox 6"/>
          <p:cNvSpPr txBox="1"/>
          <p:nvPr/>
        </p:nvSpPr>
        <p:spPr>
          <a:xfrm>
            <a:off x="3846388" y="2912638"/>
            <a:ext cx="1400902" cy="738664"/>
          </a:xfrm>
          <a:prstGeom prst="rect">
            <a:avLst/>
          </a:prstGeom>
          <a:noFill/>
        </p:spPr>
        <p:txBody>
          <a:bodyPr wrap="square" rtlCol="0">
            <a:spAutoFit/>
          </a:bodyPr>
          <a:lstStyle/>
          <a:p>
            <a:pPr algn="ctr"/>
            <a:r>
              <a:rPr lang="en-US" sz="1400" dirty="0" smtClean="0">
                <a:solidFill>
                  <a:schemeClr val="bg1"/>
                </a:solidFill>
              </a:rPr>
              <a:t>Summative Conference &amp; Reflection</a:t>
            </a:r>
            <a:endParaRPr lang="en-US" sz="1400" dirty="0">
              <a:solidFill>
                <a:schemeClr val="bg1"/>
              </a:solidFill>
            </a:endParaRPr>
          </a:p>
        </p:txBody>
      </p:sp>
      <p:sp>
        <p:nvSpPr>
          <p:cNvPr id="10" name="TextBox 9"/>
          <p:cNvSpPr txBox="1"/>
          <p:nvPr/>
        </p:nvSpPr>
        <p:spPr>
          <a:xfrm>
            <a:off x="6803063" y="5095638"/>
            <a:ext cx="1143000" cy="523220"/>
          </a:xfrm>
          <a:prstGeom prst="rect">
            <a:avLst/>
          </a:prstGeom>
          <a:noFill/>
        </p:spPr>
        <p:txBody>
          <a:bodyPr wrap="square" rtlCol="0">
            <a:spAutoFit/>
          </a:bodyPr>
          <a:lstStyle/>
          <a:p>
            <a:pPr algn="ctr"/>
            <a:r>
              <a:rPr lang="en-US" sz="1400" dirty="0" smtClean="0">
                <a:solidFill>
                  <a:schemeClr val="bg1"/>
                </a:solidFill>
              </a:rPr>
              <a:t>Mid-Course</a:t>
            </a:r>
            <a:br>
              <a:rPr lang="en-US" sz="1400" dirty="0" smtClean="0">
                <a:solidFill>
                  <a:schemeClr val="bg1"/>
                </a:solidFill>
              </a:rPr>
            </a:br>
            <a:r>
              <a:rPr lang="en-US" sz="1400" dirty="0" smtClean="0">
                <a:solidFill>
                  <a:schemeClr val="bg1"/>
                </a:solidFill>
              </a:rPr>
              <a:t>Conference</a:t>
            </a:r>
            <a:endParaRPr lang="en-US" sz="1400" dirty="0">
              <a:solidFill>
                <a:schemeClr val="bg1"/>
              </a:solidFill>
            </a:endParaRPr>
          </a:p>
        </p:txBody>
      </p:sp>
      <p:sp>
        <p:nvSpPr>
          <p:cNvPr id="11" name="Title 1"/>
          <p:cNvSpPr txBox="1">
            <a:spLocks/>
          </p:cNvSpPr>
          <p:nvPr>
            <p:custDataLst>
              <p:tags r:id="rId1"/>
            </p:custDataLst>
          </p:nvPr>
        </p:nvSpPr>
        <p:spPr>
          <a:xfrm>
            <a:off x="1064217" y="473915"/>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smtClean="0"/>
              <a:t>Final Review and Score</a:t>
            </a:r>
            <a:endParaRPr lang="en-US" sz="4800" b="1" dirty="0"/>
          </a:p>
        </p:txBody>
      </p:sp>
      <p:sp>
        <p:nvSpPr>
          <p:cNvPr id="13" name="TextBox 12"/>
          <p:cNvSpPr txBox="1"/>
          <p:nvPr/>
        </p:nvSpPr>
        <p:spPr>
          <a:xfrm>
            <a:off x="355104" y="1933036"/>
            <a:ext cx="3491284"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Teacher uses the district’s scoring rubric</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Reflects the percentage of students meeting their goal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Student Attendance</a:t>
            </a:r>
          </a:p>
          <a:p>
            <a:pPr marL="742950" lvl="1" indent="-285750">
              <a:buFont typeface="Arial" panose="020B0604020202020204" pitchFamily="34" charset="0"/>
              <a:buChar char="•"/>
            </a:pPr>
            <a:r>
              <a:rPr lang="en-US" dirty="0" smtClean="0"/>
              <a:t>Students not in attendance 75% of interval are removed</a:t>
            </a:r>
          </a:p>
          <a:p>
            <a:pPr marL="742950" lvl="1" indent="-285750">
              <a:buFont typeface="Arial" panose="020B0604020202020204" pitchFamily="34" charset="0"/>
              <a:buChar char="•"/>
            </a:pPr>
            <a:r>
              <a:rPr lang="en-US" dirty="0" smtClean="0"/>
              <a:t>Teachers need to provide supporting documentation</a:t>
            </a:r>
          </a:p>
          <a:p>
            <a:pPr marL="742950" lvl="1" indent="-285750">
              <a:buFont typeface="Arial" panose="020B0604020202020204" pitchFamily="34" charset="0"/>
              <a:buChar char="•"/>
            </a:pPr>
            <a:endParaRPr lang="en-US" dirty="0" smtClean="0"/>
          </a:p>
        </p:txBody>
      </p:sp>
      <p:pic>
        <p:nvPicPr>
          <p:cNvPr id="12"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2137" y="5853640"/>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78.WMA">
            <a:hlinkClick r:id="" action="ppaction://media"/>
          </p:cNvPr>
          <p:cNvPicPr>
            <a:picLocks noChangeAspect="1"/>
          </p:cNvPicPr>
          <p:nvPr>
            <a:audioFile r:link="rId2"/>
            <p:extLst>
              <p:ext uri="{DAA4B4D4-6D71-4841-9C94-3DE7FCFB9230}">
                <p14:media xmlns:p14="http://schemas.microsoft.com/office/powerpoint/2010/main" r:embed="rId3">
                  <p14:trim st="1095.9045" end="699"/>
                </p14:media>
              </p:ext>
            </p:extLst>
          </p:nvPr>
        </p:nvPicPr>
        <p:blipFill>
          <a:blip r:embed="rId13"/>
          <a:stretch>
            <a:fillRect/>
          </a:stretch>
        </p:blipFill>
        <p:spPr>
          <a:xfrm>
            <a:off x="355104" y="169115"/>
            <a:ext cx="609600" cy="609600"/>
          </a:xfrm>
          <a:prstGeom prst="rect">
            <a:avLst/>
          </a:prstGeom>
        </p:spPr>
      </p:pic>
    </p:spTree>
    <p:extLst>
      <p:ext uri="{BB962C8B-B14F-4D97-AF65-F5344CB8AC3E}">
        <p14:creationId xmlns:p14="http://schemas.microsoft.com/office/powerpoint/2010/main" val="143706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04" fill="hold"/>
                                        <p:tgtEl>
                                          <p:spTgt spid="5"/>
                                        </p:tgtEl>
                                      </p:cBhvr>
                                    </p:cmd>
                                  </p:childTnLst>
                                </p:cTn>
                              </p:par>
                              <p:par>
                                <p:cTn id="7" presetID="16" presetClass="entr" presetSubtype="2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par>
                                <p:cTn id="10" presetID="6" presetClass="emph" presetSubtype="0" fill="hold" grpId="1" nodeType="withEffect">
                                  <p:stCondLst>
                                    <p:cond delay="0"/>
                                  </p:stCondLst>
                                  <p:childTnLst>
                                    <p:animScale>
                                      <p:cBhvr>
                                        <p:cTn id="11" dur="2000" fill="hold"/>
                                        <p:tgtEl>
                                          <p:spTgt spid="6"/>
                                        </p:tgtEl>
                                      </p:cBhvr>
                                      <p:by x="150000" y="150000"/>
                                    </p:animScale>
                                  </p:childTnLst>
                                </p:cTn>
                              </p:par>
                              <p:par>
                                <p:cTn id="12" presetID="16" presetClass="entr" presetSubtype="21" fill="hold" nodeType="withEffect">
                                  <p:stCondLst>
                                    <p:cond delay="300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500"/>
                                        <p:tgtEl>
                                          <p:spTgt spid="13">
                                            <p:txEl>
                                              <p:pRg st="0" end="0"/>
                                            </p:txEl>
                                          </p:spTgt>
                                        </p:tgtEl>
                                      </p:cBhvr>
                                    </p:animEffect>
                                  </p:childTnLst>
                                </p:cTn>
                              </p:par>
                              <p:par>
                                <p:cTn id="15" presetID="16" presetClass="entr" presetSubtype="21" fill="hold" nodeType="withEffect">
                                  <p:stCondLst>
                                    <p:cond delay="650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par>
                                <p:cTn id="18" presetID="16" presetClass="entr" presetSubtype="21" fill="hold" nodeType="withEffect">
                                  <p:stCondLst>
                                    <p:cond delay="10000"/>
                                  </p:stCondLst>
                                  <p:childTnLst>
                                    <p:set>
                                      <p:cBhvr>
                                        <p:cTn id="19" dur="1" fill="hold">
                                          <p:stCondLst>
                                            <p:cond delay="0"/>
                                          </p:stCondLst>
                                        </p:cTn>
                                        <p:tgtEl>
                                          <p:spTgt spid="13">
                                            <p:txEl>
                                              <p:pRg st="4" end="4"/>
                                            </p:txEl>
                                          </p:spTgt>
                                        </p:tgtEl>
                                        <p:attrNameLst>
                                          <p:attrName>style.visibility</p:attrName>
                                        </p:attrNameLst>
                                      </p:cBhvr>
                                      <p:to>
                                        <p:strVal val="visible"/>
                                      </p:to>
                                    </p:set>
                                    <p:animEffect transition="in" filter="barn(inVertical)">
                                      <p:cBhvr>
                                        <p:cTn id="20" dur="500"/>
                                        <p:tgtEl>
                                          <p:spTgt spid="13">
                                            <p:txEl>
                                              <p:pRg st="4" end="4"/>
                                            </p:txEl>
                                          </p:spTgt>
                                        </p:tgtEl>
                                      </p:cBhvr>
                                    </p:animEffect>
                                  </p:childTnLst>
                                </p:cTn>
                              </p:par>
                              <p:par>
                                <p:cTn id="21" presetID="16" presetClass="entr" presetSubtype="21" fill="hold" nodeType="withEffect">
                                  <p:stCondLst>
                                    <p:cond delay="1000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barn(inVertical)">
                                      <p:cBhvr>
                                        <p:cTn id="23" dur="500"/>
                                        <p:tgtEl>
                                          <p:spTgt spid="13">
                                            <p:txEl>
                                              <p:pRg st="5" end="5"/>
                                            </p:txEl>
                                          </p:spTgt>
                                        </p:tgtEl>
                                      </p:cBhvr>
                                    </p:animEffect>
                                  </p:childTnLst>
                                </p:cTn>
                              </p:par>
                              <p:par>
                                <p:cTn id="24" presetID="16" presetClass="entr" presetSubtype="21" fill="hold" nodeType="withEffect">
                                  <p:stCondLst>
                                    <p:cond delay="10000"/>
                                  </p:stCondLst>
                                  <p:childTnLst>
                                    <p:set>
                                      <p:cBhvr>
                                        <p:cTn id="25" dur="1" fill="hold">
                                          <p:stCondLst>
                                            <p:cond delay="0"/>
                                          </p:stCondLst>
                                        </p:cTn>
                                        <p:tgtEl>
                                          <p:spTgt spid="13">
                                            <p:txEl>
                                              <p:pRg st="6" end="6"/>
                                            </p:txEl>
                                          </p:spTgt>
                                        </p:tgtEl>
                                        <p:attrNameLst>
                                          <p:attrName>style.visibility</p:attrName>
                                        </p:attrNameLst>
                                      </p:cBhvr>
                                      <p:to>
                                        <p:strVal val="visible"/>
                                      </p:to>
                                    </p:set>
                                    <p:animEffect transition="in" filter="barn(inVertical)">
                                      <p:cBhvr>
                                        <p:cTn id="26" dur="500"/>
                                        <p:tgtEl>
                                          <p:spTgt spid="13">
                                            <p:txEl>
                                              <p:pRg st="6" end="6"/>
                                            </p:txEl>
                                          </p:spTgt>
                                        </p:tgtEl>
                                      </p:cBhvr>
                                    </p:animEffect>
                                  </p:childTnLst>
                                </p:cTn>
                              </p:par>
                            </p:childTnLst>
                          </p:cTn>
                        </p:par>
                        <p:par>
                          <p:cTn id="27" fill="hold">
                            <p:stCondLst>
                              <p:cond delay="26904"/>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6" grpId="0"/>
      <p:bldP spid="6"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1074270" y="304801"/>
            <a:ext cx="6965245" cy="685800"/>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SLO Feedback Rubric</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1477098480"/>
              </p:ext>
            </p:extLst>
          </p:nvPr>
        </p:nvGraphicFramePr>
        <p:xfrm>
          <a:off x="533400" y="1219200"/>
          <a:ext cx="8229600" cy="4310778"/>
        </p:xfrm>
        <a:graphic>
          <a:graphicData uri="http://schemas.openxmlformats.org/drawingml/2006/table">
            <a:tbl>
              <a:tblPr firstRow="1" firstCol="1" lastRow="1" lastCol="1" bandRow="1" bandCol="1">
                <a:tableStyleId>{00A15C55-8517-42AA-B614-E9B94910E393}</a:tableStyleId>
              </a:tblPr>
              <a:tblGrid>
                <a:gridCol w="1066800"/>
                <a:gridCol w="7162800"/>
              </a:tblGrid>
              <a:tr h="508000">
                <a:tc>
                  <a:txBody>
                    <a:bodyPr/>
                    <a:lstStyle/>
                    <a:p>
                      <a:pPr marL="343535" marR="0" algn="l">
                        <a:lnSpc>
                          <a:spcPts val="1360"/>
                        </a:lnSpc>
                        <a:spcBef>
                          <a:spcPts val="0"/>
                        </a:spcBef>
                        <a:spcAft>
                          <a:spcPts val="0"/>
                        </a:spcAft>
                      </a:pPr>
                      <a:r>
                        <a:rPr lang="en-US" sz="1800" spc="-5" dirty="0" smtClean="0">
                          <a:effectLst/>
                        </a:rPr>
                        <a:t>Score</a:t>
                      </a:r>
                      <a:endParaRPr lang="en-US" sz="1800" dirty="0">
                        <a:effectLst/>
                        <a:latin typeface="Calibri"/>
                        <a:ea typeface="Calibri"/>
                        <a:cs typeface="Times New Roman"/>
                      </a:endParaRPr>
                    </a:p>
                  </a:txBody>
                  <a:tcPr marL="0" marR="0" marT="0" marB="0" anchor="ctr"/>
                </a:tc>
                <a:tc>
                  <a:txBody>
                    <a:bodyPr/>
                    <a:lstStyle/>
                    <a:p>
                      <a:pPr marL="0" marR="3810" algn="ctr">
                        <a:lnSpc>
                          <a:spcPts val="1360"/>
                        </a:lnSpc>
                        <a:spcBef>
                          <a:spcPts val="0"/>
                        </a:spcBef>
                        <a:spcAft>
                          <a:spcPts val="0"/>
                        </a:spcAft>
                      </a:pPr>
                      <a:r>
                        <a:rPr lang="en-US" sz="2000" spc="-5" dirty="0">
                          <a:effectLst/>
                        </a:rPr>
                        <a:t>Criteria</a:t>
                      </a:r>
                      <a:endParaRPr lang="en-US" sz="2000" dirty="0">
                        <a:effectLst/>
                        <a:latin typeface="Calibri"/>
                        <a:ea typeface="Calibri"/>
                        <a:cs typeface="Times New Roman"/>
                      </a:endParaRPr>
                    </a:p>
                  </a:txBody>
                  <a:tcPr marL="0" marR="0" marT="0" marB="0" anchor="ctr"/>
                </a:tc>
              </a:tr>
              <a:tr h="520193">
                <a:tc rowSpan="2">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effectLst/>
                        </a:rPr>
                        <a:t> </a:t>
                      </a:r>
                      <a:r>
                        <a:rPr lang="en-US" sz="2000" dirty="0" smtClean="0">
                          <a:effectLst/>
                        </a:rPr>
                        <a:t>4</a:t>
                      </a:r>
                      <a:endParaRPr lang="en-US" sz="2000" dirty="0">
                        <a:effectLst/>
                        <a:latin typeface="Calibri"/>
                        <a:ea typeface="Calibri"/>
                        <a:cs typeface="Times New Roman"/>
                      </a:endParaRPr>
                    </a:p>
                  </a:txBody>
                  <a:tcPr marL="0" marR="0" marT="0" marB="0"/>
                </a:tc>
                <a:tc>
                  <a:txBody>
                    <a:bodyPr/>
                    <a:lstStyle/>
                    <a:p>
                      <a:pPr marL="0" marR="0">
                        <a:spcBef>
                          <a:spcPts val="10"/>
                        </a:spcBef>
                        <a:spcAft>
                          <a:spcPts val="0"/>
                        </a:spcAft>
                      </a:pPr>
                      <a:r>
                        <a:rPr lang="en-US" sz="1100" dirty="0" smtClean="0">
                          <a:effectLst/>
                        </a:rPr>
                        <a:t>         90</a:t>
                      </a:r>
                      <a:r>
                        <a:rPr lang="en-US" sz="1100" dirty="0">
                          <a:effectLst/>
                        </a:rPr>
                        <a:t>%</a:t>
                      </a:r>
                      <a:r>
                        <a:rPr lang="en-US" sz="1100" spc="10" dirty="0">
                          <a:effectLst/>
                        </a:rPr>
                        <a:t> </a:t>
                      </a:r>
                      <a:r>
                        <a:rPr lang="en-US" sz="1100" dirty="0">
                          <a:effectLst/>
                        </a:rPr>
                        <a:t>-</a:t>
                      </a:r>
                      <a:r>
                        <a:rPr lang="en-US" sz="1100" spc="-5" dirty="0">
                          <a:effectLst/>
                        </a:rPr>
                        <a:t> 100%</a:t>
                      </a:r>
                      <a:r>
                        <a:rPr lang="en-US" sz="1100" spc="10" dirty="0">
                          <a:effectLst/>
                        </a:rPr>
                        <a:t> </a:t>
                      </a:r>
                      <a:r>
                        <a:rPr lang="en-US" sz="1100" dirty="0">
                          <a:effectLst/>
                        </a:rPr>
                        <a:t>of</a:t>
                      </a:r>
                      <a:r>
                        <a:rPr lang="en-US" sz="1100" spc="-5" dirty="0">
                          <a:effectLst/>
                        </a:rPr>
                        <a:t> students</a:t>
                      </a:r>
                      <a:r>
                        <a:rPr lang="en-US" sz="1100" dirty="0">
                          <a:effectLst/>
                        </a:rPr>
                        <a:t> have</a:t>
                      </a:r>
                      <a:r>
                        <a:rPr lang="en-US" sz="1100" spc="-10" dirty="0">
                          <a:effectLst/>
                        </a:rPr>
                        <a:t> </a:t>
                      </a:r>
                      <a:r>
                        <a:rPr lang="en-US" sz="1100" dirty="0">
                          <a:effectLst/>
                        </a:rPr>
                        <a:t>met their</a:t>
                      </a:r>
                      <a:r>
                        <a:rPr lang="en-US" sz="1100" spc="5" dirty="0">
                          <a:effectLst/>
                        </a:rPr>
                        <a:t> </a:t>
                      </a:r>
                      <a:r>
                        <a:rPr lang="en-US" sz="1100" spc="-5" dirty="0">
                          <a:effectLst/>
                        </a:rPr>
                        <a:t>growth</a:t>
                      </a:r>
                      <a:r>
                        <a:rPr lang="en-US" sz="1100" dirty="0">
                          <a:effectLst/>
                        </a:rPr>
                        <a:t> </a:t>
                      </a:r>
                      <a:r>
                        <a:rPr lang="en-US" sz="1100" spc="-5" dirty="0">
                          <a:effectLst/>
                        </a:rPr>
                        <a:t>target.</a:t>
                      </a:r>
                      <a:endParaRPr lang="en-US" sz="1050" dirty="0">
                        <a:effectLst/>
                        <a:latin typeface="Calibri"/>
                        <a:ea typeface="Calibri"/>
                        <a:cs typeface="Times New Roman"/>
                      </a:endParaRPr>
                    </a:p>
                  </a:txBody>
                  <a:tcPr marL="0" marR="0" marT="0" marB="0" anchor="ctr"/>
                </a:tc>
              </a:tr>
              <a:tr h="404230">
                <a:tc vMerge="1">
                  <a:txBody>
                    <a:bodyPr/>
                    <a:lstStyle/>
                    <a:p>
                      <a:endParaRPr lang="en-US"/>
                    </a:p>
                  </a:txBody>
                  <a:tcPr/>
                </a:tc>
                <a:tc>
                  <a:txBody>
                    <a:bodyPr/>
                    <a:lstStyle/>
                    <a:p>
                      <a:pPr marL="248920" marR="77470" indent="42545">
                        <a:spcBef>
                          <a:spcPts val="0"/>
                        </a:spcBef>
                        <a:spcAft>
                          <a:spcPts val="0"/>
                        </a:spcAft>
                      </a:pPr>
                      <a:r>
                        <a:rPr lang="en-US" sz="1100" spc="-5" dirty="0" smtClean="0">
                          <a:effectLst/>
                        </a:rPr>
                        <a:t>Educator</a:t>
                      </a:r>
                      <a:r>
                        <a:rPr lang="en-US" sz="1100" dirty="0" smtClean="0">
                          <a:effectLst/>
                        </a:rPr>
                        <a:t> </a:t>
                      </a:r>
                      <a:r>
                        <a:rPr lang="en-US" sz="1100" spc="-5" dirty="0">
                          <a:effectLst/>
                        </a:rPr>
                        <a:t>set</a:t>
                      </a:r>
                      <a:r>
                        <a:rPr lang="en-US" sz="1100" dirty="0">
                          <a:effectLst/>
                        </a:rPr>
                        <a:t> up rigorous, </a:t>
                      </a:r>
                      <a:r>
                        <a:rPr lang="en-US" sz="1100" spc="-5" dirty="0">
                          <a:effectLst/>
                        </a:rPr>
                        <a:t>superior</a:t>
                      </a:r>
                      <a:r>
                        <a:rPr lang="en-US" sz="1100" spc="5" dirty="0">
                          <a:effectLst/>
                        </a:rPr>
                        <a:t> </a:t>
                      </a:r>
                      <a:r>
                        <a:rPr lang="en-US" sz="1100" spc="-5" dirty="0">
                          <a:effectLst/>
                        </a:rPr>
                        <a:t>goals(s);</a:t>
                      </a:r>
                      <a:r>
                        <a:rPr lang="en-US" sz="1100" dirty="0">
                          <a:effectLst/>
                        </a:rPr>
                        <a:t> skillfully</a:t>
                      </a:r>
                      <a:r>
                        <a:rPr lang="en-US" sz="1100" spc="-40" dirty="0">
                          <a:effectLst/>
                        </a:rPr>
                        <a:t> </a:t>
                      </a:r>
                      <a:r>
                        <a:rPr lang="en-US" sz="1100" dirty="0">
                          <a:effectLst/>
                        </a:rPr>
                        <a:t>used</a:t>
                      </a:r>
                      <a:r>
                        <a:rPr lang="en-US" sz="1100" spc="10" dirty="0">
                          <a:effectLst/>
                        </a:rPr>
                        <a:t> </a:t>
                      </a:r>
                      <a:r>
                        <a:rPr lang="en-US" sz="1100" spc="-5" dirty="0">
                          <a:effectLst/>
                        </a:rPr>
                        <a:t>appropriate</a:t>
                      </a:r>
                      <a:r>
                        <a:rPr lang="en-US" sz="1100" spc="5" dirty="0">
                          <a:effectLst/>
                        </a:rPr>
                        <a:t> </a:t>
                      </a:r>
                      <a:r>
                        <a:rPr lang="en-US" sz="1100" spc="-5" dirty="0">
                          <a:effectLst/>
                        </a:rPr>
                        <a:t>assessments,</a:t>
                      </a:r>
                      <a:r>
                        <a:rPr lang="en-US" sz="1100" dirty="0">
                          <a:effectLst/>
                        </a:rPr>
                        <a:t> </a:t>
                      </a:r>
                      <a:r>
                        <a:rPr lang="en-US" sz="1100" spc="-5" dirty="0">
                          <a:effectLst/>
                        </a:rPr>
                        <a:t>continuously</a:t>
                      </a:r>
                      <a:r>
                        <a:rPr lang="en-US" sz="1100" spc="-15" dirty="0">
                          <a:effectLst/>
                        </a:rPr>
                        <a:t> </a:t>
                      </a:r>
                      <a:r>
                        <a:rPr lang="en-US" sz="1100" spc="-5" dirty="0">
                          <a:effectLst/>
                        </a:rPr>
                        <a:t>monitored</a:t>
                      </a:r>
                      <a:r>
                        <a:rPr lang="en-US" sz="1100" dirty="0">
                          <a:effectLst/>
                        </a:rPr>
                        <a:t> progress; </a:t>
                      </a:r>
                      <a:r>
                        <a:rPr lang="en-US" sz="1100" dirty="0" smtClean="0">
                          <a:effectLst/>
                        </a:rPr>
                        <a:t>   </a:t>
                      </a:r>
                    </a:p>
                    <a:p>
                      <a:pPr marL="248920" marR="77470" indent="42545">
                        <a:spcBef>
                          <a:spcPts val="0"/>
                        </a:spcBef>
                        <a:spcAft>
                          <a:spcPts val="0"/>
                        </a:spcAft>
                      </a:pPr>
                      <a:r>
                        <a:rPr lang="en-US" sz="1100" dirty="0" smtClean="0">
                          <a:effectLst/>
                        </a:rPr>
                        <a:t>and </a:t>
                      </a:r>
                      <a:r>
                        <a:rPr lang="en-US" sz="1100" spc="-5" dirty="0">
                          <a:effectLst/>
                        </a:rPr>
                        <a:t>strategically</a:t>
                      </a:r>
                      <a:r>
                        <a:rPr lang="en-US" sz="1100" spc="755" dirty="0">
                          <a:effectLst/>
                        </a:rPr>
                        <a:t> </a:t>
                      </a:r>
                      <a:r>
                        <a:rPr lang="en-US" sz="1100" spc="-5" dirty="0">
                          <a:effectLst/>
                        </a:rPr>
                        <a:t>revised instruction</a:t>
                      </a:r>
                      <a:r>
                        <a:rPr lang="en-US" sz="1100" dirty="0">
                          <a:effectLst/>
                        </a:rPr>
                        <a:t> in response</a:t>
                      </a:r>
                      <a:r>
                        <a:rPr lang="en-US" sz="1100" spc="-5" dirty="0">
                          <a:effectLst/>
                        </a:rPr>
                        <a:t> </a:t>
                      </a:r>
                      <a:r>
                        <a:rPr lang="en-US" sz="1100" dirty="0">
                          <a:effectLst/>
                        </a:rPr>
                        <a:t>to ongoing</a:t>
                      </a:r>
                      <a:r>
                        <a:rPr lang="en-US" sz="1100" spc="-15" dirty="0">
                          <a:effectLst/>
                        </a:rPr>
                        <a:t> </a:t>
                      </a:r>
                      <a:r>
                        <a:rPr lang="en-US" sz="1100" dirty="0">
                          <a:effectLst/>
                        </a:rPr>
                        <a:t>progress </a:t>
                      </a:r>
                      <a:r>
                        <a:rPr lang="en-US" sz="1100" spc="-5" dirty="0">
                          <a:effectLst/>
                        </a:rPr>
                        <a:t>monitoring.</a:t>
                      </a:r>
                      <a:endParaRPr lang="en-US" sz="1100" dirty="0">
                        <a:effectLst/>
                        <a:latin typeface="Calibri"/>
                        <a:ea typeface="Calibri"/>
                        <a:cs typeface="Times New Roman"/>
                      </a:endParaRPr>
                    </a:p>
                  </a:txBody>
                  <a:tcPr marL="0" marR="0" marT="0" marB="0" anchor="ctr"/>
                </a:tc>
              </a:tr>
              <a:tr h="458383">
                <a:tc rowSpan="2">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effectLst/>
                        </a:rPr>
                        <a:t> </a:t>
                      </a:r>
                      <a:r>
                        <a:rPr lang="en-US" sz="2000" dirty="0" smtClean="0">
                          <a:effectLst/>
                        </a:rPr>
                        <a:t>3</a:t>
                      </a:r>
                      <a:endParaRPr lang="en-US" sz="2000" dirty="0">
                        <a:effectLst/>
                        <a:latin typeface="Calibri"/>
                        <a:ea typeface="Calibri"/>
                        <a:cs typeface="Times New Roman"/>
                      </a:endParaRPr>
                    </a:p>
                  </a:txBody>
                  <a:tcPr marL="0" marR="0" marT="0" marB="0"/>
                </a:tc>
                <a:tc>
                  <a:txBody>
                    <a:bodyPr/>
                    <a:lstStyle/>
                    <a:p>
                      <a:pPr marL="0" marR="0">
                        <a:spcBef>
                          <a:spcPts val="10"/>
                        </a:spcBef>
                        <a:spcAft>
                          <a:spcPts val="0"/>
                        </a:spcAft>
                      </a:pPr>
                      <a:r>
                        <a:rPr lang="en-US" sz="600" dirty="0">
                          <a:effectLst/>
                        </a:rPr>
                        <a:t> </a:t>
                      </a:r>
                      <a:endParaRPr lang="en-US" sz="500" dirty="0">
                        <a:effectLst/>
                      </a:endParaRPr>
                    </a:p>
                    <a:p>
                      <a:pPr marL="248920" marR="0">
                        <a:spcBef>
                          <a:spcPts val="0"/>
                        </a:spcBef>
                        <a:spcAft>
                          <a:spcPts val="0"/>
                        </a:spcAft>
                      </a:pPr>
                      <a:r>
                        <a:rPr lang="en-US" sz="1200" dirty="0" smtClean="0">
                          <a:effectLst/>
                        </a:rPr>
                        <a:t>   75</a:t>
                      </a:r>
                      <a:r>
                        <a:rPr lang="en-US" sz="1200" dirty="0">
                          <a:effectLst/>
                        </a:rPr>
                        <a:t>%</a:t>
                      </a:r>
                      <a:r>
                        <a:rPr lang="en-US" sz="1200" spc="10" dirty="0">
                          <a:effectLst/>
                        </a:rPr>
                        <a:t> </a:t>
                      </a:r>
                      <a:r>
                        <a:rPr lang="en-US" sz="1200" dirty="0">
                          <a:effectLst/>
                        </a:rPr>
                        <a:t>-</a:t>
                      </a:r>
                      <a:r>
                        <a:rPr lang="en-US" sz="1200" spc="-5" dirty="0">
                          <a:effectLst/>
                        </a:rPr>
                        <a:t> 89%</a:t>
                      </a:r>
                      <a:r>
                        <a:rPr lang="en-US" sz="1200" spc="10" dirty="0">
                          <a:effectLst/>
                        </a:rPr>
                        <a:t> </a:t>
                      </a:r>
                      <a:r>
                        <a:rPr lang="en-US" sz="1200" dirty="0">
                          <a:effectLst/>
                        </a:rPr>
                        <a:t>of</a:t>
                      </a:r>
                      <a:r>
                        <a:rPr lang="en-US" sz="1200" spc="-5" dirty="0">
                          <a:effectLst/>
                        </a:rPr>
                        <a:t> </a:t>
                      </a:r>
                      <a:r>
                        <a:rPr lang="en-US" sz="1200" dirty="0">
                          <a:effectLst/>
                        </a:rPr>
                        <a:t>students </a:t>
                      </a:r>
                      <a:r>
                        <a:rPr lang="en-US" sz="1200" spc="-5" dirty="0">
                          <a:effectLst/>
                        </a:rPr>
                        <a:t>have </a:t>
                      </a:r>
                      <a:r>
                        <a:rPr lang="en-US" sz="1200" dirty="0">
                          <a:effectLst/>
                        </a:rPr>
                        <a:t>met their</a:t>
                      </a:r>
                      <a:r>
                        <a:rPr lang="en-US" sz="1200" spc="5" dirty="0">
                          <a:effectLst/>
                        </a:rPr>
                        <a:t> </a:t>
                      </a:r>
                      <a:r>
                        <a:rPr lang="en-US" sz="1200" spc="-5" dirty="0">
                          <a:effectLst/>
                        </a:rPr>
                        <a:t>growth</a:t>
                      </a:r>
                      <a:r>
                        <a:rPr lang="en-US" sz="1200" dirty="0">
                          <a:effectLst/>
                        </a:rPr>
                        <a:t> </a:t>
                      </a:r>
                      <a:r>
                        <a:rPr lang="en-US" sz="1200" spc="-5" dirty="0">
                          <a:effectLst/>
                        </a:rPr>
                        <a:t>targets.</a:t>
                      </a:r>
                      <a:endParaRPr lang="en-US" sz="1200" dirty="0">
                        <a:effectLst/>
                        <a:latin typeface="Calibri"/>
                        <a:ea typeface="Calibri"/>
                        <a:cs typeface="Times New Roman"/>
                      </a:endParaRPr>
                    </a:p>
                  </a:txBody>
                  <a:tcPr marL="0" marR="0" marT="0" marB="0" anchor="ctr"/>
                </a:tc>
              </a:tr>
              <a:tr h="609352">
                <a:tc vMerge="1">
                  <a:txBody>
                    <a:bodyPr/>
                    <a:lstStyle/>
                    <a:p>
                      <a:endParaRPr lang="en-US"/>
                    </a:p>
                  </a:txBody>
                  <a:tcPr/>
                </a:tc>
                <a:tc>
                  <a:txBody>
                    <a:bodyPr/>
                    <a:lstStyle/>
                    <a:p>
                      <a:pPr marL="0" marR="0">
                        <a:spcBef>
                          <a:spcPts val="15"/>
                        </a:spcBef>
                        <a:spcAft>
                          <a:spcPts val="0"/>
                        </a:spcAft>
                      </a:pPr>
                      <a:r>
                        <a:rPr lang="en-US" sz="600" dirty="0">
                          <a:effectLst/>
                        </a:rPr>
                        <a:t> </a:t>
                      </a:r>
                      <a:endParaRPr lang="en-US" sz="500" dirty="0">
                        <a:effectLst/>
                      </a:endParaRPr>
                    </a:p>
                    <a:p>
                      <a:pPr marL="62865" marR="180975" indent="185420">
                        <a:spcBef>
                          <a:spcPts val="0"/>
                        </a:spcBef>
                        <a:spcAft>
                          <a:spcPts val="0"/>
                        </a:spcAft>
                      </a:pPr>
                      <a:r>
                        <a:rPr lang="en-US" sz="600" spc="-5" dirty="0" smtClean="0">
                          <a:effectLst/>
                        </a:rPr>
                        <a:t>    </a:t>
                      </a:r>
                      <a:r>
                        <a:rPr lang="en-US" sz="1100" spc="-5" dirty="0" smtClean="0">
                          <a:effectLst/>
                        </a:rPr>
                        <a:t>Educator</a:t>
                      </a:r>
                      <a:r>
                        <a:rPr lang="en-US" sz="1100" dirty="0" smtClean="0">
                          <a:effectLst/>
                        </a:rPr>
                        <a:t> </a:t>
                      </a:r>
                      <a:r>
                        <a:rPr lang="en-US" sz="1100" spc="-5" dirty="0">
                          <a:effectLst/>
                        </a:rPr>
                        <a:t>set</a:t>
                      </a:r>
                      <a:r>
                        <a:rPr lang="en-US" sz="1100" dirty="0">
                          <a:effectLst/>
                        </a:rPr>
                        <a:t> up attainable </a:t>
                      </a:r>
                      <a:r>
                        <a:rPr lang="en-US" sz="1100" spc="-5" dirty="0">
                          <a:effectLst/>
                        </a:rPr>
                        <a:t>goals(s);</a:t>
                      </a:r>
                      <a:r>
                        <a:rPr lang="en-US" sz="1100" dirty="0">
                          <a:effectLst/>
                        </a:rPr>
                        <a:t> </a:t>
                      </a:r>
                      <a:r>
                        <a:rPr lang="en-US" sz="1100" spc="-5" dirty="0">
                          <a:effectLst/>
                        </a:rPr>
                        <a:t>used</a:t>
                      </a:r>
                      <a:r>
                        <a:rPr lang="en-US" sz="1100" spc="10" dirty="0">
                          <a:effectLst/>
                        </a:rPr>
                        <a:t> </a:t>
                      </a:r>
                      <a:r>
                        <a:rPr lang="en-US" sz="1100" spc="-5" dirty="0">
                          <a:effectLst/>
                        </a:rPr>
                        <a:t>appropriate</a:t>
                      </a:r>
                      <a:r>
                        <a:rPr lang="en-US" sz="1100" dirty="0">
                          <a:effectLst/>
                        </a:rPr>
                        <a:t> </a:t>
                      </a:r>
                      <a:r>
                        <a:rPr lang="en-US" sz="1100" spc="-5" dirty="0">
                          <a:effectLst/>
                        </a:rPr>
                        <a:t>assessments,</a:t>
                      </a:r>
                      <a:r>
                        <a:rPr lang="en-US" sz="1100" spc="10" dirty="0">
                          <a:effectLst/>
                        </a:rPr>
                        <a:t> </a:t>
                      </a:r>
                      <a:r>
                        <a:rPr lang="en-US" sz="1100" dirty="0">
                          <a:effectLst/>
                        </a:rPr>
                        <a:t>consistently</a:t>
                      </a:r>
                      <a:r>
                        <a:rPr lang="en-US" sz="1100" spc="-25" dirty="0">
                          <a:effectLst/>
                        </a:rPr>
                        <a:t> </a:t>
                      </a:r>
                      <a:r>
                        <a:rPr lang="en-US" sz="1100" spc="-5" dirty="0">
                          <a:effectLst/>
                        </a:rPr>
                        <a:t>monitored</a:t>
                      </a:r>
                      <a:r>
                        <a:rPr lang="en-US" sz="1100" dirty="0">
                          <a:effectLst/>
                        </a:rPr>
                        <a:t> </a:t>
                      </a:r>
                      <a:r>
                        <a:rPr lang="en-US" sz="1100" spc="-5" dirty="0">
                          <a:effectLst/>
                        </a:rPr>
                        <a:t>progress;</a:t>
                      </a:r>
                      <a:r>
                        <a:rPr lang="en-US" sz="1100" dirty="0">
                          <a:effectLst/>
                        </a:rPr>
                        <a:t> </a:t>
                      </a:r>
                      <a:r>
                        <a:rPr lang="en-US" sz="1100" spc="-5" dirty="0">
                          <a:effectLst/>
                        </a:rPr>
                        <a:t>adjusted</a:t>
                      </a:r>
                      <a:r>
                        <a:rPr lang="en-US" sz="1100" dirty="0">
                          <a:effectLst/>
                        </a:rPr>
                        <a:t> </a:t>
                      </a:r>
                      <a:endParaRPr lang="en-US" sz="1100" dirty="0" smtClean="0">
                        <a:effectLst/>
                      </a:endParaRPr>
                    </a:p>
                    <a:p>
                      <a:pPr marL="62865" marR="180975" indent="185420">
                        <a:spcBef>
                          <a:spcPts val="0"/>
                        </a:spcBef>
                        <a:spcAft>
                          <a:spcPts val="0"/>
                        </a:spcAft>
                      </a:pPr>
                      <a:r>
                        <a:rPr lang="en-US" sz="1100" spc="-5" dirty="0" smtClean="0">
                          <a:effectLst/>
                        </a:rPr>
                        <a:t>   instruction</a:t>
                      </a:r>
                      <a:r>
                        <a:rPr lang="en-US" sz="1100" dirty="0" smtClean="0">
                          <a:effectLst/>
                        </a:rPr>
                        <a:t> </a:t>
                      </a:r>
                      <a:r>
                        <a:rPr lang="en-US" sz="1100" dirty="0">
                          <a:effectLst/>
                        </a:rPr>
                        <a:t>in response to</a:t>
                      </a:r>
                      <a:r>
                        <a:rPr lang="en-US" sz="1100" spc="695" dirty="0">
                          <a:effectLst/>
                        </a:rPr>
                        <a:t> </a:t>
                      </a:r>
                      <a:r>
                        <a:rPr lang="en-US" sz="1100" spc="-5" dirty="0">
                          <a:effectLst/>
                        </a:rPr>
                        <a:t>progress</a:t>
                      </a:r>
                      <a:r>
                        <a:rPr lang="en-US" sz="1100" dirty="0">
                          <a:effectLst/>
                        </a:rPr>
                        <a:t> </a:t>
                      </a:r>
                      <a:r>
                        <a:rPr lang="en-US" sz="1100" spc="-5" dirty="0">
                          <a:effectLst/>
                        </a:rPr>
                        <a:t>monitoring.</a:t>
                      </a:r>
                      <a:endParaRPr lang="en-US" sz="1050" dirty="0">
                        <a:effectLst/>
                        <a:latin typeface="Calibri"/>
                        <a:ea typeface="Calibri"/>
                        <a:cs typeface="Times New Roman"/>
                      </a:endParaRPr>
                    </a:p>
                  </a:txBody>
                  <a:tcPr marL="0" marR="0" marT="0" marB="0" anchor="ctr"/>
                </a:tc>
              </a:tr>
              <a:tr h="458383">
                <a:tc rowSpan="2">
                  <a:txBody>
                    <a:bodyPr/>
                    <a:lstStyle/>
                    <a:p>
                      <a:pPr marL="0" marR="0" algn="ctr">
                        <a:spcBef>
                          <a:spcPts val="0"/>
                        </a:spcBef>
                        <a:spcAft>
                          <a:spcPts val="0"/>
                        </a:spcAft>
                      </a:pPr>
                      <a:r>
                        <a:rPr lang="en-US" sz="2000" dirty="0">
                          <a:effectLst/>
                        </a:rPr>
                        <a:t> </a:t>
                      </a:r>
                    </a:p>
                    <a:p>
                      <a:pPr marL="0" marR="0" algn="ctr">
                        <a:spcBef>
                          <a:spcPts val="35"/>
                        </a:spcBef>
                        <a:spcAft>
                          <a:spcPts val="0"/>
                        </a:spcAft>
                      </a:pPr>
                      <a:r>
                        <a:rPr lang="en-US" sz="2000" dirty="0">
                          <a:effectLst/>
                        </a:rPr>
                        <a:t> </a:t>
                      </a:r>
                      <a:r>
                        <a:rPr lang="en-US" sz="2000" dirty="0" smtClean="0">
                          <a:effectLst/>
                        </a:rPr>
                        <a:t>2</a:t>
                      </a:r>
                      <a:endParaRPr lang="en-US" sz="2000" dirty="0">
                        <a:effectLst/>
                        <a:latin typeface="Calibri"/>
                        <a:ea typeface="Calibri"/>
                        <a:cs typeface="Times New Roman"/>
                      </a:endParaRPr>
                    </a:p>
                  </a:txBody>
                  <a:tcPr marL="0" marR="0" marT="0" marB="0"/>
                </a:tc>
                <a:tc>
                  <a:txBody>
                    <a:bodyPr/>
                    <a:lstStyle/>
                    <a:p>
                      <a:pPr marL="0" marR="0">
                        <a:spcBef>
                          <a:spcPts val="10"/>
                        </a:spcBef>
                        <a:spcAft>
                          <a:spcPts val="0"/>
                        </a:spcAft>
                      </a:pPr>
                      <a:r>
                        <a:rPr lang="en-US" sz="600" dirty="0">
                          <a:effectLst/>
                        </a:rPr>
                        <a:t> </a:t>
                      </a:r>
                      <a:endParaRPr lang="en-US" sz="500" dirty="0">
                        <a:effectLst/>
                      </a:endParaRPr>
                    </a:p>
                    <a:p>
                      <a:pPr marL="287020" marR="0">
                        <a:spcBef>
                          <a:spcPts val="0"/>
                        </a:spcBef>
                        <a:spcAft>
                          <a:spcPts val="0"/>
                        </a:spcAft>
                      </a:pPr>
                      <a:r>
                        <a:rPr lang="en-US" sz="1100" dirty="0" smtClean="0">
                          <a:effectLst/>
                        </a:rPr>
                        <a:t> 51</a:t>
                      </a:r>
                      <a:r>
                        <a:rPr lang="en-US" sz="1100" dirty="0">
                          <a:effectLst/>
                        </a:rPr>
                        <a:t>%</a:t>
                      </a:r>
                      <a:r>
                        <a:rPr lang="en-US" sz="1100" spc="10" dirty="0">
                          <a:effectLst/>
                        </a:rPr>
                        <a:t> </a:t>
                      </a:r>
                      <a:r>
                        <a:rPr lang="en-US" sz="1100" dirty="0">
                          <a:effectLst/>
                        </a:rPr>
                        <a:t>-</a:t>
                      </a:r>
                      <a:r>
                        <a:rPr lang="en-US" sz="1100" spc="-5" dirty="0">
                          <a:effectLst/>
                        </a:rPr>
                        <a:t> 74%</a:t>
                      </a:r>
                      <a:r>
                        <a:rPr lang="en-US" sz="1100" spc="10" dirty="0">
                          <a:effectLst/>
                        </a:rPr>
                        <a:t> </a:t>
                      </a:r>
                      <a:r>
                        <a:rPr lang="en-US" sz="1100" dirty="0">
                          <a:effectLst/>
                        </a:rPr>
                        <a:t>of</a:t>
                      </a:r>
                      <a:r>
                        <a:rPr lang="en-US" sz="1100" spc="-5" dirty="0">
                          <a:effectLst/>
                        </a:rPr>
                        <a:t> </a:t>
                      </a:r>
                      <a:r>
                        <a:rPr lang="en-US" sz="1100" dirty="0">
                          <a:effectLst/>
                        </a:rPr>
                        <a:t>students</a:t>
                      </a:r>
                      <a:r>
                        <a:rPr lang="en-US" sz="1100" spc="-10" dirty="0">
                          <a:effectLst/>
                        </a:rPr>
                        <a:t> </a:t>
                      </a:r>
                      <a:r>
                        <a:rPr lang="en-US" sz="1100" spc="-5" dirty="0">
                          <a:effectLst/>
                        </a:rPr>
                        <a:t>have </a:t>
                      </a:r>
                      <a:r>
                        <a:rPr lang="en-US" sz="1100" dirty="0">
                          <a:effectLst/>
                        </a:rPr>
                        <a:t>met their</a:t>
                      </a:r>
                      <a:r>
                        <a:rPr lang="en-US" sz="1100" spc="5" dirty="0">
                          <a:effectLst/>
                        </a:rPr>
                        <a:t> </a:t>
                      </a:r>
                      <a:r>
                        <a:rPr lang="en-US" sz="1100" spc="-5" dirty="0">
                          <a:effectLst/>
                        </a:rPr>
                        <a:t>growth</a:t>
                      </a:r>
                      <a:r>
                        <a:rPr lang="en-US" sz="1100" dirty="0">
                          <a:effectLst/>
                        </a:rPr>
                        <a:t> </a:t>
                      </a:r>
                      <a:r>
                        <a:rPr lang="en-US" sz="1100" spc="-5" dirty="0">
                          <a:effectLst/>
                        </a:rPr>
                        <a:t>targets.</a:t>
                      </a:r>
                      <a:endParaRPr lang="en-US" sz="1100" dirty="0">
                        <a:effectLst/>
                        <a:latin typeface="Calibri"/>
                        <a:ea typeface="Calibri"/>
                        <a:cs typeface="Times New Roman"/>
                      </a:endParaRPr>
                    </a:p>
                  </a:txBody>
                  <a:tcPr marL="0" marR="0" marT="0" marB="0" anchor="ctr"/>
                </a:tc>
              </a:tr>
              <a:tr h="466041">
                <a:tc vMerge="1">
                  <a:txBody>
                    <a:bodyPr/>
                    <a:lstStyle/>
                    <a:p>
                      <a:endParaRPr lang="en-US"/>
                    </a:p>
                  </a:txBody>
                  <a:tcPr/>
                </a:tc>
                <a:tc>
                  <a:txBody>
                    <a:bodyPr/>
                    <a:lstStyle/>
                    <a:p>
                      <a:pPr marL="0" marR="0">
                        <a:spcBef>
                          <a:spcPts val="10"/>
                        </a:spcBef>
                        <a:spcAft>
                          <a:spcPts val="0"/>
                        </a:spcAft>
                      </a:pPr>
                      <a:r>
                        <a:rPr lang="en-US" sz="600" dirty="0">
                          <a:effectLst/>
                        </a:rPr>
                        <a:t> </a:t>
                      </a:r>
                      <a:endParaRPr lang="en-US" sz="500" dirty="0">
                        <a:effectLst/>
                      </a:endParaRPr>
                    </a:p>
                    <a:p>
                      <a:pPr marL="248920" marR="192405">
                        <a:spcBef>
                          <a:spcPts val="0"/>
                        </a:spcBef>
                        <a:spcAft>
                          <a:spcPts val="0"/>
                        </a:spcAft>
                      </a:pPr>
                      <a:r>
                        <a:rPr lang="en-US" sz="1100" spc="-5" dirty="0" smtClean="0">
                          <a:effectLst/>
                        </a:rPr>
                        <a:t>  Educator</a:t>
                      </a:r>
                      <a:r>
                        <a:rPr lang="en-US" sz="1100" dirty="0" smtClean="0">
                          <a:effectLst/>
                        </a:rPr>
                        <a:t> </a:t>
                      </a:r>
                      <a:r>
                        <a:rPr lang="en-US" sz="1100" spc="-5" dirty="0">
                          <a:effectLst/>
                        </a:rPr>
                        <a:t>set</a:t>
                      </a:r>
                      <a:r>
                        <a:rPr lang="en-US" sz="1100" dirty="0">
                          <a:effectLst/>
                        </a:rPr>
                        <a:t> up</a:t>
                      </a:r>
                      <a:r>
                        <a:rPr lang="en-US" sz="1100" spc="10" dirty="0">
                          <a:effectLst/>
                        </a:rPr>
                        <a:t> </a:t>
                      </a:r>
                      <a:r>
                        <a:rPr lang="en-US" sz="1100" spc="-5" dirty="0">
                          <a:effectLst/>
                        </a:rPr>
                        <a:t>goals(s);</a:t>
                      </a:r>
                      <a:r>
                        <a:rPr lang="en-US" sz="1100" dirty="0">
                          <a:effectLst/>
                        </a:rPr>
                        <a:t> </a:t>
                      </a:r>
                      <a:r>
                        <a:rPr lang="en-US" sz="1100" spc="-5" dirty="0">
                          <a:effectLst/>
                        </a:rPr>
                        <a:t>used</a:t>
                      </a:r>
                      <a:r>
                        <a:rPr lang="en-US" sz="1100" spc="5" dirty="0">
                          <a:effectLst/>
                        </a:rPr>
                        <a:t> </a:t>
                      </a:r>
                      <a:r>
                        <a:rPr lang="en-US" sz="1100" spc="-5" dirty="0">
                          <a:effectLst/>
                        </a:rPr>
                        <a:t>assessments</a:t>
                      </a:r>
                      <a:r>
                        <a:rPr lang="en-US" sz="1100" dirty="0">
                          <a:effectLst/>
                        </a:rPr>
                        <a:t> </a:t>
                      </a:r>
                      <a:r>
                        <a:rPr lang="en-US" sz="1100" spc="-5" dirty="0">
                          <a:effectLst/>
                        </a:rPr>
                        <a:t>that</a:t>
                      </a:r>
                      <a:r>
                        <a:rPr lang="en-US" sz="1100" dirty="0">
                          <a:effectLst/>
                        </a:rPr>
                        <a:t> were</a:t>
                      </a:r>
                      <a:r>
                        <a:rPr lang="en-US" sz="1100" spc="-10" dirty="0">
                          <a:effectLst/>
                        </a:rPr>
                        <a:t> </a:t>
                      </a:r>
                      <a:r>
                        <a:rPr lang="en-US" sz="1100" dirty="0">
                          <a:effectLst/>
                        </a:rPr>
                        <a:t>not </a:t>
                      </a:r>
                      <a:r>
                        <a:rPr lang="en-US" sz="1100" spc="-5" dirty="0">
                          <a:effectLst/>
                        </a:rPr>
                        <a:t>appropriate</a:t>
                      </a:r>
                      <a:r>
                        <a:rPr lang="en-US" sz="1100" dirty="0">
                          <a:effectLst/>
                        </a:rPr>
                        <a:t> </a:t>
                      </a:r>
                      <a:r>
                        <a:rPr lang="en-US" sz="1100" spc="-5" dirty="0">
                          <a:effectLst/>
                        </a:rPr>
                        <a:t>for </a:t>
                      </a:r>
                      <a:r>
                        <a:rPr lang="en-US" sz="1100" dirty="0">
                          <a:effectLst/>
                        </a:rPr>
                        <a:t>the</a:t>
                      </a:r>
                      <a:r>
                        <a:rPr lang="en-US" sz="1100" spc="5" dirty="0">
                          <a:effectLst/>
                        </a:rPr>
                        <a:t> </a:t>
                      </a:r>
                      <a:r>
                        <a:rPr lang="en-US" sz="1100" spc="-5" dirty="0">
                          <a:effectLst/>
                        </a:rPr>
                        <a:t>goal,</a:t>
                      </a:r>
                      <a:r>
                        <a:rPr lang="en-US" sz="1100" dirty="0">
                          <a:effectLst/>
                        </a:rPr>
                        <a:t> inconsistently</a:t>
                      </a:r>
                      <a:r>
                        <a:rPr lang="en-US" sz="1100" spc="-25" dirty="0">
                          <a:effectLst/>
                        </a:rPr>
                        <a:t> </a:t>
                      </a:r>
                      <a:r>
                        <a:rPr lang="en-US" sz="1100" dirty="0">
                          <a:effectLst/>
                        </a:rPr>
                        <a:t>monitored </a:t>
                      </a:r>
                      <a:r>
                        <a:rPr lang="en-US" sz="1100" dirty="0" smtClean="0">
                          <a:effectLst/>
                        </a:rPr>
                        <a:t>  </a:t>
                      </a:r>
                    </a:p>
                    <a:p>
                      <a:pPr marL="248920" marR="192405">
                        <a:spcBef>
                          <a:spcPts val="0"/>
                        </a:spcBef>
                        <a:spcAft>
                          <a:spcPts val="0"/>
                        </a:spcAft>
                      </a:pPr>
                      <a:r>
                        <a:rPr lang="en-US" sz="1100" spc="-5" dirty="0" smtClean="0">
                          <a:effectLst/>
                        </a:rPr>
                        <a:t>  progress; </a:t>
                      </a:r>
                      <a:r>
                        <a:rPr lang="en-US" sz="1100" dirty="0" smtClean="0">
                          <a:effectLst/>
                        </a:rPr>
                        <a:t>inconsistently</a:t>
                      </a:r>
                      <a:r>
                        <a:rPr lang="en-US" sz="1100" spc="-25" dirty="0" smtClean="0">
                          <a:effectLst/>
                        </a:rPr>
                        <a:t> </a:t>
                      </a:r>
                      <a:r>
                        <a:rPr lang="en-US" sz="1100" dirty="0">
                          <a:effectLst/>
                        </a:rPr>
                        <a:t>or</a:t>
                      </a:r>
                      <a:r>
                        <a:rPr lang="en-US" sz="1100" spc="555" dirty="0">
                          <a:effectLst/>
                        </a:rPr>
                        <a:t> </a:t>
                      </a:r>
                      <a:r>
                        <a:rPr lang="en-US" sz="1100" dirty="0">
                          <a:effectLst/>
                        </a:rPr>
                        <a:t>inappropriately</a:t>
                      </a:r>
                      <a:r>
                        <a:rPr lang="en-US" sz="1100" spc="-25" dirty="0">
                          <a:effectLst/>
                        </a:rPr>
                        <a:t> </a:t>
                      </a:r>
                      <a:r>
                        <a:rPr lang="en-US" sz="1100" spc="-5" dirty="0">
                          <a:effectLst/>
                        </a:rPr>
                        <a:t>adjusted</a:t>
                      </a:r>
                      <a:r>
                        <a:rPr lang="en-US" sz="1100" dirty="0">
                          <a:effectLst/>
                        </a:rPr>
                        <a:t> instruction</a:t>
                      </a:r>
                      <a:endParaRPr lang="en-US" sz="1100" dirty="0">
                        <a:effectLst/>
                        <a:latin typeface="Calibri"/>
                        <a:ea typeface="Calibri"/>
                        <a:cs typeface="Times New Roman"/>
                      </a:endParaRPr>
                    </a:p>
                  </a:txBody>
                  <a:tcPr marL="0" marR="0" marT="0" marB="0" anchor="ctr"/>
                </a:tc>
              </a:tr>
              <a:tr h="459476">
                <a:tc rowSpan="2">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effectLst/>
                        </a:rPr>
                        <a:t> </a:t>
                      </a:r>
                      <a:r>
                        <a:rPr lang="en-US" sz="2000" dirty="0" smtClean="0">
                          <a:effectLst/>
                        </a:rPr>
                        <a:t>1</a:t>
                      </a:r>
                      <a:endParaRPr lang="en-US" sz="2000" dirty="0">
                        <a:effectLst/>
                        <a:latin typeface="Calibri"/>
                        <a:ea typeface="Calibri"/>
                        <a:cs typeface="Times New Roman"/>
                      </a:endParaRPr>
                    </a:p>
                  </a:txBody>
                  <a:tcPr marL="0" marR="0" marT="0" marB="0"/>
                </a:tc>
                <a:tc>
                  <a:txBody>
                    <a:bodyPr/>
                    <a:lstStyle/>
                    <a:p>
                      <a:pPr marL="0" marR="0">
                        <a:spcBef>
                          <a:spcPts val="25"/>
                        </a:spcBef>
                        <a:spcAft>
                          <a:spcPts val="0"/>
                        </a:spcAft>
                      </a:pPr>
                      <a:r>
                        <a:rPr lang="en-US" sz="600" dirty="0">
                          <a:effectLst/>
                        </a:rPr>
                        <a:t> </a:t>
                      </a:r>
                      <a:endParaRPr lang="en-US" sz="500" dirty="0">
                        <a:effectLst/>
                      </a:endParaRPr>
                    </a:p>
                    <a:p>
                      <a:pPr marL="268605" marR="0">
                        <a:spcBef>
                          <a:spcPts val="0"/>
                        </a:spcBef>
                        <a:spcAft>
                          <a:spcPts val="0"/>
                        </a:spcAft>
                      </a:pPr>
                      <a:r>
                        <a:rPr lang="en-US" sz="1100" dirty="0" smtClean="0">
                          <a:effectLst/>
                        </a:rPr>
                        <a:t>  0</a:t>
                      </a:r>
                      <a:r>
                        <a:rPr lang="en-US" sz="1100" dirty="0">
                          <a:effectLst/>
                        </a:rPr>
                        <a:t>%</a:t>
                      </a:r>
                      <a:r>
                        <a:rPr lang="en-US" sz="1100" spc="10" dirty="0">
                          <a:effectLst/>
                        </a:rPr>
                        <a:t> </a:t>
                      </a:r>
                      <a:r>
                        <a:rPr lang="en-US" sz="1100" dirty="0">
                          <a:effectLst/>
                        </a:rPr>
                        <a:t>-</a:t>
                      </a:r>
                      <a:r>
                        <a:rPr lang="en-US" sz="1100" spc="-5" dirty="0">
                          <a:effectLst/>
                        </a:rPr>
                        <a:t> 50%</a:t>
                      </a:r>
                      <a:r>
                        <a:rPr lang="en-US" sz="1100" spc="10" dirty="0">
                          <a:effectLst/>
                        </a:rPr>
                        <a:t> </a:t>
                      </a:r>
                      <a:r>
                        <a:rPr lang="en-US" sz="1100" dirty="0">
                          <a:effectLst/>
                        </a:rPr>
                        <a:t>of</a:t>
                      </a:r>
                      <a:r>
                        <a:rPr lang="en-US" sz="1100" spc="-5" dirty="0">
                          <a:effectLst/>
                        </a:rPr>
                        <a:t> </a:t>
                      </a:r>
                      <a:r>
                        <a:rPr lang="en-US" sz="1100" dirty="0">
                          <a:effectLst/>
                        </a:rPr>
                        <a:t>students </a:t>
                      </a:r>
                      <a:r>
                        <a:rPr lang="en-US" sz="1100" spc="-5" dirty="0">
                          <a:effectLst/>
                        </a:rPr>
                        <a:t>have </a:t>
                      </a:r>
                      <a:r>
                        <a:rPr lang="en-US" sz="1100" dirty="0">
                          <a:effectLst/>
                        </a:rPr>
                        <a:t>met their</a:t>
                      </a:r>
                      <a:r>
                        <a:rPr lang="en-US" sz="1100" spc="5" dirty="0">
                          <a:effectLst/>
                        </a:rPr>
                        <a:t> </a:t>
                      </a:r>
                      <a:r>
                        <a:rPr lang="en-US" sz="1100" spc="-5" dirty="0">
                          <a:effectLst/>
                        </a:rPr>
                        <a:t>growth</a:t>
                      </a:r>
                      <a:r>
                        <a:rPr lang="en-US" sz="1100" dirty="0">
                          <a:effectLst/>
                        </a:rPr>
                        <a:t> </a:t>
                      </a:r>
                      <a:r>
                        <a:rPr lang="en-US" sz="1100" spc="-5" dirty="0">
                          <a:effectLst/>
                        </a:rPr>
                        <a:t>targets.</a:t>
                      </a:r>
                      <a:endParaRPr lang="en-US" sz="1100" dirty="0">
                        <a:effectLst/>
                        <a:latin typeface="Calibri"/>
                        <a:ea typeface="Calibri"/>
                        <a:cs typeface="Times New Roman"/>
                      </a:endParaRPr>
                    </a:p>
                  </a:txBody>
                  <a:tcPr marL="0" marR="0" marT="0" marB="0" anchor="ctr"/>
                </a:tc>
              </a:tr>
              <a:tr h="419000">
                <a:tc vMerge="1">
                  <a:txBody>
                    <a:bodyPr/>
                    <a:lstStyle/>
                    <a:p>
                      <a:endParaRPr lang="en-US"/>
                    </a:p>
                  </a:txBody>
                  <a:tcPr/>
                </a:tc>
                <a:tc>
                  <a:txBody>
                    <a:bodyPr/>
                    <a:lstStyle/>
                    <a:p>
                      <a:pPr marL="0" marR="0">
                        <a:spcBef>
                          <a:spcPts val="10"/>
                        </a:spcBef>
                        <a:spcAft>
                          <a:spcPts val="0"/>
                        </a:spcAft>
                      </a:pPr>
                      <a:r>
                        <a:rPr lang="en-US" sz="600" dirty="0">
                          <a:effectLst/>
                        </a:rPr>
                        <a:t> </a:t>
                      </a:r>
                      <a:endParaRPr lang="en-US" sz="500" dirty="0">
                        <a:effectLst/>
                      </a:endParaRPr>
                    </a:p>
                    <a:p>
                      <a:pPr marL="248920" marR="0">
                        <a:spcBef>
                          <a:spcPts val="0"/>
                        </a:spcBef>
                        <a:spcAft>
                          <a:spcPts val="0"/>
                        </a:spcAft>
                      </a:pPr>
                      <a:r>
                        <a:rPr lang="en-US" sz="1100" spc="-5" baseline="0" dirty="0" smtClean="0">
                          <a:effectLst/>
                        </a:rPr>
                        <a:t>   </a:t>
                      </a:r>
                      <a:r>
                        <a:rPr lang="en-US" sz="1100" spc="-5" dirty="0" smtClean="0">
                          <a:effectLst/>
                        </a:rPr>
                        <a:t>Educator</a:t>
                      </a:r>
                      <a:r>
                        <a:rPr lang="en-US" sz="1100" spc="5" dirty="0" smtClean="0">
                          <a:effectLst/>
                        </a:rPr>
                        <a:t> </a:t>
                      </a:r>
                      <a:r>
                        <a:rPr lang="en-US" sz="1100" spc="-5" dirty="0">
                          <a:effectLst/>
                        </a:rPr>
                        <a:t>Inconsistently</a:t>
                      </a:r>
                      <a:r>
                        <a:rPr lang="en-US" sz="1100" spc="-25" dirty="0">
                          <a:effectLst/>
                        </a:rPr>
                        <a:t> </a:t>
                      </a:r>
                      <a:r>
                        <a:rPr lang="en-US" sz="1100" dirty="0">
                          <a:effectLst/>
                        </a:rPr>
                        <a:t>used </a:t>
                      </a:r>
                      <a:r>
                        <a:rPr lang="en-US" sz="1100" spc="-5" dirty="0">
                          <a:effectLst/>
                        </a:rPr>
                        <a:t>assessments,</a:t>
                      </a:r>
                      <a:r>
                        <a:rPr lang="en-US" sz="1100" spc="10" dirty="0">
                          <a:effectLst/>
                        </a:rPr>
                        <a:t> </a:t>
                      </a:r>
                      <a:r>
                        <a:rPr lang="en-US" sz="1100" spc="-5" dirty="0">
                          <a:effectLst/>
                        </a:rPr>
                        <a:t>failed</a:t>
                      </a:r>
                      <a:r>
                        <a:rPr lang="en-US" sz="1100" dirty="0">
                          <a:effectLst/>
                        </a:rPr>
                        <a:t> to</a:t>
                      </a:r>
                      <a:r>
                        <a:rPr lang="en-US" sz="1100" spc="10" dirty="0">
                          <a:effectLst/>
                        </a:rPr>
                        <a:t> </a:t>
                      </a:r>
                      <a:r>
                        <a:rPr lang="en-US" sz="1100" dirty="0">
                          <a:effectLst/>
                        </a:rPr>
                        <a:t>monitor </a:t>
                      </a:r>
                      <a:r>
                        <a:rPr lang="en-US" sz="1100" spc="-5" dirty="0">
                          <a:effectLst/>
                        </a:rPr>
                        <a:t>progress;</a:t>
                      </a:r>
                      <a:r>
                        <a:rPr lang="en-US" sz="1100" dirty="0">
                          <a:effectLst/>
                        </a:rPr>
                        <a:t> </a:t>
                      </a:r>
                      <a:r>
                        <a:rPr lang="en-US" sz="1100" spc="-5" dirty="0">
                          <a:effectLst/>
                        </a:rPr>
                        <a:t>failed</a:t>
                      </a:r>
                      <a:r>
                        <a:rPr lang="en-US" sz="1100" spc="10" dirty="0">
                          <a:effectLst/>
                        </a:rPr>
                        <a:t> </a:t>
                      </a:r>
                      <a:r>
                        <a:rPr lang="en-US" sz="1100" dirty="0">
                          <a:effectLst/>
                        </a:rPr>
                        <a:t>to adjust </a:t>
                      </a:r>
                      <a:r>
                        <a:rPr lang="en-US" sz="1100" spc="-5" dirty="0">
                          <a:effectLst/>
                        </a:rPr>
                        <a:t>instruction</a:t>
                      </a:r>
                      <a:r>
                        <a:rPr lang="en-US" sz="1100" dirty="0">
                          <a:effectLst/>
                        </a:rPr>
                        <a:t> </a:t>
                      </a:r>
                      <a:r>
                        <a:rPr lang="en-US" sz="1100" spc="-5" dirty="0">
                          <a:effectLst/>
                        </a:rPr>
                        <a:t>based</a:t>
                      </a:r>
                      <a:r>
                        <a:rPr lang="en-US" sz="1100" dirty="0">
                          <a:effectLst/>
                        </a:rPr>
                        <a:t> on </a:t>
                      </a:r>
                      <a:r>
                        <a:rPr lang="en-US" sz="1100" spc="-5" dirty="0">
                          <a:effectLst/>
                        </a:rPr>
                        <a:t>progress</a:t>
                      </a:r>
                      <a:r>
                        <a:rPr lang="en-US" sz="1100" dirty="0">
                          <a:effectLst/>
                        </a:rPr>
                        <a:t> </a:t>
                      </a:r>
                      <a:endParaRPr lang="en-US" sz="1100" dirty="0" smtClean="0">
                        <a:effectLst/>
                      </a:endParaRPr>
                    </a:p>
                    <a:p>
                      <a:pPr marL="248920" marR="0">
                        <a:spcBef>
                          <a:spcPts val="0"/>
                        </a:spcBef>
                        <a:spcAft>
                          <a:spcPts val="0"/>
                        </a:spcAft>
                      </a:pPr>
                      <a:r>
                        <a:rPr lang="en-US" sz="1100" spc="-5" dirty="0" smtClean="0">
                          <a:effectLst/>
                        </a:rPr>
                        <a:t>   monitoring</a:t>
                      </a:r>
                      <a:r>
                        <a:rPr lang="en-US" sz="1100" dirty="0" smtClean="0">
                          <a:effectLst/>
                        </a:rPr>
                        <a:t> </a:t>
                      </a:r>
                      <a:r>
                        <a:rPr lang="en-US" sz="1100" spc="-5" dirty="0">
                          <a:effectLst/>
                        </a:rPr>
                        <a:t>data.</a:t>
                      </a:r>
                      <a:endParaRPr lang="en-US" sz="1100" dirty="0">
                        <a:effectLst/>
                        <a:latin typeface="Calibri"/>
                        <a:ea typeface="Calibri"/>
                        <a:cs typeface="Times New Roman"/>
                      </a:endParaRPr>
                    </a:p>
                  </a:txBody>
                  <a:tcPr marL="0" marR="0" marT="0" marB="0" anchor="ctr"/>
                </a:tc>
              </a:tr>
            </a:tbl>
          </a:graphicData>
        </a:graphic>
      </p:graphicFrame>
      <p:sp>
        <p:nvSpPr>
          <p:cNvPr id="6" name="Rectangle 5"/>
          <p:cNvSpPr/>
          <p:nvPr/>
        </p:nvSpPr>
        <p:spPr>
          <a:xfrm>
            <a:off x="1676400" y="1905000"/>
            <a:ext cx="1143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76401" y="2438400"/>
            <a:ext cx="1143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76400" y="3962400"/>
            <a:ext cx="1143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76400" y="2819400"/>
            <a:ext cx="1143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76402" y="3429000"/>
            <a:ext cx="1143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76403" y="4381500"/>
            <a:ext cx="1143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76403" y="4800600"/>
            <a:ext cx="1143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76403" y="5257800"/>
            <a:ext cx="1143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7" descr="C:\Users\tgrant\AppData\Local\Microsoft\Windows\Temporary Internet Files\Content.IE5\FVFT0A2D\BUTTON_NEXT[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94496" y="5795309"/>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79.WMA">
            <a:hlinkClick r:id="" action="ppaction://media"/>
          </p:cNvPr>
          <p:cNvPicPr>
            <a:picLocks noChangeAspect="1"/>
          </p:cNvPicPr>
          <p:nvPr>
            <a:audioFile r:link="rId2"/>
            <p:extLst>
              <p:ext uri="{DAA4B4D4-6D71-4841-9C94-3DE7FCFB9230}">
                <p14:media xmlns:p14="http://schemas.microsoft.com/office/powerpoint/2010/main" r:embed="rId3">
                  <p14:trim st="1609.451" end="1220"/>
                </p14:media>
              </p:ext>
            </p:extLst>
          </p:nvPr>
        </p:nvPicPr>
        <p:blipFill>
          <a:blip r:embed="rId8"/>
          <a:stretch>
            <a:fillRect/>
          </a:stretch>
        </p:blipFill>
        <p:spPr>
          <a:xfrm>
            <a:off x="304800" y="288626"/>
            <a:ext cx="609600" cy="609600"/>
          </a:xfrm>
          <a:prstGeom prst="rect">
            <a:avLst/>
          </a:prstGeom>
        </p:spPr>
      </p:pic>
      <p:sp>
        <p:nvSpPr>
          <p:cNvPr id="4" name="Oval 3"/>
          <p:cNvSpPr/>
          <p:nvPr/>
        </p:nvSpPr>
        <p:spPr>
          <a:xfrm>
            <a:off x="1524000" y="1809750"/>
            <a:ext cx="4914897" cy="304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91414" y="3214418"/>
            <a:ext cx="6763916" cy="51435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91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90" fill="hold"/>
                                        <p:tgtEl>
                                          <p:spTgt spid="2"/>
                                        </p:tgtEl>
                                      </p:cBhvr>
                                    </p:cmd>
                                  </p:childTnLst>
                                </p:cTn>
                              </p:par>
                              <p:par>
                                <p:cTn id="7" presetID="21" presetClass="entr" presetSubtype="1" fill="hold" grpId="0" nodeType="withEffect">
                                  <p:stCondLst>
                                    <p:cond delay="12000"/>
                                  </p:stCondLst>
                                  <p:childTnLst>
                                    <p:set>
                                      <p:cBhvr>
                                        <p:cTn id="8" dur="1" fill="hold">
                                          <p:stCondLst>
                                            <p:cond delay="0"/>
                                          </p:stCondLst>
                                        </p:cTn>
                                        <p:tgtEl>
                                          <p:spTgt spid="4"/>
                                        </p:tgtEl>
                                        <p:attrNameLst>
                                          <p:attrName>style.visibility</p:attrName>
                                        </p:attrNameLst>
                                      </p:cBhvr>
                                      <p:to>
                                        <p:strVal val="visible"/>
                                      </p:to>
                                    </p:set>
                                    <p:animEffect transition="in" filter="wheel(1)">
                                      <p:cBhvr>
                                        <p:cTn id="9" dur="2000"/>
                                        <p:tgtEl>
                                          <p:spTgt spid="4"/>
                                        </p:tgtEl>
                                      </p:cBhvr>
                                    </p:animEffect>
                                  </p:childTnLst>
                                </p:cTn>
                              </p:par>
                              <p:par>
                                <p:cTn id="10" presetID="21" presetClass="entr" presetSubtype="1" fill="hold" grpId="0" nodeType="withEffect">
                                  <p:stCondLst>
                                    <p:cond delay="1500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par>
                          <p:cTn id="13" fill="hold">
                            <p:stCondLst>
                              <p:cond delay="2649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17285941"/>
              </p:ext>
            </p:extLst>
          </p:nvPr>
        </p:nvGraphicFramePr>
        <p:xfrm>
          <a:off x="838200" y="990600"/>
          <a:ext cx="7696200" cy="5715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p:cNvSpPr>
            <a:spLocks noGrp="1"/>
          </p:cNvSpPr>
          <p:nvPr>
            <p:ph type="title"/>
          </p:nvPr>
        </p:nvSpPr>
        <p:spPr>
          <a:xfrm>
            <a:off x="457200" y="35859"/>
            <a:ext cx="8229600" cy="1143000"/>
          </a:xfrm>
        </p:spPr>
        <p:txBody>
          <a:bodyPr/>
          <a:lstStyle/>
          <a:p>
            <a:r>
              <a:rPr lang="en-US" dirty="0" smtClean="0"/>
              <a:t>Major Shifts</a:t>
            </a:r>
            <a:endParaRPr lang="en-US" dirty="0"/>
          </a:p>
        </p:txBody>
      </p:sp>
      <p:sp>
        <p:nvSpPr>
          <p:cNvPr id="4" name="TextBox 3"/>
          <p:cNvSpPr txBox="1"/>
          <p:nvPr/>
        </p:nvSpPr>
        <p:spPr>
          <a:xfrm>
            <a:off x="4267201" y="1219200"/>
            <a:ext cx="2286000" cy="1200329"/>
          </a:xfrm>
          <a:prstGeom prst="rect">
            <a:avLst/>
          </a:prstGeom>
          <a:noFill/>
        </p:spPr>
        <p:txBody>
          <a:bodyPr wrap="square" rtlCol="0">
            <a:spAutoFit/>
          </a:bodyPr>
          <a:lstStyle/>
          <a:p>
            <a:pPr lvl="0" algn="ctr"/>
            <a:r>
              <a:rPr lang="en-US" sz="2400" b="1" dirty="0" smtClean="0"/>
              <a:t>Isolation to collaboration</a:t>
            </a:r>
          </a:p>
          <a:p>
            <a:pPr algn="ctr"/>
            <a:endParaRPr lang="en-US" sz="2400" b="1" dirty="0"/>
          </a:p>
        </p:txBody>
      </p:sp>
      <p:sp>
        <p:nvSpPr>
          <p:cNvPr id="5" name="TextBox 4"/>
          <p:cNvSpPr txBox="1"/>
          <p:nvPr/>
        </p:nvSpPr>
        <p:spPr>
          <a:xfrm>
            <a:off x="2895600" y="5486400"/>
            <a:ext cx="2286000" cy="1569660"/>
          </a:xfrm>
          <a:prstGeom prst="rect">
            <a:avLst/>
          </a:prstGeom>
          <a:noFill/>
        </p:spPr>
        <p:txBody>
          <a:bodyPr wrap="square" rtlCol="0">
            <a:spAutoFit/>
          </a:bodyPr>
          <a:lstStyle/>
          <a:p>
            <a:pPr lvl="0" algn="ctr"/>
            <a:r>
              <a:rPr lang="en-US" sz="3200" b="1" dirty="0"/>
              <a:t>Practice to Outcomes</a:t>
            </a:r>
          </a:p>
          <a:p>
            <a:pPr algn="ctr"/>
            <a:endParaRPr lang="en-US" sz="3200" b="1" dirty="0"/>
          </a:p>
        </p:txBody>
      </p:sp>
      <p:sp>
        <p:nvSpPr>
          <p:cNvPr id="6" name="TextBox 5"/>
          <p:cNvSpPr txBox="1"/>
          <p:nvPr/>
        </p:nvSpPr>
        <p:spPr>
          <a:xfrm>
            <a:off x="4267201" y="4037987"/>
            <a:ext cx="2286000" cy="1569660"/>
          </a:xfrm>
          <a:prstGeom prst="rect">
            <a:avLst/>
          </a:prstGeom>
          <a:noFill/>
        </p:spPr>
        <p:txBody>
          <a:bodyPr wrap="square" rtlCol="0">
            <a:spAutoFit/>
          </a:bodyPr>
          <a:lstStyle/>
          <a:p>
            <a:pPr lvl="0" algn="ctr"/>
            <a:r>
              <a:rPr lang="en-US" sz="2400" b="1" dirty="0"/>
              <a:t>Highly Qualified to Highly Effective</a:t>
            </a:r>
          </a:p>
          <a:p>
            <a:pPr algn="ctr"/>
            <a:endParaRPr lang="en-US" sz="2400" b="1" dirty="0"/>
          </a:p>
        </p:txBody>
      </p:sp>
      <p:sp>
        <p:nvSpPr>
          <p:cNvPr id="7" name="TextBox 6"/>
          <p:cNvSpPr txBox="1"/>
          <p:nvPr/>
        </p:nvSpPr>
        <p:spPr>
          <a:xfrm>
            <a:off x="2819400" y="2554283"/>
            <a:ext cx="2438400" cy="1569660"/>
          </a:xfrm>
          <a:prstGeom prst="rect">
            <a:avLst/>
          </a:prstGeom>
          <a:noFill/>
        </p:spPr>
        <p:txBody>
          <a:bodyPr wrap="square" rtlCol="0">
            <a:spAutoFit/>
          </a:bodyPr>
          <a:lstStyle/>
          <a:p>
            <a:pPr lvl="0" algn="ctr"/>
            <a:r>
              <a:rPr lang="en-US" sz="2400" b="1" dirty="0"/>
              <a:t>Management to Instructional Leadership</a:t>
            </a:r>
          </a:p>
          <a:p>
            <a:pPr algn="ctr"/>
            <a:endParaRPr lang="en-US" sz="2400" b="1" dirty="0"/>
          </a:p>
        </p:txBody>
      </p:sp>
      <p:pic>
        <p:nvPicPr>
          <p:cNvPr id="8" name="Slide 7.WMA">
            <a:hlinkClick r:id="" action="ppaction://media"/>
          </p:cNvPr>
          <p:cNvPicPr>
            <a:picLocks noChangeAspect="1"/>
          </p:cNvPicPr>
          <p:nvPr>
            <a:audioFile r:link="rId1"/>
            <p:extLst>
              <p:ext uri="{DAA4B4D4-6D71-4841-9C94-3DE7FCFB9230}">
                <p14:media xmlns:p14="http://schemas.microsoft.com/office/powerpoint/2010/main" r:embed="rId2">
                  <p14:trim st="1968.9738"/>
                </p14:media>
              </p:ext>
            </p:extLst>
          </p:nvPr>
        </p:nvPicPr>
        <p:blipFill>
          <a:blip r:embed="rId10"/>
          <a:stretch>
            <a:fillRect/>
          </a:stretch>
        </p:blipFill>
        <p:spPr>
          <a:xfrm>
            <a:off x="228600" y="304800"/>
            <a:ext cx="457200" cy="457200"/>
          </a:xfrm>
          <a:prstGeom prst="rect">
            <a:avLst/>
          </a:prstGeom>
        </p:spPr>
      </p:pic>
      <p:pic>
        <p:nvPicPr>
          <p:cNvPr id="9"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20000" y="5607647"/>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81" fill="hold"/>
                                        <p:tgtEl>
                                          <p:spTgt spid="8"/>
                                        </p:tgtEl>
                                      </p:cBhvr>
                                    </p:cmd>
                                  </p:childTnLst>
                                </p:cTn>
                              </p:par>
                              <p:par>
                                <p:cTn id="7" presetID="2" presetClass="entr" presetSubtype="4" fill="hold" grpId="0" nodeType="withEffect">
                                  <p:stCondLst>
                                    <p:cond delay="9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140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270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39281"/>
                            </p:stCondLst>
                            <p:childTnLst>
                              <p:par>
                                <p:cTn id="24" presetID="1"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30582469"/>
              </p:ext>
            </p:extLst>
          </p:nvPr>
        </p:nvGraphicFramePr>
        <p:xfrm>
          <a:off x="381000" y="2081386"/>
          <a:ext cx="5190261" cy="4319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p:cNvSpPr txBox="1"/>
          <p:nvPr/>
        </p:nvSpPr>
        <p:spPr>
          <a:xfrm>
            <a:off x="2236922" y="2286664"/>
            <a:ext cx="1447800" cy="523220"/>
          </a:xfrm>
          <a:prstGeom prst="rect">
            <a:avLst/>
          </a:prstGeom>
          <a:noFill/>
        </p:spPr>
        <p:txBody>
          <a:bodyPr wrap="square" rtlCol="0">
            <a:spAutoFit/>
          </a:bodyPr>
          <a:lstStyle/>
          <a:p>
            <a:pPr algn="ctr"/>
            <a:r>
              <a:rPr lang="en-US" sz="1400" dirty="0" smtClean="0">
                <a:solidFill>
                  <a:schemeClr val="bg1"/>
                </a:solidFill>
              </a:rPr>
              <a:t>SLO</a:t>
            </a:r>
          </a:p>
          <a:p>
            <a:pPr algn="ctr"/>
            <a:r>
              <a:rPr lang="en-US" sz="1400" dirty="0" smtClean="0">
                <a:solidFill>
                  <a:schemeClr val="bg1"/>
                </a:solidFill>
              </a:rPr>
              <a:t>Development</a:t>
            </a:r>
            <a:endParaRPr lang="en-US" sz="1400" dirty="0">
              <a:solidFill>
                <a:schemeClr val="bg1"/>
              </a:solidFill>
            </a:endParaRPr>
          </a:p>
        </p:txBody>
      </p:sp>
      <p:sp>
        <p:nvSpPr>
          <p:cNvPr id="4" name="TextBox 3"/>
          <p:cNvSpPr txBox="1"/>
          <p:nvPr/>
        </p:nvSpPr>
        <p:spPr>
          <a:xfrm>
            <a:off x="3925761" y="3369493"/>
            <a:ext cx="1309797" cy="738664"/>
          </a:xfrm>
          <a:prstGeom prst="rect">
            <a:avLst/>
          </a:prstGeom>
          <a:noFill/>
        </p:spPr>
        <p:txBody>
          <a:bodyPr wrap="square" rtlCol="0">
            <a:spAutoFit/>
          </a:bodyPr>
          <a:lstStyle/>
          <a:p>
            <a:pPr algn="ctr"/>
            <a:r>
              <a:rPr lang="en-US" sz="1400" dirty="0" smtClean="0">
                <a:solidFill>
                  <a:schemeClr val="bg1"/>
                </a:solidFill>
              </a:rPr>
              <a:t>Preliminary Conference – SLO Approval</a:t>
            </a:r>
            <a:endParaRPr lang="en-US" sz="1400" dirty="0">
              <a:solidFill>
                <a:schemeClr val="bg1"/>
              </a:solidFill>
            </a:endParaRPr>
          </a:p>
        </p:txBody>
      </p:sp>
      <p:sp>
        <p:nvSpPr>
          <p:cNvPr id="6" name="TextBox 5"/>
          <p:cNvSpPr txBox="1"/>
          <p:nvPr/>
        </p:nvSpPr>
        <p:spPr>
          <a:xfrm>
            <a:off x="1286602" y="5638800"/>
            <a:ext cx="1295400" cy="523220"/>
          </a:xfrm>
          <a:prstGeom prst="rect">
            <a:avLst/>
          </a:prstGeom>
          <a:noFill/>
        </p:spPr>
        <p:txBody>
          <a:bodyPr wrap="square" rtlCol="0">
            <a:spAutoFit/>
          </a:bodyPr>
          <a:lstStyle/>
          <a:p>
            <a:pPr algn="ctr"/>
            <a:r>
              <a:rPr lang="en-US" sz="1400" dirty="0" smtClean="0">
                <a:solidFill>
                  <a:schemeClr val="bg1"/>
                </a:solidFill>
              </a:rPr>
              <a:t>Final Review </a:t>
            </a:r>
          </a:p>
          <a:p>
            <a:pPr algn="ctr"/>
            <a:r>
              <a:rPr lang="en-US" sz="1400" dirty="0" smtClean="0">
                <a:solidFill>
                  <a:schemeClr val="bg1"/>
                </a:solidFill>
              </a:rPr>
              <a:t>and Score</a:t>
            </a:r>
            <a:endParaRPr lang="en-US" sz="1400" dirty="0">
              <a:solidFill>
                <a:schemeClr val="bg1"/>
              </a:solidFill>
            </a:endParaRPr>
          </a:p>
        </p:txBody>
      </p:sp>
      <p:sp>
        <p:nvSpPr>
          <p:cNvPr id="7" name="TextBox 6"/>
          <p:cNvSpPr txBox="1"/>
          <p:nvPr/>
        </p:nvSpPr>
        <p:spPr>
          <a:xfrm>
            <a:off x="533400" y="3470465"/>
            <a:ext cx="1400902" cy="738664"/>
          </a:xfrm>
          <a:prstGeom prst="rect">
            <a:avLst/>
          </a:prstGeom>
          <a:noFill/>
        </p:spPr>
        <p:txBody>
          <a:bodyPr wrap="square" rtlCol="0">
            <a:spAutoFit/>
          </a:bodyPr>
          <a:lstStyle/>
          <a:p>
            <a:pPr algn="ctr"/>
            <a:r>
              <a:rPr lang="en-US" sz="1400" dirty="0" smtClean="0">
                <a:solidFill>
                  <a:schemeClr val="bg1"/>
                </a:solidFill>
              </a:rPr>
              <a:t>Summative Conference &amp; Reflection</a:t>
            </a:r>
            <a:endParaRPr lang="en-US" sz="1400" dirty="0">
              <a:solidFill>
                <a:schemeClr val="bg1"/>
              </a:solidFill>
            </a:endParaRPr>
          </a:p>
        </p:txBody>
      </p:sp>
      <p:sp>
        <p:nvSpPr>
          <p:cNvPr id="10" name="TextBox 9"/>
          <p:cNvSpPr txBox="1"/>
          <p:nvPr/>
        </p:nvSpPr>
        <p:spPr>
          <a:xfrm>
            <a:off x="3536101" y="5618858"/>
            <a:ext cx="1143000" cy="523220"/>
          </a:xfrm>
          <a:prstGeom prst="rect">
            <a:avLst/>
          </a:prstGeom>
          <a:noFill/>
        </p:spPr>
        <p:txBody>
          <a:bodyPr wrap="square" rtlCol="0">
            <a:spAutoFit/>
          </a:bodyPr>
          <a:lstStyle/>
          <a:p>
            <a:pPr algn="ctr"/>
            <a:r>
              <a:rPr lang="en-US" sz="1400" dirty="0" smtClean="0">
                <a:solidFill>
                  <a:schemeClr val="bg1"/>
                </a:solidFill>
              </a:rPr>
              <a:t>Mid-Course</a:t>
            </a:r>
            <a:br>
              <a:rPr lang="en-US" sz="1400" dirty="0" smtClean="0">
                <a:solidFill>
                  <a:schemeClr val="bg1"/>
                </a:solidFill>
              </a:rPr>
            </a:br>
            <a:r>
              <a:rPr lang="en-US" sz="1400" dirty="0" smtClean="0">
                <a:solidFill>
                  <a:schemeClr val="bg1"/>
                </a:solidFill>
              </a:rPr>
              <a:t>Conference</a:t>
            </a:r>
            <a:endParaRPr lang="en-US" sz="1400" dirty="0">
              <a:solidFill>
                <a:schemeClr val="bg1"/>
              </a:solidFill>
            </a:endParaRPr>
          </a:p>
        </p:txBody>
      </p:sp>
      <p:sp>
        <p:nvSpPr>
          <p:cNvPr id="11" name="Title 1"/>
          <p:cNvSpPr txBox="1">
            <a:spLocks/>
          </p:cNvSpPr>
          <p:nvPr>
            <p:custDataLst>
              <p:tags r:id="rId1"/>
            </p:custDataLst>
          </p:nvPr>
        </p:nvSpPr>
        <p:spPr>
          <a:xfrm>
            <a:off x="1098038" y="3810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Summative Conference</a:t>
            </a:r>
          </a:p>
          <a:p>
            <a:r>
              <a:rPr lang="en-US" b="1" dirty="0" smtClean="0"/>
              <a:t>&amp; Reflection</a:t>
            </a:r>
            <a:endParaRPr lang="en-US" b="1" dirty="0"/>
          </a:p>
        </p:txBody>
      </p:sp>
      <p:sp>
        <p:nvSpPr>
          <p:cNvPr id="12" name="TextBox 11"/>
          <p:cNvSpPr txBox="1"/>
          <p:nvPr/>
        </p:nvSpPr>
        <p:spPr>
          <a:xfrm>
            <a:off x="5418861" y="2654857"/>
            <a:ext cx="372513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Teacher and </a:t>
            </a:r>
            <a:r>
              <a:rPr lang="en-US" sz="2000" dirty="0"/>
              <a:t>p</a:t>
            </a:r>
            <a:r>
              <a:rPr lang="en-US" sz="2000" dirty="0" smtClean="0"/>
              <a:t>rincipal </a:t>
            </a:r>
            <a:r>
              <a:rPr lang="en-US" sz="2000" dirty="0"/>
              <a:t>m</a:t>
            </a:r>
            <a:r>
              <a:rPr lang="en-US" sz="2000" dirty="0" smtClean="0"/>
              <a:t>eet to review results of SLO goal</a:t>
            </a:r>
          </a:p>
          <a:p>
            <a:pPr marL="742950" lvl="1" indent="-285750">
              <a:buFont typeface="Arial" panose="020B0604020202020204" pitchFamily="34" charset="0"/>
              <a:buChar char="•"/>
            </a:pPr>
            <a:r>
              <a:rPr lang="en-US" sz="2000" dirty="0" smtClean="0"/>
              <a:t>Discuss</a:t>
            </a:r>
          </a:p>
          <a:p>
            <a:pPr marL="1200150" lvl="2" indent="-285750">
              <a:buFont typeface="Arial" panose="020B0604020202020204" pitchFamily="34" charset="0"/>
              <a:buChar char="•"/>
            </a:pPr>
            <a:r>
              <a:rPr lang="en-US" sz="2000" dirty="0" smtClean="0"/>
              <a:t>What Worked</a:t>
            </a:r>
          </a:p>
          <a:p>
            <a:pPr marL="1200150" lvl="2" indent="-285750">
              <a:buFont typeface="Arial" panose="020B0604020202020204" pitchFamily="34" charset="0"/>
              <a:buChar char="•"/>
            </a:pPr>
            <a:r>
              <a:rPr lang="en-US" sz="2000" dirty="0" smtClean="0"/>
              <a:t>Next Steps</a:t>
            </a:r>
          </a:p>
          <a:p>
            <a:pPr marL="742950" lvl="1"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p:txBody>
      </p:sp>
      <p:pic>
        <p:nvPicPr>
          <p:cNvPr id="13"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779477" y="5618858"/>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80.WMA">
            <a:hlinkClick r:id="" action="ppaction://media"/>
          </p:cNvPr>
          <p:cNvPicPr>
            <a:picLocks noChangeAspect="1"/>
          </p:cNvPicPr>
          <p:nvPr>
            <a:audioFile r:link="rId2"/>
            <p:extLst>
              <p:ext uri="{DAA4B4D4-6D71-4841-9C94-3DE7FCFB9230}">
                <p14:media xmlns:p14="http://schemas.microsoft.com/office/powerpoint/2010/main" r:embed="rId3">
                  <p14:trim st="1900" end="269"/>
                </p14:media>
              </p:ext>
            </p:extLst>
          </p:nvPr>
        </p:nvPicPr>
        <p:blipFill>
          <a:blip r:embed="rId13"/>
          <a:stretch>
            <a:fillRect/>
          </a:stretch>
        </p:blipFill>
        <p:spPr>
          <a:xfrm>
            <a:off x="228600" y="228600"/>
            <a:ext cx="609600" cy="609600"/>
          </a:xfrm>
          <a:prstGeom prst="rect">
            <a:avLst/>
          </a:prstGeom>
        </p:spPr>
      </p:pic>
    </p:spTree>
    <p:extLst>
      <p:ext uri="{BB962C8B-B14F-4D97-AF65-F5344CB8AC3E}">
        <p14:creationId xmlns:p14="http://schemas.microsoft.com/office/powerpoint/2010/main" val="41046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0" fill="hold"/>
                                        <p:tgtEl>
                                          <p:spTgt spid="8"/>
                                        </p:tgtEl>
                                      </p:cBhvr>
                                    </p:cmd>
                                  </p:childTnLst>
                                </p:cTn>
                              </p:par>
                              <p:par>
                                <p:cTn id="7" presetID="6" presetClass="entr" presetSubtype="16" fill="hold" grpId="0" nodeType="withEffect">
                                  <p:stCondLst>
                                    <p:cond delay="6500"/>
                                  </p:stCondLst>
                                  <p:childTnLst>
                                    <p:set>
                                      <p:cBhvr>
                                        <p:cTn id="8" dur="1" fill="hold">
                                          <p:stCondLst>
                                            <p:cond delay="0"/>
                                          </p:stCondLst>
                                        </p:cTn>
                                        <p:tgtEl>
                                          <p:spTgt spid="7"/>
                                        </p:tgtEl>
                                        <p:attrNameLst>
                                          <p:attrName>style.visibility</p:attrName>
                                        </p:attrNameLst>
                                      </p:cBhvr>
                                      <p:to>
                                        <p:strVal val="visible"/>
                                      </p:to>
                                    </p:set>
                                    <p:animEffect transition="in" filter="circle(in)">
                                      <p:cBhvr>
                                        <p:cTn id="9" dur="2000"/>
                                        <p:tgtEl>
                                          <p:spTgt spid="7"/>
                                        </p:tgtEl>
                                      </p:cBhvr>
                                    </p:animEffect>
                                  </p:childTnLst>
                                </p:cTn>
                              </p:par>
                              <p:par>
                                <p:cTn id="10" presetID="6" presetClass="emph" presetSubtype="0" fill="hold" grpId="1" nodeType="withEffect">
                                  <p:stCondLst>
                                    <p:cond delay="6500"/>
                                  </p:stCondLst>
                                  <p:childTnLst>
                                    <p:animScale>
                                      <p:cBhvr>
                                        <p:cTn id="11" dur="2000" fill="hold"/>
                                        <p:tgtEl>
                                          <p:spTgt spid="7"/>
                                        </p:tgtEl>
                                      </p:cBhvr>
                                      <p:by x="150000" y="150000"/>
                                    </p:animScale>
                                  </p:childTnLst>
                                </p:cTn>
                              </p:par>
                              <p:par>
                                <p:cTn id="12" presetID="6" presetClass="entr" presetSubtype="16" fill="hold" nodeType="withEffect">
                                  <p:stCondLst>
                                    <p:cond delay="1200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par>
                                <p:cTn id="15" presetID="6" presetClass="entr" presetSubtype="16" fill="hold" nodeType="withEffect">
                                  <p:stCondLst>
                                    <p:cond delay="2650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circle(in)">
                                      <p:cBhvr>
                                        <p:cTn id="17" dur="2000"/>
                                        <p:tgtEl>
                                          <p:spTgt spid="12">
                                            <p:txEl>
                                              <p:pRg st="1" end="1"/>
                                            </p:txEl>
                                          </p:spTgt>
                                        </p:tgtEl>
                                      </p:cBhvr>
                                    </p:animEffect>
                                  </p:childTnLst>
                                </p:cTn>
                              </p:par>
                              <p:par>
                                <p:cTn id="18" presetID="6" presetClass="entr" presetSubtype="16" fill="hold" nodeType="withEffect">
                                  <p:stCondLst>
                                    <p:cond delay="2650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circle(in)">
                                      <p:cBhvr>
                                        <p:cTn id="20" dur="2000"/>
                                        <p:tgtEl>
                                          <p:spTgt spid="12">
                                            <p:txEl>
                                              <p:pRg st="2" end="2"/>
                                            </p:txEl>
                                          </p:spTgt>
                                        </p:tgtEl>
                                      </p:cBhvr>
                                    </p:animEffect>
                                  </p:childTnLst>
                                </p:cTn>
                              </p:par>
                              <p:par>
                                <p:cTn id="21" presetID="6" presetClass="entr" presetSubtype="16" fill="hold" nodeType="withEffect">
                                  <p:stCondLst>
                                    <p:cond delay="2650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circle(in)">
                                      <p:cBhvr>
                                        <p:cTn id="23" dur="2000"/>
                                        <p:tgtEl>
                                          <p:spTgt spid="12">
                                            <p:txEl>
                                              <p:pRg st="3" end="3"/>
                                            </p:txEl>
                                          </p:spTgt>
                                        </p:tgtEl>
                                      </p:cBhvr>
                                    </p:animEffect>
                                  </p:childTnLst>
                                </p:cTn>
                              </p:par>
                            </p:childTnLst>
                          </p:cTn>
                        </p:par>
                        <p:par>
                          <p:cTn id="24" fill="hold">
                            <p:stCondLst>
                              <p:cond delay="33700"/>
                            </p:stCondLst>
                            <p:childTnLst>
                              <p:par>
                                <p:cTn id="25" presetID="1"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7" grpId="0"/>
      <p:bldP spid="7"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Teacher Next Steps:</a:t>
            </a:r>
            <a:endParaRPr lang="en-US" b="1" dirty="0"/>
          </a:p>
        </p:txBody>
      </p:sp>
      <p:graphicFrame>
        <p:nvGraphicFramePr>
          <p:cNvPr id="3" name="Diagram 2"/>
          <p:cNvGraphicFramePr/>
          <p:nvPr>
            <p:extLst>
              <p:ext uri="{D42A27DB-BD31-4B8C-83A1-F6EECF244321}">
                <p14:modId xmlns:p14="http://schemas.microsoft.com/office/powerpoint/2010/main" val="334713997"/>
              </p:ext>
            </p:extLst>
          </p:nvPr>
        </p:nvGraphicFramePr>
        <p:xfrm>
          <a:off x="1098039" y="1397000"/>
          <a:ext cx="6965245" cy="4622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2748366" y="2133600"/>
            <a:ext cx="1752600" cy="1200329"/>
          </a:xfrm>
          <a:prstGeom prst="rect">
            <a:avLst/>
          </a:prstGeom>
          <a:noFill/>
        </p:spPr>
        <p:txBody>
          <a:bodyPr wrap="square" rtlCol="0">
            <a:spAutoFit/>
          </a:bodyPr>
          <a:lstStyle/>
          <a:p>
            <a:pPr algn="ctr"/>
            <a:r>
              <a:rPr lang="en-US" dirty="0" smtClean="0">
                <a:solidFill>
                  <a:schemeClr val="bg1"/>
                </a:solidFill>
              </a:rPr>
              <a:t>Consider sources for assessment and evidence</a:t>
            </a:r>
            <a:endParaRPr lang="en-US" dirty="0">
              <a:solidFill>
                <a:schemeClr val="bg1"/>
              </a:solidFill>
            </a:endParaRPr>
          </a:p>
        </p:txBody>
      </p:sp>
      <p:sp>
        <p:nvSpPr>
          <p:cNvPr id="5" name="TextBox 4"/>
          <p:cNvSpPr txBox="1"/>
          <p:nvPr/>
        </p:nvSpPr>
        <p:spPr>
          <a:xfrm>
            <a:off x="4653366" y="2141349"/>
            <a:ext cx="1752600" cy="1200329"/>
          </a:xfrm>
          <a:prstGeom prst="rect">
            <a:avLst/>
          </a:prstGeom>
          <a:noFill/>
        </p:spPr>
        <p:txBody>
          <a:bodyPr wrap="square" rtlCol="0">
            <a:spAutoFit/>
          </a:bodyPr>
          <a:lstStyle/>
          <a:p>
            <a:pPr algn="ctr"/>
            <a:r>
              <a:rPr lang="en-US" dirty="0" smtClean="0">
                <a:solidFill>
                  <a:schemeClr val="bg1"/>
                </a:solidFill>
              </a:rPr>
              <a:t>Develop assessments for use with SLOs</a:t>
            </a:r>
            <a:endParaRPr lang="en-US" dirty="0">
              <a:solidFill>
                <a:schemeClr val="bg1"/>
              </a:solidFill>
            </a:endParaRPr>
          </a:p>
        </p:txBody>
      </p:sp>
      <p:sp>
        <p:nvSpPr>
          <p:cNvPr id="6" name="TextBox 5"/>
          <p:cNvSpPr txBox="1"/>
          <p:nvPr/>
        </p:nvSpPr>
        <p:spPr>
          <a:xfrm>
            <a:off x="2750949" y="4038600"/>
            <a:ext cx="1752600" cy="1200329"/>
          </a:xfrm>
          <a:prstGeom prst="rect">
            <a:avLst/>
          </a:prstGeom>
          <a:noFill/>
        </p:spPr>
        <p:txBody>
          <a:bodyPr wrap="square" rtlCol="0">
            <a:spAutoFit/>
          </a:bodyPr>
          <a:lstStyle/>
          <a:p>
            <a:pPr algn="ctr"/>
            <a:r>
              <a:rPr lang="en-US" dirty="0" smtClean="0">
                <a:solidFill>
                  <a:schemeClr val="bg1"/>
                </a:solidFill>
              </a:rPr>
              <a:t>Consider your context and any unique challenges</a:t>
            </a:r>
            <a:endParaRPr lang="en-US" dirty="0">
              <a:solidFill>
                <a:schemeClr val="bg1"/>
              </a:solidFill>
            </a:endParaRPr>
          </a:p>
        </p:txBody>
      </p:sp>
      <p:sp>
        <p:nvSpPr>
          <p:cNvPr id="7" name="TextBox 6"/>
          <p:cNvSpPr txBox="1"/>
          <p:nvPr/>
        </p:nvSpPr>
        <p:spPr>
          <a:xfrm>
            <a:off x="4655949" y="4038600"/>
            <a:ext cx="1752600" cy="1200329"/>
          </a:xfrm>
          <a:prstGeom prst="rect">
            <a:avLst/>
          </a:prstGeom>
          <a:noFill/>
        </p:spPr>
        <p:txBody>
          <a:bodyPr wrap="square" rtlCol="0">
            <a:spAutoFit/>
          </a:bodyPr>
          <a:lstStyle/>
          <a:p>
            <a:pPr algn="ctr"/>
            <a:r>
              <a:rPr lang="en-US" dirty="0" smtClean="0">
                <a:solidFill>
                  <a:schemeClr val="bg1"/>
                </a:solidFill>
              </a:rPr>
              <a:t>Support your district in SLO process decisions</a:t>
            </a:r>
            <a:endParaRPr lang="en-US" dirty="0">
              <a:solidFill>
                <a:schemeClr val="bg1"/>
              </a:solidFill>
            </a:endParaRPr>
          </a:p>
        </p:txBody>
      </p:sp>
      <p:pic>
        <p:nvPicPr>
          <p:cNvPr id="8"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65741" y="5715000"/>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81.WMA">
            <a:hlinkClick r:id="" action="ppaction://media"/>
          </p:cNvPr>
          <p:cNvPicPr>
            <a:picLocks noChangeAspect="1"/>
          </p:cNvPicPr>
          <p:nvPr>
            <a:audioFile r:link="rId2"/>
            <p:extLst>
              <p:ext uri="{DAA4B4D4-6D71-4841-9C94-3DE7FCFB9230}">
                <p14:media xmlns:p14="http://schemas.microsoft.com/office/powerpoint/2010/main" r:embed="rId3">
                  <p14:trim st="879.3174" end="594"/>
                </p14:media>
              </p:ext>
            </p:extLst>
          </p:nvPr>
        </p:nvPicPr>
        <p:blipFill>
          <a:blip r:embed="rId13"/>
          <a:stretch>
            <a:fillRect/>
          </a:stretch>
        </p:blipFill>
        <p:spPr>
          <a:xfrm>
            <a:off x="488999" y="595871"/>
            <a:ext cx="609600" cy="609600"/>
          </a:xfrm>
          <a:prstGeom prst="rect">
            <a:avLst/>
          </a:prstGeom>
        </p:spPr>
      </p:pic>
    </p:spTree>
    <p:extLst>
      <p:ext uri="{BB962C8B-B14F-4D97-AF65-F5344CB8AC3E}">
        <p14:creationId xmlns:p14="http://schemas.microsoft.com/office/powerpoint/2010/main" val="240860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20" fill="hold"/>
                                        <p:tgtEl>
                                          <p:spTgt spid="9"/>
                                        </p:tgtEl>
                                      </p:cBhvr>
                                    </p:cmd>
                                  </p:childTnLst>
                                </p:cTn>
                              </p:par>
                              <p:par>
                                <p:cTn id="7" presetID="10" presetClass="entr" presetSubtype="0" fill="hold" grpId="0" nodeType="withEffect">
                                  <p:stCondLst>
                                    <p:cond delay="11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grpId="0" nodeType="withEffect">
                                  <p:stCondLst>
                                    <p:cond delay="1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19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272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32020"/>
                            </p:stCondLst>
                            <p:childTnLst>
                              <p:par>
                                <p:cTn id="20" presetID="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098039" y="6096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chemeClr val="accent1"/>
              </a:solidFill>
              <a:latin typeface="Franklin Gothic Book"/>
            </a:endParaRPr>
          </a:p>
        </p:txBody>
      </p:sp>
      <p:graphicFrame>
        <p:nvGraphicFramePr>
          <p:cNvPr id="3" name="Diagram 2"/>
          <p:cNvGraphicFramePr/>
          <p:nvPr>
            <p:extLst>
              <p:ext uri="{D42A27DB-BD31-4B8C-83A1-F6EECF244321}">
                <p14:modId xmlns:p14="http://schemas.microsoft.com/office/powerpoint/2010/main" val="62942035"/>
              </p:ext>
            </p:extLst>
          </p:nvPr>
        </p:nvGraphicFramePr>
        <p:xfrm>
          <a:off x="1098039" y="990600"/>
          <a:ext cx="6965245" cy="4953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3581400" y="2895600"/>
            <a:ext cx="2057400" cy="1077218"/>
          </a:xfrm>
          <a:prstGeom prst="rect">
            <a:avLst/>
          </a:prstGeom>
          <a:noFill/>
        </p:spPr>
        <p:txBody>
          <a:bodyPr wrap="square" rtlCol="0">
            <a:spAutoFit/>
          </a:bodyPr>
          <a:lstStyle/>
          <a:p>
            <a:pPr algn="ctr"/>
            <a:r>
              <a:rPr lang="en-US" sz="3200" dirty="0" smtClean="0">
                <a:solidFill>
                  <a:schemeClr val="bg1"/>
                </a:solidFill>
              </a:rPr>
              <a:t>SCDE </a:t>
            </a:r>
          </a:p>
          <a:p>
            <a:pPr algn="ctr"/>
            <a:r>
              <a:rPr lang="en-US" sz="3200" dirty="0" smtClean="0">
                <a:solidFill>
                  <a:schemeClr val="bg1"/>
                </a:solidFill>
              </a:rPr>
              <a:t>Next Steps</a:t>
            </a:r>
            <a:endParaRPr lang="en-US" sz="3200" dirty="0">
              <a:solidFill>
                <a:schemeClr val="bg1"/>
              </a:solidFill>
            </a:endParaRPr>
          </a:p>
        </p:txBody>
      </p:sp>
      <p:sp>
        <p:nvSpPr>
          <p:cNvPr id="5" name="TextBox 4"/>
          <p:cNvSpPr txBox="1"/>
          <p:nvPr/>
        </p:nvSpPr>
        <p:spPr>
          <a:xfrm>
            <a:off x="1295400" y="1363242"/>
            <a:ext cx="3124200" cy="1200329"/>
          </a:xfrm>
          <a:prstGeom prst="rect">
            <a:avLst/>
          </a:prstGeom>
          <a:noFill/>
        </p:spPr>
        <p:txBody>
          <a:bodyPr wrap="square" rtlCol="0">
            <a:spAutoFit/>
          </a:bodyPr>
          <a:lstStyle/>
          <a:p>
            <a:pPr algn="ctr"/>
            <a:r>
              <a:rPr lang="en-US" sz="2400" dirty="0" smtClean="0">
                <a:solidFill>
                  <a:schemeClr val="bg1"/>
                </a:solidFill>
              </a:rPr>
              <a:t>Continued development of teacher SLO resources</a:t>
            </a:r>
            <a:endParaRPr lang="en-US" sz="2400" dirty="0">
              <a:solidFill>
                <a:schemeClr val="bg1"/>
              </a:solidFill>
            </a:endParaRPr>
          </a:p>
        </p:txBody>
      </p:sp>
      <p:sp>
        <p:nvSpPr>
          <p:cNvPr id="6" name="TextBox 5"/>
          <p:cNvSpPr txBox="1"/>
          <p:nvPr/>
        </p:nvSpPr>
        <p:spPr>
          <a:xfrm>
            <a:off x="4800600" y="1363242"/>
            <a:ext cx="3124200" cy="1200329"/>
          </a:xfrm>
          <a:prstGeom prst="rect">
            <a:avLst/>
          </a:prstGeom>
          <a:noFill/>
        </p:spPr>
        <p:txBody>
          <a:bodyPr wrap="square" rtlCol="0">
            <a:spAutoFit/>
          </a:bodyPr>
          <a:lstStyle/>
          <a:p>
            <a:pPr algn="ctr"/>
            <a:r>
              <a:rPr lang="en-US" sz="2400" dirty="0" smtClean="0">
                <a:solidFill>
                  <a:schemeClr val="bg1"/>
                </a:solidFill>
              </a:rPr>
              <a:t>SLO Evaluator </a:t>
            </a:r>
          </a:p>
          <a:p>
            <a:pPr algn="ctr"/>
            <a:r>
              <a:rPr lang="en-US" sz="2400" dirty="0" smtClean="0">
                <a:solidFill>
                  <a:schemeClr val="bg1"/>
                </a:solidFill>
              </a:rPr>
              <a:t>training </a:t>
            </a:r>
          </a:p>
          <a:p>
            <a:pPr algn="ctr"/>
            <a:r>
              <a:rPr lang="en-US" sz="2400" dirty="0" smtClean="0">
                <a:solidFill>
                  <a:schemeClr val="bg1"/>
                </a:solidFill>
              </a:rPr>
              <a:t>resources</a:t>
            </a:r>
            <a:endParaRPr lang="en-US" sz="2400" dirty="0">
              <a:solidFill>
                <a:schemeClr val="bg1"/>
              </a:solidFill>
            </a:endParaRPr>
          </a:p>
        </p:txBody>
      </p:sp>
      <p:sp>
        <p:nvSpPr>
          <p:cNvPr id="7" name="TextBox 6"/>
          <p:cNvSpPr txBox="1"/>
          <p:nvPr/>
        </p:nvSpPr>
        <p:spPr>
          <a:xfrm>
            <a:off x="1295400" y="4267200"/>
            <a:ext cx="3124200" cy="830997"/>
          </a:xfrm>
          <a:prstGeom prst="rect">
            <a:avLst/>
          </a:prstGeom>
          <a:noFill/>
        </p:spPr>
        <p:txBody>
          <a:bodyPr wrap="square" rtlCol="0">
            <a:spAutoFit/>
          </a:bodyPr>
          <a:lstStyle/>
          <a:p>
            <a:pPr algn="ctr"/>
            <a:r>
              <a:rPr lang="en-US" sz="2400" dirty="0" smtClean="0">
                <a:solidFill>
                  <a:schemeClr val="bg1"/>
                </a:solidFill>
              </a:rPr>
              <a:t>Expansion of SLO Repository</a:t>
            </a:r>
            <a:endParaRPr lang="en-US" sz="2400" dirty="0">
              <a:solidFill>
                <a:schemeClr val="bg1"/>
              </a:solidFill>
            </a:endParaRPr>
          </a:p>
        </p:txBody>
      </p:sp>
      <p:sp>
        <p:nvSpPr>
          <p:cNvPr id="8" name="TextBox 7"/>
          <p:cNvSpPr txBox="1"/>
          <p:nvPr/>
        </p:nvSpPr>
        <p:spPr>
          <a:xfrm>
            <a:off x="4767020" y="4267199"/>
            <a:ext cx="3124200" cy="1200329"/>
          </a:xfrm>
          <a:prstGeom prst="rect">
            <a:avLst/>
          </a:prstGeom>
          <a:noFill/>
        </p:spPr>
        <p:txBody>
          <a:bodyPr wrap="square" rtlCol="0">
            <a:spAutoFit/>
          </a:bodyPr>
          <a:lstStyle/>
          <a:p>
            <a:pPr algn="ctr"/>
            <a:r>
              <a:rPr lang="en-US" sz="2400" dirty="0" smtClean="0">
                <a:solidFill>
                  <a:schemeClr val="bg1"/>
                </a:solidFill>
              </a:rPr>
              <a:t>Monitor feedback and adjust process accordingly</a:t>
            </a:r>
            <a:endParaRPr lang="en-US" sz="2400" dirty="0">
              <a:solidFill>
                <a:schemeClr val="bg1"/>
              </a:solidFill>
            </a:endParaRPr>
          </a:p>
        </p:txBody>
      </p:sp>
      <p:pic>
        <p:nvPicPr>
          <p:cNvPr id="9" name="Picture 7" descr="C:\Users\tgrant\AppData\Local\Microsoft\Windows\Temporary Internet Files\Content.IE5\FVFT0A2D\BUTTON_NEXT[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875405" y="5638800"/>
            <a:ext cx="1034137" cy="975605"/>
          </a:xfrm>
          <a:prstGeom prst="rect">
            <a:avLst/>
          </a:prstGeom>
          <a:noFill/>
          <a:extLst>
            <a:ext uri="{909E8E84-426E-40DD-AFC4-6F175D3DCCD1}">
              <a14:hiddenFill xmlns:a14="http://schemas.microsoft.com/office/drawing/2010/main">
                <a:solidFill>
                  <a:srgbClr val="FFFFFF"/>
                </a:solidFill>
              </a14:hiddenFill>
            </a:ext>
          </a:extLst>
        </p:spPr>
      </p:pic>
      <p:pic>
        <p:nvPicPr>
          <p:cNvPr id="10" name="Slide 82.WMA">
            <a:hlinkClick r:id="" action="ppaction://media"/>
          </p:cNvPr>
          <p:cNvPicPr>
            <a:picLocks noChangeAspect="1"/>
          </p:cNvPicPr>
          <p:nvPr>
            <a:audioFile r:link="rId2"/>
            <p:extLst>
              <p:ext uri="{DAA4B4D4-6D71-4841-9C94-3DE7FCFB9230}">
                <p14:media xmlns:p14="http://schemas.microsoft.com/office/powerpoint/2010/main" r:embed="rId3">
                  <p14:trim st="1417.7757" end="504"/>
                </p14:media>
              </p:ext>
            </p:extLst>
          </p:nvPr>
        </p:nvPicPr>
        <p:blipFill>
          <a:blip r:embed="rId13"/>
          <a:stretch>
            <a:fillRect/>
          </a:stretch>
        </p:blipFill>
        <p:spPr>
          <a:xfrm>
            <a:off x="304800" y="304800"/>
            <a:ext cx="609600" cy="609600"/>
          </a:xfrm>
          <a:prstGeom prst="rect">
            <a:avLst/>
          </a:prstGeom>
        </p:spPr>
      </p:pic>
    </p:spTree>
    <p:extLst>
      <p:ext uri="{BB962C8B-B14F-4D97-AF65-F5344CB8AC3E}">
        <p14:creationId xmlns:p14="http://schemas.microsoft.com/office/powerpoint/2010/main" val="175613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82" fill="hold"/>
                                        <p:tgtEl>
                                          <p:spTgt spid="10"/>
                                        </p:tgtEl>
                                      </p:cBhvr>
                                    </p:cmd>
                                  </p:childTnLst>
                                </p:cTn>
                              </p:par>
                              <p:par>
                                <p:cTn id="7" presetID="10" presetClass="entr" presetSubtype="0" fill="hold" grpId="0" nodeType="withEffect">
                                  <p:stCondLst>
                                    <p:cond delay="5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16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42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47582"/>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1101914" y="914400"/>
            <a:ext cx="6965245" cy="1202485"/>
          </a:xfrm>
          <a:prstGeom prst="rect">
            <a:avLst/>
          </a:prstGeom>
        </p:spPr>
        <p:txBody>
          <a:bodyPr/>
          <a:lstStyle>
            <a:lvl1pPr algn="ctr" defTabSz="914400" rtl="0" eaLnBrk="1" latinLnBrk="0" hangingPunct="1">
              <a:spcBef>
                <a:spcPct val="0"/>
              </a:spcBef>
              <a:buNone/>
              <a:defRPr sz="4400" b="0" i="0" u="none"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SLO Support</a:t>
            </a:r>
            <a:endParaRPr lang="en-US" b="1" dirty="0"/>
          </a:p>
        </p:txBody>
      </p:sp>
      <p:sp>
        <p:nvSpPr>
          <p:cNvPr id="3" name="TextBox 2"/>
          <p:cNvSpPr txBox="1"/>
          <p:nvPr/>
        </p:nvSpPr>
        <p:spPr>
          <a:xfrm>
            <a:off x="1378974" y="2667000"/>
            <a:ext cx="6477000" cy="707886"/>
          </a:xfrm>
          <a:prstGeom prst="rect">
            <a:avLst/>
          </a:prstGeom>
          <a:noFill/>
        </p:spPr>
        <p:txBody>
          <a:bodyPr wrap="square" rtlCol="0">
            <a:spAutoFit/>
          </a:bodyPr>
          <a:lstStyle/>
          <a:p>
            <a:pPr algn="ctr"/>
            <a:r>
              <a:rPr lang="en-US" sz="4000" b="1" dirty="0" smtClean="0"/>
              <a:t>SLO@ed.sc.gov</a:t>
            </a:r>
            <a:endParaRPr lang="en-US" sz="4000" b="1" dirty="0"/>
          </a:p>
        </p:txBody>
      </p:sp>
      <p:sp>
        <p:nvSpPr>
          <p:cNvPr id="4" name="TextBox 3"/>
          <p:cNvSpPr txBox="1"/>
          <p:nvPr/>
        </p:nvSpPr>
        <p:spPr>
          <a:xfrm>
            <a:off x="1955636" y="4248090"/>
            <a:ext cx="5257800" cy="400110"/>
          </a:xfrm>
          <a:prstGeom prst="rect">
            <a:avLst/>
          </a:prstGeom>
          <a:noFill/>
        </p:spPr>
        <p:txBody>
          <a:bodyPr wrap="square" rtlCol="0">
            <a:spAutoFit/>
          </a:bodyPr>
          <a:lstStyle/>
          <a:p>
            <a:pPr algn="ctr"/>
            <a:r>
              <a:rPr lang="en-US" sz="2000" dirty="0" smtClean="0"/>
              <a:t>Questions and SLO examples</a:t>
            </a:r>
            <a:endParaRPr lang="en-US" sz="2000" dirty="0"/>
          </a:p>
        </p:txBody>
      </p:sp>
      <p:sp>
        <p:nvSpPr>
          <p:cNvPr id="5" name="Rectangle 4"/>
          <p:cNvSpPr/>
          <p:nvPr/>
        </p:nvSpPr>
        <p:spPr>
          <a:xfrm>
            <a:off x="0" y="5105400"/>
            <a:ext cx="9144000" cy="400110"/>
          </a:xfrm>
          <a:prstGeom prst="rect">
            <a:avLst/>
          </a:prstGeom>
        </p:spPr>
        <p:txBody>
          <a:bodyPr wrap="square">
            <a:spAutoFit/>
          </a:bodyPr>
          <a:lstStyle/>
          <a:p>
            <a:r>
              <a:rPr lang="en-US" sz="2000" b="1" dirty="0"/>
              <a:t>http://ed.sc.gov/educators/educator-effectiveness/measuring-student-growth/slo/</a:t>
            </a:r>
          </a:p>
        </p:txBody>
      </p:sp>
      <p:pic>
        <p:nvPicPr>
          <p:cNvPr id="6" name="Slide 83.WMA">
            <a:hlinkClick r:id="" action="ppaction://media"/>
          </p:cNvPr>
          <p:cNvPicPr>
            <a:picLocks noChangeAspect="1"/>
          </p:cNvPicPr>
          <p:nvPr>
            <a:audioFile r:link="rId2"/>
            <p:extLst>
              <p:ext uri="{DAA4B4D4-6D71-4841-9C94-3DE7FCFB9230}">
                <p14:media xmlns:p14="http://schemas.microsoft.com/office/powerpoint/2010/main" r:embed="rId3">
                  <p14:trim st="1105.5752" end="703"/>
                </p14:media>
              </p:ext>
            </p:extLst>
          </p:nvPr>
        </p:nvPicPr>
        <p:blipFill>
          <a:blip r:embed="rId6"/>
          <a:stretch>
            <a:fillRect/>
          </a:stretch>
        </p:blipFill>
        <p:spPr>
          <a:xfrm>
            <a:off x="304800" y="315384"/>
            <a:ext cx="609600" cy="609600"/>
          </a:xfrm>
          <a:prstGeom prst="rect">
            <a:avLst/>
          </a:prstGeom>
        </p:spPr>
      </p:pic>
      <p:pic>
        <p:nvPicPr>
          <p:cNvPr id="7"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550090" y="5766579"/>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27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94" fill="hold"/>
                                        <p:tgtEl>
                                          <p:spTgt spid="6"/>
                                        </p:tgtEl>
                                      </p:cBhvr>
                                    </p:cmd>
                                  </p:childTnLst>
                                </p:cTn>
                              </p:par>
                            </p:childTnLst>
                          </p:cTn>
                        </p:par>
                        <p:par>
                          <p:cTn id="7" fill="hold">
                            <p:stCondLst>
                              <p:cond delay="36794"/>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800" y="908158"/>
            <a:ext cx="4267200" cy="4978400"/>
          </a:xfrm>
          <a:prstGeom prst="rect">
            <a:avLst/>
          </a:prstGeom>
          <a:ln>
            <a:noFill/>
          </a:ln>
          <a:effectLst>
            <a:outerShdw blurRad="292100" dist="139700" dir="2700000" algn="tl" rotWithShape="0">
              <a:srgbClr val="333333">
                <a:alpha val="65000"/>
              </a:srgbClr>
            </a:outerShdw>
          </a:effectLst>
        </p:spPr>
      </p:pic>
      <p:pic>
        <p:nvPicPr>
          <p:cNvPr id="2" name="Slide 8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90157" y="-2357412"/>
            <a:ext cx="109728" cy="109728"/>
          </a:xfrm>
          <a:prstGeom prst="rect">
            <a:avLst/>
          </a:prstGeom>
        </p:spPr>
      </p:pic>
      <p:pic>
        <p:nvPicPr>
          <p:cNvPr id="3074" name="Picture 2" descr="C:\Users\tgrant\AppData\Local\Microsoft\Windows\Temporary Internet Files\Content.IE5\11TVF43J\Don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49370" y="520075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84.WMA">
            <a:hlinkClick r:id="" action="ppaction://media"/>
          </p:cNvPr>
          <p:cNvPicPr>
            <a:picLocks noChangeAspect="1"/>
          </p:cNvPicPr>
          <p:nvPr>
            <a:audioFile r:link="rId3"/>
            <p:extLst>
              <p:ext uri="{DAA4B4D4-6D71-4841-9C94-3DE7FCFB9230}">
                <p14:media xmlns:p14="http://schemas.microsoft.com/office/powerpoint/2010/main" r:embed="rId1">
                  <p14:trim st="1245.9523" end="586"/>
                </p14:media>
              </p:ext>
            </p:extLst>
          </p:nvPr>
        </p:nvPicPr>
        <p:blipFill>
          <a:blip r:embed="rId8"/>
          <a:stretch>
            <a:fillRect/>
          </a:stretch>
        </p:blipFill>
        <p:spPr>
          <a:xfrm>
            <a:off x="685800" y="603358"/>
            <a:ext cx="609600" cy="609600"/>
          </a:xfrm>
          <a:prstGeom prst="rect">
            <a:avLst/>
          </a:prstGeom>
        </p:spPr>
      </p:pic>
    </p:spTree>
    <p:extLst>
      <p:ext uri="{BB962C8B-B14F-4D97-AF65-F5344CB8AC3E}">
        <p14:creationId xmlns:p14="http://schemas.microsoft.com/office/powerpoint/2010/main" val="174486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54" fill="hold"/>
                                        <p:tgtEl>
                                          <p:spTgt spid="5"/>
                                        </p:tgtEl>
                                      </p:cBhvr>
                                    </p:cmd>
                                  </p:childTnLst>
                                </p:cTn>
                              </p:par>
                              <p:par>
                                <p:cTn id="7" presetID="1" presetClass="entr" presetSubtype="0" fill="hold" nodeType="withEffect">
                                  <p:stCondLst>
                                    <p:cond delay="11400"/>
                                  </p:stCondLst>
                                  <p:childTnLst>
                                    <p:set>
                                      <p:cBhvr>
                                        <p:cTn id="8" dur="1" fill="hold">
                                          <p:stCondLst>
                                            <p:cond delay="0"/>
                                          </p:stCondLst>
                                        </p:cTn>
                                        <p:tgtEl>
                                          <p:spTgt spid="307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grant\AppData\Local\Microsoft\Windows\Temporary Internet Files\Content.IE5\JNGLCQRQ\Post-it-note-transparent[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0"/>
            <a:ext cx="86105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2367171"/>
            <a:ext cx="6248400" cy="2123658"/>
          </a:xfrm>
          <a:prstGeom prst="rect">
            <a:avLst/>
          </a:prstGeom>
          <a:noFill/>
        </p:spPr>
        <p:txBody>
          <a:bodyPr wrap="square" rtlCol="0">
            <a:spAutoFit/>
          </a:bodyPr>
          <a:lstStyle/>
          <a:p>
            <a:pPr algn="ctr"/>
            <a:r>
              <a:rPr lang="en-US" sz="4400" b="1" dirty="0" smtClean="0"/>
              <a:t>Benefits of using </a:t>
            </a:r>
          </a:p>
          <a:p>
            <a:pPr algn="ctr"/>
            <a:r>
              <a:rPr lang="en-US" sz="4400" b="1" dirty="0" smtClean="0"/>
              <a:t>student growth measures within teacher evaluation</a:t>
            </a:r>
            <a:endParaRPr lang="en-US" sz="4400" b="1" dirty="0"/>
          </a:p>
        </p:txBody>
      </p:sp>
      <p:pic>
        <p:nvPicPr>
          <p:cNvPr id="3" name="Slide 8.WMA">
            <a:hlinkClick r:id="" action="ppaction://media"/>
          </p:cNvPr>
          <p:cNvPicPr>
            <a:picLocks noChangeAspect="1"/>
          </p:cNvPicPr>
          <p:nvPr>
            <a:audioFile r:link="rId1"/>
            <p:extLst>
              <p:ext uri="{DAA4B4D4-6D71-4841-9C94-3DE7FCFB9230}">
                <p14:media xmlns:p14="http://schemas.microsoft.com/office/powerpoint/2010/main" r:embed="rId2">
                  <p14:trim st="1227.6014"/>
                </p14:media>
              </p:ext>
            </p:extLst>
          </p:nvPr>
        </p:nvPicPr>
        <p:blipFill>
          <a:blip r:embed="rId6"/>
          <a:stretch>
            <a:fillRect/>
          </a:stretch>
        </p:blipFill>
        <p:spPr>
          <a:xfrm>
            <a:off x="304800" y="143774"/>
            <a:ext cx="457200" cy="457200"/>
          </a:xfrm>
          <a:prstGeom prst="rect">
            <a:avLst/>
          </a:prstGeom>
        </p:spPr>
      </p:pic>
      <p:pic>
        <p:nvPicPr>
          <p:cNvPr id="5" name="Picture 7" descr="C:\Users\tgrant\AppData\Local\Microsoft\Windows\Temporary Internet Files\Content.IE5\FVFT0A2D\BUTTON_NEXT[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057"/>
                    </a14:imgEffect>
                  </a14:imgLayer>
                </a14:imgProps>
              </a:ext>
              <a:ext uri="{28A0092B-C50C-407E-A947-70E740481C1C}">
                <a14:useLocalDpi xmlns:a14="http://schemas.microsoft.com/office/drawing/2010/main" val="0"/>
              </a:ext>
            </a:extLst>
          </a:blip>
          <a:srcRect/>
          <a:stretch>
            <a:fillRect/>
          </a:stretch>
        </p:blipFill>
        <p:spPr bwMode="auto">
          <a:xfrm>
            <a:off x="7696200" y="5766579"/>
            <a:ext cx="1034137" cy="97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2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7" fill="hold"/>
                                        <p:tgtEl>
                                          <p:spTgt spid="3"/>
                                        </p:tgtEl>
                                      </p:cBhvr>
                                    </p:cmd>
                                  </p:childTnLst>
                                </p:cTn>
                              </p:par>
                            </p:childTnLst>
                          </p:cTn>
                        </p:par>
                        <p:par>
                          <p:cTn id="7" fill="hold">
                            <p:stCondLst>
                              <p:cond delay="8477"/>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flamos\Documents\My Adobe Presentations\SLOBusiRulesH5\data\asimages\{32E177F6-0400-45DA-9FC1-B8BCD7CCAD46}_4.png&quot;/&gt;&lt;left val=&quot;86&quot;/&gt;&lt;top val=&quot;38&quot;/&gt;&lt;width val=&quot;549&quot;/&gt;&lt;height val=&quot;10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flamos\Documents\My Adobe Presentations\SLOBusiRulesH5\data\asimages\{32E177F6-0400-45DA-9FC1-B8BCD7CCAD46}_4.png&quot;/&gt;&lt;left val=&quot;86&quot;/&gt;&lt;top val=&quot;38&quot;/&gt;&lt;width val=&quot;549&quot;/&gt;&lt;height val=&quot;105&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PSNARRATIONPROPS" val="H:\SLO\SLO Current\SLO Product Process\M3 VO\3M1.mp3"/>
  <p:tag name="HTML_SHAPEINFO" val="&lt;SlideThumbPath val=&quot;Slide1.PNG&quot;/&gt;"/>
  <p:tag name="PPSNARRATION" val="1,777515757,C:\Users\mflamos\Desktop\SLO Baseline\Baseline Assessment_pptx\Media.ppcx"/>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5&quot;/&gt;&lt;/TableIndex&gt;&lt;/ShapeTextInfo&gt;"/>
  <p:tag name="PRESENTER_SHAPEINFO" val="&lt;ThreeDShapeInfo&gt;&lt;uuid val=&quot;{AFE09DB5-ED0D-4F71-983E-87ECBBD432B0}&quot;/&gt;&lt;isInvalidForFieldText val=&quot;0&quot;/&gt;&lt;Image&gt;&lt;filename val=&quot;C:\Users\mflamos\AppData\Local\Temp\PR\data\asimages\{AFE09DB5-ED0D-4F71-983E-87ECBBD432B0}_1.png&quot;/&gt;&lt;left val=&quot;78&quot;/&gt;&lt;top val=&quot;126&quot;/&gt;&lt;width val=&quot;565&quot;/&gt;&lt;height val=&quot;164&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flamos\Documents\My Adobe Presentations\SLOBusiRulesH5\data\asimages\{32E177F6-0400-45DA-9FC1-B8BCD7CCAD46}_4.png&quot;/&gt;&lt;left val=&quot;86&quot;/&gt;&lt;top val=&quot;38&quot;/&gt;&lt;width val=&quot;549&quot;/&gt;&lt;height val=&quot;105&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flamos\Documents\My Adobe Presentations\SLOBusiRulesH5\data\asimages\{32E177F6-0400-45DA-9FC1-B8BCD7CCAD46}_4.png&quot;/&gt;&lt;left val=&quot;86&quot;/&gt;&lt;top val=&quot;38&quot;/&gt;&lt;width val=&quot;549&quot;/&gt;&lt;height val=&quot;105&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flamos\AppData\Local\Temp\PR\data\asimages\{B64B3DE5-04AE-44C4-B6C5-7B5CF1CAA6BE}_2.png&quot;/&gt;&lt;left val=&quot;86&quot;/&gt;&lt;top val=&quot;56&quot;/&gt;&lt;width val=&quot;549&quot;/&gt;&lt;height val=&quot;105&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2852</TotalTime>
  <Words>9071</Words>
  <Application>Microsoft Office PowerPoint</Application>
  <PresentationFormat>On-screen Show (4:3)</PresentationFormat>
  <Paragraphs>1073</Paragraphs>
  <Slides>84</Slides>
  <Notes>84</Notes>
  <HiddenSlides>0</HiddenSlides>
  <MMClips>97</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Introduction to Student Learning Objectives (SLOs)</vt:lpstr>
      <vt:lpstr>Required Materials</vt:lpstr>
      <vt:lpstr>PowerPoint Presentation</vt:lpstr>
      <vt:lpstr>PowerPoint Presentation</vt:lpstr>
      <vt:lpstr>PowerPoint Presentation</vt:lpstr>
      <vt:lpstr>PowerPoint Presentation</vt:lpstr>
      <vt:lpstr>PowerPoint Presentation</vt:lpstr>
      <vt:lpstr>Major Shifts</vt:lpstr>
      <vt:lpstr>PowerPoint Presentation</vt:lpstr>
      <vt:lpstr>Growth vs. Proficiency</vt:lpstr>
      <vt:lpstr>Growth vs. Proficiency</vt:lpstr>
      <vt:lpstr>Student Growth Measures</vt:lpstr>
      <vt:lpstr>PowerPoint Presentation</vt:lpstr>
      <vt:lpstr>Definition of SLO</vt:lpstr>
      <vt:lpstr>PowerPoint Presentation</vt:lpstr>
      <vt:lpstr>Types of SLOs</vt:lpstr>
      <vt:lpstr>Approaches to SLOs</vt:lpstr>
      <vt:lpstr>PowerPoint Presentation</vt:lpstr>
      <vt:lpstr>Approaches to Growth Targets</vt:lpstr>
      <vt:lpstr>Approaches to Growth Targets</vt:lpstr>
      <vt:lpstr>SLO Business Rules for SC</vt:lpstr>
      <vt:lpstr>PowerPoint Presentation</vt:lpstr>
      <vt:lpstr>PowerPoint Presentation</vt:lpstr>
      <vt:lpstr>PowerPoint Presentation</vt:lpstr>
      <vt:lpstr>PowerPoint Presentation</vt:lpstr>
      <vt:lpstr>What Makes a High Quality SLO</vt:lpstr>
      <vt:lpstr>Product The Anatomy of a SLO</vt:lpstr>
      <vt:lpstr> A Case Study: Reviewing the Anatomy of the SLO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SLO Approval, Review, Implementation and Scoring</vt:lpstr>
      <vt:lpstr>PowerPoint Presentation</vt:lpstr>
      <vt:lpstr>PowerPoint Presentation</vt:lpstr>
      <vt:lpstr>PowerPoint Presentation</vt:lpstr>
      <vt:lpstr>SLO Review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Student Learning Objectives (SLOs)</dc:title>
  <dc:creator>Grant, Tria</dc:creator>
  <cp:lastModifiedBy>Grant, Tria</cp:lastModifiedBy>
  <cp:revision>209</cp:revision>
  <dcterms:created xsi:type="dcterms:W3CDTF">2016-08-02T14:39:59Z</dcterms:created>
  <dcterms:modified xsi:type="dcterms:W3CDTF">2016-08-15T18:19:56Z</dcterms:modified>
</cp:coreProperties>
</file>