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24" r:id="rId2"/>
    <p:sldId id="349" r:id="rId3"/>
    <p:sldId id="350" r:id="rId4"/>
    <p:sldId id="351" r:id="rId5"/>
    <p:sldId id="370" r:id="rId6"/>
    <p:sldId id="371" r:id="rId7"/>
    <p:sldId id="353" r:id="rId8"/>
    <p:sldId id="354" r:id="rId9"/>
    <p:sldId id="372" r:id="rId10"/>
    <p:sldId id="357" r:id="rId11"/>
    <p:sldId id="373" r:id="rId12"/>
    <p:sldId id="367" r:id="rId13"/>
    <p:sldId id="368" r:id="rId14"/>
    <p:sldId id="421" r:id="rId15"/>
    <p:sldId id="419" r:id="rId16"/>
    <p:sldId id="369" r:id="rId17"/>
    <p:sldId id="429" r:id="rId18"/>
    <p:sldId id="430" r:id="rId19"/>
    <p:sldId id="431" r:id="rId20"/>
    <p:sldId id="432" r:id="rId21"/>
    <p:sldId id="433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59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47" r:id="rId43"/>
    <p:sldId id="448" r:id="rId44"/>
    <p:sldId id="449" r:id="rId45"/>
    <p:sldId id="450" r:id="rId46"/>
    <p:sldId id="451" r:id="rId47"/>
    <p:sldId id="452" r:id="rId48"/>
    <p:sldId id="453" r:id="rId49"/>
    <p:sldId id="454" r:id="rId50"/>
    <p:sldId id="455" r:id="rId51"/>
    <p:sldId id="456" r:id="rId52"/>
    <p:sldId id="458" r:id="rId53"/>
    <p:sldId id="457" r:id="rId5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 autoAdjust="0"/>
    <p:restoredTop sz="78530" autoAdjust="0"/>
  </p:normalViewPr>
  <p:slideViewPr>
    <p:cSldViewPr>
      <p:cViewPr>
        <p:scale>
          <a:sx n="59" d="100"/>
          <a:sy n="59" d="100"/>
        </p:scale>
        <p:origin x="-3294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74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7101A-AA2E-4C5A-9E5D-F5D4B70ADBD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78E2F-5866-42BF-90D0-7E71C42617E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SLO Development</a:t>
          </a:r>
        </a:p>
        <a:p>
          <a:endParaRPr lang="en-US" dirty="0"/>
        </a:p>
      </dgm:t>
    </dgm:pt>
    <dgm:pt modelId="{73AC2F72-FC3E-4732-B578-62D9CAD9E59E}" type="parTrans" cxnId="{C7E477B1-E292-40EB-BE8B-93F2C2017FFF}">
      <dgm:prSet/>
      <dgm:spPr/>
      <dgm:t>
        <a:bodyPr/>
        <a:lstStyle/>
        <a:p>
          <a:endParaRPr lang="en-US"/>
        </a:p>
      </dgm:t>
    </dgm:pt>
    <dgm:pt modelId="{DA040DDB-AC91-4E5A-824E-5BB61BD12BF3}" type="sibTrans" cxnId="{C7E477B1-E292-40EB-BE8B-93F2C2017FFF}">
      <dgm:prSet/>
      <dgm:spPr/>
      <dgm:t>
        <a:bodyPr/>
        <a:lstStyle/>
        <a:p>
          <a:endParaRPr lang="en-US"/>
        </a:p>
      </dgm:t>
    </dgm:pt>
    <dgm:pt modelId="{4E7A9379-D360-4A79-803C-40EBD9D775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Mid-Course Conference</a:t>
          </a:r>
          <a:endParaRPr lang="en-US" dirty="0"/>
        </a:p>
      </dgm:t>
    </dgm:pt>
    <dgm:pt modelId="{D1985A1F-D884-425E-BC81-B7BA89AC5823}" type="parTrans" cxnId="{46374388-5186-4E9D-ADA3-911C4072BEAA}">
      <dgm:prSet/>
      <dgm:spPr/>
      <dgm:t>
        <a:bodyPr/>
        <a:lstStyle/>
        <a:p>
          <a:endParaRPr lang="en-US"/>
        </a:p>
      </dgm:t>
    </dgm:pt>
    <dgm:pt modelId="{399B2E50-6139-4590-B5B9-01B4FC31AD08}" type="sibTrans" cxnId="{46374388-5186-4E9D-ADA3-911C4072BEAA}">
      <dgm:prSet/>
      <dgm:spPr/>
      <dgm:t>
        <a:bodyPr/>
        <a:lstStyle/>
        <a:p>
          <a:endParaRPr lang="en-US"/>
        </a:p>
      </dgm:t>
    </dgm:pt>
    <dgm:pt modelId="{430C2BDC-E4F4-4E9B-8627-B7407A5FBAC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Final Review and Score </a:t>
          </a:r>
          <a:endParaRPr lang="en-US" dirty="0"/>
        </a:p>
      </dgm:t>
    </dgm:pt>
    <dgm:pt modelId="{EF4EB8D5-6FD4-4BDE-BA3B-AFE230CB8CA5}" type="parTrans" cxnId="{F8F93B59-6631-41CF-B0FC-2BD99037F94B}">
      <dgm:prSet/>
      <dgm:spPr/>
      <dgm:t>
        <a:bodyPr/>
        <a:lstStyle/>
        <a:p>
          <a:endParaRPr lang="en-US"/>
        </a:p>
      </dgm:t>
    </dgm:pt>
    <dgm:pt modelId="{0DC878A5-8F91-412F-B622-7F636C183F11}" type="sibTrans" cxnId="{F8F93B59-6631-41CF-B0FC-2BD99037F94B}">
      <dgm:prSet/>
      <dgm:spPr/>
      <dgm:t>
        <a:bodyPr/>
        <a:lstStyle/>
        <a:p>
          <a:endParaRPr lang="en-US"/>
        </a:p>
      </dgm:t>
    </dgm:pt>
    <dgm:pt modelId="{9591654D-5C55-4BE9-A190-6EA4CF43D21E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Preliminary Conference- SLO Approval</a:t>
          </a:r>
          <a:endParaRPr lang="en-US" dirty="0"/>
        </a:p>
      </dgm:t>
    </dgm:pt>
    <dgm:pt modelId="{BD596008-8828-4FAE-985E-45C834A9B19B}" type="parTrans" cxnId="{7A3A0821-AD6C-46D5-B0E6-6C96746C3054}">
      <dgm:prSet/>
      <dgm:spPr/>
      <dgm:t>
        <a:bodyPr/>
        <a:lstStyle/>
        <a:p>
          <a:endParaRPr lang="en-US"/>
        </a:p>
      </dgm:t>
    </dgm:pt>
    <dgm:pt modelId="{69EA4A59-17BA-4CC7-BE74-0BEF2F90237B}" type="sibTrans" cxnId="{7A3A0821-AD6C-46D5-B0E6-6C96746C3054}">
      <dgm:prSet/>
      <dgm:spPr/>
      <dgm:t>
        <a:bodyPr/>
        <a:lstStyle/>
        <a:p>
          <a:endParaRPr lang="en-US"/>
        </a:p>
      </dgm:t>
    </dgm:pt>
    <dgm:pt modelId="{AF684ED7-27D5-40C3-AA25-DA49B5C652A7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Summative Conference and Reflection</a:t>
          </a:r>
          <a:endParaRPr lang="en-US" dirty="0"/>
        </a:p>
      </dgm:t>
    </dgm:pt>
    <dgm:pt modelId="{2877FC5A-F031-4CEA-AC6F-FEB3BB67FBF9}" type="parTrans" cxnId="{C2815ACF-59EF-485F-8C60-4947EF0C727F}">
      <dgm:prSet/>
      <dgm:spPr/>
      <dgm:t>
        <a:bodyPr/>
        <a:lstStyle/>
        <a:p>
          <a:endParaRPr lang="en-US"/>
        </a:p>
      </dgm:t>
    </dgm:pt>
    <dgm:pt modelId="{C392DAD6-06A2-46ED-A68D-6170950BF9EE}" type="sibTrans" cxnId="{C2815ACF-59EF-485F-8C60-4947EF0C727F}">
      <dgm:prSet/>
      <dgm:spPr/>
      <dgm:t>
        <a:bodyPr/>
        <a:lstStyle/>
        <a:p>
          <a:endParaRPr lang="en-US"/>
        </a:p>
      </dgm:t>
    </dgm:pt>
    <dgm:pt modelId="{7C56D8E5-7AAF-4454-B52F-BE86DD065AB8}" type="pres">
      <dgm:prSet presAssocID="{DE37101A-AA2E-4C5A-9E5D-F5D4B70ADB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FA64AD-ACA9-4D43-A545-BCD188F328B3}" type="pres">
      <dgm:prSet presAssocID="{00078E2F-5866-42BF-90D0-7E71C42617E6}" presName="node" presStyleLbl="node1" presStyleIdx="0" presStyleCnt="5" custScaleX="137685" custRadScaleRad="100094" custRadScaleInc="-4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2052-4CF3-4F79-A5C3-6CFCAD6C3B1B}" type="pres">
      <dgm:prSet presAssocID="{00078E2F-5866-42BF-90D0-7E71C42617E6}" presName="spNode" presStyleCnt="0"/>
      <dgm:spPr/>
    </dgm:pt>
    <dgm:pt modelId="{3EE43039-8327-4398-B938-A3422D929A32}" type="pres">
      <dgm:prSet presAssocID="{DA040DDB-AC91-4E5A-824E-5BB61BD12BF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23A5968-F754-477C-96BF-3A4041052B50}" type="pres">
      <dgm:prSet presAssocID="{9591654D-5C55-4BE9-A190-6EA4CF43D21E}" presName="node" presStyleLbl="node1" presStyleIdx="1" presStyleCnt="5" custScaleX="140228" custRadScaleRad="104647" custRadScaleInc="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F56D9-7C9C-4002-9D67-F10E5336A2A5}" type="pres">
      <dgm:prSet presAssocID="{9591654D-5C55-4BE9-A190-6EA4CF43D21E}" presName="spNode" presStyleCnt="0"/>
      <dgm:spPr/>
    </dgm:pt>
    <dgm:pt modelId="{323DBD60-A711-4641-9A2D-14542586ADA4}" type="pres">
      <dgm:prSet presAssocID="{69EA4A59-17BA-4CC7-BE74-0BEF2F90237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826B3CD-4509-4428-AF09-8F4E1E309453}" type="pres">
      <dgm:prSet presAssocID="{4E7A9379-D360-4A79-803C-40EBD9D77569}" presName="node" presStyleLbl="node1" presStyleIdx="2" presStyleCnt="5" custScaleX="145282" custRadScaleRad="102724" custRadScaleInc="-45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81E0A-3C2E-477C-B1DF-4FE9E4A3F0D5}" type="pres">
      <dgm:prSet presAssocID="{4E7A9379-D360-4A79-803C-40EBD9D77569}" presName="spNode" presStyleCnt="0"/>
      <dgm:spPr/>
    </dgm:pt>
    <dgm:pt modelId="{2CFA79D0-8521-4869-9F95-371304BB13F6}" type="pres">
      <dgm:prSet presAssocID="{399B2E50-6139-4590-B5B9-01B4FC31AD0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21A91C0-8270-4913-854B-4442FE7A18E2}" type="pres">
      <dgm:prSet presAssocID="{430C2BDC-E4F4-4E9B-8627-B7407A5FBAC0}" presName="node" presStyleLbl="node1" presStyleIdx="3" presStyleCnt="5" custScaleX="147804" custRadScaleRad="100451" custRadScaleInc="30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78FAF-7E5C-4F77-BC1F-66EDDBA1E05B}" type="pres">
      <dgm:prSet presAssocID="{430C2BDC-E4F4-4E9B-8627-B7407A5FBAC0}" presName="spNode" presStyleCnt="0"/>
      <dgm:spPr/>
    </dgm:pt>
    <dgm:pt modelId="{F16C39CC-310F-4682-B8BB-3869501C4FD8}" type="pres">
      <dgm:prSet presAssocID="{0DC878A5-8F91-412F-B622-7F636C183F1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7C97C49-E33C-4F92-AF7E-D134A0D75396}" type="pres">
      <dgm:prSet presAssocID="{AF684ED7-27D5-40C3-AA25-DA49B5C652A7}" presName="node" presStyleLbl="node1" presStyleIdx="4" presStyleCnt="5" custScaleX="148936" custRadScaleRad="104187" custRadScaleInc="-32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BA222-64E7-4ADF-B998-EE2A812050A1}" type="pres">
      <dgm:prSet presAssocID="{AF684ED7-27D5-40C3-AA25-DA49B5C652A7}" presName="spNode" presStyleCnt="0"/>
      <dgm:spPr/>
    </dgm:pt>
    <dgm:pt modelId="{DFE679E7-9FBE-470A-9029-251B99977562}" type="pres">
      <dgm:prSet presAssocID="{C392DAD6-06A2-46ED-A68D-6170950BF9E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366BFD1-8F8D-4CF5-90B2-5DDAE5F01C5B}" type="presOf" srcId="{69EA4A59-17BA-4CC7-BE74-0BEF2F90237B}" destId="{323DBD60-A711-4641-9A2D-14542586ADA4}" srcOrd="0" destOrd="0" presId="urn:microsoft.com/office/officeart/2005/8/layout/cycle5"/>
    <dgm:cxn modelId="{7A3A0821-AD6C-46D5-B0E6-6C96746C3054}" srcId="{DE37101A-AA2E-4C5A-9E5D-F5D4B70ADBD8}" destId="{9591654D-5C55-4BE9-A190-6EA4CF43D21E}" srcOrd="1" destOrd="0" parTransId="{BD596008-8828-4FAE-985E-45C834A9B19B}" sibTransId="{69EA4A59-17BA-4CC7-BE74-0BEF2F90237B}"/>
    <dgm:cxn modelId="{316A1B9C-FF27-4941-9007-9BA8F04939F6}" type="presOf" srcId="{C392DAD6-06A2-46ED-A68D-6170950BF9EE}" destId="{DFE679E7-9FBE-470A-9029-251B99977562}" srcOrd="0" destOrd="0" presId="urn:microsoft.com/office/officeart/2005/8/layout/cycle5"/>
    <dgm:cxn modelId="{46374388-5186-4E9D-ADA3-911C4072BEAA}" srcId="{DE37101A-AA2E-4C5A-9E5D-F5D4B70ADBD8}" destId="{4E7A9379-D360-4A79-803C-40EBD9D77569}" srcOrd="2" destOrd="0" parTransId="{D1985A1F-D884-425E-BC81-B7BA89AC5823}" sibTransId="{399B2E50-6139-4590-B5B9-01B4FC31AD08}"/>
    <dgm:cxn modelId="{36057D1D-E2B5-4F1F-AF13-A38E93B6935F}" type="presOf" srcId="{AF684ED7-27D5-40C3-AA25-DA49B5C652A7}" destId="{07C97C49-E33C-4F92-AF7E-D134A0D75396}" srcOrd="0" destOrd="0" presId="urn:microsoft.com/office/officeart/2005/8/layout/cycle5"/>
    <dgm:cxn modelId="{F8F93B59-6631-41CF-B0FC-2BD99037F94B}" srcId="{DE37101A-AA2E-4C5A-9E5D-F5D4B70ADBD8}" destId="{430C2BDC-E4F4-4E9B-8627-B7407A5FBAC0}" srcOrd="3" destOrd="0" parTransId="{EF4EB8D5-6FD4-4BDE-BA3B-AFE230CB8CA5}" sibTransId="{0DC878A5-8F91-412F-B622-7F636C183F11}"/>
    <dgm:cxn modelId="{1E58F60A-1D30-43B2-9360-FDA7A402FECB}" type="presOf" srcId="{DE37101A-AA2E-4C5A-9E5D-F5D4B70ADBD8}" destId="{7C56D8E5-7AAF-4454-B52F-BE86DD065AB8}" srcOrd="0" destOrd="0" presId="urn:microsoft.com/office/officeart/2005/8/layout/cycle5"/>
    <dgm:cxn modelId="{34C3E8D0-9844-4E8A-B9DE-20C1E4A82DBC}" type="presOf" srcId="{4E7A9379-D360-4A79-803C-40EBD9D77569}" destId="{4826B3CD-4509-4428-AF09-8F4E1E309453}" srcOrd="0" destOrd="0" presId="urn:microsoft.com/office/officeart/2005/8/layout/cycle5"/>
    <dgm:cxn modelId="{02C0E0BF-DB32-4CE3-8ACE-AA5B75464B17}" type="presOf" srcId="{430C2BDC-E4F4-4E9B-8627-B7407A5FBAC0}" destId="{C21A91C0-8270-4913-854B-4442FE7A18E2}" srcOrd="0" destOrd="0" presId="urn:microsoft.com/office/officeart/2005/8/layout/cycle5"/>
    <dgm:cxn modelId="{C2815ACF-59EF-485F-8C60-4947EF0C727F}" srcId="{DE37101A-AA2E-4C5A-9E5D-F5D4B70ADBD8}" destId="{AF684ED7-27D5-40C3-AA25-DA49B5C652A7}" srcOrd="4" destOrd="0" parTransId="{2877FC5A-F031-4CEA-AC6F-FEB3BB67FBF9}" sibTransId="{C392DAD6-06A2-46ED-A68D-6170950BF9EE}"/>
    <dgm:cxn modelId="{1BA10325-5D5D-470A-B67D-6B7B45CCDDE8}" type="presOf" srcId="{00078E2F-5866-42BF-90D0-7E71C42617E6}" destId="{62FA64AD-ACA9-4D43-A545-BCD188F328B3}" srcOrd="0" destOrd="0" presId="urn:microsoft.com/office/officeart/2005/8/layout/cycle5"/>
    <dgm:cxn modelId="{C7E477B1-E292-40EB-BE8B-93F2C2017FFF}" srcId="{DE37101A-AA2E-4C5A-9E5D-F5D4B70ADBD8}" destId="{00078E2F-5866-42BF-90D0-7E71C42617E6}" srcOrd="0" destOrd="0" parTransId="{73AC2F72-FC3E-4732-B578-62D9CAD9E59E}" sibTransId="{DA040DDB-AC91-4E5A-824E-5BB61BD12BF3}"/>
    <dgm:cxn modelId="{F499E6C9-FE03-4FAB-BBCC-FAC123CAA3CA}" type="presOf" srcId="{399B2E50-6139-4590-B5B9-01B4FC31AD08}" destId="{2CFA79D0-8521-4869-9F95-371304BB13F6}" srcOrd="0" destOrd="0" presId="urn:microsoft.com/office/officeart/2005/8/layout/cycle5"/>
    <dgm:cxn modelId="{0E035F9B-BDDB-43D7-9D14-FBBAFD6610C9}" type="presOf" srcId="{DA040DDB-AC91-4E5A-824E-5BB61BD12BF3}" destId="{3EE43039-8327-4398-B938-A3422D929A32}" srcOrd="0" destOrd="0" presId="urn:microsoft.com/office/officeart/2005/8/layout/cycle5"/>
    <dgm:cxn modelId="{404D20B1-E80D-4A84-87D8-C6C383022697}" type="presOf" srcId="{0DC878A5-8F91-412F-B622-7F636C183F11}" destId="{F16C39CC-310F-4682-B8BB-3869501C4FD8}" srcOrd="0" destOrd="0" presId="urn:microsoft.com/office/officeart/2005/8/layout/cycle5"/>
    <dgm:cxn modelId="{E3001EF1-156B-4ABB-A414-CD56E6FA6A32}" type="presOf" srcId="{9591654D-5C55-4BE9-A190-6EA4CF43D21E}" destId="{A23A5968-F754-477C-96BF-3A4041052B50}" srcOrd="0" destOrd="0" presId="urn:microsoft.com/office/officeart/2005/8/layout/cycle5"/>
    <dgm:cxn modelId="{668FC719-BAD5-4D83-9A28-EF16227FA965}" type="presParOf" srcId="{7C56D8E5-7AAF-4454-B52F-BE86DD065AB8}" destId="{62FA64AD-ACA9-4D43-A545-BCD188F328B3}" srcOrd="0" destOrd="0" presId="urn:microsoft.com/office/officeart/2005/8/layout/cycle5"/>
    <dgm:cxn modelId="{420E08A7-0587-4175-9871-E0745ECB756C}" type="presParOf" srcId="{7C56D8E5-7AAF-4454-B52F-BE86DD065AB8}" destId="{38C42052-4CF3-4F79-A5C3-6CFCAD6C3B1B}" srcOrd="1" destOrd="0" presId="urn:microsoft.com/office/officeart/2005/8/layout/cycle5"/>
    <dgm:cxn modelId="{438F9387-B78B-4189-BA31-0A42C2362D06}" type="presParOf" srcId="{7C56D8E5-7AAF-4454-B52F-BE86DD065AB8}" destId="{3EE43039-8327-4398-B938-A3422D929A32}" srcOrd="2" destOrd="0" presId="urn:microsoft.com/office/officeart/2005/8/layout/cycle5"/>
    <dgm:cxn modelId="{59491121-ACCE-4051-BBDA-2E21DD281FB9}" type="presParOf" srcId="{7C56D8E5-7AAF-4454-B52F-BE86DD065AB8}" destId="{A23A5968-F754-477C-96BF-3A4041052B50}" srcOrd="3" destOrd="0" presId="urn:microsoft.com/office/officeart/2005/8/layout/cycle5"/>
    <dgm:cxn modelId="{CA8DEAAF-5252-4B60-BE58-0B1AD89BC371}" type="presParOf" srcId="{7C56D8E5-7AAF-4454-B52F-BE86DD065AB8}" destId="{01CF56D9-7C9C-4002-9D67-F10E5336A2A5}" srcOrd="4" destOrd="0" presId="urn:microsoft.com/office/officeart/2005/8/layout/cycle5"/>
    <dgm:cxn modelId="{929A2A68-59E7-4162-AD0E-439C8D0AE1C4}" type="presParOf" srcId="{7C56D8E5-7AAF-4454-B52F-BE86DD065AB8}" destId="{323DBD60-A711-4641-9A2D-14542586ADA4}" srcOrd="5" destOrd="0" presId="urn:microsoft.com/office/officeart/2005/8/layout/cycle5"/>
    <dgm:cxn modelId="{EC156CD5-AACD-449B-97E8-F4F5975869B0}" type="presParOf" srcId="{7C56D8E5-7AAF-4454-B52F-BE86DD065AB8}" destId="{4826B3CD-4509-4428-AF09-8F4E1E309453}" srcOrd="6" destOrd="0" presId="urn:microsoft.com/office/officeart/2005/8/layout/cycle5"/>
    <dgm:cxn modelId="{1782970A-BB5C-474A-9798-20D171685EA1}" type="presParOf" srcId="{7C56D8E5-7AAF-4454-B52F-BE86DD065AB8}" destId="{08081E0A-3C2E-477C-B1DF-4FE9E4A3F0D5}" srcOrd="7" destOrd="0" presId="urn:microsoft.com/office/officeart/2005/8/layout/cycle5"/>
    <dgm:cxn modelId="{92E6E2F0-A1BB-4165-B2DE-993578E10344}" type="presParOf" srcId="{7C56D8E5-7AAF-4454-B52F-BE86DD065AB8}" destId="{2CFA79D0-8521-4869-9F95-371304BB13F6}" srcOrd="8" destOrd="0" presId="urn:microsoft.com/office/officeart/2005/8/layout/cycle5"/>
    <dgm:cxn modelId="{653FA213-04D7-451E-BB7E-1EE45E04DE17}" type="presParOf" srcId="{7C56D8E5-7AAF-4454-B52F-BE86DD065AB8}" destId="{C21A91C0-8270-4913-854B-4442FE7A18E2}" srcOrd="9" destOrd="0" presId="urn:microsoft.com/office/officeart/2005/8/layout/cycle5"/>
    <dgm:cxn modelId="{7B5804BE-A802-41A5-95FD-4337D42C5156}" type="presParOf" srcId="{7C56D8E5-7AAF-4454-B52F-BE86DD065AB8}" destId="{6FB78FAF-7E5C-4F77-BC1F-66EDDBA1E05B}" srcOrd="10" destOrd="0" presId="urn:microsoft.com/office/officeart/2005/8/layout/cycle5"/>
    <dgm:cxn modelId="{64CEBE8C-0538-4603-869A-2EE97696C027}" type="presParOf" srcId="{7C56D8E5-7AAF-4454-B52F-BE86DD065AB8}" destId="{F16C39CC-310F-4682-B8BB-3869501C4FD8}" srcOrd="11" destOrd="0" presId="urn:microsoft.com/office/officeart/2005/8/layout/cycle5"/>
    <dgm:cxn modelId="{1D3C790A-CFF7-4105-B530-C2A5F8EFE200}" type="presParOf" srcId="{7C56D8E5-7AAF-4454-B52F-BE86DD065AB8}" destId="{07C97C49-E33C-4F92-AF7E-D134A0D75396}" srcOrd="12" destOrd="0" presId="urn:microsoft.com/office/officeart/2005/8/layout/cycle5"/>
    <dgm:cxn modelId="{AA06408D-6726-49E8-9ABB-0F75025B8A5D}" type="presParOf" srcId="{7C56D8E5-7AAF-4454-B52F-BE86DD065AB8}" destId="{5EBBA222-64E7-4ADF-B998-EE2A812050A1}" srcOrd="13" destOrd="0" presId="urn:microsoft.com/office/officeart/2005/8/layout/cycle5"/>
    <dgm:cxn modelId="{04B45436-1126-49B4-A55C-B866FEB62933}" type="presParOf" srcId="{7C56D8E5-7AAF-4454-B52F-BE86DD065AB8}" destId="{DFE679E7-9FBE-470A-9029-251B9997756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412E4-DCAA-466F-85DA-F17A316ADA6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1D3539-62C1-46DD-B7A5-2931B0403504}">
      <dgm:prSet phldrT="[Text]"/>
      <dgm:spPr/>
      <dgm:t>
        <a:bodyPr/>
        <a:lstStyle/>
        <a:p>
          <a:r>
            <a:rPr lang="en-US" b="1" dirty="0" smtClean="0"/>
            <a:t>Objective</a:t>
          </a:r>
          <a:r>
            <a:rPr lang="en-US" dirty="0" smtClean="0"/>
            <a:t>- The goal statement. Identifies content; focused enough that it is measurable.</a:t>
          </a:r>
          <a:endParaRPr lang="en-US" dirty="0"/>
        </a:p>
      </dgm:t>
    </dgm:pt>
    <dgm:pt modelId="{40C830BC-7C29-484A-8439-E09C03B5DE2D}" type="parTrans" cxnId="{79DCD590-5BC1-4EB1-9ACA-17432BAA1270}">
      <dgm:prSet/>
      <dgm:spPr/>
      <dgm:t>
        <a:bodyPr/>
        <a:lstStyle/>
        <a:p>
          <a:endParaRPr lang="en-US"/>
        </a:p>
      </dgm:t>
    </dgm:pt>
    <dgm:pt modelId="{71259A86-0460-4EE0-9D64-F81D8325279B}" type="sibTrans" cxnId="{79DCD590-5BC1-4EB1-9ACA-17432BAA1270}">
      <dgm:prSet/>
      <dgm:spPr/>
      <dgm:t>
        <a:bodyPr/>
        <a:lstStyle/>
        <a:p>
          <a:endParaRPr lang="en-US"/>
        </a:p>
      </dgm:t>
    </dgm:pt>
    <dgm:pt modelId="{7A00EDCF-EFB9-4AF9-AD06-38200B9279A9}">
      <dgm:prSet/>
      <dgm:spPr/>
      <dgm:t>
        <a:bodyPr/>
        <a:lstStyle/>
        <a:p>
          <a:r>
            <a:rPr lang="en-US" b="1" dirty="0" smtClean="0"/>
            <a:t>Rationale</a:t>
          </a:r>
          <a:r>
            <a:rPr lang="en-US" dirty="0" smtClean="0"/>
            <a:t>- Explains how growth targets and student population were determined.</a:t>
          </a:r>
          <a:endParaRPr lang="en-US" dirty="0"/>
        </a:p>
      </dgm:t>
    </dgm:pt>
    <dgm:pt modelId="{6034488E-EB9A-482B-82C0-18DEBFEBDF37}" type="parTrans" cxnId="{DE6A49C8-832C-404F-B27D-79BFD84139E0}">
      <dgm:prSet/>
      <dgm:spPr/>
      <dgm:t>
        <a:bodyPr/>
        <a:lstStyle/>
        <a:p>
          <a:endParaRPr lang="en-US"/>
        </a:p>
      </dgm:t>
    </dgm:pt>
    <dgm:pt modelId="{3B06E22C-4AAD-43FC-8D98-7A538888605C}" type="sibTrans" cxnId="{DE6A49C8-832C-404F-B27D-79BFD84139E0}">
      <dgm:prSet/>
      <dgm:spPr/>
      <dgm:t>
        <a:bodyPr/>
        <a:lstStyle/>
        <a:p>
          <a:endParaRPr lang="en-US"/>
        </a:p>
      </dgm:t>
    </dgm:pt>
    <dgm:pt modelId="{618D6CBF-74A8-4ABD-A358-D7E6B14F542B}">
      <dgm:prSet/>
      <dgm:spPr/>
      <dgm:t>
        <a:bodyPr/>
        <a:lstStyle/>
        <a:p>
          <a:r>
            <a:rPr lang="en-US" b="1" dirty="0" smtClean="0"/>
            <a:t>Student Population</a:t>
          </a:r>
          <a:r>
            <a:rPr lang="en-US" b="0" dirty="0" smtClean="0"/>
            <a:t>-</a:t>
          </a:r>
          <a:r>
            <a:rPr lang="en-US" b="1" dirty="0" smtClean="0"/>
            <a:t> </a:t>
          </a:r>
          <a:r>
            <a:rPr lang="en-US" dirty="0" smtClean="0"/>
            <a:t>Specific population targeted by the SLO; includes information about student learning. </a:t>
          </a:r>
          <a:endParaRPr lang="en-US" dirty="0"/>
        </a:p>
      </dgm:t>
    </dgm:pt>
    <dgm:pt modelId="{02968C08-BAC9-44A3-A5CC-30D307C8B21E}" type="parTrans" cxnId="{65A7557F-114B-4E7C-823E-88C044408A8A}">
      <dgm:prSet/>
      <dgm:spPr/>
      <dgm:t>
        <a:bodyPr/>
        <a:lstStyle/>
        <a:p>
          <a:endParaRPr lang="en-US"/>
        </a:p>
      </dgm:t>
    </dgm:pt>
    <dgm:pt modelId="{69C2F956-0378-4BB7-ADD5-885902FF6AA4}" type="sibTrans" cxnId="{65A7557F-114B-4E7C-823E-88C044408A8A}">
      <dgm:prSet/>
      <dgm:spPr/>
      <dgm:t>
        <a:bodyPr/>
        <a:lstStyle/>
        <a:p>
          <a:endParaRPr lang="en-US"/>
        </a:p>
      </dgm:t>
    </dgm:pt>
    <dgm:pt modelId="{45C52963-C42D-4309-B504-791E449642D6}">
      <dgm:prSet/>
      <dgm:spPr/>
      <dgm:t>
        <a:bodyPr/>
        <a:lstStyle/>
        <a:p>
          <a:r>
            <a:rPr lang="en-US" b="1" dirty="0" smtClean="0"/>
            <a:t>Content/Standards/Interval of Instruction</a:t>
          </a:r>
          <a:r>
            <a:rPr lang="en-US" b="0" dirty="0" smtClean="0"/>
            <a:t>- </a:t>
          </a:r>
          <a:r>
            <a:rPr lang="en-US" dirty="0" smtClean="0"/>
            <a:t>Specifies time period of instruction, and demonstrates content standard alignment.</a:t>
          </a:r>
          <a:endParaRPr lang="en-US" dirty="0"/>
        </a:p>
      </dgm:t>
    </dgm:pt>
    <dgm:pt modelId="{90480F84-51E2-4361-8C3C-918C1DA8376C}" type="parTrans" cxnId="{CA0E35F8-5AE1-4ACC-BBCD-0047BC2AEF64}">
      <dgm:prSet/>
      <dgm:spPr/>
      <dgm:t>
        <a:bodyPr/>
        <a:lstStyle/>
        <a:p>
          <a:endParaRPr lang="en-US"/>
        </a:p>
      </dgm:t>
    </dgm:pt>
    <dgm:pt modelId="{3D0087E6-5C7D-4ABC-887F-254AEDEFF061}" type="sibTrans" cxnId="{CA0E35F8-5AE1-4ACC-BBCD-0047BC2AEF64}">
      <dgm:prSet/>
      <dgm:spPr/>
      <dgm:t>
        <a:bodyPr/>
        <a:lstStyle/>
        <a:p>
          <a:endParaRPr lang="en-US"/>
        </a:p>
      </dgm:t>
    </dgm:pt>
    <dgm:pt modelId="{CCFAD890-9F28-4C9E-9789-6754F7FE961F}">
      <dgm:prSet/>
      <dgm:spPr/>
      <dgm:t>
        <a:bodyPr/>
        <a:lstStyle/>
        <a:p>
          <a:r>
            <a:rPr lang="en-US" b="1" dirty="0" smtClean="0"/>
            <a:t>Assessment</a:t>
          </a:r>
          <a:r>
            <a:rPr lang="en-US" dirty="0" smtClean="0"/>
            <a:t>- Describes which assessment(s) and grading procedures will be used and why they are appropriate.</a:t>
          </a:r>
          <a:endParaRPr lang="en-US" dirty="0"/>
        </a:p>
      </dgm:t>
    </dgm:pt>
    <dgm:pt modelId="{04C394F0-C21A-46A4-88D6-0AF34164BB96}" type="parTrans" cxnId="{BBFA684F-11FD-4BBF-8C97-9BAD7879529D}">
      <dgm:prSet/>
      <dgm:spPr/>
      <dgm:t>
        <a:bodyPr/>
        <a:lstStyle/>
        <a:p>
          <a:endParaRPr lang="en-US"/>
        </a:p>
      </dgm:t>
    </dgm:pt>
    <dgm:pt modelId="{F16E2732-2ABB-4F76-9758-A2A32B615611}" type="sibTrans" cxnId="{BBFA684F-11FD-4BBF-8C97-9BAD7879529D}">
      <dgm:prSet/>
      <dgm:spPr/>
      <dgm:t>
        <a:bodyPr/>
        <a:lstStyle/>
        <a:p>
          <a:endParaRPr lang="en-US"/>
        </a:p>
      </dgm:t>
    </dgm:pt>
    <dgm:pt modelId="{48C42EAA-7980-4765-A3F0-782EABA5E0D8}">
      <dgm:prSet/>
      <dgm:spPr/>
      <dgm:t>
        <a:bodyPr/>
        <a:lstStyle/>
        <a:p>
          <a:r>
            <a:rPr lang="en-US" b="1" dirty="0" smtClean="0"/>
            <a:t>Progress Monitoring</a:t>
          </a:r>
          <a:r>
            <a:rPr lang="en-US" b="0" dirty="0" smtClean="0"/>
            <a:t>-</a:t>
          </a:r>
          <a:r>
            <a:rPr lang="en-US" b="1" dirty="0" smtClean="0"/>
            <a:t> </a:t>
          </a:r>
          <a:r>
            <a:rPr lang="en-US" dirty="0" smtClean="0"/>
            <a:t>Describes type and frequency of interim assessments to measure student progress.</a:t>
          </a:r>
          <a:endParaRPr lang="en-US" dirty="0"/>
        </a:p>
      </dgm:t>
    </dgm:pt>
    <dgm:pt modelId="{B388FBB6-99E7-4D42-ADE2-8B3D9197EEFB}" type="parTrans" cxnId="{E23C1F4A-7BD0-4648-92EA-E78A6E205F12}">
      <dgm:prSet/>
      <dgm:spPr/>
      <dgm:t>
        <a:bodyPr/>
        <a:lstStyle/>
        <a:p>
          <a:endParaRPr lang="en-US"/>
        </a:p>
      </dgm:t>
    </dgm:pt>
    <dgm:pt modelId="{43931C82-BD23-41EA-AFC9-F5944F993074}" type="sibTrans" cxnId="{E23C1F4A-7BD0-4648-92EA-E78A6E205F12}">
      <dgm:prSet/>
      <dgm:spPr/>
      <dgm:t>
        <a:bodyPr/>
        <a:lstStyle/>
        <a:p>
          <a:endParaRPr lang="en-US"/>
        </a:p>
      </dgm:t>
    </dgm:pt>
    <dgm:pt modelId="{1D2385F9-AF2C-41DA-94BF-0E35A0D460FE}">
      <dgm:prSet/>
      <dgm:spPr/>
      <dgm:t>
        <a:bodyPr/>
        <a:lstStyle/>
        <a:p>
          <a:r>
            <a:rPr lang="en-US" b="1" dirty="0" smtClean="0"/>
            <a:t>Baseline and Trend Data</a:t>
          </a:r>
          <a:r>
            <a:rPr lang="en-US" b="0" dirty="0" smtClean="0"/>
            <a:t>-</a:t>
          </a:r>
          <a:r>
            <a:rPr lang="en-US" b="1" dirty="0" smtClean="0"/>
            <a:t> </a:t>
          </a:r>
          <a:r>
            <a:rPr lang="en-US" dirty="0" smtClean="0"/>
            <a:t>Describes students’ baseline knowledge for learning and patterns in data.</a:t>
          </a:r>
          <a:endParaRPr lang="en-US" dirty="0"/>
        </a:p>
      </dgm:t>
    </dgm:pt>
    <dgm:pt modelId="{A0D3A9F7-1976-4F7F-8998-E01550A26F33}" type="parTrans" cxnId="{ED2D13E7-23C9-4F3F-9419-51EA283058E1}">
      <dgm:prSet/>
      <dgm:spPr/>
      <dgm:t>
        <a:bodyPr/>
        <a:lstStyle/>
        <a:p>
          <a:endParaRPr lang="en-US"/>
        </a:p>
      </dgm:t>
    </dgm:pt>
    <dgm:pt modelId="{40C0153B-90D1-49E7-89F9-B92108B41557}" type="sibTrans" cxnId="{ED2D13E7-23C9-4F3F-9419-51EA283058E1}">
      <dgm:prSet/>
      <dgm:spPr/>
      <dgm:t>
        <a:bodyPr/>
        <a:lstStyle/>
        <a:p>
          <a:endParaRPr lang="en-US"/>
        </a:p>
      </dgm:t>
    </dgm:pt>
    <dgm:pt modelId="{703135CD-53A8-4CBA-A8EC-2268F0CB94A6}">
      <dgm:prSet/>
      <dgm:spPr/>
      <dgm:t>
        <a:bodyPr/>
        <a:lstStyle/>
        <a:p>
          <a:r>
            <a:rPr lang="en-US" b="1" dirty="0" smtClean="0"/>
            <a:t>Instructional Strategies</a:t>
          </a:r>
          <a:r>
            <a:rPr lang="en-US" b="0" dirty="0" smtClean="0"/>
            <a:t>- </a:t>
          </a:r>
          <a:r>
            <a:rPr lang="en-US" dirty="0" smtClean="0"/>
            <a:t>Describes research-based instructional strategies that will be used during interval.</a:t>
          </a:r>
          <a:endParaRPr lang="en-US" dirty="0"/>
        </a:p>
      </dgm:t>
    </dgm:pt>
    <dgm:pt modelId="{2D701CD2-CA63-4B50-87F9-194D3EC4E9FF}" type="parTrans" cxnId="{6CD4E015-650C-41D8-8BE7-D18748989D2A}">
      <dgm:prSet/>
      <dgm:spPr/>
      <dgm:t>
        <a:bodyPr/>
        <a:lstStyle/>
        <a:p>
          <a:endParaRPr lang="en-US"/>
        </a:p>
      </dgm:t>
    </dgm:pt>
    <dgm:pt modelId="{F4EBB271-146D-47FD-B032-EE3FE3654E87}" type="sibTrans" cxnId="{6CD4E015-650C-41D8-8BE7-D18748989D2A}">
      <dgm:prSet/>
      <dgm:spPr/>
      <dgm:t>
        <a:bodyPr/>
        <a:lstStyle/>
        <a:p>
          <a:endParaRPr lang="en-US"/>
        </a:p>
      </dgm:t>
    </dgm:pt>
    <dgm:pt modelId="{6A4422AD-4DDA-4656-AE2B-B0B74E1B86DA}">
      <dgm:prSet/>
      <dgm:spPr/>
      <dgm:t>
        <a:bodyPr/>
        <a:lstStyle/>
        <a:p>
          <a:r>
            <a:rPr lang="en-US" b="1" dirty="0" smtClean="0"/>
            <a:t>Growth Targets</a:t>
          </a:r>
          <a:r>
            <a:rPr lang="en-US" b="0" dirty="0" smtClean="0"/>
            <a:t>-</a:t>
          </a:r>
          <a:r>
            <a:rPr lang="en-US" b="1" dirty="0" smtClean="0"/>
            <a:t> </a:t>
          </a:r>
          <a:r>
            <a:rPr lang="en-US" dirty="0" smtClean="0"/>
            <a:t>Describes teacher’s expectations for student growth at end of interval; tiered for all students.</a:t>
          </a:r>
          <a:endParaRPr lang="en-US" dirty="0"/>
        </a:p>
      </dgm:t>
    </dgm:pt>
    <dgm:pt modelId="{450E840C-828E-492C-A531-126E28F6C727}" type="parTrans" cxnId="{0B8B3A59-BB7B-499D-97D3-DB28B9C13BD0}">
      <dgm:prSet/>
      <dgm:spPr/>
      <dgm:t>
        <a:bodyPr/>
        <a:lstStyle/>
        <a:p>
          <a:endParaRPr lang="en-US"/>
        </a:p>
      </dgm:t>
    </dgm:pt>
    <dgm:pt modelId="{F1BCB00E-835E-4F64-A80F-D3029F81A555}" type="sibTrans" cxnId="{0B8B3A59-BB7B-499D-97D3-DB28B9C13BD0}">
      <dgm:prSet/>
      <dgm:spPr/>
      <dgm:t>
        <a:bodyPr/>
        <a:lstStyle/>
        <a:p>
          <a:endParaRPr lang="en-US"/>
        </a:p>
      </dgm:t>
    </dgm:pt>
    <dgm:pt modelId="{0A9B542F-AB48-458D-9E3A-DA9E046964E8}">
      <dgm:prSet/>
      <dgm:spPr>
        <a:solidFill>
          <a:schemeClr val="accent2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 smtClean="0"/>
            <a:t>Teacher Professional Growth and Development (and Action Research): SC specific component.</a:t>
          </a:r>
          <a:endParaRPr lang="en-US" dirty="0"/>
        </a:p>
      </dgm:t>
    </dgm:pt>
    <dgm:pt modelId="{69FA5CD3-3F84-46A2-8CAB-659F30B6E85D}" type="sibTrans" cxnId="{4DE6CAE5-7C2B-487C-BCBE-42FD99BD4EBA}">
      <dgm:prSet/>
      <dgm:spPr/>
      <dgm:t>
        <a:bodyPr/>
        <a:lstStyle/>
        <a:p>
          <a:endParaRPr lang="en-US"/>
        </a:p>
      </dgm:t>
    </dgm:pt>
    <dgm:pt modelId="{80079C88-D05D-4F02-A6C4-E0C0D7A64B5C}" type="parTrans" cxnId="{4DE6CAE5-7C2B-487C-BCBE-42FD99BD4EBA}">
      <dgm:prSet/>
      <dgm:spPr/>
      <dgm:t>
        <a:bodyPr/>
        <a:lstStyle/>
        <a:p>
          <a:endParaRPr lang="en-US"/>
        </a:p>
      </dgm:t>
    </dgm:pt>
    <dgm:pt modelId="{5FF2C807-2C50-4868-8235-A53AC16BDEB2}" type="pres">
      <dgm:prSet presAssocID="{4C9412E4-DCAA-466F-85DA-F17A316ADA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FE8A4-92C3-4187-A930-1F99B1D9A2A3}" type="pres">
      <dgm:prSet presAssocID="{DD1D3539-62C1-46DD-B7A5-2931B0403504}" presName="parentText" presStyleLbl="node1" presStyleIdx="0" presStyleCnt="10" custLinFactY="-15264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F7AA0-341D-4773-8CF8-70F2877ECD91}" type="pres">
      <dgm:prSet presAssocID="{71259A86-0460-4EE0-9D64-F81D8325279B}" presName="spacer" presStyleCnt="0"/>
      <dgm:spPr/>
    </dgm:pt>
    <dgm:pt modelId="{DEC2270F-45F0-48DF-82C7-174837423D71}" type="pres">
      <dgm:prSet presAssocID="{618D6CBF-74A8-4ABD-A358-D7E6B14F542B}" presName="parentText" presStyleLbl="node1" presStyleIdx="1" presStyleCnt="10" custLinFactY="17607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35021-DD75-4FDC-BE99-07B2673B1A79}" type="pres">
      <dgm:prSet presAssocID="{69C2F956-0378-4BB7-ADD5-885902FF6AA4}" presName="spacer" presStyleCnt="0"/>
      <dgm:spPr/>
    </dgm:pt>
    <dgm:pt modelId="{FD1D75F0-32B0-44E8-9956-540BA4DAB0B8}" type="pres">
      <dgm:prSet presAssocID="{0A9B542F-AB48-458D-9E3A-DA9E046964E8}" presName="parentText" presStyleLbl="node1" presStyleIdx="2" presStyleCnt="10" custLinFactY="631246" custLinFactNeighborY="7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88789-F29B-4AAF-983A-A784466949F3}" type="pres">
      <dgm:prSet presAssocID="{69FA5CD3-3F84-46A2-8CAB-659F30B6E85D}" presName="spacer" presStyleCnt="0"/>
      <dgm:spPr/>
    </dgm:pt>
    <dgm:pt modelId="{94C0120F-9C8C-4098-91A4-766C9CE41591}" type="pres">
      <dgm:prSet presAssocID="{45C52963-C42D-4309-B504-791E449642D6}" presName="parentText" presStyleLbl="node1" presStyleIdx="3" presStyleCnt="10" custLinFactY="857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7E364-60F3-4386-B66A-7614EC764BA4}" type="pres">
      <dgm:prSet presAssocID="{3D0087E6-5C7D-4ABC-887F-254AEDEFF061}" presName="spacer" presStyleCnt="0"/>
      <dgm:spPr/>
    </dgm:pt>
    <dgm:pt modelId="{3FECC61D-A506-45EB-BF63-73338181F186}" type="pres">
      <dgm:prSet presAssocID="{CCFAD890-9F28-4C9E-9789-6754F7FE961F}" presName="parentText" presStyleLbl="node1" presStyleIdx="4" presStyleCnt="10" custLinFactY="9540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301D8-5042-40D7-866E-FFF70CE4BFAF}" type="pres">
      <dgm:prSet presAssocID="{F16E2732-2ABB-4F76-9758-A2A32B615611}" presName="spacer" presStyleCnt="0"/>
      <dgm:spPr/>
    </dgm:pt>
    <dgm:pt modelId="{084FD407-03C2-451B-8FC2-CEE79C4AFF70}" type="pres">
      <dgm:prSet presAssocID="{48C42EAA-7980-4765-A3F0-782EABA5E0D8}" presName="parentText" presStyleLbl="node1" presStyleIdx="5" presStyleCnt="10" custLinFactY="204786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6C108-C747-4CF8-8CA5-28634BD492BA}" type="pres">
      <dgm:prSet presAssocID="{43931C82-BD23-41EA-AFC9-F5944F993074}" presName="spacer" presStyleCnt="0"/>
      <dgm:spPr/>
    </dgm:pt>
    <dgm:pt modelId="{E02481C0-7BCB-4913-B61D-5DB9AB5D1764}" type="pres">
      <dgm:prSet presAssocID="{1D2385F9-AF2C-41DA-94BF-0E35A0D460FE}" presName="parentText" presStyleLbl="node1" presStyleIdx="6" presStyleCnt="10" custLinFactY="-533315" custLinFactNeighborY="-6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84D75-A64E-4A78-91C0-4EB60B5680F8}" type="pres">
      <dgm:prSet presAssocID="{40C0153B-90D1-49E7-89F9-B92108B41557}" presName="spacer" presStyleCnt="0"/>
      <dgm:spPr/>
    </dgm:pt>
    <dgm:pt modelId="{20A7A474-93CA-4C76-9A5B-2893900BA911}" type="pres">
      <dgm:prSet presAssocID="{703135CD-53A8-4CBA-A8EC-2268F0CB94A6}" presName="parentText" presStyleLbl="node1" presStyleIdx="7" presStyleCnt="10" custLinFactY="-949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95B0F-1C00-4015-8034-E57F3E1BBA6C}" type="pres">
      <dgm:prSet presAssocID="{F4EBB271-146D-47FD-B032-EE3FE3654E87}" presName="spacer" presStyleCnt="0"/>
      <dgm:spPr/>
    </dgm:pt>
    <dgm:pt modelId="{46190A7B-0462-4C01-8540-9CFE6CDDDFC5}" type="pres">
      <dgm:prSet presAssocID="{6A4422AD-4DDA-4656-AE2B-B0B74E1B86DA}" presName="parentText" presStyleLbl="node1" presStyleIdx="8" presStyleCnt="10" custLinFactY="-623649" custLinFactNeighborY="-7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61FF8-0D35-453B-8D12-9B7C1968328F}" type="pres">
      <dgm:prSet presAssocID="{F1BCB00E-835E-4F64-A80F-D3029F81A555}" presName="spacer" presStyleCnt="0"/>
      <dgm:spPr/>
    </dgm:pt>
    <dgm:pt modelId="{46BACA8D-1596-4DFE-A8EE-82F3E83B7F0F}" type="pres">
      <dgm:prSet presAssocID="{7A00EDCF-EFB9-4AF9-AD06-38200B9279A9}" presName="parentText" presStyleLbl="node1" presStyleIdx="9" presStyleCnt="10" custLinFactY="-942980" custLinFactNeighborY="-10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4B7FAC-B71B-4A47-953C-DD591B2DECE9}" type="presOf" srcId="{DD1D3539-62C1-46DD-B7A5-2931B0403504}" destId="{B10FE8A4-92C3-4187-A930-1F99B1D9A2A3}" srcOrd="0" destOrd="0" presId="urn:microsoft.com/office/officeart/2005/8/layout/vList2"/>
    <dgm:cxn modelId="{ED2D13E7-23C9-4F3F-9419-51EA283058E1}" srcId="{4C9412E4-DCAA-466F-85DA-F17A316ADA6E}" destId="{1D2385F9-AF2C-41DA-94BF-0E35A0D460FE}" srcOrd="6" destOrd="0" parTransId="{A0D3A9F7-1976-4F7F-8998-E01550A26F33}" sibTransId="{40C0153B-90D1-49E7-89F9-B92108B41557}"/>
    <dgm:cxn modelId="{EB8CD3E3-103B-4543-9F5F-5EFB4D533ED2}" type="presOf" srcId="{0A9B542F-AB48-458D-9E3A-DA9E046964E8}" destId="{FD1D75F0-32B0-44E8-9956-540BA4DAB0B8}" srcOrd="0" destOrd="0" presId="urn:microsoft.com/office/officeart/2005/8/layout/vList2"/>
    <dgm:cxn modelId="{66703038-1FA1-447A-BB9E-25C3A9F98E62}" type="presOf" srcId="{48C42EAA-7980-4765-A3F0-782EABA5E0D8}" destId="{084FD407-03C2-451B-8FC2-CEE79C4AFF70}" srcOrd="0" destOrd="0" presId="urn:microsoft.com/office/officeart/2005/8/layout/vList2"/>
    <dgm:cxn modelId="{37B41C79-B85B-421A-B41E-2D9C114399A2}" type="presOf" srcId="{7A00EDCF-EFB9-4AF9-AD06-38200B9279A9}" destId="{46BACA8D-1596-4DFE-A8EE-82F3E83B7F0F}" srcOrd="0" destOrd="0" presId="urn:microsoft.com/office/officeart/2005/8/layout/vList2"/>
    <dgm:cxn modelId="{799A869C-A5AE-4AE5-A5DD-92C6AAC52B1D}" type="presOf" srcId="{1D2385F9-AF2C-41DA-94BF-0E35A0D460FE}" destId="{E02481C0-7BCB-4913-B61D-5DB9AB5D1764}" srcOrd="0" destOrd="0" presId="urn:microsoft.com/office/officeart/2005/8/layout/vList2"/>
    <dgm:cxn modelId="{E23C1F4A-7BD0-4648-92EA-E78A6E205F12}" srcId="{4C9412E4-DCAA-466F-85DA-F17A316ADA6E}" destId="{48C42EAA-7980-4765-A3F0-782EABA5E0D8}" srcOrd="5" destOrd="0" parTransId="{B388FBB6-99E7-4D42-ADE2-8B3D9197EEFB}" sibTransId="{43931C82-BD23-41EA-AFC9-F5944F993074}"/>
    <dgm:cxn modelId="{60328071-A0D7-4EFB-B064-074557453E29}" type="presOf" srcId="{CCFAD890-9F28-4C9E-9789-6754F7FE961F}" destId="{3FECC61D-A506-45EB-BF63-73338181F186}" srcOrd="0" destOrd="0" presId="urn:microsoft.com/office/officeart/2005/8/layout/vList2"/>
    <dgm:cxn modelId="{4DE6CAE5-7C2B-487C-BCBE-42FD99BD4EBA}" srcId="{4C9412E4-DCAA-466F-85DA-F17A316ADA6E}" destId="{0A9B542F-AB48-458D-9E3A-DA9E046964E8}" srcOrd="2" destOrd="0" parTransId="{80079C88-D05D-4F02-A6C4-E0C0D7A64B5C}" sibTransId="{69FA5CD3-3F84-46A2-8CAB-659F30B6E85D}"/>
    <dgm:cxn modelId="{79DCD590-5BC1-4EB1-9ACA-17432BAA1270}" srcId="{4C9412E4-DCAA-466F-85DA-F17A316ADA6E}" destId="{DD1D3539-62C1-46DD-B7A5-2931B0403504}" srcOrd="0" destOrd="0" parTransId="{40C830BC-7C29-484A-8439-E09C03B5DE2D}" sibTransId="{71259A86-0460-4EE0-9D64-F81D8325279B}"/>
    <dgm:cxn modelId="{6A707258-DE10-46A9-BACC-58F1C4ECCEF2}" type="presOf" srcId="{703135CD-53A8-4CBA-A8EC-2268F0CB94A6}" destId="{20A7A474-93CA-4C76-9A5B-2893900BA911}" srcOrd="0" destOrd="0" presId="urn:microsoft.com/office/officeart/2005/8/layout/vList2"/>
    <dgm:cxn modelId="{D3906E7E-920C-491D-8C64-03F49CF21DD3}" type="presOf" srcId="{45C52963-C42D-4309-B504-791E449642D6}" destId="{94C0120F-9C8C-4098-91A4-766C9CE41591}" srcOrd="0" destOrd="0" presId="urn:microsoft.com/office/officeart/2005/8/layout/vList2"/>
    <dgm:cxn modelId="{D536995F-9EA7-4705-910A-E86B4CAE73DB}" type="presOf" srcId="{618D6CBF-74A8-4ABD-A358-D7E6B14F542B}" destId="{DEC2270F-45F0-48DF-82C7-174837423D71}" srcOrd="0" destOrd="0" presId="urn:microsoft.com/office/officeart/2005/8/layout/vList2"/>
    <dgm:cxn modelId="{CA0E35F8-5AE1-4ACC-BBCD-0047BC2AEF64}" srcId="{4C9412E4-DCAA-466F-85DA-F17A316ADA6E}" destId="{45C52963-C42D-4309-B504-791E449642D6}" srcOrd="3" destOrd="0" parTransId="{90480F84-51E2-4361-8C3C-918C1DA8376C}" sibTransId="{3D0087E6-5C7D-4ABC-887F-254AEDEFF061}"/>
    <dgm:cxn modelId="{BBFA684F-11FD-4BBF-8C97-9BAD7879529D}" srcId="{4C9412E4-DCAA-466F-85DA-F17A316ADA6E}" destId="{CCFAD890-9F28-4C9E-9789-6754F7FE961F}" srcOrd="4" destOrd="0" parTransId="{04C394F0-C21A-46A4-88D6-0AF34164BB96}" sibTransId="{F16E2732-2ABB-4F76-9758-A2A32B615611}"/>
    <dgm:cxn modelId="{CD827EE0-A82C-4994-BC91-FD785EB7F18B}" type="presOf" srcId="{6A4422AD-4DDA-4656-AE2B-B0B74E1B86DA}" destId="{46190A7B-0462-4C01-8540-9CFE6CDDDFC5}" srcOrd="0" destOrd="0" presId="urn:microsoft.com/office/officeart/2005/8/layout/vList2"/>
    <dgm:cxn modelId="{DE6A49C8-832C-404F-B27D-79BFD84139E0}" srcId="{4C9412E4-DCAA-466F-85DA-F17A316ADA6E}" destId="{7A00EDCF-EFB9-4AF9-AD06-38200B9279A9}" srcOrd="9" destOrd="0" parTransId="{6034488E-EB9A-482B-82C0-18DEBFEBDF37}" sibTransId="{3B06E22C-4AAD-43FC-8D98-7A538888605C}"/>
    <dgm:cxn modelId="{6CD4E015-650C-41D8-8BE7-D18748989D2A}" srcId="{4C9412E4-DCAA-466F-85DA-F17A316ADA6E}" destId="{703135CD-53A8-4CBA-A8EC-2268F0CB94A6}" srcOrd="7" destOrd="0" parTransId="{2D701CD2-CA63-4B50-87F9-194D3EC4E9FF}" sibTransId="{F4EBB271-146D-47FD-B032-EE3FE3654E87}"/>
    <dgm:cxn modelId="{A5A89569-6B55-4991-BD03-D42860FB86E6}" type="presOf" srcId="{4C9412E4-DCAA-466F-85DA-F17A316ADA6E}" destId="{5FF2C807-2C50-4868-8235-A53AC16BDEB2}" srcOrd="0" destOrd="0" presId="urn:microsoft.com/office/officeart/2005/8/layout/vList2"/>
    <dgm:cxn modelId="{65A7557F-114B-4E7C-823E-88C044408A8A}" srcId="{4C9412E4-DCAA-466F-85DA-F17A316ADA6E}" destId="{618D6CBF-74A8-4ABD-A358-D7E6B14F542B}" srcOrd="1" destOrd="0" parTransId="{02968C08-BAC9-44A3-A5CC-30D307C8B21E}" sibTransId="{69C2F956-0378-4BB7-ADD5-885902FF6AA4}"/>
    <dgm:cxn modelId="{0B8B3A59-BB7B-499D-97D3-DB28B9C13BD0}" srcId="{4C9412E4-DCAA-466F-85DA-F17A316ADA6E}" destId="{6A4422AD-4DDA-4656-AE2B-B0B74E1B86DA}" srcOrd="8" destOrd="0" parTransId="{450E840C-828E-492C-A531-126E28F6C727}" sibTransId="{F1BCB00E-835E-4F64-A80F-D3029F81A555}"/>
    <dgm:cxn modelId="{3F5F6A22-8A4A-42EF-B819-AAFE70A23C15}" type="presParOf" srcId="{5FF2C807-2C50-4868-8235-A53AC16BDEB2}" destId="{B10FE8A4-92C3-4187-A930-1F99B1D9A2A3}" srcOrd="0" destOrd="0" presId="urn:microsoft.com/office/officeart/2005/8/layout/vList2"/>
    <dgm:cxn modelId="{3D7A720F-8A8A-4C72-AAD0-C1CDE0F503E7}" type="presParOf" srcId="{5FF2C807-2C50-4868-8235-A53AC16BDEB2}" destId="{7DDF7AA0-341D-4773-8CF8-70F2877ECD91}" srcOrd="1" destOrd="0" presId="urn:microsoft.com/office/officeart/2005/8/layout/vList2"/>
    <dgm:cxn modelId="{E56F5894-2985-4216-ACA9-B8D5A45CEF6B}" type="presParOf" srcId="{5FF2C807-2C50-4868-8235-A53AC16BDEB2}" destId="{DEC2270F-45F0-48DF-82C7-174837423D71}" srcOrd="2" destOrd="0" presId="urn:microsoft.com/office/officeart/2005/8/layout/vList2"/>
    <dgm:cxn modelId="{18CAB59B-1E4C-4B8E-B136-E08F98A8CC90}" type="presParOf" srcId="{5FF2C807-2C50-4868-8235-A53AC16BDEB2}" destId="{6E635021-DD75-4FDC-BE99-07B2673B1A79}" srcOrd="3" destOrd="0" presId="urn:microsoft.com/office/officeart/2005/8/layout/vList2"/>
    <dgm:cxn modelId="{6F55CBCE-2245-499B-8AB7-C27B0FC5312E}" type="presParOf" srcId="{5FF2C807-2C50-4868-8235-A53AC16BDEB2}" destId="{FD1D75F0-32B0-44E8-9956-540BA4DAB0B8}" srcOrd="4" destOrd="0" presId="urn:microsoft.com/office/officeart/2005/8/layout/vList2"/>
    <dgm:cxn modelId="{86E26258-73A7-469D-8A23-B991E96CCBD0}" type="presParOf" srcId="{5FF2C807-2C50-4868-8235-A53AC16BDEB2}" destId="{FE688789-F29B-4AAF-983A-A784466949F3}" srcOrd="5" destOrd="0" presId="urn:microsoft.com/office/officeart/2005/8/layout/vList2"/>
    <dgm:cxn modelId="{14E6DAE3-B7CE-4E88-8514-C98C98DA0A22}" type="presParOf" srcId="{5FF2C807-2C50-4868-8235-A53AC16BDEB2}" destId="{94C0120F-9C8C-4098-91A4-766C9CE41591}" srcOrd="6" destOrd="0" presId="urn:microsoft.com/office/officeart/2005/8/layout/vList2"/>
    <dgm:cxn modelId="{24AF6276-56C2-46D3-ADAB-DEF5A19DF041}" type="presParOf" srcId="{5FF2C807-2C50-4868-8235-A53AC16BDEB2}" destId="{7DC7E364-60F3-4386-B66A-7614EC764BA4}" srcOrd="7" destOrd="0" presId="urn:microsoft.com/office/officeart/2005/8/layout/vList2"/>
    <dgm:cxn modelId="{690442A0-1484-4326-9028-22E730E99615}" type="presParOf" srcId="{5FF2C807-2C50-4868-8235-A53AC16BDEB2}" destId="{3FECC61D-A506-45EB-BF63-73338181F186}" srcOrd="8" destOrd="0" presId="urn:microsoft.com/office/officeart/2005/8/layout/vList2"/>
    <dgm:cxn modelId="{8DF0CD92-C8C2-4060-9596-99C2ED377C8F}" type="presParOf" srcId="{5FF2C807-2C50-4868-8235-A53AC16BDEB2}" destId="{E53301D8-5042-40D7-866E-FFF70CE4BFAF}" srcOrd="9" destOrd="0" presId="urn:microsoft.com/office/officeart/2005/8/layout/vList2"/>
    <dgm:cxn modelId="{725DBFB3-8619-45DA-91D3-807C974E7B66}" type="presParOf" srcId="{5FF2C807-2C50-4868-8235-A53AC16BDEB2}" destId="{084FD407-03C2-451B-8FC2-CEE79C4AFF70}" srcOrd="10" destOrd="0" presId="urn:microsoft.com/office/officeart/2005/8/layout/vList2"/>
    <dgm:cxn modelId="{AEF0BD9D-FC0C-4FBD-961E-6C63C9189389}" type="presParOf" srcId="{5FF2C807-2C50-4868-8235-A53AC16BDEB2}" destId="{6D06C108-C747-4CF8-8CA5-28634BD492BA}" srcOrd="11" destOrd="0" presId="urn:microsoft.com/office/officeart/2005/8/layout/vList2"/>
    <dgm:cxn modelId="{E309C768-BC2C-4505-80A4-5126B3ED3E00}" type="presParOf" srcId="{5FF2C807-2C50-4868-8235-A53AC16BDEB2}" destId="{E02481C0-7BCB-4913-B61D-5DB9AB5D1764}" srcOrd="12" destOrd="0" presId="urn:microsoft.com/office/officeart/2005/8/layout/vList2"/>
    <dgm:cxn modelId="{ADCAEA02-CCBE-4712-8FE4-5CD1033B8485}" type="presParOf" srcId="{5FF2C807-2C50-4868-8235-A53AC16BDEB2}" destId="{E6284D75-A64E-4A78-91C0-4EB60B5680F8}" srcOrd="13" destOrd="0" presId="urn:microsoft.com/office/officeart/2005/8/layout/vList2"/>
    <dgm:cxn modelId="{F7D29B67-86B0-4AC7-A2D3-D980185BCA15}" type="presParOf" srcId="{5FF2C807-2C50-4868-8235-A53AC16BDEB2}" destId="{20A7A474-93CA-4C76-9A5B-2893900BA911}" srcOrd="14" destOrd="0" presId="urn:microsoft.com/office/officeart/2005/8/layout/vList2"/>
    <dgm:cxn modelId="{47838762-E0D2-48C5-9BA1-007DA1601E87}" type="presParOf" srcId="{5FF2C807-2C50-4868-8235-A53AC16BDEB2}" destId="{F2D95B0F-1C00-4015-8034-E57F3E1BBA6C}" srcOrd="15" destOrd="0" presId="urn:microsoft.com/office/officeart/2005/8/layout/vList2"/>
    <dgm:cxn modelId="{1EF553FC-BCF6-435B-9838-66EEBAD66030}" type="presParOf" srcId="{5FF2C807-2C50-4868-8235-A53AC16BDEB2}" destId="{46190A7B-0462-4C01-8540-9CFE6CDDDFC5}" srcOrd="16" destOrd="0" presId="urn:microsoft.com/office/officeart/2005/8/layout/vList2"/>
    <dgm:cxn modelId="{D8F8E6D2-E974-4F00-972D-3691958CA87F}" type="presParOf" srcId="{5FF2C807-2C50-4868-8235-A53AC16BDEB2}" destId="{41861FF8-0D35-453B-8D12-9B7C1968328F}" srcOrd="17" destOrd="0" presId="urn:microsoft.com/office/officeart/2005/8/layout/vList2"/>
    <dgm:cxn modelId="{8B1C0875-5168-4EB0-A4C9-BC8035029C88}" type="presParOf" srcId="{5FF2C807-2C50-4868-8235-A53AC16BDEB2}" destId="{46BACA8D-1596-4DFE-A8EE-82F3E83B7F0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2D3D2F-DB04-45EB-A35F-8C16C8D0D979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19E6D9C0-6C8E-4A5F-BCFB-8C6C02094BC9}">
      <dgm:prSet phldrT="[Text]"/>
      <dgm:spPr/>
      <dgm:t>
        <a:bodyPr/>
        <a:lstStyle/>
        <a:p>
          <a:r>
            <a:rPr lang="en-US" dirty="0" smtClean="0"/>
            <a:t>State Standardized Assessments</a:t>
          </a:r>
          <a:endParaRPr lang="en-US" dirty="0"/>
        </a:p>
      </dgm:t>
    </dgm:pt>
    <dgm:pt modelId="{01EDF0B7-1211-4C99-9605-1405E3770D6F}" type="parTrans" cxnId="{31509040-C8D7-478B-9B3D-28AB93E141CC}">
      <dgm:prSet/>
      <dgm:spPr/>
      <dgm:t>
        <a:bodyPr/>
        <a:lstStyle/>
        <a:p>
          <a:endParaRPr lang="en-US"/>
        </a:p>
      </dgm:t>
    </dgm:pt>
    <dgm:pt modelId="{508A701C-53C0-4F9F-81E2-96DE7DAD94E9}" type="sibTrans" cxnId="{31509040-C8D7-478B-9B3D-28AB93E141CC}">
      <dgm:prSet/>
      <dgm:spPr/>
      <dgm:t>
        <a:bodyPr/>
        <a:lstStyle/>
        <a:p>
          <a:endParaRPr lang="en-US"/>
        </a:p>
      </dgm:t>
    </dgm:pt>
    <dgm:pt modelId="{1E71B072-ED3A-4515-971A-C5D4F11434C8}">
      <dgm:prSet phldrT="[Text]"/>
      <dgm:spPr/>
      <dgm:t>
        <a:bodyPr/>
        <a:lstStyle/>
        <a:p>
          <a:r>
            <a:rPr lang="en-US" dirty="0" smtClean="0"/>
            <a:t>Common Assessments</a:t>
          </a:r>
          <a:endParaRPr lang="en-US" dirty="0"/>
        </a:p>
      </dgm:t>
    </dgm:pt>
    <dgm:pt modelId="{2354B2AE-C40B-4449-8E8B-66A52E333961}" type="parTrans" cxnId="{41A9DBE4-FC8B-4748-8EE6-AA4B8973FDE7}">
      <dgm:prSet/>
      <dgm:spPr/>
      <dgm:t>
        <a:bodyPr/>
        <a:lstStyle/>
        <a:p>
          <a:endParaRPr lang="en-US"/>
        </a:p>
      </dgm:t>
    </dgm:pt>
    <dgm:pt modelId="{E525EF02-C6CE-4A1F-8F96-4278F3ABCDE5}" type="sibTrans" cxnId="{41A9DBE4-FC8B-4748-8EE6-AA4B8973FDE7}">
      <dgm:prSet/>
      <dgm:spPr/>
      <dgm:t>
        <a:bodyPr/>
        <a:lstStyle/>
        <a:p>
          <a:endParaRPr lang="en-US"/>
        </a:p>
      </dgm:t>
    </dgm:pt>
    <dgm:pt modelId="{D4A563BA-1C1D-4830-B12E-01105F43A62B}">
      <dgm:prSet phldrT="[Text]" custT="1"/>
      <dgm:spPr/>
      <dgm:t>
        <a:bodyPr/>
        <a:lstStyle/>
        <a:p>
          <a:r>
            <a:rPr lang="en-US" sz="2400" b="0" dirty="0" smtClean="0"/>
            <a:t>Teacher-Created Assessments</a:t>
          </a:r>
          <a:endParaRPr lang="en-US" sz="2400" b="0" dirty="0"/>
        </a:p>
      </dgm:t>
    </dgm:pt>
    <dgm:pt modelId="{F2934E9B-CAA9-49F0-9736-9B48CD5E6DF8}" type="parTrans" cxnId="{8E6B12C1-A9E9-4704-A33D-811FC42677F7}">
      <dgm:prSet/>
      <dgm:spPr/>
      <dgm:t>
        <a:bodyPr/>
        <a:lstStyle/>
        <a:p>
          <a:endParaRPr lang="en-US"/>
        </a:p>
      </dgm:t>
    </dgm:pt>
    <dgm:pt modelId="{2BECAE03-1A97-4DB4-8C48-B5FB51D9EBB6}" type="sibTrans" cxnId="{8E6B12C1-A9E9-4704-A33D-811FC42677F7}">
      <dgm:prSet/>
      <dgm:spPr/>
      <dgm:t>
        <a:bodyPr/>
        <a:lstStyle/>
        <a:p>
          <a:endParaRPr lang="en-US"/>
        </a:p>
      </dgm:t>
    </dgm:pt>
    <dgm:pt modelId="{482A67C6-210D-4D0B-8A74-2A42A878023F}">
      <dgm:prSet/>
      <dgm:spPr/>
      <dgm:t>
        <a:bodyPr/>
        <a:lstStyle/>
        <a:p>
          <a:r>
            <a:rPr lang="en-US" dirty="0" smtClean="0"/>
            <a:t>District Standardized Assessments</a:t>
          </a:r>
          <a:endParaRPr lang="en-US" dirty="0"/>
        </a:p>
      </dgm:t>
    </dgm:pt>
    <dgm:pt modelId="{ACE3ADD0-2B5D-4F05-B739-9B131613354F}" type="parTrans" cxnId="{087A47E3-4B37-4E1E-A1E0-A85C5B78575C}">
      <dgm:prSet/>
      <dgm:spPr/>
      <dgm:t>
        <a:bodyPr/>
        <a:lstStyle/>
        <a:p>
          <a:endParaRPr lang="en-US"/>
        </a:p>
      </dgm:t>
    </dgm:pt>
    <dgm:pt modelId="{FCF550AD-B64F-41F7-A3B9-8AE3B247F44B}" type="sibTrans" cxnId="{087A47E3-4B37-4E1E-A1E0-A85C5B78575C}">
      <dgm:prSet/>
      <dgm:spPr/>
      <dgm:t>
        <a:bodyPr/>
        <a:lstStyle/>
        <a:p>
          <a:endParaRPr lang="en-US"/>
        </a:p>
      </dgm:t>
    </dgm:pt>
    <dgm:pt modelId="{88E0CADF-0839-42DC-BCCC-B8523EA2AF20}" type="pres">
      <dgm:prSet presAssocID="{BD2D3D2F-DB04-45EB-A35F-8C16C8D0D979}" presName="Name0" presStyleCnt="0">
        <dgm:presLayoutVars>
          <dgm:dir/>
          <dgm:animLvl val="lvl"/>
          <dgm:resizeHandles val="exact"/>
        </dgm:presLayoutVars>
      </dgm:prSet>
      <dgm:spPr/>
    </dgm:pt>
    <dgm:pt modelId="{D2D4EF95-3344-4AA9-ACAF-914D2605990D}" type="pres">
      <dgm:prSet presAssocID="{19E6D9C0-6C8E-4A5F-BCFB-8C6C02094BC9}" presName="Name8" presStyleCnt="0"/>
      <dgm:spPr/>
    </dgm:pt>
    <dgm:pt modelId="{E847D20C-F388-4739-945A-E9B0D9DCE8B1}" type="pres">
      <dgm:prSet presAssocID="{19E6D9C0-6C8E-4A5F-BCFB-8C6C02094BC9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3285A-6A84-411E-A460-17D39D7B85BC}" type="pres">
      <dgm:prSet presAssocID="{19E6D9C0-6C8E-4A5F-BCFB-8C6C02094B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201A5-623D-4C77-A019-B0C7B573BED4}" type="pres">
      <dgm:prSet presAssocID="{482A67C6-210D-4D0B-8A74-2A42A878023F}" presName="Name8" presStyleCnt="0"/>
      <dgm:spPr/>
    </dgm:pt>
    <dgm:pt modelId="{7D022271-DE99-4620-853C-C5F97D3CBDFB}" type="pres">
      <dgm:prSet presAssocID="{482A67C6-210D-4D0B-8A74-2A42A878023F}" presName="level" presStyleLbl="node1" presStyleIdx="1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4D4F8-4E37-467A-8FE2-DE05123FB6DF}" type="pres">
      <dgm:prSet presAssocID="{482A67C6-210D-4D0B-8A74-2A42A87802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45796-9B47-4F9A-9C04-9CB8758DCB7E}" type="pres">
      <dgm:prSet presAssocID="{1E71B072-ED3A-4515-971A-C5D4F11434C8}" presName="Name8" presStyleCnt="0"/>
      <dgm:spPr/>
    </dgm:pt>
    <dgm:pt modelId="{43835F9F-99E6-4B5A-81D2-B8E729F0C6CE}" type="pres">
      <dgm:prSet presAssocID="{1E71B072-ED3A-4515-971A-C5D4F11434C8}" presName="level" presStyleLbl="node1" presStyleIdx="2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A7F8E-F04C-49C0-A4E3-EA9970F32E37}" type="pres">
      <dgm:prSet presAssocID="{1E71B072-ED3A-4515-971A-C5D4F11434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451F6-346F-4267-82C9-B1180187264E}" type="pres">
      <dgm:prSet presAssocID="{D4A563BA-1C1D-4830-B12E-01105F43A62B}" presName="Name8" presStyleCnt="0"/>
      <dgm:spPr/>
    </dgm:pt>
    <dgm:pt modelId="{B86891D4-B646-4FC7-B407-27581489EB4B}" type="pres">
      <dgm:prSet presAssocID="{D4A563BA-1C1D-4830-B12E-01105F43A62B}" presName="level" presStyleLbl="node1" presStyleIdx="3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78E3A-E804-4133-B681-5FDDF15A7AA5}" type="pres">
      <dgm:prSet presAssocID="{D4A563BA-1C1D-4830-B12E-01105F43A6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E1A288-CA05-44F5-9E02-7D5C6F145759}" type="presOf" srcId="{BD2D3D2F-DB04-45EB-A35F-8C16C8D0D979}" destId="{88E0CADF-0839-42DC-BCCC-B8523EA2AF20}" srcOrd="0" destOrd="0" presId="urn:microsoft.com/office/officeart/2005/8/layout/pyramid3"/>
    <dgm:cxn modelId="{31509040-C8D7-478B-9B3D-28AB93E141CC}" srcId="{BD2D3D2F-DB04-45EB-A35F-8C16C8D0D979}" destId="{19E6D9C0-6C8E-4A5F-BCFB-8C6C02094BC9}" srcOrd="0" destOrd="0" parTransId="{01EDF0B7-1211-4C99-9605-1405E3770D6F}" sibTransId="{508A701C-53C0-4F9F-81E2-96DE7DAD94E9}"/>
    <dgm:cxn modelId="{F00D138C-E48D-44FC-AB3E-E45153A31C95}" type="presOf" srcId="{D4A563BA-1C1D-4830-B12E-01105F43A62B}" destId="{B86891D4-B646-4FC7-B407-27581489EB4B}" srcOrd="0" destOrd="0" presId="urn:microsoft.com/office/officeart/2005/8/layout/pyramid3"/>
    <dgm:cxn modelId="{41A9DBE4-FC8B-4748-8EE6-AA4B8973FDE7}" srcId="{BD2D3D2F-DB04-45EB-A35F-8C16C8D0D979}" destId="{1E71B072-ED3A-4515-971A-C5D4F11434C8}" srcOrd="2" destOrd="0" parTransId="{2354B2AE-C40B-4449-8E8B-66A52E333961}" sibTransId="{E525EF02-C6CE-4A1F-8F96-4278F3ABCDE5}"/>
    <dgm:cxn modelId="{DDA33D87-4C97-48BD-894D-20FBAD70DDD6}" type="presOf" srcId="{D4A563BA-1C1D-4830-B12E-01105F43A62B}" destId="{F4578E3A-E804-4133-B681-5FDDF15A7AA5}" srcOrd="1" destOrd="0" presId="urn:microsoft.com/office/officeart/2005/8/layout/pyramid3"/>
    <dgm:cxn modelId="{DC1C72A7-D635-4B75-9AAB-EE61F8D89DF6}" type="presOf" srcId="{19E6D9C0-6C8E-4A5F-BCFB-8C6C02094BC9}" destId="{8AB3285A-6A84-411E-A460-17D39D7B85BC}" srcOrd="1" destOrd="0" presId="urn:microsoft.com/office/officeart/2005/8/layout/pyramid3"/>
    <dgm:cxn modelId="{087A47E3-4B37-4E1E-A1E0-A85C5B78575C}" srcId="{BD2D3D2F-DB04-45EB-A35F-8C16C8D0D979}" destId="{482A67C6-210D-4D0B-8A74-2A42A878023F}" srcOrd="1" destOrd="0" parTransId="{ACE3ADD0-2B5D-4F05-B739-9B131613354F}" sibTransId="{FCF550AD-B64F-41F7-A3B9-8AE3B247F44B}"/>
    <dgm:cxn modelId="{4FAEFC3D-C7BF-4F6F-80BE-69CCC0CE3020}" type="presOf" srcId="{19E6D9C0-6C8E-4A5F-BCFB-8C6C02094BC9}" destId="{E847D20C-F388-4739-945A-E9B0D9DCE8B1}" srcOrd="0" destOrd="0" presId="urn:microsoft.com/office/officeart/2005/8/layout/pyramid3"/>
    <dgm:cxn modelId="{D8D1E92E-3826-4000-B2ED-B75AF9DBE2A7}" type="presOf" srcId="{1E71B072-ED3A-4515-971A-C5D4F11434C8}" destId="{21AA7F8E-F04C-49C0-A4E3-EA9970F32E37}" srcOrd="1" destOrd="0" presId="urn:microsoft.com/office/officeart/2005/8/layout/pyramid3"/>
    <dgm:cxn modelId="{C4EB64EF-15EA-4D28-8181-30CC4D60CCA4}" type="presOf" srcId="{482A67C6-210D-4D0B-8A74-2A42A878023F}" destId="{7D022271-DE99-4620-853C-C5F97D3CBDFB}" srcOrd="0" destOrd="0" presId="urn:microsoft.com/office/officeart/2005/8/layout/pyramid3"/>
    <dgm:cxn modelId="{6BCF4F59-0B74-4FF2-9199-B9F74513A29B}" type="presOf" srcId="{482A67C6-210D-4D0B-8A74-2A42A878023F}" destId="{A554D4F8-4E37-467A-8FE2-DE05123FB6DF}" srcOrd="1" destOrd="0" presId="urn:microsoft.com/office/officeart/2005/8/layout/pyramid3"/>
    <dgm:cxn modelId="{8E6B12C1-A9E9-4704-A33D-811FC42677F7}" srcId="{BD2D3D2F-DB04-45EB-A35F-8C16C8D0D979}" destId="{D4A563BA-1C1D-4830-B12E-01105F43A62B}" srcOrd="3" destOrd="0" parTransId="{F2934E9B-CAA9-49F0-9736-9B48CD5E6DF8}" sibTransId="{2BECAE03-1A97-4DB4-8C48-B5FB51D9EBB6}"/>
    <dgm:cxn modelId="{179886C9-8A3F-4850-85FA-8BE6E78E9A0A}" type="presOf" srcId="{1E71B072-ED3A-4515-971A-C5D4F11434C8}" destId="{43835F9F-99E6-4B5A-81D2-B8E729F0C6CE}" srcOrd="0" destOrd="0" presId="urn:microsoft.com/office/officeart/2005/8/layout/pyramid3"/>
    <dgm:cxn modelId="{6F85F79C-E95B-4341-A00F-A59DD761B001}" type="presParOf" srcId="{88E0CADF-0839-42DC-BCCC-B8523EA2AF20}" destId="{D2D4EF95-3344-4AA9-ACAF-914D2605990D}" srcOrd="0" destOrd="0" presId="urn:microsoft.com/office/officeart/2005/8/layout/pyramid3"/>
    <dgm:cxn modelId="{54D3B2AA-B145-489C-9ADB-D03B8162639D}" type="presParOf" srcId="{D2D4EF95-3344-4AA9-ACAF-914D2605990D}" destId="{E847D20C-F388-4739-945A-E9B0D9DCE8B1}" srcOrd="0" destOrd="0" presId="urn:microsoft.com/office/officeart/2005/8/layout/pyramid3"/>
    <dgm:cxn modelId="{DD0631B8-5DC9-4B7D-A752-9FF169664624}" type="presParOf" srcId="{D2D4EF95-3344-4AA9-ACAF-914D2605990D}" destId="{8AB3285A-6A84-411E-A460-17D39D7B85BC}" srcOrd="1" destOrd="0" presId="urn:microsoft.com/office/officeart/2005/8/layout/pyramid3"/>
    <dgm:cxn modelId="{46342B47-90C9-4674-8986-C446A7C2F62F}" type="presParOf" srcId="{88E0CADF-0839-42DC-BCCC-B8523EA2AF20}" destId="{C9A201A5-623D-4C77-A019-B0C7B573BED4}" srcOrd="1" destOrd="0" presId="urn:microsoft.com/office/officeart/2005/8/layout/pyramid3"/>
    <dgm:cxn modelId="{6A796F53-A611-4176-BB16-3B2C72D41B0C}" type="presParOf" srcId="{C9A201A5-623D-4C77-A019-B0C7B573BED4}" destId="{7D022271-DE99-4620-853C-C5F97D3CBDFB}" srcOrd="0" destOrd="0" presId="urn:microsoft.com/office/officeart/2005/8/layout/pyramid3"/>
    <dgm:cxn modelId="{C2FBAD6F-F5B5-4B19-8F25-B89280C5B684}" type="presParOf" srcId="{C9A201A5-623D-4C77-A019-B0C7B573BED4}" destId="{A554D4F8-4E37-467A-8FE2-DE05123FB6DF}" srcOrd="1" destOrd="0" presId="urn:microsoft.com/office/officeart/2005/8/layout/pyramid3"/>
    <dgm:cxn modelId="{423FCF30-B41B-4FB7-ADA4-4A5176D510EF}" type="presParOf" srcId="{88E0CADF-0839-42DC-BCCC-B8523EA2AF20}" destId="{4FA45796-9B47-4F9A-9C04-9CB8758DCB7E}" srcOrd="2" destOrd="0" presId="urn:microsoft.com/office/officeart/2005/8/layout/pyramid3"/>
    <dgm:cxn modelId="{D14613BD-89AF-4C45-97C7-0A064B38D9FB}" type="presParOf" srcId="{4FA45796-9B47-4F9A-9C04-9CB8758DCB7E}" destId="{43835F9F-99E6-4B5A-81D2-B8E729F0C6CE}" srcOrd="0" destOrd="0" presId="urn:microsoft.com/office/officeart/2005/8/layout/pyramid3"/>
    <dgm:cxn modelId="{7AC62F78-C028-4398-BDBD-F569DF5F19D9}" type="presParOf" srcId="{4FA45796-9B47-4F9A-9C04-9CB8758DCB7E}" destId="{21AA7F8E-F04C-49C0-A4E3-EA9970F32E37}" srcOrd="1" destOrd="0" presId="urn:microsoft.com/office/officeart/2005/8/layout/pyramid3"/>
    <dgm:cxn modelId="{241F7EA6-750E-483D-A7DA-483AF4268B2C}" type="presParOf" srcId="{88E0CADF-0839-42DC-BCCC-B8523EA2AF20}" destId="{454451F6-346F-4267-82C9-B1180187264E}" srcOrd="3" destOrd="0" presId="urn:microsoft.com/office/officeart/2005/8/layout/pyramid3"/>
    <dgm:cxn modelId="{EBD68F0A-312D-4A63-B329-07A2B370E6E2}" type="presParOf" srcId="{454451F6-346F-4267-82C9-B1180187264E}" destId="{B86891D4-B646-4FC7-B407-27581489EB4B}" srcOrd="0" destOrd="0" presId="urn:microsoft.com/office/officeart/2005/8/layout/pyramid3"/>
    <dgm:cxn modelId="{769FF2E2-FB59-4FB1-99D3-66E6EBF67CF3}" type="presParOf" srcId="{454451F6-346F-4267-82C9-B1180187264E}" destId="{F4578E3A-E804-4133-B681-5FDDF15A7AA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DE1178-0849-4068-A971-36FE4A04EEE6}" type="doc">
      <dgm:prSet loTypeId="urn:microsoft.com/office/officeart/2005/8/layout/radial5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C152649-2F30-4B3C-9B71-4C289B5F689D}">
      <dgm:prSet phldrT="[Text]"/>
      <dgm:spPr/>
      <dgm:t>
        <a:bodyPr/>
        <a:lstStyle/>
        <a:p>
          <a:r>
            <a:rPr lang="en-US" dirty="0" smtClean="0"/>
            <a:t>Determining</a:t>
          </a:r>
        </a:p>
        <a:p>
          <a:r>
            <a:rPr lang="en-US" dirty="0" smtClean="0"/>
            <a:t>Assessment</a:t>
          </a:r>
        </a:p>
        <a:p>
          <a:r>
            <a:rPr lang="en-US" dirty="0" smtClean="0"/>
            <a:t>Strength</a:t>
          </a:r>
          <a:endParaRPr lang="en-US" dirty="0"/>
        </a:p>
      </dgm:t>
    </dgm:pt>
    <dgm:pt modelId="{88B8FDA4-31E3-415E-B359-256B87421992}" type="parTrans" cxnId="{A55F83F5-2C55-4796-8E19-2CF96D73DB37}">
      <dgm:prSet/>
      <dgm:spPr/>
      <dgm:t>
        <a:bodyPr/>
        <a:lstStyle/>
        <a:p>
          <a:endParaRPr lang="en-US"/>
        </a:p>
      </dgm:t>
    </dgm:pt>
    <dgm:pt modelId="{D076BA62-3800-48FC-8FF5-6E569051A58F}" type="sibTrans" cxnId="{A55F83F5-2C55-4796-8E19-2CF96D73DB37}">
      <dgm:prSet/>
      <dgm:spPr/>
      <dgm:t>
        <a:bodyPr/>
        <a:lstStyle/>
        <a:p>
          <a:endParaRPr lang="en-US"/>
        </a:p>
      </dgm:t>
    </dgm:pt>
    <dgm:pt modelId="{088CB37A-D906-45AB-8A90-49803D84142B}">
      <dgm:prSet phldrT="[Text]"/>
      <dgm:spPr/>
      <dgm:t>
        <a:bodyPr/>
        <a:lstStyle/>
        <a:p>
          <a:r>
            <a:rPr lang="en-US" dirty="0" smtClean="0"/>
            <a:t>Valid</a:t>
          </a:r>
          <a:endParaRPr lang="en-US" dirty="0"/>
        </a:p>
      </dgm:t>
    </dgm:pt>
    <dgm:pt modelId="{53FCB396-0555-4FEC-878F-778C0D51AEE6}" type="parTrans" cxnId="{206B78FC-A86E-41E9-943A-9AB9A97C39B0}">
      <dgm:prSet/>
      <dgm:spPr/>
      <dgm:t>
        <a:bodyPr/>
        <a:lstStyle/>
        <a:p>
          <a:endParaRPr lang="en-US" dirty="0"/>
        </a:p>
      </dgm:t>
    </dgm:pt>
    <dgm:pt modelId="{550C4BB4-110C-4CFE-BF9A-B78E20BF322D}" type="sibTrans" cxnId="{206B78FC-A86E-41E9-943A-9AB9A97C39B0}">
      <dgm:prSet/>
      <dgm:spPr/>
      <dgm:t>
        <a:bodyPr/>
        <a:lstStyle/>
        <a:p>
          <a:endParaRPr lang="en-US"/>
        </a:p>
      </dgm:t>
    </dgm:pt>
    <dgm:pt modelId="{C1420FF8-AEA3-474C-9F2F-80487AC99501}">
      <dgm:prSet phldrT="[Text]"/>
      <dgm:spPr/>
      <dgm:t>
        <a:bodyPr/>
        <a:lstStyle/>
        <a:p>
          <a:r>
            <a:rPr lang="en-US" dirty="0" smtClean="0"/>
            <a:t>Timely</a:t>
          </a:r>
          <a:endParaRPr lang="en-US" dirty="0"/>
        </a:p>
      </dgm:t>
    </dgm:pt>
    <dgm:pt modelId="{EB79DE59-228C-4F0F-A140-1A5990A792DA}" type="parTrans" cxnId="{446AEF87-2A7A-4942-B20B-4A2A23A94E8D}">
      <dgm:prSet/>
      <dgm:spPr/>
      <dgm:t>
        <a:bodyPr/>
        <a:lstStyle/>
        <a:p>
          <a:endParaRPr lang="en-US" dirty="0"/>
        </a:p>
      </dgm:t>
    </dgm:pt>
    <dgm:pt modelId="{4B651995-ECCA-4059-9B7C-30A6BAD5EB57}" type="sibTrans" cxnId="{446AEF87-2A7A-4942-B20B-4A2A23A94E8D}">
      <dgm:prSet/>
      <dgm:spPr/>
      <dgm:t>
        <a:bodyPr/>
        <a:lstStyle/>
        <a:p>
          <a:endParaRPr lang="en-US"/>
        </a:p>
      </dgm:t>
    </dgm:pt>
    <dgm:pt modelId="{5C6B5A6E-96CA-4F1A-A5DE-C144FDC3840D}">
      <dgm:prSet phldrT="[Text]"/>
      <dgm:spPr/>
      <dgm:t>
        <a:bodyPr/>
        <a:lstStyle/>
        <a:p>
          <a:r>
            <a:rPr lang="en-US" dirty="0" smtClean="0"/>
            <a:t>Stretch</a:t>
          </a:r>
          <a:endParaRPr lang="en-US" dirty="0"/>
        </a:p>
      </dgm:t>
    </dgm:pt>
    <dgm:pt modelId="{4559445F-E7EB-4691-8D6A-3ED195B5C278}" type="parTrans" cxnId="{2555CF90-83C5-48A5-BA30-746A9F3642D8}">
      <dgm:prSet/>
      <dgm:spPr/>
      <dgm:t>
        <a:bodyPr/>
        <a:lstStyle/>
        <a:p>
          <a:endParaRPr lang="en-US" dirty="0"/>
        </a:p>
      </dgm:t>
    </dgm:pt>
    <dgm:pt modelId="{273C1CD7-8BBE-4EBB-A9DE-1BBBED38F508}" type="sibTrans" cxnId="{2555CF90-83C5-48A5-BA30-746A9F3642D8}">
      <dgm:prSet/>
      <dgm:spPr/>
      <dgm:t>
        <a:bodyPr/>
        <a:lstStyle/>
        <a:p>
          <a:endParaRPr lang="en-US"/>
        </a:p>
      </dgm:t>
    </dgm:pt>
    <dgm:pt modelId="{B3CE42B2-5486-496F-B615-038F1773ED27}">
      <dgm:prSet/>
      <dgm:spPr/>
      <dgm:t>
        <a:bodyPr/>
        <a:lstStyle/>
        <a:p>
          <a:r>
            <a:rPr lang="en-US" dirty="0" smtClean="0"/>
            <a:t>Reliable</a:t>
          </a:r>
          <a:endParaRPr lang="en-US" dirty="0"/>
        </a:p>
      </dgm:t>
    </dgm:pt>
    <dgm:pt modelId="{02060BC6-A43D-4787-B464-147B2C03CF07}" type="parTrans" cxnId="{DABC2329-D023-4298-A4DD-9AF088384D51}">
      <dgm:prSet/>
      <dgm:spPr/>
      <dgm:t>
        <a:bodyPr/>
        <a:lstStyle/>
        <a:p>
          <a:endParaRPr lang="en-US" dirty="0"/>
        </a:p>
      </dgm:t>
    </dgm:pt>
    <dgm:pt modelId="{A747FEE1-8DB8-4379-8AC8-C1A06C8A3C5A}" type="sibTrans" cxnId="{DABC2329-D023-4298-A4DD-9AF088384D51}">
      <dgm:prSet/>
      <dgm:spPr/>
      <dgm:t>
        <a:bodyPr/>
        <a:lstStyle/>
        <a:p>
          <a:endParaRPr lang="en-US"/>
        </a:p>
      </dgm:t>
    </dgm:pt>
    <dgm:pt modelId="{00E3DAC2-F83D-425C-9FDC-A99B9CC4C9F5}">
      <dgm:prSet/>
      <dgm:spPr/>
      <dgm:t>
        <a:bodyPr/>
        <a:lstStyle/>
        <a:p>
          <a:r>
            <a:rPr lang="en-US" dirty="0" smtClean="0"/>
            <a:t>Comparable</a:t>
          </a:r>
          <a:endParaRPr lang="en-US" dirty="0"/>
        </a:p>
      </dgm:t>
    </dgm:pt>
    <dgm:pt modelId="{2C35C4AB-0214-4B6D-8DA1-ABECC6EDF365}" type="parTrans" cxnId="{33C4AB8A-4735-4136-876A-260BA5802BE6}">
      <dgm:prSet/>
      <dgm:spPr/>
      <dgm:t>
        <a:bodyPr/>
        <a:lstStyle/>
        <a:p>
          <a:endParaRPr lang="en-US" dirty="0"/>
        </a:p>
      </dgm:t>
    </dgm:pt>
    <dgm:pt modelId="{4E2917F2-2501-4733-862B-ABC977470B21}" type="sibTrans" cxnId="{33C4AB8A-4735-4136-876A-260BA5802BE6}">
      <dgm:prSet/>
      <dgm:spPr/>
      <dgm:t>
        <a:bodyPr/>
        <a:lstStyle/>
        <a:p>
          <a:endParaRPr lang="en-US"/>
        </a:p>
      </dgm:t>
    </dgm:pt>
    <dgm:pt modelId="{5E9A16B1-9CF1-4EA2-B125-FB0F349F00BB}">
      <dgm:prSet/>
      <dgm:spPr/>
      <dgm:t>
        <a:bodyPr/>
        <a:lstStyle/>
        <a:p>
          <a:r>
            <a:rPr lang="en-US" dirty="0" smtClean="0"/>
            <a:t>Rigorous</a:t>
          </a:r>
          <a:endParaRPr lang="en-US" dirty="0"/>
        </a:p>
      </dgm:t>
    </dgm:pt>
    <dgm:pt modelId="{9B22DEF8-B0DB-4D36-8BD1-E0F6CBC388F8}" type="parTrans" cxnId="{E52ABCC4-6015-4A88-83F5-413A1B511E55}">
      <dgm:prSet/>
      <dgm:spPr/>
      <dgm:t>
        <a:bodyPr/>
        <a:lstStyle/>
        <a:p>
          <a:endParaRPr lang="en-US" dirty="0"/>
        </a:p>
      </dgm:t>
    </dgm:pt>
    <dgm:pt modelId="{E1129181-602B-4BF9-A9D7-74B153843293}" type="sibTrans" cxnId="{E52ABCC4-6015-4A88-83F5-413A1B511E55}">
      <dgm:prSet/>
      <dgm:spPr/>
      <dgm:t>
        <a:bodyPr/>
        <a:lstStyle/>
        <a:p>
          <a:endParaRPr lang="en-US"/>
        </a:p>
      </dgm:t>
    </dgm:pt>
    <dgm:pt modelId="{9C5EDD12-BB72-402F-BBFD-13ADB4989E01}" type="pres">
      <dgm:prSet presAssocID="{C3DE1178-0849-4068-A971-36FE4A04EE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D3BE2D-BE06-420B-9755-5D3E61800F66}" type="pres">
      <dgm:prSet presAssocID="{EC152649-2F30-4B3C-9B71-4C289B5F689D}" presName="centerShape" presStyleLbl="node0" presStyleIdx="0" presStyleCnt="1" custScaleX="137871" custScaleY="123608"/>
      <dgm:spPr/>
      <dgm:t>
        <a:bodyPr/>
        <a:lstStyle/>
        <a:p>
          <a:endParaRPr lang="en-US"/>
        </a:p>
      </dgm:t>
    </dgm:pt>
    <dgm:pt modelId="{FEB0BA8F-D198-4050-9D41-274CF23FB871}" type="pres">
      <dgm:prSet presAssocID="{53FCB396-0555-4FEC-878F-778C0D51AEE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EA9D7C16-2B19-458B-865C-D4E543930F87}" type="pres">
      <dgm:prSet presAssocID="{53FCB396-0555-4FEC-878F-778C0D51AEE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A0188F5-90D3-4239-B377-00194FD820EC}" type="pres">
      <dgm:prSet presAssocID="{088CB37A-D906-45AB-8A90-49803D84142B}" presName="node" presStyleLbl="node1" presStyleIdx="0" presStyleCnt="6" custRadScaleRad="120541" custRadScaleInc="-5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354DC-F1AC-4E19-9163-49F4A44822AB}" type="pres">
      <dgm:prSet presAssocID="{02060BC6-A43D-4787-B464-147B2C03CF07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9047AAC-2338-4229-A8A2-DF7474BEADC7}" type="pres">
      <dgm:prSet presAssocID="{02060BC6-A43D-4787-B464-147B2C03CF07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3531954-3AE8-4B1A-8F71-A288A4D20AC2}" type="pres">
      <dgm:prSet presAssocID="{B3CE42B2-5486-496F-B615-038F1773ED27}" presName="node" presStyleLbl="node1" presStyleIdx="1" presStyleCnt="6" custRadScaleRad="129880" custRadScaleInc="9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16CF0-8DFD-48BC-A95B-72D73684C555}" type="pres">
      <dgm:prSet presAssocID="{2C35C4AB-0214-4B6D-8DA1-ABECC6EDF36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ED14DE03-B8DC-4FE8-B367-928D8BE4C6F8}" type="pres">
      <dgm:prSet presAssocID="{2C35C4AB-0214-4B6D-8DA1-ABECC6EDF36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36FA043-C82B-49A6-8AD3-898A414DFF2C}" type="pres">
      <dgm:prSet presAssocID="{00E3DAC2-F83D-425C-9FDC-A99B9CC4C9F5}" presName="node" presStyleLbl="node1" presStyleIdx="2" presStyleCnt="6" custRadScaleRad="129134" custRadScaleInc="8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6A798-61F6-44E8-8840-24B380C02D12}" type="pres">
      <dgm:prSet presAssocID="{9B22DEF8-B0DB-4D36-8BD1-E0F6CBC388F8}" presName="parTrans" presStyleLbl="sibTrans2D1" presStyleIdx="3" presStyleCnt="6"/>
      <dgm:spPr/>
      <dgm:t>
        <a:bodyPr/>
        <a:lstStyle/>
        <a:p>
          <a:endParaRPr lang="en-US"/>
        </a:p>
      </dgm:t>
    </dgm:pt>
    <dgm:pt modelId="{AD1A1DCB-27CB-42FC-8A31-04350D11460C}" type="pres">
      <dgm:prSet presAssocID="{9B22DEF8-B0DB-4D36-8BD1-E0F6CBC388F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4C9853C-E023-40D8-86DA-887349DBEF0B}" type="pres">
      <dgm:prSet presAssocID="{5E9A16B1-9CF1-4EA2-B125-FB0F349F00B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C6578-6D7F-40B9-B631-40FB12A8EEC5}" type="pres">
      <dgm:prSet presAssocID="{EB79DE59-228C-4F0F-A140-1A5990A792DA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3E3A078-FF2D-4CE6-9A94-64F3244E3165}" type="pres">
      <dgm:prSet presAssocID="{EB79DE59-228C-4F0F-A140-1A5990A792D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AC20852-915D-4BFB-B574-1A5A7E3E533E}" type="pres">
      <dgm:prSet presAssocID="{C1420FF8-AEA3-474C-9F2F-80487AC99501}" presName="node" presStyleLbl="node1" presStyleIdx="4" presStyleCnt="6" custRadScaleRad="121046" custRadScaleInc="25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EA9EE-F273-4A77-ADDE-54D91A67F396}" type="pres">
      <dgm:prSet presAssocID="{4559445F-E7EB-4691-8D6A-3ED195B5C278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4AF0541-3484-407B-83A7-95E91F08EEFE}" type="pres">
      <dgm:prSet presAssocID="{4559445F-E7EB-4691-8D6A-3ED195B5C278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7CA911F-8AB4-4A4C-9228-CCEF1ABB99AE}" type="pres">
      <dgm:prSet presAssocID="{5C6B5A6E-96CA-4F1A-A5DE-C144FDC3840D}" presName="node" presStyleLbl="node1" presStyleIdx="5" presStyleCnt="6" custRadScaleRad="131846" custRadScaleInc="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946702-87EC-4EA1-971A-04AD73626CAD}" type="presOf" srcId="{C1420FF8-AEA3-474C-9F2F-80487AC99501}" destId="{5AC20852-915D-4BFB-B574-1A5A7E3E533E}" srcOrd="0" destOrd="0" presId="urn:microsoft.com/office/officeart/2005/8/layout/radial5"/>
    <dgm:cxn modelId="{E52ABCC4-6015-4A88-83F5-413A1B511E55}" srcId="{EC152649-2F30-4B3C-9B71-4C289B5F689D}" destId="{5E9A16B1-9CF1-4EA2-B125-FB0F349F00BB}" srcOrd="3" destOrd="0" parTransId="{9B22DEF8-B0DB-4D36-8BD1-E0F6CBC388F8}" sibTransId="{E1129181-602B-4BF9-A9D7-74B153843293}"/>
    <dgm:cxn modelId="{11B998F9-1E9C-43FE-ADF1-C8F83195E6BD}" type="presOf" srcId="{02060BC6-A43D-4787-B464-147B2C03CF07}" destId="{D41354DC-F1AC-4E19-9163-49F4A44822AB}" srcOrd="0" destOrd="0" presId="urn:microsoft.com/office/officeart/2005/8/layout/radial5"/>
    <dgm:cxn modelId="{7B90F775-4CDA-49F1-A701-C66BE7C934F1}" type="presOf" srcId="{02060BC6-A43D-4787-B464-147B2C03CF07}" destId="{09047AAC-2338-4229-A8A2-DF7474BEADC7}" srcOrd="1" destOrd="0" presId="urn:microsoft.com/office/officeart/2005/8/layout/radial5"/>
    <dgm:cxn modelId="{C84F4640-67F4-415E-9346-A442591BD157}" type="presOf" srcId="{EC152649-2F30-4B3C-9B71-4C289B5F689D}" destId="{C6D3BE2D-BE06-420B-9755-5D3E61800F66}" srcOrd="0" destOrd="0" presId="urn:microsoft.com/office/officeart/2005/8/layout/radial5"/>
    <dgm:cxn modelId="{471159DB-1836-44E6-A1CA-F8FF7D70E673}" type="presOf" srcId="{9B22DEF8-B0DB-4D36-8BD1-E0F6CBC388F8}" destId="{AD1A1DCB-27CB-42FC-8A31-04350D11460C}" srcOrd="1" destOrd="0" presId="urn:microsoft.com/office/officeart/2005/8/layout/radial5"/>
    <dgm:cxn modelId="{879B626D-FACF-4916-B9A9-D35CB8F90099}" type="presOf" srcId="{5C6B5A6E-96CA-4F1A-A5DE-C144FDC3840D}" destId="{37CA911F-8AB4-4A4C-9228-CCEF1ABB99AE}" srcOrd="0" destOrd="0" presId="urn:microsoft.com/office/officeart/2005/8/layout/radial5"/>
    <dgm:cxn modelId="{206B78FC-A86E-41E9-943A-9AB9A97C39B0}" srcId="{EC152649-2F30-4B3C-9B71-4C289B5F689D}" destId="{088CB37A-D906-45AB-8A90-49803D84142B}" srcOrd="0" destOrd="0" parTransId="{53FCB396-0555-4FEC-878F-778C0D51AEE6}" sibTransId="{550C4BB4-110C-4CFE-BF9A-B78E20BF322D}"/>
    <dgm:cxn modelId="{5F846CA0-6EBB-41C5-9753-D28C5D92DDBB}" type="presOf" srcId="{088CB37A-D906-45AB-8A90-49803D84142B}" destId="{1A0188F5-90D3-4239-B377-00194FD820EC}" srcOrd="0" destOrd="0" presId="urn:microsoft.com/office/officeart/2005/8/layout/radial5"/>
    <dgm:cxn modelId="{DABC2329-D023-4298-A4DD-9AF088384D51}" srcId="{EC152649-2F30-4B3C-9B71-4C289B5F689D}" destId="{B3CE42B2-5486-496F-B615-038F1773ED27}" srcOrd="1" destOrd="0" parTransId="{02060BC6-A43D-4787-B464-147B2C03CF07}" sibTransId="{A747FEE1-8DB8-4379-8AC8-C1A06C8A3C5A}"/>
    <dgm:cxn modelId="{8656356F-705B-42B9-BEC0-ACB4F47DB55F}" type="presOf" srcId="{4559445F-E7EB-4691-8D6A-3ED195B5C278}" destId="{1C2EA9EE-F273-4A77-ADDE-54D91A67F396}" srcOrd="0" destOrd="0" presId="urn:microsoft.com/office/officeart/2005/8/layout/radial5"/>
    <dgm:cxn modelId="{CF06510F-15BF-4ACB-8B3B-339039BAAE18}" type="presOf" srcId="{00E3DAC2-F83D-425C-9FDC-A99B9CC4C9F5}" destId="{D36FA043-C82B-49A6-8AD3-898A414DFF2C}" srcOrd="0" destOrd="0" presId="urn:microsoft.com/office/officeart/2005/8/layout/radial5"/>
    <dgm:cxn modelId="{2D75C746-2926-4B75-8DE1-421875DE4149}" type="presOf" srcId="{C3DE1178-0849-4068-A971-36FE4A04EEE6}" destId="{9C5EDD12-BB72-402F-BBFD-13ADB4989E01}" srcOrd="0" destOrd="0" presId="urn:microsoft.com/office/officeart/2005/8/layout/radial5"/>
    <dgm:cxn modelId="{84472FF3-8468-4FF5-8DD9-DCC6A1973177}" type="presOf" srcId="{EB79DE59-228C-4F0F-A140-1A5990A792DA}" destId="{73E3A078-FF2D-4CE6-9A94-64F3244E3165}" srcOrd="1" destOrd="0" presId="urn:microsoft.com/office/officeart/2005/8/layout/radial5"/>
    <dgm:cxn modelId="{2555CF90-83C5-48A5-BA30-746A9F3642D8}" srcId="{EC152649-2F30-4B3C-9B71-4C289B5F689D}" destId="{5C6B5A6E-96CA-4F1A-A5DE-C144FDC3840D}" srcOrd="5" destOrd="0" parTransId="{4559445F-E7EB-4691-8D6A-3ED195B5C278}" sibTransId="{273C1CD7-8BBE-4EBB-A9DE-1BBBED38F508}"/>
    <dgm:cxn modelId="{4AD82FB1-2948-4A7C-A528-1420D0E8C3AB}" type="presOf" srcId="{5E9A16B1-9CF1-4EA2-B125-FB0F349F00BB}" destId="{D4C9853C-E023-40D8-86DA-887349DBEF0B}" srcOrd="0" destOrd="0" presId="urn:microsoft.com/office/officeart/2005/8/layout/radial5"/>
    <dgm:cxn modelId="{A55F83F5-2C55-4796-8E19-2CF96D73DB37}" srcId="{C3DE1178-0849-4068-A971-36FE4A04EEE6}" destId="{EC152649-2F30-4B3C-9B71-4C289B5F689D}" srcOrd="0" destOrd="0" parTransId="{88B8FDA4-31E3-415E-B359-256B87421992}" sibTransId="{D076BA62-3800-48FC-8FF5-6E569051A58F}"/>
    <dgm:cxn modelId="{65A84EE7-8F05-40A2-B45F-634ABC738329}" type="presOf" srcId="{EB79DE59-228C-4F0F-A140-1A5990A792DA}" destId="{297C6578-6D7F-40B9-B631-40FB12A8EEC5}" srcOrd="0" destOrd="0" presId="urn:microsoft.com/office/officeart/2005/8/layout/radial5"/>
    <dgm:cxn modelId="{33C4AB8A-4735-4136-876A-260BA5802BE6}" srcId="{EC152649-2F30-4B3C-9B71-4C289B5F689D}" destId="{00E3DAC2-F83D-425C-9FDC-A99B9CC4C9F5}" srcOrd="2" destOrd="0" parTransId="{2C35C4AB-0214-4B6D-8DA1-ABECC6EDF365}" sibTransId="{4E2917F2-2501-4733-862B-ABC977470B21}"/>
    <dgm:cxn modelId="{D649EB6A-0A08-42F5-A848-EFA7837C3627}" type="presOf" srcId="{2C35C4AB-0214-4B6D-8DA1-ABECC6EDF365}" destId="{ED14DE03-B8DC-4FE8-B367-928D8BE4C6F8}" srcOrd="1" destOrd="0" presId="urn:microsoft.com/office/officeart/2005/8/layout/radial5"/>
    <dgm:cxn modelId="{446AEF87-2A7A-4942-B20B-4A2A23A94E8D}" srcId="{EC152649-2F30-4B3C-9B71-4C289B5F689D}" destId="{C1420FF8-AEA3-474C-9F2F-80487AC99501}" srcOrd="4" destOrd="0" parTransId="{EB79DE59-228C-4F0F-A140-1A5990A792DA}" sibTransId="{4B651995-ECCA-4059-9B7C-30A6BAD5EB57}"/>
    <dgm:cxn modelId="{CC268E45-17BC-4C82-BF14-80178FF98F19}" type="presOf" srcId="{B3CE42B2-5486-496F-B615-038F1773ED27}" destId="{E3531954-3AE8-4B1A-8F71-A288A4D20AC2}" srcOrd="0" destOrd="0" presId="urn:microsoft.com/office/officeart/2005/8/layout/radial5"/>
    <dgm:cxn modelId="{C764C0D6-0275-4E8C-A40A-7C4B471B1E4C}" type="presOf" srcId="{4559445F-E7EB-4691-8D6A-3ED195B5C278}" destId="{44AF0541-3484-407B-83A7-95E91F08EEFE}" srcOrd="1" destOrd="0" presId="urn:microsoft.com/office/officeart/2005/8/layout/radial5"/>
    <dgm:cxn modelId="{06B83069-8679-41D3-A6CD-0D0A4B20436B}" type="presOf" srcId="{2C35C4AB-0214-4B6D-8DA1-ABECC6EDF365}" destId="{E2216CF0-8DFD-48BC-A95B-72D73684C555}" srcOrd="0" destOrd="0" presId="urn:microsoft.com/office/officeart/2005/8/layout/radial5"/>
    <dgm:cxn modelId="{A7D77BB1-F3E1-4D8C-A834-1CAD42E6FA10}" type="presOf" srcId="{53FCB396-0555-4FEC-878F-778C0D51AEE6}" destId="{FEB0BA8F-D198-4050-9D41-274CF23FB871}" srcOrd="0" destOrd="0" presId="urn:microsoft.com/office/officeart/2005/8/layout/radial5"/>
    <dgm:cxn modelId="{BEA8AA47-C662-4418-B537-F487783060B2}" type="presOf" srcId="{9B22DEF8-B0DB-4D36-8BD1-E0F6CBC388F8}" destId="{DF06A798-61F6-44E8-8840-24B380C02D12}" srcOrd="0" destOrd="0" presId="urn:microsoft.com/office/officeart/2005/8/layout/radial5"/>
    <dgm:cxn modelId="{61966FEA-921B-496E-9FD8-4BDA44F86610}" type="presOf" srcId="{53FCB396-0555-4FEC-878F-778C0D51AEE6}" destId="{EA9D7C16-2B19-458B-865C-D4E543930F87}" srcOrd="1" destOrd="0" presId="urn:microsoft.com/office/officeart/2005/8/layout/radial5"/>
    <dgm:cxn modelId="{A2BCDDB9-76E6-49C0-9172-2CB561FB302B}" type="presParOf" srcId="{9C5EDD12-BB72-402F-BBFD-13ADB4989E01}" destId="{C6D3BE2D-BE06-420B-9755-5D3E61800F66}" srcOrd="0" destOrd="0" presId="urn:microsoft.com/office/officeart/2005/8/layout/radial5"/>
    <dgm:cxn modelId="{0F84C296-A694-4C34-B1EC-482766F34EA3}" type="presParOf" srcId="{9C5EDD12-BB72-402F-BBFD-13ADB4989E01}" destId="{FEB0BA8F-D198-4050-9D41-274CF23FB871}" srcOrd="1" destOrd="0" presId="urn:microsoft.com/office/officeart/2005/8/layout/radial5"/>
    <dgm:cxn modelId="{2F462EEE-EDC5-4415-A7DB-4BB53B0A6B01}" type="presParOf" srcId="{FEB0BA8F-D198-4050-9D41-274CF23FB871}" destId="{EA9D7C16-2B19-458B-865C-D4E543930F87}" srcOrd="0" destOrd="0" presId="urn:microsoft.com/office/officeart/2005/8/layout/radial5"/>
    <dgm:cxn modelId="{EA52F342-57ED-4FAB-A3EB-EB7A5CC987DB}" type="presParOf" srcId="{9C5EDD12-BB72-402F-BBFD-13ADB4989E01}" destId="{1A0188F5-90D3-4239-B377-00194FD820EC}" srcOrd="2" destOrd="0" presId="urn:microsoft.com/office/officeart/2005/8/layout/radial5"/>
    <dgm:cxn modelId="{3E25F62E-6DB0-4534-9F0C-9D312D2EAEAB}" type="presParOf" srcId="{9C5EDD12-BB72-402F-BBFD-13ADB4989E01}" destId="{D41354DC-F1AC-4E19-9163-49F4A44822AB}" srcOrd="3" destOrd="0" presId="urn:microsoft.com/office/officeart/2005/8/layout/radial5"/>
    <dgm:cxn modelId="{4DCF9BC4-B1E1-432A-B017-770DCBCEDF50}" type="presParOf" srcId="{D41354DC-F1AC-4E19-9163-49F4A44822AB}" destId="{09047AAC-2338-4229-A8A2-DF7474BEADC7}" srcOrd="0" destOrd="0" presId="urn:microsoft.com/office/officeart/2005/8/layout/radial5"/>
    <dgm:cxn modelId="{5B8B2C73-ABB4-471A-83DB-C766CC9E2871}" type="presParOf" srcId="{9C5EDD12-BB72-402F-BBFD-13ADB4989E01}" destId="{E3531954-3AE8-4B1A-8F71-A288A4D20AC2}" srcOrd="4" destOrd="0" presId="urn:microsoft.com/office/officeart/2005/8/layout/radial5"/>
    <dgm:cxn modelId="{9F4D364A-2FC5-4167-924C-5252B59237D6}" type="presParOf" srcId="{9C5EDD12-BB72-402F-BBFD-13ADB4989E01}" destId="{E2216CF0-8DFD-48BC-A95B-72D73684C555}" srcOrd="5" destOrd="0" presId="urn:microsoft.com/office/officeart/2005/8/layout/radial5"/>
    <dgm:cxn modelId="{A381B7A6-9176-4F57-A65C-2523F8EAE4B9}" type="presParOf" srcId="{E2216CF0-8DFD-48BC-A95B-72D73684C555}" destId="{ED14DE03-B8DC-4FE8-B367-928D8BE4C6F8}" srcOrd="0" destOrd="0" presId="urn:microsoft.com/office/officeart/2005/8/layout/radial5"/>
    <dgm:cxn modelId="{49F45634-C86E-4254-B0A5-3A59FF033E03}" type="presParOf" srcId="{9C5EDD12-BB72-402F-BBFD-13ADB4989E01}" destId="{D36FA043-C82B-49A6-8AD3-898A414DFF2C}" srcOrd="6" destOrd="0" presId="urn:microsoft.com/office/officeart/2005/8/layout/radial5"/>
    <dgm:cxn modelId="{56E49149-5365-4A3B-B280-348F53F4C43D}" type="presParOf" srcId="{9C5EDD12-BB72-402F-BBFD-13ADB4989E01}" destId="{DF06A798-61F6-44E8-8840-24B380C02D12}" srcOrd="7" destOrd="0" presId="urn:microsoft.com/office/officeart/2005/8/layout/radial5"/>
    <dgm:cxn modelId="{E87D39E4-BEC8-4069-848E-B6F6DFC83633}" type="presParOf" srcId="{DF06A798-61F6-44E8-8840-24B380C02D12}" destId="{AD1A1DCB-27CB-42FC-8A31-04350D11460C}" srcOrd="0" destOrd="0" presId="urn:microsoft.com/office/officeart/2005/8/layout/radial5"/>
    <dgm:cxn modelId="{900467F9-8156-4198-8B60-01607F3112CC}" type="presParOf" srcId="{9C5EDD12-BB72-402F-BBFD-13ADB4989E01}" destId="{D4C9853C-E023-40D8-86DA-887349DBEF0B}" srcOrd="8" destOrd="0" presId="urn:microsoft.com/office/officeart/2005/8/layout/radial5"/>
    <dgm:cxn modelId="{8C9CD6BB-F907-4B08-8460-67A431265A33}" type="presParOf" srcId="{9C5EDD12-BB72-402F-BBFD-13ADB4989E01}" destId="{297C6578-6D7F-40B9-B631-40FB12A8EEC5}" srcOrd="9" destOrd="0" presId="urn:microsoft.com/office/officeart/2005/8/layout/radial5"/>
    <dgm:cxn modelId="{3125D425-6095-4240-8B0E-C236CB85136D}" type="presParOf" srcId="{297C6578-6D7F-40B9-B631-40FB12A8EEC5}" destId="{73E3A078-FF2D-4CE6-9A94-64F3244E3165}" srcOrd="0" destOrd="0" presId="urn:microsoft.com/office/officeart/2005/8/layout/radial5"/>
    <dgm:cxn modelId="{4128FFF1-AE92-417D-B392-F4791C946496}" type="presParOf" srcId="{9C5EDD12-BB72-402F-BBFD-13ADB4989E01}" destId="{5AC20852-915D-4BFB-B574-1A5A7E3E533E}" srcOrd="10" destOrd="0" presId="urn:microsoft.com/office/officeart/2005/8/layout/radial5"/>
    <dgm:cxn modelId="{B997B1C2-70CE-4BBE-BC5E-435F7D386B55}" type="presParOf" srcId="{9C5EDD12-BB72-402F-BBFD-13ADB4989E01}" destId="{1C2EA9EE-F273-4A77-ADDE-54D91A67F396}" srcOrd="11" destOrd="0" presId="urn:microsoft.com/office/officeart/2005/8/layout/radial5"/>
    <dgm:cxn modelId="{596AC7C7-6C2B-4F31-B57C-7C79FA66FB1F}" type="presParOf" srcId="{1C2EA9EE-F273-4A77-ADDE-54D91A67F396}" destId="{44AF0541-3484-407B-83A7-95E91F08EEFE}" srcOrd="0" destOrd="0" presId="urn:microsoft.com/office/officeart/2005/8/layout/radial5"/>
    <dgm:cxn modelId="{D500A09E-D106-41B9-8AB0-AC1DBDF0321B}" type="presParOf" srcId="{9C5EDD12-BB72-402F-BBFD-13ADB4989E01}" destId="{37CA911F-8AB4-4A4C-9228-CCEF1ABB99A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E4E390-61BF-4FE4-9BB8-0509A46EFCFA}" type="doc">
      <dgm:prSet loTypeId="urn:microsoft.com/office/officeart/2005/8/layout/chevron2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736431-E1C4-4302-A707-6B9FE6742055}">
      <dgm:prSet phldrT="[Text]" custT="1"/>
      <dgm:spPr/>
      <dgm:t>
        <a:bodyPr/>
        <a:lstStyle/>
        <a:p>
          <a:r>
            <a:rPr lang="en-US" sz="1800" b="1" dirty="0" smtClean="0"/>
            <a:t>Set Initial Growth Targets</a:t>
          </a:r>
          <a:endParaRPr lang="en-US" sz="1800" b="1" dirty="0"/>
        </a:p>
      </dgm:t>
    </dgm:pt>
    <dgm:pt modelId="{5CD58781-5F43-4E99-8133-6FB7E07DF8D0}" type="parTrans" cxnId="{A83BF655-AA28-4F23-908C-CCC60C6F9046}">
      <dgm:prSet/>
      <dgm:spPr/>
      <dgm:t>
        <a:bodyPr/>
        <a:lstStyle/>
        <a:p>
          <a:endParaRPr lang="en-US"/>
        </a:p>
      </dgm:t>
    </dgm:pt>
    <dgm:pt modelId="{66D652B7-5BB2-4EE7-9018-D5D65B13917C}" type="sibTrans" cxnId="{A83BF655-AA28-4F23-908C-CCC60C6F9046}">
      <dgm:prSet/>
      <dgm:spPr/>
      <dgm:t>
        <a:bodyPr/>
        <a:lstStyle/>
        <a:p>
          <a:endParaRPr lang="en-US"/>
        </a:p>
      </dgm:t>
    </dgm:pt>
    <dgm:pt modelId="{47BB0773-D34B-4137-9D45-E05CC54273AF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What growth have students made in previous years?</a:t>
          </a:r>
          <a:endParaRPr lang="en-US" sz="2000" dirty="0"/>
        </a:p>
      </dgm:t>
    </dgm:pt>
    <dgm:pt modelId="{D5265BAD-F6ED-47D0-8356-C6E132A38477}" type="parTrans" cxnId="{6D4F534A-74B1-4E7B-BCE2-D3379BE98520}">
      <dgm:prSet/>
      <dgm:spPr/>
      <dgm:t>
        <a:bodyPr/>
        <a:lstStyle/>
        <a:p>
          <a:endParaRPr lang="en-US"/>
        </a:p>
      </dgm:t>
    </dgm:pt>
    <dgm:pt modelId="{CD99CE27-99D2-492A-8296-63E596F7F116}" type="sibTrans" cxnId="{6D4F534A-74B1-4E7B-BCE2-D3379BE98520}">
      <dgm:prSet/>
      <dgm:spPr/>
      <dgm:t>
        <a:bodyPr/>
        <a:lstStyle/>
        <a:p>
          <a:endParaRPr lang="en-US"/>
        </a:p>
      </dgm:t>
    </dgm:pt>
    <dgm:pt modelId="{6B2C1474-4731-4DF2-A9BB-E8018250F524}">
      <dgm:prSet phldrT="[Text]" custT="1"/>
      <dgm:spPr/>
      <dgm:t>
        <a:bodyPr/>
        <a:lstStyle/>
        <a:p>
          <a:r>
            <a:rPr lang="en-US" sz="1800" b="1" dirty="0" smtClean="0"/>
            <a:t>Adjust Growth Targets</a:t>
          </a:r>
          <a:endParaRPr lang="en-US" sz="1800" b="1" dirty="0"/>
        </a:p>
      </dgm:t>
    </dgm:pt>
    <dgm:pt modelId="{C0AAEA04-AD24-4135-A076-1A0F3B3DF50E}" type="parTrans" cxnId="{C518F564-4921-4406-87E8-697521595C52}">
      <dgm:prSet/>
      <dgm:spPr/>
      <dgm:t>
        <a:bodyPr/>
        <a:lstStyle/>
        <a:p>
          <a:endParaRPr lang="en-US"/>
        </a:p>
      </dgm:t>
    </dgm:pt>
    <dgm:pt modelId="{76667C23-27F2-4FDB-8E00-DAE1AB9CD2E7}" type="sibTrans" cxnId="{C518F564-4921-4406-87E8-697521595C52}">
      <dgm:prSet/>
      <dgm:spPr/>
      <dgm:t>
        <a:bodyPr/>
        <a:lstStyle/>
        <a:p>
          <a:endParaRPr lang="en-US"/>
        </a:p>
      </dgm:t>
    </dgm:pt>
    <dgm:pt modelId="{BA1011BE-AC0B-44B6-BA01-C832FC9A7264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Are there contextual factors that are likely to affect students’ growth in positive or negative ways? </a:t>
          </a:r>
          <a:endParaRPr lang="en-US" sz="2000" dirty="0"/>
        </a:p>
      </dgm:t>
    </dgm:pt>
    <dgm:pt modelId="{439ED67E-E1A1-44B9-84EB-10974A57D035}" type="parTrans" cxnId="{90CAFF16-B084-40F1-8355-42178E61C3DD}">
      <dgm:prSet/>
      <dgm:spPr/>
      <dgm:t>
        <a:bodyPr/>
        <a:lstStyle/>
        <a:p>
          <a:endParaRPr lang="en-US"/>
        </a:p>
      </dgm:t>
    </dgm:pt>
    <dgm:pt modelId="{05D07280-7FAC-495E-8C9F-2B60279AA88B}" type="sibTrans" cxnId="{90CAFF16-B084-40F1-8355-42178E61C3DD}">
      <dgm:prSet/>
      <dgm:spPr/>
      <dgm:t>
        <a:bodyPr/>
        <a:lstStyle/>
        <a:p>
          <a:endParaRPr lang="en-US"/>
        </a:p>
      </dgm:t>
    </dgm:pt>
    <dgm:pt modelId="{2931C353-1FBE-46E3-BA67-660ED46C3F91}">
      <dgm:prSet phldrT="[Text]"/>
      <dgm:spPr/>
      <dgm:t>
        <a:bodyPr/>
        <a:lstStyle/>
        <a:p>
          <a:r>
            <a:rPr lang="en-US" b="1" dirty="0" smtClean="0"/>
            <a:t>Review Targets</a:t>
          </a:r>
          <a:endParaRPr lang="en-US" b="1" dirty="0"/>
        </a:p>
      </dgm:t>
    </dgm:pt>
    <dgm:pt modelId="{EE7E438F-A95B-43A4-B964-280A5D6A24E6}" type="parTrans" cxnId="{D169EEA4-52ED-4F08-9365-95B4CD0DF926}">
      <dgm:prSet/>
      <dgm:spPr/>
      <dgm:t>
        <a:bodyPr/>
        <a:lstStyle/>
        <a:p>
          <a:endParaRPr lang="en-US"/>
        </a:p>
      </dgm:t>
    </dgm:pt>
    <dgm:pt modelId="{29B6C7F0-13F6-4B88-AF1C-743F82992F1C}" type="sibTrans" cxnId="{D169EEA4-52ED-4F08-9365-95B4CD0DF926}">
      <dgm:prSet/>
      <dgm:spPr/>
      <dgm:t>
        <a:bodyPr/>
        <a:lstStyle/>
        <a:p>
          <a:endParaRPr lang="en-US"/>
        </a:p>
      </dgm:t>
    </dgm:pt>
    <dgm:pt modelId="{89C5FB18-E026-4DA3-8811-79BAB8CD56E3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Are these targets rigorous and attainable?</a:t>
          </a:r>
          <a:endParaRPr lang="en-US" sz="2400" dirty="0"/>
        </a:p>
      </dgm:t>
    </dgm:pt>
    <dgm:pt modelId="{220D00EF-F0C6-4691-93B4-E3796B38F803}" type="parTrans" cxnId="{0FA8D122-C8F6-4E96-BDB0-1B59F8390E56}">
      <dgm:prSet/>
      <dgm:spPr/>
      <dgm:t>
        <a:bodyPr/>
        <a:lstStyle/>
        <a:p>
          <a:endParaRPr lang="en-US"/>
        </a:p>
      </dgm:t>
    </dgm:pt>
    <dgm:pt modelId="{0A3305E8-BF53-42F2-A5AE-C707DC45E868}" type="sibTrans" cxnId="{0FA8D122-C8F6-4E96-BDB0-1B59F8390E56}">
      <dgm:prSet/>
      <dgm:spPr/>
      <dgm:t>
        <a:bodyPr/>
        <a:lstStyle/>
        <a:p>
          <a:endParaRPr lang="en-US"/>
        </a:p>
      </dgm:t>
    </dgm:pt>
    <dgm:pt modelId="{3E184312-1312-44BE-9482-2B351D0C7176}">
      <dgm:prSet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What is the minimum score at which students can be “proficient”? Does the initial growth target allow students to make meaningful progress towards proficiency?</a:t>
          </a:r>
        </a:p>
      </dgm:t>
    </dgm:pt>
    <dgm:pt modelId="{CD498297-60B7-4E72-A529-634FC73EF285}" type="parTrans" cxnId="{23B3A0DE-2AE0-4150-980A-A3BB58904394}">
      <dgm:prSet/>
      <dgm:spPr/>
      <dgm:t>
        <a:bodyPr/>
        <a:lstStyle/>
        <a:p>
          <a:endParaRPr lang="en-US"/>
        </a:p>
      </dgm:t>
    </dgm:pt>
    <dgm:pt modelId="{C44A446D-A573-4760-A59E-FCB87118442F}" type="sibTrans" cxnId="{23B3A0DE-2AE0-4150-980A-A3BB58904394}">
      <dgm:prSet/>
      <dgm:spPr/>
      <dgm:t>
        <a:bodyPr/>
        <a:lstStyle/>
        <a:p>
          <a:endParaRPr lang="en-US"/>
        </a:p>
      </dgm:t>
    </dgm:pt>
    <dgm:pt modelId="{6F9780E7-8932-4E86-AF6C-7BA53F4D0FCE}">
      <dgm:prSet custT="1"/>
      <dgm:spPr/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Are these factors reflected in students’ previous growth or are they new?</a:t>
          </a:r>
          <a:endParaRPr lang="en-U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33F8B-7DE3-49E9-B3F3-4F7DBE434FA0}" type="parTrans" cxnId="{867925A3-D53F-493B-8620-5D916E0AA70C}">
      <dgm:prSet/>
      <dgm:spPr/>
      <dgm:t>
        <a:bodyPr/>
        <a:lstStyle/>
        <a:p>
          <a:endParaRPr lang="en-US"/>
        </a:p>
      </dgm:t>
    </dgm:pt>
    <dgm:pt modelId="{9D857A63-7845-4D56-AA3A-24C2789E64CF}" type="sibTrans" cxnId="{867925A3-D53F-493B-8620-5D916E0AA70C}">
      <dgm:prSet/>
      <dgm:spPr/>
      <dgm:t>
        <a:bodyPr/>
        <a:lstStyle/>
        <a:p>
          <a:endParaRPr lang="en-US"/>
        </a:p>
      </dgm:t>
    </dgm:pt>
    <dgm:pt modelId="{9D173294-8261-48F4-80D7-37644051143B}">
      <dgm:prSet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What growth have students with similar factors made in the past? </a:t>
          </a:r>
        </a:p>
      </dgm:t>
    </dgm:pt>
    <dgm:pt modelId="{B3365F69-E54D-45FF-8C8E-49674ED89B93}" type="parTrans" cxnId="{E5C16904-6DD0-48A8-83E4-92E4BD471383}">
      <dgm:prSet/>
      <dgm:spPr/>
      <dgm:t>
        <a:bodyPr/>
        <a:lstStyle/>
        <a:p>
          <a:endParaRPr lang="en-US"/>
        </a:p>
      </dgm:t>
    </dgm:pt>
    <dgm:pt modelId="{E830A6D1-AEEC-46BD-B1F9-F2D4D08A50E6}" type="sibTrans" cxnId="{E5C16904-6DD0-48A8-83E4-92E4BD471383}">
      <dgm:prSet/>
      <dgm:spPr/>
      <dgm:t>
        <a:bodyPr/>
        <a:lstStyle/>
        <a:p>
          <a:endParaRPr lang="en-US"/>
        </a:p>
      </dgm:t>
    </dgm:pt>
    <dgm:pt modelId="{5B94563A-3331-48E9-B397-D7A737B2FFB2}" type="pres">
      <dgm:prSet presAssocID="{92E4E390-61BF-4FE4-9BB8-0509A46EFC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10B0F5-7E64-411B-8557-E986D4D664B5}" type="pres">
      <dgm:prSet presAssocID="{99736431-E1C4-4302-A707-6B9FE6742055}" presName="composite" presStyleCnt="0"/>
      <dgm:spPr/>
      <dgm:t>
        <a:bodyPr/>
        <a:lstStyle/>
        <a:p>
          <a:endParaRPr lang="en-US"/>
        </a:p>
      </dgm:t>
    </dgm:pt>
    <dgm:pt modelId="{B437FC48-336D-47DE-A620-1CC4D9CEEDE0}" type="pres">
      <dgm:prSet presAssocID="{99736431-E1C4-4302-A707-6B9FE674205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AEC76-2ACB-4AC1-8E27-B41369B22D44}" type="pres">
      <dgm:prSet presAssocID="{99736431-E1C4-4302-A707-6B9FE6742055}" presName="descendantText" presStyleLbl="alignAcc1" presStyleIdx="0" presStyleCnt="3" custScaleY="111832" custLinFactNeighborX="-236" custLinFactNeighborY="2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7E2DB-D8D3-4B0A-9DC9-63089DFDA32C}" type="pres">
      <dgm:prSet presAssocID="{66D652B7-5BB2-4EE7-9018-D5D65B13917C}" presName="sp" presStyleCnt="0"/>
      <dgm:spPr/>
      <dgm:t>
        <a:bodyPr/>
        <a:lstStyle/>
        <a:p>
          <a:endParaRPr lang="en-US"/>
        </a:p>
      </dgm:t>
    </dgm:pt>
    <dgm:pt modelId="{E45C4C8C-DAFB-48E2-98C9-072626D208E4}" type="pres">
      <dgm:prSet presAssocID="{6B2C1474-4731-4DF2-A9BB-E8018250F524}" presName="composite" presStyleCnt="0"/>
      <dgm:spPr/>
      <dgm:t>
        <a:bodyPr/>
        <a:lstStyle/>
        <a:p>
          <a:endParaRPr lang="en-US"/>
        </a:p>
      </dgm:t>
    </dgm:pt>
    <dgm:pt modelId="{0E51E613-1137-4F64-A985-164E00A7B92D}" type="pres">
      <dgm:prSet presAssocID="{6B2C1474-4731-4DF2-A9BB-E8018250F5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6373F-D0DC-40BE-95E3-372C2D8CAB49}" type="pres">
      <dgm:prSet presAssocID="{6B2C1474-4731-4DF2-A9BB-E8018250F524}" presName="descendantText" presStyleLbl="alignAcc1" presStyleIdx="1" presStyleCnt="3" custScaleY="131192" custLinFactNeighborX="-728" custLinFactNeighborY="15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515A2-525F-403E-81FE-134AB68D40F0}" type="pres">
      <dgm:prSet presAssocID="{76667C23-27F2-4FDB-8E00-DAE1AB9CD2E7}" presName="sp" presStyleCnt="0"/>
      <dgm:spPr/>
      <dgm:t>
        <a:bodyPr/>
        <a:lstStyle/>
        <a:p>
          <a:endParaRPr lang="en-US"/>
        </a:p>
      </dgm:t>
    </dgm:pt>
    <dgm:pt modelId="{8A6DACAE-64EE-4B85-91CB-6DB8351FC8B2}" type="pres">
      <dgm:prSet presAssocID="{2931C353-1FBE-46E3-BA67-660ED46C3F91}" presName="composite" presStyleCnt="0"/>
      <dgm:spPr/>
      <dgm:t>
        <a:bodyPr/>
        <a:lstStyle/>
        <a:p>
          <a:endParaRPr lang="en-US"/>
        </a:p>
      </dgm:t>
    </dgm:pt>
    <dgm:pt modelId="{530BE79C-669C-4909-8128-6ACFD4E3D9C1}" type="pres">
      <dgm:prSet presAssocID="{2931C353-1FBE-46E3-BA67-660ED46C3F91}" presName="parentText" presStyleLbl="alignNode1" presStyleIdx="2" presStyleCnt="3" custLinFactNeighborY="91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C6F44-97A0-4AA0-A86B-623B3E47D2A7}" type="pres">
      <dgm:prSet presAssocID="{2931C353-1FBE-46E3-BA67-660ED46C3F91}" presName="descendantText" presStyleLbl="alignAcc1" presStyleIdx="2" presStyleCnt="3" custScaleY="39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D37E28-2C0D-4D6A-8B98-7ADAD80094A2}" type="presOf" srcId="{9D173294-8261-48F4-80D7-37644051143B}" destId="{FAC6373F-D0DC-40BE-95E3-372C2D8CAB49}" srcOrd="0" destOrd="2" presId="urn:microsoft.com/office/officeart/2005/8/layout/chevron2"/>
    <dgm:cxn modelId="{BF12DD40-03A9-4B93-B776-2FD643DDE1CB}" type="presOf" srcId="{6B2C1474-4731-4DF2-A9BB-E8018250F524}" destId="{0E51E613-1137-4F64-A985-164E00A7B92D}" srcOrd="0" destOrd="0" presId="urn:microsoft.com/office/officeart/2005/8/layout/chevron2"/>
    <dgm:cxn modelId="{04A9A1DD-1DB3-4789-B1F1-FD76844E0008}" type="presOf" srcId="{2931C353-1FBE-46E3-BA67-660ED46C3F91}" destId="{530BE79C-669C-4909-8128-6ACFD4E3D9C1}" srcOrd="0" destOrd="0" presId="urn:microsoft.com/office/officeart/2005/8/layout/chevron2"/>
    <dgm:cxn modelId="{90CAFF16-B084-40F1-8355-42178E61C3DD}" srcId="{6B2C1474-4731-4DF2-A9BB-E8018250F524}" destId="{BA1011BE-AC0B-44B6-BA01-C832FC9A7264}" srcOrd="0" destOrd="0" parTransId="{439ED67E-E1A1-44B9-84EB-10974A57D035}" sibTransId="{05D07280-7FAC-495E-8C9F-2B60279AA88B}"/>
    <dgm:cxn modelId="{23B3A0DE-2AE0-4150-980A-A3BB58904394}" srcId="{99736431-E1C4-4302-A707-6B9FE6742055}" destId="{3E184312-1312-44BE-9482-2B351D0C7176}" srcOrd="1" destOrd="0" parTransId="{CD498297-60B7-4E72-A529-634FC73EF285}" sibTransId="{C44A446D-A573-4760-A59E-FCB87118442F}"/>
    <dgm:cxn modelId="{A83BF655-AA28-4F23-908C-CCC60C6F9046}" srcId="{92E4E390-61BF-4FE4-9BB8-0509A46EFCFA}" destId="{99736431-E1C4-4302-A707-6B9FE6742055}" srcOrd="0" destOrd="0" parTransId="{5CD58781-5F43-4E99-8133-6FB7E07DF8D0}" sibTransId="{66D652B7-5BB2-4EE7-9018-D5D65B13917C}"/>
    <dgm:cxn modelId="{17B02B2F-83EF-409B-BEF4-D57454AF5D67}" type="presOf" srcId="{47BB0773-D34B-4137-9D45-E05CC54273AF}" destId="{ED1AEC76-2ACB-4AC1-8E27-B41369B22D44}" srcOrd="0" destOrd="0" presId="urn:microsoft.com/office/officeart/2005/8/layout/chevron2"/>
    <dgm:cxn modelId="{C518F564-4921-4406-87E8-697521595C52}" srcId="{92E4E390-61BF-4FE4-9BB8-0509A46EFCFA}" destId="{6B2C1474-4731-4DF2-A9BB-E8018250F524}" srcOrd="1" destOrd="0" parTransId="{C0AAEA04-AD24-4135-A076-1A0F3B3DF50E}" sibTransId="{76667C23-27F2-4FDB-8E00-DAE1AB9CD2E7}"/>
    <dgm:cxn modelId="{FC4B9998-2300-4D76-BFFC-D9B969E9415A}" type="presOf" srcId="{89C5FB18-E026-4DA3-8811-79BAB8CD56E3}" destId="{AA0C6F44-97A0-4AA0-A86B-623B3E47D2A7}" srcOrd="0" destOrd="0" presId="urn:microsoft.com/office/officeart/2005/8/layout/chevron2"/>
    <dgm:cxn modelId="{5DF360B6-A67E-4A5E-8CBC-B9B353B5D08F}" type="presOf" srcId="{BA1011BE-AC0B-44B6-BA01-C832FC9A7264}" destId="{FAC6373F-D0DC-40BE-95E3-372C2D8CAB49}" srcOrd="0" destOrd="0" presId="urn:microsoft.com/office/officeart/2005/8/layout/chevron2"/>
    <dgm:cxn modelId="{9352B16C-DF58-42C9-83BC-620C47305DD6}" type="presOf" srcId="{3E184312-1312-44BE-9482-2B351D0C7176}" destId="{ED1AEC76-2ACB-4AC1-8E27-B41369B22D44}" srcOrd="0" destOrd="1" presId="urn:microsoft.com/office/officeart/2005/8/layout/chevron2"/>
    <dgm:cxn modelId="{E5C16904-6DD0-48A8-83E4-92E4BD471383}" srcId="{6B2C1474-4731-4DF2-A9BB-E8018250F524}" destId="{9D173294-8261-48F4-80D7-37644051143B}" srcOrd="2" destOrd="0" parTransId="{B3365F69-E54D-45FF-8C8E-49674ED89B93}" sibTransId="{E830A6D1-AEEC-46BD-B1F9-F2D4D08A50E6}"/>
    <dgm:cxn modelId="{D169EEA4-52ED-4F08-9365-95B4CD0DF926}" srcId="{92E4E390-61BF-4FE4-9BB8-0509A46EFCFA}" destId="{2931C353-1FBE-46E3-BA67-660ED46C3F91}" srcOrd="2" destOrd="0" parTransId="{EE7E438F-A95B-43A4-B964-280A5D6A24E6}" sibTransId="{29B6C7F0-13F6-4B88-AF1C-743F82992F1C}"/>
    <dgm:cxn modelId="{13ECB06B-5E7B-4E7B-B841-AF6924A10E23}" type="presOf" srcId="{92E4E390-61BF-4FE4-9BB8-0509A46EFCFA}" destId="{5B94563A-3331-48E9-B397-D7A737B2FFB2}" srcOrd="0" destOrd="0" presId="urn:microsoft.com/office/officeart/2005/8/layout/chevron2"/>
    <dgm:cxn modelId="{B951421B-DF76-4935-B98B-EAAB0E453A22}" type="presOf" srcId="{99736431-E1C4-4302-A707-6B9FE6742055}" destId="{B437FC48-336D-47DE-A620-1CC4D9CEEDE0}" srcOrd="0" destOrd="0" presId="urn:microsoft.com/office/officeart/2005/8/layout/chevron2"/>
    <dgm:cxn modelId="{867925A3-D53F-493B-8620-5D916E0AA70C}" srcId="{6B2C1474-4731-4DF2-A9BB-E8018250F524}" destId="{6F9780E7-8932-4E86-AF6C-7BA53F4D0FCE}" srcOrd="1" destOrd="0" parTransId="{B2A33F8B-7DE3-49E9-B3F3-4F7DBE434FA0}" sibTransId="{9D857A63-7845-4D56-AA3A-24C2789E64CF}"/>
    <dgm:cxn modelId="{0FA8D122-C8F6-4E96-BDB0-1B59F8390E56}" srcId="{2931C353-1FBE-46E3-BA67-660ED46C3F91}" destId="{89C5FB18-E026-4DA3-8811-79BAB8CD56E3}" srcOrd="0" destOrd="0" parTransId="{220D00EF-F0C6-4691-93B4-E3796B38F803}" sibTransId="{0A3305E8-BF53-42F2-A5AE-C707DC45E868}"/>
    <dgm:cxn modelId="{18F91E15-86C3-4A08-934D-B9C93FC24131}" type="presOf" srcId="{6F9780E7-8932-4E86-AF6C-7BA53F4D0FCE}" destId="{FAC6373F-D0DC-40BE-95E3-372C2D8CAB49}" srcOrd="0" destOrd="1" presId="urn:microsoft.com/office/officeart/2005/8/layout/chevron2"/>
    <dgm:cxn modelId="{6D4F534A-74B1-4E7B-BCE2-D3379BE98520}" srcId="{99736431-E1C4-4302-A707-6B9FE6742055}" destId="{47BB0773-D34B-4137-9D45-E05CC54273AF}" srcOrd="0" destOrd="0" parTransId="{D5265BAD-F6ED-47D0-8356-C6E132A38477}" sibTransId="{CD99CE27-99D2-492A-8296-63E596F7F116}"/>
    <dgm:cxn modelId="{E601B207-6C4A-47CF-9630-1A6BEAA315AA}" type="presParOf" srcId="{5B94563A-3331-48E9-B397-D7A737B2FFB2}" destId="{0E10B0F5-7E64-411B-8557-E986D4D664B5}" srcOrd="0" destOrd="0" presId="urn:microsoft.com/office/officeart/2005/8/layout/chevron2"/>
    <dgm:cxn modelId="{4777805F-DF3C-4AF5-836F-9D79F5BDFCAF}" type="presParOf" srcId="{0E10B0F5-7E64-411B-8557-E986D4D664B5}" destId="{B437FC48-336D-47DE-A620-1CC4D9CEEDE0}" srcOrd="0" destOrd="0" presId="urn:microsoft.com/office/officeart/2005/8/layout/chevron2"/>
    <dgm:cxn modelId="{F86B9F88-2A1B-46AF-81C2-D9883DDC574E}" type="presParOf" srcId="{0E10B0F5-7E64-411B-8557-E986D4D664B5}" destId="{ED1AEC76-2ACB-4AC1-8E27-B41369B22D44}" srcOrd="1" destOrd="0" presId="urn:microsoft.com/office/officeart/2005/8/layout/chevron2"/>
    <dgm:cxn modelId="{80FAC0BD-2EA7-4B6A-8F03-B7AAF0B25191}" type="presParOf" srcId="{5B94563A-3331-48E9-B397-D7A737B2FFB2}" destId="{7F17E2DB-D8D3-4B0A-9DC9-63089DFDA32C}" srcOrd="1" destOrd="0" presId="urn:microsoft.com/office/officeart/2005/8/layout/chevron2"/>
    <dgm:cxn modelId="{BFE7A86D-6881-41F0-ACF1-CC8791D3F4F8}" type="presParOf" srcId="{5B94563A-3331-48E9-B397-D7A737B2FFB2}" destId="{E45C4C8C-DAFB-48E2-98C9-072626D208E4}" srcOrd="2" destOrd="0" presId="urn:microsoft.com/office/officeart/2005/8/layout/chevron2"/>
    <dgm:cxn modelId="{488C86BD-74AD-42E2-BAAB-EED4E6AEB837}" type="presParOf" srcId="{E45C4C8C-DAFB-48E2-98C9-072626D208E4}" destId="{0E51E613-1137-4F64-A985-164E00A7B92D}" srcOrd="0" destOrd="0" presId="urn:microsoft.com/office/officeart/2005/8/layout/chevron2"/>
    <dgm:cxn modelId="{0740217E-CF9F-49C9-9A26-881E39A0A0C0}" type="presParOf" srcId="{E45C4C8C-DAFB-48E2-98C9-072626D208E4}" destId="{FAC6373F-D0DC-40BE-95E3-372C2D8CAB49}" srcOrd="1" destOrd="0" presId="urn:microsoft.com/office/officeart/2005/8/layout/chevron2"/>
    <dgm:cxn modelId="{53150822-849F-46D7-9BD5-01483C44FC70}" type="presParOf" srcId="{5B94563A-3331-48E9-B397-D7A737B2FFB2}" destId="{91D515A2-525F-403E-81FE-134AB68D40F0}" srcOrd="3" destOrd="0" presId="urn:microsoft.com/office/officeart/2005/8/layout/chevron2"/>
    <dgm:cxn modelId="{441127BF-C322-4904-9A68-30D84B29BE94}" type="presParOf" srcId="{5B94563A-3331-48E9-B397-D7A737B2FFB2}" destId="{8A6DACAE-64EE-4B85-91CB-6DB8351FC8B2}" srcOrd="4" destOrd="0" presId="urn:microsoft.com/office/officeart/2005/8/layout/chevron2"/>
    <dgm:cxn modelId="{0A3DAB65-40B2-459D-BE98-79C77C5EE392}" type="presParOf" srcId="{8A6DACAE-64EE-4B85-91CB-6DB8351FC8B2}" destId="{530BE79C-669C-4909-8128-6ACFD4E3D9C1}" srcOrd="0" destOrd="0" presId="urn:microsoft.com/office/officeart/2005/8/layout/chevron2"/>
    <dgm:cxn modelId="{3E8E6776-4435-4575-A402-1CAF0F516332}" type="presParOf" srcId="{8A6DACAE-64EE-4B85-91CB-6DB8351FC8B2}" destId="{AA0C6F44-97A0-4AA0-A86B-623B3E47D2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C22F71-2A2B-4472-B2EF-BBC349D7ED2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CD999773-028F-476F-B6C3-8CB80FD06EA0}">
      <dgm:prSet phldrT="[Text]"/>
      <dgm:spPr/>
      <dgm:t>
        <a:bodyPr/>
        <a:lstStyle/>
        <a:p>
          <a:r>
            <a:rPr lang="en-US" dirty="0" smtClean="0"/>
            <a:t>The Learning Goal </a:t>
          </a:r>
          <a:endParaRPr lang="en-US" dirty="0"/>
        </a:p>
      </dgm:t>
    </dgm:pt>
    <dgm:pt modelId="{1AE560C9-91C8-4F19-9D75-05194E0643A7}" type="parTrans" cxnId="{1F54D036-A458-4669-8225-2DF09233C772}">
      <dgm:prSet/>
      <dgm:spPr/>
      <dgm:t>
        <a:bodyPr/>
        <a:lstStyle/>
        <a:p>
          <a:endParaRPr lang="en-US"/>
        </a:p>
      </dgm:t>
    </dgm:pt>
    <dgm:pt modelId="{4911F111-D78E-47E1-A350-85EE3BCA63EB}" type="sibTrans" cxnId="{1F54D036-A458-4669-8225-2DF09233C772}">
      <dgm:prSet/>
      <dgm:spPr/>
      <dgm:t>
        <a:bodyPr/>
        <a:lstStyle/>
        <a:p>
          <a:endParaRPr lang="en-US"/>
        </a:p>
      </dgm:t>
    </dgm:pt>
    <dgm:pt modelId="{F2C139C2-1E3B-4939-87C1-98D5D7D873A7}">
      <dgm:prSet phldrT="[Text]"/>
      <dgm:spPr/>
      <dgm:t>
        <a:bodyPr/>
        <a:lstStyle/>
        <a:p>
          <a:r>
            <a:rPr lang="en-US" dirty="0" smtClean="0"/>
            <a:t>Assessment and Scoring</a:t>
          </a:r>
          <a:endParaRPr lang="en-US" dirty="0"/>
        </a:p>
      </dgm:t>
    </dgm:pt>
    <dgm:pt modelId="{9822E2B6-4EB3-49EF-8177-F087F16B5E78}" type="parTrans" cxnId="{97FA6E32-F382-41E2-A665-08FCC51194A1}">
      <dgm:prSet/>
      <dgm:spPr/>
      <dgm:t>
        <a:bodyPr/>
        <a:lstStyle/>
        <a:p>
          <a:endParaRPr lang="en-US"/>
        </a:p>
      </dgm:t>
    </dgm:pt>
    <dgm:pt modelId="{AA42C40C-DABC-4501-B60A-D6ACBF2F3B93}" type="sibTrans" cxnId="{97FA6E32-F382-41E2-A665-08FCC51194A1}">
      <dgm:prSet/>
      <dgm:spPr/>
      <dgm:t>
        <a:bodyPr/>
        <a:lstStyle/>
        <a:p>
          <a:endParaRPr lang="en-US"/>
        </a:p>
      </dgm:t>
    </dgm:pt>
    <dgm:pt modelId="{3B47CD4A-FAA8-4EAE-9C7A-F0C5E5A794E0}">
      <dgm:prSet phldrT="[Text]"/>
      <dgm:spPr/>
      <dgm:t>
        <a:bodyPr/>
        <a:lstStyle/>
        <a:p>
          <a:r>
            <a:rPr lang="en-US" dirty="0" smtClean="0"/>
            <a:t>Targets</a:t>
          </a:r>
          <a:endParaRPr lang="en-US" dirty="0"/>
        </a:p>
      </dgm:t>
    </dgm:pt>
    <dgm:pt modelId="{3897DC94-1986-46EE-96A4-50A4C381C4DC}" type="parTrans" cxnId="{E63425FD-E978-42D5-886F-AC764D8F72E0}">
      <dgm:prSet/>
      <dgm:spPr/>
      <dgm:t>
        <a:bodyPr/>
        <a:lstStyle/>
        <a:p>
          <a:endParaRPr lang="en-US"/>
        </a:p>
      </dgm:t>
    </dgm:pt>
    <dgm:pt modelId="{E1D9552E-6273-47E3-AC31-EC45FFD6617E}" type="sibTrans" cxnId="{E63425FD-E978-42D5-886F-AC764D8F72E0}">
      <dgm:prSet/>
      <dgm:spPr/>
      <dgm:t>
        <a:bodyPr/>
        <a:lstStyle/>
        <a:p>
          <a:endParaRPr lang="en-US"/>
        </a:p>
      </dgm:t>
    </dgm:pt>
    <dgm:pt modelId="{61B95A57-4C78-41C7-8C88-EA98DD8A9A92}" type="pres">
      <dgm:prSet presAssocID="{0BC22F71-2A2B-4472-B2EF-BBC349D7ED26}" presName="linearFlow" presStyleCnt="0">
        <dgm:presLayoutVars>
          <dgm:dir/>
          <dgm:resizeHandles val="exact"/>
        </dgm:presLayoutVars>
      </dgm:prSet>
      <dgm:spPr/>
    </dgm:pt>
    <dgm:pt modelId="{4E1087FC-FD40-4A8C-8E63-67AEDD1A18FB}" type="pres">
      <dgm:prSet presAssocID="{CD999773-028F-476F-B6C3-8CB80FD06EA0}" presName="comp" presStyleCnt="0"/>
      <dgm:spPr/>
    </dgm:pt>
    <dgm:pt modelId="{F5BB88CA-3E35-46A5-B2B2-DEEC25A7001E}" type="pres">
      <dgm:prSet presAssocID="{CD999773-028F-476F-B6C3-8CB80FD06EA0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AD509-1831-46A4-B014-5E3F18DB2ABC}" type="pres">
      <dgm:prSet presAssocID="{CD999773-028F-476F-B6C3-8CB80FD06EA0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45868B8-65B1-49CF-873F-BBC6ABF9F3CD}" type="pres">
      <dgm:prSet presAssocID="{4911F111-D78E-47E1-A350-85EE3BCA63EB}" presName="sibTrans" presStyleCnt="0"/>
      <dgm:spPr/>
    </dgm:pt>
    <dgm:pt modelId="{C7D5FF7D-C7F0-4EDD-993C-39BA73BB6F8D}" type="pres">
      <dgm:prSet presAssocID="{F2C139C2-1E3B-4939-87C1-98D5D7D873A7}" presName="comp" presStyleCnt="0"/>
      <dgm:spPr/>
    </dgm:pt>
    <dgm:pt modelId="{E8DF35A0-8C1F-47C6-9E9F-28B49CA6EB95}" type="pres">
      <dgm:prSet presAssocID="{F2C139C2-1E3B-4939-87C1-98D5D7D873A7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86937-56B3-41E6-9221-7BA4BBB7D207}" type="pres">
      <dgm:prSet presAssocID="{F2C139C2-1E3B-4939-87C1-98D5D7D873A7}" presName="rect1" presStyleLbl="lnNod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BF587C-E58F-4AD7-8A73-B73B54F5E4E7}" type="pres">
      <dgm:prSet presAssocID="{AA42C40C-DABC-4501-B60A-D6ACBF2F3B93}" presName="sibTrans" presStyleCnt="0"/>
      <dgm:spPr/>
    </dgm:pt>
    <dgm:pt modelId="{CCC13FC2-4CB3-4631-B044-218700EAA587}" type="pres">
      <dgm:prSet presAssocID="{3B47CD4A-FAA8-4EAE-9C7A-F0C5E5A794E0}" presName="comp" presStyleCnt="0"/>
      <dgm:spPr/>
    </dgm:pt>
    <dgm:pt modelId="{FD9E1F84-BA37-43C9-8F34-7B7E499893DD}" type="pres">
      <dgm:prSet presAssocID="{3B47CD4A-FAA8-4EAE-9C7A-F0C5E5A794E0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4C5C6-F5EA-4A9D-8C67-BB932D518EA6}" type="pres">
      <dgm:prSet presAssocID="{3B47CD4A-FAA8-4EAE-9C7A-F0C5E5A794E0}" presName="rect1" presStyleLbl="lnNod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2BAC0D3-A435-47A6-AB6A-FFCC69EFCB96}" type="presOf" srcId="{3B47CD4A-FAA8-4EAE-9C7A-F0C5E5A794E0}" destId="{FD9E1F84-BA37-43C9-8F34-7B7E499893DD}" srcOrd="0" destOrd="0" presId="urn:microsoft.com/office/officeart/2008/layout/AlternatingPictureBlocks"/>
    <dgm:cxn modelId="{D4BF8593-F35A-4B35-AE4C-7DF6D8387F46}" type="presOf" srcId="{F2C139C2-1E3B-4939-87C1-98D5D7D873A7}" destId="{E8DF35A0-8C1F-47C6-9E9F-28B49CA6EB95}" srcOrd="0" destOrd="0" presId="urn:microsoft.com/office/officeart/2008/layout/AlternatingPictureBlocks"/>
    <dgm:cxn modelId="{7BBDA79C-E174-4848-AD69-78F2E027B18E}" type="presOf" srcId="{CD999773-028F-476F-B6C3-8CB80FD06EA0}" destId="{F5BB88CA-3E35-46A5-B2B2-DEEC25A7001E}" srcOrd="0" destOrd="0" presId="urn:microsoft.com/office/officeart/2008/layout/AlternatingPictureBlocks"/>
    <dgm:cxn modelId="{97FA6E32-F382-41E2-A665-08FCC51194A1}" srcId="{0BC22F71-2A2B-4472-B2EF-BBC349D7ED26}" destId="{F2C139C2-1E3B-4939-87C1-98D5D7D873A7}" srcOrd="1" destOrd="0" parTransId="{9822E2B6-4EB3-49EF-8177-F087F16B5E78}" sibTransId="{AA42C40C-DABC-4501-B60A-D6ACBF2F3B93}"/>
    <dgm:cxn modelId="{1D2BB798-92DF-4E39-9E17-96B986550C9B}" type="presOf" srcId="{0BC22F71-2A2B-4472-B2EF-BBC349D7ED26}" destId="{61B95A57-4C78-41C7-8C88-EA98DD8A9A92}" srcOrd="0" destOrd="0" presId="urn:microsoft.com/office/officeart/2008/layout/AlternatingPictureBlocks"/>
    <dgm:cxn modelId="{1F54D036-A458-4669-8225-2DF09233C772}" srcId="{0BC22F71-2A2B-4472-B2EF-BBC349D7ED26}" destId="{CD999773-028F-476F-B6C3-8CB80FD06EA0}" srcOrd="0" destOrd="0" parTransId="{1AE560C9-91C8-4F19-9D75-05194E0643A7}" sibTransId="{4911F111-D78E-47E1-A350-85EE3BCA63EB}"/>
    <dgm:cxn modelId="{E63425FD-E978-42D5-886F-AC764D8F72E0}" srcId="{0BC22F71-2A2B-4472-B2EF-BBC349D7ED26}" destId="{3B47CD4A-FAA8-4EAE-9C7A-F0C5E5A794E0}" srcOrd="2" destOrd="0" parTransId="{3897DC94-1986-46EE-96A4-50A4C381C4DC}" sibTransId="{E1D9552E-6273-47E3-AC31-EC45FFD6617E}"/>
    <dgm:cxn modelId="{DF8FA630-8B9B-46C9-A4FB-F6D04E79BC26}" type="presParOf" srcId="{61B95A57-4C78-41C7-8C88-EA98DD8A9A92}" destId="{4E1087FC-FD40-4A8C-8E63-67AEDD1A18FB}" srcOrd="0" destOrd="0" presId="urn:microsoft.com/office/officeart/2008/layout/AlternatingPictureBlocks"/>
    <dgm:cxn modelId="{4201BCE3-DEF0-4E4F-AECC-E0BAB8F36723}" type="presParOf" srcId="{4E1087FC-FD40-4A8C-8E63-67AEDD1A18FB}" destId="{F5BB88CA-3E35-46A5-B2B2-DEEC25A7001E}" srcOrd="0" destOrd="0" presId="urn:microsoft.com/office/officeart/2008/layout/AlternatingPictureBlocks"/>
    <dgm:cxn modelId="{3E04BF56-685C-4C33-86E5-7525A7880BE9}" type="presParOf" srcId="{4E1087FC-FD40-4A8C-8E63-67AEDD1A18FB}" destId="{705AD509-1831-46A4-B014-5E3F18DB2ABC}" srcOrd="1" destOrd="0" presId="urn:microsoft.com/office/officeart/2008/layout/AlternatingPictureBlocks"/>
    <dgm:cxn modelId="{92E02CC7-4AB5-445D-8AF5-DD91885FAD19}" type="presParOf" srcId="{61B95A57-4C78-41C7-8C88-EA98DD8A9A92}" destId="{E45868B8-65B1-49CF-873F-BBC6ABF9F3CD}" srcOrd="1" destOrd="0" presId="urn:microsoft.com/office/officeart/2008/layout/AlternatingPictureBlocks"/>
    <dgm:cxn modelId="{B84BF44B-7600-4630-A031-E640517223BC}" type="presParOf" srcId="{61B95A57-4C78-41C7-8C88-EA98DD8A9A92}" destId="{C7D5FF7D-C7F0-4EDD-993C-39BA73BB6F8D}" srcOrd="2" destOrd="0" presId="urn:microsoft.com/office/officeart/2008/layout/AlternatingPictureBlocks"/>
    <dgm:cxn modelId="{B09D92BA-0F79-4D43-AB63-33D24FFFC49A}" type="presParOf" srcId="{C7D5FF7D-C7F0-4EDD-993C-39BA73BB6F8D}" destId="{E8DF35A0-8C1F-47C6-9E9F-28B49CA6EB95}" srcOrd="0" destOrd="0" presId="urn:microsoft.com/office/officeart/2008/layout/AlternatingPictureBlocks"/>
    <dgm:cxn modelId="{8D403A56-7985-4525-A411-9DCA21AACE5C}" type="presParOf" srcId="{C7D5FF7D-C7F0-4EDD-993C-39BA73BB6F8D}" destId="{9CA86937-56B3-41E6-9221-7BA4BBB7D207}" srcOrd="1" destOrd="0" presId="urn:microsoft.com/office/officeart/2008/layout/AlternatingPictureBlocks"/>
    <dgm:cxn modelId="{DC909A97-22BB-4649-B53F-41FAB1A5A549}" type="presParOf" srcId="{61B95A57-4C78-41C7-8C88-EA98DD8A9A92}" destId="{15BF587C-E58F-4AD7-8A73-B73B54F5E4E7}" srcOrd="3" destOrd="0" presId="urn:microsoft.com/office/officeart/2008/layout/AlternatingPictureBlocks"/>
    <dgm:cxn modelId="{8FB452BC-18FB-4F2D-AF3D-7C099E95068C}" type="presParOf" srcId="{61B95A57-4C78-41C7-8C88-EA98DD8A9A92}" destId="{CCC13FC2-4CB3-4631-B044-218700EAA587}" srcOrd="4" destOrd="0" presId="urn:microsoft.com/office/officeart/2008/layout/AlternatingPictureBlocks"/>
    <dgm:cxn modelId="{15BD9EAB-86CA-411D-BF02-32966882324A}" type="presParOf" srcId="{CCC13FC2-4CB3-4631-B044-218700EAA587}" destId="{FD9E1F84-BA37-43C9-8F34-7B7E499893DD}" srcOrd="0" destOrd="0" presId="urn:microsoft.com/office/officeart/2008/layout/AlternatingPictureBlocks"/>
    <dgm:cxn modelId="{5AE8FA69-EA30-43D1-BF66-548E12F2A50B}" type="presParOf" srcId="{CCC13FC2-4CB3-4631-B044-218700EAA587}" destId="{1214C5C6-F5EA-4A9D-8C67-BB932D518EA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F52285-D8ED-494B-9993-2AF00D9031D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C339B-6032-4B74-91A8-A03DD38DFFFF}">
      <dgm:prSet phldrT="[Text]" custT="1"/>
      <dgm:spPr>
        <a:solidFill>
          <a:srgbClr val="A50021"/>
        </a:solidFill>
      </dgm:spPr>
      <dgm:t>
        <a:bodyPr/>
        <a:lstStyle/>
        <a:p>
          <a:pPr algn="ctr"/>
          <a:r>
            <a:rPr lang="en-US" sz="1800" dirty="0"/>
            <a:t>Validate</a:t>
          </a:r>
        </a:p>
      </dgm:t>
    </dgm:pt>
    <dgm:pt modelId="{B21344DD-0405-49FF-A6F7-E303B28ABC0B}" type="parTrans" cxnId="{D30DBC24-7306-4727-8311-92500C862B0C}">
      <dgm:prSet/>
      <dgm:spPr/>
      <dgm:t>
        <a:bodyPr/>
        <a:lstStyle/>
        <a:p>
          <a:pPr algn="ctr"/>
          <a:endParaRPr lang="en-US"/>
        </a:p>
      </dgm:t>
    </dgm:pt>
    <dgm:pt modelId="{1F3E3202-C587-4F6D-B55B-23B9D7CC959F}" type="sibTrans" cxnId="{D30DBC24-7306-4727-8311-92500C862B0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C4E1149-8DE3-49E8-B7BE-4FA7872BD3C5}">
      <dgm:prSet phldrT="[Text]" custT="1"/>
      <dgm:spPr>
        <a:solidFill>
          <a:srgbClr val="669900"/>
        </a:solidFill>
      </dgm:spPr>
      <dgm:t>
        <a:bodyPr/>
        <a:lstStyle/>
        <a:p>
          <a:pPr algn="ctr"/>
          <a:r>
            <a:rPr lang="en-US" sz="1800" dirty="0"/>
            <a:t>Clarify</a:t>
          </a:r>
        </a:p>
      </dgm:t>
    </dgm:pt>
    <dgm:pt modelId="{D0224E52-54B9-4985-A3C4-49588A283B92}" type="parTrans" cxnId="{7D4D76FB-FDAB-4DAD-834D-81B0E5D3F684}">
      <dgm:prSet/>
      <dgm:spPr/>
      <dgm:t>
        <a:bodyPr/>
        <a:lstStyle/>
        <a:p>
          <a:pPr algn="ctr"/>
          <a:endParaRPr lang="en-US"/>
        </a:p>
      </dgm:t>
    </dgm:pt>
    <dgm:pt modelId="{7D4C5393-4D18-40A7-9ECC-8A4FBD0B9CB3}" type="sibTrans" cxnId="{7D4D76FB-FDAB-4DAD-834D-81B0E5D3F684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8355B68D-5BE3-4FAC-8536-E0B3E7AB629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800" dirty="0"/>
            <a:t>Stretch &amp;Apply</a:t>
          </a:r>
        </a:p>
      </dgm:t>
    </dgm:pt>
    <dgm:pt modelId="{DEA78C77-885D-40D0-9C21-861B4CFB77A7}" type="parTrans" cxnId="{CD5E558B-531E-40DE-9EE9-962ACDD66AF1}">
      <dgm:prSet/>
      <dgm:spPr/>
      <dgm:t>
        <a:bodyPr/>
        <a:lstStyle/>
        <a:p>
          <a:pPr algn="ctr"/>
          <a:endParaRPr lang="en-US"/>
        </a:p>
      </dgm:t>
    </dgm:pt>
    <dgm:pt modelId="{29936752-86D7-454D-8B94-355F360E0177}" type="sibTrans" cxnId="{CD5E558B-531E-40DE-9EE9-962ACDD66AF1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07CDA564-4107-44CD-8400-80E4692B6D54}" type="pres">
      <dgm:prSet presAssocID="{95F52285-D8ED-494B-9993-2AF00D9031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67C74-2EFA-49AB-8281-FBA8ECFD6266}" type="pres">
      <dgm:prSet presAssocID="{BD1C339B-6032-4B74-91A8-A03DD38DFF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0162D-9483-4056-9A48-10F5214DB147}" type="pres">
      <dgm:prSet presAssocID="{1F3E3202-C587-4F6D-B55B-23B9D7CC959F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B01F3B4-CE21-4577-B0E7-BE13AF8CD744}" type="pres">
      <dgm:prSet presAssocID="{1F3E3202-C587-4F6D-B55B-23B9D7CC959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7226175-0747-4C44-B2BA-A23ACBFEDF79}" type="pres">
      <dgm:prSet presAssocID="{8C4E1149-8DE3-49E8-B7BE-4FA7872BD3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940C0-3402-4DAF-BAB5-B3E5CEFFA59C}" type="pres">
      <dgm:prSet presAssocID="{7D4C5393-4D18-40A7-9ECC-8A4FBD0B9CB3}" presName="sibTrans" presStyleLbl="sibTrans2D1" presStyleIdx="1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0632D585-E54E-4F35-AB74-6612F27CC668}" type="pres">
      <dgm:prSet presAssocID="{7D4C5393-4D18-40A7-9ECC-8A4FBD0B9CB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A7EDFBE-AEEE-4219-A57B-514D0AA7DC7A}" type="pres">
      <dgm:prSet presAssocID="{8355B68D-5BE3-4FAC-8536-E0B3E7AB62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3EE3F-9E98-4EA6-B0B8-0AEA701E48BC}" type="pres">
      <dgm:prSet presAssocID="{29936752-86D7-454D-8B94-355F360E0177}" presName="sibTrans" presStyleLbl="sibTrans2D1" presStyleIdx="2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6BC7C02-BCDB-4A8A-B601-FEA78AD9A4E0}" type="pres">
      <dgm:prSet presAssocID="{29936752-86D7-454D-8B94-355F360E017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B501308-5004-4071-B099-445618ABC320}" type="presOf" srcId="{29936752-86D7-454D-8B94-355F360E0177}" destId="{86BC7C02-BCDB-4A8A-B601-FEA78AD9A4E0}" srcOrd="1" destOrd="0" presId="urn:microsoft.com/office/officeart/2005/8/layout/cycle7"/>
    <dgm:cxn modelId="{D30DBC24-7306-4727-8311-92500C862B0C}" srcId="{95F52285-D8ED-494B-9993-2AF00D9031D3}" destId="{BD1C339B-6032-4B74-91A8-A03DD38DFFFF}" srcOrd="0" destOrd="0" parTransId="{B21344DD-0405-49FF-A6F7-E303B28ABC0B}" sibTransId="{1F3E3202-C587-4F6D-B55B-23B9D7CC959F}"/>
    <dgm:cxn modelId="{221147DE-09CA-4687-8776-E033A3E56689}" type="presOf" srcId="{1F3E3202-C587-4F6D-B55B-23B9D7CC959F}" destId="{1200162D-9483-4056-9A48-10F5214DB147}" srcOrd="0" destOrd="0" presId="urn:microsoft.com/office/officeart/2005/8/layout/cycle7"/>
    <dgm:cxn modelId="{A96A1951-C62E-4CB1-A8CB-8B94AC4297D1}" type="presOf" srcId="{8355B68D-5BE3-4FAC-8536-E0B3E7AB6294}" destId="{2A7EDFBE-AEEE-4219-A57B-514D0AA7DC7A}" srcOrd="0" destOrd="0" presId="urn:microsoft.com/office/officeart/2005/8/layout/cycle7"/>
    <dgm:cxn modelId="{7966158B-E071-4145-8B00-B5FF7165763B}" type="presOf" srcId="{29936752-86D7-454D-8B94-355F360E0177}" destId="{5293EE3F-9E98-4EA6-B0B8-0AEA701E48BC}" srcOrd="0" destOrd="0" presId="urn:microsoft.com/office/officeart/2005/8/layout/cycle7"/>
    <dgm:cxn modelId="{F65ADEAB-1517-468F-89A7-111CD2ADAB0D}" type="presOf" srcId="{BD1C339B-6032-4B74-91A8-A03DD38DFFFF}" destId="{EB667C74-2EFA-49AB-8281-FBA8ECFD6266}" srcOrd="0" destOrd="0" presId="urn:microsoft.com/office/officeart/2005/8/layout/cycle7"/>
    <dgm:cxn modelId="{7D4D76FB-FDAB-4DAD-834D-81B0E5D3F684}" srcId="{95F52285-D8ED-494B-9993-2AF00D9031D3}" destId="{8C4E1149-8DE3-49E8-B7BE-4FA7872BD3C5}" srcOrd="1" destOrd="0" parTransId="{D0224E52-54B9-4985-A3C4-49588A283B92}" sibTransId="{7D4C5393-4D18-40A7-9ECC-8A4FBD0B9CB3}"/>
    <dgm:cxn modelId="{01E0EC1B-2126-44B5-828F-20A6C01DA68B}" type="presOf" srcId="{1F3E3202-C587-4F6D-B55B-23B9D7CC959F}" destId="{8B01F3B4-CE21-4577-B0E7-BE13AF8CD744}" srcOrd="1" destOrd="0" presId="urn:microsoft.com/office/officeart/2005/8/layout/cycle7"/>
    <dgm:cxn modelId="{B234AAC3-85B0-4B85-B03C-0DFB1B2D3536}" type="presOf" srcId="{95F52285-D8ED-494B-9993-2AF00D9031D3}" destId="{07CDA564-4107-44CD-8400-80E4692B6D54}" srcOrd="0" destOrd="0" presId="urn:microsoft.com/office/officeart/2005/8/layout/cycle7"/>
    <dgm:cxn modelId="{C4B5BDFA-4C17-4ACE-91C9-6B081757F735}" type="presOf" srcId="{7D4C5393-4D18-40A7-9ECC-8A4FBD0B9CB3}" destId="{5DC940C0-3402-4DAF-BAB5-B3E5CEFFA59C}" srcOrd="0" destOrd="0" presId="urn:microsoft.com/office/officeart/2005/8/layout/cycle7"/>
    <dgm:cxn modelId="{64671CA5-235A-4C02-AFF0-3110C1546DAE}" type="presOf" srcId="{8C4E1149-8DE3-49E8-B7BE-4FA7872BD3C5}" destId="{67226175-0747-4C44-B2BA-A23ACBFEDF79}" srcOrd="0" destOrd="0" presId="urn:microsoft.com/office/officeart/2005/8/layout/cycle7"/>
    <dgm:cxn modelId="{FB938A61-51FA-4303-81C8-8FA16508EF26}" type="presOf" srcId="{7D4C5393-4D18-40A7-9ECC-8A4FBD0B9CB3}" destId="{0632D585-E54E-4F35-AB74-6612F27CC668}" srcOrd="1" destOrd="0" presId="urn:microsoft.com/office/officeart/2005/8/layout/cycle7"/>
    <dgm:cxn modelId="{CD5E558B-531E-40DE-9EE9-962ACDD66AF1}" srcId="{95F52285-D8ED-494B-9993-2AF00D9031D3}" destId="{8355B68D-5BE3-4FAC-8536-E0B3E7AB6294}" srcOrd="2" destOrd="0" parTransId="{DEA78C77-885D-40D0-9C21-861B4CFB77A7}" sibTransId="{29936752-86D7-454D-8B94-355F360E0177}"/>
    <dgm:cxn modelId="{995C3D18-7E9A-47BB-9CDC-FB747A555306}" type="presParOf" srcId="{07CDA564-4107-44CD-8400-80E4692B6D54}" destId="{EB667C74-2EFA-49AB-8281-FBA8ECFD6266}" srcOrd="0" destOrd="0" presId="urn:microsoft.com/office/officeart/2005/8/layout/cycle7"/>
    <dgm:cxn modelId="{FAFAC7E0-72A2-46F6-9CC1-C0671C89CF34}" type="presParOf" srcId="{07CDA564-4107-44CD-8400-80E4692B6D54}" destId="{1200162D-9483-4056-9A48-10F5214DB147}" srcOrd="1" destOrd="0" presId="urn:microsoft.com/office/officeart/2005/8/layout/cycle7"/>
    <dgm:cxn modelId="{0C1507FF-6BBB-445F-84F3-AAD3BAEC2792}" type="presParOf" srcId="{1200162D-9483-4056-9A48-10F5214DB147}" destId="{8B01F3B4-CE21-4577-B0E7-BE13AF8CD744}" srcOrd="0" destOrd="0" presId="urn:microsoft.com/office/officeart/2005/8/layout/cycle7"/>
    <dgm:cxn modelId="{6EF42E19-8F62-4C90-82FD-5971A27CF712}" type="presParOf" srcId="{07CDA564-4107-44CD-8400-80E4692B6D54}" destId="{67226175-0747-4C44-B2BA-A23ACBFEDF79}" srcOrd="2" destOrd="0" presId="urn:microsoft.com/office/officeart/2005/8/layout/cycle7"/>
    <dgm:cxn modelId="{D4282EBB-7CAF-4AF4-9026-E7D8085397AD}" type="presParOf" srcId="{07CDA564-4107-44CD-8400-80E4692B6D54}" destId="{5DC940C0-3402-4DAF-BAB5-B3E5CEFFA59C}" srcOrd="3" destOrd="0" presId="urn:microsoft.com/office/officeart/2005/8/layout/cycle7"/>
    <dgm:cxn modelId="{FF0BE46A-4C9F-48CC-9A28-BF6F7C938ACF}" type="presParOf" srcId="{5DC940C0-3402-4DAF-BAB5-B3E5CEFFA59C}" destId="{0632D585-E54E-4F35-AB74-6612F27CC668}" srcOrd="0" destOrd="0" presId="urn:microsoft.com/office/officeart/2005/8/layout/cycle7"/>
    <dgm:cxn modelId="{B6E170E2-A86E-48AA-930C-A6677A2A52C6}" type="presParOf" srcId="{07CDA564-4107-44CD-8400-80E4692B6D54}" destId="{2A7EDFBE-AEEE-4219-A57B-514D0AA7DC7A}" srcOrd="4" destOrd="0" presId="urn:microsoft.com/office/officeart/2005/8/layout/cycle7"/>
    <dgm:cxn modelId="{E6840E90-0746-4A75-9957-A948FA2E1283}" type="presParOf" srcId="{07CDA564-4107-44CD-8400-80E4692B6D54}" destId="{5293EE3F-9E98-4EA6-B0B8-0AEA701E48BC}" srcOrd="5" destOrd="0" presId="urn:microsoft.com/office/officeart/2005/8/layout/cycle7"/>
    <dgm:cxn modelId="{3F2AB634-F6A2-41B3-8184-BAE37BEC76E5}" type="presParOf" srcId="{5293EE3F-9E98-4EA6-B0B8-0AEA701E48BC}" destId="{86BC7C02-BCDB-4A8A-B601-FEA78AD9A4E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37101A-AA2E-4C5A-9E5D-F5D4B70ADBD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78E2F-5866-42BF-90D0-7E71C42617E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SLO Development</a:t>
          </a:r>
        </a:p>
        <a:p>
          <a:endParaRPr lang="en-US" dirty="0"/>
        </a:p>
      </dgm:t>
    </dgm:pt>
    <dgm:pt modelId="{73AC2F72-FC3E-4732-B578-62D9CAD9E59E}" type="parTrans" cxnId="{C7E477B1-E292-40EB-BE8B-93F2C2017FFF}">
      <dgm:prSet/>
      <dgm:spPr/>
      <dgm:t>
        <a:bodyPr/>
        <a:lstStyle/>
        <a:p>
          <a:endParaRPr lang="en-US"/>
        </a:p>
      </dgm:t>
    </dgm:pt>
    <dgm:pt modelId="{DA040DDB-AC91-4E5A-824E-5BB61BD12BF3}" type="sibTrans" cxnId="{C7E477B1-E292-40EB-BE8B-93F2C2017FFF}">
      <dgm:prSet/>
      <dgm:spPr/>
      <dgm:t>
        <a:bodyPr/>
        <a:lstStyle/>
        <a:p>
          <a:endParaRPr lang="en-US"/>
        </a:p>
      </dgm:t>
    </dgm:pt>
    <dgm:pt modelId="{4E7A9379-D360-4A79-803C-40EBD9D775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Mid-Course Conference</a:t>
          </a:r>
          <a:endParaRPr lang="en-US" dirty="0"/>
        </a:p>
      </dgm:t>
    </dgm:pt>
    <dgm:pt modelId="{D1985A1F-D884-425E-BC81-B7BA89AC5823}" type="parTrans" cxnId="{46374388-5186-4E9D-ADA3-911C4072BEAA}">
      <dgm:prSet/>
      <dgm:spPr/>
      <dgm:t>
        <a:bodyPr/>
        <a:lstStyle/>
        <a:p>
          <a:endParaRPr lang="en-US"/>
        </a:p>
      </dgm:t>
    </dgm:pt>
    <dgm:pt modelId="{399B2E50-6139-4590-B5B9-01B4FC31AD08}" type="sibTrans" cxnId="{46374388-5186-4E9D-ADA3-911C4072BEAA}">
      <dgm:prSet/>
      <dgm:spPr/>
      <dgm:t>
        <a:bodyPr/>
        <a:lstStyle/>
        <a:p>
          <a:endParaRPr lang="en-US"/>
        </a:p>
      </dgm:t>
    </dgm:pt>
    <dgm:pt modelId="{430C2BDC-E4F4-4E9B-8627-B7407A5FBAC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Final Review and Score </a:t>
          </a:r>
          <a:endParaRPr lang="en-US" dirty="0"/>
        </a:p>
      </dgm:t>
    </dgm:pt>
    <dgm:pt modelId="{EF4EB8D5-6FD4-4BDE-BA3B-AFE230CB8CA5}" type="parTrans" cxnId="{F8F93B59-6631-41CF-B0FC-2BD99037F94B}">
      <dgm:prSet/>
      <dgm:spPr/>
      <dgm:t>
        <a:bodyPr/>
        <a:lstStyle/>
        <a:p>
          <a:endParaRPr lang="en-US"/>
        </a:p>
      </dgm:t>
    </dgm:pt>
    <dgm:pt modelId="{0DC878A5-8F91-412F-B622-7F636C183F11}" type="sibTrans" cxnId="{F8F93B59-6631-41CF-B0FC-2BD99037F94B}">
      <dgm:prSet/>
      <dgm:spPr/>
      <dgm:t>
        <a:bodyPr/>
        <a:lstStyle/>
        <a:p>
          <a:endParaRPr lang="en-US"/>
        </a:p>
      </dgm:t>
    </dgm:pt>
    <dgm:pt modelId="{9591654D-5C55-4BE9-A190-6EA4CF43D21E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Preliminary Conference- SLO Approval</a:t>
          </a:r>
          <a:endParaRPr lang="en-US" dirty="0"/>
        </a:p>
      </dgm:t>
    </dgm:pt>
    <dgm:pt modelId="{BD596008-8828-4FAE-985E-45C834A9B19B}" type="parTrans" cxnId="{7A3A0821-AD6C-46D5-B0E6-6C96746C3054}">
      <dgm:prSet/>
      <dgm:spPr/>
      <dgm:t>
        <a:bodyPr/>
        <a:lstStyle/>
        <a:p>
          <a:endParaRPr lang="en-US"/>
        </a:p>
      </dgm:t>
    </dgm:pt>
    <dgm:pt modelId="{69EA4A59-17BA-4CC7-BE74-0BEF2F90237B}" type="sibTrans" cxnId="{7A3A0821-AD6C-46D5-B0E6-6C96746C3054}">
      <dgm:prSet/>
      <dgm:spPr/>
      <dgm:t>
        <a:bodyPr/>
        <a:lstStyle/>
        <a:p>
          <a:endParaRPr lang="en-US"/>
        </a:p>
      </dgm:t>
    </dgm:pt>
    <dgm:pt modelId="{AF684ED7-27D5-40C3-AA25-DA49B5C652A7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Summative Conference and Reflection</a:t>
          </a:r>
          <a:endParaRPr lang="en-US" dirty="0"/>
        </a:p>
      </dgm:t>
    </dgm:pt>
    <dgm:pt modelId="{2877FC5A-F031-4CEA-AC6F-FEB3BB67FBF9}" type="parTrans" cxnId="{C2815ACF-59EF-485F-8C60-4947EF0C727F}">
      <dgm:prSet/>
      <dgm:spPr/>
      <dgm:t>
        <a:bodyPr/>
        <a:lstStyle/>
        <a:p>
          <a:endParaRPr lang="en-US"/>
        </a:p>
      </dgm:t>
    </dgm:pt>
    <dgm:pt modelId="{C392DAD6-06A2-46ED-A68D-6170950BF9EE}" type="sibTrans" cxnId="{C2815ACF-59EF-485F-8C60-4947EF0C727F}">
      <dgm:prSet/>
      <dgm:spPr/>
      <dgm:t>
        <a:bodyPr/>
        <a:lstStyle/>
        <a:p>
          <a:endParaRPr lang="en-US"/>
        </a:p>
      </dgm:t>
    </dgm:pt>
    <dgm:pt modelId="{7C56D8E5-7AAF-4454-B52F-BE86DD065AB8}" type="pres">
      <dgm:prSet presAssocID="{DE37101A-AA2E-4C5A-9E5D-F5D4B70ADB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FA64AD-ACA9-4D43-A545-BCD188F328B3}" type="pres">
      <dgm:prSet presAssocID="{00078E2F-5866-42BF-90D0-7E71C42617E6}" presName="node" presStyleLbl="node1" presStyleIdx="0" presStyleCnt="5" custScaleX="137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2052-4CF3-4F79-A5C3-6CFCAD6C3B1B}" type="pres">
      <dgm:prSet presAssocID="{00078E2F-5866-42BF-90D0-7E71C42617E6}" presName="spNode" presStyleCnt="0"/>
      <dgm:spPr/>
    </dgm:pt>
    <dgm:pt modelId="{3EE43039-8327-4398-B938-A3422D929A32}" type="pres">
      <dgm:prSet presAssocID="{DA040DDB-AC91-4E5A-824E-5BB61BD12BF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23A5968-F754-477C-96BF-3A4041052B50}" type="pres">
      <dgm:prSet presAssocID="{9591654D-5C55-4BE9-A190-6EA4CF43D21E}" presName="node" presStyleLbl="node1" presStyleIdx="1" presStyleCnt="5" custScaleX="140228" custRadScaleRad="104647" custRadScaleInc="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F56D9-7C9C-4002-9D67-F10E5336A2A5}" type="pres">
      <dgm:prSet presAssocID="{9591654D-5C55-4BE9-A190-6EA4CF43D21E}" presName="spNode" presStyleCnt="0"/>
      <dgm:spPr/>
    </dgm:pt>
    <dgm:pt modelId="{323DBD60-A711-4641-9A2D-14542586ADA4}" type="pres">
      <dgm:prSet presAssocID="{69EA4A59-17BA-4CC7-BE74-0BEF2F90237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826B3CD-4509-4428-AF09-8F4E1E309453}" type="pres">
      <dgm:prSet presAssocID="{4E7A9379-D360-4A79-803C-40EBD9D77569}" presName="node" presStyleLbl="node1" presStyleIdx="2" presStyleCnt="5" custScaleX="145282" custRadScaleRad="102724" custRadScaleInc="-45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81E0A-3C2E-477C-B1DF-4FE9E4A3F0D5}" type="pres">
      <dgm:prSet presAssocID="{4E7A9379-D360-4A79-803C-40EBD9D77569}" presName="spNode" presStyleCnt="0"/>
      <dgm:spPr/>
    </dgm:pt>
    <dgm:pt modelId="{2CFA79D0-8521-4869-9F95-371304BB13F6}" type="pres">
      <dgm:prSet presAssocID="{399B2E50-6139-4590-B5B9-01B4FC31AD0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21A91C0-8270-4913-854B-4442FE7A18E2}" type="pres">
      <dgm:prSet presAssocID="{430C2BDC-E4F4-4E9B-8627-B7407A5FBAC0}" presName="node" presStyleLbl="node1" presStyleIdx="3" presStyleCnt="5" custScaleX="147804" custRadScaleRad="100451" custRadScaleInc="30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78FAF-7E5C-4F77-BC1F-66EDDBA1E05B}" type="pres">
      <dgm:prSet presAssocID="{430C2BDC-E4F4-4E9B-8627-B7407A5FBAC0}" presName="spNode" presStyleCnt="0"/>
      <dgm:spPr/>
    </dgm:pt>
    <dgm:pt modelId="{F16C39CC-310F-4682-B8BB-3869501C4FD8}" type="pres">
      <dgm:prSet presAssocID="{0DC878A5-8F91-412F-B622-7F636C183F1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7C97C49-E33C-4F92-AF7E-D134A0D75396}" type="pres">
      <dgm:prSet presAssocID="{AF684ED7-27D5-40C3-AA25-DA49B5C652A7}" presName="node" presStyleLbl="node1" presStyleIdx="4" presStyleCnt="5" custScaleX="148936" custRadScaleRad="104187" custRadScaleInc="-32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BA222-64E7-4ADF-B998-EE2A812050A1}" type="pres">
      <dgm:prSet presAssocID="{AF684ED7-27D5-40C3-AA25-DA49B5C652A7}" presName="spNode" presStyleCnt="0"/>
      <dgm:spPr/>
    </dgm:pt>
    <dgm:pt modelId="{DFE679E7-9FBE-470A-9029-251B99977562}" type="pres">
      <dgm:prSet presAssocID="{C392DAD6-06A2-46ED-A68D-6170950BF9E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B923E8B-05A8-49BE-9A05-D0FCD0817838}" type="presOf" srcId="{0DC878A5-8F91-412F-B622-7F636C183F11}" destId="{F16C39CC-310F-4682-B8BB-3869501C4FD8}" srcOrd="0" destOrd="0" presId="urn:microsoft.com/office/officeart/2005/8/layout/cycle5"/>
    <dgm:cxn modelId="{7A3A0821-AD6C-46D5-B0E6-6C96746C3054}" srcId="{DE37101A-AA2E-4C5A-9E5D-F5D4B70ADBD8}" destId="{9591654D-5C55-4BE9-A190-6EA4CF43D21E}" srcOrd="1" destOrd="0" parTransId="{BD596008-8828-4FAE-985E-45C834A9B19B}" sibTransId="{69EA4A59-17BA-4CC7-BE74-0BEF2F90237B}"/>
    <dgm:cxn modelId="{46374388-5186-4E9D-ADA3-911C4072BEAA}" srcId="{DE37101A-AA2E-4C5A-9E5D-F5D4B70ADBD8}" destId="{4E7A9379-D360-4A79-803C-40EBD9D77569}" srcOrd="2" destOrd="0" parTransId="{D1985A1F-D884-425E-BC81-B7BA89AC5823}" sibTransId="{399B2E50-6139-4590-B5B9-01B4FC31AD08}"/>
    <dgm:cxn modelId="{D0B4038C-0040-4A4B-9716-A9D73D8EAF6F}" type="presOf" srcId="{4E7A9379-D360-4A79-803C-40EBD9D77569}" destId="{4826B3CD-4509-4428-AF09-8F4E1E309453}" srcOrd="0" destOrd="0" presId="urn:microsoft.com/office/officeart/2005/8/layout/cycle5"/>
    <dgm:cxn modelId="{AC28566B-675C-49AB-A094-5315497D8410}" type="presOf" srcId="{9591654D-5C55-4BE9-A190-6EA4CF43D21E}" destId="{A23A5968-F754-477C-96BF-3A4041052B50}" srcOrd="0" destOrd="0" presId="urn:microsoft.com/office/officeart/2005/8/layout/cycle5"/>
    <dgm:cxn modelId="{F8F93B59-6631-41CF-B0FC-2BD99037F94B}" srcId="{DE37101A-AA2E-4C5A-9E5D-F5D4B70ADBD8}" destId="{430C2BDC-E4F4-4E9B-8627-B7407A5FBAC0}" srcOrd="3" destOrd="0" parTransId="{EF4EB8D5-6FD4-4BDE-BA3B-AFE230CB8CA5}" sibTransId="{0DC878A5-8F91-412F-B622-7F636C183F11}"/>
    <dgm:cxn modelId="{64731083-AF5D-4599-B8C8-CD39700813B6}" type="presOf" srcId="{00078E2F-5866-42BF-90D0-7E71C42617E6}" destId="{62FA64AD-ACA9-4D43-A545-BCD188F328B3}" srcOrd="0" destOrd="0" presId="urn:microsoft.com/office/officeart/2005/8/layout/cycle5"/>
    <dgm:cxn modelId="{4AFBE871-D113-4062-9618-F4601C0A66C4}" type="presOf" srcId="{AF684ED7-27D5-40C3-AA25-DA49B5C652A7}" destId="{07C97C49-E33C-4F92-AF7E-D134A0D75396}" srcOrd="0" destOrd="0" presId="urn:microsoft.com/office/officeart/2005/8/layout/cycle5"/>
    <dgm:cxn modelId="{3314F28E-23CD-49B5-8892-BDD744F0B597}" type="presOf" srcId="{DA040DDB-AC91-4E5A-824E-5BB61BD12BF3}" destId="{3EE43039-8327-4398-B938-A3422D929A32}" srcOrd="0" destOrd="0" presId="urn:microsoft.com/office/officeart/2005/8/layout/cycle5"/>
    <dgm:cxn modelId="{B461A241-24B9-4B51-B608-12DB1C173FAF}" type="presOf" srcId="{430C2BDC-E4F4-4E9B-8627-B7407A5FBAC0}" destId="{C21A91C0-8270-4913-854B-4442FE7A18E2}" srcOrd="0" destOrd="0" presId="urn:microsoft.com/office/officeart/2005/8/layout/cycle5"/>
    <dgm:cxn modelId="{C2815ACF-59EF-485F-8C60-4947EF0C727F}" srcId="{DE37101A-AA2E-4C5A-9E5D-F5D4B70ADBD8}" destId="{AF684ED7-27D5-40C3-AA25-DA49B5C652A7}" srcOrd="4" destOrd="0" parTransId="{2877FC5A-F031-4CEA-AC6F-FEB3BB67FBF9}" sibTransId="{C392DAD6-06A2-46ED-A68D-6170950BF9EE}"/>
    <dgm:cxn modelId="{A98C9B08-B901-4CAB-A32C-2355DE25CA64}" type="presOf" srcId="{DE37101A-AA2E-4C5A-9E5D-F5D4B70ADBD8}" destId="{7C56D8E5-7AAF-4454-B52F-BE86DD065AB8}" srcOrd="0" destOrd="0" presId="urn:microsoft.com/office/officeart/2005/8/layout/cycle5"/>
    <dgm:cxn modelId="{2D1913ED-A255-4A75-B8A3-0C41A6665FC9}" type="presOf" srcId="{399B2E50-6139-4590-B5B9-01B4FC31AD08}" destId="{2CFA79D0-8521-4869-9F95-371304BB13F6}" srcOrd="0" destOrd="0" presId="urn:microsoft.com/office/officeart/2005/8/layout/cycle5"/>
    <dgm:cxn modelId="{C7E477B1-E292-40EB-BE8B-93F2C2017FFF}" srcId="{DE37101A-AA2E-4C5A-9E5D-F5D4B70ADBD8}" destId="{00078E2F-5866-42BF-90D0-7E71C42617E6}" srcOrd="0" destOrd="0" parTransId="{73AC2F72-FC3E-4732-B578-62D9CAD9E59E}" sibTransId="{DA040DDB-AC91-4E5A-824E-5BB61BD12BF3}"/>
    <dgm:cxn modelId="{2F0C734B-B781-4BC0-906E-F3A30E1C5FE2}" type="presOf" srcId="{C392DAD6-06A2-46ED-A68D-6170950BF9EE}" destId="{DFE679E7-9FBE-470A-9029-251B99977562}" srcOrd="0" destOrd="0" presId="urn:microsoft.com/office/officeart/2005/8/layout/cycle5"/>
    <dgm:cxn modelId="{8A29E743-ECEC-4AB3-AD50-206CDBCE744C}" type="presOf" srcId="{69EA4A59-17BA-4CC7-BE74-0BEF2F90237B}" destId="{323DBD60-A711-4641-9A2D-14542586ADA4}" srcOrd="0" destOrd="0" presId="urn:microsoft.com/office/officeart/2005/8/layout/cycle5"/>
    <dgm:cxn modelId="{31FCC181-A1CE-4D2A-A868-992BED755279}" type="presParOf" srcId="{7C56D8E5-7AAF-4454-B52F-BE86DD065AB8}" destId="{62FA64AD-ACA9-4D43-A545-BCD188F328B3}" srcOrd="0" destOrd="0" presId="urn:microsoft.com/office/officeart/2005/8/layout/cycle5"/>
    <dgm:cxn modelId="{65C74CAF-8EB1-4DB1-84FA-CE7D490C8A97}" type="presParOf" srcId="{7C56D8E5-7AAF-4454-B52F-BE86DD065AB8}" destId="{38C42052-4CF3-4F79-A5C3-6CFCAD6C3B1B}" srcOrd="1" destOrd="0" presId="urn:microsoft.com/office/officeart/2005/8/layout/cycle5"/>
    <dgm:cxn modelId="{51B20C2E-1851-497E-8778-81B89DDC057D}" type="presParOf" srcId="{7C56D8E5-7AAF-4454-B52F-BE86DD065AB8}" destId="{3EE43039-8327-4398-B938-A3422D929A32}" srcOrd="2" destOrd="0" presId="urn:microsoft.com/office/officeart/2005/8/layout/cycle5"/>
    <dgm:cxn modelId="{A282A319-0642-4D12-86D0-0DC0C57F7CB0}" type="presParOf" srcId="{7C56D8E5-7AAF-4454-B52F-BE86DD065AB8}" destId="{A23A5968-F754-477C-96BF-3A4041052B50}" srcOrd="3" destOrd="0" presId="urn:microsoft.com/office/officeart/2005/8/layout/cycle5"/>
    <dgm:cxn modelId="{EAED9AE6-513D-48AA-8803-94B96185E6BD}" type="presParOf" srcId="{7C56D8E5-7AAF-4454-B52F-BE86DD065AB8}" destId="{01CF56D9-7C9C-4002-9D67-F10E5336A2A5}" srcOrd="4" destOrd="0" presId="urn:microsoft.com/office/officeart/2005/8/layout/cycle5"/>
    <dgm:cxn modelId="{A8B6F29C-B6E2-4DDC-9405-BBF1AB5FD25E}" type="presParOf" srcId="{7C56D8E5-7AAF-4454-B52F-BE86DD065AB8}" destId="{323DBD60-A711-4641-9A2D-14542586ADA4}" srcOrd="5" destOrd="0" presId="urn:microsoft.com/office/officeart/2005/8/layout/cycle5"/>
    <dgm:cxn modelId="{CF091A09-1062-4BCD-B879-A14C31A28E32}" type="presParOf" srcId="{7C56D8E5-7AAF-4454-B52F-BE86DD065AB8}" destId="{4826B3CD-4509-4428-AF09-8F4E1E309453}" srcOrd="6" destOrd="0" presId="urn:microsoft.com/office/officeart/2005/8/layout/cycle5"/>
    <dgm:cxn modelId="{ABEC85F2-202E-4786-8C35-5DA1963CA69B}" type="presParOf" srcId="{7C56D8E5-7AAF-4454-B52F-BE86DD065AB8}" destId="{08081E0A-3C2E-477C-B1DF-4FE9E4A3F0D5}" srcOrd="7" destOrd="0" presId="urn:microsoft.com/office/officeart/2005/8/layout/cycle5"/>
    <dgm:cxn modelId="{79230909-7AD8-4500-BFE4-0AF1C4C77037}" type="presParOf" srcId="{7C56D8E5-7AAF-4454-B52F-BE86DD065AB8}" destId="{2CFA79D0-8521-4869-9F95-371304BB13F6}" srcOrd="8" destOrd="0" presId="urn:microsoft.com/office/officeart/2005/8/layout/cycle5"/>
    <dgm:cxn modelId="{724B37F4-80EA-45BA-B9F7-5BD6361C63B3}" type="presParOf" srcId="{7C56D8E5-7AAF-4454-B52F-BE86DD065AB8}" destId="{C21A91C0-8270-4913-854B-4442FE7A18E2}" srcOrd="9" destOrd="0" presId="urn:microsoft.com/office/officeart/2005/8/layout/cycle5"/>
    <dgm:cxn modelId="{3051838C-95C5-43BC-A0C8-55B5A9C42FD0}" type="presParOf" srcId="{7C56D8E5-7AAF-4454-B52F-BE86DD065AB8}" destId="{6FB78FAF-7E5C-4F77-BC1F-66EDDBA1E05B}" srcOrd="10" destOrd="0" presId="urn:microsoft.com/office/officeart/2005/8/layout/cycle5"/>
    <dgm:cxn modelId="{F68D9B21-4313-49CA-A7FB-B37615D833AE}" type="presParOf" srcId="{7C56D8E5-7AAF-4454-B52F-BE86DD065AB8}" destId="{F16C39CC-310F-4682-B8BB-3869501C4FD8}" srcOrd="11" destOrd="0" presId="urn:microsoft.com/office/officeart/2005/8/layout/cycle5"/>
    <dgm:cxn modelId="{C8562849-B4E3-4D41-8E94-77D337799976}" type="presParOf" srcId="{7C56D8E5-7AAF-4454-B52F-BE86DD065AB8}" destId="{07C97C49-E33C-4F92-AF7E-D134A0D75396}" srcOrd="12" destOrd="0" presId="urn:microsoft.com/office/officeart/2005/8/layout/cycle5"/>
    <dgm:cxn modelId="{355280AF-9AE0-4113-B5F2-8349DDB7E729}" type="presParOf" srcId="{7C56D8E5-7AAF-4454-B52F-BE86DD065AB8}" destId="{5EBBA222-64E7-4ADF-B998-EE2A812050A1}" srcOrd="13" destOrd="0" presId="urn:microsoft.com/office/officeart/2005/8/layout/cycle5"/>
    <dgm:cxn modelId="{0458FBBB-F37B-414B-8A41-48C98550A3BC}" type="presParOf" srcId="{7C56D8E5-7AAF-4454-B52F-BE86DD065AB8}" destId="{DFE679E7-9FBE-470A-9029-251B9997756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F52285-D8ED-494B-9993-2AF00D9031D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C339B-6032-4B74-91A8-A03DD38DFFFF}">
      <dgm:prSet phldrT="[Text]" custT="1"/>
      <dgm:spPr>
        <a:solidFill>
          <a:srgbClr val="A50021"/>
        </a:solidFill>
      </dgm:spPr>
      <dgm:t>
        <a:bodyPr/>
        <a:lstStyle/>
        <a:p>
          <a:pPr algn="ctr"/>
          <a:r>
            <a:rPr lang="en-US" sz="1800" dirty="0"/>
            <a:t>Validate</a:t>
          </a:r>
        </a:p>
      </dgm:t>
    </dgm:pt>
    <dgm:pt modelId="{B21344DD-0405-49FF-A6F7-E303B28ABC0B}" type="parTrans" cxnId="{D30DBC24-7306-4727-8311-92500C862B0C}">
      <dgm:prSet/>
      <dgm:spPr/>
      <dgm:t>
        <a:bodyPr/>
        <a:lstStyle/>
        <a:p>
          <a:pPr algn="ctr"/>
          <a:endParaRPr lang="en-US"/>
        </a:p>
      </dgm:t>
    </dgm:pt>
    <dgm:pt modelId="{1F3E3202-C587-4F6D-B55B-23B9D7CC959F}" type="sibTrans" cxnId="{D30DBC24-7306-4727-8311-92500C862B0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C4E1149-8DE3-49E8-B7BE-4FA7872BD3C5}">
      <dgm:prSet phldrT="[Text]" custT="1"/>
      <dgm:spPr>
        <a:solidFill>
          <a:srgbClr val="669900"/>
        </a:solidFill>
      </dgm:spPr>
      <dgm:t>
        <a:bodyPr/>
        <a:lstStyle/>
        <a:p>
          <a:pPr algn="ctr"/>
          <a:r>
            <a:rPr lang="en-US" sz="1800" dirty="0"/>
            <a:t>Clarify</a:t>
          </a:r>
        </a:p>
      </dgm:t>
    </dgm:pt>
    <dgm:pt modelId="{D0224E52-54B9-4985-A3C4-49588A283B92}" type="parTrans" cxnId="{7D4D76FB-FDAB-4DAD-834D-81B0E5D3F684}">
      <dgm:prSet/>
      <dgm:spPr/>
      <dgm:t>
        <a:bodyPr/>
        <a:lstStyle/>
        <a:p>
          <a:pPr algn="ctr"/>
          <a:endParaRPr lang="en-US"/>
        </a:p>
      </dgm:t>
    </dgm:pt>
    <dgm:pt modelId="{7D4C5393-4D18-40A7-9ECC-8A4FBD0B9CB3}" type="sibTrans" cxnId="{7D4D76FB-FDAB-4DAD-834D-81B0E5D3F684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8355B68D-5BE3-4FAC-8536-E0B3E7AB629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800" dirty="0"/>
            <a:t>Stretch &amp;Apply</a:t>
          </a:r>
        </a:p>
      </dgm:t>
    </dgm:pt>
    <dgm:pt modelId="{DEA78C77-885D-40D0-9C21-861B4CFB77A7}" type="parTrans" cxnId="{CD5E558B-531E-40DE-9EE9-962ACDD66AF1}">
      <dgm:prSet/>
      <dgm:spPr/>
      <dgm:t>
        <a:bodyPr/>
        <a:lstStyle/>
        <a:p>
          <a:pPr algn="ctr"/>
          <a:endParaRPr lang="en-US"/>
        </a:p>
      </dgm:t>
    </dgm:pt>
    <dgm:pt modelId="{29936752-86D7-454D-8B94-355F360E0177}" type="sibTrans" cxnId="{CD5E558B-531E-40DE-9EE9-962ACDD66AF1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07CDA564-4107-44CD-8400-80E4692B6D54}" type="pres">
      <dgm:prSet presAssocID="{95F52285-D8ED-494B-9993-2AF00D9031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67C74-2EFA-49AB-8281-FBA8ECFD6266}" type="pres">
      <dgm:prSet presAssocID="{BD1C339B-6032-4B74-91A8-A03DD38DFF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0162D-9483-4056-9A48-10F5214DB147}" type="pres">
      <dgm:prSet presAssocID="{1F3E3202-C587-4F6D-B55B-23B9D7CC959F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B01F3B4-CE21-4577-B0E7-BE13AF8CD744}" type="pres">
      <dgm:prSet presAssocID="{1F3E3202-C587-4F6D-B55B-23B9D7CC959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7226175-0747-4C44-B2BA-A23ACBFEDF79}" type="pres">
      <dgm:prSet presAssocID="{8C4E1149-8DE3-49E8-B7BE-4FA7872BD3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940C0-3402-4DAF-BAB5-B3E5CEFFA59C}" type="pres">
      <dgm:prSet presAssocID="{7D4C5393-4D18-40A7-9ECC-8A4FBD0B9CB3}" presName="sibTrans" presStyleLbl="sibTrans2D1" presStyleIdx="1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0632D585-E54E-4F35-AB74-6612F27CC668}" type="pres">
      <dgm:prSet presAssocID="{7D4C5393-4D18-40A7-9ECC-8A4FBD0B9CB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A7EDFBE-AEEE-4219-A57B-514D0AA7DC7A}" type="pres">
      <dgm:prSet presAssocID="{8355B68D-5BE3-4FAC-8536-E0B3E7AB62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3EE3F-9E98-4EA6-B0B8-0AEA701E48BC}" type="pres">
      <dgm:prSet presAssocID="{29936752-86D7-454D-8B94-355F360E0177}" presName="sibTrans" presStyleLbl="sibTrans2D1" presStyleIdx="2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6BC7C02-BCDB-4A8A-B601-FEA78AD9A4E0}" type="pres">
      <dgm:prSet presAssocID="{29936752-86D7-454D-8B94-355F360E017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30DBC24-7306-4727-8311-92500C862B0C}" srcId="{95F52285-D8ED-494B-9993-2AF00D9031D3}" destId="{BD1C339B-6032-4B74-91A8-A03DD38DFFFF}" srcOrd="0" destOrd="0" parTransId="{B21344DD-0405-49FF-A6F7-E303B28ABC0B}" sibTransId="{1F3E3202-C587-4F6D-B55B-23B9D7CC959F}"/>
    <dgm:cxn modelId="{2FFDD869-0B57-4B96-ACA3-870282E5BAE0}" type="presOf" srcId="{29936752-86D7-454D-8B94-355F360E0177}" destId="{5293EE3F-9E98-4EA6-B0B8-0AEA701E48BC}" srcOrd="0" destOrd="0" presId="urn:microsoft.com/office/officeart/2005/8/layout/cycle7"/>
    <dgm:cxn modelId="{E2577111-8403-4582-B4E3-B7D9B5B85A68}" type="presOf" srcId="{1F3E3202-C587-4F6D-B55B-23B9D7CC959F}" destId="{8B01F3B4-CE21-4577-B0E7-BE13AF8CD744}" srcOrd="1" destOrd="0" presId="urn:microsoft.com/office/officeart/2005/8/layout/cycle7"/>
    <dgm:cxn modelId="{C1D15A27-0957-4AB5-9051-9A0761BC9E63}" type="presOf" srcId="{8355B68D-5BE3-4FAC-8536-E0B3E7AB6294}" destId="{2A7EDFBE-AEEE-4219-A57B-514D0AA7DC7A}" srcOrd="0" destOrd="0" presId="urn:microsoft.com/office/officeart/2005/8/layout/cycle7"/>
    <dgm:cxn modelId="{7D4D76FB-FDAB-4DAD-834D-81B0E5D3F684}" srcId="{95F52285-D8ED-494B-9993-2AF00D9031D3}" destId="{8C4E1149-8DE3-49E8-B7BE-4FA7872BD3C5}" srcOrd="1" destOrd="0" parTransId="{D0224E52-54B9-4985-A3C4-49588A283B92}" sibTransId="{7D4C5393-4D18-40A7-9ECC-8A4FBD0B9CB3}"/>
    <dgm:cxn modelId="{8137823D-AB29-4EF5-8999-D42C3A7F7805}" type="presOf" srcId="{29936752-86D7-454D-8B94-355F360E0177}" destId="{86BC7C02-BCDB-4A8A-B601-FEA78AD9A4E0}" srcOrd="1" destOrd="0" presId="urn:microsoft.com/office/officeart/2005/8/layout/cycle7"/>
    <dgm:cxn modelId="{C7775E23-B527-40D2-ABD5-A6E34FC412A9}" type="presOf" srcId="{7D4C5393-4D18-40A7-9ECC-8A4FBD0B9CB3}" destId="{5DC940C0-3402-4DAF-BAB5-B3E5CEFFA59C}" srcOrd="0" destOrd="0" presId="urn:microsoft.com/office/officeart/2005/8/layout/cycle7"/>
    <dgm:cxn modelId="{163D114D-E43F-4F59-954C-DD82123CDC4B}" type="presOf" srcId="{1F3E3202-C587-4F6D-B55B-23B9D7CC959F}" destId="{1200162D-9483-4056-9A48-10F5214DB147}" srcOrd="0" destOrd="0" presId="urn:microsoft.com/office/officeart/2005/8/layout/cycle7"/>
    <dgm:cxn modelId="{5304AFCF-25F8-4A3E-8695-9813F13BAEA5}" type="presOf" srcId="{95F52285-D8ED-494B-9993-2AF00D9031D3}" destId="{07CDA564-4107-44CD-8400-80E4692B6D54}" srcOrd="0" destOrd="0" presId="urn:microsoft.com/office/officeart/2005/8/layout/cycle7"/>
    <dgm:cxn modelId="{4354A9B4-125D-475A-A9B2-579CCC109A9E}" type="presOf" srcId="{BD1C339B-6032-4B74-91A8-A03DD38DFFFF}" destId="{EB667C74-2EFA-49AB-8281-FBA8ECFD6266}" srcOrd="0" destOrd="0" presId="urn:microsoft.com/office/officeart/2005/8/layout/cycle7"/>
    <dgm:cxn modelId="{513599AB-D7C1-464E-8237-35BB1385F467}" type="presOf" srcId="{8C4E1149-8DE3-49E8-B7BE-4FA7872BD3C5}" destId="{67226175-0747-4C44-B2BA-A23ACBFEDF79}" srcOrd="0" destOrd="0" presId="urn:microsoft.com/office/officeart/2005/8/layout/cycle7"/>
    <dgm:cxn modelId="{CD5E558B-531E-40DE-9EE9-962ACDD66AF1}" srcId="{95F52285-D8ED-494B-9993-2AF00D9031D3}" destId="{8355B68D-5BE3-4FAC-8536-E0B3E7AB6294}" srcOrd="2" destOrd="0" parTransId="{DEA78C77-885D-40D0-9C21-861B4CFB77A7}" sibTransId="{29936752-86D7-454D-8B94-355F360E0177}"/>
    <dgm:cxn modelId="{029BA6F3-AA89-448D-BC95-8B21CD29D74B}" type="presOf" srcId="{7D4C5393-4D18-40A7-9ECC-8A4FBD0B9CB3}" destId="{0632D585-E54E-4F35-AB74-6612F27CC668}" srcOrd="1" destOrd="0" presId="urn:microsoft.com/office/officeart/2005/8/layout/cycle7"/>
    <dgm:cxn modelId="{3750A99A-83A1-41FE-ABAA-2577552DAF77}" type="presParOf" srcId="{07CDA564-4107-44CD-8400-80E4692B6D54}" destId="{EB667C74-2EFA-49AB-8281-FBA8ECFD6266}" srcOrd="0" destOrd="0" presId="urn:microsoft.com/office/officeart/2005/8/layout/cycle7"/>
    <dgm:cxn modelId="{061D5F3D-8197-4E75-B9E3-01F11CB757E1}" type="presParOf" srcId="{07CDA564-4107-44CD-8400-80E4692B6D54}" destId="{1200162D-9483-4056-9A48-10F5214DB147}" srcOrd="1" destOrd="0" presId="urn:microsoft.com/office/officeart/2005/8/layout/cycle7"/>
    <dgm:cxn modelId="{BE7916A8-89F6-431C-A497-27C5F4A661BF}" type="presParOf" srcId="{1200162D-9483-4056-9A48-10F5214DB147}" destId="{8B01F3B4-CE21-4577-B0E7-BE13AF8CD744}" srcOrd="0" destOrd="0" presId="urn:microsoft.com/office/officeart/2005/8/layout/cycle7"/>
    <dgm:cxn modelId="{81C82166-1FF9-42D5-A592-A409DD0ED08A}" type="presParOf" srcId="{07CDA564-4107-44CD-8400-80E4692B6D54}" destId="{67226175-0747-4C44-B2BA-A23ACBFEDF79}" srcOrd="2" destOrd="0" presId="urn:microsoft.com/office/officeart/2005/8/layout/cycle7"/>
    <dgm:cxn modelId="{E09A7EBC-EB70-4841-AC58-6470E143ED57}" type="presParOf" srcId="{07CDA564-4107-44CD-8400-80E4692B6D54}" destId="{5DC940C0-3402-4DAF-BAB5-B3E5CEFFA59C}" srcOrd="3" destOrd="0" presId="urn:microsoft.com/office/officeart/2005/8/layout/cycle7"/>
    <dgm:cxn modelId="{6B099BF6-CF15-4E70-B22E-4850BF7D473F}" type="presParOf" srcId="{5DC940C0-3402-4DAF-BAB5-B3E5CEFFA59C}" destId="{0632D585-E54E-4F35-AB74-6612F27CC668}" srcOrd="0" destOrd="0" presId="urn:microsoft.com/office/officeart/2005/8/layout/cycle7"/>
    <dgm:cxn modelId="{5B4DD2D0-5E00-4E98-BC96-74CAB4AE57AC}" type="presParOf" srcId="{07CDA564-4107-44CD-8400-80E4692B6D54}" destId="{2A7EDFBE-AEEE-4219-A57B-514D0AA7DC7A}" srcOrd="4" destOrd="0" presId="urn:microsoft.com/office/officeart/2005/8/layout/cycle7"/>
    <dgm:cxn modelId="{4C883805-5754-4C39-AE2C-F71D2AA07D08}" type="presParOf" srcId="{07CDA564-4107-44CD-8400-80E4692B6D54}" destId="{5293EE3F-9E98-4EA6-B0B8-0AEA701E48BC}" srcOrd="5" destOrd="0" presId="urn:microsoft.com/office/officeart/2005/8/layout/cycle7"/>
    <dgm:cxn modelId="{5459125B-0CAC-4AA0-8AEB-EEB960ADA95A}" type="presParOf" srcId="{5293EE3F-9E98-4EA6-B0B8-0AEA701E48BC}" destId="{86BC7C02-BCDB-4A8A-B601-FEA78AD9A4E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A64AD-ACA9-4D43-A545-BCD188F328B3}">
      <dsp:nvSpPr>
        <dsp:cNvPr id="0" name=""/>
        <dsp:cNvSpPr/>
      </dsp:nvSpPr>
      <dsp:spPr>
        <a:xfrm>
          <a:off x="1330332" y="500081"/>
          <a:ext cx="1753039" cy="82759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SLO Development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370732" y="540481"/>
        <a:ext cx="1672239" cy="746795"/>
      </dsp:txXfrm>
    </dsp:sp>
    <dsp:sp modelId="{3EE43039-8327-4398-B938-A3422D929A32}">
      <dsp:nvSpPr>
        <dsp:cNvPr id="0" name=""/>
        <dsp:cNvSpPr/>
      </dsp:nvSpPr>
      <dsp:spPr>
        <a:xfrm>
          <a:off x="593892" y="919322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2608238" y="303248"/>
              </a:moveTo>
              <a:arcTo wR="1653755" hR="1653755" stAng="18315066" swAng="8927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A5968-F754-477C-96BF-3A4041052B50}">
      <dsp:nvSpPr>
        <dsp:cNvPr id="0" name=""/>
        <dsp:cNvSpPr/>
      </dsp:nvSpPr>
      <dsp:spPr>
        <a:xfrm>
          <a:off x="2917624" y="1625176"/>
          <a:ext cx="1785417" cy="82759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Preliminary Conference- SLO Approval</a:t>
          </a:r>
          <a:endParaRPr lang="en-US" sz="1500" kern="1200" dirty="0"/>
        </a:p>
      </dsp:txBody>
      <dsp:txXfrm>
        <a:off x="2958024" y="1665576"/>
        <a:ext cx="1704617" cy="746795"/>
      </dsp:txXfrm>
    </dsp:sp>
    <dsp:sp modelId="{323DBD60-A711-4641-9A2D-14542586ADA4}">
      <dsp:nvSpPr>
        <dsp:cNvPr id="0" name=""/>
        <dsp:cNvSpPr/>
      </dsp:nvSpPr>
      <dsp:spPr>
        <a:xfrm>
          <a:off x="597089" y="993370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3307383" y="1633215"/>
              </a:moveTo>
              <a:arcTo wR="1653755" hR="1653755" stAng="21557301" swAng="11083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6B3CD-4509-4428-AF09-8F4E1E309453}">
      <dsp:nvSpPr>
        <dsp:cNvPr id="0" name=""/>
        <dsp:cNvSpPr/>
      </dsp:nvSpPr>
      <dsp:spPr>
        <a:xfrm>
          <a:off x="2554341" y="3314460"/>
          <a:ext cx="1849766" cy="82759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Mid-Course Conference</a:t>
          </a:r>
          <a:endParaRPr lang="en-US" sz="1500" kern="1200" dirty="0"/>
        </a:p>
      </dsp:txBody>
      <dsp:txXfrm>
        <a:off x="2594741" y="3354860"/>
        <a:ext cx="1768966" cy="746795"/>
      </dsp:txXfrm>
    </dsp:sp>
    <dsp:sp modelId="{2CFA79D0-8521-4869-9F95-371304BB13F6}">
      <dsp:nvSpPr>
        <dsp:cNvPr id="0" name=""/>
        <dsp:cNvSpPr/>
      </dsp:nvSpPr>
      <dsp:spPr>
        <a:xfrm>
          <a:off x="648620" y="938222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2040237" y="3261716"/>
              </a:moveTo>
              <a:arcTo wR="1653755" hR="1653755" stAng="4589101" swAng="12708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A91C0-8270-4913-854B-4442FE7A18E2}">
      <dsp:nvSpPr>
        <dsp:cNvPr id="0" name=""/>
        <dsp:cNvSpPr/>
      </dsp:nvSpPr>
      <dsp:spPr>
        <a:xfrm>
          <a:off x="158381" y="3365122"/>
          <a:ext cx="1881876" cy="82759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Final Review and Score </a:t>
          </a:r>
          <a:endParaRPr lang="en-US" sz="1500" kern="1200" dirty="0"/>
        </a:p>
      </dsp:txBody>
      <dsp:txXfrm>
        <a:off x="198781" y="3405522"/>
        <a:ext cx="1801076" cy="746795"/>
      </dsp:txXfrm>
    </dsp:sp>
    <dsp:sp modelId="{F16C39CC-310F-4682-B8BB-3869501C4FD8}">
      <dsp:nvSpPr>
        <dsp:cNvPr id="0" name=""/>
        <dsp:cNvSpPr/>
      </dsp:nvSpPr>
      <dsp:spPr>
        <a:xfrm>
          <a:off x="639848" y="1046124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88989" y="2188933"/>
              </a:moveTo>
              <a:arcTo wR="1653755" hR="1653755" stAng="9667104" swAng="8818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97C49-E33C-4F92-AF7E-D134A0D75396}">
      <dsp:nvSpPr>
        <dsp:cNvPr id="0" name=""/>
        <dsp:cNvSpPr/>
      </dsp:nvSpPr>
      <dsp:spPr>
        <a:xfrm>
          <a:off x="-283441" y="1853408"/>
          <a:ext cx="1896289" cy="82759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Summative Conference and Reflection</a:t>
          </a:r>
          <a:endParaRPr lang="en-US" sz="1500" kern="1200" dirty="0"/>
        </a:p>
      </dsp:txBody>
      <dsp:txXfrm>
        <a:off x="-243041" y="1893808"/>
        <a:ext cx="1815489" cy="746795"/>
      </dsp:txXfrm>
    </dsp:sp>
    <dsp:sp modelId="{DFE679E7-9FBE-470A-9029-251B99977562}">
      <dsp:nvSpPr>
        <dsp:cNvPr id="0" name=""/>
        <dsp:cNvSpPr/>
      </dsp:nvSpPr>
      <dsp:spPr>
        <a:xfrm>
          <a:off x="670513" y="852308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209308" y="848472"/>
              </a:moveTo>
              <a:arcTo wR="1653755" hR="1653755" stAng="12548386" swAng="10813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FE8A4-92C3-4187-A930-1F99B1D9A2A3}">
      <dsp:nvSpPr>
        <dsp:cNvPr id="0" name=""/>
        <dsp:cNvSpPr/>
      </dsp:nvSpPr>
      <dsp:spPr>
        <a:xfrm>
          <a:off x="0" y="373414"/>
          <a:ext cx="82296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Objective</a:t>
          </a:r>
          <a:r>
            <a:rPr lang="en-US" sz="1200" kern="1200" dirty="0" smtClean="0"/>
            <a:t>- The goal statement. Identifies content; focused enough that it is measurable.</a:t>
          </a:r>
          <a:endParaRPr lang="en-US" sz="1200" kern="1200" dirty="0"/>
        </a:p>
      </dsp:txBody>
      <dsp:txXfrm>
        <a:off x="14050" y="387464"/>
        <a:ext cx="8201500" cy="259719"/>
      </dsp:txXfrm>
    </dsp:sp>
    <dsp:sp modelId="{DEC2270F-45F0-48DF-82C7-174837423D71}">
      <dsp:nvSpPr>
        <dsp:cNvPr id="0" name=""/>
        <dsp:cNvSpPr/>
      </dsp:nvSpPr>
      <dsp:spPr>
        <a:xfrm>
          <a:off x="0" y="1780144"/>
          <a:ext cx="82296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Student Population</a:t>
          </a:r>
          <a:r>
            <a:rPr lang="en-US" sz="1200" b="0" kern="1200" dirty="0" smtClean="0"/>
            <a:t>-</a:t>
          </a:r>
          <a:r>
            <a:rPr lang="en-US" sz="1200" b="1" kern="1200" dirty="0" smtClean="0"/>
            <a:t> </a:t>
          </a:r>
          <a:r>
            <a:rPr lang="en-US" sz="1200" kern="1200" dirty="0" smtClean="0"/>
            <a:t>Specific population targeted by the SLO; includes information about student learning. </a:t>
          </a:r>
          <a:endParaRPr lang="en-US" sz="1200" kern="1200" dirty="0"/>
        </a:p>
      </dsp:txBody>
      <dsp:txXfrm>
        <a:off x="14050" y="1794194"/>
        <a:ext cx="8201500" cy="259719"/>
      </dsp:txXfrm>
    </dsp:sp>
    <dsp:sp modelId="{FD1D75F0-32B0-44E8-9956-540BA4DAB0B8}">
      <dsp:nvSpPr>
        <dsp:cNvPr id="0" name=""/>
        <dsp:cNvSpPr/>
      </dsp:nvSpPr>
      <dsp:spPr>
        <a:xfrm>
          <a:off x="0" y="3585412"/>
          <a:ext cx="8229600" cy="28781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Teacher Professional Growth and Development (and Action Research): SC specific component.</a:t>
          </a:r>
          <a:endParaRPr lang="en-US" sz="1200" kern="1200" dirty="0"/>
        </a:p>
      </dsp:txBody>
      <dsp:txXfrm>
        <a:off x="14050" y="3599462"/>
        <a:ext cx="8201500" cy="259719"/>
      </dsp:txXfrm>
    </dsp:sp>
    <dsp:sp modelId="{94C0120F-9C8C-4098-91A4-766C9CE41591}">
      <dsp:nvSpPr>
        <dsp:cNvPr id="0" name=""/>
        <dsp:cNvSpPr/>
      </dsp:nvSpPr>
      <dsp:spPr>
        <a:xfrm>
          <a:off x="0" y="2130345"/>
          <a:ext cx="82296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Content/Standards/Interval of Instruction</a:t>
          </a:r>
          <a:r>
            <a:rPr lang="en-US" sz="1200" b="0" kern="1200" dirty="0" smtClean="0"/>
            <a:t>- </a:t>
          </a:r>
          <a:r>
            <a:rPr lang="en-US" sz="1200" kern="1200" dirty="0" smtClean="0"/>
            <a:t>Specifies time period of instruction, and demonstrates content standard alignment.</a:t>
          </a:r>
          <a:endParaRPr lang="en-US" sz="1200" kern="1200" dirty="0"/>
        </a:p>
      </dsp:txBody>
      <dsp:txXfrm>
        <a:off x="14050" y="2144395"/>
        <a:ext cx="8201500" cy="259719"/>
      </dsp:txXfrm>
    </dsp:sp>
    <dsp:sp modelId="{3FECC61D-A506-45EB-BF63-73338181F186}">
      <dsp:nvSpPr>
        <dsp:cNvPr id="0" name=""/>
        <dsp:cNvSpPr/>
      </dsp:nvSpPr>
      <dsp:spPr>
        <a:xfrm>
          <a:off x="0" y="2480543"/>
          <a:ext cx="82296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Assessment</a:t>
          </a:r>
          <a:r>
            <a:rPr lang="en-US" sz="1200" kern="1200" dirty="0" smtClean="0"/>
            <a:t>- Describes which assessment(s) and grading procedures will be used and why they are appropriate.</a:t>
          </a:r>
          <a:endParaRPr lang="en-US" sz="1200" kern="1200" dirty="0"/>
        </a:p>
      </dsp:txBody>
      <dsp:txXfrm>
        <a:off x="14050" y="2494593"/>
        <a:ext cx="8201500" cy="259719"/>
      </dsp:txXfrm>
    </dsp:sp>
    <dsp:sp modelId="{084FD407-03C2-451B-8FC2-CEE79C4AFF70}">
      <dsp:nvSpPr>
        <dsp:cNvPr id="0" name=""/>
        <dsp:cNvSpPr/>
      </dsp:nvSpPr>
      <dsp:spPr>
        <a:xfrm>
          <a:off x="0" y="3186875"/>
          <a:ext cx="82296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Progress Monitoring</a:t>
          </a:r>
          <a:r>
            <a:rPr lang="en-US" sz="1200" b="0" kern="1200" dirty="0" smtClean="0"/>
            <a:t>-</a:t>
          </a:r>
          <a:r>
            <a:rPr lang="en-US" sz="1200" b="1" kern="1200" dirty="0" smtClean="0"/>
            <a:t> </a:t>
          </a:r>
          <a:r>
            <a:rPr lang="en-US" sz="1200" kern="1200" dirty="0" smtClean="0"/>
            <a:t>Describes type and frequency of interim assessments to measure student progress.</a:t>
          </a:r>
          <a:endParaRPr lang="en-US" sz="1200" kern="1200" dirty="0"/>
        </a:p>
      </dsp:txBody>
      <dsp:txXfrm>
        <a:off x="14050" y="3200925"/>
        <a:ext cx="8201500" cy="259719"/>
      </dsp:txXfrm>
    </dsp:sp>
    <dsp:sp modelId="{E02481C0-7BCB-4913-B61D-5DB9AB5D1764}">
      <dsp:nvSpPr>
        <dsp:cNvPr id="0" name=""/>
        <dsp:cNvSpPr/>
      </dsp:nvSpPr>
      <dsp:spPr>
        <a:xfrm>
          <a:off x="0" y="1073812"/>
          <a:ext cx="82296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Baseline and Trend Data</a:t>
          </a:r>
          <a:r>
            <a:rPr lang="en-US" sz="1200" b="0" kern="1200" dirty="0" smtClean="0"/>
            <a:t>-</a:t>
          </a:r>
          <a:r>
            <a:rPr lang="en-US" sz="1200" b="1" kern="1200" dirty="0" smtClean="0"/>
            <a:t> </a:t>
          </a:r>
          <a:r>
            <a:rPr lang="en-US" sz="1200" kern="1200" dirty="0" smtClean="0"/>
            <a:t>Describes students’ baseline knowledge for learning and patterns in data.</a:t>
          </a:r>
          <a:endParaRPr lang="en-US" sz="1200" kern="1200" dirty="0"/>
        </a:p>
      </dsp:txBody>
      <dsp:txXfrm>
        <a:off x="14050" y="1087862"/>
        <a:ext cx="8201500" cy="259719"/>
      </dsp:txXfrm>
    </dsp:sp>
    <dsp:sp modelId="{20A7A474-93CA-4C76-9A5B-2893900BA911}">
      <dsp:nvSpPr>
        <dsp:cNvPr id="0" name=""/>
        <dsp:cNvSpPr/>
      </dsp:nvSpPr>
      <dsp:spPr>
        <a:xfrm>
          <a:off x="0" y="2830743"/>
          <a:ext cx="82296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Instructional Strategies</a:t>
          </a:r>
          <a:r>
            <a:rPr lang="en-US" sz="1200" b="0" kern="1200" dirty="0" smtClean="0"/>
            <a:t>- </a:t>
          </a:r>
          <a:r>
            <a:rPr lang="en-US" sz="1200" kern="1200" dirty="0" smtClean="0"/>
            <a:t>Describes research-based instructional strategies that will be used during interval.</a:t>
          </a:r>
          <a:endParaRPr lang="en-US" sz="1200" kern="1200" dirty="0"/>
        </a:p>
      </dsp:txBody>
      <dsp:txXfrm>
        <a:off x="14050" y="2844793"/>
        <a:ext cx="8201500" cy="259719"/>
      </dsp:txXfrm>
    </dsp:sp>
    <dsp:sp modelId="{46190A7B-0462-4C01-8540-9CFE6CDDDFC5}">
      <dsp:nvSpPr>
        <dsp:cNvPr id="0" name=""/>
        <dsp:cNvSpPr/>
      </dsp:nvSpPr>
      <dsp:spPr>
        <a:xfrm>
          <a:off x="0" y="1424013"/>
          <a:ext cx="82296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Growth Targets</a:t>
          </a:r>
          <a:r>
            <a:rPr lang="en-US" sz="1200" b="0" kern="1200" dirty="0" smtClean="0"/>
            <a:t>-</a:t>
          </a:r>
          <a:r>
            <a:rPr lang="en-US" sz="1200" b="1" kern="1200" dirty="0" smtClean="0"/>
            <a:t> </a:t>
          </a:r>
          <a:r>
            <a:rPr lang="en-US" sz="1200" kern="1200" dirty="0" smtClean="0"/>
            <a:t>Describes teacher’s expectations for student growth at end of interval; tiered for all students.</a:t>
          </a:r>
          <a:endParaRPr lang="en-US" sz="1200" kern="1200" dirty="0"/>
        </a:p>
      </dsp:txBody>
      <dsp:txXfrm>
        <a:off x="14050" y="1438063"/>
        <a:ext cx="8201500" cy="259719"/>
      </dsp:txXfrm>
    </dsp:sp>
    <dsp:sp modelId="{46BACA8D-1596-4DFE-A8EE-82F3E83B7F0F}">
      <dsp:nvSpPr>
        <dsp:cNvPr id="0" name=""/>
        <dsp:cNvSpPr/>
      </dsp:nvSpPr>
      <dsp:spPr>
        <a:xfrm>
          <a:off x="0" y="723614"/>
          <a:ext cx="82296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Rationale</a:t>
          </a:r>
          <a:r>
            <a:rPr lang="en-US" sz="1200" kern="1200" dirty="0" smtClean="0"/>
            <a:t>- Explains how growth targets and student population were determined.</a:t>
          </a:r>
          <a:endParaRPr lang="en-US" sz="1200" kern="1200" dirty="0"/>
        </a:p>
      </dsp:txBody>
      <dsp:txXfrm>
        <a:off x="14050" y="737664"/>
        <a:ext cx="8201500" cy="259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D20C-F388-4739-945A-E9B0D9DCE8B1}">
      <dsp:nvSpPr>
        <dsp:cNvPr id="0" name=""/>
        <dsp:cNvSpPr/>
      </dsp:nvSpPr>
      <dsp:spPr>
        <a:xfrm rot="10800000">
          <a:off x="0" y="0"/>
          <a:ext cx="9143999" cy="1504950"/>
        </a:xfrm>
        <a:prstGeom prst="trapezoid">
          <a:avLst>
            <a:gd name="adj" fmla="val 759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State Standardized Assessments</a:t>
          </a:r>
          <a:endParaRPr lang="en-US" sz="4000" kern="1200" dirty="0"/>
        </a:p>
      </dsp:txBody>
      <dsp:txXfrm rot="-10800000">
        <a:off x="1600199" y="0"/>
        <a:ext cx="5943600" cy="1504950"/>
      </dsp:txXfrm>
    </dsp:sp>
    <dsp:sp modelId="{7D022271-DE99-4620-853C-C5F97D3CBDFB}">
      <dsp:nvSpPr>
        <dsp:cNvPr id="0" name=""/>
        <dsp:cNvSpPr/>
      </dsp:nvSpPr>
      <dsp:spPr>
        <a:xfrm rot="10800000">
          <a:off x="1143000" y="1504950"/>
          <a:ext cx="6857999" cy="1504950"/>
        </a:xfrm>
        <a:prstGeom prst="trapezoid">
          <a:avLst>
            <a:gd name="adj" fmla="val 759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District Standardized Assessments</a:t>
          </a:r>
          <a:endParaRPr lang="en-US" sz="4000" kern="1200" dirty="0"/>
        </a:p>
      </dsp:txBody>
      <dsp:txXfrm rot="-10800000">
        <a:off x="2343150" y="1504950"/>
        <a:ext cx="4457700" cy="1504950"/>
      </dsp:txXfrm>
    </dsp:sp>
    <dsp:sp modelId="{43835F9F-99E6-4B5A-81D2-B8E729F0C6CE}">
      <dsp:nvSpPr>
        <dsp:cNvPr id="0" name=""/>
        <dsp:cNvSpPr/>
      </dsp:nvSpPr>
      <dsp:spPr>
        <a:xfrm rot="10800000">
          <a:off x="2286000" y="3009900"/>
          <a:ext cx="4571999" cy="1504950"/>
        </a:xfrm>
        <a:prstGeom prst="trapezoid">
          <a:avLst>
            <a:gd name="adj" fmla="val 759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Common Assessments</a:t>
          </a:r>
          <a:endParaRPr lang="en-US" sz="4000" kern="1200" dirty="0"/>
        </a:p>
      </dsp:txBody>
      <dsp:txXfrm rot="-10800000">
        <a:off x="3086099" y="3009900"/>
        <a:ext cx="2971800" cy="1504950"/>
      </dsp:txXfrm>
    </dsp:sp>
    <dsp:sp modelId="{B86891D4-B646-4FC7-B407-27581489EB4B}">
      <dsp:nvSpPr>
        <dsp:cNvPr id="0" name=""/>
        <dsp:cNvSpPr/>
      </dsp:nvSpPr>
      <dsp:spPr>
        <a:xfrm rot="10800000">
          <a:off x="3429000" y="4514850"/>
          <a:ext cx="2285999" cy="1504950"/>
        </a:xfrm>
        <a:prstGeom prst="trapezoid">
          <a:avLst>
            <a:gd name="adj" fmla="val 759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Teacher-Created Assessments</a:t>
          </a:r>
          <a:endParaRPr lang="en-US" sz="2400" b="0" kern="1200" dirty="0"/>
        </a:p>
      </dsp:txBody>
      <dsp:txXfrm rot="-10800000">
        <a:off x="3429000" y="4514850"/>
        <a:ext cx="2285999" cy="1504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3BE2D-BE06-420B-9755-5D3E61800F66}">
      <dsp:nvSpPr>
        <dsp:cNvPr id="0" name=""/>
        <dsp:cNvSpPr/>
      </dsp:nvSpPr>
      <dsp:spPr>
        <a:xfrm>
          <a:off x="3374058" y="2160546"/>
          <a:ext cx="2319682" cy="20797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Determining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Assessment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Strength</a:t>
          </a:r>
          <a:endParaRPr lang="en-US" sz="2300" kern="1200" dirty="0"/>
        </a:p>
      </dsp:txBody>
      <dsp:txXfrm>
        <a:off x="3713768" y="2465112"/>
        <a:ext cx="1640262" cy="1470575"/>
      </dsp:txXfrm>
    </dsp:sp>
    <dsp:sp modelId="{FEB0BA8F-D198-4050-9D41-274CF23FB871}">
      <dsp:nvSpPr>
        <dsp:cNvPr id="0" name=""/>
        <dsp:cNvSpPr/>
      </dsp:nvSpPr>
      <dsp:spPr>
        <a:xfrm rot="16085433">
          <a:off x="4364504" y="1642682"/>
          <a:ext cx="253998" cy="57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4403873" y="1795170"/>
        <a:ext cx="177799" cy="343230"/>
      </dsp:txXfrm>
    </dsp:sp>
    <dsp:sp modelId="{1A0188F5-90D3-4239-B377-00194FD820EC}">
      <dsp:nvSpPr>
        <dsp:cNvPr id="0" name=""/>
        <dsp:cNvSpPr/>
      </dsp:nvSpPr>
      <dsp:spPr>
        <a:xfrm>
          <a:off x="3613998" y="0"/>
          <a:ext cx="1682501" cy="16825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Valid</a:t>
          </a:r>
          <a:endParaRPr lang="en-US" sz="1800" kern="1200" dirty="0"/>
        </a:p>
      </dsp:txBody>
      <dsp:txXfrm>
        <a:off x="3860395" y="246397"/>
        <a:ext cx="1189707" cy="1189707"/>
      </dsp:txXfrm>
    </dsp:sp>
    <dsp:sp modelId="{D41354DC-F1AC-4E19-9163-49F4A44822AB}">
      <dsp:nvSpPr>
        <dsp:cNvPr id="0" name=""/>
        <dsp:cNvSpPr/>
      </dsp:nvSpPr>
      <dsp:spPr>
        <a:xfrm rot="19967958">
          <a:off x="5721123" y="2156038"/>
          <a:ext cx="576592" cy="57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730612" y="2309671"/>
        <a:ext cx="404977" cy="343230"/>
      </dsp:txXfrm>
    </dsp:sp>
    <dsp:sp modelId="{E3531954-3AE8-4B1A-8F71-A288A4D20AC2}">
      <dsp:nvSpPr>
        <dsp:cNvPr id="0" name=""/>
        <dsp:cNvSpPr/>
      </dsp:nvSpPr>
      <dsp:spPr>
        <a:xfrm>
          <a:off x="6414699" y="960163"/>
          <a:ext cx="1682501" cy="16825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Reliable</a:t>
          </a:r>
          <a:endParaRPr lang="en-US" sz="1800" kern="1200" dirty="0"/>
        </a:p>
      </dsp:txBody>
      <dsp:txXfrm>
        <a:off x="6661096" y="1206560"/>
        <a:ext cx="1189707" cy="1189707"/>
      </dsp:txXfrm>
    </dsp:sp>
    <dsp:sp modelId="{E2216CF0-8DFD-48BC-A95B-72D73684C555}">
      <dsp:nvSpPr>
        <dsp:cNvPr id="0" name=""/>
        <dsp:cNvSpPr/>
      </dsp:nvSpPr>
      <dsp:spPr>
        <a:xfrm rot="1959138">
          <a:off x="5632449" y="3801905"/>
          <a:ext cx="572915" cy="57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646010" y="3870018"/>
        <a:ext cx="401300" cy="343230"/>
      </dsp:txXfrm>
    </dsp:sp>
    <dsp:sp modelId="{D36FA043-C82B-49A6-8AD3-898A414DFF2C}">
      <dsp:nvSpPr>
        <dsp:cNvPr id="0" name=""/>
        <dsp:cNvSpPr/>
      </dsp:nvSpPr>
      <dsp:spPr>
        <a:xfrm>
          <a:off x="6254675" y="4000930"/>
          <a:ext cx="1682501" cy="16825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Comparable</a:t>
          </a:r>
          <a:endParaRPr lang="en-US" sz="1800" kern="1200" dirty="0"/>
        </a:p>
      </dsp:txBody>
      <dsp:txXfrm>
        <a:off x="6501072" y="4247327"/>
        <a:ext cx="1189707" cy="1189707"/>
      </dsp:txXfrm>
    </dsp:sp>
    <dsp:sp modelId="{DF06A798-61F6-44E8-8840-24B380C02D12}">
      <dsp:nvSpPr>
        <dsp:cNvPr id="0" name=""/>
        <dsp:cNvSpPr/>
      </dsp:nvSpPr>
      <dsp:spPr>
        <a:xfrm rot="5400000">
          <a:off x="4407943" y="4184752"/>
          <a:ext cx="251913" cy="57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445730" y="4261375"/>
        <a:ext cx="176339" cy="343230"/>
      </dsp:txXfrm>
    </dsp:sp>
    <dsp:sp modelId="{D4C9853C-E023-40D8-86DA-887349DBEF0B}">
      <dsp:nvSpPr>
        <dsp:cNvPr id="0" name=""/>
        <dsp:cNvSpPr/>
      </dsp:nvSpPr>
      <dsp:spPr>
        <a:xfrm>
          <a:off x="3692649" y="4715562"/>
          <a:ext cx="1682501" cy="16825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Rigorous</a:t>
          </a:r>
          <a:endParaRPr lang="en-US" sz="1800" kern="1200" dirty="0"/>
        </a:p>
      </dsp:txBody>
      <dsp:txXfrm>
        <a:off x="3939046" y="4961959"/>
        <a:ext cx="1189707" cy="1189707"/>
      </dsp:txXfrm>
    </dsp:sp>
    <dsp:sp modelId="{297C6578-6D7F-40B9-B631-40FB12A8EEC5}">
      <dsp:nvSpPr>
        <dsp:cNvPr id="0" name=""/>
        <dsp:cNvSpPr/>
      </dsp:nvSpPr>
      <dsp:spPr>
        <a:xfrm rot="9462906">
          <a:off x="2857281" y="3506887"/>
          <a:ext cx="461676" cy="57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2990612" y="3595036"/>
        <a:ext cx="323173" cy="343230"/>
      </dsp:txXfrm>
    </dsp:sp>
    <dsp:sp modelId="{5AC20852-915D-4BFB-B574-1A5A7E3E533E}">
      <dsp:nvSpPr>
        <dsp:cNvPr id="0" name=""/>
        <dsp:cNvSpPr/>
      </dsp:nvSpPr>
      <dsp:spPr>
        <a:xfrm>
          <a:off x="1053347" y="3440792"/>
          <a:ext cx="1682501" cy="16825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Timely</a:t>
          </a:r>
          <a:endParaRPr lang="en-US" sz="1800" kern="1200" dirty="0"/>
        </a:p>
      </dsp:txBody>
      <dsp:txXfrm>
        <a:off x="1299744" y="3687189"/>
        <a:ext cx="1189707" cy="1189707"/>
      </dsp:txXfrm>
    </dsp:sp>
    <dsp:sp modelId="{1C2EA9EE-F273-4A77-ADDE-54D91A67F396}">
      <dsp:nvSpPr>
        <dsp:cNvPr id="0" name=""/>
        <dsp:cNvSpPr/>
      </dsp:nvSpPr>
      <dsp:spPr>
        <a:xfrm rot="12710448">
          <a:off x="2806456" y="2029752"/>
          <a:ext cx="605918" cy="57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2965158" y="2189431"/>
        <a:ext cx="434303" cy="343230"/>
      </dsp:txXfrm>
    </dsp:sp>
    <dsp:sp modelId="{37CA911F-8AB4-4A4C-9228-CCEF1ABB99AE}">
      <dsp:nvSpPr>
        <dsp:cNvPr id="0" name=""/>
        <dsp:cNvSpPr/>
      </dsp:nvSpPr>
      <dsp:spPr>
        <a:xfrm>
          <a:off x="1053337" y="720103"/>
          <a:ext cx="1682501" cy="16825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Stretch</a:t>
          </a:r>
          <a:endParaRPr lang="en-US" sz="1800" kern="1200" dirty="0"/>
        </a:p>
      </dsp:txBody>
      <dsp:txXfrm>
        <a:off x="1299734" y="966500"/>
        <a:ext cx="1189707" cy="1189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7FC48-336D-47DE-A620-1CC4D9CEEDE0}">
      <dsp:nvSpPr>
        <dsp:cNvPr id="0" name=""/>
        <dsp:cNvSpPr/>
      </dsp:nvSpPr>
      <dsp:spPr>
        <a:xfrm rot="5400000">
          <a:off x="-278200" y="362153"/>
          <a:ext cx="1854668" cy="129826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Set Initial Growth Targets</a:t>
          </a:r>
          <a:endParaRPr lang="en-US" sz="1800" b="1" kern="1200" dirty="0"/>
        </a:p>
      </dsp:txBody>
      <dsp:txXfrm rot="-5400000">
        <a:off x="0" y="733087"/>
        <a:ext cx="1298268" cy="556400"/>
      </dsp:txXfrm>
    </dsp:sp>
    <dsp:sp modelId="{ED1AEC76-2ACB-4AC1-8E27-B41369B22D44}">
      <dsp:nvSpPr>
        <dsp:cNvPr id="0" name=""/>
        <dsp:cNvSpPr/>
      </dsp:nvSpPr>
      <dsp:spPr>
        <a:xfrm rot="5400000">
          <a:off x="4223235" y="-2629804"/>
          <a:ext cx="1348882" cy="723295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What growth have students made in previous years?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What is the minimum score at which students can be “proficient”? Does the initial growth target allow students to make meaningful progress towards proficiency?</a:t>
          </a:r>
        </a:p>
      </dsp:txBody>
      <dsp:txXfrm rot="-5400000">
        <a:off x="1281199" y="378079"/>
        <a:ext cx="7167109" cy="1217188"/>
      </dsp:txXfrm>
    </dsp:sp>
    <dsp:sp modelId="{0E51E613-1137-4F64-A985-164E00A7B92D}">
      <dsp:nvSpPr>
        <dsp:cNvPr id="0" name=""/>
        <dsp:cNvSpPr/>
      </dsp:nvSpPr>
      <dsp:spPr>
        <a:xfrm rot="5400000">
          <a:off x="-278200" y="2223751"/>
          <a:ext cx="1854668" cy="129826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Adjust Growth Targets</a:t>
          </a:r>
          <a:endParaRPr lang="en-US" sz="1800" b="1" kern="1200" dirty="0"/>
        </a:p>
      </dsp:txBody>
      <dsp:txXfrm rot="-5400000">
        <a:off x="0" y="2594685"/>
        <a:ext cx="1298268" cy="556400"/>
      </dsp:txXfrm>
    </dsp:sp>
    <dsp:sp modelId="{FAC6373F-D0DC-40BE-95E3-372C2D8CAB49}">
      <dsp:nvSpPr>
        <dsp:cNvPr id="0" name=""/>
        <dsp:cNvSpPr/>
      </dsp:nvSpPr>
      <dsp:spPr>
        <a:xfrm rot="5400000">
          <a:off x="4071308" y="-883098"/>
          <a:ext cx="1581565" cy="723295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Are there contextual factors that are likely to affect students’ growth in positive or negative ways?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Are these factors reflected in students’ previous growth or are they new?</a:t>
          </a:r>
          <a:endParaRPr lang="en-US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What growth have students with similar factors made in the past? </a:t>
          </a:r>
        </a:p>
      </dsp:txBody>
      <dsp:txXfrm rot="-5400000">
        <a:off x="1245613" y="2019803"/>
        <a:ext cx="7155750" cy="1427153"/>
      </dsp:txXfrm>
    </dsp:sp>
    <dsp:sp modelId="{530BE79C-669C-4909-8128-6ACFD4E3D9C1}">
      <dsp:nvSpPr>
        <dsp:cNvPr id="0" name=""/>
        <dsp:cNvSpPr/>
      </dsp:nvSpPr>
      <dsp:spPr>
        <a:xfrm rot="5400000">
          <a:off x="-278200" y="3909930"/>
          <a:ext cx="1854668" cy="129826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Review Targets</a:t>
          </a:r>
          <a:endParaRPr lang="en-US" sz="1900" b="1" kern="1200" dirty="0"/>
        </a:p>
      </dsp:txBody>
      <dsp:txXfrm rot="-5400000">
        <a:off x="0" y="4280864"/>
        <a:ext cx="1298268" cy="556400"/>
      </dsp:txXfrm>
    </dsp:sp>
    <dsp:sp modelId="{AA0C6F44-97A0-4AA0-A86B-623B3E47D2A7}">
      <dsp:nvSpPr>
        <dsp:cNvPr id="0" name=""/>
        <dsp:cNvSpPr/>
      </dsp:nvSpPr>
      <dsp:spPr>
        <a:xfrm rot="5400000">
          <a:off x="4673748" y="605423"/>
          <a:ext cx="481996" cy="723295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Are these targets rigorous and attainable?</a:t>
          </a:r>
          <a:endParaRPr lang="en-US" sz="2400" kern="1200" dirty="0"/>
        </a:p>
      </dsp:txBody>
      <dsp:txXfrm rot="-5400000">
        <a:off x="1298269" y="4004432"/>
        <a:ext cx="7209427" cy="434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B88CA-3E35-46A5-B2B2-DEEC25A7001E}">
      <dsp:nvSpPr>
        <dsp:cNvPr id="0" name=""/>
        <dsp:cNvSpPr/>
      </dsp:nvSpPr>
      <dsp:spPr>
        <a:xfrm>
          <a:off x="2637095" y="416"/>
          <a:ext cx="3271195" cy="1479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The Learning Goal </a:t>
          </a:r>
          <a:endParaRPr lang="en-US" sz="4100" kern="1200" dirty="0"/>
        </a:p>
      </dsp:txBody>
      <dsp:txXfrm>
        <a:off x="2637095" y="416"/>
        <a:ext cx="3271195" cy="1479509"/>
      </dsp:txXfrm>
    </dsp:sp>
    <dsp:sp modelId="{705AD509-1831-46A4-B014-5E3F18DB2ABC}">
      <dsp:nvSpPr>
        <dsp:cNvPr id="0" name=""/>
        <dsp:cNvSpPr/>
      </dsp:nvSpPr>
      <dsp:spPr>
        <a:xfrm>
          <a:off x="1025909" y="416"/>
          <a:ext cx="1464714" cy="147950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F35A0-8C1F-47C6-9E9F-28B49CA6EB95}">
      <dsp:nvSpPr>
        <dsp:cNvPr id="0" name=""/>
        <dsp:cNvSpPr/>
      </dsp:nvSpPr>
      <dsp:spPr>
        <a:xfrm>
          <a:off x="1025909" y="1724045"/>
          <a:ext cx="3271195" cy="1479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Assessment and Scoring</a:t>
          </a:r>
          <a:endParaRPr lang="en-US" sz="4100" kern="1200" dirty="0"/>
        </a:p>
      </dsp:txBody>
      <dsp:txXfrm>
        <a:off x="1025909" y="1724045"/>
        <a:ext cx="3271195" cy="1479509"/>
      </dsp:txXfrm>
    </dsp:sp>
    <dsp:sp modelId="{9CA86937-56B3-41E6-9221-7BA4BBB7D207}">
      <dsp:nvSpPr>
        <dsp:cNvPr id="0" name=""/>
        <dsp:cNvSpPr/>
      </dsp:nvSpPr>
      <dsp:spPr>
        <a:xfrm>
          <a:off x="4443576" y="1724045"/>
          <a:ext cx="1464714" cy="147950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E1F84-BA37-43C9-8F34-7B7E499893DD}">
      <dsp:nvSpPr>
        <dsp:cNvPr id="0" name=""/>
        <dsp:cNvSpPr/>
      </dsp:nvSpPr>
      <dsp:spPr>
        <a:xfrm>
          <a:off x="2637095" y="3447673"/>
          <a:ext cx="3271195" cy="1479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Targets</a:t>
          </a:r>
          <a:endParaRPr lang="en-US" sz="4100" kern="1200" dirty="0"/>
        </a:p>
      </dsp:txBody>
      <dsp:txXfrm>
        <a:off x="2637095" y="3447673"/>
        <a:ext cx="3271195" cy="1479509"/>
      </dsp:txXfrm>
    </dsp:sp>
    <dsp:sp modelId="{1214C5C6-F5EA-4A9D-8C67-BB932D518EA6}">
      <dsp:nvSpPr>
        <dsp:cNvPr id="0" name=""/>
        <dsp:cNvSpPr/>
      </dsp:nvSpPr>
      <dsp:spPr>
        <a:xfrm>
          <a:off x="1025909" y="3447673"/>
          <a:ext cx="1464714" cy="147950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67C74-2EFA-49AB-8281-FBA8ECFD6266}">
      <dsp:nvSpPr>
        <dsp:cNvPr id="0" name=""/>
        <dsp:cNvSpPr/>
      </dsp:nvSpPr>
      <dsp:spPr>
        <a:xfrm>
          <a:off x="2004156" y="1070"/>
          <a:ext cx="2072446" cy="1036223"/>
        </a:xfrm>
        <a:prstGeom prst="roundRect">
          <a:avLst>
            <a:gd name="adj" fmla="val 10000"/>
          </a:avLst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Validate</a:t>
          </a:r>
        </a:p>
      </dsp:txBody>
      <dsp:txXfrm>
        <a:off x="2034506" y="31420"/>
        <a:ext cx="2011746" cy="975523"/>
      </dsp:txXfrm>
    </dsp:sp>
    <dsp:sp modelId="{1200162D-9483-4056-9A48-10F5214DB147}">
      <dsp:nvSpPr>
        <dsp:cNvPr id="0" name=""/>
        <dsp:cNvSpPr/>
      </dsp:nvSpPr>
      <dsp:spPr>
        <a:xfrm rot="3600000">
          <a:off x="3356084" y="1819538"/>
          <a:ext cx="1079506" cy="362678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64887" y="1892074"/>
        <a:ext cx="861900" cy="217606"/>
      </dsp:txXfrm>
    </dsp:sp>
    <dsp:sp modelId="{67226175-0747-4C44-B2BA-A23ACBFEDF79}">
      <dsp:nvSpPr>
        <dsp:cNvPr id="0" name=""/>
        <dsp:cNvSpPr/>
      </dsp:nvSpPr>
      <dsp:spPr>
        <a:xfrm>
          <a:off x="3715071" y="2964462"/>
          <a:ext cx="2072446" cy="1036223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Clarify</a:t>
          </a:r>
        </a:p>
      </dsp:txBody>
      <dsp:txXfrm>
        <a:off x="3745421" y="2994812"/>
        <a:ext cx="2011746" cy="975523"/>
      </dsp:txXfrm>
    </dsp:sp>
    <dsp:sp modelId="{5DC940C0-3402-4DAF-BAB5-B3E5CEFFA59C}">
      <dsp:nvSpPr>
        <dsp:cNvPr id="0" name=""/>
        <dsp:cNvSpPr/>
      </dsp:nvSpPr>
      <dsp:spPr>
        <a:xfrm rot="10800000">
          <a:off x="2500626" y="3301234"/>
          <a:ext cx="1079506" cy="362678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09429" y="3373770"/>
        <a:ext cx="861900" cy="217606"/>
      </dsp:txXfrm>
    </dsp:sp>
    <dsp:sp modelId="{2A7EDFBE-AEEE-4219-A57B-514D0AA7DC7A}">
      <dsp:nvSpPr>
        <dsp:cNvPr id="0" name=""/>
        <dsp:cNvSpPr/>
      </dsp:nvSpPr>
      <dsp:spPr>
        <a:xfrm>
          <a:off x="293241" y="2964462"/>
          <a:ext cx="2072446" cy="103622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Stretch &amp;Apply</a:t>
          </a:r>
        </a:p>
      </dsp:txBody>
      <dsp:txXfrm>
        <a:off x="323591" y="2994812"/>
        <a:ext cx="2011746" cy="975523"/>
      </dsp:txXfrm>
    </dsp:sp>
    <dsp:sp modelId="{5293EE3F-9E98-4EA6-B0B8-0AEA701E48BC}">
      <dsp:nvSpPr>
        <dsp:cNvPr id="0" name=""/>
        <dsp:cNvSpPr/>
      </dsp:nvSpPr>
      <dsp:spPr>
        <a:xfrm rot="18000000">
          <a:off x="1645169" y="1819538"/>
          <a:ext cx="1079506" cy="362678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3972" y="1892074"/>
        <a:ext cx="861900" cy="2176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A64AD-ACA9-4D43-A545-BCD188F328B3}">
      <dsp:nvSpPr>
        <dsp:cNvPr id="0" name=""/>
        <dsp:cNvSpPr/>
      </dsp:nvSpPr>
      <dsp:spPr>
        <a:xfrm>
          <a:off x="1527373" y="1274"/>
          <a:ext cx="1395054" cy="658593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SLO Development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559523" y="33424"/>
        <a:ext cx="1330754" cy="594293"/>
      </dsp:txXfrm>
    </dsp:sp>
    <dsp:sp modelId="{3EE43039-8327-4398-B938-A3422D929A32}">
      <dsp:nvSpPr>
        <dsp:cNvPr id="0" name=""/>
        <dsp:cNvSpPr/>
      </dsp:nvSpPr>
      <dsp:spPr>
        <a:xfrm>
          <a:off x="1033647" y="399586"/>
          <a:ext cx="2632667" cy="2632667"/>
        </a:xfrm>
        <a:custGeom>
          <a:avLst/>
          <a:gdLst/>
          <a:ahLst/>
          <a:cxnLst/>
          <a:rect l="0" t="0" r="0" b="0"/>
          <a:pathLst>
            <a:path>
              <a:moveTo>
                <a:pt x="1991765" y="186498"/>
              </a:moveTo>
              <a:arcTo wR="1316333" hR="1316333" stAng="18052296" swAng="9297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A5968-F754-477C-96BF-3A4041052B50}">
      <dsp:nvSpPr>
        <dsp:cNvPr id="0" name=""/>
        <dsp:cNvSpPr/>
      </dsp:nvSpPr>
      <dsp:spPr>
        <a:xfrm>
          <a:off x="2825823" y="895801"/>
          <a:ext cx="1420820" cy="65859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Preliminary Conference- SLO Approval</a:t>
          </a:r>
          <a:endParaRPr lang="en-US" sz="1200" kern="1200" dirty="0"/>
        </a:p>
      </dsp:txBody>
      <dsp:txXfrm>
        <a:off x="2857973" y="927951"/>
        <a:ext cx="1356520" cy="594293"/>
      </dsp:txXfrm>
    </dsp:sp>
    <dsp:sp modelId="{323DBD60-A711-4641-9A2D-14542586ADA4}">
      <dsp:nvSpPr>
        <dsp:cNvPr id="0" name=""/>
        <dsp:cNvSpPr/>
      </dsp:nvSpPr>
      <dsp:spPr>
        <a:xfrm>
          <a:off x="967814" y="293978"/>
          <a:ext cx="2632667" cy="2632667"/>
        </a:xfrm>
        <a:custGeom>
          <a:avLst/>
          <a:gdLst/>
          <a:ahLst/>
          <a:cxnLst/>
          <a:rect l="0" t="0" r="0" b="0"/>
          <a:pathLst>
            <a:path>
              <a:moveTo>
                <a:pt x="2629929" y="1401200"/>
              </a:moveTo>
              <a:arcTo wR="1316333" hR="1316333" stAng="21821792" swAng="11262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6B3CD-4509-4428-AF09-8F4E1E309453}">
      <dsp:nvSpPr>
        <dsp:cNvPr id="0" name=""/>
        <dsp:cNvSpPr/>
      </dsp:nvSpPr>
      <dsp:spPr>
        <a:xfrm>
          <a:off x="2477242" y="2240414"/>
          <a:ext cx="1472028" cy="658593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Mid-Course Conference</a:t>
          </a:r>
          <a:endParaRPr lang="en-US" sz="1200" kern="1200" dirty="0"/>
        </a:p>
      </dsp:txBody>
      <dsp:txXfrm>
        <a:off x="2509392" y="2272564"/>
        <a:ext cx="1407728" cy="594293"/>
      </dsp:txXfrm>
    </dsp:sp>
    <dsp:sp modelId="{2CFA79D0-8521-4869-9F95-371304BB13F6}">
      <dsp:nvSpPr>
        <dsp:cNvPr id="0" name=""/>
        <dsp:cNvSpPr/>
      </dsp:nvSpPr>
      <dsp:spPr>
        <a:xfrm>
          <a:off x="960157" y="348942"/>
          <a:ext cx="2632667" cy="2632667"/>
        </a:xfrm>
        <a:custGeom>
          <a:avLst/>
          <a:gdLst/>
          <a:ahLst/>
          <a:cxnLst/>
          <a:rect l="0" t="0" r="0" b="0"/>
          <a:pathLst>
            <a:path>
              <a:moveTo>
                <a:pt x="1624079" y="2596188"/>
              </a:moveTo>
              <a:arcTo wR="1316333" hR="1316333" stAng="4588781" swAng="12717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A91C0-8270-4913-854B-4442FE7A18E2}">
      <dsp:nvSpPr>
        <dsp:cNvPr id="0" name=""/>
        <dsp:cNvSpPr/>
      </dsp:nvSpPr>
      <dsp:spPr>
        <a:xfrm>
          <a:off x="570141" y="2280739"/>
          <a:ext cx="1497581" cy="658593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Final Review and Score </a:t>
          </a:r>
          <a:endParaRPr lang="en-US" sz="1200" kern="1200" dirty="0"/>
        </a:p>
      </dsp:txBody>
      <dsp:txXfrm>
        <a:off x="602291" y="2312889"/>
        <a:ext cx="1433281" cy="594293"/>
      </dsp:txXfrm>
    </dsp:sp>
    <dsp:sp modelId="{F16C39CC-310F-4682-B8BB-3869501C4FD8}">
      <dsp:nvSpPr>
        <dsp:cNvPr id="0" name=""/>
        <dsp:cNvSpPr/>
      </dsp:nvSpPr>
      <dsp:spPr>
        <a:xfrm>
          <a:off x="843176" y="233947"/>
          <a:ext cx="2632667" cy="2632667"/>
        </a:xfrm>
        <a:custGeom>
          <a:avLst/>
          <a:gdLst/>
          <a:ahLst/>
          <a:cxnLst/>
          <a:rect l="0" t="0" r="0" b="0"/>
          <a:pathLst>
            <a:path>
              <a:moveTo>
                <a:pt x="160936" y="1947041"/>
              </a:moveTo>
              <a:arcTo wR="1316333" hR="1316333" stAng="9082248" swAng="9263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97C49-E33C-4F92-AF7E-D134A0D75396}">
      <dsp:nvSpPr>
        <dsp:cNvPr id="0" name=""/>
        <dsp:cNvSpPr/>
      </dsp:nvSpPr>
      <dsp:spPr>
        <a:xfrm>
          <a:off x="120114" y="1077465"/>
          <a:ext cx="1509051" cy="658593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Summative Conference and Reflection</a:t>
          </a:r>
          <a:endParaRPr lang="en-US" sz="1200" kern="1200" dirty="0"/>
        </a:p>
      </dsp:txBody>
      <dsp:txXfrm>
        <a:off x="152264" y="1109615"/>
        <a:ext cx="1444751" cy="594293"/>
      </dsp:txXfrm>
    </dsp:sp>
    <dsp:sp modelId="{DFE679E7-9FBE-470A-9029-251B99977562}">
      <dsp:nvSpPr>
        <dsp:cNvPr id="0" name=""/>
        <dsp:cNvSpPr/>
      </dsp:nvSpPr>
      <dsp:spPr>
        <a:xfrm>
          <a:off x="822831" y="379766"/>
          <a:ext cx="2632667" cy="2632667"/>
        </a:xfrm>
        <a:custGeom>
          <a:avLst/>
          <a:gdLst/>
          <a:ahLst/>
          <a:cxnLst/>
          <a:rect l="0" t="0" r="0" b="0"/>
          <a:pathLst>
            <a:path>
              <a:moveTo>
                <a:pt x="235230" y="565367"/>
              </a:moveTo>
              <a:arcTo wR="1316333" hR="1316333" stAng="12887098" swAng="12460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67C74-2EFA-49AB-8281-FBA8ECFD6266}">
      <dsp:nvSpPr>
        <dsp:cNvPr id="0" name=""/>
        <dsp:cNvSpPr/>
      </dsp:nvSpPr>
      <dsp:spPr>
        <a:xfrm>
          <a:off x="1323443" y="673"/>
          <a:ext cx="1104549" cy="552274"/>
        </a:xfrm>
        <a:prstGeom prst="roundRect">
          <a:avLst>
            <a:gd name="adj" fmla="val 10000"/>
          </a:avLst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Validate</a:t>
          </a:r>
        </a:p>
      </dsp:txBody>
      <dsp:txXfrm>
        <a:off x="1339619" y="16849"/>
        <a:ext cx="1072197" cy="519922"/>
      </dsp:txXfrm>
    </dsp:sp>
    <dsp:sp modelId="{1200162D-9483-4056-9A48-10F5214DB147}">
      <dsp:nvSpPr>
        <dsp:cNvPr id="0" name=""/>
        <dsp:cNvSpPr/>
      </dsp:nvSpPr>
      <dsp:spPr>
        <a:xfrm rot="3600000">
          <a:off x="2043877" y="970151"/>
          <a:ext cx="575883" cy="193296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01866" y="1008810"/>
        <a:ext cx="459905" cy="115978"/>
      </dsp:txXfrm>
    </dsp:sp>
    <dsp:sp modelId="{67226175-0747-4C44-B2BA-A23ACBFEDF79}">
      <dsp:nvSpPr>
        <dsp:cNvPr id="0" name=""/>
        <dsp:cNvSpPr/>
      </dsp:nvSpPr>
      <dsp:spPr>
        <a:xfrm>
          <a:off x="2235645" y="1580652"/>
          <a:ext cx="1104549" cy="552274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Clarify</a:t>
          </a:r>
        </a:p>
      </dsp:txBody>
      <dsp:txXfrm>
        <a:off x="2251821" y="1596828"/>
        <a:ext cx="1072197" cy="519922"/>
      </dsp:txXfrm>
    </dsp:sp>
    <dsp:sp modelId="{5DC940C0-3402-4DAF-BAB5-B3E5CEFFA59C}">
      <dsp:nvSpPr>
        <dsp:cNvPr id="0" name=""/>
        <dsp:cNvSpPr/>
      </dsp:nvSpPr>
      <dsp:spPr>
        <a:xfrm rot="10800000">
          <a:off x="1587776" y="1760141"/>
          <a:ext cx="575883" cy="193296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645765" y="1798800"/>
        <a:ext cx="459905" cy="115978"/>
      </dsp:txXfrm>
    </dsp:sp>
    <dsp:sp modelId="{2A7EDFBE-AEEE-4219-A57B-514D0AA7DC7A}">
      <dsp:nvSpPr>
        <dsp:cNvPr id="0" name=""/>
        <dsp:cNvSpPr/>
      </dsp:nvSpPr>
      <dsp:spPr>
        <a:xfrm>
          <a:off x="411242" y="1580652"/>
          <a:ext cx="1104549" cy="55227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Stretch &amp;Apply</a:t>
          </a:r>
        </a:p>
      </dsp:txBody>
      <dsp:txXfrm>
        <a:off x="427418" y="1596828"/>
        <a:ext cx="1072197" cy="519922"/>
      </dsp:txXfrm>
    </dsp:sp>
    <dsp:sp modelId="{5293EE3F-9E98-4EA6-B0B8-0AEA701E48BC}">
      <dsp:nvSpPr>
        <dsp:cNvPr id="0" name=""/>
        <dsp:cNvSpPr/>
      </dsp:nvSpPr>
      <dsp:spPr>
        <a:xfrm rot="18000000">
          <a:off x="1131676" y="970151"/>
          <a:ext cx="575883" cy="193296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89665" y="1008810"/>
        <a:ext cx="459905" cy="115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3DBFEF9-0F8B-414E-A804-65B04161BA4D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BE25E03-8D34-4F34-B923-C03748D428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2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00742F6-7817-441D-B82A-70D27A192F5B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B7A8CDD-D0EF-4F77-9CA5-7EA9D4AA6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6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A8CDD-D0EF-4F77-9CA5-7EA9D4AA67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1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A2F78-45DC-4AB9-BD1D-0EA0FF7CFEC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8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76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76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2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22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A2F78-45DC-4AB9-BD1D-0EA0FF7CFEC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22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74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85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21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05EC0-83F7-40E3-8B8F-92036AB3C6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2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71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50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104" marR="119247" defTabSz="933237">
              <a:lnSpc>
                <a:spcPct val="99000"/>
              </a:lnSpc>
              <a:defRPr/>
            </a:pPr>
            <a:r>
              <a:rPr lang="en-US" spc="-5" dirty="0">
                <a:ea typeface="Calibri"/>
                <a:cs typeface="Times New Roman"/>
              </a:rPr>
              <a:t/>
            </a:r>
            <a:br>
              <a:rPr lang="en-US" spc="-5" dirty="0">
                <a:ea typeface="Calibri"/>
                <a:cs typeface="Times New Roman"/>
              </a:rPr>
            </a:br>
            <a:endParaRPr lang="en-US" spc="-5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05EC0-83F7-40E3-8B8F-92036AB3C6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29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pc="-5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05EC0-83F7-40E3-8B8F-92036AB3C6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50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05EC0-83F7-40E3-8B8F-92036AB3C6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27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8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8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18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4CB4-26C3-4FCA-A783-D74CB315C46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42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4CB4-26C3-4FCA-A783-D74CB315C46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4CB4-26C3-4FCA-A783-D74CB315C46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5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37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55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4CB4-26C3-4FCA-A783-D74CB315C46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53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42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4CB4-26C3-4FCA-A783-D74CB315C46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498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01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371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19A25-3C58-4D20-9C65-3458CDD6DBE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462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604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Add directions</a:t>
            </a:r>
            <a:r>
              <a:rPr lang="en-US" baseline="0" dirty="0" smtClean="0"/>
              <a:t> for activity to this 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19A25-3C58-4D20-9C65-3458CDD6DBE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621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3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80D91-2C57-4696-8F38-45334D5DC2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672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A2F78-45DC-4AB9-BD1D-0EA0FF7CFEC3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224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0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53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56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resources are in Word form so they can be manipulated.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7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6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5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3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4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9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7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3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3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3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4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2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4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9C8F-7D43-4B1C-A7BC-BEED857E6D48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3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d.sc.gov/sl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altura.com/index.php/extwidget/preview/partner_id/1675021/uiconf_id/28500151/entry_id/1_yqivbn6m/embed/auto?&amp;flashvars%5bstreamerType%5d=auto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0.png"/><Relationship Id="rId9" Type="http://schemas.microsoft.com/office/2007/relationships/diagramDrawing" Target="../diagrams/drawing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mailto:ddamm@ed.sc.gov" TargetMode="External"/><Relationship Id="rId3" Type="http://schemas.openxmlformats.org/officeDocument/2006/relationships/hyperlink" Target="mailto:kjoannes@ed.sc.gov" TargetMode="External"/><Relationship Id="rId7" Type="http://schemas.openxmlformats.org/officeDocument/2006/relationships/hyperlink" Target="mailto:oortmann@ed.sc.gov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grant@ed.sc.gov" TargetMode="External"/><Relationship Id="rId5" Type="http://schemas.openxmlformats.org/officeDocument/2006/relationships/hyperlink" Target="mailto:rsauls@ed.sc.gov" TargetMode="External"/><Relationship Id="rId10" Type="http://schemas.openxmlformats.org/officeDocument/2006/relationships/image" Target="../media/image2.jpeg"/><Relationship Id="rId4" Type="http://schemas.openxmlformats.org/officeDocument/2006/relationships/hyperlink" Target="mailto:jatadlock@ed.sc.gov" TargetMode="External"/><Relationship Id="rId9" Type="http://schemas.openxmlformats.org/officeDocument/2006/relationships/hyperlink" Target="mailto:squinn@ed.sc.gov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003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Evaluator's Role in the SLO Process</a:t>
            </a:r>
            <a:br>
              <a:rPr lang="en-US" dirty="0" smtClean="0"/>
            </a:br>
            <a:r>
              <a:rPr lang="en-US" dirty="0" smtClean="0"/>
              <a:t>Module One-Approval Conference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686800" cy="914400"/>
          </a:xfrm>
        </p:spPr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Presented by the SCDE Office of Educator Effectiveness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43200"/>
            <a:ext cx="1230284" cy="1022465"/>
          </a:xfrm>
          <a:prstGeom prst="rect">
            <a:avLst/>
          </a:prstGeom>
        </p:spPr>
      </p:pic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          </a:t>
            </a:r>
            <a:r>
              <a:rPr lang="en-US" sz="4000" dirty="0" smtClean="0"/>
              <a:t>SLO </a:t>
            </a:r>
            <a:r>
              <a:rPr lang="en-US" sz="4000" dirty="0"/>
              <a:t>Resources</a:t>
            </a:r>
            <a:endParaRPr lang="en-US" sz="4000" dirty="0" smtClean="0"/>
          </a:p>
          <a:p>
            <a:pPr algn="ctr"/>
            <a:endParaRPr lang="en-US" sz="4000" dirty="0"/>
          </a:p>
          <a:p>
            <a:r>
              <a:rPr lang="en-US" dirty="0"/>
              <a:t>SLO Toolkit- </a:t>
            </a:r>
            <a:r>
              <a:rPr lang="en-US" dirty="0" smtClean="0">
                <a:hlinkClick r:id="rId3"/>
              </a:rPr>
              <a:t>http://ed.sc.gov/slo</a:t>
            </a:r>
            <a:endParaRPr lang="en-US" dirty="0" smtClean="0"/>
          </a:p>
          <a:p>
            <a:r>
              <a:rPr lang="en-US" dirty="0" smtClean="0"/>
              <a:t>District Decision Checklist</a:t>
            </a:r>
          </a:p>
          <a:p>
            <a:r>
              <a:rPr lang="en-US" dirty="0" smtClean="0"/>
              <a:t>SLO Guidebook</a:t>
            </a:r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54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Tic-Tac-Toe GOGO Activity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inice\AppData\Local\Microsoft\Windows\Temporary Internet Files\Content.IE5\GCTRSRKX\Tic-Tac-Toe-F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6214">
            <a:off x="362113" y="1700712"/>
            <a:ext cx="1581661" cy="15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8092" y="1566267"/>
            <a:ext cx="4171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Directions: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Find the SLO Tic-Tac-Toe sheet in your participant packet.</a:t>
            </a:r>
          </a:p>
          <a:p>
            <a:endParaRPr lang="en-US" dirty="0" smtClean="0"/>
          </a:p>
          <a:p>
            <a:r>
              <a:rPr lang="en-US" dirty="0" smtClean="0"/>
              <a:t>2.   Select a row, column, or  </a:t>
            </a:r>
          </a:p>
          <a:p>
            <a:r>
              <a:rPr lang="en-US" dirty="0"/>
              <a:t> </a:t>
            </a:r>
            <a:r>
              <a:rPr lang="en-US" dirty="0" smtClean="0"/>
              <a:t>     diagonal of questions/tasks to       </a:t>
            </a:r>
          </a:p>
          <a:p>
            <a:r>
              <a:rPr lang="en-US" dirty="0"/>
              <a:t> </a:t>
            </a:r>
            <a:r>
              <a:rPr lang="en-US" dirty="0" smtClean="0"/>
              <a:t>     answer/respond.</a:t>
            </a:r>
          </a:p>
          <a:p>
            <a:endParaRPr lang="en-US" dirty="0" smtClean="0"/>
          </a:p>
          <a:p>
            <a:r>
              <a:rPr lang="en-US" dirty="0" smtClean="0"/>
              <a:t>3.  Use the SLO Guidebook to locate the  </a:t>
            </a:r>
          </a:p>
          <a:p>
            <a:r>
              <a:rPr lang="en-US" dirty="0"/>
              <a:t> </a:t>
            </a:r>
            <a:r>
              <a:rPr lang="en-US" dirty="0" smtClean="0"/>
              <a:t>     responses to the tasks in the boxes.  </a:t>
            </a:r>
          </a:p>
          <a:p>
            <a:endParaRPr lang="en-US" dirty="0" smtClean="0"/>
          </a:p>
          <a:p>
            <a:pPr marL="342900" indent="-342900">
              <a:buAutoNum type="arabicPeriod" startAt="4"/>
            </a:pPr>
            <a:r>
              <a:rPr lang="en-US" dirty="0" smtClean="0"/>
              <a:t>When you’ve completed your three, get up and visit with others to share and find answers to all the questions on the grid.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028" name="Picture 4" descr="C:\Users\Rinice\AppData\Local\Microsoft\Windows\Temporary Internet Files\Content.IE5\GCTRSRKX\Tic-Tac-Toe-F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661">
            <a:off x="7065355" y="4863760"/>
            <a:ext cx="1554101" cy="157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SLO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784977"/>
              </p:ext>
            </p:extLst>
          </p:nvPr>
        </p:nvGraphicFramePr>
        <p:xfrm>
          <a:off x="381000" y="1524000"/>
          <a:ext cx="441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3" descr="2955 SLO Development Step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88835" y="1729409"/>
            <a:ext cx="3815469" cy="4953000"/>
          </a:xfrm>
          <a:prstGeom prst="rect">
            <a:avLst/>
          </a:prstGeom>
        </p:spPr>
      </p:pic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Product</a:t>
            </a:r>
            <a:r>
              <a:rPr lang="en-US" sz="4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The Anatomy of </a:t>
            </a:r>
            <a:r>
              <a:rPr lang="en-US" sz="4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SLO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910281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85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Quality Review Tool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5502" t="22503" r="18652" b="19019"/>
          <a:stretch/>
        </p:blipFill>
        <p:spPr bwMode="auto">
          <a:xfrm>
            <a:off x="1143000" y="838200"/>
            <a:ext cx="71628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Scoring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577531"/>
              </p:ext>
            </p:extLst>
          </p:nvPr>
        </p:nvGraphicFramePr>
        <p:xfrm>
          <a:off x="609599" y="1524000"/>
          <a:ext cx="8001000" cy="48005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99880"/>
                <a:gridCol w="2000620"/>
                <a:gridCol w="1998402"/>
                <a:gridCol w="2002098"/>
              </a:tblGrid>
              <a:tr h="564428">
                <a:tc>
                  <a:txBody>
                    <a:bodyPr/>
                    <a:lstStyle/>
                    <a:p>
                      <a:pPr marL="0" marR="127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Exemplary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165" marR="17716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1000" b="1" i="1" spc="-3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addition</a:t>
                      </a:r>
                      <a:r>
                        <a:rPr lang="en-US" sz="1000" b="1" i="1" spc="-3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en-US" sz="1000" b="1" i="1" spc="-3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meeting</a:t>
                      </a:r>
                      <a:r>
                        <a:rPr lang="en-US" sz="1000" b="1" i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n-US" sz="1000" b="1" i="1" spc="13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standard…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2765" marR="0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Proficient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5580" marR="0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Needs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Improvement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0365" marR="0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Unsatisfactory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231">
                <a:tc>
                  <a:txBody>
                    <a:bodyPr/>
                    <a:lstStyle/>
                    <a:p>
                      <a:pPr marL="64770" marR="1905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teacher</a:t>
                      </a:r>
                      <a:r>
                        <a:rPr lang="en-US" sz="1000" spc="-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attains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000" spc="-1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high</a:t>
                      </a:r>
                      <a:r>
                        <a:rPr lang="en-US" sz="1000" spc="1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level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student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achievement</a:t>
                      </a:r>
                      <a:r>
                        <a:rPr lang="en-US" sz="1000" spc="1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all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populations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spc="1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learners.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6985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000" spc="-1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work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000" spc="-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teacher</a:t>
                      </a:r>
                      <a:r>
                        <a:rPr lang="en-US" sz="1000" spc="-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results</a:t>
                      </a:r>
                      <a:r>
                        <a:rPr lang="en-US" sz="1000" spc="1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</a:t>
                      </a:r>
                      <a:r>
                        <a:rPr lang="en-US" sz="1000" spc="-6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acceptable,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measurable</a:t>
                      </a:r>
                      <a:r>
                        <a:rPr lang="en-US" sz="1000" spc="14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progress</a:t>
                      </a:r>
                      <a:r>
                        <a:rPr lang="en-US" sz="100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based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</a:t>
                      </a:r>
                      <a:r>
                        <a:rPr lang="en-US" sz="100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established</a:t>
                      </a:r>
                      <a:r>
                        <a:rPr lang="en-US" sz="1000" spc="1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standards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significant</a:t>
                      </a:r>
                      <a:r>
                        <a:rPr lang="en-US" sz="1000" spc="1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students.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68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000" spc="-1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work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000" spc="-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teacher</a:t>
                      </a:r>
                      <a:r>
                        <a:rPr lang="en-US" sz="1000" spc="-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results</a:t>
                      </a:r>
                      <a:r>
                        <a:rPr lang="en-US" sz="1000" spc="1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student</a:t>
                      </a:r>
                      <a:r>
                        <a:rPr lang="en-US" sz="1000" spc="-1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growth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but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does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not</a:t>
                      </a:r>
                      <a:r>
                        <a:rPr lang="en-US" sz="1000" spc="1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meet</a:t>
                      </a:r>
                      <a:r>
                        <a:rPr lang="en-US" sz="100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established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standard</a:t>
                      </a:r>
                      <a:r>
                        <a:rPr lang="en-US" sz="1000" spc="1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and/or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is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not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achieved with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all</a:t>
                      </a:r>
                      <a:r>
                        <a:rPr lang="en-US" sz="1000" spc="11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populations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taught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by</a:t>
                      </a:r>
                      <a:r>
                        <a:rPr lang="en-US" sz="1000" spc="-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000" spc="16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teacher.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000" spc="-1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work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000" spc="-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teacher</a:t>
                      </a:r>
                      <a:r>
                        <a:rPr lang="en-US" sz="1000" spc="-1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does</a:t>
                      </a:r>
                      <a:r>
                        <a:rPr lang="en-US" sz="1000" spc="1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not</a:t>
                      </a:r>
                      <a:r>
                        <a:rPr lang="en-US" sz="100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achieve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acceptable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student</a:t>
                      </a:r>
                      <a:r>
                        <a:rPr lang="en-US" sz="1000" spc="1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growth.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066">
                <a:tc>
                  <a:txBody>
                    <a:bodyPr/>
                    <a:lstStyle/>
                    <a:p>
                      <a:pPr marL="64770" marR="6604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6265" algn="l"/>
                          <a:tab pos="1390650" algn="l"/>
                        </a:tabLst>
                      </a:pP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Almost</a:t>
                      </a:r>
                      <a:r>
                        <a:rPr lang="en-US" sz="100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all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students</a:t>
                      </a: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meet</a:t>
                      </a:r>
                      <a:r>
                        <a:rPr lang="en-US" sz="1000" spc="1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their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targeted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growth,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en-US" sz="1000" spc="16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many</a:t>
                      </a:r>
                      <a:r>
                        <a:rPr lang="en-US" sz="1000" u="sng" spc="-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exceed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their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targets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44145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5655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significant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spc="16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students</a:t>
                      </a:r>
                      <a:r>
                        <a:rPr lang="en-US" sz="1000" u="sng" spc="-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meet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exceed</a:t>
                      </a:r>
                      <a:r>
                        <a:rPr lang="en-US" sz="1000" spc="1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their</a:t>
                      </a:r>
                      <a:r>
                        <a:rPr lang="en-US" sz="100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targets.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3970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4695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less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than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significant</a:t>
                      </a:r>
                      <a:r>
                        <a:rPr lang="en-US" sz="1000" spc="1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en-US" sz="1000" u="sng" spc="-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students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meet</a:t>
                      </a:r>
                      <a:r>
                        <a:rPr lang="en-US" sz="1000" spc="1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exceed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their</a:t>
                      </a:r>
                      <a:r>
                        <a:rPr lang="en-US" sz="1000" spc="-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targets.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2095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Fewer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than</a:t>
                      </a: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spc="-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students</a:t>
                      </a:r>
                      <a:r>
                        <a:rPr lang="en-US" sz="1000" spc="10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meet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exceed</a:t>
                      </a:r>
                      <a:r>
                        <a:rPr lang="en-US" sz="1000" spc="-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their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targets.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40">
                <a:tc gridSpan="4">
                  <a:txBody>
                    <a:bodyPr/>
                    <a:lstStyle/>
                    <a:p>
                      <a:pPr marL="0" marR="1905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Beginning</a:t>
                      </a:r>
                      <a:r>
                        <a:rPr lang="en-US" sz="1000" spc="-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000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Targets: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438"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Performance</a:t>
                      </a:r>
                      <a:r>
                        <a:rPr lang="en-US" sz="1000" b="1" spc="-8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Level: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Performance</a:t>
                      </a:r>
                      <a:r>
                        <a:rPr lang="en-US" sz="1000" b="1" spc="-8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Level: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Performance</a:t>
                      </a:r>
                      <a:r>
                        <a:rPr lang="en-US" sz="1000" b="1" spc="-8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Level: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Performance</a:t>
                      </a:r>
                      <a:r>
                        <a:rPr lang="en-US" sz="1000" b="1" spc="-8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Level: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423"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3255" algn="l"/>
                        </a:tabLst>
                      </a:pP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000" u="sng" spc="-2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Meet/Exceed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3255" algn="l"/>
                        </a:tabLst>
                      </a:pP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000" u="sng" spc="-2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Exceed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000" u="sng" spc="-2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Meet/Exceed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000" u="sng" spc="-2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Meet/Exceed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&lt;   </a:t>
                      </a:r>
                      <a:r>
                        <a:rPr lang="en-US" sz="1000" spc="20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Meet/Exceed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38">
                <a:tc gridSpan="4">
                  <a:txBody>
                    <a:bodyPr/>
                    <a:lstStyle/>
                    <a:p>
                      <a:pPr marL="0" marR="1905" algn="ctr">
                        <a:lnSpc>
                          <a:spcPts val="11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End</a:t>
                      </a:r>
                      <a:r>
                        <a:rPr lang="en-US" sz="1000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000" spc="-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Performance: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0335"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3255" algn="l"/>
                        </a:tabLst>
                      </a:pP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000" u="sng" spc="-2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Meet/Exceed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3255" algn="l"/>
                        </a:tabLst>
                      </a:pP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000" u="sng" spc="-2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Exceed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000" u="sng" spc="-2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Meet/Exceed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000" u="sng" spc="-2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Meet/Exceed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&lt;   </a:t>
                      </a:r>
                      <a:r>
                        <a:rPr lang="en-US" sz="1000" spc="20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Meet/Exceed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689100"/>
          </a:xfrm>
        </p:spPr>
        <p:txBody>
          <a:bodyPr>
            <a:normAutofit/>
          </a:bodyPr>
          <a:lstStyle/>
          <a:p>
            <a:r>
              <a:rPr lang="en-US" dirty="0" smtClean="0"/>
              <a:t>Assessment and Rigor Review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5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Measure what students are expected to learn in a course over time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Indicate the </a:t>
            </a:r>
            <a:r>
              <a:rPr lang="en-US" dirty="0"/>
              <a:t>degree to which a teacher has impacted his or her students’ learning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Must </a:t>
            </a:r>
            <a:r>
              <a:rPr lang="en-US" dirty="0"/>
              <a:t>be pre-approved through preliminary conference</a:t>
            </a:r>
          </a:p>
          <a:p>
            <a:endParaRPr lang="en-US" dirty="0" smtClean="0"/>
          </a:p>
        </p:txBody>
      </p:sp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Best Practice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dirty="0"/>
              <a:t>2 – 3 assessment 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One assessment is unlikely to paint an adequate picture of student learning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Yield more meaningful, valid, and reliable information</a:t>
            </a:r>
          </a:p>
          <a:p>
            <a:pPr lvl="1"/>
            <a:endParaRPr lang="en-US" dirty="0"/>
          </a:p>
        </p:txBody>
      </p:sp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How does supporting the SLO process with teachers benefit a principal?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Take one minute to process independently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Turn and talk to your neighbor to discuss your thoughts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prepared to share out with the group</a:t>
            </a:r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571242"/>
              </p:ext>
            </p:extLst>
          </p:nvPr>
        </p:nvGraphicFramePr>
        <p:xfrm>
          <a:off x="0" y="7620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680900"/>
              </p:ext>
            </p:extLst>
          </p:nvPr>
        </p:nvGraphicFramePr>
        <p:xfrm>
          <a:off x="76200" y="381000"/>
          <a:ext cx="9067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Rigor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Setting Appropriate Growth Targets</a:t>
            </a:r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5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SLO Development </a:t>
            </a:r>
            <a:r>
              <a:rPr lang="en-US" dirty="0" smtClean="0">
                <a:latin typeface="Times New Roman"/>
                <a:cs typeface="Times New Roman"/>
              </a:rPr>
              <a:t>Process</a:t>
            </a:r>
            <a:endParaRPr lang="en-US" dirty="0"/>
          </a:p>
        </p:txBody>
      </p:sp>
      <p:pic>
        <p:nvPicPr>
          <p:cNvPr id="4" name="Content Placeholder 3" descr="1912 SLO Graphic d2_lk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357" r="-13255" b="57179"/>
          <a:stretch/>
        </p:blipFill>
        <p:spPr>
          <a:xfrm>
            <a:off x="3733800" y="1447800"/>
            <a:ext cx="8229600" cy="4525963"/>
          </a:xfrm>
          <a:prstGeom prst="rect">
            <a:avLst/>
          </a:prstGeom>
        </p:spPr>
      </p:pic>
      <p:pic>
        <p:nvPicPr>
          <p:cNvPr id="5" name="Content Placeholder 3" descr="2955 SLO Development Ste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1"/>
            <a:ext cx="3815469" cy="4953000"/>
          </a:xfrm>
          <a:prstGeom prst="rect">
            <a:avLst/>
          </a:prstGeom>
        </p:spPr>
      </p:pic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0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143000"/>
          </a:xfrm>
        </p:spPr>
        <p:txBody>
          <a:bodyPr/>
          <a:lstStyle/>
          <a:p>
            <a:r>
              <a:rPr lang="en-US" dirty="0" smtClean="0"/>
              <a:t>Qualities of Growth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Set to measure an increase between two points in 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Are rigorous and attainable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Informed by baseline and trend data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Stretches </a:t>
            </a:r>
            <a:r>
              <a:rPr lang="en-US" b="1" i="1" u="sng" dirty="0" smtClean="0"/>
              <a:t>ALL</a:t>
            </a:r>
            <a:r>
              <a:rPr lang="en-US" dirty="0" smtClean="0"/>
              <a:t> students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i="1" u="sng" dirty="0"/>
          </a:p>
        </p:txBody>
      </p:sp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the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Pretests (course content)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Scores from previous similar content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Data </a:t>
            </a:r>
            <a:r>
              <a:rPr lang="en-US" dirty="0"/>
              <a:t>collected over </a:t>
            </a:r>
            <a:r>
              <a:rPr lang="en-US" dirty="0" smtClean="0"/>
              <a:t>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Additional historical data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Growth Targets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376270"/>
              </p:ext>
            </p:extLst>
          </p:nvPr>
        </p:nvGraphicFramePr>
        <p:xfrm>
          <a:off x="457200" y="1981200"/>
          <a:ext cx="8077200" cy="4038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2808208"/>
                <a:gridCol w="2819893"/>
                <a:gridCol w="2449099"/>
              </a:tblGrid>
              <a:tr h="922763">
                <a:tc>
                  <a:txBody>
                    <a:bodyPr/>
                    <a:lstStyle/>
                    <a:p>
                      <a:pPr marL="382905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Tiered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Growth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Targets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734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Targeted</a:t>
                      </a:r>
                      <a:r>
                        <a:rPr lang="en-US" sz="2000" spc="10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Growth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Targets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Individual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Growth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Targets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837">
                <a:tc>
                  <a:txBody>
                    <a:bodyPr/>
                    <a:lstStyle/>
                    <a:p>
                      <a:pPr marL="110490" marR="17716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spc="-5" dirty="0" smtClean="0">
                        <a:effectLst/>
                      </a:endParaRPr>
                    </a:p>
                    <a:p>
                      <a:pPr marL="110490" marR="17716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 smtClean="0">
                          <a:effectLst/>
                        </a:rPr>
                        <a:t>Appropriate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for</a:t>
                      </a:r>
                      <a:r>
                        <a:rPr lang="en-US" sz="1800" spc="-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the </a:t>
                      </a:r>
                      <a:r>
                        <a:rPr lang="en-US" sz="1800" spc="-5" dirty="0">
                          <a:effectLst/>
                        </a:rPr>
                        <a:t>class</a:t>
                      </a:r>
                      <a:r>
                        <a:rPr lang="en-US" sz="1800" spc="11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approach</a:t>
                      </a:r>
                      <a:r>
                        <a:rPr lang="en-US" sz="1800" dirty="0">
                          <a:effectLst/>
                        </a:rPr>
                        <a:t> to SLOs, </a:t>
                      </a:r>
                      <a:r>
                        <a:rPr lang="en-US" sz="1800" spc="-5" dirty="0">
                          <a:effectLst/>
                        </a:rPr>
                        <a:t>tiered</a:t>
                      </a:r>
                      <a:r>
                        <a:rPr lang="en-US" sz="1800" spc="10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growth</a:t>
                      </a:r>
                      <a:r>
                        <a:rPr lang="en-US" sz="1800" spc="13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targets</a:t>
                      </a:r>
                      <a:r>
                        <a:rPr lang="en-US" sz="1800" dirty="0">
                          <a:effectLst/>
                        </a:rPr>
                        <a:t> include</a:t>
                      </a:r>
                      <a:r>
                        <a:rPr lang="en-US" sz="1800" spc="-5" dirty="0">
                          <a:effectLst/>
                        </a:rPr>
                        <a:t> all</a:t>
                      </a:r>
                      <a:r>
                        <a:rPr lang="en-US" sz="1800" dirty="0">
                          <a:effectLst/>
                        </a:rPr>
                        <a:t> students but</a:t>
                      </a:r>
                      <a:r>
                        <a:rPr lang="en-US" sz="1800" spc="13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at</a:t>
                      </a:r>
                      <a:r>
                        <a:rPr lang="en-US" sz="1800" dirty="0">
                          <a:effectLst/>
                        </a:rPr>
                        <a:t> varying</a:t>
                      </a:r>
                      <a:r>
                        <a:rPr lang="en-US" sz="1800" spc="-1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degrees</a:t>
                      </a:r>
                      <a:r>
                        <a:rPr lang="en-US" sz="1800" dirty="0">
                          <a:effectLst/>
                        </a:rPr>
                        <a:t> of</a:t>
                      </a:r>
                      <a:r>
                        <a:rPr lang="en-US" sz="1800" spc="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expected</a:t>
                      </a:r>
                      <a:r>
                        <a:rPr lang="en-US" sz="1800" spc="120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growth.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 marR="185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spc="-5" dirty="0" smtClean="0">
                        <a:effectLst/>
                      </a:endParaRPr>
                    </a:p>
                    <a:p>
                      <a:pPr marL="139065" marR="185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Sub population(s) of students are the focus of the SLO goal. Appropriate for course approach as a second SLO when the first includes all students</a:t>
                      </a:r>
                      <a:r>
                        <a:rPr lang="en-US" sz="1800" spc="-5" dirty="0" smtClean="0">
                          <a:effectLst/>
                        </a:rPr>
                        <a:t>.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 marR="920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spc="-5" dirty="0" smtClean="0">
                        <a:effectLst/>
                      </a:endParaRPr>
                    </a:p>
                    <a:p>
                      <a:pPr marL="139065" marR="920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 smtClean="0">
                          <a:effectLst/>
                        </a:rPr>
                        <a:t>Appropriate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for</a:t>
                      </a:r>
                      <a:r>
                        <a:rPr lang="en-US" sz="1800" spc="-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use in </a:t>
                      </a:r>
                      <a:r>
                        <a:rPr lang="en-US" sz="1800" spc="-5" dirty="0">
                          <a:effectLst/>
                        </a:rPr>
                        <a:t>class</a:t>
                      </a:r>
                      <a:r>
                        <a:rPr lang="en-US" sz="1800" spc="11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or</a:t>
                      </a:r>
                      <a:r>
                        <a:rPr lang="en-US" sz="1800" spc="-5" dirty="0">
                          <a:effectLst/>
                        </a:rPr>
                        <a:t> course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SLOs. </a:t>
                      </a:r>
                      <a:r>
                        <a:rPr lang="en-US" sz="1800" spc="-5" dirty="0">
                          <a:effectLst/>
                        </a:rPr>
                        <a:t>All</a:t>
                      </a:r>
                      <a:r>
                        <a:rPr lang="en-US" sz="1800" dirty="0">
                          <a:effectLst/>
                        </a:rPr>
                        <a:t> students</a:t>
                      </a:r>
                      <a:r>
                        <a:rPr lang="en-US" sz="1800" spc="140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have </a:t>
                      </a:r>
                      <a:r>
                        <a:rPr lang="en-US" sz="1800" dirty="0">
                          <a:effectLst/>
                        </a:rPr>
                        <a:t>individualized </a:t>
                      </a:r>
                      <a:r>
                        <a:rPr lang="en-US" sz="1800" spc="-5" dirty="0">
                          <a:effectLst/>
                        </a:rPr>
                        <a:t>growth</a:t>
                      </a:r>
                      <a:r>
                        <a:rPr lang="en-US" sz="1800" spc="130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targets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based</a:t>
                      </a:r>
                      <a:r>
                        <a:rPr lang="en-US" sz="1800" dirty="0">
                          <a:effectLst/>
                        </a:rPr>
                        <a:t> on previous</a:t>
                      </a:r>
                      <a:r>
                        <a:rPr lang="en-US" sz="1800" spc="140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performance</a:t>
                      </a:r>
                      <a:r>
                        <a:rPr lang="en-US" sz="1800" spc="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and</a:t>
                      </a:r>
                      <a:r>
                        <a:rPr lang="en-US" sz="1800" spc="14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expectations.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4699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disabilities or conditions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conditions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health and home conditions (i.e. transient or managing long-term health challenges)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It is important to consider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Students’ past performance data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extent to which these factors may impact student growth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types of interventions or supports are in place and their effectiveness</a:t>
            </a: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Contextual Factors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267B2-8FD4-4EF8-8AEF-3283FCD75FC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471595"/>
              </p:ext>
            </p:extLst>
          </p:nvPr>
        </p:nvGraphicFramePr>
        <p:xfrm>
          <a:off x="381000" y="1219200"/>
          <a:ext cx="8531225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sz="4000" dirty="0" smtClean="0"/>
              <a:t>Process for Setting Growth Targets</a:t>
            </a:r>
            <a:endParaRPr lang="en-US" sz="4000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23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for Setting Growth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teachers connect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targets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instructional strategies?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instructional strategies will be used to ensure that lower-performing students do not fall further behind?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strategies will be used to ensure that lower-performing students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make progress towards closing their achievement gap?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instructional strategies will be used to ensure that students consistently demonstrating proficiency continue to grow and develop advanced skills?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instructional strategies will be used to engage and challenge higher-performing students?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3165" y="2438400"/>
            <a:ext cx="533768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Welcome </a:t>
            </a:r>
          </a:p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and </a:t>
            </a:r>
          </a:p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Introductions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Considerations for Setting Growth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4069"/>
            <a:ext cx="8229600" cy="45259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teachers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student progress?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kinds of formative assessments and informal formative data collection will teachers use?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interim goals or benchmarks will teachers set (formally or informally) to ensure students are on-track?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Target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713012"/>
              </p:ext>
            </p:extLst>
          </p:nvPr>
        </p:nvGraphicFramePr>
        <p:xfrm>
          <a:off x="533400" y="1981200"/>
          <a:ext cx="8229600" cy="4495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6770"/>
                <a:gridCol w="5822830"/>
              </a:tblGrid>
              <a:tr h="699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Pre-assessment </a:t>
                      </a:r>
                      <a:r>
                        <a:rPr lang="en-US" sz="1600" dirty="0">
                          <a:effectLst/>
                        </a:rPr>
                        <a:t>Baseline Score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Target Score on </a:t>
                      </a:r>
                      <a:r>
                        <a:rPr lang="en-US" sz="1600" dirty="0" smtClean="0">
                          <a:effectLst/>
                        </a:rPr>
                        <a:t>Post-assessment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4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41-60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70 or increase by 15 points,</a:t>
                      </a:r>
                      <a:r>
                        <a:rPr lang="en-US" sz="1600" baseline="0" dirty="0" smtClean="0">
                          <a:effectLst/>
                        </a:rPr>
                        <a:t> whichever is greater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4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61-70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 or  increase score by 15 points, whichever is greater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4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71-80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88 or  increase score by 12 points, whichever is greater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1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81-90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 or increase score by 8 points, whichever is greater, plus 85 or higher on final project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1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91-100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95 or increase score by 3 points (if possible), whichever is greater, plus 90 or higher on final project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408B-F48A-43BF-8E03-2A45097E254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Could This </a:t>
            </a:r>
            <a:r>
              <a:rPr lang="en-US" sz="2800" dirty="0" smtClean="0"/>
              <a:t>Growth Target Be </a:t>
            </a:r>
            <a:r>
              <a:rPr lang="en-US" sz="2800" dirty="0"/>
              <a:t>Improved?</a:t>
            </a: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2376700" y="3292415"/>
            <a:ext cx="4385376" cy="141676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This target is focused on proficiency, not growth. It also only requires 50 percent of students to meet the specified goal.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1456513"/>
            <a:ext cx="7924799" cy="15914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dirty="0"/>
              <a:t>During the fall semester, 50 percent of the students will earn a National Physical Fitness award for their performance on the Physical Fitness test.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 bwMode="auto">
          <a:xfrm>
            <a:off x="1371600" y="5183571"/>
            <a:ext cx="2667000" cy="102054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Use baseline data to inform the target(s).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5218408" y="5183571"/>
            <a:ext cx="2630192" cy="1034881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Focus on growth, not proficiency.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 rot="18402635">
            <a:off x="1996943" y="4649478"/>
            <a:ext cx="756875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 rot="14444814">
            <a:off x="6357277" y="4672837"/>
            <a:ext cx="809599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0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3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408B-F48A-43BF-8E03-2A45097E254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Could This </a:t>
            </a:r>
            <a:r>
              <a:rPr lang="en-US" sz="2800" dirty="0" smtClean="0"/>
              <a:t>Growth Target Be </a:t>
            </a:r>
            <a:r>
              <a:rPr lang="en-US" sz="2800" dirty="0"/>
              <a:t>Improved?</a:t>
            </a: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2895600" y="3200400"/>
            <a:ext cx="3583984" cy="1245793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This target could be stronger.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It does not sufficiently aim to bring students up to proficiency. Not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all students are required to show growth.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1456513"/>
            <a:ext cx="7924799" cy="15914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200" dirty="0"/>
              <a:t>Students scoring 80 or lower on the science pre-assessment will increase their scores on the post-assessment by at least 10 points. Any students scoring 81 or higher on the science pre-assessment will maintain their scores. </a:t>
            </a: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4987871" y="5266841"/>
            <a:ext cx="3810000" cy="1245793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Revise targets for students scoring 81 or higher so that they must demonstrate growth</a:t>
            </a:r>
            <a:endParaRPr lang="en-US" sz="16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Flowchart: Alternate Process 10"/>
          <p:cNvSpPr/>
          <p:nvPr/>
        </p:nvSpPr>
        <p:spPr bwMode="auto">
          <a:xfrm>
            <a:off x="228600" y="5257800"/>
            <a:ext cx="3810000" cy="1245793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Consider revising targets if students are very low performing so that all low-performing students are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growing towards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proficiency.</a:t>
            </a:r>
            <a:endParaRPr lang="en-US" sz="16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 rot="18002926">
            <a:off x="2355924" y="4641368"/>
            <a:ext cx="1081245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14882888">
            <a:off x="5901523" y="4641368"/>
            <a:ext cx="991576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1600200" y="487312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Please be ready to begin the next session in 10 minutes. </a:t>
            </a:r>
          </a:p>
          <a:p>
            <a:pPr marL="0" indent="0"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2" descr="C:\Users\tgrant\AppData\Local\Microsoft\Windows\Temporary Internet Files\Content.IE5\E31EFY2K\3287108-take-a-break-mug-showing-relaxing-and-tirednes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4165410" cy="41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Quality Review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Evaluating a SLO for quality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323-AB2E-4851-8D30-E9FD3323F7C9}" type="datetime1">
              <a:rPr lang="en-US" smtClean="0"/>
              <a:t>3/14/2016</a:t>
            </a:fld>
            <a:endParaRPr lang="en-US"/>
          </a:p>
        </p:txBody>
      </p:sp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Quality Review Tool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4210743"/>
              </p:ext>
            </p:extLst>
          </p:nvPr>
        </p:nvGraphicFramePr>
        <p:xfrm>
          <a:off x="1219200" y="1447800"/>
          <a:ext cx="69342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B183-4993-47E0-9D56-4922A57D25D8}" type="datetime1">
              <a:rPr lang="en-US" smtClean="0"/>
              <a:t>3/14/2016</a:t>
            </a:fld>
            <a:endParaRPr lang="en-US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Acceptable Quality</a:t>
            </a:r>
          </a:p>
          <a:p>
            <a:pPr lvl="1"/>
            <a:r>
              <a:rPr lang="en-US" dirty="0" smtClean="0"/>
              <a:t>Appropriately identifies and thoroughly describes/explains </a:t>
            </a:r>
          </a:p>
          <a:p>
            <a:r>
              <a:rPr lang="en-US" b="1" dirty="0" smtClean="0"/>
              <a:t>Quality Needs Improvement</a:t>
            </a:r>
          </a:p>
          <a:p>
            <a:pPr lvl="1"/>
            <a:r>
              <a:rPr lang="en-US" dirty="0" smtClean="0"/>
              <a:t>Generally or broadly identifies </a:t>
            </a:r>
          </a:p>
          <a:p>
            <a:r>
              <a:rPr lang="en-US" b="1" dirty="0" smtClean="0"/>
              <a:t>Insufficient Quality </a:t>
            </a:r>
          </a:p>
          <a:p>
            <a:pPr lvl="1"/>
            <a:r>
              <a:rPr lang="en-US" dirty="0" smtClean="0"/>
              <a:t>Vague, unessential, confusing,       	  	    insufficient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852A-4D2E-4EDA-9895-7285ECAFB2CF}" type="datetime1">
              <a:rPr lang="en-US" smtClean="0"/>
              <a:t>3/14/2016</a:t>
            </a:fld>
            <a:endParaRPr lang="en-US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Quality Review Tool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0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89D-C68A-4B80-9DF8-ECC7D667ED58}" type="datetime1">
              <a:rPr lang="en-US" smtClean="0"/>
              <a:t>3/14/2016</a:t>
            </a:fld>
            <a:endParaRPr lang="en-US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30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dirty="0" smtClean="0"/>
              <a:t>Quality Review Conference Form 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4" t="9604" r="25658" b="8197"/>
          <a:stretch/>
        </p:blipFill>
        <p:spPr bwMode="auto">
          <a:xfrm>
            <a:off x="1676400" y="1752600"/>
            <a:ext cx="5891349" cy="481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7BBC-B80D-4FD1-9157-9D03891060B5}" type="datetime1">
              <a:rPr lang="en-US" smtClean="0"/>
              <a:t>3/14/2016</a:t>
            </a:fld>
            <a:endParaRPr lang="en-US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present (physically and mentally)</a:t>
            </a:r>
          </a:p>
          <a:p>
            <a:r>
              <a:rPr lang="en-US" dirty="0" smtClean="0"/>
              <a:t>Please use electronic devices responsibly  </a:t>
            </a:r>
          </a:p>
          <a:p>
            <a:r>
              <a:rPr lang="en-US" dirty="0" smtClean="0"/>
              <a:t>Ask questions when in doubt</a:t>
            </a:r>
          </a:p>
          <a:p>
            <a:r>
              <a:rPr lang="en-US" dirty="0" smtClean="0"/>
              <a:t>Honor the time schedule</a:t>
            </a:r>
          </a:p>
          <a:p>
            <a:r>
              <a:rPr lang="en-US" dirty="0" smtClean="0"/>
              <a:t>Participate actively </a:t>
            </a:r>
          </a:p>
          <a:p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2 SLO Case Study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14298" r="9366" b="6102"/>
          <a:stretch/>
        </p:blipFill>
        <p:spPr bwMode="auto">
          <a:xfrm>
            <a:off x="1000664" y="1828800"/>
            <a:ext cx="7039155" cy="450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64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Task: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the Quality Review Rubric to evaluate the quality of </a:t>
            </a:r>
            <a:r>
              <a:rPr lang="en-US" smtClean="0"/>
              <a:t>the 2</a:t>
            </a:r>
            <a:r>
              <a:rPr lang="en-US" baseline="30000" smtClean="0"/>
              <a:t>nd</a:t>
            </a:r>
            <a:r>
              <a:rPr lang="en-US" baseline="30000"/>
              <a:t> </a:t>
            </a:r>
            <a:r>
              <a:rPr lang="en-US" smtClean="0"/>
              <a:t>Grade </a:t>
            </a:r>
            <a:r>
              <a:rPr lang="en-US" dirty="0" smtClean="0"/>
              <a:t>SLO example.  Be sure to rate the SLO in all three categories.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Identify areas of strength and areas of potential growth in the SLO.  Use the Quality Review Conference Form to record your findings.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B18-EBB8-4FEB-807C-3DC589856438}" type="datetime1">
              <a:rPr lang="en-US" smtClean="0"/>
              <a:t>3/14/2016</a:t>
            </a:fld>
            <a:endParaRPr lang="en-US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coaching conversations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Supporting Development of High Quality SLOs</a:t>
            </a:r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86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joannes\AppData\Local\Microsoft\Windows\Temporary Internet Files\Content.IE5\1WKFEZ1R\coach-educ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22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1540" y="2606040"/>
            <a:ext cx="772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9460179"/>
              </p:ext>
            </p:extLst>
          </p:nvPr>
        </p:nvGraphicFramePr>
        <p:xfrm>
          <a:off x="1556877" y="1905000"/>
          <a:ext cx="6080760" cy="400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Left Arrow 9"/>
          <p:cNvSpPr/>
          <p:nvPr/>
        </p:nvSpPr>
        <p:spPr>
          <a:xfrm rot="18096047">
            <a:off x="2816539" y="3614109"/>
            <a:ext cx="1169532" cy="314849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3538437">
            <a:off x="5284116" y="3604329"/>
            <a:ext cx="1169532" cy="314849"/>
          </a:xfrm>
          <a:prstGeom prst="leftArrow">
            <a:avLst>
              <a:gd name="adj1" fmla="val 38949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 rot="10800000">
            <a:off x="4020274" y="4939785"/>
            <a:ext cx="1169532" cy="314849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 Approval Conference Video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743200"/>
            <a:ext cx="7170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#1) </a:t>
            </a:r>
            <a:r>
              <a:rPr lang="en-US" sz="2400" u="sng" dirty="0" smtClean="0"/>
              <a:t>Validate</a:t>
            </a:r>
            <a:r>
              <a:rPr lang="en-US" sz="2400" dirty="0" smtClean="0"/>
              <a:t>:  Affirms strength, or rationale</a:t>
            </a:r>
          </a:p>
          <a:p>
            <a:pPr marL="514350" lvl="0" indent="-514350"/>
            <a:endParaRPr lang="en-US" sz="2400" dirty="0" smtClean="0"/>
          </a:p>
          <a:p>
            <a:pPr lvl="0"/>
            <a:r>
              <a:rPr lang="en-US" sz="2400" dirty="0" smtClean="0"/>
              <a:t>#2)  </a:t>
            </a:r>
            <a:r>
              <a:rPr lang="en-US" sz="2400" u="sng" dirty="0" smtClean="0"/>
              <a:t>Clarify</a:t>
            </a:r>
            <a:r>
              <a:rPr lang="en-US" sz="2400" dirty="0" smtClean="0"/>
              <a:t>:  Asks for greater detail, probes deeper</a:t>
            </a:r>
          </a:p>
          <a:p>
            <a:pPr lvl="0"/>
            <a:endParaRPr lang="en-US" sz="2400" dirty="0" smtClean="0"/>
          </a:p>
          <a:p>
            <a:r>
              <a:rPr lang="en-US" sz="2400" dirty="0" smtClean="0"/>
              <a:t>#3) </a:t>
            </a:r>
            <a:r>
              <a:rPr lang="en-US" sz="2400" u="sng" dirty="0" smtClean="0"/>
              <a:t>Stretch</a:t>
            </a:r>
            <a:r>
              <a:rPr lang="en-US" sz="2400" dirty="0" smtClean="0"/>
              <a:t>:  Pushes the educator to think about next steps growth and development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676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off 1-3.  During the video capture language stems that demonstrate your assigned area of the protocol.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257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hlinkClick r:id="rId2"/>
              </a:rPr>
              <a:t>http://www.kaltura.com/index.php/extwidget/preview/partner_id/1675021/uiconf_id/28500151/entry_id/1_yqivbn6m/embed/auto?&amp;flashvars[streamerType]=auto</a:t>
            </a:r>
            <a:endParaRPr lang="en-US" sz="2400" dirty="0"/>
          </a:p>
        </p:txBody>
      </p:sp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Supporting and Evaluating the SLO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Case Study</a:t>
            </a:r>
            <a:endParaRPr lang="en-US" dirty="0"/>
          </a:p>
        </p:txBody>
      </p:sp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Reviewing Case Study SLO Plan</a:t>
            </a:r>
            <a:endParaRPr lang="en-US" sz="4000" dirty="0"/>
          </a:p>
        </p:txBody>
      </p:sp>
      <p:pic>
        <p:nvPicPr>
          <p:cNvPr id="1026" name="Picture 2" descr="C:\Users\kjoannes\AppData\Local\Microsoft\Windows\Temporary Internet Files\Content.IE5\USAGWP57\peer-review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3918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7150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SLO Approval:</a:t>
            </a:r>
            <a:br>
              <a:rPr lang="en-US" sz="3600" dirty="0" smtClean="0"/>
            </a:br>
            <a:r>
              <a:rPr lang="en-US" sz="3600" dirty="0" smtClean="0"/>
              <a:t>Preliminary Conference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27" name="Picture 3" descr="C:\Users\tgrant\AppData\Local\Microsoft\Windows\Temporary Internet Files\Content.IE5\QGG4R8SZ\dreamstime_l_3291533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9" b="12376"/>
          <a:stretch/>
        </p:blipFill>
        <p:spPr bwMode="auto">
          <a:xfrm>
            <a:off x="1600200" y="1676400"/>
            <a:ext cx="5943600" cy="331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4000" kern="0" dirty="0" smtClean="0"/>
              <a:t>Coaching Conversation Video Recap</a:t>
            </a:r>
            <a:endParaRPr lang="en-US" sz="4000" kern="0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75637" y="28956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</a:t>
            </a:r>
            <a:r>
              <a:rPr lang="en-US" sz="2400" dirty="0" smtClean="0"/>
              <a:t>? Prior to start of SLO interval.</a:t>
            </a:r>
          </a:p>
          <a:p>
            <a:r>
              <a:rPr lang="en-US" sz="2400" b="1" dirty="0" smtClean="0"/>
              <a:t>Who</a:t>
            </a:r>
            <a:r>
              <a:rPr lang="en-US" sz="2400" dirty="0" smtClean="0"/>
              <a:t>? Final approval is issued by the building principal.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600200"/>
          </a:xfrm>
        </p:spPr>
        <p:txBody>
          <a:bodyPr/>
          <a:lstStyle/>
          <a:p>
            <a:r>
              <a:rPr lang="en-US" sz="4000" dirty="0" smtClean="0"/>
              <a:t>SLO Approval: Preliminary Conference</a:t>
            </a:r>
            <a:endParaRPr lang="en-US" sz="40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701217"/>
              </p:ext>
            </p:extLst>
          </p:nvPr>
        </p:nvGraphicFramePr>
        <p:xfrm>
          <a:off x="166315" y="2209800"/>
          <a:ext cx="4405685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Key Topics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455462"/>
              </p:ext>
            </p:extLst>
          </p:nvPr>
        </p:nvGraphicFramePr>
        <p:xfrm>
          <a:off x="304800" y="1942940"/>
          <a:ext cx="8077200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200"/>
              </a:tblGrid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Welcome and Introductions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SLOs and Teacher Evaluation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and Rigor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Quality Review Tool</a:t>
                      </a: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Coaching Conversations &amp; the Approval Conference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Next Steps:  Districts, Evaluators, Teachers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Conversations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732547"/>
            <a:ext cx="43434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your Quality Review Rubric Conference Sheet, engage in a coaching conversations with a table partner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Remember to use your coaching stems</a:t>
            </a:r>
          </a:p>
          <a:p>
            <a:endParaRPr lang="en-US" sz="2400" dirty="0" smtClean="0"/>
          </a:p>
          <a:p>
            <a:r>
              <a:rPr lang="en-US" sz="2400" dirty="0" smtClean="0"/>
              <a:t>Reverse Roles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4" t="9604" r="25658" b="8197"/>
          <a:stretch/>
        </p:blipFill>
        <p:spPr bwMode="auto">
          <a:xfrm>
            <a:off x="1028700" y="1447800"/>
            <a:ext cx="240594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71908094"/>
              </p:ext>
            </p:extLst>
          </p:nvPr>
        </p:nvGraphicFramePr>
        <p:xfrm>
          <a:off x="457200" y="4114800"/>
          <a:ext cx="3751437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600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SLO Development </a:t>
            </a:r>
            <a:r>
              <a:rPr lang="en-US" dirty="0" smtClean="0">
                <a:latin typeface="Times New Roman"/>
                <a:cs typeface="Times New Roman"/>
              </a:rPr>
              <a:t>Process</a:t>
            </a:r>
            <a:endParaRPr lang="en-US" dirty="0"/>
          </a:p>
        </p:txBody>
      </p:sp>
      <p:pic>
        <p:nvPicPr>
          <p:cNvPr id="4" name="Content Placeholder 3" descr="1912 SLO Graphic d2_lk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357" r="-13255" b="57179"/>
          <a:stretch/>
        </p:blipFill>
        <p:spPr>
          <a:xfrm>
            <a:off x="3733800" y="1447800"/>
            <a:ext cx="8229600" cy="4525963"/>
          </a:xfrm>
          <a:prstGeom prst="rect">
            <a:avLst/>
          </a:prstGeom>
        </p:spPr>
      </p:pic>
      <p:pic>
        <p:nvPicPr>
          <p:cNvPr id="5" name="Content Placeholder 3" descr="2955 SLO Development Ste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1"/>
            <a:ext cx="3815469" cy="4953000"/>
          </a:xfrm>
          <a:prstGeom prst="rect">
            <a:avLst/>
          </a:prstGeom>
        </p:spPr>
      </p:pic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Office of Educator Effectiveness Team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374857"/>
              </p:ext>
            </p:extLst>
          </p:nvPr>
        </p:nvGraphicFramePr>
        <p:xfrm>
          <a:off x="685800" y="1344328"/>
          <a:ext cx="7924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61518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Kris Joannes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Director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kjoannes@ed.sc.gov</a:t>
                      </a:r>
                      <a:endParaRPr lang="en-US" dirty="0" smtClean="0"/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803-734-0443</a:t>
                      </a:r>
                    </a:p>
                  </a:txBody>
                  <a:tcPr/>
                </a:tc>
              </a:tr>
              <a:tr h="615186">
                <a:tc>
                  <a:txBody>
                    <a:bodyPr/>
                    <a:lstStyle/>
                    <a:p>
                      <a:r>
                        <a:rPr lang="en-US" dirty="0" smtClean="0"/>
                        <a:t>Joseph</a:t>
                      </a:r>
                      <a:r>
                        <a:rPr lang="en-US" baseline="0" dirty="0" smtClean="0"/>
                        <a:t> Tadlock</a:t>
                      </a:r>
                    </a:p>
                    <a:p>
                      <a:r>
                        <a:rPr lang="en-US" baseline="0" dirty="0" smtClean="0"/>
                        <a:t>Team 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jatadlock@ed.sc.gov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803-734-8368</a:t>
                      </a:r>
                    </a:p>
                  </a:txBody>
                  <a:tcPr/>
                </a:tc>
              </a:tr>
              <a:tr h="615186">
                <a:tc>
                  <a:txBody>
                    <a:bodyPr/>
                    <a:lstStyle/>
                    <a:p>
                      <a:r>
                        <a:rPr lang="en-US" dirty="0" smtClean="0"/>
                        <a:t>Rinice Sauls</a:t>
                      </a:r>
                    </a:p>
                    <a:p>
                      <a:r>
                        <a:rPr lang="en-US" dirty="0" smtClean="0"/>
                        <a:t>Education 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rsauls@ed.sc.gov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803-734-0663</a:t>
                      </a:r>
                      <a:endParaRPr lang="en-US" dirty="0"/>
                    </a:p>
                  </a:txBody>
                  <a:tcPr/>
                </a:tc>
              </a:tr>
              <a:tr h="615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Tria</a:t>
                      </a:r>
                      <a:r>
                        <a:rPr lang="en-US" dirty="0" smtClean="0"/>
                        <a:t> Grant</a:t>
                      </a:r>
                    </a:p>
                    <a:p>
                      <a:r>
                        <a:rPr lang="en-US" dirty="0" smtClean="0"/>
                        <a:t>Education 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tgrant@ed.sc.gov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803-734-9642</a:t>
                      </a:r>
                      <a:endParaRPr lang="en-US" dirty="0"/>
                    </a:p>
                  </a:txBody>
                  <a:tcPr/>
                </a:tc>
              </a:tr>
              <a:tr h="615186">
                <a:tc>
                  <a:txBody>
                    <a:bodyPr/>
                    <a:lstStyle/>
                    <a:p>
                      <a:r>
                        <a:rPr lang="en-US" dirty="0" smtClean="0"/>
                        <a:t>Libby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Ortmann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Education 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oortmann@ed.sc.gov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803-734-4424</a:t>
                      </a:r>
                      <a:endParaRPr lang="en-US" dirty="0"/>
                    </a:p>
                  </a:txBody>
                  <a:tcPr/>
                </a:tc>
              </a:tr>
              <a:tr h="615186">
                <a:tc>
                  <a:txBody>
                    <a:bodyPr/>
                    <a:lstStyle/>
                    <a:p>
                      <a:r>
                        <a:rPr lang="en-US" dirty="0" smtClean="0"/>
                        <a:t>David</a:t>
                      </a:r>
                      <a:r>
                        <a:rPr lang="en-US" baseline="0" dirty="0" smtClean="0"/>
                        <a:t> Damm</a:t>
                      </a:r>
                    </a:p>
                    <a:p>
                      <a:r>
                        <a:rPr lang="en-US" baseline="0" dirty="0" smtClean="0"/>
                        <a:t>Education 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ddamm@ed.sc.gov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803-734-8046</a:t>
                      </a:r>
                      <a:endParaRPr lang="en-US" dirty="0"/>
                    </a:p>
                  </a:txBody>
                  <a:tcPr/>
                </a:tc>
              </a:tr>
              <a:tr h="113675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Dr. Sheila Quinn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Deputy Superintendent, Division of Innovation &amp; Effectiveness</a:t>
                      </a:r>
                    </a:p>
                    <a:p>
                      <a:pPr algn="ctr"/>
                      <a:r>
                        <a:rPr lang="en-US" dirty="0" smtClean="0">
                          <a:hlinkClick r:id="rId9"/>
                        </a:rPr>
                        <a:t>squinn@ed.sc.gov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803 734 7897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1566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Don't </a:t>
            </a:r>
            <a:r>
              <a:rPr lang="en-US" sz="2800" b="1" i="1" dirty="0">
                <a:solidFill>
                  <a:srgbClr val="FFFF00"/>
                </a:solidFill>
              </a:rPr>
              <a:t>judge each day by the harvest you </a:t>
            </a:r>
            <a:r>
              <a:rPr lang="en-US" sz="2800" b="1" i="1" dirty="0" smtClean="0">
                <a:solidFill>
                  <a:srgbClr val="FFFF00"/>
                </a:solidFill>
              </a:rPr>
              <a:t>reap, but </a:t>
            </a:r>
            <a:r>
              <a:rPr lang="en-US" sz="2800" b="1" i="1" dirty="0">
                <a:solidFill>
                  <a:srgbClr val="FFFF00"/>
                </a:solidFill>
              </a:rPr>
              <a:t>by the seeds </a:t>
            </a:r>
            <a:r>
              <a:rPr lang="en-US" sz="2800" b="1" i="1" dirty="0" smtClean="0">
                <a:solidFill>
                  <a:srgbClr val="FFFF00"/>
                </a:solidFill>
              </a:rPr>
              <a:t>you </a:t>
            </a:r>
            <a:r>
              <a:rPr lang="en-US" sz="2800" b="1" i="1" dirty="0">
                <a:solidFill>
                  <a:srgbClr val="FFFF00"/>
                </a:solidFill>
              </a:rPr>
              <a:t>plant</a:t>
            </a:r>
            <a:r>
              <a:rPr lang="en-US" sz="2800" b="1" i="1" dirty="0" smtClean="0">
                <a:solidFill>
                  <a:srgbClr val="FFFF00"/>
                </a:solidFill>
              </a:rPr>
              <a:t>.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7855" y="6096000"/>
            <a:ext cx="3270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>
                <a:solidFill>
                  <a:srgbClr val="FFFF00"/>
                </a:solidFill>
              </a:rPr>
              <a:t>Robert Louis Stevenson</a:t>
            </a:r>
          </a:p>
        </p:txBody>
      </p:sp>
    </p:spTree>
    <p:extLst>
      <p:ext uri="{BB962C8B-B14F-4D97-AF65-F5344CB8AC3E}">
        <p14:creationId xmlns:p14="http://schemas.microsoft.com/office/powerpoint/2010/main" val="26776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 an understanding of SLOs and their role in the Expanded ADEPT Support and Evaluation System</a:t>
            </a:r>
          </a:p>
          <a:p>
            <a:endParaRPr lang="en-US" dirty="0" smtClean="0"/>
          </a:p>
          <a:p>
            <a:r>
              <a:rPr lang="en-US" dirty="0" smtClean="0"/>
              <a:t>Become proficient in evaluating SLO components to ensure successful implementation</a:t>
            </a:r>
          </a:p>
          <a:p>
            <a:endParaRPr lang="en-US" dirty="0"/>
          </a:p>
          <a:p>
            <a:r>
              <a:rPr lang="en-US" dirty="0" smtClean="0"/>
              <a:t>Identify methods to support teachers in the development and monitoring of SLOs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Identify resources to facilitate the evaluation of SLOs at the school level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5334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SLOs and Teacher Evaluation </a:t>
            </a:r>
            <a:endParaRPr lang="en-US" dirty="0"/>
          </a:p>
        </p:txBody>
      </p:sp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Expanded ADEPT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460643"/>
              </p:ext>
            </p:extLst>
          </p:nvPr>
        </p:nvGraphicFramePr>
        <p:xfrm>
          <a:off x="457200" y="1524000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ADEPT (2006)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Expanded ADEPT (2015)</a:t>
                      </a:r>
                      <a:endParaRPr lang="en-US" dirty="0"/>
                    </a:p>
                  </a:txBody>
                  <a:tcPr/>
                </a:tc>
              </a:tr>
              <a:tr h="17627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Professional Practice-100% </a:t>
                      </a:r>
                    </a:p>
                    <a:p>
                      <a:r>
                        <a:rPr lang="en-US" dirty="0" smtClean="0"/>
                        <a:t>Observation and Artifacts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Professional Practice </a:t>
                      </a:r>
                    </a:p>
                    <a:p>
                      <a:r>
                        <a:rPr lang="en-US" dirty="0" smtClean="0"/>
                        <a:t>Student Growth</a:t>
                      </a:r>
                      <a:r>
                        <a:rPr lang="en-US" baseline="0" dirty="0" smtClean="0"/>
                        <a:t> Measure </a:t>
                      </a:r>
                    </a:p>
                    <a:p>
                      <a:r>
                        <a:rPr lang="en-US" baseline="0" dirty="0" smtClean="0"/>
                        <a:t>District Choice (optional)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44958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Districts have flexibility to determine composition; however, to satisfy ESEA requirements: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Multiple Measures- no one factor be more than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Growth Measures- significant portion- at least 20%</a:t>
            </a:r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SLOs and Teacher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Student growth must be a significant portion of an educator’s evaluation</a:t>
            </a:r>
          </a:p>
          <a:p>
            <a:r>
              <a:rPr lang="en-US" dirty="0" smtClean="0"/>
              <a:t>SLOs are a vehicle for collecting evidence of student growth</a:t>
            </a:r>
          </a:p>
          <a:p>
            <a:r>
              <a:rPr lang="en-US" dirty="0" smtClean="0"/>
              <a:t>Designed for use by teachers in grades and subjects that do not have a state-mandated, ESEA required assessment. (2015-2016 </a:t>
            </a:r>
            <a:r>
              <a:rPr lang="en-US" smtClean="0"/>
              <a:t>SLOs for all)</a:t>
            </a:r>
            <a:endParaRPr lang="en-US" dirty="0" smtClean="0"/>
          </a:p>
          <a:p>
            <a:r>
              <a:rPr lang="en-US" dirty="0" smtClean="0"/>
              <a:t>SLOs can be combined with a teacher’s VAM score to yield a student growth score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1906</Words>
  <Application>Microsoft Office PowerPoint</Application>
  <PresentationFormat>On-screen Show (4:3)</PresentationFormat>
  <Paragraphs>382</Paragraphs>
  <Slides>53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 The Evaluator's Role in the SLO Process Module One-Approval Conference </vt:lpstr>
      <vt:lpstr>Connector</vt:lpstr>
      <vt:lpstr>PowerPoint Presentation</vt:lpstr>
      <vt:lpstr>Group Norms</vt:lpstr>
      <vt:lpstr> Key Topics</vt:lpstr>
      <vt:lpstr>Overarching Objectives</vt:lpstr>
      <vt:lpstr>SLOs and Teacher Evaluation </vt:lpstr>
      <vt:lpstr>Expanded ADEPT</vt:lpstr>
      <vt:lpstr>SLOs and Teacher Evaluation</vt:lpstr>
      <vt:lpstr>PowerPoint Presentation</vt:lpstr>
      <vt:lpstr>PowerPoint Presentation</vt:lpstr>
      <vt:lpstr>The SLO Process</vt:lpstr>
      <vt:lpstr>Product The Anatomy of a SLO</vt:lpstr>
      <vt:lpstr>The Quality Review Tool </vt:lpstr>
      <vt:lpstr>PowerPoint Presentation</vt:lpstr>
      <vt:lpstr>Summative Scoring Table</vt:lpstr>
      <vt:lpstr>Assessment and Rigor Review  </vt:lpstr>
      <vt:lpstr>Assessments</vt:lpstr>
      <vt:lpstr>Best Practice: Use 2 – 3 assessment sources </vt:lpstr>
      <vt:lpstr>PowerPoint Presentation</vt:lpstr>
      <vt:lpstr>PowerPoint Presentation</vt:lpstr>
      <vt:lpstr> Rigor </vt:lpstr>
      <vt:lpstr>SLO Development Process</vt:lpstr>
      <vt:lpstr>Qualities of Growth Targets</vt:lpstr>
      <vt:lpstr>Examine the Data</vt:lpstr>
      <vt:lpstr>Types of Growth Targets</vt:lpstr>
      <vt:lpstr>Possible Contextual Factors</vt:lpstr>
      <vt:lpstr>Process for Setting Growth Targets</vt:lpstr>
      <vt:lpstr>Teacher Considerations for Setting Growth Targets</vt:lpstr>
      <vt:lpstr>Teacher Considerations for Setting Growth Targets</vt:lpstr>
      <vt:lpstr>Growth Target Example</vt:lpstr>
      <vt:lpstr>How Could This Growth Target Be Improved?</vt:lpstr>
      <vt:lpstr>How Could This Growth Target Be Improved?</vt:lpstr>
      <vt:lpstr>PowerPoint Presentation</vt:lpstr>
      <vt:lpstr>The Quality Review Tool</vt:lpstr>
      <vt:lpstr>The Quality Review Tool </vt:lpstr>
      <vt:lpstr>Ratings</vt:lpstr>
      <vt:lpstr>The Quality Review Tool </vt:lpstr>
      <vt:lpstr>Quality Review Conference Form </vt:lpstr>
      <vt:lpstr>Grade 2 SLO Case Study</vt:lpstr>
      <vt:lpstr>Case Study Activity</vt:lpstr>
      <vt:lpstr> coaching conversations </vt:lpstr>
      <vt:lpstr>PowerPoint Presentation</vt:lpstr>
      <vt:lpstr>Coaching Protocol</vt:lpstr>
      <vt:lpstr>SLO Approval Conference Video</vt:lpstr>
      <vt:lpstr>Supporting and Evaluating the SLO</vt:lpstr>
      <vt:lpstr>Reviewing Case Study SLO Plan</vt:lpstr>
      <vt:lpstr> SLO Approval: Preliminary Conference  </vt:lpstr>
      <vt:lpstr>SLO Approval: Preliminary Conference</vt:lpstr>
      <vt:lpstr>Coaching Conversations Practice</vt:lpstr>
      <vt:lpstr>SLO Development Process</vt:lpstr>
      <vt:lpstr>Office of Educator Effectiveness Team</vt:lpstr>
      <vt:lpstr>PowerPoint Presentation</vt:lpstr>
    </vt:vector>
  </TitlesOfParts>
  <Company>SCDE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 Evaluator Training</dc:title>
  <dc:creator>Sauls, Rinice</dc:creator>
  <cp:lastModifiedBy>Ortmann, Olivia</cp:lastModifiedBy>
  <cp:revision>142</cp:revision>
  <cp:lastPrinted>2015-05-26T12:14:44Z</cp:lastPrinted>
  <dcterms:created xsi:type="dcterms:W3CDTF">2015-05-18T12:50:12Z</dcterms:created>
  <dcterms:modified xsi:type="dcterms:W3CDTF">2016-03-14T15:23:03Z</dcterms:modified>
</cp:coreProperties>
</file>