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9" r:id="rId2"/>
    <p:sldId id="281" r:id="rId3"/>
    <p:sldId id="271" r:id="rId4"/>
    <p:sldId id="272" r:id="rId5"/>
    <p:sldId id="273" r:id="rId6"/>
    <p:sldId id="274" r:id="rId7"/>
    <p:sldId id="275" r:id="rId8"/>
    <p:sldId id="27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78" r:id="rId17"/>
    <p:sldId id="279" r:id="rId18"/>
    <p:sldId id="280" r:id="rId19"/>
    <p:sldId id="264" r:id="rId20"/>
    <p:sldId id="265" r:id="rId21"/>
    <p:sldId id="266" r:id="rId22"/>
    <p:sldId id="277" r:id="rId23"/>
    <p:sldId id="26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6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E21517-19B0-452F-B79F-166AB23A1885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8243785-D0AF-47E5-80A6-B948ECBE3995}">
      <dgm:prSet phldrT="[Text]"/>
      <dgm:spPr/>
      <dgm:t>
        <a:bodyPr/>
        <a:lstStyle/>
        <a:p>
          <a:r>
            <a:rPr lang="en-US" dirty="0" smtClean="0"/>
            <a:t>Approval Conference</a:t>
          </a:r>
          <a:endParaRPr lang="en-US" dirty="0"/>
        </a:p>
      </dgm:t>
    </dgm:pt>
    <dgm:pt modelId="{9C5C154A-26AC-4431-8B97-C3590EC9F457}" type="parTrans" cxnId="{3805ABD7-F04B-400F-8732-FD9C198D9972}">
      <dgm:prSet/>
      <dgm:spPr/>
      <dgm:t>
        <a:bodyPr/>
        <a:lstStyle/>
        <a:p>
          <a:endParaRPr lang="en-US"/>
        </a:p>
      </dgm:t>
    </dgm:pt>
    <dgm:pt modelId="{611E2509-FDBF-4452-9545-75E7691F984F}" type="sibTrans" cxnId="{3805ABD7-F04B-400F-8732-FD9C198D9972}">
      <dgm:prSet/>
      <dgm:spPr/>
      <dgm:t>
        <a:bodyPr/>
        <a:lstStyle/>
        <a:p>
          <a:endParaRPr lang="en-US"/>
        </a:p>
      </dgm:t>
    </dgm:pt>
    <dgm:pt modelId="{10EF2490-3809-40DB-B6CC-CCA4C4E0CD62}">
      <dgm:prSet phldrT="[Text]"/>
      <dgm:spPr/>
      <dgm:t>
        <a:bodyPr/>
        <a:lstStyle/>
        <a:p>
          <a:r>
            <a:rPr lang="en-US" dirty="0" smtClean="0"/>
            <a:t>Mid-Course Conference</a:t>
          </a:r>
          <a:endParaRPr lang="en-US" dirty="0"/>
        </a:p>
      </dgm:t>
    </dgm:pt>
    <dgm:pt modelId="{243B70B9-C374-4056-92E1-1EAE2814A1A2}" type="parTrans" cxnId="{FFDDB53B-0DF6-4F6D-AC60-A9D3986DBD63}">
      <dgm:prSet/>
      <dgm:spPr/>
      <dgm:t>
        <a:bodyPr/>
        <a:lstStyle/>
        <a:p>
          <a:endParaRPr lang="en-US"/>
        </a:p>
      </dgm:t>
    </dgm:pt>
    <dgm:pt modelId="{07E7B3DD-166F-49E7-B4F5-D206B774FA7C}" type="sibTrans" cxnId="{FFDDB53B-0DF6-4F6D-AC60-A9D3986DBD63}">
      <dgm:prSet/>
      <dgm:spPr/>
      <dgm:t>
        <a:bodyPr/>
        <a:lstStyle/>
        <a:p>
          <a:endParaRPr lang="en-US"/>
        </a:p>
      </dgm:t>
    </dgm:pt>
    <dgm:pt modelId="{C366DE9B-3EBB-4071-8F3D-E95897FCAD6C}">
      <dgm:prSet phldrT="[Text]"/>
      <dgm:spPr/>
      <dgm:t>
        <a:bodyPr/>
        <a:lstStyle/>
        <a:p>
          <a:r>
            <a:rPr lang="en-US" dirty="0" smtClean="0"/>
            <a:t>End of the Year</a:t>
          </a:r>
        </a:p>
        <a:p>
          <a:r>
            <a:rPr lang="en-US" dirty="0" smtClean="0"/>
            <a:t>Conference</a:t>
          </a:r>
          <a:endParaRPr lang="en-US" dirty="0"/>
        </a:p>
      </dgm:t>
    </dgm:pt>
    <dgm:pt modelId="{AF4345A3-7FF0-4915-88DD-D7EBCC48EF20}" type="parTrans" cxnId="{D022F941-D038-4E89-AEF7-01B83AEDAD24}">
      <dgm:prSet/>
      <dgm:spPr/>
      <dgm:t>
        <a:bodyPr/>
        <a:lstStyle/>
        <a:p>
          <a:endParaRPr lang="en-US"/>
        </a:p>
      </dgm:t>
    </dgm:pt>
    <dgm:pt modelId="{AF8171B0-62AE-46D8-8ECF-F2D3F5E2DEAE}" type="sibTrans" cxnId="{D022F941-D038-4E89-AEF7-01B83AEDAD24}">
      <dgm:prSet/>
      <dgm:spPr/>
      <dgm:t>
        <a:bodyPr/>
        <a:lstStyle/>
        <a:p>
          <a:endParaRPr lang="en-US"/>
        </a:p>
      </dgm:t>
    </dgm:pt>
    <dgm:pt modelId="{DDBD3110-762F-404D-B41B-5C1DFB0C5272}" type="pres">
      <dgm:prSet presAssocID="{CBE21517-19B0-452F-B79F-166AB23A188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B56EE0-E92C-4EA6-B0BB-33BA59C186A7}" type="pres">
      <dgm:prSet presAssocID="{CBE21517-19B0-452F-B79F-166AB23A1885}" presName="fgShape" presStyleLbl="fgShp" presStyleIdx="0" presStyleCnt="1"/>
      <dgm:spPr/>
    </dgm:pt>
    <dgm:pt modelId="{BC856DA6-D124-4AA8-84AC-6647E6129671}" type="pres">
      <dgm:prSet presAssocID="{CBE21517-19B0-452F-B79F-166AB23A1885}" presName="linComp" presStyleCnt="0"/>
      <dgm:spPr/>
    </dgm:pt>
    <dgm:pt modelId="{087BE78C-A4BB-439F-BB5C-46A6A51FF544}" type="pres">
      <dgm:prSet presAssocID="{58243785-D0AF-47E5-80A6-B948ECBE3995}" presName="compNode" presStyleCnt="0"/>
      <dgm:spPr/>
    </dgm:pt>
    <dgm:pt modelId="{FF5B7726-141E-46E8-8002-A8AF9E00C098}" type="pres">
      <dgm:prSet presAssocID="{58243785-D0AF-47E5-80A6-B948ECBE3995}" presName="bkgdShape" presStyleLbl="node1" presStyleIdx="0" presStyleCnt="3"/>
      <dgm:spPr/>
      <dgm:t>
        <a:bodyPr/>
        <a:lstStyle/>
        <a:p>
          <a:endParaRPr lang="en-US"/>
        </a:p>
      </dgm:t>
    </dgm:pt>
    <dgm:pt modelId="{61DA97A5-1286-423E-9136-8585E7E7C04A}" type="pres">
      <dgm:prSet presAssocID="{58243785-D0AF-47E5-80A6-B948ECBE3995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44390-E194-4462-98EB-2A6B87F72811}" type="pres">
      <dgm:prSet presAssocID="{58243785-D0AF-47E5-80A6-B948ECBE3995}" presName="invisiNode" presStyleLbl="node1" presStyleIdx="0" presStyleCnt="3"/>
      <dgm:spPr/>
    </dgm:pt>
    <dgm:pt modelId="{D86C42DD-96FF-4AD4-8064-75835FF0D724}" type="pres">
      <dgm:prSet presAssocID="{58243785-D0AF-47E5-80A6-B948ECBE3995}" presName="imagNode" presStyleLbl="fgImgPlace1" presStyleIdx="0" presStyleCnt="3"/>
      <dgm:spPr/>
    </dgm:pt>
    <dgm:pt modelId="{43E17E7C-0AA0-47E4-99C8-16B8E8BB1260}" type="pres">
      <dgm:prSet presAssocID="{611E2509-FDBF-4452-9545-75E7691F984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6C5ED11-3BAA-48D7-8032-79E4D7DB9480}" type="pres">
      <dgm:prSet presAssocID="{10EF2490-3809-40DB-B6CC-CCA4C4E0CD62}" presName="compNode" presStyleCnt="0"/>
      <dgm:spPr/>
    </dgm:pt>
    <dgm:pt modelId="{CFC8A0EF-63A5-4DDE-8605-3DA173CF4BAE}" type="pres">
      <dgm:prSet presAssocID="{10EF2490-3809-40DB-B6CC-CCA4C4E0CD62}" presName="bkgdShape" presStyleLbl="node1" presStyleIdx="1" presStyleCnt="3"/>
      <dgm:spPr/>
      <dgm:t>
        <a:bodyPr/>
        <a:lstStyle/>
        <a:p>
          <a:endParaRPr lang="en-US"/>
        </a:p>
      </dgm:t>
    </dgm:pt>
    <dgm:pt modelId="{4582BFB8-560E-4FB4-8737-D113EFD280BB}" type="pres">
      <dgm:prSet presAssocID="{10EF2490-3809-40DB-B6CC-CCA4C4E0CD62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D3330-23AE-4B08-B580-37F8CB8079C5}" type="pres">
      <dgm:prSet presAssocID="{10EF2490-3809-40DB-B6CC-CCA4C4E0CD62}" presName="invisiNode" presStyleLbl="node1" presStyleIdx="1" presStyleCnt="3"/>
      <dgm:spPr/>
    </dgm:pt>
    <dgm:pt modelId="{6E97B4C6-C073-4DFA-9A8C-9CAB369FF57D}" type="pres">
      <dgm:prSet presAssocID="{10EF2490-3809-40DB-B6CC-CCA4C4E0CD62}" presName="imagNode" presStyleLbl="fgImgPlace1" presStyleIdx="1" presStyleCnt="3"/>
      <dgm:spPr/>
    </dgm:pt>
    <dgm:pt modelId="{95D5BF5C-BF86-416A-B848-A8BC4FAB012E}" type="pres">
      <dgm:prSet presAssocID="{07E7B3DD-166F-49E7-B4F5-D206B774FA7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A315684-BBB8-4C03-A3B4-3CE25BD75F60}" type="pres">
      <dgm:prSet presAssocID="{C366DE9B-3EBB-4071-8F3D-E95897FCAD6C}" presName="compNode" presStyleCnt="0"/>
      <dgm:spPr/>
    </dgm:pt>
    <dgm:pt modelId="{996021C4-D5B1-4DEA-8783-E5880F38724F}" type="pres">
      <dgm:prSet presAssocID="{C366DE9B-3EBB-4071-8F3D-E95897FCAD6C}" presName="bkgdShape" presStyleLbl="node1" presStyleIdx="2" presStyleCnt="3"/>
      <dgm:spPr/>
      <dgm:t>
        <a:bodyPr/>
        <a:lstStyle/>
        <a:p>
          <a:endParaRPr lang="en-US"/>
        </a:p>
      </dgm:t>
    </dgm:pt>
    <dgm:pt modelId="{E6C479EF-A054-4B20-9AB9-6983625290C5}" type="pres">
      <dgm:prSet presAssocID="{C366DE9B-3EBB-4071-8F3D-E95897FCAD6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C78D18-7BD5-4E2D-8CD1-2EF494DB81E6}" type="pres">
      <dgm:prSet presAssocID="{C366DE9B-3EBB-4071-8F3D-E95897FCAD6C}" presName="invisiNode" presStyleLbl="node1" presStyleIdx="2" presStyleCnt="3"/>
      <dgm:spPr/>
    </dgm:pt>
    <dgm:pt modelId="{3A133473-2BE7-4BC4-B16B-86E6F64C746E}" type="pres">
      <dgm:prSet presAssocID="{C366DE9B-3EBB-4071-8F3D-E95897FCAD6C}" presName="imagNode" presStyleLbl="fgImgPlace1" presStyleIdx="2" presStyleCnt="3" custScaleX="124756" custScaleY="10892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8CAD4180-1652-4107-819A-BC1DACA4F5BF}" type="presOf" srcId="{CBE21517-19B0-452F-B79F-166AB23A1885}" destId="{DDBD3110-762F-404D-B41B-5C1DFB0C5272}" srcOrd="0" destOrd="0" presId="urn:microsoft.com/office/officeart/2005/8/layout/hList7"/>
    <dgm:cxn modelId="{FFDDB53B-0DF6-4F6D-AC60-A9D3986DBD63}" srcId="{CBE21517-19B0-452F-B79F-166AB23A1885}" destId="{10EF2490-3809-40DB-B6CC-CCA4C4E0CD62}" srcOrd="1" destOrd="0" parTransId="{243B70B9-C374-4056-92E1-1EAE2814A1A2}" sibTransId="{07E7B3DD-166F-49E7-B4F5-D206B774FA7C}"/>
    <dgm:cxn modelId="{F8347B05-6D28-49D3-9C27-67E81BEF6D98}" type="presOf" srcId="{C366DE9B-3EBB-4071-8F3D-E95897FCAD6C}" destId="{E6C479EF-A054-4B20-9AB9-6983625290C5}" srcOrd="1" destOrd="0" presId="urn:microsoft.com/office/officeart/2005/8/layout/hList7"/>
    <dgm:cxn modelId="{3805ABD7-F04B-400F-8732-FD9C198D9972}" srcId="{CBE21517-19B0-452F-B79F-166AB23A1885}" destId="{58243785-D0AF-47E5-80A6-B948ECBE3995}" srcOrd="0" destOrd="0" parTransId="{9C5C154A-26AC-4431-8B97-C3590EC9F457}" sibTransId="{611E2509-FDBF-4452-9545-75E7691F984F}"/>
    <dgm:cxn modelId="{453B4BD5-41A6-41B5-9BE8-D8A4B0687938}" type="presOf" srcId="{58243785-D0AF-47E5-80A6-B948ECBE3995}" destId="{61DA97A5-1286-423E-9136-8585E7E7C04A}" srcOrd="1" destOrd="0" presId="urn:microsoft.com/office/officeart/2005/8/layout/hList7"/>
    <dgm:cxn modelId="{E219F363-7B33-4911-AC4F-C70B51FD8450}" type="presOf" srcId="{10EF2490-3809-40DB-B6CC-CCA4C4E0CD62}" destId="{4582BFB8-560E-4FB4-8737-D113EFD280BB}" srcOrd="1" destOrd="0" presId="urn:microsoft.com/office/officeart/2005/8/layout/hList7"/>
    <dgm:cxn modelId="{D022F941-D038-4E89-AEF7-01B83AEDAD24}" srcId="{CBE21517-19B0-452F-B79F-166AB23A1885}" destId="{C366DE9B-3EBB-4071-8F3D-E95897FCAD6C}" srcOrd="2" destOrd="0" parTransId="{AF4345A3-7FF0-4915-88DD-D7EBCC48EF20}" sibTransId="{AF8171B0-62AE-46D8-8ECF-F2D3F5E2DEAE}"/>
    <dgm:cxn modelId="{24B931BA-8247-49A4-8AB4-8CC4AB6558A3}" type="presOf" srcId="{10EF2490-3809-40DB-B6CC-CCA4C4E0CD62}" destId="{CFC8A0EF-63A5-4DDE-8605-3DA173CF4BAE}" srcOrd="0" destOrd="0" presId="urn:microsoft.com/office/officeart/2005/8/layout/hList7"/>
    <dgm:cxn modelId="{7A9896E2-151C-41C8-B4BE-2C8D8E3DAF89}" type="presOf" srcId="{07E7B3DD-166F-49E7-B4F5-D206B774FA7C}" destId="{95D5BF5C-BF86-416A-B848-A8BC4FAB012E}" srcOrd="0" destOrd="0" presId="urn:microsoft.com/office/officeart/2005/8/layout/hList7"/>
    <dgm:cxn modelId="{7E4A115C-A25E-49E9-A43B-1CF71A56E01C}" type="presOf" srcId="{611E2509-FDBF-4452-9545-75E7691F984F}" destId="{43E17E7C-0AA0-47E4-99C8-16B8E8BB1260}" srcOrd="0" destOrd="0" presId="urn:microsoft.com/office/officeart/2005/8/layout/hList7"/>
    <dgm:cxn modelId="{5C827209-5BB4-4571-A5C5-04D53BF75DBF}" type="presOf" srcId="{C366DE9B-3EBB-4071-8F3D-E95897FCAD6C}" destId="{996021C4-D5B1-4DEA-8783-E5880F38724F}" srcOrd="0" destOrd="0" presId="urn:microsoft.com/office/officeart/2005/8/layout/hList7"/>
    <dgm:cxn modelId="{26690060-C477-47C5-B478-8B147AE2A95E}" type="presOf" srcId="{58243785-D0AF-47E5-80A6-B948ECBE3995}" destId="{FF5B7726-141E-46E8-8002-A8AF9E00C098}" srcOrd="0" destOrd="0" presId="urn:microsoft.com/office/officeart/2005/8/layout/hList7"/>
    <dgm:cxn modelId="{4220AB2B-061A-4972-B20B-A58666A99CF8}" type="presParOf" srcId="{DDBD3110-762F-404D-B41B-5C1DFB0C5272}" destId="{DFB56EE0-E92C-4EA6-B0BB-33BA59C186A7}" srcOrd="0" destOrd="0" presId="urn:microsoft.com/office/officeart/2005/8/layout/hList7"/>
    <dgm:cxn modelId="{6B0079D0-8DAD-4319-A421-57270DA6180C}" type="presParOf" srcId="{DDBD3110-762F-404D-B41B-5C1DFB0C5272}" destId="{BC856DA6-D124-4AA8-84AC-6647E6129671}" srcOrd="1" destOrd="0" presId="urn:microsoft.com/office/officeart/2005/8/layout/hList7"/>
    <dgm:cxn modelId="{302B51C2-3B6E-4F61-B86B-295CDDACD16C}" type="presParOf" srcId="{BC856DA6-D124-4AA8-84AC-6647E6129671}" destId="{087BE78C-A4BB-439F-BB5C-46A6A51FF544}" srcOrd="0" destOrd="0" presId="urn:microsoft.com/office/officeart/2005/8/layout/hList7"/>
    <dgm:cxn modelId="{1392A6C6-58A6-485D-BCA2-1514DB0CA5D4}" type="presParOf" srcId="{087BE78C-A4BB-439F-BB5C-46A6A51FF544}" destId="{FF5B7726-141E-46E8-8002-A8AF9E00C098}" srcOrd="0" destOrd="0" presId="urn:microsoft.com/office/officeart/2005/8/layout/hList7"/>
    <dgm:cxn modelId="{A29CF527-E587-4700-8F37-7FA2958CB1AF}" type="presParOf" srcId="{087BE78C-A4BB-439F-BB5C-46A6A51FF544}" destId="{61DA97A5-1286-423E-9136-8585E7E7C04A}" srcOrd="1" destOrd="0" presId="urn:microsoft.com/office/officeart/2005/8/layout/hList7"/>
    <dgm:cxn modelId="{5B94F759-C72C-44AE-B23A-9A9AACB76F45}" type="presParOf" srcId="{087BE78C-A4BB-439F-BB5C-46A6A51FF544}" destId="{25444390-E194-4462-98EB-2A6B87F72811}" srcOrd="2" destOrd="0" presId="urn:microsoft.com/office/officeart/2005/8/layout/hList7"/>
    <dgm:cxn modelId="{1A08F569-B194-45E4-B5D2-0DAB6ADA7020}" type="presParOf" srcId="{087BE78C-A4BB-439F-BB5C-46A6A51FF544}" destId="{D86C42DD-96FF-4AD4-8064-75835FF0D724}" srcOrd="3" destOrd="0" presId="urn:microsoft.com/office/officeart/2005/8/layout/hList7"/>
    <dgm:cxn modelId="{56CDAF6D-D206-47E5-A3C7-4C0FE14BD837}" type="presParOf" srcId="{BC856DA6-D124-4AA8-84AC-6647E6129671}" destId="{43E17E7C-0AA0-47E4-99C8-16B8E8BB1260}" srcOrd="1" destOrd="0" presId="urn:microsoft.com/office/officeart/2005/8/layout/hList7"/>
    <dgm:cxn modelId="{3D234F77-9F37-44EC-95AD-55C53229AD6F}" type="presParOf" srcId="{BC856DA6-D124-4AA8-84AC-6647E6129671}" destId="{96C5ED11-3BAA-48D7-8032-79E4D7DB9480}" srcOrd="2" destOrd="0" presId="urn:microsoft.com/office/officeart/2005/8/layout/hList7"/>
    <dgm:cxn modelId="{6BF3B08C-C561-4C49-B19C-20188742F6CE}" type="presParOf" srcId="{96C5ED11-3BAA-48D7-8032-79E4D7DB9480}" destId="{CFC8A0EF-63A5-4DDE-8605-3DA173CF4BAE}" srcOrd="0" destOrd="0" presId="urn:microsoft.com/office/officeart/2005/8/layout/hList7"/>
    <dgm:cxn modelId="{482E9B96-325F-400A-8A60-87399884AA18}" type="presParOf" srcId="{96C5ED11-3BAA-48D7-8032-79E4D7DB9480}" destId="{4582BFB8-560E-4FB4-8737-D113EFD280BB}" srcOrd="1" destOrd="0" presId="urn:microsoft.com/office/officeart/2005/8/layout/hList7"/>
    <dgm:cxn modelId="{D2341D93-AB26-4C4D-BB4A-1CF931262977}" type="presParOf" srcId="{96C5ED11-3BAA-48D7-8032-79E4D7DB9480}" destId="{4D8D3330-23AE-4B08-B580-37F8CB8079C5}" srcOrd="2" destOrd="0" presId="urn:microsoft.com/office/officeart/2005/8/layout/hList7"/>
    <dgm:cxn modelId="{597E58FC-5738-4FA7-9A29-99CFD0073B5B}" type="presParOf" srcId="{96C5ED11-3BAA-48D7-8032-79E4D7DB9480}" destId="{6E97B4C6-C073-4DFA-9A8C-9CAB369FF57D}" srcOrd="3" destOrd="0" presId="urn:microsoft.com/office/officeart/2005/8/layout/hList7"/>
    <dgm:cxn modelId="{E3CE44AB-9226-48DC-8766-65E39E3D0CFE}" type="presParOf" srcId="{BC856DA6-D124-4AA8-84AC-6647E6129671}" destId="{95D5BF5C-BF86-416A-B848-A8BC4FAB012E}" srcOrd="3" destOrd="0" presId="urn:microsoft.com/office/officeart/2005/8/layout/hList7"/>
    <dgm:cxn modelId="{728F2E64-C9C1-4881-AF5F-5CF8E81AD029}" type="presParOf" srcId="{BC856DA6-D124-4AA8-84AC-6647E6129671}" destId="{1A315684-BBB8-4C03-A3B4-3CE25BD75F60}" srcOrd="4" destOrd="0" presId="urn:microsoft.com/office/officeart/2005/8/layout/hList7"/>
    <dgm:cxn modelId="{E401B984-591E-4BE7-844D-DE60156D3309}" type="presParOf" srcId="{1A315684-BBB8-4C03-A3B4-3CE25BD75F60}" destId="{996021C4-D5B1-4DEA-8783-E5880F38724F}" srcOrd="0" destOrd="0" presId="urn:microsoft.com/office/officeart/2005/8/layout/hList7"/>
    <dgm:cxn modelId="{3EC90AEC-0A7E-40E9-9E09-B6B4D6D38099}" type="presParOf" srcId="{1A315684-BBB8-4C03-A3B4-3CE25BD75F60}" destId="{E6C479EF-A054-4B20-9AB9-6983625290C5}" srcOrd="1" destOrd="0" presId="urn:microsoft.com/office/officeart/2005/8/layout/hList7"/>
    <dgm:cxn modelId="{B693AE04-3A42-4956-A429-B6115F811430}" type="presParOf" srcId="{1A315684-BBB8-4C03-A3B4-3CE25BD75F60}" destId="{44C78D18-7BD5-4E2D-8CD1-2EF494DB81E6}" srcOrd="2" destOrd="0" presId="urn:microsoft.com/office/officeart/2005/8/layout/hList7"/>
    <dgm:cxn modelId="{BCE6EC59-FC67-4233-B41D-D2BB81D856DF}" type="presParOf" srcId="{1A315684-BBB8-4C03-A3B4-3CE25BD75F60}" destId="{3A133473-2BE7-4BC4-B16B-86E6F64C746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37101A-AA2E-4C5A-9E5D-F5D4B70ADBD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078E2F-5866-42BF-90D0-7E71C42617E6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SLO Development</a:t>
          </a:r>
        </a:p>
        <a:p>
          <a:endParaRPr lang="en-US" dirty="0"/>
        </a:p>
      </dgm:t>
    </dgm:pt>
    <dgm:pt modelId="{73AC2F72-FC3E-4732-B578-62D9CAD9E59E}" type="parTrans" cxnId="{C7E477B1-E292-40EB-BE8B-93F2C2017FFF}">
      <dgm:prSet/>
      <dgm:spPr/>
      <dgm:t>
        <a:bodyPr/>
        <a:lstStyle/>
        <a:p>
          <a:endParaRPr lang="en-US"/>
        </a:p>
      </dgm:t>
    </dgm:pt>
    <dgm:pt modelId="{DA040DDB-AC91-4E5A-824E-5BB61BD12BF3}" type="sibTrans" cxnId="{C7E477B1-E292-40EB-BE8B-93F2C2017FFF}">
      <dgm:prSet/>
      <dgm:spPr/>
      <dgm:t>
        <a:bodyPr/>
        <a:lstStyle/>
        <a:p>
          <a:endParaRPr lang="en-US"/>
        </a:p>
      </dgm:t>
    </dgm:pt>
    <dgm:pt modelId="{4E7A9379-D360-4A79-803C-40EBD9D77569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Mid-Course Conference</a:t>
          </a:r>
          <a:endParaRPr lang="en-US" dirty="0"/>
        </a:p>
      </dgm:t>
    </dgm:pt>
    <dgm:pt modelId="{D1985A1F-D884-425E-BC81-B7BA89AC5823}" type="parTrans" cxnId="{46374388-5186-4E9D-ADA3-911C4072BEAA}">
      <dgm:prSet/>
      <dgm:spPr/>
      <dgm:t>
        <a:bodyPr/>
        <a:lstStyle/>
        <a:p>
          <a:endParaRPr lang="en-US"/>
        </a:p>
      </dgm:t>
    </dgm:pt>
    <dgm:pt modelId="{399B2E50-6139-4590-B5B9-01B4FC31AD08}" type="sibTrans" cxnId="{46374388-5186-4E9D-ADA3-911C4072BEAA}">
      <dgm:prSet/>
      <dgm:spPr/>
      <dgm:t>
        <a:bodyPr/>
        <a:lstStyle/>
        <a:p>
          <a:endParaRPr lang="en-US"/>
        </a:p>
      </dgm:t>
    </dgm:pt>
    <dgm:pt modelId="{430C2BDC-E4F4-4E9B-8627-B7407A5FBAC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Final Review and Score </a:t>
          </a:r>
          <a:endParaRPr lang="en-US" dirty="0"/>
        </a:p>
      </dgm:t>
    </dgm:pt>
    <dgm:pt modelId="{EF4EB8D5-6FD4-4BDE-BA3B-AFE230CB8CA5}" type="parTrans" cxnId="{F8F93B59-6631-41CF-B0FC-2BD99037F94B}">
      <dgm:prSet/>
      <dgm:spPr/>
      <dgm:t>
        <a:bodyPr/>
        <a:lstStyle/>
        <a:p>
          <a:endParaRPr lang="en-US"/>
        </a:p>
      </dgm:t>
    </dgm:pt>
    <dgm:pt modelId="{0DC878A5-8F91-412F-B622-7F636C183F11}" type="sibTrans" cxnId="{F8F93B59-6631-41CF-B0FC-2BD99037F94B}">
      <dgm:prSet/>
      <dgm:spPr/>
      <dgm:t>
        <a:bodyPr/>
        <a:lstStyle/>
        <a:p>
          <a:endParaRPr lang="en-US"/>
        </a:p>
      </dgm:t>
    </dgm:pt>
    <dgm:pt modelId="{9591654D-5C55-4BE9-A190-6EA4CF43D21E}">
      <dgm:prSet/>
      <dgm:spPr>
        <a:solidFill>
          <a:schemeClr val="tx2"/>
        </a:solidFill>
      </dgm:spPr>
      <dgm:t>
        <a:bodyPr/>
        <a:lstStyle/>
        <a:p>
          <a:r>
            <a:rPr lang="en-US" dirty="0" smtClean="0"/>
            <a:t>Preliminary Conference- SLO Approval</a:t>
          </a:r>
          <a:endParaRPr lang="en-US" dirty="0"/>
        </a:p>
      </dgm:t>
    </dgm:pt>
    <dgm:pt modelId="{BD596008-8828-4FAE-985E-45C834A9B19B}" type="parTrans" cxnId="{7A3A0821-AD6C-46D5-B0E6-6C96746C3054}">
      <dgm:prSet/>
      <dgm:spPr/>
      <dgm:t>
        <a:bodyPr/>
        <a:lstStyle/>
        <a:p>
          <a:endParaRPr lang="en-US"/>
        </a:p>
      </dgm:t>
    </dgm:pt>
    <dgm:pt modelId="{69EA4A59-17BA-4CC7-BE74-0BEF2F90237B}" type="sibTrans" cxnId="{7A3A0821-AD6C-46D5-B0E6-6C96746C3054}">
      <dgm:prSet/>
      <dgm:spPr/>
      <dgm:t>
        <a:bodyPr/>
        <a:lstStyle/>
        <a:p>
          <a:endParaRPr lang="en-US"/>
        </a:p>
      </dgm:t>
    </dgm:pt>
    <dgm:pt modelId="{AF684ED7-27D5-40C3-AA25-DA49B5C652A7}">
      <dgm:prSet/>
      <dgm:spPr>
        <a:solidFill>
          <a:srgbClr val="92D050"/>
        </a:solidFill>
      </dgm:spPr>
      <dgm:t>
        <a:bodyPr/>
        <a:lstStyle/>
        <a:p>
          <a:r>
            <a:rPr lang="en-US" dirty="0" smtClean="0"/>
            <a:t>Summative Conference and Reflection</a:t>
          </a:r>
          <a:endParaRPr lang="en-US" dirty="0"/>
        </a:p>
      </dgm:t>
    </dgm:pt>
    <dgm:pt modelId="{2877FC5A-F031-4CEA-AC6F-FEB3BB67FBF9}" type="parTrans" cxnId="{C2815ACF-59EF-485F-8C60-4947EF0C727F}">
      <dgm:prSet/>
      <dgm:spPr/>
      <dgm:t>
        <a:bodyPr/>
        <a:lstStyle/>
        <a:p>
          <a:endParaRPr lang="en-US"/>
        </a:p>
      </dgm:t>
    </dgm:pt>
    <dgm:pt modelId="{C392DAD6-06A2-46ED-A68D-6170950BF9EE}" type="sibTrans" cxnId="{C2815ACF-59EF-485F-8C60-4947EF0C727F}">
      <dgm:prSet/>
      <dgm:spPr/>
      <dgm:t>
        <a:bodyPr/>
        <a:lstStyle/>
        <a:p>
          <a:endParaRPr lang="en-US"/>
        </a:p>
      </dgm:t>
    </dgm:pt>
    <dgm:pt modelId="{7C56D8E5-7AAF-4454-B52F-BE86DD065AB8}" type="pres">
      <dgm:prSet presAssocID="{DE37101A-AA2E-4C5A-9E5D-F5D4B70ADBD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FA64AD-ACA9-4D43-A545-BCD188F328B3}" type="pres">
      <dgm:prSet presAssocID="{00078E2F-5866-42BF-90D0-7E71C42617E6}" presName="node" presStyleLbl="node1" presStyleIdx="0" presStyleCnt="5" custScaleX="1376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C42052-4CF3-4F79-A5C3-6CFCAD6C3B1B}" type="pres">
      <dgm:prSet presAssocID="{00078E2F-5866-42BF-90D0-7E71C42617E6}" presName="spNode" presStyleCnt="0"/>
      <dgm:spPr/>
    </dgm:pt>
    <dgm:pt modelId="{3EE43039-8327-4398-B938-A3422D929A32}" type="pres">
      <dgm:prSet presAssocID="{DA040DDB-AC91-4E5A-824E-5BB61BD12BF3}" presName="sibTrans" presStyleLbl="sibTrans1D1" presStyleIdx="0" presStyleCnt="5"/>
      <dgm:spPr/>
      <dgm:t>
        <a:bodyPr/>
        <a:lstStyle/>
        <a:p>
          <a:endParaRPr lang="en-US"/>
        </a:p>
      </dgm:t>
    </dgm:pt>
    <dgm:pt modelId="{A23A5968-F754-477C-96BF-3A4041052B50}" type="pres">
      <dgm:prSet presAssocID="{9591654D-5C55-4BE9-A190-6EA4CF43D21E}" presName="node" presStyleLbl="node1" presStyleIdx="1" presStyleCnt="5" custScaleX="140228" custRadScaleRad="104647" custRadScaleInc="7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CF56D9-7C9C-4002-9D67-F10E5336A2A5}" type="pres">
      <dgm:prSet presAssocID="{9591654D-5C55-4BE9-A190-6EA4CF43D21E}" presName="spNode" presStyleCnt="0"/>
      <dgm:spPr/>
    </dgm:pt>
    <dgm:pt modelId="{323DBD60-A711-4641-9A2D-14542586ADA4}" type="pres">
      <dgm:prSet presAssocID="{69EA4A59-17BA-4CC7-BE74-0BEF2F90237B}" presName="sibTrans" presStyleLbl="sibTrans1D1" presStyleIdx="1" presStyleCnt="5"/>
      <dgm:spPr/>
      <dgm:t>
        <a:bodyPr/>
        <a:lstStyle/>
        <a:p>
          <a:endParaRPr lang="en-US"/>
        </a:p>
      </dgm:t>
    </dgm:pt>
    <dgm:pt modelId="{4826B3CD-4509-4428-AF09-8F4E1E309453}" type="pres">
      <dgm:prSet presAssocID="{4E7A9379-D360-4A79-803C-40EBD9D77569}" presName="node" presStyleLbl="node1" presStyleIdx="2" presStyleCnt="5" custScaleX="145282" custRadScaleRad="102724" custRadScaleInc="-456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81E0A-3C2E-477C-B1DF-4FE9E4A3F0D5}" type="pres">
      <dgm:prSet presAssocID="{4E7A9379-D360-4A79-803C-40EBD9D77569}" presName="spNode" presStyleCnt="0"/>
      <dgm:spPr/>
    </dgm:pt>
    <dgm:pt modelId="{2CFA79D0-8521-4869-9F95-371304BB13F6}" type="pres">
      <dgm:prSet presAssocID="{399B2E50-6139-4590-B5B9-01B4FC31AD08}" presName="sibTrans" presStyleLbl="sibTrans1D1" presStyleIdx="2" presStyleCnt="5"/>
      <dgm:spPr/>
      <dgm:t>
        <a:bodyPr/>
        <a:lstStyle/>
        <a:p>
          <a:endParaRPr lang="en-US"/>
        </a:p>
      </dgm:t>
    </dgm:pt>
    <dgm:pt modelId="{C21A91C0-8270-4913-854B-4442FE7A18E2}" type="pres">
      <dgm:prSet presAssocID="{430C2BDC-E4F4-4E9B-8627-B7407A5FBAC0}" presName="node" presStyleLbl="node1" presStyleIdx="3" presStyleCnt="5" custScaleX="147804" custRadScaleRad="100451" custRadScaleInc="30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78FAF-7E5C-4F77-BC1F-66EDDBA1E05B}" type="pres">
      <dgm:prSet presAssocID="{430C2BDC-E4F4-4E9B-8627-B7407A5FBAC0}" presName="spNode" presStyleCnt="0"/>
      <dgm:spPr/>
    </dgm:pt>
    <dgm:pt modelId="{F16C39CC-310F-4682-B8BB-3869501C4FD8}" type="pres">
      <dgm:prSet presAssocID="{0DC878A5-8F91-412F-B622-7F636C183F1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07C97C49-E33C-4F92-AF7E-D134A0D75396}" type="pres">
      <dgm:prSet presAssocID="{AF684ED7-27D5-40C3-AA25-DA49B5C652A7}" presName="node" presStyleLbl="node1" presStyleIdx="4" presStyleCnt="5" custScaleX="148936" custRadScaleRad="104187" custRadScaleInc="-329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BBA222-64E7-4ADF-B998-EE2A812050A1}" type="pres">
      <dgm:prSet presAssocID="{AF684ED7-27D5-40C3-AA25-DA49B5C652A7}" presName="spNode" presStyleCnt="0"/>
      <dgm:spPr/>
    </dgm:pt>
    <dgm:pt modelId="{DFE679E7-9FBE-470A-9029-251B99977562}" type="pres">
      <dgm:prSet presAssocID="{C392DAD6-06A2-46ED-A68D-6170950BF9EE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7A3A0821-AD6C-46D5-B0E6-6C96746C3054}" srcId="{DE37101A-AA2E-4C5A-9E5D-F5D4B70ADBD8}" destId="{9591654D-5C55-4BE9-A190-6EA4CF43D21E}" srcOrd="1" destOrd="0" parTransId="{BD596008-8828-4FAE-985E-45C834A9B19B}" sibTransId="{69EA4A59-17BA-4CC7-BE74-0BEF2F90237B}"/>
    <dgm:cxn modelId="{69C94EF1-EDF4-4D47-B065-6D38BD27195A}" type="presOf" srcId="{9591654D-5C55-4BE9-A190-6EA4CF43D21E}" destId="{A23A5968-F754-477C-96BF-3A4041052B50}" srcOrd="0" destOrd="0" presId="urn:microsoft.com/office/officeart/2005/8/layout/cycle5"/>
    <dgm:cxn modelId="{46374388-5186-4E9D-ADA3-911C4072BEAA}" srcId="{DE37101A-AA2E-4C5A-9E5D-F5D4B70ADBD8}" destId="{4E7A9379-D360-4A79-803C-40EBD9D77569}" srcOrd="2" destOrd="0" parTransId="{D1985A1F-D884-425E-BC81-B7BA89AC5823}" sibTransId="{399B2E50-6139-4590-B5B9-01B4FC31AD08}"/>
    <dgm:cxn modelId="{010803A0-0DA9-4B5F-B419-41679ED36951}" type="presOf" srcId="{AF684ED7-27D5-40C3-AA25-DA49B5C652A7}" destId="{07C97C49-E33C-4F92-AF7E-D134A0D75396}" srcOrd="0" destOrd="0" presId="urn:microsoft.com/office/officeart/2005/8/layout/cycle5"/>
    <dgm:cxn modelId="{32D5A289-2830-4101-9641-9E83540550EA}" type="presOf" srcId="{C392DAD6-06A2-46ED-A68D-6170950BF9EE}" destId="{DFE679E7-9FBE-470A-9029-251B99977562}" srcOrd="0" destOrd="0" presId="urn:microsoft.com/office/officeart/2005/8/layout/cycle5"/>
    <dgm:cxn modelId="{F8F93B59-6631-41CF-B0FC-2BD99037F94B}" srcId="{DE37101A-AA2E-4C5A-9E5D-F5D4B70ADBD8}" destId="{430C2BDC-E4F4-4E9B-8627-B7407A5FBAC0}" srcOrd="3" destOrd="0" parTransId="{EF4EB8D5-6FD4-4BDE-BA3B-AFE230CB8CA5}" sibTransId="{0DC878A5-8F91-412F-B622-7F636C183F11}"/>
    <dgm:cxn modelId="{09A7A45E-F79F-4FB6-B56E-69D7E8FE3F2D}" type="presOf" srcId="{399B2E50-6139-4590-B5B9-01B4FC31AD08}" destId="{2CFA79D0-8521-4869-9F95-371304BB13F6}" srcOrd="0" destOrd="0" presId="urn:microsoft.com/office/officeart/2005/8/layout/cycle5"/>
    <dgm:cxn modelId="{C2815ACF-59EF-485F-8C60-4947EF0C727F}" srcId="{DE37101A-AA2E-4C5A-9E5D-F5D4B70ADBD8}" destId="{AF684ED7-27D5-40C3-AA25-DA49B5C652A7}" srcOrd="4" destOrd="0" parTransId="{2877FC5A-F031-4CEA-AC6F-FEB3BB67FBF9}" sibTransId="{C392DAD6-06A2-46ED-A68D-6170950BF9EE}"/>
    <dgm:cxn modelId="{88471F1D-7D4F-4097-B601-21E951A9E224}" type="presOf" srcId="{00078E2F-5866-42BF-90D0-7E71C42617E6}" destId="{62FA64AD-ACA9-4D43-A545-BCD188F328B3}" srcOrd="0" destOrd="0" presId="urn:microsoft.com/office/officeart/2005/8/layout/cycle5"/>
    <dgm:cxn modelId="{A11CF7C0-E767-471A-ACE8-F8A5EAA795BC}" type="presOf" srcId="{0DC878A5-8F91-412F-B622-7F636C183F11}" destId="{F16C39CC-310F-4682-B8BB-3869501C4FD8}" srcOrd="0" destOrd="0" presId="urn:microsoft.com/office/officeart/2005/8/layout/cycle5"/>
    <dgm:cxn modelId="{C7E477B1-E292-40EB-BE8B-93F2C2017FFF}" srcId="{DE37101A-AA2E-4C5A-9E5D-F5D4B70ADBD8}" destId="{00078E2F-5866-42BF-90D0-7E71C42617E6}" srcOrd="0" destOrd="0" parTransId="{73AC2F72-FC3E-4732-B578-62D9CAD9E59E}" sibTransId="{DA040DDB-AC91-4E5A-824E-5BB61BD12BF3}"/>
    <dgm:cxn modelId="{7AA17120-66F3-47E7-9B8E-9B485F3BBA38}" type="presOf" srcId="{4E7A9379-D360-4A79-803C-40EBD9D77569}" destId="{4826B3CD-4509-4428-AF09-8F4E1E309453}" srcOrd="0" destOrd="0" presId="urn:microsoft.com/office/officeart/2005/8/layout/cycle5"/>
    <dgm:cxn modelId="{E1E91932-ACF4-4D98-A531-58B26C3D0146}" type="presOf" srcId="{430C2BDC-E4F4-4E9B-8627-B7407A5FBAC0}" destId="{C21A91C0-8270-4913-854B-4442FE7A18E2}" srcOrd="0" destOrd="0" presId="urn:microsoft.com/office/officeart/2005/8/layout/cycle5"/>
    <dgm:cxn modelId="{1410B2E7-92B1-40C6-9806-00A003DB9302}" type="presOf" srcId="{DE37101A-AA2E-4C5A-9E5D-F5D4B70ADBD8}" destId="{7C56D8E5-7AAF-4454-B52F-BE86DD065AB8}" srcOrd="0" destOrd="0" presId="urn:microsoft.com/office/officeart/2005/8/layout/cycle5"/>
    <dgm:cxn modelId="{24F9AEEF-1090-4E1A-92F4-C742AEDB7B94}" type="presOf" srcId="{69EA4A59-17BA-4CC7-BE74-0BEF2F90237B}" destId="{323DBD60-A711-4641-9A2D-14542586ADA4}" srcOrd="0" destOrd="0" presId="urn:microsoft.com/office/officeart/2005/8/layout/cycle5"/>
    <dgm:cxn modelId="{70711A97-60EA-45A0-ABE4-44C089CB40B3}" type="presOf" srcId="{DA040DDB-AC91-4E5A-824E-5BB61BD12BF3}" destId="{3EE43039-8327-4398-B938-A3422D929A32}" srcOrd="0" destOrd="0" presId="urn:microsoft.com/office/officeart/2005/8/layout/cycle5"/>
    <dgm:cxn modelId="{C81CFC1E-5689-4319-8CAF-08806C73F1B1}" type="presParOf" srcId="{7C56D8E5-7AAF-4454-B52F-BE86DD065AB8}" destId="{62FA64AD-ACA9-4D43-A545-BCD188F328B3}" srcOrd="0" destOrd="0" presId="urn:microsoft.com/office/officeart/2005/8/layout/cycle5"/>
    <dgm:cxn modelId="{53DE30BB-0719-4F8B-964B-471996705FCF}" type="presParOf" srcId="{7C56D8E5-7AAF-4454-B52F-BE86DD065AB8}" destId="{38C42052-4CF3-4F79-A5C3-6CFCAD6C3B1B}" srcOrd="1" destOrd="0" presId="urn:microsoft.com/office/officeart/2005/8/layout/cycle5"/>
    <dgm:cxn modelId="{44087DD2-155A-41BE-8FD5-725FD506F7FF}" type="presParOf" srcId="{7C56D8E5-7AAF-4454-B52F-BE86DD065AB8}" destId="{3EE43039-8327-4398-B938-A3422D929A32}" srcOrd="2" destOrd="0" presId="urn:microsoft.com/office/officeart/2005/8/layout/cycle5"/>
    <dgm:cxn modelId="{6B4B2FB8-9298-4693-9FCB-56D28BA45856}" type="presParOf" srcId="{7C56D8E5-7AAF-4454-B52F-BE86DD065AB8}" destId="{A23A5968-F754-477C-96BF-3A4041052B50}" srcOrd="3" destOrd="0" presId="urn:microsoft.com/office/officeart/2005/8/layout/cycle5"/>
    <dgm:cxn modelId="{93D64403-E31D-4DCE-BDC6-816B9ECC0EA5}" type="presParOf" srcId="{7C56D8E5-7AAF-4454-B52F-BE86DD065AB8}" destId="{01CF56D9-7C9C-4002-9D67-F10E5336A2A5}" srcOrd="4" destOrd="0" presId="urn:microsoft.com/office/officeart/2005/8/layout/cycle5"/>
    <dgm:cxn modelId="{54AF4E55-0055-4FDE-8D2B-E2BC3EC28B44}" type="presParOf" srcId="{7C56D8E5-7AAF-4454-B52F-BE86DD065AB8}" destId="{323DBD60-A711-4641-9A2D-14542586ADA4}" srcOrd="5" destOrd="0" presId="urn:microsoft.com/office/officeart/2005/8/layout/cycle5"/>
    <dgm:cxn modelId="{261BCC53-94FC-4D00-B272-9A40F7DF023F}" type="presParOf" srcId="{7C56D8E5-7AAF-4454-B52F-BE86DD065AB8}" destId="{4826B3CD-4509-4428-AF09-8F4E1E309453}" srcOrd="6" destOrd="0" presId="urn:microsoft.com/office/officeart/2005/8/layout/cycle5"/>
    <dgm:cxn modelId="{2C0DAEAB-4C28-4989-9464-E19019D5D4C4}" type="presParOf" srcId="{7C56D8E5-7AAF-4454-B52F-BE86DD065AB8}" destId="{08081E0A-3C2E-477C-B1DF-4FE9E4A3F0D5}" srcOrd="7" destOrd="0" presId="urn:microsoft.com/office/officeart/2005/8/layout/cycle5"/>
    <dgm:cxn modelId="{2A213FAE-0D0E-4C91-BD29-EBC2BA358E7E}" type="presParOf" srcId="{7C56D8E5-7AAF-4454-B52F-BE86DD065AB8}" destId="{2CFA79D0-8521-4869-9F95-371304BB13F6}" srcOrd="8" destOrd="0" presId="urn:microsoft.com/office/officeart/2005/8/layout/cycle5"/>
    <dgm:cxn modelId="{E3F390C6-BC95-4951-9030-46AE4F318871}" type="presParOf" srcId="{7C56D8E5-7AAF-4454-B52F-BE86DD065AB8}" destId="{C21A91C0-8270-4913-854B-4442FE7A18E2}" srcOrd="9" destOrd="0" presId="urn:microsoft.com/office/officeart/2005/8/layout/cycle5"/>
    <dgm:cxn modelId="{122C2FED-B96D-46E5-B898-5F326D532983}" type="presParOf" srcId="{7C56D8E5-7AAF-4454-B52F-BE86DD065AB8}" destId="{6FB78FAF-7E5C-4F77-BC1F-66EDDBA1E05B}" srcOrd="10" destOrd="0" presId="urn:microsoft.com/office/officeart/2005/8/layout/cycle5"/>
    <dgm:cxn modelId="{A3AAC940-58DF-4302-B49D-D3857A3DB02A}" type="presParOf" srcId="{7C56D8E5-7AAF-4454-B52F-BE86DD065AB8}" destId="{F16C39CC-310F-4682-B8BB-3869501C4FD8}" srcOrd="11" destOrd="0" presId="urn:microsoft.com/office/officeart/2005/8/layout/cycle5"/>
    <dgm:cxn modelId="{EAB3A284-F83F-4789-9F6F-57F0B87B999C}" type="presParOf" srcId="{7C56D8E5-7AAF-4454-B52F-BE86DD065AB8}" destId="{07C97C49-E33C-4F92-AF7E-D134A0D75396}" srcOrd="12" destOrd="0" presId="urn:microsoft.com/office/officeart/2005/8/layout/cycle5"/>
    <dgm:cxn modelId="{BD97B7D0-869E-4E7E-9762-2F8AC52231E4}" type="presParOf" srcId="{7C56D8E5-7AAF-4454-B52F-BE86DD065AB8}" destId="{5EBBA222-64E7-4ADF-B998-EE2A812050A1}" srcOrd="13" destOrd="0" presId="urn:microsoft.com/office/officeart/2005/8/layout/cycle5"/>
    <dgm:cxn modelId="{8BDE1BB6-B6A0-4F74-B686-F242AD1BE7E0}" type="presParOf" srcId="{7C56D8E5-7AAF-4454-B52F-BE86DD065AB8}" destId="{DFE679E7-9FBE-470A-9029-251B9997756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F52285-D8ED-494B-9993-2AF00D9031D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1C339B-6032-4B74-91A8-A03DD38DFFFF}">
      <dgm:prSet phldrT="[Text]" custT="1"/>
      <dgm:spPr>
        <a:solidFill>
          <a:srgbClr val="A50021"/>
        </a:solidFill>
      </dgm:spPr>
      <dgm:t>
        <a:bodyPr/>
        <a:lstStyle/>
        <a:p>
          <a:pPr algn="ctr"/>
          <a:r>
            <a:rPr lang="en-US" sz="1800" dirty="0"/>
            <a:t>Validate</a:t>
          </a:r>
        </a:p>
      </dgm:t>
    </dgm:pt>
    <dgm:pt modelId="{B21344DD-0405-49FF-A6F7-E303B28ABC0B}" type="parTrans" cxnId="{D30DBC24-7306-4727-8311-92500C862B0C}">
      <dgm:prSet/>
      <dgm:spPr/>
      <dgm:t>
        <a:bodyPr/>
        <a:lstStyle/>
        <a:p>
          <a:pPr algn="ctr"/>
          <a:endParaRPr lang="en-US"/>
        </a:p>
      </dgm:t>
    </dgm:pt>
    <dgm:pt modelId="{1F3E3202-C587-4F6D-B55B-23B9D7CC959F}" type="sibTrans" cxnId="{D30DBC24-7306-4727-8311-92500C862B0C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8C4E1149-8DE3-49E8-B7BE-4FA7872BD3C5}">
      <dgm:prSet phldrT="[Text]" custT="1"/>
      <dgm:spPr>
        <a:solidFill>
          <a:srgbClr val="669900"/>
        </a:solidFill>
      </dgm:spPr>
      <dgm:t>
        <a:bodyPr/>
        <a:lstStyle/>
        <a:p>
          <a:pPr algn="ctr"/>
          <a:r>
            <a:rPr lang="en-US" sz="1800" dirty="0"/>
            <a:t>Clarify</a:t>
          </a:r>
        </a:p>
      </dgm:t>
    </dgm:pt>
    <dgm:pt modelId="{D0224E52-54B9-4985-A3C4-49588A283B92}" type="parTrans" cxnId="{7D4D76FB-FDAB-4DAD-834D-81B0E5D3F684}">
      <dgm:prSet/>
      <dgm:spPr/>
      <dgm:t>
        <a:bodyPr/>
        <a:lstStyle/>
        <a:p>
          <a:pPr algn="ctr"/>
          <a:endParaRPr lang="en-US"/>
        </a:p>
      </dgm:t>
    </dgm:pt>
    <dgm:pt modelId="{7D4C5393-4D18-40A7-9ECC-8A4FBD0B9CB3}" type="sibTrans" cxnId="{7D4D76FB-FDAB-4DAD-834D-81B0E5D3F684}">
      <dgm:prSet/>
      <dgm:spPr>
        <a:solidFill>
          <a:schemeClr val="tx1"/>
        </a:solidFill>
      </dgm:spPr>
      <dgm:t>
        <a:bodyPr/>
        <a:lstStyle/>
        <a:p>
          <a:pPr algn="ctr"/>
          <a:endParaRPr lang="en-US"/>
        </a:p>
      </dgm:t>
    </dgm:pt>
    <dgm:pt modelId="{8355B68D-5BE3-4FAC-8536-E0B3E7AB6294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800" dirty="0"/>
            <a:t>Stretch &amp;Apply</a:t>
          </a:r>
        </a:p>
      </dgm:t>
    </dgm:pt>
    <dgm:pt modelId="{DEA78C77-885D-40D0-9C21-861B4CFB77A7}" type="parTrans" cxnId="{CD5E558B-531E-40DE-9EE9-962ACDD66AF1}">
      <dgm:prSet/>
      <dgm:spPr/>
      <dgm:t>
        <a:bodyPr/>
        <a:lstStyle/>
        <a:p>
          <a:pPr algn="ctr"/>
          <a:endParaRPr lang="en-US"/>
        </a:p>
      </dgm:t>
    </dgm:pt>
    <dgm:pt modelId="{29936752-86D7-454D-8B94-355F360E0177}" type="sibTrans" cxnId="{CD5E558B-531E-40DE-9EE9-962ACDD66AF1}">
      <dgm:prSet/>
      <dgm:spPr>
        <a:solidFill>
          <a:schemeClr val="tx1"/>
        </a:solidFill>
      </dgm:spPr>
      <dgm:t>
        <a:bodyPr/>
        <a:lstStyle/>
        <a:p>
          <a:pPr algn="ctr"/>
          <a:endParaRPr lang="en-US"/>
        </a:p>
      </dgm:t>
    </dgm:pt>
    <dgm:pt modelId="{07CDA564-4107-44CD-8400-80E4692B6D54}" type="pres">
      <dgm:prSet presAssocID="{95F52285-D8ED-494B-9993-2AF00D9031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667C74-2EFA-49AB-8281-FBA8ECFD6266}" type="pres">
      <dgm:prSet presAssocID="{BD1C339B-6032-4B74-91A8-A03DD38DFFF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0162D-9483-4056-9A48-10F5214DB147}" type="pres">
      <dgm:prSet presAssocID="{1F3E3202-C587-4F6D-B55B-23B9D7CC959F}" presName="sibTrans" presStyleLbl="sibTrans2D1" presStyleIdx="0" presStyleCnt="3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8B01F3B4-CE21-4577-B0E7-BE13AF8CD744}" type="pres">
      <dgm:prSet presAssocID="{1F3E3202-C587-4F6D-B55B-23B9D7CC959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67226175-0747-4C44-B2BA-A23ACBFEDF79}" type="pres">
      <dgm:prSet presAssocID="{8C4E1149-8DE3-49E8-B7BE-4FA7872BD3C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940C0-3402-4DAF-BAB5-B3E5CEFFA59C}" type="pres">
      <dgm:prSet presAssocID="{7D4C5393-4D18-40A7-9ECC-8A4FBD0B9CB3}" presName="sibTrans" presStyleLbl="sibTrans2D1" presStyleIdx="1" presStyleCnt="3" custLinFactNeighborX="-119" custLinFactNeighborY="28446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0632D585-E54E-4F35-AB74-6612F27CC668}" type="pres">
      <dgm:prSet presAssocID="{7D4C5393-4D18-40A7-9ECC-8A4FBD0B9CB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2A7EDFBE-AEEE-4219-A57B-514D0AA7DC7A}" type="pres">
      <dgm:prSet presAssocID="{8355B68D-5BE3-4FAC-8536-E0B3E7AB629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93EE3F-9E98-4EA6-B0B8-0AEA701E48BC}" type="pres">
      <dgm:prSet presAssocID="{29936752-86D7-454D-8B94-355F360E0177}" presName="sibTrans" presStyleLbl="sibTrans2D1" presStyleIdx="2" presStyleCnt="3" custLinFactNeighborX="-10894" custLinFactNeighborY="-30855"/>
      <dgm:spPr>
        <a:prstGeom prst="rightArrow">
          <a:avLst/>
        </a:prstGeom>
      </dgm:spPr>
      <dgm:t>
        <a:bodyPr/>
        <a:lstStyle/>
        <a:p>
          <a:endParaRPr lang="en-US"/>
        </a:p>
      </dgm:t>
    </dgm:pt>
    <dgm:pt modelId="{86BC7C02-BCDB-4A8A-B601-FEA78AD9A4E0}" type="pres">
      <dgm:prSet presAssocID="{29936752-86D7-454D-8B94-355F360E0177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14BD1EA-2492-4E44-AFC1-280C6BCF4096}" type="presOf" srcId="{8355B68D-5BE3-4FAC-8536-E0B3E7AB6294}" destId="{2A7EDFBE-AEEE-4219-A57B-514D0AA7DC7A}" srcOrd="0" destOrd="0" presId="urn:microsoft.com/office/officeart/2005/8/layout/cycle7"/>
    <dgm:cxn modelId="{7D4D76FB-FDAB-4DAD-834D-81B0E5D3F684}" srcId="{95F52285-D8ED-494B-9993-2AF00D9031D3}" destId="{8C4E1149-8DE3-49E8-B7BE-4FA7872BD3C5}" srcOrd="1" destOrd="0" parTransId="{D0224E52-54B9-4985-A3C4-49588A283B92}" sibTransId="{7D4C5393-4D18-40A7-9ECC-8A4FBD0B9CB3}"/>
    <dgm:cxn modelId="{CD5E558B-531E-40DE-9EE9-962ACDD66AF1}" srcId="{95F52285-D8ED-494B-9993-2AF00D9031D3}" destId="{8355B68D-5BE3-4FAC-8536-E0B3E7AB6294}" srcOrd="2" destOrd="0" parTransId="{DEA78C77-885D-40D0-9C21-861B4CFB77A7}" sibTransId="{29936752-86D7-454D-8B94-355F360E0177}"/>
    <dgm:cxn modelId="{361EA9FC-74E6-4EF7-8CD1-AB75E00A2718}" type="presOf" srcId="{29936752-86D7-454D-8B94-355F360E0177}" destId="{86BC7C02-BCDB-4A8A-B601-FEA78AD9A4E0}" srcOrd="1" destOrd="0" presId="urn:microsoft.com/office/officeart/2005/8/layout/cycle7"/>
    <dgm:cxn modelId="{D30DBC24-7306-4727-8311-92500C862B0C}" srcId="{95F52285-D8ED-494B-9993-2AF00D9031D3}" destId="{BD1C339B-6032-4B74-91A8-A03DD38DFFFF}" srcOrd="0" destOrd="0" parTransId="{B21344DD-0405-49FF-A6F7-E303B28ABC0B}" sibTransId="{1F3E3202-C587-4F6D-B55B-23B9D7CC959F}"/>
    <dgm:cxn modelId="{24AC09E3-6285-4DBA-8FFA-159FFA7E43C3}" type="presOf" srcId="{8C4E1149-8DE3-49E8-B7BE-4FA7872BD3C5}" destId="{67226175-0747-4C44-B2BA-A23ACBFEDF79}" srcOrd="0" destOrd="0" presId="urn:microsoft.com/office/officeart/2005/8/layout/cycle7"/>
    <dgm:cxn modelId="{D32E7156-B637-4018-A4CB-19920AAB4B8C}" type="presOf" srcId="{1F3E3202-C587-4F6D-B55B-23B9D7CC959F}" destId="{8B01F3B4-CE21-4577-B0E7-BE13AF8CD744}" srcOrd="1" destOrd="0" presId="urn:microsoft.com/office/officeart/2005/8/layout/cycle7"/>
    <dgm:cxn modelId="{0465DE64-A0F9-4C5E-832A-637A7FA9EF00}" type="presOf" srcId="{BD1C339B-6032-4B74-91A8-A03DD38DFFFF}" destId="{EB667C74-2EFA-49AB-8281-FBA8ECFD6266}" srcOrd="0" destOrd="0" presId="urn:microsoft.com/office/officeart/2005/8/layout/cycle7"/>
    <dgm:cxn modelId="{D1654559-6949-45E4-B362-AA80772BB7E3}" type="presOf" srcId="{7D4C5393-4D18-40A7-9ECC-8A4FBD0B9CB3}" destId="{0632D585-E54E-4F35-AB74-6612F27CC668}" srcOrd="1" destOrd="0" presId="urn:microsoft.com/office/officeart/2005/8/layout/cycle7"/>
    <dgm:cxn modelId="{6A2218FE-9E26-4D15-A898-A3DFC6559414}" type="presOf" srcId="{7D4C5393-4D18-40A7-9ECC-8A4FBD0B9CB3}" destId="{5DC940C0-3402-4DAF-BAB5-B3E5CEFFA59C}" srcOrd="0" destOrd="0" presId="urn:microsoft.com/office/officeart/2005/8/layout/cycle7"/>
    <dgm:cxn modelId="{E6FC8C9B-374B-429F-96E6-B0F3D74F4D07}" type="presOf" srcId="{29936752-86D7-454D-8B94-355F360E0177}" destId="{5293EE3F-9E98-4EA6-B0B8-0AEA701E48BC}" srcOrd="0" destOrd="0" presId="urn:microsoft.com/office/officeart/2005/8/layout/cycle7"/>
    <dgm:cxn modelId="{0E0A14B5-6232-4586-AA5F-4BABA87A9DF4}" type="presOf" srcId="{95F52285-D8ED-494B-9993-2AF00D9031D3}" destId="{07CDA564-4107-44CD-8400-80E4692B6D54}" srcOrd="0" destOrd="0" presId="urn:microsoft.com/office/officeart/2005/8/layout/cycle7"/>
    <dgm:cxn modelId="{93B6B0F5-E3E2-41E2-A5A5-C9ECB3F98B27}" type="presOf" srcId="{1F3E3202-C587-4F6D-B55B-23B9D7CC959F}" destId="{1200162D-9483-4056-9A48-10F5214DB147}" srcOrd="0" destOrd="0" presId="urn:microsoft.com/office/officeart/2005/8/layout/cycle7"/>
    <dgm:cxn modelId="{B77C492F-7EF5-48D0-ADA7-9ADD1AF4C16B}" type="presParOf" srcId="{07CDA564-4107-44CD-8400-80E4692B6D54}" destId="{EB667C74-2EFA-49AB-8281-FBA8ECFD6266}" srcOrd="0" destOrd="0" presId="urn:microsoft.com/office/officeart/2005/8/layout/cycle7"/>
    <dgm:cxn modelId="{E356EAA0-1797-4C84-8962-E39D66D9C540}" type="presParOf" srcId="{07CDA564-4107-44CD-8400-80E4692B6D54}" destId="{1200162D-9483-4056-9A48-10F5214DB147}" srcOrd="1" destOrd="0" presId="urn:microsoft.com/office/officeart/2005/8/layout/cycle7"/>
    <dgm:cxn modelId="{D475416B-2963-49CA-88E1-7B9A690F54CD}" type="presParOf" srcId="{1200162D-9483-4056-9A48-10F5214DB147}" destId="{8B01F3B4-CE21-4577-B0E7-BE13AF8CD744}" srcOrd="0" destOrd="0" presId="urn:microsoft.com/office/officeart/2005/8/layout/cycle7"/>
    <dgm:cxn modelId="{1560C96D-773A-4B94-A977-524F1330713F}" type="presParOf" srcId="{07CDA564-4107-44CD-8400-80E4692B6D54}" destId="{67226175-0747-4C44-B2BA-A23ACBFEDF79}" srcOrd="2" destOrd="0" presId="urn:microsoft.com/office/officeart/2005/8/layout/cycle7"/>
    <dgm:cxn modelId="{C64D9699-FD2C-4C0F-A4F3-C8F66BC90D46}" type="presParOf" srcId="{07CDA564-4107-44CD-8400-80E4692B6D54}" destId="{5DC940C0-3402-4DAF-BAB5-B3E5CEFFA59C}" srcOrd="3" destOrd="0" presId="urn:microsoft.com/office/officeart/2005/8/layout/cycle7"/>
    <dgm:cxn modelId="{31EDD366-137A-4347-BFC7-C12F6A09F5F3}" type="presParOf" srcId="{5DC940C0-3402-4DAF-BAB5-B3E5CEFFA59C}" destId="{0632D585-E54E-4F35-AB74-6612F27CC668}" srcOrd="0" destOrd="0" presId="urn:microsoft.com/office/officeart/2005/8/layout/cycle7"/>
    <dgm:cxn modelId="{B93B46C7-FC43-4F11-A427-579EFEBFCF11}" type="presParOf" srcId="{07CDA564-4107-44CD-8400-80E4692B6D54}" destId="{2A7EDFBE-AEEE-4219-A57B-514D0AA7DC7A}" srcOrd="4" destOrd="0" presId="urn:microsoft.com/office/officeart/2005/8/layout/cycle7"/>
    <dgm:cxn modelId="{98CF503A-A5A1-4FA9-ADB2-7D184CFFA401}" type="presParOf" srcId="{07CDA564-4107-44CD-8400-80E4692B6D54}" destId="{5293EE3F-9E98-4EA6-B0B8-0AEA701E48BC}" srcOrd="5" destOrd="0" presId="urn:microsoft.com/office/officeart/2005/8/layout/cycle7"/>
    <dgm:cxn modelId="{80781950-8CD1-4062-B907-E1ADB6138851}" type="presParOf" srcId="{5293EE3F-9E98-4EA6-B0B8-0AEA701E48BC}" destId="{86BC7C02-BCDB-4A8A-B601-FEA78AD9A4E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B7726-141E-46E8-8002-A8AF9E00C098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Approval Conference</a:t>
          </a:r>
          <a:endParaRPr lang="en-US" sz="2900" kern="1200" dirty="0"/>
        </a:p>
      </dsp:txBody>
      <dsp:txXfrm>
        <a:off x="1727" y="1810385"/>
        <a:ext cx="2688282" cy="1810385"/>
      </dsp:txXfrm>
    </dsp:sp>
    <dsp:sp modelId="{D86C42DD-96FF-4AD4-8064-75835FF0D724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8A0EF-63A5-4DDE-8605-3DA173CF4BAE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Mid-Course Conference</a:t>
          </a:r>
          <a:endParaRPr lang="en-US" sz="2900" kern="1200" dirty="0"/>
        </a:p>
      </dsp:txBody>
      <dsp:txXfrm>
        <a:off x="2770658" y="1810385"/>
        <a:ext cx="2688282" cy="1810385"/>
      </dsp:txXfrm>
    </dsp:sp>
    <dsp:sp modelId="{6E97B4C6-C073-4DFA-9A8C-9CAB369FF57D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5">
            <a:tint val="50000"/>
            <a:hueOff val="-5341183"/>
            <a:satOff val="23809"/>
            <a:lumOff val="21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021C4-D5B1-4DEA-8783-E5880F38724F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End of the Year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Conference</a:t>
          </a:r>
          <a:endParaRPr lang="en-US" sz="2900" kern="1200" dirty="0"/>
        </a:p>
      </dsp:txBody>
      <dsp:txXfrm>
        <a:off x="5539589" y="1810385"/>
        <a:ext cx="2688282" cy="1810385"/>
      </dsp:txXfrm>
    </dsp:sp>
    <dsp:sp modelId="{3A133473-2BE7-4BC4-B16B-86E6F64C746E}">
      <dsp:nvSpPr>
        <dsp:cNvPr id="0" name=""/>
        <dsp:cNvSpPr/>
      </dsp:nvSpPr>
      <dsp:spPr>
        <a:xfrm>
          <a:off x="5943603" y="204293"/>
          <a:ext cx="1880254" cy="164167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B56EE0-E92C-4EA6-B0BB-33BA59C186A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A64AD-ACA9-4D43-A545-BCD188F328B3}">
      <dsp:nvSpPr>
        <dsp:cNvPr id="0" name=""/>
        <dsp:cNvSpPr/>
      </dsp:nvSpPr>
      <dsp:spPr>
        <a:xfrm>
          <a:off x="1255892" y="269944"/>
          <a:ext cx="1617657" cy="763683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SLO Development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1293172" y="307224"/>
        <a:ext cx="1543097" cy="689123"/>
      </dsp:txXfrm>
    </dsp:sp>
    <dsp:sp modelId="{3EE43039-8327-4398-B938-A3422D929A32}">
      <dsp:nvSpPr>
        <dsp:cNvPr id="0" name=""/>
        <dsp:cNvSpPr/>
      </dsp:nvSpPr>
      <dsp:spPr>
        <a:xfrm>
          <a:off x="550425" y="659053"/>
          <a:ext cx="3052081" cy="3052081"/>
        </a:xfrm>
        <a:custGeom>
          <a:avLst/>
          <a:gdLst/>
          <a:ahLst/>
          <a:cxnLst/>
          <a:rect l="0" t="0" r="0" b="0"/>
          <a:pathLst>
            <a:path>
              <a:moveTo>
                <a:pt x="2425872" y="293521"/>
              </a:moveTo>
              <a:arcTo wR="1526040" hR="1526040" stAng="18367936" swAng="84566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A5968-F754-477C-96BF-3A4041052B50}">
      <dsp:nvSpPr>
        <dsp:cNvPr id="0" name=""/>
        <dsp:cNvSpPr/>
      </dsp:nvSpPr>
      <dsp:spPr>
        <a:xfrm>
          <a:off x="2692304" y="1306979"/>
          <a:ext cx="1647534" cy="763683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Preliminary Conference- SLO Approval</a:t>
          </a:r>
          <a:endParaRPr lang="en-US" sz="1300" kern="1200" dirty="0"/>
        </a:p>
      </dsp:txBody>
      <dsp:txXfrm>
        <a:off x="2729584" y="1344259"/>
        <a:ext cx="1572974" cy="689123"/>
      </dsp:txXfrm>
    </dsp:sp>
    <dsp:sp modelId="{323DBD60-A711-4641-9A2D-14542586ADA4}">
      <dsp:nvSpPr>
        <dsp:cNvPr id="0" name=""/>
        <dsp:cNvSpPr/>
      </dsp:nvSpPr>
      <dsp:spPr>
        <a:xfrm>
          <a:off x="550978" y="723966"/>
          <a:ext cx="3052081" cy="3052081"/>
        </a:xfrm>
        <a:custGeom>
          <a:avLst/>
          <a:gdLst/>
          <a:ahLst/>
          <a:cxnLst/>
          <a:rect l="0" t="0" r="0" b="0"/>
          <a:pathLst>
            <a:path>
              <a:moveTo>
                <a:pt x="3051963" y="1507086"/>
              </a:moveTo>
              <a:arcTo wR="1526040" hR="1526040" stAng="21557301" swAng="11083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26B3CD-4509-4428-AF09-8F4E1E309453}">
      <dsp:nvSpPr>
        <dsp:cNvPr id="0" name=""/>
        <dsp:cNvSpPr/>
      </dsp:nvSpPr>
      <dsp:spPr>
        <a:xfrm>
          <a:off x="2357076" y="2865804"/>
          <a:ext cx="1706914" cy="763683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Mid-Course Conference</a:t>
          </a:r>
          <a:endParaRPr lang="en-US" sz="1300" kern="1200" dirty="0"/>
        </a:p>
      </dsp:txBody>
      <dsp:txXfrm>
        <a:off x="2394356" y="2903084"/>
        <a:ext cx="1632354" cy="689123"/>
      </dsp:txXfrm>
    </dsp:sp>
    <dsp:sp modelId="{2CFA79D0-8521-4869-9F95-371304BB13F6}">
      <dsp:nvSpPr>
        <dsp:cNvPr id="0" name=""/>
        <dsp:cNvSpPr/>
      </dsp:nvSpPr>
      <dsp:spPr>
        <a:xfrm>
          <a:off x="598529" y="673077"/>
          <a:ext cx="3052081" cy="3052081"/>
        </a:xfrm>
        <a:custGeom>
          <a:avLst/>
          <a:gdLst/>
          <a:ahLst/>
          <a:cxnLst/>
          <a:rect l="0" t="0" r="0" b="0"/>
          <a:pathLst>
            <a:path>
              <a:moveTo>
                <a:pt x="1882675" y="3009823"/>
              </a:moveTo>
              <a:arcTo wR="1526040" hR="1526040" stAng="4589101" swAng="127086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A91C0-8270-4913-854B-4442FE7A18E2}">
      <dsp:nvSpPr>
        <dsp:cNvPr id="0" name=""/>
        <dsp:cNvSpPr/>
      </dsp:nvSpPr>
      <dsp:spPr>
        <a:xfrm>
          <a:off x="146149" y="2912554"/>
          <a:ext cx="1736544" cy="76368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Final Review and Score </a:t>
          </a:r>
          <a:endParaRPr lang="en-US" sz="1300" kern="1200" dirty="0"/>
        </a:p>
      </dsp:txBody>
      <dsp:txXfrm>
        <a:off x="183429" y="2949834"/>
        <a:ext cx="1661984" cy="689123"/>
      </dsp:txXfrm>
    </dsp:sp>
    <dsp:sp modelId="{F16C39CC-310F-4682-B8BB-3869501C4FD8}">
      <dsp:nvSpPr>
        <dsp:cNvPr id="0" name=""/>
        <dsp:cNvSpPr/>
      </dsp:nvSpPr>
      <dsp:spPr>
        <a:xfrm>
          <a:off x="590435" y="772645"/>
          <a:ext cx="3052081" cy="3052081"/>
        </a:xfrm>
        <a:custGeom>
          <a:avLst/>
          <a:gdLst/>
          <a:ahLst/>
          <a:cxnLst/>
          <a:rect l="0" t="0" r="0" b="0"/>
          <a:pathLst>
            <a:path>
              <a:moveTo>
                <a:pt x="82117" y="2019888"/>
              </a:moveTo>
              <a:arcTo wR="1526040" hR="1526040" stAng="9667104" swAng="8818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97C49-E33C-4F92-AF7E-D134A0D75396}">
      <dsp:nvSpPr>
        <dsp:cNvPr id="0" name=""/>
        <dsp:cNvSpPr/>
      </dsp:nvSpPr>
      <dsp:spPr>
        <a:xfrm>
          <a:off x="-261552" y="1517585"/>
          <a:ext cx="1749844" cy="763683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Summative Conference and Reflection</a:t>
          </a:r>
          <a:endParaRPr lang="en-US" sz="1300" kern="1200" dirty="0"/>
        </a:p>
      </dsp:txBody>
      <dsp:txXfrm>
        <a:off x="-224272" y="1554865"/>
        <a:ext cx="1675284" cy="689123"/>
      </dsp:txXfrm>
    </dsp:sp>
    <dsp:sp modelId="{DFE679E7-9FBE-470A-9029-251B99977562}">
      <dsp:nvSpPr>
        <dsp:cNvPr id="0" name=""/>
        <dsp:cNvSpPr/>
      </dsp:nvSpPr>
      <dsp:spPr>
        <a:xfrm>
          <a:off x="616000" y="600117"/>
          <a:ext cx="3052081" cy="3052081"/>
        </a:xfrm>
        <a:custGeom>
          <a:avLst/>
          <a:gdLst/>
          <a:ahLst/>
          <a:cxnLst/>
          <a:rect l="0" t="0" r="0" b="0"/>
          <a:pathLst>
            <a:path>
              <a:moveTo>
                <a:pt x="199512" y="771638"/>
              </a:moveTo>
              <a:arcTo wR="1526040" hR="1526040" stAng="12577623" swAng="112499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3FC9F-1BB0-440D-9BCD-4410E4263C98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6ACCD-3AF5-472E-B697-F7DE030FA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6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A8CDD-D0EF-4F77-9CA5-7EA9D4AA67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816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801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60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35729-51D0-4944-A1BF-A610F342BA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53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401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35729-51D0-4944-A1BF-A610F342BA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71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35729-51D0-4944-A1BF-A610F342BA1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37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80D91-2C57-4696-8F38-45334D5DC26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667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35729-51D0-4944-A1BF-A610F342BA1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553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33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799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19A25-3C58-4D20-9C65-3458CDD6DBE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908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98D12-E535-4192-9BEF-434F6EB3D4C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93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4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0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2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69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5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7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1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6360E-6F0D-449A-BA9F-A796B18DC092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00A7D-8EA6-4827-B22E-6207FD0F9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0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kaltura.com/tiny/kru5u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/url?sa=i&amp;rct=j&amp;q=&amp;esrc=s&amp;frm=1&amp;source=images&amp;cd=&amp;cad=rja&amp;uact=8&amp;ved=0ahUKEwin35ilt8rJAhWBFz4KHcMLBMgQjRwIBw&amp;url=http://www.stephendale.com/2012/07/12/the-art-of-collaboration-collaborative-behaviours/&amp;psig=AFQjCNF4YbOqSlCCPzj6OyJ6qWd_YUM3vQ&amp;ust=1449601163461847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d.sc.gov/plod" TargetMode="External"/><Relationship Id="rId2" Type="http://schemas.openxmlformats.org/officeDocument/2006/relationships/hyperlink" Target="http://ed.sc.gov/slo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mailto:squinn@ed.sc.gov" TargetMode="External"/><Relationship Id="rId3" Type="http://schemas.openxmlformats.org/officeDocument/2006/relationships/hyperlink" Target="mailto:kjoannes@ed.sc.gov" TargetMode="External"/><Relationship Id="rId7" Type="http://schemas.openxmlformats.org/officeDocument/2006/relationships/hyperlink" Target="mailto:oortmann@ed.sc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tgrant@ed.sc.gov" TargetMode="External"/><Relationship Id="rId5" Type="http://schemas.openxmlformats.org/officeDocument/2006/relationships/hyperlink" Target="mailto:rsauls@ed.sc.gov" TargetMode="External"/><Relationship Id="rId4" Type="http://schemas.openxmlformats.org/officeDocument/2006/relationships/hyperlink" Target="mailto:jatadlock@ed.sc.gov" TargetMode="External"/><Relationship Id="rId9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play.simpletruths.com/movie/the-best-way-out-is-always-through/#.Vs35pb5fyvs.email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20034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Evaluator's Role in the SLO Process Module Three</a:t>
            </a:r>
            <a:br>
              <a:rPr lang="en-US" dirty="0" smtClean="0"/>
            </a:br>
            <a:r>
              <a:rPr lang="en-US" dirty="0" smtClean="0"/>
              <a:t> Summative Conference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686800" cy="914400"/>
          </a:xfrm>
        </p:spPr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r>
              <a:rPr lang="en-US" sz="2800" dirty="0" smtClean="0"/>
              <a:t>Presented by the SCDE Office of Educator Effectiveness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743200"/>
            <a:ext cx="1230284" cy="1022465"/>
          </a:xfrm>
          <a:prstGeom prst="rect">
            <a:avLst/>
          </a:prstGeom>
        </p:spPr>
      </p:pic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44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09800"/>
            <a:ext cx="838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Review </a:t>
            </a:r>
            <a:r>
              <a:rPr lang="en-US" sz="2400" dirty="0"/>
              <a:t>all available evidence submitted by the teacher, including the summary of results and any supporting documentation.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Compare </a:t>
            </a:r>
            <a:r>
              <a:rPr lang="en-US" sz="2400" dirty="0"/>
              <a:t>results to original targets set for students.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Determine </a:t>
            </a:r>
            <a:r>
              <a:rPr lang="en-US" sz="2400" dirty="0"/>
              <a:t>whether or not the data supports the teacher’s SLO rating.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Take </a:t>
            </a:r>
            <a:r>
              <a:rPr lang="en-US" sz="2400" dirty="0"/>
              <a:t>into account the requirements for rigor and comparability within the district.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Review </a:t>
            </a:r>
            <a:r>
              <a:rPr lang="en-US" sz="2400" dirty="0"/>
              <a:t>the PG&amp;D plan results and results of action research</a:t>
            </a:r>
            <a:r>
              <a:rPr lang="en-US" dirty="0"/>
              <a:t>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Preparing for the Summative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0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6344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SLO Scoring:</a:t>
            </a:r>
            <a:br>
              <a:rPr lang="en-US" dirty="0"/>
            </a:br>
            <a:r>
              <a:rPr lang="en-US" dirty="0"/>
              <a:t>Questions to Consider</a:t>
            </a:r>
            <a:br>
              <a:rPr lang="en-US" dirty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495800" y="1828800"/>
            <a:ext cx="4495800" cy="4149725"/>
          </a:xfrm>
        </p:spPr>
        <p:txBody>
          <a:bodyPr/>
          <a:lstStyle/>
          <a:p>
            <a:r>
              <a:rPr lang="en-US" sz="2800" dirty="0" smtClean="0"/>
              <a:t>Was </a:t>
            </a:r>
            <a:r>
              <a:rPr lang="en-US" sz="2800" dirty="0"/>
              <a:t>the target for this SLO reached?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If </a:t>
            </a:r>
            <a:r>
              <a:rPr lang="en-US" sz="2800" dirty="0"/>
              <a:t>not, was it </a:t>
            </a:r>
            <a:r>
              <a:rPr lang="en-US" sz="2800" dirty="0" smtClean="0"/>
              <a:t>close</a:t>
            </a:r>
            <a:r>
              <a:rPr lang="en-US" sz="2800" dirty="0"/>
              <a:t>?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If </a:t>
            </a:r>
            <a:r>
              <a:rPr lang="en-US" sz="2800" dirty="0"/>
              <a:t>so, was the target greatly surpassed? Why or why </a:t>
            </a:r>
            <a:r>
              <a:rPr lang="en-US" sz="2800" dirty="0" smtClean="0"/>
              <a:t>not?</a:t>
            </a:r>
            <a:endParaRPr lang="en-US" sz="2800" dirty="0"/>
          </a:p>
        </p:txBody>
      </p:sp>
      <p:pic>
        <p:nvPicPr>
          <p:cNvPr id="11" name="Picture 2" descr="C:\Users\kjoannes\AppData\Local\Microsoft\Windows\Temporary Internet Files\Content.IE5\0K2S8F6O\business-chart-collection[1]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30" t="600" r="16084" b="-600"/>
          <a:stretch/>
        </p:blipFill>
        <p:spPr bwMode="auto">
          <a:xfrm>
            <a:off x="-228600" y="1905000"/>
            <a:ext cx="4648200" cy="3454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34064">
            <a:off x="-237270" y="3039331"/>
            <a:ext cx="3708669" cy="37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79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209800"/>
            <a:ext cx="7467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</a:t>
            </a:r>
            <a:r>
              <a:rPr lang="en-US" sz="2400" dirty="0" smtClean="0"/>
              <a:t>perate </a:t>
            </a:r>
            <a:r>
              <a:rPr lang="en-US" sz="2400" dirty="0"/>
              <a:t>under the presumption that educators will reach a “proficient” rating. </a:t>
            </a:r>
            <a:endParaRPr lang="en-US" sz="2400" dirty="0" smtClean="0"/>
          </a:p>
          <a:p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Evidence </a:t>
            </a:r>
            <a:r>
              <a:rPr lang="en-US" sz="2400" dirty="0"/>
              <a:t>should be collected </a:t>
            </a:r>
            <a:r>
              <a:rPr lang="en-US" sz="2400" dirty="0" smtClean="0"/>
              <a:t>to </a:t>
            </a:r>
            <a:r>
              <a:rPr lang="en-US" sz="2400" dirty="0"/>
              <a:t>support and determination if performance is above or below that level.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Early Implementation Considerations: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0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Scoring Rubric Example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919945"/>
              </p:ext>
            </p:extLst>
          </p:nvPr>
        </p:nvGraphicFramePr>
        <p:xfrm>
          <a:off x="457200" y="1676401"/>
          <a:ext cx="7772400" cy="449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007"/>
                <a:gridCol w="5685393"/>
              </a:tblGrid>
              <a:tr h="572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SLO Rating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Percentage of Attainment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96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Unsatisfactory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50% or fewer students met growth goal. 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2420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Needs Improvement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 </a:t>
                      </a:r>
                      <a:endParaRPr lang="en-US" sz="180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51 -99% of students met growth goal.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7196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Proficient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>
                          <a:effectLst/>
                        </a:rPr>
                        <a:t>All students met growth goal.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2420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Exemplary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All students met growth goal; 25% of students exceeded goal.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96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Scoring Rubric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245151"/>
              </p:ext>
            </p:extLst>
          </p:nvPr>
        </p:nvGraphicFramePr>
        <p:xfrm>
          <a:off x="228600" y="1905000"/>
          <a:ext cx="8686800" cy="4572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2173174"/>
                <a:gridCol w="2092763"/>
                <a:gridCol w="2391237"/>
                <a:gridCol w="2029626"/>
              </a:tblGrid>
              <a:tr h="877100">
                <a:tc>
                  <a:txBody>
                    <a:bodyPr/>
                    <a:lstStyle/>
                    <a:p>
                      <a:pPr marL="0" marR="1270" algn="ctr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-5" dirty="0">
                          <a:effectLst/>
                        </a:rPr>
                        <a:t>Exemplary</a:t>
                      </a:r>
                      <a:endParaRPr lang="en-US" sz="1600" dirty="0">
                        <a:effectLst/>
                      </a:endParaRPr>
                    </a:p>
                    <a:p>
                      <a:pPr marL="177165" marR="177165" algn="ctr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spc="-5" dirty="0">
                          <a:effectLst/>
                        </a:rPr>
                        <a:t>In</a:t>
                      </a:r>
                      <a:r>
                        <a:rPr lang="en-US" sz="1000" spc="-3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addition</a:t>
                      </a:r>
                      <a:r>
                        <a:rPr lang="en-US" sz="1000" spc="-3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to</a:t>
                      </a:r>
                      <a:r>
                        <a:rPr lang="en-US" sz="1000" spc="-3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meeting</a:t>
                      </a:r>
                      <a:r>
                        <a:rPr lang="en-US" sz="1000" spc="-2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the</a:t>
                      </a:r>
                      <a:r>
                        <a:rPr lang="en-US" sz="1000" spc="13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standard…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32765" marR="0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-5" dirty="0">
                          <a:effectLst/>
                        </a:rPr>
                        <a:t>Proficient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95580" marR="0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-5" dirty="0">
                          <a:effectLst/>
                        </a:rPr>
                        <a:t>Needs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spc="-5" dirty="0">
                          <a:effectLst/>
                        </a:rPr>
                        <a:t>Improvement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0365" marR="0">
                        <a:lnSpc>
                          <a:spcPts val="13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-5" dirty="0">
                          <a:effectLst/>
                        </a:rPr>
                        <a:t>Unsatisfactory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754199">
                <a:tc>
                  <a:txBody>
                    <a:bodyPr/>
                    <a:lstStyle/>
                    <a:p>
                      <a:pPr marL="64770" marR="1905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teacher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attains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1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high</a:t>
                      </a:r>
                      <a:r>
                        <a:rPr lang="en-US" sz="1200" spc="14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level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of</a:t>
                      </a:r>
                      <a:r>
                        <a:rPr lang="en-US" sz="1200" spc="-4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student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achievement</a:t>
                      </a:r>
                      <a:r>
                        <a:rPr lang="en-US" sz="1200" spc="15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with</a:t>
                      </a:r>
                      <a:r>
                        <a:rPr lang="en-US" sz="1200" spc="-3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all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populations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of</a:t>
                      </a:r>
                      <a:r>
                        <a:rPr lang="en-US" sz="1200" spc="1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learners.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6985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1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work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2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teacher</a:t>
                      </a:r>
                      <a:r>
                        <a:rPr lang="en-US" sz="1200" spc="-2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results</a:t>
                      </a:r>
                      <a:r>
                        <a:rPr lang="en-US" sz="1200" spc="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in</a:t>
                      </a:r>
                      <a:r>
                        <a:rPr lang="en-US" sz="1200" spc="-6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acceptable,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measurable</a:t>
                      </a:r>
                      <a:r>
                        <a:rPr lang="en-US" sz="1200" spc="14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progress</a:t>
                      </a:r>
                      <a:r>
                        <a:rPr lang="en-US" sz="1200" spc="-4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based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on</a:t>
                      </a:r>
                      <a:r>
                        <a:rPr lang="en-US" sz="1200" spc="-4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established</a:t>
                      </a:r>
                      <a:r>
                        <a:rPr lang="en-US" sz="1200" spc="12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standards</a:t>
                      </a:r>
                      <a:r>
                        <a:rPr lang="en-US" sz="1200" spc="-4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for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significant</a:t>
                      </a:r>
                      <a:r>
                        <a:rPr lang="en-US" sz="1200" spc="12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number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4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students.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6858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1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work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2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teacher</a:t>
                      </a:r>
                      <a:r>
                        <a:rPr lang="en-US" sz="1200" spc="-2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results</a:t>
                      </a:r>
                      <a:r>
                        <a:rPr lang="en-US" sz="1200" spc="1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in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student</a:t>
                      </a:r>
                      <a:r>
                        <a:rPr lang="en-US" sz="1200" spc="-1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growth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but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does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not</a:t>
                      </a:r>
                      <a:r>
                        <a:rPr lang="en-US" sz="1200" spc="13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meet</a:t>
                      </a:r>
                      <a:r>
                        <a:rPr lang="en-US" sz="1200" spc="-4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established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standard</a:t>
                      </a:r>
                      <a:r>
                        <a:rPr lang="en-US" sz="1200" spc="1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and/or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is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not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achieved with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all</a:t>
                      </a:r>
                      <a:r>
                        <a:rPr lang="en-US" sz="1200" spc="11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populations</a:t>
                      </a:r>
                      <a:r>
                        <a:rPr lang="en-US" sz="1200" spc="-4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taught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5">
                          <a:effectLst/>
                        </a:rPr>
                        <a:t>by</a:t>
                      </a:r>
                      <a:r>
                        <a:rPr lang="en-US" sz="1200" spc="-5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16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teacher.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9969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1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work</a:t>
                      </a:r>
                      <a:r>
                        <a:rPr lang="en-US" sz="1200" spc="-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of</a:t>
                      </a:r>
                      <a:r>
                        <a:rPr lang="en-US" sz="1200" spc="-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the</a:t>
                      </a:r>
                      <a:r>
                        <a:rPr lang="en-US" sz="1200" spc="-2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teacher</a:t>
                      </a:r>
                      <a:r>
                        <a:rPr lang="en-US" sz="1200" spc="-1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does</a:t>
                      </a:r>
                      <a:r>
                        <a:rPr lang="en-US" sz="1200" spc="14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not</a:t>
                      </a:r>
                      <a:r>
                        <a:rPr lang="en-US" sz="1200" spc="-4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achieve</a:t>
                      </a:r>
                      <a:r>
                        <a:rPr lang="en-US" sz="1200" spc="-4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acceptable</a:t>
                      </a:r>
                      <a:r>
                        <a:rPr lang="en-US" sz="1200" spc="-35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student</a:t>
                      </a:r>
                      <a:r>
                        <a:rPr lang="en-US" sz="1200" spc="150">
                          <a:effectLst/>
                        </a:rPr>
                        <a:t> </a:t>
                      </a:r>
                      <a:r>
                        <a:rPr lang="en-US" sz="1200" spc="-5">
                          <a:effectLst/>
                        </a:rPr>
                        <a:t>growth.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940701">
                <a:tc>
                  <a:txBody>
                    <a:bodyPr/>
                    <a:lstStyle/>
                    <a:p>
                      <a:pPr marL="64770" marR="6604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6265" algn="l"/>
                          <a:tab pos="1390650" algn="l"/>
                        </a:tabLst>
                      </a:pPr>
                      <a:r>
                        <a:rPr lang="en-US" sz="1200" spc="-5" dirty="0">
                          <a:effectLst/>
                        </a:rPr>
                        <a:t>Almost</a:t>
                      </a:r>
                      <a:r>
                        <a:rPr lang="en-US" sz="1200" spc="-4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all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students</a:t>
                      </a:r>
                      <a:r>
                        <a:rPr lang="en-US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 90-100% </a:t>
                      </a:r>
                      <a:r>
                        <a:rPr lang="en-US" sz="1200" spc="-5" dirty="0">
                          <a:effectLst/>
                        </a:rPr>
                        <a:t>meet</a:t>
                      </a:r>
                      <a:r>
                        <a:rPr lang="en-US" sz="1200" spc="14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their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targeted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growth,</a:t>
                      </a:r>
                      <a:r>
                        <a:rPr lang="en-US" sz="1200" spc="-3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and</a:t>
                      </a:r>
                      <a:r>
                        <a:rPr lang="en-US" sz="1200" spc="165" dirty="0">
                          <a:effectLst/>
                        </a:rPr>
                        <a:t> </a:t>
                      </a:r>
                      <a:r>
                        <a:rPr lang="en-US" sz="1200" spc="-5" dirty="0" smtClean="0">
                          <a:effectLst/>
                        </a:rPr>
                        <a:t>many</a:t>
                      </a:r>
                      <a:r>
                        <a:rPr lang="en-US" sz="1200" spc="-5" baseline="0" dirty="0" smtClean="0">
                          <a:effectLst/>
                        </a:rPr>
                        <a:t> </a:t>
                      </a:r>
                      <a:r>
                        <a:rPr lang="en-US" sz="1200" spc="-5" dirty="0" smtClean="0">
                          <a:effectLst/>
                        </a:rPr>
                        <a:t>exceed</a:t>
                      </a:r>
                      <a:r>
                        <a:rPr lang="en-US" sz="1200" spc="-35" dirty="0" smtClean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their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targets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144145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5655" algn="l"/>
                        </a:tabLst>
                      </a:pP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significant</a:t>
                      </a:r>
                      <a:r>
                        <a:rPr lang="en-US" sz="1200" spc="-3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number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of</a:t>
                      </a:r>
                      <a:r>
                        <a:rPr lang="en-US" sz="1200" spc="16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students </a:t>
                      </a:r>
                      <a:r>
                        <a:rPr lang="en-US" sz="1200" u="sng" spc="-5" dirty="0">
                          <a:effectLst/>
                        </a:rPr>
                        <a:t>70%-</a:t>
                      </a:r>
                      <a:r>
                        <a:rPr lang="en-US" sz="1200" u="sng" spc="-5" dirty="0" smtClean="0">
                          <a:effectLst/>
                        </a:rPr>
                        <a:t>89%</a:t>
                      </a:r>
                      <a:r>
                        <a:rPr lang="en-US" sz="1200" spc="-5" dirty="0" smtClean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meet</a:t>
                      </a:r>
                      <a:r>
                        <a:rPr lang="en-US" sz="1200" spc="-3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or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exceed</a:t>
                      </a:r>
                      <a:r>
                        <a:rPr lang="en-US" sz="1200" spc="1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their</a:t>
                      </a:r>
                      <a:r>
                        <a:rPr lang="en-US" sz="1200" spc="-4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targets.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139700">
                        <a:lnSpc>
                          <a:spcPct val="9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34695" algn="l"/>
                        </a:tabLst>
                      </a:pP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less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than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significant</a:t>
                      </a:r>
                      <a:r>
                        <a:rPr lang="en-US" sz="1200" spc="14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number </a:t>
                      </a:r>
                      <a:r>
                        <a:rPr lang="en-US" sz="1200" u="sng" spc="-5" dirty="0">
                          <a:effectLst/>
                        </a:rPr>
                        <a:t>69-50%</a:t>
                      </a:r>
                      <a:r>
                        <a:rPr lang="en-US" sz="1200" dirty="0">
                          <a:effectLst/>
                        </a:rPr>
                        <a:t>of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students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meet</a:t>
                      </a:r>
                      <a:r>
                        <a:rPr lang="en-US" sz="1200" spc="13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or</a:t>
                      </a:r>
                      <a:r>
                        <a:rPr lang="en-US" sz="1200" spc="-3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exceed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their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targets.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" marR="2095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46150" algn="l"/>
                        </a:tabLst>
                      </a:pPr>
                      <a:r>
                        <a:rPr lang="en-US" sz="1200" spc="-5" dirty="0">
                          <a:effectLst/>
                        </a:rPr>
                        <a:t>Fewer</a:t>
                      </a:r>
                      <a:r>
                        <a:rPr lang="en-US" sz="1200" spc="-4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than </a:t>
                      </a:r>
                      <a:r>
                        <a:rPr lang="en-US" sz="1200" u="sng" dirty="0">
                          <a:effectLst/>
                        </a:rPr>
                        <a:t>50%</a:t>
                      </a:r>
                      <a:r>
                        <a:rPr lang="en-US" sz="1200" dirty="0">
                          <a:effectLst/>
                        </a:rPr>
                        <a:t>of</a:t>
                      </a:r>
                      <a:r>
                        <a:rPr lang="en-US" sz="1200" spc="-5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students</a:t>
                      </a:r>
                      <a:r>
                        <a:rPr lang="en-US" sz="1200" spc="10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meet</a:t>
                      </a:r>
                      <a:r>
                        <a:rPr lang="en-US" sz="1200" spc="-3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or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exceed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their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-5" dirty="0">
                          <a:effectLst/>
                        </a:rPr>
                        <a:t>targets.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15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 Protocol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1540" y="2606040"/>
            <a:ext cx="7726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740870367"/>
              </p:ext>
            </p:extLst>
          </p:nvPr>
        </p:nvGraphicFramePr>
        <p:xfrm>
          <a:off x="1556877" y="1905000"/>
          <a:ext cx="6080760" cy="400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Left Arrow 9"/>
          <p:cNvSpPr/>
          <p:nvPr/>
        </p:nvSpPr>
        <p:spPr>
          <a:xfrm rot="18096047">
            <a:off x="2598931" y="3602630"/>
            <a:ext cx="1169532" cy="314849"/>
          </a:xfrm>
          <a:prstGeom prst="leftArrow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Left Arrow 11"/>
          <p:cNvSpPr/>
          <p:nvPr/>
        </p:nvSpPr>
        <p:spPr>
          <a:xfrm rot="3538437">
            <a:off x="5284116" y="3604329"/>
            <a:ext cx="1169532" cy="314849"/>
          </a:xfrm>
          <a:prstGeom prst="leftArrow">
            <a:avLst>
              <a:gd name="adj1" fmla="val 38949"/>
              <a:gd name="adj2" fmla="val 50000"/>
            </a:avLst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Left Arrow 14"/>
          <p:cNvSpPr/>
          <p:nvPr/>
        </p:nvSpPr>
        <p:spPr>
          <a:xfrm rot="10800000">
            <a:off x="4020274" y="4939785"/>
            <a:ext cx="1169532" cy="314849"/>
          </a:xfrm>
          <a:prstGeom prst="leftArrow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/>
          <p:cNvSpPr/>
          <p:nvPr/>
        </p:nvSpPr>
        <p:spPr bwMode="auto">
          <a:xfrm>
            <a:off x="1236087" y="4352081"/>
            <a:ext cx="3352800" cy="2048719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4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coaching conversations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Supporting Development of High Quality SLOs</a:t>
            </a:r>
            <a:endParaRPr lang="en-US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9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 Summative Conference Video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2743200"/>
            <a:ext cx="71704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/>
              <a:t>#1) </a:t>
            </a:r>
            <a:r>
              <a:rPr lang="en-US" sz="2400" u="sng" dirty="0" smtClean="0"/>
              <a:t>Validate</a:t>
            </a:r>
            <a:r>
              <a:rPr lang="en-US" sz="2400" dirty="0" smtClean="0"/>
              <a:t>:  Affirms strength, or rationale</a:t>
            </a:r>
          </a:p>
          <a:p>
            <a:pPr marL="514350" lvl="0" indent="-514350"/>
            <a:endParaRPr lang="en-US" sz="2400" dirty="0" smtClean="0"/>
          </a:p>
          <a:p>
            <a:pPr lvl="0"/>
            <a:r>
              <a:rPr lang="en-US" sz="2400" dirty="0" smtClean="0"/>
              <a:t>#2)  </a:t>
            </a:r>
            <a:r>
              <a:rPr lang="en-US" sz="2400" u="sng" dirty="0" smtClean="0"/>
              <a:t>Clarify</a:t>
            </a:r>
            <a:r>
              <a:rPr lang="en-US" sz="2400" dirty="0" smtClean="0"/>
              <a:t>:  Asks for greater detail, probes deeper</a:t>
            </a:r>
          </a:p>
          <a:p>
            <a:pPr lvl="0"/>
            <a:endParaRPr lang="en-US" sz="2400" dirty="0" smtClean="0"/>
          </a:p>
          <a:p>
            <a:r>
              <a:rPr lang="en-US" sz="2400" dirty="0" smtClean="0"/>
              <a:t>#3) </a:t>
            </a:r>
            <a:r>
              <a:rPr lang="en-US" sz="2400" u="sng" dirty="0" smtClean="0"/>
              <a:t>Stretch</a:t>
            </a:r>
            <a:r>
              <a:rPr lang="en-US" sz="2400" dirty="0" smtClean="0"/>
              <a:t>:  Pushes the educator to think about next steps growth and development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16764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 off 1-3.  During the video capture language stems that demonstrate your assigned area of the protocol.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28488" y="5685075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Video Link:      </a:t>
            </a:r>
            <a:r>
              <a:rPr lang="en-US" sz="2800" u="sng" dirty="0" smtClean="0">
                <a:hlinkClick r:id="rId2"/>
              </a:rPr>
              <a:t>http://www.kaltura.com/tiny/kru5u</a:t>
            </a:r>
            <a:r>
              <a:rPr lang="en-US" sz="2800" u="sng" dirty="0" smtClean="0"/>
              <a:t> </a:t>
            </a:r>
            <a:r>
              <a:rPr lang="en-US" sz="2800" dirty="0"/>
              <a:t> </a:t>
            </a:r>
          </a:p>
        </p:txBody>
      </p:sp>
      <p:pic>
        <p:nvPicPr>
          <p:cNvPr id="6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98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57150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SLO Summative Conference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pic>
        <p:nvPicPr>
          <p:cNvPr id="1027" name="Picture 3" descr="C:\Users\tgrant\AppData\Local\Microsoft\Windows\Temporary Internet Files\Content.IE5\QGG4R8SZ\dreamstime_l_3291533[1]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9" b="12376"/>
          <a:stretch/>
        </p:blipFill>
        <p:spPr bwMode="auto">
          <a:xfrm>
            <a:off x="1600200" y="1676400"/>
            <a:ext cx="5943600" cy="331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/>
          <p:cNvSpPr txBox="1">
            <a:spLocks/>
          </p:cNvSpPr>
          <p:nvPr/>
        </p:nvSpPr>
        <p:spPr bwMode="auto">
          <a:xfrm>
            <a:off x="8382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r>
              <a:rPr lang="en-US" sz="4000" kern="0" dirty="0" smtClean="0"/>
              <a:t>Coaching Conversation Video Recap</a:t>
            </a:r>
            <a:endParaRPr lang="en-US" sz="4000" kern="0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69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ntagon 7"/>
          <p:cNvSpPr/>
          <p:nvPr/>
        </p:nvSpPr>
        <p:spPr bwMode="auto">
          <a:xfrm>
            <a:off x="990600" y="457200"/>
            <a:ext cx="7620000" cy="941832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800" dirty="0">
                <a:solidFill>
                  <a:srgbClr val="000000"/>
                </a:solidFill>
                <a:ea typeface="Calibri"/>
              </a:rPr>
              <a:t>Student growth is collected and scored </a:t>
            </a:r>
            <a:r>
              <a:rPr lang="en-US" sz="2800" b="1" dirty="0" smtClean="0">
                <a:solidFill>
                  <a:srgbClr val="000000"/>
                </a:solidFill>
                <a:ea typeface="Calibri"/>
              </a:rPr>
              <a:t>annually</a:t>
            </a:r>
            <a:r>
              <a:rPr lang="en-US" sz="28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800" dirty="0" smtClean="0"/>
              <a:t>SLO </a:t>
            </a:r>
            <a:r>
              <a:rPr lang="en-US" sz="2800" dirty="0"/>
              <a:t>Scoring rubrics are submitted annually with ADEPT </a:t>
            </a:r>
            <a:r>
              <a:rPr lang="en-US" sz="2800" dirty="0" smtClean="0"/>
              <a:t>plans.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800" dirty="0" smtClean="0"/>
              <a:t>For 15-16, </a:t>
            </a:r>
            <a:r>
              <a:rPr lang="en-US" sz="2800" dirty="0"/>
              <a:t>assume “proficiency” unless significant data to suggest </a:t>
            </a:r>
            <a:r>
              <a:rPr lang="en-US" sz="2800" dirty="0" smtClean="0"/>
              <a:t>otherwise.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800" dirty="0"/>
              <a:t>Those that engage in the process (as outlined) report that the scoring of an SLO is not surprising.  </a:t>
            </a:r>
          </a:p>
        </p:txBody>
      </p:sp>
    </p:spTree>
    <p:extLst>
      <p:ext uri="{BB962C8B-B14F-4D97-AF65-F5344CB8AC3E}">
        <p14:creationId xmlns:p14="http://schemas.microsoft.com/office/powerpoint/2010/main" val="398509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Think about this year. How has supporting the SLO process benefitted the principal? The teachers?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Take one minute to process independently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Turn and talk to your neighbor to discuss your thoughts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Be prepared to share out with the group</a:t>
            </a:r>
            <a:endParaRPr lang="en-US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teve-dale.net/wp-content/uploads/2012/04/collaboration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1371600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05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an understanding of SLOs and their role in the Expanded ADEPT Support and Evaluation System</a:t>
            </a:r>
          </a:p>
          <a:p>
            <a:endParaRPr lang="en-US" dirty="0" smtClean="0"/>
          </a:p>
          <a:p>
            <a:r>
              <a:rPr lang="en-US" dirty="0" smtClean="0"/>
              <a:t>Become proficient in evaluating SLO components to ensure successful implementation</a:t>
            </a:r>
          </a:p>
          <a:p>
            <a:endParaRPr lang="en-US" dirty="0"/>
          </a:p>
          <a:p>
            <a:r>
              <a:rPr lang="en-US" dirty="0" smtClean="0"/>
              <a:t>Identify methods to support teachers in the development and monitoring of SLOs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Identify resources to facilitate the evaluation of SLOs at the school level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30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724400"/>
          </a:xfrm>
        </p:spPr>
        <p:txBody>
          <a:bodyPr/>
          <a:lstStyle/>
          <a:p>
            <a:r>
              <a:rPr lang="en-US" dirty="0" smtClean="0"/>
              <a:t>SLO Evaluator Training </a:t>
            </a:r>
            <a:r>
              <a:rPr lang="en-US" sz="2800" dirty="0" smtClean="0"/>
              <a:t>(for appropriate staff)</a:t>
            </a:r>
          </a:p>
          <a:p>
            <a:pPr lvl="1"/>
            <a:r>
              <a:rPr lang="en-US" dirty="0" smtClean="0"/>
              <a:t>Materials available on SCDE Website </a:t>
            </a:r>
            <a:r>
              <a:rPr lang="en-US" dirty="0">
                <a:hlinkClick r:id="rId2"/>
              </a:rPr>
              <a:t>http://ed.sc.gov/slo</a:t>
            </a:r>
            <a:r>
              <a:rPr lang="en-US" dirty="0" smtClean="0"/>
              <a:t> </a:t>
            </a:r>
          </a:p>
          <a:p>
            <a:r>
              <a:rPr lang="en-US" dirty="0" smtClean="0"/>
              <a:t>SLO Teacher Training </a:t>
            </a:r>
          </a:p>
          <a:p>
            <a:pPr lvl="1"/>
            <a:r>
              <a:rPr lang="en-US" dirty="0" smtClean="0"/>
              <a:t>SLO </a:t>
            </a:r>
            <a:r>
              <a:rPr lang="en-US" smtClean="0"/>
              <a:t>Toolkit </a:t>
            </a:r>
            <a:r>
              <a:rPr lang="en-US" smtClean="0">
                <a:hlinkClick r:id="rId3"/>
              </a:rPr>
              <a:t>http://ed.sc.gov/plod</a:t>
            </a:r>
            <a:endParaRPr lang="en-US" smtClean="0"/>
          </a:p>
          <a:p>
            <a:pPr lvl="1"/>
            <a:r>
              <a:rPr lang="en-US" dirty="0" smtClean="0"/>
              <a:t>SLO Online Module </a:t>
            </a:r>
          </a:p>
          <a:p>
            <a:pPr lvl="1"/>
            <a:r>
              <a:rPr lang="en-US" dirty="0" smtClean="0"/>
              <a:t>District SLO Trainings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55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Office of Educator Effectiveness Team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901803"/>
              </p:ext>
            </p:extLst>
          </p:nvPr>
        </p:nvGraphicFramePr>
        <p:xfrm>
          <a:off x="685800" y="1344328"/>
          <a:ext cx="7924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615186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Kris Joannes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Director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3"/>
                        </a:rPr>
                        <a:t>kjoannes@ed.sc.gov</a:t>
                      </a:r>
                      <a:endParaRPr lang="en-US" dirty="0" smtClean="0"/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803-734-0443</a:t>
                      </a:r>
                    </a:p>
                  </a:txBody>
                  <a:tcPr/>
                </a:tc>
              </a:tr>
              <a:tr h="615186">
                <a:tc>
                  <a:txBody>
                    <a:bodyPr/>
                    <a:lstStyle/>
                    <a:p>
                      <a:r>
                        <a:rPr lang="en-US" dirty="0" smtClean="0"/>
                        <a:t>Joseph</a:t>
                      </a:r>
                      <a:r>
                        <a:rPr lang="en-US" baseline="0" dirty="0" smtClean="0"/>
                        <a:t> Tadlock</a:t>
                      </a:r>
                    </a:p>
                    <a:p>
                      <a:r>
                        <a:rPr lang="en-US" baseline="0" dirty="0" smtClean="0"/>
                        <a:t>Team Leader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jatadlock@ed.sc.gov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803-734-8368</a:t>
                      </a:r>
                    </a:p>
                  </a:txBody>
                  <a:tcPr/>
                </a:tc>
              </a:tr>
              <a:tr h="615186">
                <a:tc>
                  <a:txBody>
                    <a:bodyPr/>
                    <a:lstStyle/>
                    <a:p>
                      <a:r>
                        <a:rPr lang="en-US" dirty="0" smtClean="0"/>
                        <a:t>Rinice Sauls</a:t>
                      </a:r>
                    </a:p>
                    <a:p>
                      <a:r>
                        <a:rPr lang="en-US" dirty="0" smtClean="0"/>
                        <a:t>Education Associate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5"/>
                        </a:rPr>
                        <a:t>rsauls@ed.sc.gov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803-734-0663</a:t>
                      </a:r>
                      <a:endParaRPr lang="en-US" dirty="0"/>
                    </a:p>
                  </a:txBody>
                  <a:tcPr/>
                </a:tc>
              </a:tr>
              <a:tr h="61518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Tria</a:t>
                      </a:r>
                      <a:r>
                        <a:rPr lang="en-US" dirty="0" smtClean="0"/>
                        <a:t> Grant</a:t>
                      </a:r>
                    </a:p>
                    <a:p>
                      <a:r>
                        <a:rPr lang="en-US" dirty="0" smtClean="0"/>
                        <a:t>Education Associate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6"/>
                        </a:rPr>
                        <a:t>tgrant@ed.sc.gov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803-734-9642</a:t>
                      </a:r>
                      <a:endParaRPr lang="en-US" dirty="0"/>
                    </a:p>
                  </a:txBody>
                  <a:tcPr/>
                </a:tc>
              </a:tr>
              <a:tr h="615186">
                <a:tc>
                  <a:txBody>
                    <a:bodyPr/>
                    <a:lstStyle/>
                    <a:p>
                      <a:r>
                        <a:rPr lang="en-US" dirty="0" smtClean="0"/>
                        <a:t>Libby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Ortmann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Education Associate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7"/>
                        </a:rPr>
                        <a:t>oortmann@ed.sc.gov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803-734-4424</a:t>
                      </a:r>
                      <a:endParaRPr lang="en-US" dirty="0"/>
                    </a:p>
                  </a:txBody>
                  <a:tcPr/>
                </a:tc>
              </a:tr>
              <a:tr h="1136757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Dr. Sheila Quinn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Deputy Superintendent, Division of Innovation &amp; Effectiveness</a:t>
                      </a:r>
                    </a:p>
                    <a:p>
                      <a:pPr algn="ctr"/>
                      <a:r>
                        <a:rPr lang="en-US" dirty="0" smtClean="0">
                          <a:hlinkClick r:id="rId8"/>
                        </a:rPr>
                        <a:t>squinn@ed.sc.gov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803 734 7897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17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544786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FFFF00"/>
                </a:solidFill>
                <a:hlinkClick r:id="rId3"/>
              </a:rPr>
              <a:t>Simple Truths</a:t>
            </a:r>
            <a:endParaRPr lang="en-US" sz="2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64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3165" y="2438400"/>
            <a:ext cx="533768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Welcome </a:t>
            </a:r>
          </a:p>
          <a:p>
            <a:pPr algn="ctr"/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and </a:t>
            </a:r>
          </a:p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Introductions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96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Norms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present (physically and mentally)</a:t>
            </a:r>
          </a:p>
          <a:p>
            <a:r>
              <a:rPr lang="en-US" dirty="0" smtClean="0"/>
              <a:t>Please use electronic devices responsibly  </a:t>
            </a:r>
          </a:p>
          <a:p>
            <a:r>
              <a:rPr lang="en-US" dirty="0" smtClean="0"/>
              <a:t>Ask questions when in doubt</a:t>
            </a:r>
          </a:p>
          <a:p>
            <a:r>
              <a:rPr lang="en-US" dirty="0" smtClean="0"/>
              <a:t>Honor the time schedule</a:t>
            </a:r>
          </a:p>
          <a:p>
            <a:r>
              <a:rPr lang="en-US" dirty="0" smtClean="0"/>
              <a:t>Participate actively </a:t>
            </a:r>
          </a:p>
          <a:p>
            <a:endParaRPr lang="en-US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98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Key Topics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063433"/>
              </p:ext>
            </p:extLst>
          </p:nvPr>
        </p:nvGraphicFramePr>
        <p:xfrm>
          <a:off x="304800" y="1942940"/>
          <a:ext cx="8077200" cy="4320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0"/>
              </a:tblGrid>
              <a:tr h="73152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Welcome and Introductions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152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SLO  Module Review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152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SLO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Conference Cycle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631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Coaching Conversations &amp; the Mid-Course Conference</a:t>
                      </a:r>
                    </a:p>
                  </a:txBody>
                  <a:tcPr marL="68580" marR="68580" marT="0" marB="0" anchor="ctr"/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Case Study</a:t>
                      </a:r>
                      <a:r>
                        <a:rPr lang="en-US" sz="240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lang="en-US" sz="2400" baseline="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of the Year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Next Steps:  Districts, Evaluators, Teachers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6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30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an understanding of SLOs and their role in the Expanded ADEPT Support and Evaluation System</a:t>
            </a:r>
          </a:p>
          <a:p>
            <a:endParaRPr lang="en-US" dirty="0" smtClean="0"/>
          </a:p>
          <a:p>
            <a:r>
              <a:rPr lang="en-US" dirty="0" smtClean="0"/>
              <a:t>Become proficient in evaluating SLO components to ensure successful implementation</a:t>
            </a:r>
          </a:p>
          <a:p>
            <a:endParaRPr lang="en-US" dirty="0"/>
          </a:p>
          <a:p>
            <a:r>
              <a:rPr lang="en-US" dirty="0" smtClean="0"/>
              <a:t>Identify methods to support teachers in the development and monitoring of SLOs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Identify resources to facilitate the evaluation of SLOs at the school level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5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5334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SLO Module Review </a:t>
            </a:r>
            <a:endParaRPr lang="en-US" dirty="0"/>
          </a:p>
        </p:txBody>
      </p:sp>
      <p:pic>
        <p:nvPicPr>
          <p:cNvPr id="6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7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 Evaluator Modules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1328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4" name="Picture 6" descr="http://www.eqavet.eu/Libraries/Work_Based_QA_Images/module2_orange.sflb.ashx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828800"/>
            <a:ext cx="1828800" cy="1918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www.eqavet.eu/Libraries/Work_Based_QA_Images/module1_orange.sflb.ashx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5625"/>
            <a:ext cx="203835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:\SCDE Templates\SCDE Logos\SCDE_logo_with_text_medium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752600" cy="466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of Year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9" y="1219200"/>
            <a:ext cx="4553309" cy="5410200"/>
          </a:xfrm>
        </p:spPr>
        <p:txBody>
          <a:bodyPr/>
          <a:lstStyle/>
          <a:p>
            <a:endParaRPr lang="en-US" sz="2400" dirty="0"/>
          </a:p>
          <a:p>
            <a:r>
              <a:rPr lang="en-US" sz="2200" dirty="0"/>
              <a:t>Each Student Learning Objective, upon review of the evaluator(s), will be given a rating. The ratings are based on the percentage of students that have met their growth goals based upon the rubric agreed upon at the beginning conference and any mid-course conference adjustments.</a:t>
            </a:r>
          </a:p>
          <a:p>
            <a:endParaRPr lang="en-US" sz="2200" dirty="0"/>
          </a:p>
          <a:p>
            <a:r>
              <a:rPr lang="en-US" sz="2200" dirty="0"/>
              <a:t>Teachers self-score the SLO prior to review with the evaluator.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2053649"/>
              </p:ext>
            </p:extLst>
          </p:nvPr>
        </p:nvGraphicFramePr>
        <p:xfrm>
          <a:off x="457200" y="1524000"/>
          <a:ext cx="4078287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248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868</Words>
  <Application>Microsoft Office PowerPoint</Application>
  <PresentationFormat>On-screen Show (4:3)</PresentationFormat>
  <Paragraphs>169</Paragraphs>
  <Slides>23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The Evaluator's Role in the SLO Process Module Three  Summative Conference </vt:lpstr>
      <vt:lpstr>Connector</vt:lpstr>
      <vt:lpstr>PowerPoint Presentation</vt:lpstr>
      <vt:lpstr>Group Norms</vt:lpstr>
      <vt:lpstr> Key Topics</vt:lpstr>
      <vt:lpstr>Overarching Objectives</vt:lpstr>
      <vt:lpstr>SLO Module Review </vt:lpstr>
      <vt:lpstr>SLO Evaluator Modules</vt:lpstr>
      <vt:lpstr>End of Year</vt:lpstr>
      <vt:lpstr>Preparing for the Summative Conference</vt:lpstr>
      <vt:lpstr>SLO Scoring: Questions to Consider </vt:lpstr>
      <vt:lpstr>Early Implementation Considerations:</vt:lpstr>
      <vt:lpstr>Scoring Rubric Example</vt:lpstr>
      <vt:lpstr>Case Study Scoring Rubric</vt:lpstr>
      <vt:lpstr>Coaching Protocol</vt:lpstr>
      <vt:lpstr> coaching conversations </vt:lpstr>
      <vt:lpstr>SLO Summative Conference Video</vt:lpstr>
      <vt:lpstr> SLO Summative Conference  </vt:lpstr>
      <vt:lpstr>Key Takeaways</vt:lpstr>
      <vt:lpstr>Overarching Objectives</vt:lpstr>
      <vt:lpstr>Next Steps</vt:lpstr>
      <vt:lpstr>Office of Educator Effectiveness Team</vt:lpstr>
      <vt:lpstr>PowerPoint Presentation</vt:lpstr>
    </vt:vector>
  </TitlesOfParts>
  <Company>SCDE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Evaluator's Role in the SLO Process Module Three  Summative Conference </dc:title>
  <dc:creator>Grant, Tria</dc:creator>
  <cp:lastModifiedBy>Ortmann, Olivia</cp:lastModifiedBy>
  <cp:revision>6</cp:revision>
  <dcterms:created xsi:type="dcterms:W3CDTF">2016-02-24T18:24:00Z</dcterms:created>
  <dcterms:modified xsi:type="dcterms:W3CDTF">2016-03-11T20:51:09Z</dcterms:modified>
</cp:coreProperties>
</file>