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9" r:id="rId1"/>
    <p:sldMasterId id="2147483773" r:id="rId2"/>
    <p:sldMasterId id="2147483771" r:id="rId3"/>
    <p:sldMasterId id="2147483756" r:id="rId4"/>
  </p:sldMasterIdLst>
  <p:notesMasterIdLst>
    <p:notesMasterId r:id="rId33"/>
  </p:notesMasterIdLst>
  <p:handoutMasterIdLst>
    <p:handoutMasterId r:id="rId34"/>
  </p:handoutMasterIdLst>
  <p:sldIdLst>
    <p:sldId id="256" r:id="rId5"/>
    <p:sldId id="279" r:id="rId6"/>
    <p:sldId id="281" r:id="rId7"/>
    <p:sldId id="277" r:id="rId8"/>
    <p:sldId id="307" r:id="rId9"/>
    <p:sldId id="308" r:id="rId10"/>
    <p:sldId id="331" r:id="rId11"/>
    <p:sldId id="269" r:id="rId12"/>
    <p:sldId id="332" r:id="rId13"/>
    <p:sldId id="270" r:id="rId14"/>
    <p:sldId id="333" r:id="rId15"/>
    <p:sldId id="297" r:id="rId16"/>
    <p:sldId id="339" r:id="rId17"/>
    <p:sldId id="310" r:id="rId18"/>
    <p:sldId id="272" r:id="rId19"/>
    <p:sldId id="342" r:id="rId20"/>
    <p:sldId id="338" r:id="rId21"/>
    <p:sldId id="276" r:id="rId22"/>
    <p:sldId id="291" r:id="rId23"/>
    <p:sldId id="293" r:id="rId24"/>
    <p:sldId id="294" r:id="rId25"/>
    <p:sldId id="336" r:id="rId26"/>
    <p:sldId id="337" r:id="rId27"/>
    <p:sldId id="295" r:id="rId28"/>
    <p:sldId id="292" r:id="rId29"/>
    <p:sldId id="305" r:id="rId30"/>
    <p:sldId id="303" r:id="rId31"/>
    <p:sldId id="285" r:id="rId3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yers, Joshua R" initials="BJR" lastIdx="22" clrIdx="0">
    <p:extLst>
      <p:ext uri="{19B8F6BF-5375-455C-9EA6-DF929625EA0E}">
        <p15:presenceInfo xmlns:p15="http://schemas.microsoft.com/office/powerpoint/2012/main" userId="S::jrbyers@ed.sc.gov::5f824b17-5ba8-4440-b152-ed7c00f27c87" providerId="AD"/>
      </p:ext>
    </p:extLst>
  </p:cmAuthor>
  <p:cmAuthor id="2" name="Payne, John R" initials="PJR" lastIdx="11" clrIdx="1">
    <p:extLst>
      <p:ext uri="{19B8F6BF-5375-455C-9EA6-DF929625EA0E}">
        <p15:presenceInfo xmlns:p15="http://schemas.microsoft.com/office/powerpoint/2012/main" userId="S-1-5-21-516609435-2498496419-3881152778-142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62" autoAdjust="0"/>
    <p:restoredTop sz="83394" autoAdjust="0"/>
  </p:normalViewPr>
  <p:slideViewPr>
    <p:cSldViewPr snapToGrid="0">
      <p:cViewPr varScale="1">
        <p:scale>
          <a:sx n="95" d="100"/>
          <a:sy n="95" d="100"/>
        </p:scale>
        <p:origin x="432" y="84"/>
      </p:cViewPr>
      <p:guideLst/>
    </p:cSldViewPr>
  </p:slideViewPr>
  <p:outlineViewPr>
    <p:cViewPr>
      <p:scale>
        <a:sx n="33" d="100"/>
        <a:sy n="33" d="100"/>
      </p:scale>
      <p:origin x="0" y="-58548"/>
    </p:cViewPr>
  </p:outlineViewPr>
  <p:notesTextViewPr>
    <p:cViewPr>
      <p:scale>
        <a:sx n="1" d="1"/>
        <a:sy n="1" d="1"/>
      </p:scale>
      <p:origin x="0" y="0"/>
    </p:cViewPr>
  </p:notesTextViewPr>
  <p:notesViewPr>
    <p:cSldViewPr snapToGrid="0">
      <p:cViewPr varScale="1">
        <p:scale>
          <a:sx n="84" d="100"/>
          <a:sy n="84" d="100"/>
        </p:scale>
        <p:origin x="3192" y="7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ableStyles" Target="tableStyles.xml"/><Relationship Id="rId21" Type="http://schemas.openxmlformats.org/officeDocument/2006/relationships/slide" Target="slides/slide17.xml"/><Relationship Id="rId34"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commentAuthors" Target="commentAuthors.xml"/><Relationship Id="rId8" Type="http://schemas.openxmlformats.org/officeDocument/2006/relationships/slide" Target="slides/slide4.xml"/><Relationship Id="rId3" Type="http://schemas.openxmlformats.org/officeDocument/2006/relationships/slideMaster" Target="slideMasters/slideMaster3.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8245AAF-F628-4DA8-BA6C-6995AC261CDC}" type="doc">
      <dgm:prSet loTypeId="urn:microsoft.com/office/officeart/2005/8/layout/chevron2" loCatId="process" qsTypeId="urn:microsoft.com/office/officeart/2005/8/quickstyle/simple1" qsCatId="simple" csTypeId="urn:microsoft.com/office/officeart/2005/8/colors/accent0_3" csCatId="mainScheme" phldr="1"/>
      <dgm:spPr/>
      <dgm:t>
        <a:bodyPr/>
        <a:lstStyle/>
        <a:p>
          <a:endParaRPr lang="en-US"/>
        </a:p>
      </dgm:t>
    </dgm:pt>
    <dgm:pt modelId="{E08D04AF-CD22-4DEE-BBA6-341D20EBC940}">
      <dgm:prSet phldrT="[Text]" custT="1"/>
      <dgm:spPr/>
      <dgm:t>
        <a:bodyPr/>
        <a:lstStyle/>
        <a:p>
          <a:r>
            <a:rPr lang="en-US" sz="2200" dirty="0">
              <a:latin typeface="Times New Roman" panose="02020603050405020304" pitchFamily="18" charset="0"/>
              <a:cs typeface="Times New Roman" panose="02020603050405020304" pitchFamily="18" charset="0"/>
            </a:rPr>
            <a:t>1/14/2022</a:t>
          </a:r>
        </a:p>
      </dgm:t>
    </dgm:pt>
    <dgm:pt modelId="{60D62D8B-BA08-4210-8E89-6CDAD39E1699}" type="parTrans" cxnId="{9D8744AE-699E-43B4-930E-F9D968388E4B}">
      <dgm:prSet/>
      <dgm:spPr/>
      <dgm:t>
        <a:bodyPr/>
        <a:lstStyle/>
        <a:p>
          <a:endParaRPr lang="en-US"/>
        </a:p>
      </dgm:t>
    </dgm:pt>
    <dgm:pt modelId="{141F925B-FC63-4C91-848A-9E2AA01DC3F4}" type="sibTrans" cxnId="{9D8744AE-699E-43B4-930E-F9D968388E4B}">
      <dgm:prSet/>
      <dgm:spPr/>
      <dgm:t>
        <a:bodyPr/>
        <a:lstStyle/>
        <a:p>
          <a:endParaRPr lang="en-US"/>
        </a:p>
      </dgm:t>
    </dgm:pt>
    <dgm:pt modelId="{C829997C-06F0-43F4-A683-C67645F3F690}">
      <dgm:prSet phldrT="[Text]" custT="1"/>
      <dgm:spPr/>
      <dgm:t>
        <a:bodyPr/>
        <a:lstStyle/>
        <a:p>
          <a:r>
            <a:rPr lang="en-US" sz="2800" dirty="0">
              <a:latin typeface="Times New Roman" panose="02020603050405020304" pitchFamily="18" charset="0"/>
              <a:cs typeface="Times New Roman" panose="02020603050405020304" pitchFamily="18" charset="0"/>
            </a:rPr>
            <a:t>South Carolina Governor’s Office submits revised application for ARP EANS grant</a:t>
          </a:r>
        </a:p>
      </dgm:t>
    </dgm:pt>
    <dgm:pt modelId="{14A942E5-71ED-4827-82B7-97265BF6DFA3}" type="parTrans" cxnId="{C65257A7-BC15-4D31-836E-323D458BB54A}">
      <dgm:prSet/>
      <dgm:spPr/>
      <dgm:t>
        <a:bodyPr/>
        <a:lstStyle/>
        <a:p>
          <a:endParaRPr lang="en-US"/>
        </a:p>
      </dgm:t>
    </dgm:pt>
    <dgm:pt modelId="{E2E45839-F8D0-4A93-AF96-C95177239CA9}" type="sibTrans" cxnId="{C65257A7-BC15-4D31-836E-323D458BB54A}">
      <dgm:prSet/>
      <dgm:spPr/>
      <dgm:t>
        <a:bodyPr/>
        <a:lstStyle/>
        <a:p>
          <a:endParaRPr lang="en-US"/>
        </a:p>
      </dgm:t>
    </dgm:pt>
    <dgm:pt modelId="{A232E335-D57D-433A-955F-E99F9BB3D0FE}">
      <dgm:prSet phldrT="[Text]" custT="1"/>
      <dgm:spPr/>
      <dgm:t>
        <a:bodyPr/>
        <a:lstStyle/>
        <a:p>
          <a:r>
            <a:rPr lang="en-US" sz="2200" dirty="0">
              <a:latin typeface="Times New Roman" panose="02020603050405020304" pitchFamily="18" charset="0"/>
              <a:cs typeface="Times New Roman" panose="02020603050405020304" pitchFamily="18" charset="0"/>
            </a:rPr>
            <a:t>2/10/2022</a:t>
          </a:r>
        </a:p>
      </dgm:t>
    </dgm:pt>
    <dgm:pt modelId="{C2F194D5-8B7A-4BEB-A16A-E2B4F4DFAD09}" type="parTrans" cxnId="{283C2E07-151D-4B3A-95F9-60B09F071ED4}">
      <dgm:prSet/>
      <dgm:spPr/>
      <dgm:t>
        <a:bodyPr/>
        <a:lstStyle/>
        <a:p>
          <a:endParaRPr lang="en-US"/>
        </a:p>
      </dgm:t>
    </dgm:pt>
    <dgm:pt modelId="{AA02391C-805A-422B-BF16-A54E2F12E086}" type="sibTrans" cxnId="{283C2E07-151D-4B3A-95F9-60B09F071ED4}">
      <dgm:prSet/>
      <dgm:spPr/>
      <dgm:t>
        <a:bodyPr/>
        <a:lstStyle/>
        <a:p>
          <a:endParaRPr lang="en-US"/>
        </a:p>
      </dgm:t>
    </dgm:pt>
    <dgm:pt modelId="{8B6121AA-2AC5-40F4-B5E4-F5E81B8D5544}">
      <dgm:prSet phldrT="[Text]" custT="1"/>
      <dgm:spPr/>
      <dgm:t>
        <a:bodyPr/>
        <a:lstStyle/>
        <a:p>
          <a:r>
            <a:rPr lang="en-US" sz="2800" dirty="0">
              <a:latin typeface="Times New Roman" panose="02020603050405020304" pitchFamily="18" charset="0"/>
              <a:cs typeface="Times New Roman" panose="02020603050405020304" pitchFamily="18" charset="0"/>
            </a:rPr>
            <a:t>US Dept. of Education approves the revised application</a:t>
          </a:r>
        </a:p>
      </dgm:t>
    </dgm:pt>
    <dgm:pt modelId="{233F5ADF-9763-4F7B-8A51-EB18F7CEE104}" type="parTrans" cxnId="{E8C96870-0324-4F66-935E-1A40529A7DF6}">
      <dgm:prSet/>
      <dgm:spPr/>
      <dgm:t>
        <a:bodyPr/>
        <a:lstStyle/>
        <a:p>
          <a:endParaRPr lang="en-US"/>
        </a:p>
      </dgm:t>
    </dgm:pt>
    <dgm:pt modelId="{40218793-93D5-40E8-BF83-129139B4910F}" type="sibTrans" cxnId="{E8C96870-0324-4F66-935E-1A40529A7DF6}">
      <dgm:prSet/>
      <dgm:spPr/>
      <dgm:t>
        <a:bodyPr/>
        <a:lstStyle/>
        <a:p>
          <a:endParaRPr lang="en-US"/>
        </a:p>
      </dgm:t>
    </dgm:pt>
    <dgm:pt modelId="{98D0C688-95AF-4543-B163-65EE9F9A5C36}">
      <dgm:prSet phldrT="[Text]" custT="1"/>
      <dgm:spPr/>
      <dgm:t>
        <a:bodyPr/>
        <a:lstStyle/>
        <a:p>
          <a:r>
            <a:rPr lang="en-US" sz="2200" dirty="0">
              <a:latin typeface="Times New Roman" panose="02020603050405020304" pitchFamily="18" charset="0"/>
              <a:cs typeface="Times New Roman" panose="02020603050405020304" pitchFamily="18" charset="0"/>
            </a:rPr>
            <a:t>2/18/2022</a:t>
          </a:r>
        </a:p>
      </dgm:t>
    </dgm:pt>
    <dgm:pt modelId="{53720265-7677-435F-9D4E-16D929591196}" type="parTrans" cxnId="{5ED1EA59-2518-43CE-B217-0AABED6BF180}">
      <dgm:prSet/>
      <dgm:spPr/>
      <dgm:t>
        <a:bodyPr/>
        <a:lstStyle/>
        <a:p>
          <a:endParaRPr lang="en-US"/>
        </a:p>
      </dgm:t>
    </dgm:pt>
    <dgm:pt modelId="{C0641737-32B8-49E8-8957-2D2D3DFC50EB}" type="sibTrans" cxnId="{5ED1EA59-2518-43CE-B217-0AABED6BF180}">
      <dgm:prSet/>
      <dgm:spPr/>
      <dgm:t>
        <a:bodyPr/>
        <a:lstStyle/>
        <a:p>
          <a:endParaRPr lang="en-US"/>
        </a:p>
      </dgm:t>
    </dgm:pt>
    <dgm:pt modelId="{C598FB79-F1BA-4A63-A8B6-DC2F61742D23}">
      <dgm:prSet phldrT="[Text]" custT="1"/>
      <dgm:spPr/>
      <dgm:t>
        <a:bodyPr/>
        <a:lstStyle/>
        <a:p>
          <a:r>
            <a:rPr lang="en-US" sz="2800" dirty="0">
              <a:latin typeface="Times New Roman" panose="02020603050405020304" pitchFamily="18" charset="0"/>
              <a:cs typeface="Times New Roman" panose="02020603050405020304" pitchFamily="18" charset="0"/>
            </a:rPr>
            <a:t>SCDE provides Technical Assistance session to widely disseminate information</a:t>
          </a:r>
        </a:p>
      </dgm:t>
    </dgm:pt>
    <dgm:pt modelId="{4E3410EB-98CC-4E74-92C2-9EE3323FF559}" type="parTrans" cxnId="{8B4F8C4D-4E3B-4C51-84E1-DADD37410705}">
      <dgm:prSet/>
      <dgm:spPr/>
      <dgm:t>
        <a:bodyPr/>
        <a:lstStyle/>
        <a:p>
          <a:endParaRPr lang="en-US"/>
        </a:p>
      </dgm:t>
    </dgm:pt>
    <dgm:pt modelId="{49ABE8F6-C48F-47AF-B188-083152E26E8E}" type="sibTrans" cxnId="{8B4F8C4D-4E3B-4C51-84E1-DADD37410705}">
      <dgm:prSet/>
      <dgm:spPr/>
      <dgm:t>
        <a:bodyPr/>
        <a:lstStyle/>
        <a:p>
          <a:endParaRPr lang="en-US"/>
        </a:p>
      </dgm:t>
    </dgm:pt>
    <dgm:pt modelId="{187A3919-3FA1-47E6-9043-816EE2B4F499}" type="pres">
      <dgm:prSet presAssocID="{A8245AAF-F628-4DA8-BA6C-6995AC261CDC}" presName="linearFlow" presStyleCnt="0">
        <dgm:presLayoutVars>
          <dgm:dir/>
          <dgm:animLvl val="lvl"/>
          <dgm:resizeHandles val="exact"/>
        </dgm:presLayoutVars>
      </dgm:prSet>
      <dgm:spPr/>
    </dgm:pt>
    <dgm:pt modelId="{B4F6832E-E1FD-4BD8-9383-F364B2388D7A}" type="pres">
      <dgm:prSet presAssocID="{E08D04AF-CD22-4DEE-BBA6-341D20EBC940}" presName="composite" presStyleCnt="0"/>
      <dgm:spPr/>
    </dgm:pt>
    <dgm:pt modelId="{976814FE-6B29-4797-A03E-7BC5C26FBD76}" type="pres">
      <dgm:prSet presAssocID="{E08D04AF-CD22-4DEE-BBA6-341D20EBC940}" presName="parentText" presStyleLbl="alignNode1" presStyleIdx="0" presStyleCnt="3">
        <dgm:presLayoutVars>
          <dgm:chMax val="1"/>
          <dgm:bulletEnabled val="1"/>
        </dgm:presLayoutVars>
      </dgm:prSet>
      <dgm:spPr/>
    </dgm:pt>
    <dgm:pt modelId="{C6029978-3928-4D20-B06C-FAC0ED22036B}" type="pres">
      <dgm:prSet presAssocID="{E08D04AF-CD22-4DEE-BBA6-341D20EBC940}" presName="descendantText" presStyleLbl="alignAcc1" presStyleIdx="0" presStyleCnt="3">
        <dgm:presLayoutVars>
          <dgm:bulletEnabled val="1"/>
        </dgm:presLayoutVars>
      </dgm:prSet>
      <dgm:spPr/>
    </dgm:pt>
    <dgm:pt modelId="{27841232-5B34-4B8C-9116-60283BB89C92}" type="pres">
      <dgm:prSet presAssocID="{141F925B-FC63-4C91-848A-9E2AA01DC3F4}" presName="sp" presStyleCnt="0"/>
      <dgm:spPr/>
    </dgm:pt>
    <dgm:pt modelId="{06E267B3-385D-4455-882E-839758ADB1AC}" type="pres">
      <dgm:prSet presAssocID="{A232E335-D57D-433A-955F-E99F9BB3D0FE}" presName="composite" presStyleCnt="0"/>
      <dgm:spPr/>
    </dgm:pt>
    <dgm:pt modelId="{D18D3892-A8C4-41B8-853E-54A6CB6DAE1E}" type="pres">
      <dgm:prSet presAssocID="{A232E335-D57D-433A-955F-E99F9BB3D0FE}" presName="parentText" presStyleLbl="alignNode1" presStyleIdx="1" presStyleCnt="3">
        <dgm:presLayoutVars>
          <dgm:chMax val="1"/>
          <dgm:bulletEnabled val="1"/>
        </dgm:presLayoutVars>
      </dgm:prSet>
      <dgm:spPr/>
    </dgm:pt>
    <dgm:pt modelId="{D1FEB752-F404-4C92-B1C3-6E9F0FE31C3F}" type="pres">
      <dgm:prSet presAssocID="{A232E335-D57D-433A-955F-E99F9BB3D0FE}" presName="descendantText" presStyleLbl="alignAcc1" presStyleIdx="1" presStyleCnt="3">
        <dgm:presLayoutVars>
          <dgm:bulletEnabled val="1"/>
        </dgm:presLayoutVars>
      </dgm:prSet>
      <dgm:spPr/>
    </dgm:pt>
    <dgm:pt modelId="{229FFC69-2943-425A-B487-68994D72A408}" type="pres">
      <dgm:prSet presAssocID="{AA02391C-805A-422B-BF16-A54E2F12E086}" presName="sp" presStyleCnt="0"/>
      <dgm:spPr/>
    </dgm:pt>
    <dgm:pt modelId="{665C28ED-A1D3-416B-B985-BDA48760499E}" type="pres">
      <dgm:prSet presAssocID="{98D0C688-95AF-4543-B163-65EE9F9A5C36}" presName="composite" presStyleCnt="0"/>
      <dgm:spPr/>
    </dgm:pt>
    <dgm:pt modelId="{93709D59-4800-4050-AC52-227FB7549AA3}" type="pres">
      <dgm:prSet presAssocID="{98D0C688-95AF-4543-B163-65EE9F9A5C36}" presName="parentText" presStyleLbl="alignNode1" presStyleIdx="2" presStyleCnt="3">
        <dgm:presLayoutVars>
          <dgm:chMax val="1"/>
          <dgm:bulletEnabled val="1"/>
        </dgm:presLayoutVars>
      </dgm:prSet>
      <dgm:spPr/>
    </dgm:pt>
    <dgm:pt modelId="{13A32AC1-9DF9-4AC7-8EA0-8FCD7EE0299A}" type="pres">
      <dgm:prSet presAssocID="{98D0C688-95AF-4543-B163-65EE9F9A5C36}" presName="descendantText" presStyleLbl="alignAcc1" presStyleIdx="2" presStyleCnt="3">
        <dgm:presLayoutVars>
          <dgm:bulletEnabled val="1"/>
        </dgm:presLayoutVars>
      </dgm:prSet>
      <dgm:spPr/>
    </dgm:pt>
  </dgm:ptLst>
  <dgm:cxnLst>
    <dgm:cxn modelId="{283C2E07-151D-4B3A-95F9-60B09F071ED4}" srcId="{A8245AAF-F628-4DA8-BA6C-6995AC261CDC}" destId="{A232E335-D57D-433A-955F-E99F9BB3D0FE}" srcOrd="1" destOrd="0" parTransId="{C2F194D5-8B7A-4BEB-A16A-E2B4F4DFAD09}" sibTransId="{AA02391C-805A-422B-BF16-A54E2F12E086}"/>
    <dgm:cxn modelId="{63D69208-49C2-4F65-A3E2-D1AA259E5D48}" type="presOf" srcId="{8B6121AA-2AC5-40F4-B5E4-F5E81B8D5544}" destId="{D1FEB752-F404-4C92-B1C3-6E9F0FE31C3F}" srcOrd="0" destOrd="0" presId="urn:microsoft.com/office/officeart/2005/8/layout/chevron2"/>
    <dgm:cxn modelId="{C6BB6842-6768-4AB7-877C-CA840FDCB143}" type="presOf" srcId="{A8245AAF-F628-4DA8-BA6C-6995AC261CDC}" destId="{187A3919-3FA1-47E6-9043-816EE2B4F499}" srcOrd="0" destOrd="0" presId="urn:microsoft.com/office/officeart/2005/8/layout/chevron2"/>
    <dgm:cxn modelId="{8B4F8C4D-4E3B-4C51-84E1-DADD37410705}" srcId="{98D0C688-95AF-4543-B163-65EE9F9A5C36}" destId="{C598FB79-F1BA-4A63-A8B6-DC2F61742D23}" srcOrd="0" destOrd="0" parTransId="{4E3410EB-98CC-4E74-92C2-9EE3323FF559}" sibTransId="{49ABE8F6-C48F-47AF-B188-083152E26E8E}"/>
    <dgm:cxn modelId="{E8C96870-0324-4F66-935E-1A40529A7DF6}" srcId="{A232E335-D57D-433A-955F-E99F9BB3D0FE}" destId="{8B6121AA-2AC5-40F4-B5E4-F5E81B8D5544}" srcOrd="0" destOrd="0" parTransId="{233F5ADF-9763-4F7B-8A51-EB18F7CEE104}" sibTransId="{40218793-93D5-40E8-BF83-129139B4910F}"/>
    <dgm:cxn modelId="{5ED1EA59-2518-43CE-B217-0AABED6BF180}" srcId="{A8245AAF-F628-4DA8-BA6C-6995AC261CDC}" destId="{98D0C688-95AF-4543-B163-65EE9F9A5C36}" srcOrd="2" destOrd="0" parTransId="{53720265-7677-435F-9D4E-16D929591196}" sibTransId="{C0641737-32B8-49E8-8957-2D2D3DFC50EB}"/>
    <dgm:cxn modelId="{C9D4938A-8B38-44E9-9D93-5E7C85BCD986}" type="presOf" srcId="{E08D04AF-CD22-4DEE-BBA6-341D20EBC940}" destId="{976814FE-6B29-4797-A03E-7BC5C26FBD76}" srcOrd="0" destOrd="0" presId="urn:microsoft.com/office/officeart/2005/8/layout/chevron2"/>
    <dgm:cxn modelId="{DF897C8C-FF0A-417A-89C2-00C457C8B83B}" type="presOf" srcId="{C829997C-06F0-43F4-A683-C67645F3F690}" destId="{C6029978-3928-4D20-B06C-FAC0ED22036B}" srcOrd="0" destOrd="0" presId="urn:microsoft.com/office/officeart/2005/8/layout/chevron2"/>
    <dgm:cxn modelId="{39EC8EA2-422B-4D9B-B201-67B3A115934D}" type="presOf" srcId="{98D0C688-95AF-4543-B163-65EE9F9A5C36}" destId="{93709D59-4800-4050-AC52-227FB7549AA3}" srcOrd="0" destOrd="0" presId="urn:microsoft.com/office/officeart/2005/8/layout/chevron2"/>
    <dgm:cxn modelId="{C65257A7-BC15-4D31-836E-323D458BB54A}" srcId="{E08D04AF-CD22-4DEE-BBA6-341D20EBC940}" destId="{C829997C-06F0-43F4-A683-C67645F3F690}" srcOrd="0" destOrd="0" parTransId="{14A942E5-71ED-4827-82B7-97265BF6DFA3}" sibTransId="{E2E45839-F8D0-4A93-AF96-C95177239CA9}"/>
    <dgm:cxn modelId="{9D8744AE-699E-43B4-930E-F9D968388E4B}" srcId="{A8245AAF-F628-4DA8-BA6C-6995AC261CDC}" destId="{E08D04AF-CD22-4DEE-BBA6-341D20EBC940}" srcOrd="0" destOrd="0" parTransId="{60D62D8B-BA08-4210-8E89-6CDAD39E1699}" sibTransId="{141F925B-FC63-4C91-848A-9E2AA01DC3F4}"/>
    <dgm:cxn modelId="{85B3F2CB-1FC5-46DE-BB0B-5AA400D63C3A}" type="presOf" srcId="{C598FB79-F1BA-4A63-A8B6-DC2F61742D23}" destId="{13A32AC1-9DF9-4AC7-8EA0-8FCD7EE0299A}" srcOrd="0" destOrd="0" presId="urn:microsoft.com/office/officeart/2005/8/layout/chevron2"/>
    <dgm:cxn modelId="{5B86E1CE-A015-4B18-8B53-3C9FEE16391E}" type="presOf" srcId="{A232E335-D57D-433A-955F-E99F9BB3D0FE}" destId="{D18D3892-A8C4-41B8-853E-54A6CB6DAE1E}" srcOrd="0" destOrd="0" presId="urn:microsoft.com/office/officeart/2005/8/layout/chevron2"/>
    <dgm:cxn modelId="{48C1DD68-BB3C-4BC2-83FD-51BC55EB37C1}" type="presParOf" srcId="{187A3919-3FA1-47E6-9043-816EE2B4F499}" destId="{B4F6832E-E1FD-4BD8-9383-F364B2388D7A}" srcOrd="0" destOrd="0" presId="urn:microsoft.com/office/officeart/2005/8/layout/chevron2"/>
    <dgm:cxn modelId="{CB4DCDDA-E3D8-4A9F-A8A6-4262C4B0FEC5}" type="presParOf" srcId="{B4F6832E-E1FD-4BD8-9383-F364B2388D7A}" destId="{976814FE-6B29-4797-A03E-7BC5C26FBD76}" srcOrd="0" destOrd="0" presId="urn:microsoft.com/office/officeart/2005/8/layout/chevron2"/>
    <dgm:cxn modelId="{FFC62D49-86A5-414A-BF7C-26C2177BF647}" type="presParOf" srcId="{B4F6832E-E1FD-4BD8-9383-F364B2388D7A}" destId="{C6029978-3928-4D20-B06C-FAC0ED22036B}" srcOrd="1" destOrd="0" presId="urn:microsoft.com/office/officeart/2005/8/layout/chevron2"/>
    <dgm:cxn modelId="{9D384213-F58A-4375-9293-4E870D7C13ED}" type="presParOf" srcId="{187A3919-3FA1-47E6-9043-816EE2B4F499}" destId="{27841232-5B34-4B8C-9116-60283BB89C92}" srcOrd="1" destOrd="0" presId="urn:microsoft.com/office/officeart/2005/8/layout/chevron2"/>
    <dgm:cxn modelId="{B8052337-C149-4CEA-A860-7FB9D68B8521}" type="presParOf" srcId="{187A3919-3FA1-47E6-9043-816EE2B4F499}" destId="{06E267B3-385D-4455-882E-839758ADB1AC}" srcOrd="2" destOrd="0" presId="urn:microsoft.com/office/officeart/2005/8/layout/chevron2"/>
    <dgm:cxn modelId="{FA3A8748-4DD9-4369-9EAB-FBB98E6337DB}" type="presParOf" srcId="{06E267B3-385D-4455-882E-839758ADB1AC}" destId="{D18D3892-A8C4-41B8-853E-54A6CB6DAE1E}" srcOrd="0" destOrd="0" presId="urn:microsoft.com/office/officeart/2005/8/layout/chevron2"/>
    <dgm:cxn modelId="{2503D335-54D9-4ABA-ACE7-31C3F1E2B412}" type="presParOf" srcId="{06E267B3-385D-4455-882E-839758ADB1AC}" destId="{D1FEB752-F404-4C92-B1C3-6E9F0FE31C3F}" srcOrd="1" destOrd="0" presId="urn:microsoft.com/office/officeart/2005/8/layout/chevron2"/>
    <dgm:cxn modelId="{0D0D6E23-6C89-4BEC-AFA4-860A97089533}" type="presParOf" srcId="{187A3919-3FA1-47E6-9043-816EE2B4F499}" destId="{229FFC69-2943-425A-B487-68994D72A408}" srcOrd="3" destOrd="0" presId="urn:microsoft.com/office/officeart/2005/8/layout/chevron2"/>
    <dgm:cxn modelId="{2396EF91-7412-430D-B2C8-12255D681F11}" type="presParOf" srcId="{187A3919-3FA1-47E6-9043-816EE2B4F499}" destId="{665C28ED-A1D3-416B-B985-BDA48760499E}" srcOrd="4" destOrd="0" presId="urn:microsoft.com/office/officeart/2005/8/layout/chevron2"/>
    <dgm:cxn modelId="{F302EA06-7E6F-496C-8823-8446DC5D8C49}" type="presParOf" srcId="{665C28ED-A1D3-416B-B985-BDA48760499E}" destId="{93709D59-4800-4050-AC52-227FB7549AA3}" srcOrd="0" destOrd="0" presId="urn:microsoft.com/office/officeart/2005/8/layout/chevron2"/>
    <dgm:cxn modelId="{F5896FE9-BA5B-4862-B42F-C060BDF7C787}" type="presParOf" srcId="{665C28ED-A1D3-416B-B985-BDA48760499E}" destId="{13A32AC1-9DF9-4AC7-8EA0-8FCD7EE0299A}"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8245AAF-F628-4DA8-BA6C-6995AC261CDC}" type="doc">
      <dgm:prSet loTypeId="urn:microsoft.com/office/officeart/2005/8/layout/chevron2" loCatId="process" qsTypeId="urn:microsoft.com/office/officeart/2005/8/quickstyle/simple1" qsCatId="simple" csTypeId="urn:microsoft.com/office/officeart/2005/8/colors/accent0_3" csCatId="mainScheme" phldr="1"/>
      <dgm:spPr/>
      <dgm:t>
        <a:bodyPr/>
        <a:lstStyle/>
        <a:p>
          <a:endParaRPr lang="en-US"/>
        </a:p>
      </dgm:t>
    </dgm:pt>
    <dgm:pt modelId="{E08D04AF-CD22-4DEE-BBA6-341D20EBC940}">
      <dgm:prSet phldrT="[Text]" custT="1"/>
      <dgm:spPr/>
      <dgm:t>
        <a:bodyPr/>
        <a:lstStyle/>
        <a:p>
          <a:r>
            <a:rPr lang="en-US" sz="2200" dirty="0">
              <a:latin typeface="Times New Roman" panose="02020603050405020304" pitchFamily="18" charset="0"/>
              <a:cs typeface="Times New Roman" panose="02020603050405020304" pitchFamily="18" charset="0"/>
            </a:rPr>
            <a:t>2/18/2022</a:t>
          </a:r>
        </a:p>
      </dgm:t>
    </dgm:pt>
    <dgm:pt modelId="{60D62D8B-BA08-4210-8E89-6CDAD39E1699}" type="parTrans" cxnId="{9D8744AE-699E-43B4-930E-F9D968388E4B}">
      <dgm:prSet/>
      <dgm:spPr/>
      <dgm:t>
        <a:bodyPr/>
        <a:lstStyle/>
        <a:p>
          <a:endParaRPr lang="en-US"/>
        </a:p>
      </dgm:t>
    </dgm:pt>
    <dgm:pt modelId="{141F925B-FC63-4C91-848A-9E2AA01DC3F4}" type="sibTrans" cxnId="{9D8744AE-699E-43B4-930E-F9D968388E4B}">
      <dgm:prSet/>
      <dgm:spPr/>
      <dgm:t>
        <a:bodyPr/>
        <a:lstStyle/>
        <a:p>
          <a:endParaRPr lang="en-US"/>
        </a:p>
      </dgm:t>
    </dgm:pt>
    <dgm:pt modelId="{C829997C-06F0-43F4-A683-C67645F3F690}">
      <dgm:prSet phldrT="[Text]" custT="1"/>
      <dgm:spPr/>
      <dgm:t>
        <a:bodyPr/>
        <a:lstStyle/>
        <a:p>
          <a:r>
            <a:rPr lang="en-US" sz="2400" dirty="0">
              <a:latin typeface="Times New Roman" panose="02020603050405020304" pitchFamily="18" charset="0"/>
              <a:cs typeface="Times New Roman" panose="02020603050405020304" pitchFamily="18" charset="0"/>
            </a:rPr>
            <a:t>Applications are made available to non-public schools</a:t>
          </a:r>
        </a:p>
      </dgm:t>
    </dgm:pt>
    <dgm:pt modelId="{14A942E5-71ED-4827-82B7-97265BF6DFA3}" type="parTrans" cxnId="{C65257A7-BC15-4D31-836E-323D458BB54A}">
      <dgm:prSet/>
      <dgm:spPr/>
      <dgm:t>
        <a:bodyPr/>
        <a:lstStyle/>
        <a:p>
          <a:endParaRPr lang="en-US"/>
        </a:p>
      </dgm:t>
    </dgm:pt>
    <dgm:pt modelId="{E2E45839-F8D0-4A93-AF96-C95177239CA9}" type="sibTrans" cxnId="{C65257A7-BC15-4D31-836E-323D458BB54A}">
      <dgm:prSet/>
      <dgm:spPr/>
      <dgm:t>
        <a:bodyPr/>
        <a:lstStyle/>
        <a:p>
          <a:endParaRPr lang="en-US"/>
        </a:p>
      </dgm:t>
    </dgm:pt>
    <dgm:pt modelId="{A232E335-D57D-433A-955F-E99F9BB3D0FE}">
      <dgm:prSet phldrT="[Text]" custT="1"/>
      <dgm:spPr/>
      <dgm:t>
        <a:bodyPr/>
        <a:lstStyle/>
        <a:p>
          <a:r>
            <a:rPr lang="en-US" sz="2200" dirty="0">
              <a:latin typeface="Times New Roman" panose="02020603050405020304" pitchFamily="18" charset="0"/>
              <a:cs typeface="Times New Roman" panose="02020603050405020304" pitchFamily="18" charset="0"/>
            </a:rPr>
            <a:t>3/6/2022</a:t>
          </a:r>
        </a:p>
      </dgm:t>
    </dgm:pt>
    <dgm:pt modelId="{C2F194D5-8B7A-4BEB-A16A-E2B4F4DFAD09}" type="parTrans" cxnId="{283C2E07-151D-4B3A-95F9-60B09F071ED4}">
      <dgm:prSet/>
      <dgm:spPr/>
      <dgm:t>
        <a:bodyPr/>
        <a:lstStyle/>
        <a:p>
          <a:endParaRPr lang="en-US"/>
        </a:p>
      </dgm:t>
    </dgm:pt>
    <dgm:pt modelId="{AA02391C-805A-422B-BF16-A54E2F12E086}" type="sibTrans" cxnId="{283C2E07-151D-4B3A-95F9-60B09F071ED4}">
      <dgm:prSet/>
      <dgm:spPr/>
      <dgm:t>
        <a:bodyPr/>
        <a:lstStyle/>
        <a:p>
          <a:endParaRPr lang="en-US"/>
        </a:p>
      </dgm:t>
    </dgm:pt>
    <dgm:pt modelId="{8B6121AA-2AC5-40F4-B5E4-F5E81B8D5544}">
      <dgm:prSet phldrT="[Text]" custT="1"/>
      <dgm:spPr/>
      <dgm:t>
        <a:bodyPr/>
        <a:lstStyle/>
        <a:p>
          <a:r>
            <a:rPr lang="en-US" sz="2400" dirty="0">
              <a:latin typeface="Times New Roman" panose="02020603050405020304" pitchFamily="18" charset="0"/>
              <a:cs typeface="Times New Roman" panose="02020603050405020304" pitchFamily="18" charset="0"/>
            </a:rPr>
            <a:t>Applications close at 11:59 p.m.; any application received after the deadline will not be considered.</a:t>
          </a:r>
        </a:p>
      </dgm:t>
    </dgm:pt>
    <dgm:pt modelId="{233F5ADF-9763-4F7B-8A51-EB18F7CEE104}" type="parTrans" cxnId="{E8C96870-0324-4F66-935E-1A40529A7DF6}">
      <dgm:prSet/>
      <dgm:spPr/>
      <dgm:t>
        <a:bodyPr/>
        <a:lstStyle/>
        <a:p>
          <a:endParaRPr lang="en-US"/>
        </a:p>
      </dgm:t>
    </dgm:pt>
    <dgm:pt modelId="{40218793-93D5-40E8-BF83-129139B4910F}" type="sibTrans" cxnId="{E8C96870-0324-4F66-935E-1A40529A7DF6}">
      <dgm:prSet/>
      <dgm:spPr/>
      <dgm:t>
        <a:bodyPr/>
        <a:lstStyle/>
        <a:p>
          <a:endParaRPr lang="en-US"/>
        </a:p>
      </dgm:t>
    </dgm:pt>
    <dgm:pt modelId="{98D0C688-95AF-4543-B163-65EE9F9A5C36}">
      <dgm:prSet phldrT="[Text]" custT="1"/>
      <dgm:spPr/>
      <dgm:t>
        <a:bodyPr/>
        <a:lstStyle/>
        <a:p>
          <a:r>
            <a:rPr lang="en-US" sz="2200" dirty="0">
              <a:latin typeface="Times New Roman" panose="02020603050405020304" pitchFamily="18" charset="0"/>
              <a:cs typeface="Times New Roman" panose="02020603050405020304" pitchFamily="18" charset="0"/>
            </a:rPr>
            <a:t>3/18/2022</a:t>
          </a:r>
        </a:p>
      </dgm:t>
    </dgm:pt>
    <dgm:pt modelId="{53720265-7677-435F-9D4E-16D929591196}" type="parTrans" cxnId="{5ED1EA59-2518-43CE-B217-0AABED6BF180}">
      <dgm:prSet/>
      <dgm:spPr/>
      <dgm:t>
        <a:bodyPr/>
        <a:lstStyle/>
        <a:p>
          <a:endParaRPr lang="en-US"/>
        </a:p>
      </dgm:t>
    </dgm:pt>
    <dgm:pt modelId="{C0641737-32B8-49E8-8957-2D2D3DFC50EB}" type="sibTrans" cxnId="{5ED1EA59-2518-43CE-B217-0AABED6BF180}">
      <dgm:prSet/>
      <dgm:spPr/>
      <dgm:t>
        <a:bodyPr/>
        <a:lstStyle/>
        <a:p>
          <a:endParaRPr lang="en-US"/>
        </a:p>
      </dgm:t>
    </dgm:pt>
    <dgm:pt modelId="{E5804093-E298-4C6E-8795-474413C5791C}">
      <dgm:prSet phldrT="[Text]" custT="1"/>
      <dgm:spPr/>
      <dgm:t>
        <a:bodyPr/>
        <a:lstStyle/>
        <a:p>
          <a:r>
            <a:rPr lang="en-US" sz="2400" dirty="0">
              <a:latin typeface="Times New Roman" panose="02020603050405020304" pitchFamily="18" charset="0"/>
              <a:cs typeface="Times New Roman" panose="02020603050405020304" pitchFamily="18" charset="0"/>
            </a:rPr>
            <a:t>SCDE will approve or deny completed applications, with final amounts approved as soon as possible after applications close.</a:t>
          </a:r>
        </a:p>
      </dgm:t>
    </dgm:pt>
    <dgm:pt modelId="{9787B093-1D49-4361-BB0C-3B07406534EC}" type="parTrans" cxnId="{8863D702-17AB-4A97-B04D-DC0A6A21C8BF}">
      <dgm:prSet/>
      <dgm:spPr/>
      <dgm:t>
        <a:bodyPr/>
        <a:lstStyle/>
        <a:p>
          <a:endParaRPr lang="en-US"/>
        </a:p>
      </dgm:t>
    </dgm:pt>
    <dgm:pt modelId="{0ACF21DD-6D5A-411F-8263-D7870658E60C}" type="sibTrans" cxnId="{8863D702-17AB-4A97-B04D-DC0A6A21C8BF}">
      <dgm:prSet/>
      <dgm:spPr/>
      <dgm:t>
        <a:bodyPr/>
        <a:lstStyle/>
        <a:p>
          <a:endParaRPr lang="en-US"/>
        </a:p>
      </dgm:t>
    </dgm:pt>
    <dgm:pt modelId="{187A3919-3FA1-47E6-9043-816EE2B4F499}" type="pres">
      <dgm:prSet presAssocID="{A8245AAF-F628-4DA8-BA6C-6995AC261CDC}" presName="linearFlow" presStyleCnt="0">
        <dgm:presLayoutVars>
          <dgm:dir/>
          <dgm:animLvl val="lvl"/>
          <dgm:resizeHandles val="exact"/>
        </dgm:presLayoutVars>
      </dgm:prSet>
      <dgm:spPr/>
    </dgm:pt>
    <dgm:pt modelId="{B4F6832E-E1FD-4BD8-9383-F364B2388D7A}" type="pres">
      <dgm:prSet presAssocID="{E08D04AF-CD22-4DEE-BBA6-341D20EBC940}" presName="composite" presStyleCnt="0"/>
      <dgm:spPr/>
    </dgm:pt>
    <dgm:pt modelId="{976814FE-6B29-4797-A03E-7BC5C26FBD76}" type="pres">
      <dgm:prSet presAssocID="{E08D04AF-CD22-4DEE-BBA6-341D20EBC940}" presName="parentText" presStyleLbl="alignNode1" presStyleIdx="0" presStyleCnt="3">
        <dgm:presLayoutVars>
          <dgm:chMax val="1"/>
          <dgm:bulletEnabled val="1"/>
        </dgm:presLayoutVars>
      </dgm:prSet>
      <dgm:spPr/>
    </dgm:pt>
    <dgm:pt modelId="{C6029978-3928-4D20-B06C-FAC0ED22036B}" type="pres">
      <dgm:prSet presAssocID="{E08D04AF-CD22-4DEE-BBA6-341D20EBC940}" presName="descendantText" presStyleLbl="alignAcc1" presStyleIdx="0" presStyleCnt="3" custLinFactNeighborX="0">
        <dgm:presLayoutVars>
          <dgm:bulletEnabled val="1"/>
        </dgm:presLayoutVars>
      </dgm:prSet>
      <dgm:spPr/>
    </dgm:pt>
    <dgm:pt modelId="{27841232-5B34-4B8C-9116-60283BB89C92}" type="pres">
      <dgm:prSet presAssocID="{141F925B-FC63-4C91-848A-9E2AA01DC3F4}" presName="sp" presStyleCnt="0"/>
      <dgm:spPr/>
    </dgm:pt>
    <dgm:pt modelId="{06E267B3-385D-4455-882E-839758ADB1AC}" type="pres">
      <dgm:prSet presAssocID="{A232E335-D57D-433A-955F-E99F9BB3D0FE}" presName="composite" presStyleCnt="0"/>
      <dgm:spPr/>
    </dgm:pt>
    <dgm:pt modelId="{D18D3892-A8C4-41B8-853E-54A6CB6DAE1E}" type="pres">
      <dgm:prSet presAssocID="{A232E335-D57D-433A-955F-E99F9BB3D0FE}" presName="parentText" presStyleLbl="alignNode1" presStyleIdx="1" presStyleCnt="3">
        <dgm:presLayoutVars>
          <dgm:chMax val="1"/>
          <dgm:bulletEnabled val="1"/>
        </dgm:presLayoutVars>
      </dgm:prSet>
      <dgm:spPr/>
    </dgm:pt>
    <dgm:pt modelId="{D1FEB752-F404-4C92-B1C3-6E9F0FE31C3F}" type="pres">
      <dgm:prSet presAssocID="{A232E335-D57D-433A-955F-E99F9BB3D0FE}" presName="descendantText" presStyleLbl="alignAcc1" presStyleIdx="1" presStyleCnt="3">
        <dgm:presLayoutVars>
          <dgm:bulletEnabled val="1"/>
        </dgm:presLayoutVars>
      </dgm:prSet>
      <dgm:spPr/>
    </dgm:pt>
    <dgm:pt modelId="{229FFC69-2943-425A-B487-68994D72A408}" type="pres">
      <dgm:prSet presAssocID="{AA02391C-805A-422B-BF16-A54E2F12E086}" presName="sp" presStyleCnt="0"/>
      <dgm:spPr/>
    </dgm:pt>
    <dgm:pt modelId="{665C28ED-A1D3-416B-B985-BDA48760499E}" type="pres">
      <dgm:prSet presAssocID="{98D0C688-95AF-4543-B163-65EE9F9A5C36}" presName="composite" presStyleCnt="0"/>
      <dgm:spPr/>
    </dgm:pt>
    <dgm:pt modelId="{93709D59-4800-4050-AC52-227FB7549AA3}" type="pres">
      <dgm:prSet presAssocID="{98D0C688-95AF-4543-B163-65EE9F9A5C36}" presName="parentText" presStyleLbl="alignNode1" presStyleIdx="2" presStyleCnt="3">
        <dgm:presLayoutVars>
          <dgm:chMax val="1"/>
          <dgm:bulletEnabled val="1"/>
        </dgm:presLayoutVars>
      </dgm:prSet>
      <dgm:spPr/>
    </dgm:pt>
    <dgm:pt modelId="{13A32AC1-9DF9-4AC7-8EA0-8FCD7EE0299A}" type="pres">
      <dgm:prSet presAssocID="{98D0C688-95AF-4543-B163-65EE9F9A5C36}" presName="descendantText" presStyleLbl="alignAcc1" presStyleIdx="2" presStyleCnt="3" custScaleY="111314">
        <dgm:presLayoutVars>
          <dgm:bulletEnabled val="1"/>
        </dgm:presLayoutVars>
      </dgm:prSet>
      <dgm:spPr/>
    </dgm:pt>
  </dgm:ptLst>
  <dgm:cxnLst>
    <dgm:cxn modelId="{8863D702-17AB-4A97-B04D-DC0A6A21C8BF}" srcId="{98D0C688-95AF-4543-B163-65EE9F9A5C36}" destId="{E5804093-E298-4C6E-8795-474413C5791C}" srcOrd="0" destOrd="0" parTransId="{9787B093-1D49-4361-BB0C-3B07406534EC}" sibTransId="{0ACF21DD-6D5A-411F-8263-D7870658E60C}"/>
    <dgm:cxn modelId="{283C2E07-151D-4B3A-95F9-60B09F071ED4}" srcId="{A8245AAF-F628-4DA8-BA6C-6995AC261CDC}" destId="{A232E335-D57D-433A-955F-E99F9BB3D0FE}" srcOrd="1" destOrd="0" parTransId="{C2F194D5-8B7A-4BEB-A16A-E2B4F4DFAD09}" sibTransId="{AA02391C-805A-422B-BF16-A54E2F12E086}"/>
    <dgm:cxn modelId="{63D69208-49C2-4F65-A3E2-D1AA259E5D48}" type="presOf" srcId="{8B6121AA-2AC5-40F4-B5E4-F5E81B8D5544}" destId="{D1FEB752-F404-4C92-B1C3-6E9F0FE31C3F}" srcOrd="0" destOrd="0" presId="urn:microsoft.com/office/officeart/2005/8/layout/chevron2"/>
    <dgm:cxn modelId="{C6BB6842-6768-4AB7-877C-CA840FDCB143}" type="presOf" srcId="{A8245AAF-F628-4DA8-BA6C-6995AC261CDC}" destId="{187A3919-3FA1-47E6-9043-816EE2B4F499}" srcOrd="0" destOrd="0" presId="urn:microsoft.com/office/officeart/2005/8/layout/chevron2"/>
    <dgm:cxn modelId="{E8C96870-0324-4F66-935E-1A40529A7DF6}" srcId="{A232E335-D57D-433A-955F-E99F9BB3D0FE}" destId="{8B6121AA-2AC5-40F4-B5E4-F5E81B8D5544}" srcOrd="0" destOrd="0" parTransId="{233F5ADF-9763-4F7B-8A51-EB18F7CEE104}" sibTransId="{40218793-93D5-40E8-BF83-129139B4910F}"/>
    <dgm:cxn modelId="{5ED1EA59-2518-43CE-B217-0AABED6BF180}" srcId="{A8245AAF-F628-4DA8-BA6C-6995AC261CDC}" destId="{98D0C688-95AF-4543-B163-65EE9F9A5C36}" srcOrd="2" destOrd="0" parTransId="{53720265-7677-435F-9D4E-16D929591196}" sibTransId="{C0641737-32B8-49E8-8957-2D2D3DFC50EB}"/>
    <dgm:cxn modelId="{C9D4938A-8B38-44E9-9D93-5E7C85BCD986}" type="presOf" srcId="{E08D04AF-CD22-4DEE-BBA6-341D20EBC940}" destId="{976814FE-6B29-4797-A03E-7BC5C26FBD76}" srcOrd="0" destOrd="0" presId="urn:microsoft.com/office/officeart/2005/8/layout/chevron2"/>
    <dgm:cxn modelId="{DF897C8C-FF0A-417A-89C2-00C457C8B83B}" type="presOf" srcId="{C829997C-06F0-43F4-A683-C67645F3F690}" destId="{C6029978-3928-4D20-B06C-FAC0ED22036B}" srcOrd="0" destOrd="0" presId="urn:microsoft.com/office/officeart/2005/8/layout/chevron2"/>
    <dgm:cxn modelId="{8DB73690-096D-4426-9F1F-E0FDB91B75C1}" type="presOf" srcId="{E5804093-E298-4C6E-8795-474413C5791C}" destId="{13A32AC1-9DF9-4AC7-8EA0-8FCD7EE0299A}" srcOrd="0" destOrd="0" presId="urn:microsoft.com/office/officeart/2005/8/layout/chevron2"/>
    <dgm:cxn modelId="{39EC8EA2-422B-4D9B-B201-67B3A115934D}" type="presOf" srcId="{98D0C688-95AF-4543-B163-65EE9F9A5C36}" destId="{93709D59-4800-4050-AC52-227FB7549AA3}" srcOrd="0" destOrd="0" presId="urn:microsoft.com/office/officeart/2005/8/layout/chevron2"/>
    <dgm:cxn modelId="{C65257A7-BC15-4D31-836E-323D458BB54A}" srcId="{E08D04AF-CD22-4DEE-BBA6-341D20EBC940}" destId="{C829997C-06F0-43F4-A683-C67645F3F690}" srcOrd="0" destOrd="0" parTransId="{14A942E5-71ED-4827-82B7-97265BF6DFA3}" sibTransId="{E2E45839-F8D0-4A93-AF96-C95177239CA9}"/>
    <dgm:cxn modelId="{9D8744AE-699E-43B4-930E-F9D968388E4B}" srcId="{A8245AAF-F628-4DA8-BA6C-6995AC261CDC}" destId="{E08D04AF-CD22-4DEE-BBA6-341D20EBC940}" srcOrd="0" destOrd="0" parTransId="{60D62D8B-BA08-4210-8E89-6CDAD39E1699}" sibTransId="{141F925B-FC63-4C91-848A-9E2AA01DC3F4}"/>
    <dgm:cxn modelId="{5B86E1CE-A015-4B18-8B53-3C9FEE16391E}" type="presOf" srcId="{A232E335-D57D-433A-955F-E99F9BB3D0FE}" destId="{D18D3892-A8C4-41B8-853E-54A6CB6DAE1E}" srcOrd="0" destOrd="0" presId="urn:microsoft.com/office/officeart/2005/8/layout/chevron2"/>
    <dgm:cxn modelId="{48C1DD68-BB3C-4BC2-83FD-51BC55EB37C1}" type="presParOf" srcId="{187A3919-3FA1-47E6-9043-816EE2B4F499}" destId="{B4F6832E-E1FD-4BD8-9383-F364B2388D7A}" srcOrd="0" destOrd="0" presId="urn:microsoft.com/office/officeart/2005/8/layout/chevron2"/>
    <dgm:cxn modelId="{CB4DCDDA-E3D8-4A9F-A8A6-4262C4B0FEC5}" type="presParOf" srcId="{B4F6832E-E1FD-4BD8-9383-F364B2388D7A}" destId="{976814FE-6B29-4797-A03E-7BC5C26FBD76}" srcOrd="0" destOrd="0" presId="urn:microsoft.com/office/officeart/2005/8/layout/chevron2"/>
    <dgm:cxn modelId="{FFC62D49-86A5-414A-BF7C-26C2177BF647}" type="presParOf" srcId="{B4F6832E-E1FD-4BD8-9383-F364B2388D7A}" destId="{C6029978-3928-4D20-B06C-FAC0ED22036B}" srcOrd="1" destOrd="0" presId="urn:microsoft.com/office/officeart/2005/8/layout/chevron2"/>
    <dgm:cxn modelId="{9D384213-F58A-4375-9293-4E870D7C13ED}" type="presParOf" srcId="{187A3919-3FA1-47E6-9043-816EE2B4F499}" destId="{27841232-5B34-4B8C-9116-60283BB89C92}" srcOrd="1" destOrd="0" presId="urn:microsoft.com/office/officeart/2005/8/layout/chevron2"/>
    <dgm:cxn modelId="{B8052337-C149-4CEA-A860-7FB9D68B8521}" type="presParOf" srcId="{187A3919-3FA1-47E6-9043-816EE2B4F499}" destId="{06E267B3-385D-4455-882E-839758ADB1AC}" srcOrd="2" destOrd="0" presId="urn:microsoft.com/office/officeart/2005/8/layout/chevron2"/>
    <dgm:cxn modelId="{FA3A8748-4DD9-4369-9EAB-FBB98E6337DB}" type="presParOf" srcId="{06E267B3-385D-4455-882E-839758ADB1AC}" destId="{D18D3892-A8C4-41B8-853E-54A6CB6DAE1E}" srcOrd="0" destOrd="0" presId="urn:microsoft.com/office/officeart/2005/8/layout/chevron2"/>
    <dgm:cxn modelId="{2503D335-54D9-4ABA-ACE7-31C3F1E2B412}" type="presParOf" srcId="{06E267B3-385D-4455-882E-839758ADB1AC}" destId="{D1FEB752-F404-4C92-B1C3-6E9F0FE31C3F}" srcOrd="1" destOrd="0" presId="urn:microsoft.com/office/officeart/2005/8/layout/chevron2"/>
    <dgm:cxn modelId="{0D0D6E23-6C89-4BEC-AFA4-860A97089533}" type="presParOf" srcId="{187A3919-3FA1-47E6-9043-816EE2B4F499}" destId="{229FFC69-2943-425A-B487-68994D72A408}" srcOrd="3" destOrd="0" presId="urn:microsoft.com/office/officeart/2005/8/layout/chevron2"/>
    <dgm:cxn modelId="{2396EF91-7412-430D-B2C8-12255D681F11}" type="presParOf" srcId="{187A3919-3FA1-47E6-9043-816EE2B4F499}" destId="{665C28ED-A1D3-416B-B985-BDA48760499E}" srcOrd="4" destOrd="0" presId="urn:microsoft.com/office/officeart/2005/8/layout/chevron2"/>
    <dgm:cxn modelId="{F302EA06-7E6F-496C-8823-8446DC5D8C49}" type="presParOf" srcId="{665C28ED-A1D3-416B-B985-BDA48760499E}" destId="{93709D59-4800-4050-AC52-227FB7549AA3}" srcOrd="0" destOrd="0" presId="urn:microsoft.com/office/officeart/2005/8/layout/chevron2"/>
    <dgm:cxn modelId="{F5896FE9-BA5B-4862-B42F-C060BDF7C787}" type="presParOf" srcId="{665C28ED-A1D3-416B-B985-BDA48760499E}" destId="{13A32AC1-9DF9-4AC7-8EA0-8FCD7EE0299A}"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76814FE-6B29-4797-A03E-7BC5C26FBD76}">
      <dsp:nvSpPr>
        <dsp:cNvPr id="0" name=""/>
        <dsp:cNvSpPr/>
      </dsp:nvSpPr>
      <dsp:spPr>
        <a:xfrm rot="5400000">
          <a:off x="-283950" y="287406"/>
          <a:ext cx="1893004" cy="1325103"/>
        </a:xfrm>
        <a:prstGeom prst="chevron">
          <a:avLst/>
        </a:prstGeom>
        <a:solidFill>
          <a:schemeClr val="dk2">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977900">
            <a:lnSpc>
              <a:spcPct val="90000"/>
            </a:lnSpc>
            <a:spcBef>
              <a:spcPct val="0"/>
            </a:spcBef>
            <a:spcAft>
              <a:spcPct val="35000"/>
            </a:spcAft>
            <a:buNone/>
          </a:pPr>
          <a:r>
            <a:rPr lang="en-US" sz="2200" kern="1200" dirty="0">
              <a:latin typeface="Times New Roman" panose="02020603050405020304" pitchFamily="18" charset="0"/>
              <a:cs typeface="Times New Roman" panose="02020603050405020304" pitchFamily="18" charset="0"/>
            </a:rPr>
            <a:t>1/14/2022</a:t>
          </a:r>
        </a:p>
      </dsp:txBody>
      <dsp:txXfrm rot="-5400000">
        <a:off x="1" y="666008"/>
        <a:ext cx="1325103" cy="567901"/>
      </dsp:txXfrm>
    </dsp:sp>
    <dsp:sp modelId="{C6029978-3928-4D20-B06C-FAC0ED22036B}">
      <dsp:nvSpPr>
        <dsp:cNvPr id="0" name=""/>
        <dsp:cNvSpPr/>
      </dsp:nvSpPr>
      <dsp:spPr>
        <a:xfrm rot="5400000">
          <a:off x="5305125" y="-3976566"/>
          <a:ext cx="1230452" cy="9190496"/>
        </a:xfrm>
        <a:prstGeom prst="round2SameRect">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99136" tIns="17780" rIns="17780" bIns="17780" numCol="1" spcCol="1270" anchor="ctr" anchorCtr="0">
          <a:noAutofit/>
        </a:bodyPr>
        <a:lstStyle/>
        <a:p>
          <a:pPr marL="285750" lvl="1" indent="-285750" algn="l" defTabSz="1244600">
            <a:lnSpc>
              <a:spcPct val="90000"/>
            </a:lnSpc>
            <a:spcBef>
              <a:spcPct val="0"/>
            </a:spcBef>
            <a:spcAft>
              <a:spcPct val="15000"/>
            </a:spcAft>
            <a:buChar char="•"/>
          </a:pPr>
          <a:r>
            <a:rPr lang="en-US" sz="2800" kern="1200" dirty="0">
              <a:latin typeface="Times New Roman" panose="02020603050405020304" pitchFamily="18" charset="0"/>
              <a:cs typeface="Times New Roman" panose="02020603050405020304" pitchFamily="18" charset="0"/>
            </a:rPr>
            <a:t>South Carolina Governor’s Office submits revised application for ARP EANS grant</a:t>
          </a:r>
        </a:p>
      </dsp:txBody>
      <dsp:txXfrm rot="-5400000">
        <a:off x="1325103" y="63522"/>
        <a:ext cx="9130430" cy="1110320"/>
      </dsp:txXfrm>
    </dsp:sp>
    <dsp:sp modelId="{D18D3892-A8C4-41B8-853E-54A6CB6DAE1E}">
      <dsp:nvSpPr>
        <dsp:cNvPr id="0" name=""/>
        <dsp:cNvSpPr/>
      </dsp:nvSpPr>
      <dsp:spPr>
        <a:xfrm rot="5400000">
          <a:off x="-283950" y="1989208"/>
          <a:ext cx="1893004" cy="1325103"/>
        </a:xfrm>
        <a:prstGeom prst="chevron">
          <a:avLst/>
        </a:prstGeom>
        <a:solidFill>
          <a:schemeClr val="dk2">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977900">
            <a:lnSpc>
              <a:spcPct val="90000"/>
            </a:lnSpc>
            <a:spcBef>
              <a:spcPct val="0"/>
            </a:spcBef>
            <a:spcAft>
              <a:spcPct val="35000"/>
            </a:spcAft>
            <a:buNone/>
          </a:pPr>
          <a:r>
            <a:rPr lang="en-US" sz="2200" kern="1200" dirty="0">
              <a:latin typeface="Times New Roman" panose="02020603050405020304" pitchFamily="18" charset="0"/>
              <a:cs typeface="Times New Roman" panose="02020603050405020304" pitchFamily="18" charset="0"/>
            </a:rPr>
            <a:t>2/10/2022</a:t>
          </a:r>
        </a:p>
      </dsp:txBody>
      <dsp:txXfrm rot="-5400000">
        <a:off x="1" y="2367810"/>
        <a:ext cx="1325103" cy="567901"/>
      </dsp:txXfrm>
    </dsp:sp>
    <dsp:sp modelId="{D1FEB752-F404-4C92-B1C3-6E9F0FE31C3F}">
      <dsp:nvSpPr>
        <dsp:cNvPr id="0" name=""/>
        <dsp:cNvSpPr/>
      </dsp:nvSpPr>
      <dsp:spPr>
        <a:xfrm rot="5400000">
          <a:off x="5305125" y="-2274764"/>
          <a:ext cx="1230452" cy="9190496"/>
        </a:xfrm>
        <a:prstGeom prst="round2SameRect">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99136" tIns="17780" rIns="17780" bIns="17780" numCol="1" spcCol="1270" anchor="ctr" anchorCtr="0">
          <a:noAutofit/>
        </a:bodyPr>
        <a:lstStyle/>
        <a:p>
          <a:pPr marL="285750" lvl="1" indent="-285750" algn="l" defTabSz="1244600">
            <a:lnSpc>
              <a:spcPct val="90000"/>
            </a:lnSpc>
            <a:spcBef>
              <a:spcPct val="0"/>
            </a:spcBef>
            <a:spcAft>
              <a:spcPct val="15000"/>
            </a:spcAft>
            <a:buChar char="•"/>
          </a:pPr>
          <a:r>
            <a:rPr lang="en-US" sz="2800" kern="1200" dirty="0">
              <a:latin typeface="Times New Roman" panose="02020603050405020304" pitchFamily="18" charset="0"/>
              <a:cs typeface="Times New Roman" panose="02020603050405020304" pitchFamily="18" charset="0"/>
            </a:rPr>
            <a:t>US Dept. of Education approves the revised application</a:t>
          </a:r>
        </a:p>
      </dsp:txBody>
      <dsp:txXfrm rot="-5400000">
        <a:off x="1325103" y="1765324"/>
        <a:ext cx="9130430" cy="1110320"/>
      </dsp:txXfrm>
    </dsp:sp>
    <dsp:sp modelId="{93709D59-4800-4050-AC52-227FB7549AA3}">
      <dsp:nvSpPr>
        <dsp:cNvPr id="0" name=""/>
        <dsp:cNvSpPr/>
      </dsp:nvSpPr>
      <dsp:spPr>
        <a:xfrm rot="5400000">
          <a:off x="-283950" y="3691010"/>
          <a:ext cx="1893004" cy="1325103"/>
        </a:xfrm>
        <a:prstGeom prst="chevron">
          <a:avLst/>
        </a:prstGeom>
        <a:solidFill>
          <a:schemeClr val="dk2">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977900">
            <a:lnSpc>
              <a:spcPct val="90000"/>
            </a:lnSpc>
            <a:spcBef>
              <a:spcPct val="0"/>
            </a:spcBef>
            <a:spcAft>
              <a:spcPct val="35000"/>
            </a:spcAft>
            <a:buNone/>
          </a:pPr>
          <a:r>
            <a:rPr lang="en-US" sz="2200" kern="1200" dirty="0">
              <a:latin typeface="Times New Roman" panose="02020603050405020304" pitchFamily="18" charset="0"/>
              <a:cs typeface="Times New Roman" panose="02020603050405020304" pitchFamily="18" charset="0"/>
            </a:rPr>
            <a:t>2/18/2022</a:t>
          </a:r>
        </a:p>
      </dsp:txBody>
      <dsp:txXfrm rot="-5400000">
        <a:off x="1" y="4069612"/>
        <a:ext cx="1325103" cy="567901"/>
      </dsp:txXfrm>
    </dsp:sp>
    <dsp:sp modelId="{13A32AC1-9DF9-4AC7-8EA0-8FCD7EE0299A}">
      <dsp:nvSpPr>
        <dsp:cNvPr id="0" name=""/>
        <dsp:cNvSpPr/>
      </dsp:nvSpPr>
      <dsp:spPr>
        <a:xfrm rot="5400000">
          <a:off x="5305125" y="-572961"/>
          <a:ext cx="1230452" cy="9190496"/>
        </a:xfrm>
        <a:prstGeom prst="round2SameRect">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99136" tIns="17780" rIns="17780" bIns="17780" numCol="1" spcCol="1270" anchor="ctr" anchorCtr="0">
          <a:noAutofit/>
        </a:bodyPr>
        <a:lstStyle/>
        <a:p>
          <a:pPr marL="285750" lvl="1" indent="-285750" algn="l" defTabSz="1244600">
            <a:lnSpc>
              <a:spcPct val="90000"/>
            </a:lnSpc>
            <a:spcBef>
              <a:spcPct val="0"/>
            </a:spcBef>
            <a:spcAft>
              <a:spcPct val="15000"/>
            </a:spcAft>
            <a:buChar char="•"/>
          </a:pPr>
          <a:r>
            <a:rPr lang="en-US" sz="2800" kern="1200" dirty="0">
              <a:latin typeface="Times New Roman" panose="02020603050405020304" pitchFamily="18" charset="0"/>
              <a:cs typeface="Times New Roman" panose="02020603050405020304" pitchFamily="18" charset="0"/>
            </a:rPr>
            <a:t>SCDE provides Technical Assistance session to widely disseminate information</a:t>
          </a:r>
        </a:p>
      </dsp:txBody>
      <dsp:txXfrm rot="-5400000">
        <a:off x="1325103" y="3467127"/>
        <a:ext cx="9130430" cy="111032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76814FE-6B29-4797-A03E-7BC5C26FBD76}">
      <dsp:nvSpPr>
        <dsp:cNvPr id="0" name=""/>
        <dsp:cNvSpPr/>
      </dsp:nvSpPr>
      <dsp:spPr>
        <a:xfrm rot="5400000">
          <a:off x="-280454" y="282141"/>
          <a:ext cx="1869697" cy="1308788"/>
        </a:xfrm>
        <a:prstGeom prst="chevron">
          <a:avLst/>
        </a:prstGeom>
        <a:solidFill>
          <a:schemeClr val="dk2">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977900">
            <a:lnSpc>
              <a:spcPct val="90000"/>
            </a:lnSpc>
            <a:spcBef>
              <a:spcPct val="0"/>
            </a:spcBef>
            <a:spcAft>
              <a:spcPct val="35000"/>
            </a:spcAft>
            <a:buNone/>
          </a:pPr>
          <a:r>
            <a:rPr lang="en-US" sz="2200" kern="1200" dirty="0">
              <a:latin typeface="Times New Roman" panose="02020603050405020304" pitchFamily="18" charset="0"/>
              <a:cs typeface="Times New Roman" panose="02020603050405020304" pitchFamily="18" charset="0"/>
            </a:rPr>
            <a:t>2/18/2022</a:t>
          </a:r>
        </a:p>
      </dsp:txBody>
      <dsp:txXfrm rot="-5400000">
        <a:off x="1" y="656080"/>
        <a:ext cx="1308788" cy="560909"/>
      </dsp:txXfrm>
    </dsp:sp>
    <dsp:sp modelId="{C6029978-3928-4D20-B06C-FAC0ED22036B}">
      <dsp:nvSpPr>
        <dsp:cNvPr id="0" name=""/>
        <dsp:cNvSpPr/>
      </dsp:nvSpPr>
      <dsp:spPr>
        <a:xfrm rot="5400000">
          <a:off x="5304542" y="-3994067"/>
          <a:ext cx="1215303" cy="9206811"/>
        </a:xfrm>
        <a:prstGeom prst="round2SameRect">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en-US" sz="2400" kern="1200" dirty="0">
              <a:latin typeface="Times New Roman" panose="02020603050405020304" pitchFamily="18" charset="0"/>
              <a:cs typeface="Times New Roman" panose="02020603050405020304" pitchFamily="18" charset="0"/>
            </a:rPr>
            <a:t>Applications are made available to non-public schools</a:t>
          </a:r>
        </a:p>
      </dsp:txBody>
      <dsp:txXfrm rot="-5400000">
        <a:off x="1308788" y="61013"/>
        <a:ext cx="9147485" cy="1096651"/>
      </dsp:txXfrm>
    </dsp:sp>
    <dsp:sp modelId="{D18D3892-A8C4-41B8-853E-54A6CB6DAE1E}">
      <dsp:nvSpPr>
        <dsp:cNvPr id="0" name=""/>
        <dsp:cNvSpPr/>
      </dsp:nvSpPr>
      <dsp:spPr>
        <a:xfrm rot="5400000">
          <a:off x="-280454" y="1962990"/>
          <a:ext cx="1869697" cy="1308788"/>
        </a:xfrm>
        <a:prstGeom prst="chevron">
          <a:avLst/>
        </a:prstGeom>
        <a:solidFill>
          <a:schemeClr val="dk2">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977900">
            <a:lnSpc>
              <a:spcPct val="90000"/>
            </a:lnSpc>
            <a:spcBef>
              <a:spcPct val="0"/>
            </a:spcBef>
            <a:spcAft>
              <a:spcPct val="35000"/>
            </a:spcAft>
            <a:buNone/>
          </a:pPr>
          <a:r>
            <a:rPr lang="en-US" sz="2200" kern="1200" dirty="0">
              <a:latin typeface="Times New Roman" panose="02020603050405020304" pitchFamily="18" charset="0"/>
              <a:cs typeface="Times New Roman" panose="02020603050405020304" pitchFamily="18" charset="0"/>
            </a:rPr>
            <a:t>3/6/2022</a:t>
          </a:r>
        </a:p>
      </dsp:txBody>
      <dsp:txXfrm rot="-5400000">
        <a:off x="1" y="2336929"/>
        <a:ext cx="1308788" cy="560909"/>
      </dsp:txXfrm>
    </dsp:sp>
    <dsp:sp modelId="{D1FEB752-F404-4C92-B1C3-6E9F0FE31C3F}">
      <dsp:nvSpPr>
        <dsp:cNvPr id="0" name=""/>
        <dsp:cNvSpPr/>
      </dsp:nvSpPr>
      <dsp:spPr>
        <a:xfrm rot="5400000">
          <a:off x="5304542" y="-2313217"/>
          <a:ext cx="1215303" cy="9206811"/>
        </a:xfrm>
        <a:prstGeom prst="round2SameRect">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en-US" sz="2400" kern="1200" dirty="0">
              <a:latin typeface="Times New Roman" panose="02020603050405020304" pitchFamily="18" charset="0"/>
              <a:cs typeface="Times New Roman" panose="02020603050405020304" pitchFamily="18" charset="0"/>
            </a:rPr>
            <a:t>Applications close at 11:59 p.m.; any application received after the deadline will not be considered.</a:t>
          </a:r>
        </a:p>
      </dsp:txBody>
      <dsp:txXfrm rot="-5400000">
        <a:off x="1308788" y="1741863"/>
        <a:ext cx="9147485" cy="1096651"/>
      </dsp:txXfrm>
    </dsp:sp>
    <dsp:sp modelId="{93709D59-4800-4050-AC52-227FB7549AA3}">
      <dsp:nvSpPr>
        <dsp:cNvPr id="0" name=""/>
        <dsp:cNvSpPr/>
      </dsp:nvSpPr>
      <dsp:spPr>
        <a:xfrm rot="5400000">
          <a:off x="-280454" y="3712590"/>
          <a:ext cx="1869697" cy="1308788"/>
        </a:xfrm>
        <a:prstGeom prst="chevron">
          <a:avLst/>
        </a:prstGeom>
        <a:solidFill>
          <a:schemeClr val="dk2">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977900">
            <a:lnSpc>
              <a:spcPct val="90000"/>
            </a:lnSpc>
            <a:spcBef>
              <a:spcPct val="0"/>
            </a:spcBef>
            <a:spcAft>
              <a:spcPct val="35000"/>
            </a:spcAft>
            <a:buNone/>
          </a:pPr>
          <a:r>
            <a:rPr lang="en-US" sz="2200" kern="1200" dirty="0">
              <a:latin typeface="Times New Roman" panose="02020603050405020304" pitchFamily="18" charset="0"/>
              <a:cs typeface="Times New Roman" panose="02020603050405020304" pitchFamily="18" charset="0"/>
            </a:rPr>
            <a:t>3/18/2022</a:t>
          </a:r>
        </a:p>
      </dsp:txBody>
      <dsp:txXfrm rot="-5400000">
        <a:off x="1" y="4086529"/>
        <a:ext cx="1308788" cy="560909"/>
      </dsp:txXfrm>
    </dsp:sp>
    <dsp:sp modelId="{13A32AC1-9DF9-4AC7-8EA0-8FCD7EE0299A}">
      <dsp:nvSpPr>
        <dsp:cNvPr id="0" name=""/>
        <dsp:cNvSpPr/>
      </dsp:nvSpPr>
      <dsp:spPr>
        <a:xfrm rot="5400000">
          <a:off x="5235792" y="-563618"/>
          <a:ext cx="1352803" cy="9206811"/>
        </a:xfrm>
        <a:prstGeom prst="round2SameRect">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en-US" sz="2400" kern="1200" dirty="0">
              <a:latin typeface="Times New Roman" panose="02020603050405020304" pitchFamily="18" charset="0"/>
              <a:cs typeface="Times New Roman" panose="02020603050405020304" pitchFamily="18" charset="0"/>
            </a:rPr>
            <a:t>SCDE will approve or deny completed applications, with final amounts approved as soon as possible after applications close.</a:t>
          </a:r>
        </a:p>
      </dsp:txBody>
      <dsp:txXfrm rot="-5400000">
        <a:off x="1308788" y="3429424"/>
        <a:ext cx="9140773" cy="1220727"/>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968DB93-CCD5-494B-B6FD-B944462892B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89DB6BB-4FD9-495F-9125-1FDED65A92A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314CF8C-BC59-4BC3-968F-6067FAE10EE7}" type="datetimeFigureOut">
              <a:rPr lang="en-US" smtClean="0"/>
              <a:t>2/18/2022</a:t>
            </a:fld>
            <a:endParaRPr lang="en-US"/>
          </a:p>
        </p:txBody>
      </p:sp>
      <p:sp>
        <p:nvSpPr>
          <p:cNvPr id="4" name="Footer Placeholder 3">
            <a:extLst>
              <a:ext uri="{FF2B5EF4-FFF2-40B4-BE49-F238E27FC236}">
                <a16:creationId xmlns:a16="http://schemas.microsoft.com/office/drawing/2014/main" id="{9EACC57D-542E-4715-9F8F-2A07E36C24B5}"/>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3EDF7ACF-7A3D-4653-A141-B76CE23A8374}"/>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5825579-821C-4108-A6C6-3B5458646F23}" type="slidenum">
              <a:rPr lang="en-US" smtClean="0"/>
              <a:t>‹#›</a:t>
            </a:fld>
            <a:endParaRPr lang="en-US"/>
          </a:p>
        </p:txBody>
      </p:sp>
    </p:spTree>
    <p:extLst>
      <p:ext uri="{BB962C8B-B14F-4D97-AF65-F5344CB8AC3E}">
        <p14:creationId xmlns:p14="http://schemas.microsoft.com/office/powerpoint/2010/main" val="226805139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A6E553D-0AB1-40AD-96DD-5C71CBF4BBA3}" type="datetimeFigureOut">
              <a:rPr lang="en-US" smtClean="0"/>
              <a:t>2/18/2022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9E2F2EE-C110-4054-B160-5B05E50AE9AB}" type="slidenum">
              <a:rPr lang="en-US" smtClean="0"/>
              <a:t>‹#›</a:t>
            </a:fld>
            <a:endParaRPr lang="en-US"/>
          </a:p>
        </p:txBody>
      </p:sp>
    </p:spTree>
    <p:extLst>
      <p:ext uri="{BB962C8B-B14F-4D97-AF65-F5344CB8AC3E}">
        <p14:creationId xmlns:p14="http://schemas.microsoft.com/office/powerpoint/2010/main" val="36222983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0000"/>
              </a:lnSpc>
              <a:spcBef>
                <a:spcPts val="600"/>
              </a:spcBef>
            </a:pPr>
            <a:r>
              <a:rPr lang="en-US" dirty="0"/>
              <a:t>Note:</a:t>
            </a:r>
          </a:p>
          <a:p>
            <a:pPr>
              <a:lnSpc>
                <a:spcPct val="100000"/>
              </a:lnSpc>
              <a:spcBef>
                <a:spcPts val="600"/>
              </a:spcBef>
            </a:pPr>
            <a:endParaRPr lang="en-US" dirty="0"/>
          </a:p>
          <a:p>
            <a:pPr>
              <a:lnSpc>
                <a:spcPct val="100000"/>
              </a:lnSpc>
              <a:spcBef>
                <a:spcPts val="600"/>
              </a:spcBef>
            </a:pPr>
            <a:r>
              <a:rPr lang="en-US" dirty="0"/>
              <a:t>Most requirements are the same as EANS I under CRRSA and have not changed under the revision:</a:t>
            </a:r>
          </a:p>
          <a:p>
            <a:pPr lvl="1">
              <a:lnSpc>
                <a:spcPct val="100000"/>
              </a:lnSpc>
              <a:spcBef>
                <a:spcPts val="600"/>
              </a:spcBef>
            </a:pPr>
            <a:r>
              <a:rPr lang="en-US" sz="2200" dirty="0"/>
              <a:t>Must be established as a not-for-profit entity; for-profit private schools are ineligible</a:t>
            </a:r>
          </a:p>
          <a:p>
            <a:pPr lvl="1">
              <a:lnSpc>
                <a:spcPct val="100000"/>
              </a:lnSpc>
              <a:spcBef>
                <a:spcPts val="600"/>
              </a:spcBef>
            </a:pPr>
            <a:r>
              <a:rPr lang="en-US" sz="2200" dirty="0"/>
              <a:t>Must have been in existence </a:t>
            </a:r>
            <a:r>
              <a:rPr lang="en-US" sz="2200" u="sng" dirty="0"/>
              <a:t>prior</a:t>
            </a:r>
            <a:r>
              <a:rPr lang="en-US" sz="2200" dirty="0"/>
              <a:t> to March 13, 2020</a:t>
            </a:r>
          </a:p>
          <a:p>
            <a:pPr lvl="1">
              <a:lnSpc>
                <a:spcPct val="100000"/>
              </a:lnSpc>
              <a:spcBef>
                <a:spcPts val="600"/>
              </a:spcBef>
            </a:pPr>
            <a:r>
              <a:rPr lang="en-US" sz="2200" dirty="0"/>
              <a:t>Must be licensed, accredited, or otherwise approved to operate in accordance with State law</a:t>
            </a:r>
          </a:p>
          <a:p>
            <a:pPr lvl="1">
              <a:lnSpc>
                <a:spcPct val="100000"/>
              </a:lnSpc>
              <a:spcBef>
                <a:spcPts val="600"/>
              </a:spcBef>
            </a:pPr>
            <a:r>
              <a:rPr lang="en-US" sz="2200" dirty="0"/>
              <a:t>Did not and will not apply for and receive a loan under the Small Business Administration’s Paycheck Protection Program (PPP) (15 U.S.C. 636(a)(37)) that is made </a:t>
            </a:r>
            <a:r>
              <a:rPr lang="en-US" sz="2200" u="sng" dirty="0"/>
              <a:t>on or after </a:t>
            </a:r>
            <a:r>
              <a:rPr lang="en-US" sz="2200" dirty="0"/>
              <a:t>December 27, 2020</a:t>
            </a:r>
          </a:p>
          <a:p>
            <a:pPr lvl="1">
              <a:lnSpc>
                <a:spcPct val="100000"/>
              </a:lnSpc>
              <a:spcBef>
                <a:spcPts val="600"/>
              </a:spcBef>
            </a:pPr>
            <a:r>
              <a:rPr lang="en-US" sz="2200" b="1" i="1" dirty="0"/>
              <a:t>Special condition</a:t>
            </a:r>
            <a:r>
              <a:rPr lang="en-US" sz="2200" dirty="0"/>
              <a:t>: If a private school received PPP from an application made </a:t>
            </a:r>
            <a:r>
              <a:rPr lang="en-US" sz="2200" u="sng" dirty="0"/>
              <a:t>before</a:t>
            </a:r>
            <a:r>
              <a:rPr lang="en-US" sz="2200" dirty="0"/>
              <a:t> Dec. 27, 2020, it must assure that no EANS funds may be used to pay for the same service or items (reimbursable or otherwise) as the PPP funds were or will be used.</a:t>
            </a:r>
          </a:p>
          <a:p>
            <a:endParaRPr lang="en-US" dirty="0"/>
          </a:p>
        </p:txBody>
      </p:sp>
      <p:sp>
        <p:nvSpPr>
          <p:cNvPr id="4" name="Slide Number Placeholder 3"/>
          <p:cNvSpPr>
            <a:spLocks noGrp="1"/>
          </p:cNvSpPr>
          <p:nvPr>
            <p:ph type="sldNum" sz="quarter" idx="5"/>
          </p:nvPr>
        </p:nvSpPr>
        <p:spPr/>
        <p:txBody>
          <a:bodyPr/>
          <a:lstStyle/>
          <a:p>
            <a:fld id="{69E2F2EE-C110-4054-B160-5B05E50AE9AB}" type="slidenum">
              <a:rPr lang="en-US" smtClean="0"/>
              <a:t>7</a:t>
            </a:fld>
            <a:endParaRPr lang="en-US"/>
          </a:p>
        </p:txBody>
      </p:sp>
    </p:spTree>
    <p:extLst>
      <p:ext uri="{BB962C8B-B14F-4D97-AF65-F5344CB8AC3E}">
        <p14:creationId xmlns:p14="http://schemas.microsoft.com/office/powerpoint/2010/main" val="532392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9E2F2EE-C110-4054-B160-5B05E50AE9AB}" type="slidenum">
              <a:rPr lang="en-US" smtClean="0"/>
              <a:t>23</a:t>
            </a:fld>
            <a:endParaRPr lang="en-US"/>
          </a:p>
        </p:txBody>
      </p:sp>
    </p:spTree>
    <p:extLst>
      <p:ext uri="{BB962C8B-B14F-4D97-AF65-F5344CB8AC3E}">
        <p14:creationId xmlns:p14="http://schemas.microsoft.com/office/powerpoint/2010/main" val="4537344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Associations mentioned FACTS as a possible source of information for schools</a:t>
            </a:r>
          </a:p>
        </p:txBody>
      </p:sp>
      <p:sp>
        <p:nvSpPr>
          <p:cNvPr id="4" name="Slide Number Placeholder 3"/>
          <p:cNvSpPr>
            <a:spLocks noGrp="1"/>
          </p:cNvSpPr>
          <p:nvPr>
            <p:ph type="sldNum" sz="quarter" idx="5"/>
          </p:nvPr>
        </p:nvSpPr>
        <p:spPr/>
        <p:txBody>
          <a:bodyPr/>
          <a:lstStyle/>
          <a:p>
            <a:fld id="{69E2F2EE-C110-4054-B160-5B05E50AE9AB}" type="slidenum">
              <a:rPr lang="en-US" smtClean="0"/>
              <a:t>8</a:t>
            </a:fld>
            <a:endParaRPr lang="en-US"/>
          </a:p>
        </p:txBody>
      </p:sp>
    </p:spTree>
    <p:extLst>
      <p:ext uri="{BB962C8B-B14F-4D97-AF65-F5344CB8AC3E}">
        <p14:creationId xmlns:p14="http://schemas.microsoft.com/office/powerpoint/2010/main" val="13034650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9E2F2EE-C110-4054-B160-5B05E50AE9AB}" type="slidenum">
              <a:rPr lang="en-US" smtClean="0"/>
              <a:t>9</a:t>
            </a:fld>
            <a:endParaRPr lang="en-US"/>
          </a:p>
        </p:txBody>
      </p:sp>
    </p:spTree>
    <p:extLst>
      <p:ext uri="{BB962C8B-B14F-4D97-AF65-F5344CB8AC3E}">
        <p14:creationId xmlns:p14="http://schemas.microsoft.com/office/powerpoint/2010/main" val="25508721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Originally, all assistance under SC ARP EANS was to be provided by state-approved contractors</a:t>
            </a:r>
          </a:p>
          <a:p>
            <a:r>
              <a:rPr lang="en-US" dirty="0"/>
              <a:t>Under the revised criteria, the number of eligible schools and claims for assistance are expected to increase significantly</a:t>
            </a:r>
          </a:p>
          <a:p>
            <a:r>
              <a:rPr lang="en-US" dirty="0"/>
              <a:t>Due to this, it would no longer be feasible for the SCDE to house the claims process internally</a:t>
            </a:r>
          </a:p>
          <a:p>
            <a:endParaRPr lang="en-US" dirty="0"/>
          </a:p>
        </p:txBody>
      </p:sp>
      <p:sp>
        <p:nvSpPr>
          <p:cNvPr id="4" name="Slide Number Placeholder 3"/>
          <p:cNvSpPr>
            <a:spLocks noGrp="1"/>
          </p:cNvSpPr>
          <p:nvPr>
            <p:ph type="sldNum" sz="quarter" idx="5"/>
          </p:nvPr>
        </p:nvSpPr>
        <p:spPr/>
        <p:txBody>
          <a:bodyPr/>
          <a:lstStyle/>
          <a:p>
            <a:fld id="{69E2F2EE-C110-4054-B160-5B05E50AE9AB}" type="slidenum">
              <a:rPr lang="en-US" smtClean="0"/>
              <a:t>13</a:t>
            </a:fld>
            <a:endParaRPr lang="en-US"/>
          </a:p>
        </p:txBody>
      </p:sp>
    </p:spTree>
    <p:extLst>
      <p:ext uri="{BB962C8B-B14F-4D97-AF65-F5344CB8AC3E}">
        <p14:creationId xmlns:p14="http://schemas.microsoft.com/office/powerpoint/2010/main" val="12279907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E2F2EE-C110-4054-B160-5B05E50AE9AB}" type="slidenum">
              <a:rPr lang="en-US" smtClean="0"/>
              <a:t>15</a:t>
            </a:fld>
            <a:endParaRPr lang="en-US"/>
          </a:p>
        </p:txBody>
      </p:sp>
    </p:spTree>
    <p:extLst>
      <p:ext uri="{BB962C8B-B14F-4D97-AF65-F5344CB8AC3E}">
        <p14:creationId xmlns:p14="http://schemas.microsoft.com/office/powerpoint/2010/main" val="8243235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E2F2EE-C110-4054-B160-5B05E50AE9AB}" type="slidenum">
              <a:rPr lang="en-US" smtClean="0"/>
              <a:t>16</a:t>
            </a:fld>
            <a:endParaRPr lang="en-US"/>
          </a:p>
        </p:txBody>
      </p:sp>
    </p:spTree>
    <p:extLst>
      <p:ext uri="{BB962C8B-B14F-4D97-AF65-F5344CB8AC3E}">
        <p14:creationId xmlns:p14="http://schemas.microsoft.com/office/powerpoint/2010/main" val="4941570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9E2F2EE-C110-4054-B160-5B05E50AE9AB}" type="slidenum">
              <a:rPr lang="en-US" smtClean="0"/>
              <a:t>20</a:t>
            </a:fld>
            <a:endParaRPr lang="en-US"/>
          </a:p>
        </p:txBody>
      </p:sp>
    </p:spTree>
    <p:extLst>
      <p:ext uri="{BB962C8B-B14F-4D97-AF65-F5344CB8AC3E}">
        <p14:creationId xmlns:p14="http://schemas.microsoft.com/office/powerpoint/2010/main" val="20527538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9E2F2EE-C110-4054-B160-5B05E50AE9AB}" type="slidenum">
              <a:rPr lang="en-US" smtClean="0"/>
              <a:t>21</a:t>
            </a:fld>
            <a:endParaRPr lang="en-US"/>
          </a:p>
        </p:txBody>
      </p:sp>
    </p:spTree>
    <p:extLst>
      <p:ext uri="{BB962C8B-B14F-4D97-AF65-F5344CB8AC3E}">
        <p14:creationId xmlns:p14="http://schemas.microsoft.com/office/powerpoint/2010/main" val="38029197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9E2F2EE-C110-4054-B160-5B05E50AE9AB}" type="slidenum">
              <a:rPr lang="en-US" smtClean="0"/>
              <a:t>22</a:t>
            </a:fld>
            <a:endParaRPr lang="en-US"/>
          </a:p>
        </p:txBody>
      </p:sp>
    </p:spTree>
    <p:extLst>
      <p:ext uri="{BB962C8B-B14F-4D97-AF65-F5344CB8AC3E}">
        <p14:creationId xmlns:p14="http://schemas.microsoft.com/office/powerpoint/2010/main" val="64454374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2321859"/>
            <a:ext cx="9144000" cy="1107141"/>
          </a:xfrm>
        </p:spPr>
        <p:txBody>
          <a:bodyPr anchor="b">
            <a:normAutofit/>
          </a:bodyPr>
          <a:lstStyle>
            <a:lvl1pPr algn="ctr">
              <a:defRPr sz="4400">
                <a:latin typeface="Times New Roman" panose="02020603050405020304" pitchFamily="18" charset="0"/>
                <a:cs typeface="Times New Roman" panose="02020603050405020304" pitchFamily="18" charset="0"/>
              </a:defRPr>
            </a:lvl1pPr>
          </a:lstStyle>
          <a:p>
            <a:r>
              <a:rPr lang="en-US" dirty="0"/>
              <a:t>Click to edit Master title style</a:t>
            </a:r>
          </a:p>
        </p:txBody>
      </p:sp>
      <p:sp>
        <p:nvSpPr>
          <p:cNvPr id="3" name="Subtitle 2"/>
          <p:cNvSpPr>
            <a:spLocks noGrp="1"/>
          </p:cNvSpPr>
          <p:nvPr>
            <p:ph type="subTitle" idx="1"/>
          </p:nvPr>
        </p:nvSpPr>
        <p:spPr>
          <a:xfrm>
            <a:off x="1524000" y="3769660"/>
            <a:ext cx="9144000" cy="1488140"/>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pic>
        <p:nvPicPr>
          <p:cNvPr id="7" name="Picture 6">
            <a:extLst>
              <a:ext uri="{FF2B5EF4-FFF2-40B4-BE49-F238E27FC236}">
                <a16:creationId xmlns:a16="http://schemas.microsoft.com/office/drawing/2014/main" id="{CCCD26E0-52E8-4761-8452-56E6BEB6A351}"/>
              </a:ext>
            </a:extLst>
          </p:cNvPr>
          <p:cNvPicPr preferRelativeResize="0">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03203" y="152400"/>
            <a:ext cx="1920240" cy="1828800"/>
          </a:xfrm>
          <a:prstGeom prst="rect">
            <a:avLst/>
          </a:prstGeom>
        </p:spPr>
      </p:pic>
      <p:pic>
        <p:nvPicPr>
          <p:cNvPr id="8" name="Picture 7">
            <a:extLst>
              <a:ext uri="{FF2B5EF4-FFF2-40B4-BE49-F238E27FC236}">
                <a16:creationId xmlns:a16="http://schemas.microsoft.com/office/drawing/2014/main" id="{CC512F63-78B9-43B7-BAB2-F61F6D71BB2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981200" y="6125942"/>
            <a:ext cx="8229600" cy="731520"/>
          </a:xfrm>
          <a:prstGeom prst="rect">
            <a:avLst/>
          </a:prstGeom>
        </p:spPr>
      </p:pic>
    </p:spTree>
    <p:extLst>
      <p:ext uri="{BB962C8B-B14F-4D97-AF65-F5344CB8AC3E}">
        <p14:creationId xmlns:p14="http://schemas.microsoft.com/office/powerpoint/2010/main" val="809118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b="1">
                <a:latin typeface="Times New Roman" panose="02020603050405020304" pitchFamily="18" charset="0"/>
                <a:cs typeface="Times New Roman" panose="02020603050405020304" pitchFamily="18" charset="0"/>
              </a:defRPr>
            </a:lvl1pPr>
          </a:lstStyle>
          <a:p>
            <a:r>
              <a:rPr lang="en-US" dirty="0"/>
              <a:t>Click to edit Master title style</a:t>
            </a:r>
          </a:p>
        </p:txBody>
      </p:sp>
      <p:sp>
        <p:nvSpPr>
          <p:cNvPr id="3" name="Vertical Text Placeholder 2"/>
          <p:cNvSpPr>
            <a:spLocks noGrp="1"/>
          </p:cNvSpPr>
          <p:nvPr>
            <p:ph type="body" orient="vert" idx="1"/>
          </p:nvPr>
        </p:nvSpPr>
        <p:spPr/>
        <p:txBody>
          <a:bodyPr vert="eaVert"/>
          <a:lstStyle>
            <a:lvl1pPr>
              <a:defRPr>
                <a:latin typeface="Times New Roman" panose="02020603050405020304" pitchFamily="18" charset="0"/>
                <a:cs typeface="Times New Roman" panose="02020603050405020304" pitchFamily="18" charset="0"/>
              </a:defRPr>
            </a:lvl1pPr>
            <a:lvl2pPr>
              <a:defRPr>
                <a:latin typeface="Times New Roman" panose="02020603050405020304" pitchFamily="18" charset="0"/>
                <a:cs typeface="Times New Roman" panose="02020603050405020304" pitchFamily="18" charset="0"/>
              </a:defRPr>
            </a:lvl2pPr>
            <a:lvl3pPr>
              <a:defRPr>
                <a:latin typeface="Times New Roman" panose="02020603050405020304" pitchFamily="18" charset="0"/>
                <a:cs typeface="Times New Roman" panose="02020603050405020304" pitchFamily="18" charset="0"/>
              </a:defRPr>
            </a:lvl3pPr>
            <a:lvl4pPr>
              <a:defRPr>
                <a:latin typeface="Times New Roman" panose="02020603050405020304" pitchFamily="18" charset="0"/>
                <a:cs typeface="Times New Roman" panose="02020603050405020304" pitchFamily="18" charset="0"/>
              </a:defRPr>
            </a:lvl4pPr>
            <a:lvl5pPr>
              <a:defRPr>
                <a:latin typeface="Times New Roman" panose="02020603050405020304" pitchFamily="18" charset="0"/>
                <a:cs typeface="Times New Roman" panose="02020603050405020304" pitchFamily="18"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D1C415C1-7B46-47D6-B076-AAE00733B613}" type="datetimeFigureOut">
              <a:rPr lang="en-US" smtClean="0"/>
              <a:t>2/18/2022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5DFA16-B661-4B49-895A-6AF71D8E5B52}" type="slidenum">
              <a:rPr lang="en-US" smtClean="0"/>
              <a:t>‹#›</a:t>
            </a:fld>
            <a:endParaRPr lang="en-US"/>
          </a:p>
        </p:txBody>
      </p:sp>
    </p:spTree>
    <p:extLst>
      <p:ext uri="{BB962C8B-B14F-4D97-AF65-F5344CB8AC3E}">
        <p14:creationId xmlns:p14="http://schemas.microsoft.com/office/powerpoint/2010/main" val="5070893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lvl1pPr algn="ctr">
              <a:defRPr b="1">
                <a:latin typeface="Times New Roman" panose="02020603050405020304" pitchFamily="18" charset="0"/>
                <a:cs typeface="Times New Roman" panose="02020603050405020304" pitchFamily="18" charset="0"/>
              </a:defRPr>
            </a:lvl1pPr>
          </a:lstStyle>
          <a:p>
            <a:r>
              <a:rPr lang="en-US" dirty="0"/>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lvl1pPr>
              <a:defRPr>
                <a:latin typeface="Times New Roman" panose="02020603050405020304" pitchFamily="18" charset="0"/>
                <a:cs typeface="Times New Roman" panose="02020603050405020304" pitchFamily="18" charset="0"/>
              </a:defRPr>
            </a:lvl1pPr>
            <a:lvl2pPr>
              <a:defRPr>
                <a:latin typeface="Times New Roman" panose="02020603050405020304" pitchFamily="18" charset="0"/>
                <a:cs typeface="Times New Roman" panose="02020603050405020304" pitchFamily="18" charset="0"/>
              </a:defRPr>
            </a:lvl2pPr>
            <a:lvl3pPr>
              <a:defRPr>
                <a:latin typeface="Times New Roman" panose="02020603050405020304" pitchFamily="18" charset="0"/>
                <a:cs typeface="Times New Roman" panose="02020603050405020304" pitchFamily="18" charset="0"/>
              </a:defRPr>
            </a:lvl3pPr>
            <a:lvl4pPr>
              <a:defRPr>
                <a:latin typeface="Times New Roman" panose="02020603050405020304" pitchFamily="18" charset="0"/>
                <a:cs typeface="Times New Roman" panose="02020603050405020304" pitchFamily="18" charset="0"/>
              </a:defRPr>
            </a:lvl4pPr>
            <a:lvl5pPr>
              <a:defRPr>
                <a:latin typeface="Times New Roman" panose="02020603050405020304" pitchFamily="18" charset="0"/>
                <a:cs typeface="Times New Roman" panose="02020603050405020304" pitchFamily="18"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D1C415C1-7B46-47D6-B076-AAE00733B613}" type="datetimeFigureOut">
              <a:rPr lang="en-US" smtClean="0"/>
              <a:t>2/18/2022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5DFA16-B661-4B49-895A-6AF71D8E5B52}" type="slidenum">
              <a:rPr lang="en-US" smtClean="0"/>
              <a:t>‹#›</a:t>
            </a:fld>
            <a:endParaRPr lang="en-US"/>
          </a:p>
        </p:txBody>
      </p:sp>
    </p:spTree>
    <p:extLst>
      <p:ext uri="{BB962C8B-B14F-4D97-AF65-F5344CB8AC3E}">
        <p14:creationId xmlns:p14="http://schemas.microsoft.com/office/powerpoint/2010/main" val="2882275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ection_Divider_TwoLine">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A3427A16-33AA-492A-8008-82FFBA25B17D}"/>
              </a:ext>
            </a:extLst>
          </p:cNvPr>
          <p:cNvPicPr>
            <a:picLocks noChangeAspect="1"/>
          </p:cNvPicPr>
          <p:nvPr userDrawn="1"/>
        </p:nvPicPr>
        <p:blipFill>
          <a:blip r:embed="rId2"/>
          <a:stretch>
            <a:fillRect/>
          </a:stretch>
        </p:blipFill>
        <p:spPr>
          <a:xfrm>
            <a:off x="5741691" y="1357307"/>
            <a:ext cx="708619" cy="383990"/>
          </a:xfrm>
          <a:prstGeom prst="rect">
            <a:avLst/>
          </a:prstGeom>
        </p:spPr>
      </p:pic>
      <p:cxnSp>
        <p:nvCxnSpPr>
          <p:cNvPr id="3" name="Straight Connector 2">
            <a:extLst>
              <a:ext uri="{FF2B5EF4-FFF2-40B4-BE49-F238E27FC236}">
                <a16:creationId xmlns:a16="http://schemas.microsoft.com/office/drawing/2014/main" id="{E7D655BF-B2A3-BB44-AE86-37EEC017AC7D}"/>
              </a:ext>
            </a:extLst>
          </p:cNvPr>
          <p:cNvCxnSpPr>
            <a:cxnSpLocks/>
          </p:cNvCxnSpPr>
          <p:nvPr userDrawn="1"/>
        </p:nvCxnSpPr>
        <p:spPr>
          <a:xfrm>
            <a:off x="660400" y="1649567"/>
            <a:ext cx="4927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BC24E0A3-AF6C-4540-86D6-2E5A61553C62}"/>
              </a:ext>
            </a:extLst>
          </p:cNvPr>
          <p:cNvCxnSpPr>
            <a:cxnSpLocks/>
          </p:cNvCxnSpPr>
          <p:nvPr userDrawn="1"/>
        </p:nvCxnSpPr>
        <p:spPr>
          <a:xfrm>
            <a:off x="6604000" y="1649567"/>
            <a:ext cx="4927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8" name="Text Placeholder 7">
            <a:extLst>
              <a:ext uri="{FF2B5EF4-FFF2-40B4-BE49-F238E27FC236}">
                <a16:creationId xmlns:a16="http://schemas.microsoft.com/office/drawing/2014/main" id="{2001BF27-7AC0-4E40-9FA7-4440174DE803}"/>
              </a:ext>
            </a:extLst>
          </p:cNvPr>
          <p:cNvSpPr>
            <a:spLocks noGrp="1"/>
          </p:cNvSpPr>
          <p:nvPr>
            <p:ph type="body" sz="quarter" idx="13" hasCustomPrompt="1"/>
          </p:nvPr>
        </p:nvSpPr>
        <p:spPr>
          <a:xfrm>
            <a:off x="660400" y="2119358"/>
            <a:ext cx="10871200" cy="474134"/>
          </a:xfrm>
          <a:prstGeom prst="rect">
            <a:avLst/>
          </a:prstGeom>
        </p:spPr>
        <p:txBody>
          <a:bodyPr/>
          <a:lstStyle>
            <a:lvl1pPr marL="0" indent="0" algn="ctr">
              <a:buNone/>
              <a:defRPr b="1">
                <a:solidFill>
                  <a:schemeClr val="accent1"/>
                </a:solidFill>
              </a:defRPr>
            </a:lvl1pPr>
          </a:lstStyle>
          <a:p>
            <a:pPr lvl="0"/>
            <a:r>
              <a:rPr lang="en-US" dirty="0"/>
              <a:t>Click to Edit Title</a:t>
            </a:r>
          </a:p>
        </p:txBody>
      </p:sp>
      <p:sp>
        <p:nvSpPr>
          <p:cNvPr id="9" name="Text Placeholder 8">
            <a:extLst>
              <a:ext uri="{FF2B5EF4-FFF2-40B4-BE49-F238E27FC236}">
                <a16:creationId xmlns:a16="http://schemas.microsoft.com/office/drawing/2014/main" id="{33464733-8200-D94B-BFD1-BD2ABC7D8D17}"/>
              </a:ext>
            </a:extLst>
          </p:cNvPr>
          <p:cNvSpPr>
            <a:spLocks noGrp="1"/>
          </p:cNvSpPr>
          <p:nvPr>
            <p:ph type="body" sz="quarter" idx="14" hasCustomPrompt="1"/>
          </p:nvPr>
        </p:nvSpPr>
        <p:spPr>
          <a:xfrm>
            <a:off x="660400" y="2649230"/>
            <a:ext cx="10871200" cy="373238"/>
          </a:xfrm>
          <a:prstGeom prst="rect">
            <a:avLst/>
          </a:prstGeom>
        </p:spPr>
        <p:txBody>
          <a:bodyPr/>
          <a:lstStyle>
            <a:lvl1pPr marL="0" indent="0" algn="ctr">
              <a:buNone/>
              <a:defRPr sz="2000">
                <a:solidFill>
                  <a:schemeClr val="tx2"/>
                </a:solidFill>
              </a:defRPr>
            </a:lvl1pPr>
          </a:lstStyle>
          <a:p>
            <a:pPr lvl="0"/>
            <a:r>
              <a:rPr lang="en-US" dirty="0"/>
              <a:t>Click to edit subtitle text</a:t>
            </a:r>
          </a:p>
        </p:txBody>
      </p:sp>
      <p:sp>
        <p:nvSpPr>
          <p:cNvPr id="11" name="Text Placeholder 15">
            <a:extLst>
              <a:ext uri="{FF2B5EF4-FFF2-40B4-BE49-F238E27FC236}">
                <a16:creationId xmlns:a16="http://schemas.microsoft.com/office/drawing/2014/main" id="{21D44E46-284B-48D0-8931-0BA2F67552B8}"/>
              </a:ext>
            </a:extLst>
          </p:cNvPr>
          <p:cNvSpPr>
            <a:spLocks noGrp="1"/>
          </p:cNvSpPr>
          <p:nvPr>
            <p:ph type="body" sz="quarter" idx="10" hasCustomPrompt="1"/>
          </p:nvPr>
        </p:nvSpPr>
        <p:spPr>
          <a:xfrm>
            <a:off x="660399" y="4868863"/>
            <a:ext cx="6083301" cy="1546225"/>
          </a:xfrm>
          <a:prstGeom prst="rect">
            <a:avLst/>
          </a:prstGeom>
        </p:spPr>
        <p:txBody>
          <a:bodyPr/>
          <a:lstStyle>
            <a:lvl1pPr marL="0" indent="0">
              <a:lnSpc>
                <a:spcPct val="100000"/>
              </a:lnSpc>
              <a:spcBef>
                <a:spcPts val="0"/>
              </a:spcBef>
              <a:spcAft>
                <a:spcPts val="0"/>
              </a:spcAft>
              <a:buNone/>
              <a:defRPr sz="2000">
                <a:solidFill>
                  <a:schemeClr val="tx2"/>
                </a:solidFill>
              </a:defRPr>
            </a:lvl1pPr>
          </a:lstStyle>
          <a:p>
            <a:pPr lvl="0"/>
            <a:r>
              <a:rPr lang="en-US" dirty="0"/>
              <a:t>Presenter Name, Title</a:t>
            </a:r>
          </a:p>
          <a:p>
            <a:pPr lvl="0"/>
            <a:r>
              <a:rPr lang="en-US" dirty="0"/>
              <a:t>Presenter Name, Title</a:t>
            </a:r>
          </a:p>
          <a:p>
            <a:pPr lvl="0"/>
            <a:r>
              <a:rPr lang="en-US" dirty="0"/>
              <a:t>Presenter Name, Title</a:t>
            </a:r>
          </a:p>
          <a:p>
            <a:pPr lvl="0"/>
            <a:endParaRPr lang="en-US" dirty="0"/>
          </a:p>
          <a:p>
            <a:pPr lvl="0"/>
            <a:r>
              <a:rPr lang="en-US" dirty="0"/>
              <a:t>Month Day, Year</a:t>
            </a:r>
          </a:p>
        </p:txBody>
      </p:sp>
      <p:pic>
        <p:nvPicPr>
          <p:cNvPr id="10" name="Picture 9" descr="CL_New Logo (Horiz_Color).jpg">
            <a:extLst>
              <a:ext uri="{FF2B5EF4-FFF2-40B4-BE49-F238E27FC236}">
                <a16:creationId xmlns:a16="http://schemas.microsoft.com/office/drawing/2014/main" id="{4CF8EF50-BC71-411D-94C7-BBEAC28EE9FF}"/>
              </a:ext>
            </a:extLst>
          </p:cNvPr>
          <p:cNvPicPr>
            <a:picLocks noChangeAspect="1"/>
          </p:cNvPicPr>
          <p:nvPr userDrawn="1"/>
        </p:nvPicPr>
        <p:blipFill rotWithShape="1">
          <a:blip r:embed="rId3" cstate="print"/>
          <a:srcRect b="-10356"/>
          <a:stretch/>
        </p:blipFill>
        <p:spPr>
          <a:xfrm>
            <a:off x="7897525" y="5347305"/>
            <a:ext cx="3634076" cy="542748"/>
          </a:xfrm>
          <a:prstGeom prst="rect">
            <a:avLst/>
          </a:prstGeom>
        </p:spPr>
      </p:pic>
    </p:spTree>
    <p:extLst>
      <p:ext uri="{BB962C8B-B14F-4D97-AF65-F5344CB8AC3E}">
        <p14:creationId xmlns:p14="http://schemas.microsoft.com/office/powerpoint/2010/main" val="41050730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_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60400" y="635881"/>
            <a:ext cx="10871200" cy="512064"/>
          </a:xfrm>
          <a:prstGeom prst="rect">
            <a:avLst/>
          </a:prstGeom>
        </p:spPr>
        <p:txBody>
          <a:bodyPr anchor="t"/>
          <a:lstStyle/>
          <a:p>
            <a:pPr lvl="0"/>
            <a:r>
              <a:rPr lang="en-US" dirty="0"/>
              <a:t>Click to Edit Title</a:t>
            </a:r>
          </a:p>
        </p:txBody>
      </p:sp>
    </p:spTree>
    <p:extLst>
      <p:ext uri="{BB962C8B-B14F-4D97-AF65-F5344CB8AC3E}">
        <p14:creationId xmlns:p14="http://schemas.microsoft.com/office/powerpoint/2010/main" val="24936423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_Subtitle_2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60400" y="635881"/>
            <a:ext cx="10871200" cy="512064"/>
          </a:xfrm>
          <a:prstGeom prst="rect">
            <a:avLst/>
          </a:prstGeom>
        </p:spPr>
        <p:txBody>
          <a:bodyPr anchor="t"/>
          <a:lstStyle>
            <a:lvl1pPr>
              <a:defRPr>
                <a:solidFill>
                  <a:schemeClr val="accent1"/>
                </a:solidFill>
              </a:defRPr>
            </a:lvl1pPr>
          </a:lstStyle>
          <a:p>
            <a:pPr lvl="0"/>
            <a:r>
              <a:rPr lang="en-US" dirty="0"/>
              <a:t>Click to Edit Title</a:t>
            </a:r>
          </a:p>
        </p:txBody>
      </p:sp>
      <p:sp>
        <p:nvSpPr>
          <p:cNvPr id="3" name="Content Placeholder 2"/>
          <p:cNvSpPr>
            <a:spLocks noGrp="1"/>
          </p:cNvSpPr>
          <p:nvPr>
            <p:ph idx="1"/>
          </p:nvPr>
        </p:nvSpPr>
        <p:spPr>
          <a:xfrm>
            <a:off x="660400" y="1769180"/>
            <a:ext cx="5089408" cy="4351338"/>
          </a:xfrm>
          <a:prstGeom prst="rect">
            <a:avLst/>
          </a:prstGeom>
        </p:spPr>
        <p:txBody>
          <a:bodyPr>
            <a:noAutofit/>
          </a:bodyPr>
          <a:lstStyle>
            <a:lvl1pPr marL="228600" indent="-228600">
              <a:buClr>
                <a:srgbClr val="1C1A54"/>
              </a:buClr>
              <a:buFont typeface="Wingdings" pitchFamily="2" charset="2"/>
              <a:buChar char="§"/>
              <a:defRPr sz="1800">
                <a:solidFill>
                  <a:schemeClr val="tx2"/>
                </a:solidFill>
              </a:defRPr>
            </a:lvl1pPr>
            <a:lvl2pPr marL="685800" indent="-228600">
              <a:buClr>
                <a:srgbClr val="1C1A54"/>
              </a:buClr>
              <a:buFont typeface="Wingdings" pitchFamily="2" charset="2"/>
              <a:buChar char="§"/>
              <a:defRPr sz="1800">
                <a:solidFill>
                  <a:schemeClr val="tx2"/>
                </a:solidFill>
              </a:defRPr>
            </a:lvl2pPr>
            <a:lvl3pPr marL="1143000" indent="-228600">
              <a:buClr>
                <a:srgbClr val="1C1A54"/>
              </a:buClr>
              <a:buFont typeface="Wingdings" pitchFamily="2" charset="2"/>
              <a:buChar char="§"/>
              <a:defRPr sz="1800">
                <a:solidFill>
                  <a:schemeClr val="tx2"/>
                </a:solidFill>
              </a:defRPr>
            </a:lvl3pPr>
            <a:lvl4pPr marL="1600200" indent="-228600">
              <a:buClr>
                <a:srgbClr val="1C1A54"/>
              </a:buClr>
              <a:buFont typeface="Wingdings" pitchFamily="2" charset="2"/>
              <a:buChar char="§"/>
              <a:defRPr sz="1800">
                <a:solidFill>
                  <a:schemeClr val="tx2"/>
                </a:solidFill>
              </a:defRPr>
            </a:lvl4pPr>
            <a:lvl5pPr marL="2057400" indent="-228600">
              <a:buClr>
                <a:srgbClr val="1C1A54"/>
              </a:buClr>
              <a:buFont typeface="Wingdings" pitchFamily="2" charset="2"/>
              <a:buChar char="§"/>
              <a:defRPr sz="180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a:extLst>
              <a:ext uri="{FF2B5EF4-FFF2-40B4-BE49-F238E27FC236}">
                <a16:creationId xmlns:a16="http://schemas.microsoft.com/office/drawing/2014/main" id="{FBB2D788-4BF5-AC4F-8925-E09441D1779A}"/>
              </a:ext>
            </a:extLst>
          </p:cNvPr>
          <p:cNvSpPr>
            <a:spLocks noGrp="1"/>
          </p:cNvSpPr>
          <p:nvPr>
            <p:ph type="body" sz="quarter" idx="13" hasCustomPrompt="1"/>
          </p:nvPr>
        </p:nvSpPr>
        <p:spPr>
          <a:xfrm>
            <a:off x="660400" y="1151996"/>
            <a:ext cx="10871200" cy="481717"/>
          </a:xfrm>
          <a:prstGeom prst="rect">
            <a:avLst/>
          </a:prstGeom>
        </p:spPr>
        <p:txBody>
          <a:bodyPr anchor="t">
            <a:noAutofit/>
          </a:bodyPr>
          <a:lstStyle>
            <a:lvl1pPr marL="0" indent="0" algn="ctr">
              <a:buNone/>
              <a:defRPr sz="2000"/>
            </a:lvl1pPr>
            <a:lvl2pPr marL="457200" indent="0" algn="ctr">
              <a:buNone/>
              <a:defRPr sz="2000">
                <a:solidFill>
                  <a:schemeClr val="bg2">
                    <a:lumMod val="25000"/>
                  </a:schemeClr>
                </a:solidFill>
              </a:defRPr>
            </a:lvl2pPr>
          </a:lstStyle>
          <a:p>
            <a:pPr lvl="0"/>
            <a:r>
              <a:rPr lang="en-US" dirty="0"/>
              <a:t>Click to edit subtitle</a:t>
            </a:r>
          </a:p>
        </p:txBody>
      </p:sp>
      <p:sp>
        <p:nvSpPr>
          <p:cNvPr id="5" name="Text Placeholder 4">
            <a:extLst>
              <a:ext uri="{FF2B5EF4-FFF2-40B4-BE49-F238E27FC236}">
                <a16:creationId xmlns:a16="http://schemas.microsoft.com/office/drawing/2014/main" id="{CFBE03D1-A88C-AE47-880B-E3AA3368F65E}"/>
              </a:ext>
            </a:extLst>
          </p:cNvPr>
          <p:cNvSpPr>
            <a:spLocks noGrp="1"/>
          </p:cNvSpPr>
          <p:nvPr>
            <p:ph type="body" sz="quarter" idx="14"/>
          </p:nvPr>
        </p:nvSpPr>
        <p:spPr>
          <a:xfrm>
            <a:off x="6442192" y="1769180"/>
            <a:ext cx="5089408" cy="4351338"/>
          </a:xfrm>
          <a:prstGeom prst="rect">
            <a:avLst/>
          </a:prstGeom>
        </p:spPr>
        <p:txBody>
          <a:bodyPr/>
          <a:lstStyle>
            <a:lvl1pPr>
              <a:buClr>
                <a:srgbClr val="1C1A54"/>
              </a:buClr>
              <a:defRPr>
                <a:solidFill>
                  <a:schemeClr val="tx2"/>
                </a:solidFill>
              </a:defRPr>
            </a:lvl1pPr>
            <a:lvl2pPr>
              <a:buClr>
                <a:srgbClr val="1C1A54"/>
              </a:buClr>
              <a:defRPr>
                <a:solidFill>
                  <a:schemeClr val="tx2"/>
                </a:solidFill>
              </a:defRPr>
            </a:lvl2pPr>
            <a:lvl3pPr>
              <a:buClr>
                <a:srgbClr val="1C1A54"/>
              </a:buClr>
              <a:defRPr>
                <a:solidFill>
                  <a:schemeClr val="tx2"/>
                </a:solidFill>
              </a:defRPr>
            </a:lvl3pPr>
            <a:lvl4pPr>
              <a:buClr>
                <a:srgbClr val="1C1A54"/>
              </a:buClr>
              <a:defRPr>
                <a:solidFill>
                  <a:schemeClr val="tx2"/>
                </a:solidFill>
              </a:defRPr>
            </a:lvl4pPr>
            <a:lvl5pPr>
              <a:buClr>
                <a:srgbClr val="1C1A54"/>
              </a:buClr>
              <a:defRPr>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8574410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_Subtit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60400" y="635881"/>
            <a:ext cx="10871200" cy="512064"/>
          </a:xfrm>
          <a:prstGeom prst="rect">
            <a:avLst/>
          </a:prstGeom>
        </p:spPr>
        <p:txBody>
          <a:bodyPr anchor="t"/>
          <a:lstStyle/>
          <a:p>
            <a:pPr lvl="0"/>
            <a:r>
              <a:rPr lang="en-US" dirty="0"/>
              <a:t>Click to Edit Title</a:t>
            </a:r>
          </a:p>
        </p:txBody>
      </p:sp>
      <p:sp>
        <p:nvSpPr>
          <p:cNvPr id="8" name="Text Placeholder 7">
            <a:extLst>
              <a:ext uri="{FF2B5EF4-FFF2-40B4-BE49-F238E27FC236}">
                <a16:creationId xmlns:a16="http://schemas.microsoft.com/office/drawing/2014/main" id="{FBB2D788-4BF5-AC4F-8925-E09441D1779A}"/>
              </a:ext>
            </a:extLst>
          </p:cNvPr>
          <p:cNvSpPr>
            <a:spLocks noGrp="1"/>
          </p:cNvSpPr>
          <p:nvPr>
            <p:ph type="body" sz="quarter" idx="13" hasCustomPrompt="1"/>
          </p:nvPr>
        </p:nvSpPr>
        <p:spPr>
          <a:xfrm>
            <a:off x="660400" y="1151996"/>
            <a:ext cx="10871200" cy="481717"/>
          </a:xfrm>
          <a:prstGeom prst="rect">
            <a:avLst/>
          </a:prstGeom>
        </p:spPr>
        <p:txBody>
          <a:bodyPr anchor="t">
            <a:noAutofit/>
          </a:bodyPr>
          <a:lstStyle>
            <a:lvl1pPr marL="0" indent="0" algn="ctr">
              <a:buNone/>
              <a:defRPr sz="2000">
                <a:solidFill>
                  <a:schemeClr val="tx2"/>
                </a:solidFill>
              </a:defRPr>
            </a:lvl1pPr>
            <a:lvl2pPr marL="457200" indent="0" algn="ctr">
              <a:buNone/>
              <a:defRPr sz="2000">
                <a:solidFill>
                  <a:schemeClr val="bg2">
                    <a:lumMod val="25000"/>
                  </a:schemeClr>
                </a:solidFill>
              </a:defRPr>
            </a:lvl2pPr>
          </a:lstStyle>
          <a:p>
            <a:pPr lvl="0"/>
            <a:r>
              <a:rPr lang="en-US" dirty="0"/>
              <a:t>Click to edit subtitle</a:t>
            </a:r>
          </a:p>
        </p:txBody>
      </p:sp>
    </p:spTree>
    <p:extLst>
      <p:ext uri="{BB962C8B-B14F-4D97-AF65-F5344CB8AC3E}">
        <p14:creationId xmlns:p14="http://schemas.microsoft.com/office/powerpoint/2010/main" val="214915228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_Subtitle_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60400" y="635881"/>
            <a:ext cx="10871200" cy="512064"/>
          </a:xfrm>
          <a:prstGeom prst="rect">
            <a:avLst/>
          </a:prstGeom>
        </p:spPr>
        <p:txBody>
          <a:bodyPr anchor="t">
            <a:noAutofit/>
          </a:bodyPr>
          <a:lstStyle>
            <a:lvl1pPr>
              <a:defRPr>
                <a:solidFill>
                  <a:schemeClr val="accent1"/>
                </a:solidFill>
              </a:defRPr>
            </a:lvl1pPr>
          </a:lstStyle>
          <a:p>
            <a:pPr lvl="0"/>
            <a:r>
              <a:rPr lang="en-US" dirty="0"/>
              <a:t>Click to Edit Title</a:t>
            </a:r>
          </a:p>
        </p:txBody>
      </p:sp>
      <p:sp>
        <p:nvSpPr>
          <p:cNvPr id="8" name="Text Placeholder 7">
            <a:extLst>
              <a:ext uri="{FF2B5EF4-FFF2-40B4-BE49-F238E27FC236}">
                <a16:creationId xmlns:a16="http://schemas.microsoft.com/office/drawing/2014/main" id="{FBB2D788-4BF5-AC4F-8925-E09441D1779A}"/>
              </a:ext>
            </a:extLst>
          </p:cNvPr>
          <p:cNvSpPr>
            <a:spLocks noGrp="1"/>
          </p:cNvSpPr>
          <p:nvPr>
            <p:ph type="body" sz="quarter" idx="13" hasCustomPrompt="1"/>
          </p:nvPr>
        </p:nvSpPr>
        <p:spPr>
          <a:xfrm>
            <a:off x="660400" y="1151996"/>
            <a:ext cx="10871200" cy="481717"/>
          </a:xfrm>
          <a:prstGeom prst="rect">
            <a:avLst/>
          </a:prstGeom>
        </p:spPr>
        <p:txBody>
          <a:bodyPr anchor="t">
            <a:noAutofit/>
          </a:bodyPr>
          <a:lstStyle>
            <a:lvl1pPr marL="0" indent="0" algn="ctr">
              <a:buNone/>
              <a:defRPr sz="2000">
                <a:solidFill>
                  <a:schemeClr val="tx2"/>
                </a:solidFill>
              </a:defRPr>
            </a:lvl1pPr>
            <a:lvl2pPr marL="457200" indent="0" algn="ctr">
              <a:buNone/>
              <a:defRPr sz="2000">
                <a:solidFill>
                  <a:schemeClr val="bg2">
                    <a:lumMod val="25000"/>
                  </a:schemeClr>
                </a:solidFill>
              </a:defRPr>
            </a:lvl2pPr>
          </a:lstStyle>
          <a:p>
            <a:pPr lvl="0"/>
            <a:r>
              <a:rPr lang="en-US" dirty="0"/>
              <a:t>Click to edit subtitle</a:t>
            </a:r>
          </a:p>
        </p:txBody>
      </p:sp>
      <p:sp>
        <p:nvSpPr>
          <p:cNvPr id="4" name="Text Placeholder 3">
            <a:extLst>
              <a:ext uri="{FF2B5EF4-FFF2-40B4-BE49-F238E27FC236}">
                <a16:creationId xmlns:a16="http://schemas.microsoft.com/office/drawing/2014/main" id="{B1C8B078-A6DF-2F46-BDC2-86B31D64199C}"/>
              </a:ext>
            </a:extLst>
          </p:cNvPr>
          <p:cNvSpPr>
            <a:spLocks noGrp="1"/>
          </p:cNvSpPr>
          <p:nvPr>
            <p:ph type="body" sz="quarter" idx="14"/>
          </p:nvPr>
        </p:nvSpPr>
        <p:spPr>
          <a:xfrm>
            <a:off x="660400" y="1772357"/>
            <a:ext cx="10871200" cy="4334756"/>
          </a:xfrm>
          <a:prstGeom prst="rect">
            <a:avLst/>
          </a:prstGeom>
        </p:spPr>
        <p:txBody>
          <a:bodyPr/>
          <a:lstStyle>
            <a:lvl1pPr>
              <a:buClr>
                <a:srgbClr val="1C1A54"/>
              </a:buClr>
              <a:defRPr>
                <a:solidFill>
                  <a:schemeClr val="tx2"/>
                </a:solidFill>
              </a:defRPr>
            </a:lvl1pPr>
            <a:lvl2pPr>
              <a:buClr>
                <a:srgbClr val="1C1A54"/>
              </a:buClr>
              <a:defRPr>
                <a:solidFill>
                  <a:schemeClr val="tx2"/>
                </a:solidFill>
              </a:defRPr>
            </a:lvl2pPr>
            <a:lvl3pPr>
              <a:buClr>
                <a:srgbClr val="1C1A54"/>
              </a:buClr>
              <a:defRPr>
                <a:solidFill>
                  <a:schemeClr val="tx2"/>
                </a:solidFill>
              </a:defRPr>
            </a:lvl3pPr>
            <a:lvl4pPr>
              <a:buClr>
                <a:srgbClr val="1C1A54"/>
              </a:buClr>
              <a:defRPr>
                <a:solidFill>
                  <a:schemeClr val="tx2"/>
                </a:solidFill>
              </a:defRPr>
            </a:lvl4pPr>
            <a:lvl5pPr>
              <a:buClr>
                <a:srgbClr val="1C1A54"/>
              </a:buClr>
              <a:defRPr>
                <a:solidFill>
                  <a:schemeClr val="tx2"/>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947468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_Subtitle2Lines_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60400" y="635881"/>
            <a:ext cx="10871200" cy="512064"/>
          </a:xfrm>
          <a:prstGeom prst="rect">
            <a:avLst/>
          </a:prstGeom>
        </p:spPr>
        <p:txBody>
          <a:bodyPr anchor="t">
            <a:noAutofit/>
          </a:bodyPr>
          <a:lstStyle>
            <a:lvl1pPr>
              <a:defRPr>
                <a:solidFill>
                  <a:schemeClr val="accent1"/>
                </a:solidFill>
              </a:defRPr>
            </a:lvl1pPr>
          </a:lstStyle>
          <a:p>
            <a:pPr lvl="0"/>
            <a:r>
              <a:rPr lang="en-US" dirty="0"/>
              <a:t>Click to Edit Title</a:t>
            </a:r>
          </a:p>
        </p:txBody>
      </p:sp>
      <p:sp>
        <p:nvSpPr>
          <p:cNvPr id="8" name="Text Placeholder 7">
            <a:extLst>
              <a:ext uri="{FF2B5EF4-FFF2-40B4-BE49-F238E27FC236}">
                <a16:creationId xmlns:a16="http://schemas.microsoft.com/office/drawing/2014/main" id="{FBB2D788-4BF5-AC4F-8925-E09441D1779A}"/>
              </a:ext>
            </a:extLst>
          </p:cNvPr>
          <p:cNvSpPr>
            <a:spLocks noGrp="1"/>
          </p:cNvSpPr>
          <p:nvPr>
            <p:ph type="body" sz="quarter" idx="13" hasCustomPrompt="1"/>
          </p:nvPr>
        </p:nvSpPr>
        <p:spPr>
          <a:xfrm>
            <a:off x="660400" y="1151996"/>
            <a:ext cx="10871200" cy="755827"/>
          </a:xfrm>
          <a:prstGeom prst="rect">
            <a:avLst/>
          </a:prstGeom>
        </p:spPr>
        <p:txBody>
          <a:bodyPr anchor="t">
            <a:noAutofit/>
          </a:bodyPr>
          <a:lstStyle>
            <a:lvl1pPr marL="0" indent="0" algn="ctr">
              <a:buNone/>
              <a:defRPr sz="2000">
                <a:solidFill>
                  <a:schemeClr val="tx2"/>
                </a:solidFill>
              </a:defRPr>
            </a:lvl1pPr>
            <a:lvl2pPr marL="457200" indent="0" algn="ctr">
              <a:buNone/>
              <a:defRPr sz="2000">
                <a:solidFill>
                  <a:schemeClr val="bg2">
                    <a:lumMod val="25000"/>
                  </a:schemeClr>
                </a:solidFill>
              </a:defRPr>
            </a:lvl2pPr>
          </a:lstStyle>
          <a:p>
            <a:pPr lvl="0"/>
            <a:r>
              <a:rPr lang="en-US" dirty="0"/>
              <a:t>Click to edit subtitle. Use this layout when subtitle is long enough to expand to two lines. </a:t>
            </a:r>
          </a:p>
        </p:txBody>
      </p:sp>
      <p:sp>
        <p:nvSpPr>
          <p:cNvPr id="4" name="Text Placeholder 3">
            <a:extLst>
              <a:ext uri="{FF2B5EF4-FFF2-40B4-BE49-F238E27FC236}">
                <a16:creationId xmlns:a16="http://schemas.microsoft.com/office/drawing/2014/main" id="{B1C8B078-A6DF-2F46-BDC2-86B31D64199C}"/>
              </a:ext>
            </a:extLst>
          </p:cNvPr>
          <p:cNvSpPr>
            <a:spLocks noGrp="1"/>
          </p:cNvSpPr>
          <p:nvPr>
            <p:ph type="body" sz="quarter" idx="14"/>
          </p:nvPr>
        </p:nvSpPr>
        <p:spPr>
          <a:xfrm>
            <a:off x="660400" y="2009422"/>
            <a:ext cx="10871200" cy="4097691"/>
          </a:xfrm>
          <a:prstGeom prst="rect">
            <a:avLst/>
          </a:prstGeom>
        </p:spPr>
        <p:txBody>
          <a:bodyPr/>
          <a:lstStyle>
            <a:lvl1pPr>
              <a:buClr>
                <a:srgbClr val="1C1A54"/>
              </a:buClr>
              <a:defRPr>
                <a:solidFill>
                  <a:schemeClr val="tx2"/>
                </a:solidFill>
              </a:defRPr>
            </a:lvl1pPr>
            <a:lvl2pPr>
              <a:buClr>
                <a:srgbClr val="1C1A54"/>
              </a:buClr>
              <a:defRPr>
                <a:solidFill>
                  <a:schemeClr val="tx2"/>
                </a:solidFill>
              </a:defRPr>
            </a:lvl2pPr>
            <a:lvl3pPr>
              <a:buClr>
                <a:srgbClr val="1C1A54"/>
              </a:buClr>
              <a:defRPr>
                <a:solidFill>
                  <a:schemeClr val="tx2"/>
                </a:solidFill>
              </a:defRPr>
            </a:lvl3pPr>
            <a:lvl4pPr>
              <a:buClr>
                <a:srgbClr val="1C1A54"/>
              </a:buClr>
              <a:defRPr>
                <a:solidFill>
                  <a:schemeClr val="tx2"/>
                </a:solidFill>
              </a:defRPr>
            </a:lvl4pPr>
            <a:lvl5pPr>
              <a:buClr>
                <a:srgbClr val="1C1A54"/>
              </a:buClr>
              <a:defRPr>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52802701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_Subtitle2Lines_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60400" y="635881"/>
            <a:ext cx="10871200" cy="512064"/>
          </a:xfrm>
          <a:prstGeom prst="rect">
            <a:avLst/>
          </a:prstGeom>
        </p:spPr>
        <p:txBody>
          <a:bodyPr anchor="t">
            <a:noAutofit/>
          </a:bodyPr>
          <a:lstStyle>
            <a:lvl1pPr>
              <a:defRPr>
                <a:solidFill>
                  <a:schemeClr val="accent1"/>
                </a:solidFill>
              </a:defRPr>
            </a:lvl1pPr>
          </a:lstStyle>
          <a:p>
            <a:pPr lvl="0"/>
            <a:r>
              <a:rPr lang="en-US" dirty="0"/>
              <a:t>Click to Edit Title</a:t>
            </a:r>
          </a:p>
        </p:txBody>
      </p:sp>
      <p:sp>
        <p:nvSpPr>
          <p:cNvPr id="8" name="Text Placeholder 7">
            <a:extLst>
              <a:ext uri="{FF2B5EF4-FFF2-40B4-BE49-F238E27FC236}">
                <a16:creationId xmlns:a16="http://schemas.microsoft.com/office/drawing/2014/main" id="{FBB2D788-4BF5-AC4F-8925-E09441D1779A}"/>
              </a:ext>
            </a:extLst>
          </p:cNvPr>
          <p:cNvSpPr>
            <a:spLocks noGrp="1"/>
          </p:cNvSpPr>
          <p:nvPr>
            <p:ph type="body" sz="quarter" idx="13" hasCustomPrompt="1"/>
          </p:nvPr>
        </p:nvSpPr>
        <p:spPr>
          <a:xfrm>
            <a:off x="660400" y="1151996"/>
            <a:ext cx="10871200" cy="755827"/>
          </a:xfrm>
          <a:prstGeom prst="rect">
            <a:avLst/>
          </a:prstGeom>
        </p:spPr>
        <p:txBody>
          <a:bodyPr anchor="t">
            <a:noAutofit/>
          </a:bodyPr>
          <a:lstStyle>
            <a:lvl1pPr marL="0" indent="0" algn="ctr">
              <a:buNone/>
              <a:defRPr sz="2000">
                <a:solidFill>
                  <a:schemeClr val="tx2"/>
                </a:solidFill>
              </a:defRPr>
            </a:lvl1pPr>
            <a:lvl2pPr marL="457200" indent="0" algn="ctr">
              <a:buNone/>
              <a:defRPr sz="2000">
                <a:solidFill>
                  <a:schemeClr val="bg2">
                    <a:lumMod val="25000"/>
                  </a:schemeClr>
                </a:solidFill>
              </a:defRPr>
            </a:lvl2pPr>
          </a:lstStyle>
          <a:p>
            <a:pPr lvl="0"/>
            <a:r>
              <a:rPr lang="en-US" dirty="0"/>
              <a:t>Click to edit subtitle. Use this layout when subtitle is long enough to expand to two lines. </a:t>
            </a:r>
          </a:p>
        </p:txBody>
      </p:sp>
      <p:sp>
        <p:nvSpPr>
          <p:cNvPr id="4" name="Text Placeholder 3">
            <a:extLst>
              <a:ext uri="{FF2B5EF4-FFF2-40B4-BE49-F238E27FC236}">
                <a16:creationId xmlns:a16="http://schemas.microsoft.com/office/drawing/2014/main" id="{B1C8B078-A6DF-2F46-BDC2-86B31D64199C}"/>
              </a:ext>
            </a:extLst>
          </p:cNvPr>
          <p:cNvSpPr>
            <a:spLocks noGrp="1"/>
          </p:cNvSpPr>
          <p:nvPr>
            <p:ph type="body" sz="quarter" idx="14"/>
          </p:nvPr>
        </p:nvSpPr>
        <p:spPr>
          <a:xfrm>
            <a:off x="660400" y="2009422"/>
            <a:ext cx="10871200" cy="4097691"/>
          </a:xfrm>
          <a:prstGeom prst="rect">
            <a:avLst/>
          </a:prstGeom>
        </p:spPr>
        <p:txBody>
          <a:bodyPr/>
          <a:lstStyle>
            <a:lvl1pPr>
              <a:buClr>
                <a:srgbClr val="1C1A54"/>
              </a:buClr>
              <a:defRPr>
                <a:solidFill>
                  <a:schemeClr val="tx2"/>
                </a:solidFill>
              </a:defRPr>
            </a:lvl1pPr>
            <a:lvl2pPr>
              <a:buClr>
                <a:srgbClr val="1C1A54"/>
              </a:buClr>
              <a:defRPr>
                <a:solidFill>
                  <a:schemeClr val="tx2"/>
                </a:solidFill>
              </a:defRPr>
            </a:lvl2pPr>
            <a:lvl3pPr>
              <a:buClr>
                <a:srgbClr val="1C1A54"/>
              </a:buClr>
              <a:defRPr>
                <a:solidFill>
                  <a:schemeClr val="tx2"/>
                </a:solidFill>
              </a:defRPr>
            </a:lvl3pPr>
            <a:lvl4pPr>
              <a:buClr>
                <a:srgbClr val="1C1A54"/>
              </a:buClr>
              <a:defRPr>
                <a:solidFill>
                  <a:schemeClr val="tx2"/>
                </a:solidFill>
              </a:defRPr>
            </a:lvl4pPr>
            <a:lvl5pPr>
              <a:buClr>
                <a:srgbClr val="1C1A54"/>
              </a:buClr>
              <a:defRPr>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29030726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_Subtitle_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60400" y="635881"/>
            <a:ext cx="10871200" cy="512064"/>
          </a:xfrm>
          <a:prstGeom prst="rect">
            <a:avLst/>
          </a:prstGeom>
        </p:spPr>
        <p:txBody>
          <a:bodyPr anchor="t">
            <a:noAutofit/>
          </a:bodyPr>
          <a:lstStyle>
            <a:lvl1pPr>
              <a:defRPr>
                <a:solidFill>
                  <a:schemeClr val="accent1"/>
                </a:solidFill>
              </a:defRPr>
            </a:lvl1pPr>
          </a:lstStyle>
          <a:p>
            <a:pPr lvl="0"/>
            <a:r>
              <a:rPr lang="en-US" dirty="0"/>
              <a:t>Click to Edit Title</a:t>
            </a:r>
          </a:p>
        </p:txBody>
      </p:sp>
      <p:sp>
        <p:nvSpPr>
          <p:cNvPr id="8" name="Text Placeholder 7">
            <a:extLst>
              <a:ext uri="{FF2B5EF4-FFF2-40B4-BE49-F238E27FC236}">
                <a16:creationId xmlns:a16="http://schemas.microsoft.com/office/drawing/2014/main" id="{FBB2D788-4BF5-AC4F-8925-E09441D1779A}"/>
              </a:ext>
            </a:extLst>
          </p:cNvPr>
          <p:cNvSpPr>
            <a:spLocks noGrp="1"/>
          </p:cNvSpPr>
          <p:nvPr>
            <p:ph type="body" sz="quarter" idx="13" hasCustomPrompt="1"/>
          </p:nvPr>
        </p:nvSpPr>
        <p:spPr>
          <a:xfrm>
            <a:off x="660400" y="1151996"/>
            <a:ext cx="10871200" cy="481717"/>
          </a:xfrm>
          <a:prstGeom prst="rect">
            <a:avLst/>
          </a:prstGeom>
        </p:spPr>
        <p:txBody>
          <a:bodyPr anchor="t">
            <a:noAutofit/>
          </a:bodyPr>
          <a:lstStyle>
            <a:lvl1pPr marL="0" indent="0" algn="ctr">
              <a:buNone/>
              <a:defRPr sz="2000">
                <a:solidFill>
                  <a:schemeClr val="tx2"/>
                </a:solidFill>
              </a:defRPr>
            </a:lvl1pPr>
            <a:lvl2pPr marL="457200" indent="0" algn="ctr">
              <a:buNone/>
              <a:defRPr sz="2000">
                <a:solidFill>
                  <a:schemeClr val="bg2">
                    <a:lumMod val="25000"/>
                  </a:schemeClr>
                </a:solidFill>
              </a:defRPr>
            </a:lvl2pPr>
          </a:lstStyle>
          <a:p>
            <a:pPr lvl="0"/>
            <a:r>
              <a:rPr lang="en-US" dirty="0"/>
              <a:t>Click to edit subtitle</a:t>
            </a:r>
          </a:p>
        </p:txBody>
      </p:sp>
      <p:sp>
        <p:nvSpPr>
          <p:cNvPr id="4" name="Text Placeholder 3">
            <a:extLst>
              <a:ext uri="{FF2B5EF4-FFF2-40B4-BE49-F238E27FC236}">
                <a16:creationId xmlns:a16="http://schemas.microsoft.com/office/drawing/2014/main" id="{B1C8B078-A6DF-2F46-BDC2-86B31D64199C}"/>
              </a:ext>
            </a:extLst>
          </p:cNvPr>
          <p:cNvSpPr>
            <a:spLocks noGrp="1"/>
          </p:cNvSpPr>
          <p:nvPr>
            <p:ph type="body" sz="quarter" idx="14"/>
          </p:nvPr>
        </p:nvSpPr>
        <p:spPr>
          <a:xfrm>
            <a:off x="660400" y="1772357"/>
            <a:ext cx="10871200" cy="4334756"/>
          </a:xfrm>
          <a:prstGeom prst="rect">
            <a:avLst/>
          </a:prstGeom>
        </p:spPr>
        <p:txBody>
          <a:bodyPr/>
          <a:lstStyle>
            <a:lvl1pPr>
              <a:buClr>
                <a:srgbClr val="1C1A54"/>
              </a:buClr>
              <a:defRPr>
                <a:solidFill>
                  <a:schemeClr val="tx2"/>
                </a:solidFill>
              </a:defRPr>
            </a:lvl1pPr>
            <a:lvl2pPr>
              <a:buClr>
                <a:srgbClr val="1C1A54"/>
              </a:buClr>
              <a:defRPr>
                <a:solidFill>
                  <a:schemeClr val="tx2"/>
                </a:solidFill>
              </a:defRPr>
            </a:lvl2pPr>
            <a:lvl3pPr>
              <a:buClr>
                <a:srgbClr val="1C1A54"/>
              </a:buClr>
              <a:defRPr>
                <a:solidFill>
                  <a:schemeClr val="tx2"/>
                </a:solidFill>
              </a:defRPr>
            </a:lvl3pPr>
            <a:lvl4pPr>
              <a:buClr>
                <a:srgbClr val="1C1A54"/>
              </a:buClr>
              <a:defRPr>
                <a:solidFill>
                  <a:schemeClr val="tx2"/>
                </a:solidFill>
              </a:defRPr>
            </a:lvl4pPr>
            <a:lvl5pPr>
              <a:buClr>
                <a:srgbClr val="1C1A54"/>
              </a:buClr>
              <a:defRPr>
                <a:solidFill>
                  <a:schemeClr val="tx2"/>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5242427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b="1">
                <a:latin typeface="Times New Roman" panose="02020603050405020304" pitchFamily="18" charset="0"/>
                <a:cs typeface="Times New Roman" panose="02020603050405020304" pitchFamily="18" charset="0"/>
              </a:defRPr>
            </a:lvl1pPr>
          </a:lstStyle>
          <a:p>
            <a:r>
              <a:rPr lang="en-US" dirty="0"/>
              <a:t>Click to edit Master title style</a:t>
            </a:r>
          </a:p>
        </p:txBody>
      </p:sp>
      <p:sp>
        <p:nvSpPr>
          <p:cNvPr id="3" name="Content Placeholder 2"/>
          <p:cNvSpPr>
            <a:spLocks noGrp="1"/>
          </p:cNvSpPr>
          <p:nvPr>
            <p:ph idx="1"/>
          </p:nvPr>
        </p:nvSpPr>
        <p:spPr>
          <a:xfrm>
            <a:off x="838200" y="1690688"/>
            <a:ext cx="10515600" cy="4486275"/>
          </a:xfrm>
        </p:spPr>
        <p:txBody>
          <a:bodyPr/>
          <a:lstStyle>
            <a:lvl1pPr>
              <a:defRPr>
                <a:latin typeface="Times New Roman" panose="02020603050405020304" pitchFamily="18" charset="0"/>
                <a:cs typeface="Times New Roman" panose="02020603050405020304" pitchFamily="18" charset="0"/>
              </a:defRPr>
            </a:lvl1pPr>
            <a:lvl2pPr>
              <a:defRPr>
                <a:latin typeface="Times New Roman" panose="02020603050405020304" pitchFamily="18" charset="0"/>
                <a:cs typeface="Times New Roman" panose="02020603050405020304" pitchFamily="18" charset="0"/>
              </a:defRPr>
            </a:lvl2pPr>
            <a:lvl3pPr>
              <a:defRPr>
                <a:latin typeface="Times New Roman" panose="02020603050405020304" pitchFamily="18" charset="0"/>
                <a:cs typeface="Times New Roman" panose="02020603050405020304" pitchFamily="18" charset="0"/>
              </a:defRPr>
            </a:lvl3pPr>
            <a:lvl4pPr>
              <a:defRPr>
                <a:latin typeface="Times New Roman" panose="02020603050405020304" pitchFamily="18" charset="0"/>
                <a:cs typeface="Times New Roman" panose="02020603050405020304" pitchFamily="18" charset="0"/>
              </a:defRPr>
            </a:lvl4pPr>
            <a:lvl5pPr>
              <a:defRPr>
                <a:latin typeface="Times New Roman" panose="02020603050405020304" pitchFamily="18" charset="0"/>
                <a:cs typeface="Times New Roman" panose="02020603050405020304" pitchFamily="18"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D1C415C1-7B46-47D6-B076-AAE00733B613}" type="datetimeFigureOut">
              <a:rPr lang="en-US" smtClean="0"/>
              <a:t>2/18/2022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5DFA16-B661-4B49-895A-6AF71D8E5B52}" type="slidenum">
              <a:rPr lang="en-US" smtClean="0"/>
              <a:t>‹#›</a:t>
            </a:fld>
            <a:endParaRPr lang="en-US"/>
          </a:p>
        </p:txBody>
      </p:sp>
    </p:spTree>
    <p:extLst>
      <p:ext uri="{BB962C8B-B14F-4D97-AF65-F5344CB8AC3E}">
        <p14:creationId xmlns:p14="http://schemas.microsoft.com/office/powerpoint/2010/main" val="30873480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2530756"/>
            <a:ext cx="10515600" cy="898243"/>
          </a:xfrm>
          <a:ln>
            <a:noFill/>
          </a:ln>
        </p:spPr>
        <p:txBody>
          <a:bodyPr anchor="b">
            <a:normAutofit/>
          </a:bodyPr>
          <a:lstStyle>
            <a:lvl1pPr algn="ctr">
              <a:defRPr sz="4400" b="1">
                <a:latin typeface="Times New Roman" panose="02020603050405020304" pitchFamily="18" charset="0"/>
                <a:cs typeface="Times New Roman" panose="02020603050405020304" pitchFamily="18" charset="0"/>
              </a:defRPr>
            </a:lvl1pPr>
          </a:lstStyle>
          <a:p>
            <a:r>
              <a:rPr lang="en-US" dirty="0"/>
              <a:t>Click to edit Master title style</a:t>
            </a:r>
          </a:p>
        </p:txBody>
      </p:sp>
      <p:sp>
        <p:nvSpPr>
          <p:cNvPr id="3" name="Text Placeholder 2"/>
          <p:cNvSpPr>
            <a:spLocks noGrp="1"/>
          </p:cNvSpPr>
          <p:nvPr>
            <p:ph type="body" idx="1"/>
          </p:nvPr>
        </p:nvSpPr>
        <p:spPr>
          <a:xfrm>
            <a:off x="831850" y="3671051"/>
            <a:ext cx="10515600" cy="1205748"/>
          </a:xfrm>
        </p:spPr>
        <p:txBody>
          <a:bodyPr/>
          <a:lstStyle>
            <a:lvl1pPr marL="0" indent="0" algn="ctr">
              <a:buNone/>
              <a:defRPr sz="2400">
                <a:solidFill>
                  <a:schemeClr val="tx1">
                    <a:tint val="75000"/>
                  </a:schemeClr>
                </a:solidFill>
                <a:latin typeface="Times New Roman" panose="02020603050405020304" pitchFamily="18" charset="0"/>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Edit Master text styles</a:t>
            </a:r>
          </a:p>
        </p:txBody>
      </p:sp>
      <p:sp>
        <p:nvSpPr>
          <p:cNvPr id="4" name="Date Placeholder 3"/>
          <p:cNvSpPr>
            <a:spLocks noGrp="1"/>
          </p:cNvSpPr>
          <p:nvPr>
            <p:ph type="dt" sz="half" idx="10"/>
          </p:nvPr>
        </p:nvSpPr>
        <p:spPr/>
        <p:txBody>
          <a:bodyPr/>
          <a:lstStyle/>
          <a:p>
            <a:fld id="{D1C415C1-7B46-47D6-B076-AAE00733B613}" type="datetimeFigureOut">
              <a:rPr lang="en-US" smtClean="0"/>
              <a:t>2/18/2022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5DFA16-B661-4B49-895A-6AF71D8E5B52}" type="slidenum">
              <a:rPr lang="en-US" smtClean="0"/>
              <a:t>‹#›</a:t>
            </a:fld>
            <a:endParaRPr lang="en-US"/>
          </a:p>
        </p:txBody>
      </p:sp>
      <p:pic>
        <p:nvPicPr>
          <p:cNvPr id="7" name="Picture 6">
            <a:extLst>
              <a:ext uri="{FF2B5EF4-FFF2-40B4-BE49-F238E27FC236}">
                <a16:creationId xmlns:a16="http://schemas.microsoft.com/office/drawing/2014/main" id="{38C63AD8-9823-4591-9994-169AC779B9DC}"/>
              </a:ext>
            </a:extLst>
          </p:cNvPr>
          <p:cNvPicPr preferRelativeResize="0">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03203" y="152400"/>
            <a:ext cx="1920240" cy="1828800"/>
          </a:xfrm>
          <a:prstGeom prst="rect">
            <a:avLst/>
          </a:prstGeom>
        </p:spPr>
      </p:pic>
      <p:cxnSp>
        <p:nvCxnSpPr>
          <p:cNvPr id="9" name="Straight Connector 8">
            <a:extLst>
              <a:ext uri="{FF2B5EF4-FFF2-40B4-BE49-F238E27FC236}">
                <a16:creationId xmlns:a16="http://schemas.microsoft.com/office/drawing/2014/main" id="{79ED0A3E-10E9-45D7-9152-2C84A5589EC2}"/>
              </a:ext>
            </a:extLst>
          </p:cNvPr>
          <p:cNvCxnSpPr>
            <a:cxnSpLocks/>
          </p:cNvCxnSpPr>
          <p:nvPr userDrawn="1"/>
        </p:nvCxnSpPr>
        <p:spPr>
          <a:xfrm>
            <a:off x="831850" y="3550024"/>
            <a:ext cx="10521950" cy="0"/>
          </a:xfrm>
          <a:prstGeom prst="line">
            <a:avLst/>
          </a:prstGeom>
          <a:ln w="19050"/>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5800167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b="1">
                <a:latin typeface="Times New Roman" panose="02020603050405020304" pitchFamily="18" charset="0"/>
                <a:cs typeface="Times New Roman" panose="02020603050405020304" pitchFamily="18" charset="0"/>
              </a:defRPr>
            </a:lvl1pPr>
          </a:lstStyle>
          <a:p>
            <a:r>
              <a:rPr lang="en-US" dirty="0"/>
              <a:t>Click to edit Master title style</a:t>
            </a:r>
          </a:p>
        </p:txBody>
      </p:sp>
      <p:sp>
        <p:nvSpPr>
          <p:cNvPr id="3" name="Content Placeholder 2"/>
          <p:cNvSpPr>
            <a:spLocks noGrp="1"/>
          </p:cNvSpPr>
          <p:nvPr>
            <p:ph sz="half" idx="1"/>
          </p:nvPr>
        </p:nvSpPr>
        <p:spPr>
          <a:xfrm>
            <a:off x="838200" y="1825625"/>
            <a:ext cx="5181600" cy="4351338"/>
          </a:xfrm>
        </p:spPr>
        <p:txBody>
          <a:bodyPr/>
          <a:lstStyle>
            <a:lvl1pPr>
              <a:defRPr>
                <a:latin typeface="Times New Roman" panose="02020603050405020304" pitchFamily="18" charset="0"/>
                <a:cs typeface="Times New Roman" panose="02020603050405020304" pitchFamily="18" charset="0"/>
              </a:defRPr>
            </a:lvl1pPr>
            <a:lvl2pPr>
              <a:defRPr>
                <a:latin typeface="Times New Roman" panose="02020603050405020304" pitchFamily="18" charset="0"/>
                <a:cs typeface="Times New Roman" panose="02020603050405020304" pitchFamily="18" charset="0"/>
              </a:defRPr>
            </a:lvl2pPr>
            <a:lvl3pPr>
              <a:defRPr>
                <a:latin typeface="Times New Roman" panose="02020603050405020304" pitchFamily="18" charset="0"/>
                <a:cs typeface="Times New Roman" panose="02020603050405020304" pitchFamily="18" charset="0"/>
              </a:defRPr>
            </a:lvl3pPr>
            <a:lvl4pPr>
              <a:defRPr>
                <a:latin typeface="Times New Roman" panose="02020603050405020304" pitchFamily="18" charset="0"/>
                <a:cs typeface="Times New Roman" panose="02020603050405020304" pitchFamily="18" charset="0"/>
              </a:defRPr>
            </a:lvl4pPr>
            <a:lvl5pPr>
              <a:defRPr>
                <a:latin typeface="Times New Roman" panose="02020603050405020304" pitchFamily="18" charset="0"/>
                <a:cs typeface="Times New Roman" panose="02020603050405020304" pitchFamily="18"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825625"/>
            <a:ext cx="5181600" cy="4351338"/>
          </a:xfrm>
        </p:spPr>
        <p:txBody>
          <a:bodyPr/>
          <a:lstStyle>
            <a:lvl1pPr>
              <a:defRPr>
                <a:latin typeface="Times New Roman" panose="02020603050405020304" pitchFamily="18" charset="0"/>
                <a:cs typeface="Times New Roman" panose="02020603050405020304" pitchFamily="18" charset="0"/>
              </a:defRPr>
            </a:lvl1pPr>
            <a:lvl2pPr>
              <a:defRPr>
                <a:latin typeface="Times New Roman" panose="02020603050405020304" pitchFamily="18" charset="0"/>
                <a:cs typeface="Times New Roman" panose="02020603050405020304" pitchFamily="18" charset="0"/>
              </a:defRPr>
            </a:lvl2pPr>
            <a:lvl3pPr>
              <a:defRPr>
                <a:latin typeface="Times New Roman" panose="02020603050405020304" pitchFamily="18" charset="0"/>
                <a:cs typeface="Times New Roman" panose="02020603050405020304" pitchFamily="18" charset="0"/>
              </a:defRPr>
            </a:lvl3pPr>
            <a:lvl4pPr>
              <a:defRPr>
                <a:latin typeface="Times New Roman" panose="02020603050405020304" pitchFamily="18" charset="0"/>
                <a:cs typeface="Times New Roman" panose="02020603050405020304" pitchFamily="18" charset="0"/>
              </a:defRPr>
            </a:lvl4pPr>
            <a:lvl5pPr>
              <a:defRPr>
                <a:latin typeface="Times New Roman" panose="02020603050405020304" pitchFamily="18" charset="0"/>
                <a:cs typeface="Times New Roman" panose="02020603050405020304" pitchFamily="18"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D1C415C1-7B46-47D6-B076-AAE00733B613}" type="datetimeFigureOut">
              <a:rPr lang="en-US" smtClean="0"/>
              <a:t>2/18/2022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5DFA16-B661-4B49-895A-6AF71D8E5B52}" type="slidenum">
              <a:rPr lang="en-US" smtClean="0"/>
              <a:t>‹#›</a:t>
            </a:fld>
            <a:endParaRPr lang="en-US"/>
          </a:p>
        </p:txBody>
      </p:sp>
    </p:spTree>
    <p:extLst>
      <p:ext uri="{BB962C8B-B14F-4D97-AF65-F5344CB8AC3E}">
        <p14:creationId xmlns:p14="http://schemas.microsoft.com/office/powerpoint/2010/main" val="33126118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lvl1pPr algn="ctr">
              <a:defRPr b="1">
                <a:latin typeface="Times New Roman" panose="02020603050405020304" pitchFamily="18" charset="0"/>
                <a:cs typeface="Times New Roman" panose="02020603050405020304" pitchFamily="18" charset="0"/>
              </a:defRPr>
            </a:lvl1pPr>
          </a:lstStyle>
          <a:p>
            <a:r>
              <a:rPr lang="en-US" dirty="0"/>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atin typeface="Times New Roman" panose="02020603050405020304" pitchFamily="18" charset="0"/>
                <a:cs typeface="Times New Roman" panose="020206030504050203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p:cNvSpPr>
            <a:spLocks noGrp="1"/>
          </p:cNvSpPr>
          <p:nvPr>
            <p:ph sz="half" idx="2"/>
          </p:nvPr>
        </p:nvSpPr>
        <p:spPr>
          <a:xfrm>
            <a:off x="839788" y="2505075"/>
            <a:ext cx="5157787" cy="3684588"/>
          </a:xfrm>
        </p:spPr>
        <p:txBody>
          <a:bodyPr/>
          <a:lstStyle>
            <a:lvl1pPr>
              <a:defRPr>
                <a:latin typeface="Times New Roman" panose="02020603050405020304" pitchFamily="18" charset="0"/>
                <a:cs typeface="Times New Roman" panose="02020603050405020304" pitchFamily="18" charset="0"/>
              </a:defRPr>
            </a:lvl1pPr>
            <a:lvl2pPr>
              <a:defRPr>
                <a:latin typeface="Times New Roman" panose="02020603050405020304" pitchFamily="18" charset="0"/>
                <a:cs typeface="Times New Roman" panose="02020603050405020304" pitchFamily="18" charset="0"/>
              </a:defRPr>
            </a:lvl2pPr>
            <a:lvl3pPr>
              <a:defRPr>
                <a:latin typeface="Times New Roman" panose="02020603050405020304" pitchFamily="18" charset="0"/>
                <a:cs typeface="Times New Roman" panose="02020603050405020304" pitchFamily="18" charset="0"/>
              </a:defRPr>
            </a:lvl3pPr>
            <a:lvl4pPr>
              <a:defRPr>
                <a:latin typeface="Times New Roman" panose="02020603050405020304" pitchFamily="18" charset="0"/>
                <a:cs typeface="Times New Roman" panose="02020603050405020304" pitchFamily="18" charset="0"/>
              </a:defRPr>
            </a:lvl4pPr>
            <a:lvl5pPr>
              <a:defRPr>
                <a:latin typeface="Times New Roman" panose="02020603050405020304" pitchFamily="18" charset="0"/>
                <a:cs typeface="Times New Roman" panose="02020603050405020304" pitchFamily="18"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atin typeface="Times New Roman" panose="02020603050405020304" pitchFamily="18" charset="0"/>
                <a:cs typeface="Times New Roman" panose="020206030504050203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6" name="Content Placeholder 5"/>
          <p:cNvSpPr>
            <a:spLocks noGrp="1"/>
          </p:cNvSpPr>
          <p:nvPr>
            <p:ph sz="quarter" idx="4"/>
          </p:nvPr>
        </p:nvSpPr>
        <p:spPr>
          <a:xfrm>
            <a:off x="6172200" y="2505075"/>
            <a:ext cx="5183188" cy="3684588"/>
          </a:xfrm>
        </p:spPr>
        <p:txBody>
          <a:bodyPr/>
          <a:lstStyle>
            <a:lvl1pPr>
              <a:defRPr>
                <a:latin typeface="Times New Roman" panose="02020603050405020304" pitchFamily="18" charset="0"/>
                <a:cs typeface="Times New Roman" panose="02020603050405020304" pitchFamily="18" charset="0"/>
              </a:defRPr>
            </a:lvl1pPr>
            <a:lvl2pPr>
              <a:defRPr>
                <a:latin typeface="Times New Roman" panose="02020603050405020304" pitchFamily="18" charset="0"/>
                <a:cs typeface="Times New Roman" panose="02020603050405020304" pitchFamily="18" charset="0"/>
              </a:defRPr>
            </a:lvl2pPr>
            <a:lvl3pPr>
              <a:defRPr>
                <a:latin typeface="Times New Roman" panose="02020603050405020304" pitchFamily="18" charset="0"/>
                <a:cs typeface="Times New Roman" panose="02020603050405020304" pitchFamily="18" charset="0"/>
              </a:defRPr>
            </a:lvl3pPr>
            <a:lvl4pPr>
              <a:defRPr>
                <a:latin typeface="Times New Roman" panose="02020603050405020304" pitchFamily="18" charset="0"/>
                <a:cs typeface="Times New Roman" panose="02020603050405020304" pitchFamily="18" charset="0"/>
              </a:defRPr>
            </a:lvl4pPr>
            <a:lvl5pPr>
              <a:defRPr>
                <a:latin typeface="Times New Roman" panose="02020603050405020304" pitchFamily="18" charset="0"/>
                <a:cs typeface="Times New Roman" panose="02020603050405020304" pitchFamily="18"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D1C415C1-7B46-47D6-B076-AAE00733B613}" type="datetimeFigureOut">
              <a:rPr lang="en-US" smtClean="0"/>
              <a:t>2/18/2022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65DFA16-B661-4B49-895A-6AF71D8E5B52}" type="slidenum">
              <a:rPr lang="en-US" smtClean="0"/>
              <a:t>‹#›</a:t>
            </a:fld>
            <a:endParaRPr lang="en-US"/>
          </a:p>
        </p:txBody>
      </p:sp>
    </p:spTree>
    <p:extLst>
      <p:ext uri="{BB962C8B-B14F-4D97-AF65-F5344CB8AC3E}">
        <p14:creationId xmlns:p14="http://schemas.microsoft.com/office/powerpoint/2010/main" val="14560815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b="1">
                <a:latin typeface="Times New Roman" panose="02020603050405020304" pitchFamily="18" charset="0"/>
                <a:cs typeface="Times New Roman" panose="02020603050405020304" pitchFamily="18" charset="0"/>
              </a:defRPr>
            </a:lvl1pPr>
          </a:lstStyle>
          <a:p>
            <a:r>
              <a:rPr lang="en-US" dirty="0"/>
              <a:t>Click to edit Master title style</a:t>
            </a:r>
          </a:p>
        </p:txBody>
      </p:sp>
      <p:sp>
        <p:nvSpPr>
          <p:cNvPr id="3" name="Date Placeholder 2"/>
          <p:cNvSpPr>
            <a:spLocks noGrp="1"/>
          </p:cNvSpPr>
          <p:nvPr>
            <p:ph type="dt" sz="half" idx="10"/>
          </p:nvPr>
        </p:nvSpPr>
        <p:spPr/>
        <p:txBody>
          <a:bodyPr/>
          <a:lstStyle/>
          <a:p>
            <a:fld id="{D1C415C1-7B46-47D6-B076-AAE00733B613}" type="datetimeFigureOut">
              <a:rPr lang="en-US" smtClean="0"/>
              <a:t>2/18/2022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65DFA16-B661-4B49-895A-6AF71D8E5B52}" type="slidenum">
              <a:rPr lang="en-US" smtClean="0"/>
              <a:t>‹#›</a:t>
            </a:fld>
            <a:endParaRPr lang="en-US"/>
          </a:p>
        </p:txBody>
      </p:sp>
    </p:spTree>
    <p:extLst>
      <p:ext uri="{BB962C8B-B14F-4D97-AF65-F5344CB8AC3E}">
        <p14:creationId xmlns:p14="http://schemas.microsoft.com/office/powerpoint/2010/main" val="31919601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1C415C1-7B46-47D6-B076-AAE00733B613}" type="datetimeFigureOut">
              <a:rPr lang="en-US" smtClean="0"/>
              <a:t>2/18/2022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65DFA16-B661-4B49-895A-6AF71D8E5B52}" type="slidenum">
              <a:rPr lang="en-US" smtClean="0"/>
              <a:t>‹#›</a:t>
            </a:fld>
            <a:endParaRPr lang="en-US"/>
          </a:p>
        </p:txBody>
      </p:sp>
    </p:spTree>
    <p:extLst>
      <p:ext uri="{BB962C8B-B14F-4D97-AF65-F5344CB8AC3E}">
        <p14:creationId xmlns:p14="http://schemas.microsoft.com/office/powerpoint/2010/main" val="35769877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lgn="ctr">
              <a:defRPr sz="3200" b="1">
                <a:latin typeface="Times New Roman" panose="02020603050405020304" pitchFamily="18" charset="0"/>
                <a:cs typeface="Times New Roman" panose="02020603050405020304" pitchFamily="18" charset="0"/>
              </a:defRPr>
            </a:lvl1pPr>
          </a:lstStyle>
          <a:p>
            <a:r>
              <a:rPr lang="en-US" dirty="0"/>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atin typeface="Times New Roman" panose="02020603050405020304" pitchFamily="18" charset="0"/>
                <a:cs typeface="Times New Roman" panose="02020603050405020304" pitchFamily="18" charset="0"/>
              </a:defRPr>
            </a:lvl1pPr>
            <a:lvl2pPr>
              <a:defRPr sz="2800">
                <a:latin typeface="Times New Roman" panose="02020603050405020304" pitchFamily="18" charset="0"/>
                <a:cs typeface="Times New Roman" panose="02020603050405020304" pitchFamily="18" charset="0"/>
              </a:defRPr>
            </a:lvl2pPr>
            <a:lvl3pPr>
              <a:defRPr sz="2400">
                <a:latin typeface="Times New Roman" panose="02020603050405020304" pitchFamily="18" charset="0"/>
                <a:cs typeface="Times New Roman" panose="02020603050405020304" pitchFamily="18" charset="0"/>
              </a:defRPr>
            </a:lvl3pPr>
            <a:lvl4pPr>
              <a:defRPr sz="2000">
                <a:latin typeface="Times New Roman" panose="02020603050405020304" pitchFamily="18" charset="0"/>
                <a:cs typeface="Times New Roman" panose="02020603050405020304" pitchFamily="18" charset="0"/>
              </a:defRPr>
            </a:lvl4pPr>
            <a:lvl5pPr>
              <a:defRPr sz="2000">
                <a:latin typeface="Times New Roman" panose="02020603050405020304" pitchFamily="18" charset="0"/>
                <a:cs typeface="Times New Roman" panose="02020603050405020304" pitchFamily="18" charset="0"/>
              </a:defRPr>
            </a:lvl5pPr>
            <a:lvl6pPr>
              <a:defRPr sz="2000"/>
            </a:lvl6pPr>
            <a:lvl7pPr>
              <a:defRPr sz="2000"/>
            </a:lvl7pPr>
            <a:lvl8pPr>
              <a:defRPr sz="2000"/>
            </a:lvl8pPr>
            <a:lvl9pPr>
              <a:defRPr sz="2000"/>
            </a:lvl9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atin typeface="Times New Roman" panose="02020603050405020304" pitchFamily="18" charset="0"/>
                <a:cs typeface="Times New Roman" panose="02020603050405020304" pitchFamily="18"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Master text styles</a:t>
            </a:r>
          </a:p>
        </p:txBody>
      </p:sp>
      <p:sp>
        <p:nvSpPr>
          <p:cNvPr id="5" name="Date Placeholder 4"/>
          <p:cNvSpPr>
            <a:spLocks noGrp="1"/>
          </p:cNvSpPr>
          <p:nvPr>
            <p:ph type="dt" sz="half" idx="10"/>
          </p:nvPr>
        </p:nvSpPr>
        <p:spPr/>
        <p:txBody>
          <a:bodyPr/>
          <a:lstStyle/>
          <a:p>
            <a:fld id="{D1C415C1-7B46-47D6-B076-AAE00733B613}" type="datetimeFigureOut">
              <a:rPr lang="en-US" smtClean="0"/>
              <a:t>2/18/2022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5DFA16-B661-4B49-895A-6AF71D8E5B52}" type="slidenum">
              <a:rPr lang="en-US" smtClean="0"/>
              <a:t>‹#›</a:t>
            </a:fld>
            <a:endParaRPr lang="en-US"/>
          </a:p>
        </p:txBody>
      </p:sp>
    </p:spTree>
    <p:extLst>
      <p:ext uri="{BB962C8B-B14F-4D97-AF65-F5344CB8AC3E}">
        <p14:creationId xmlns:p14="http://schemas.microsoft.com/office/powerpoint/2010/main" val="15497638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lgn="ctr">
              <a:defRPr sz="3200" b="1">
                <a:latin typeface="Times New Roman" panose="02020603050405020304" pitchFamily="18" charset="0"/>
                <a:cs typeface="Times New Roman" panose="02020603050405020304" pitchFamily="18" charset="0"/>
              </a:defRPr>
            </a:lvl1pPr>
          </a:lstStyle>
          <a:p>
            <a:r>
              <a:rPr lang="en-US" dirty="0"/>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atin typeface="Times New Roman" panose="02020603050405020304" pitchFamily="18" charset="0"/>
                <a:cs typeface="Times New Roman" panose="02020603050405020304" pitchFamily="18"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Master text styles</a:t>
            </a:r>
          </a:p>
        </p:txBody>
      </p:sp>
      <p:sp>
        <p:nvSpPr>
          <p:cNvPr id="5" name="Date Placeholder 4"/>
          <p:cNvSpPr>
            <a:spLocks noGrp="1"/>
          </p:cNvSpPr>
          <p:nvPr>
            <p:ph type="dt" sz="half" idx="10"/>
          </p:nvPr>
        </p:nvSpPr>
        <p:spPr/>
        <p:txBody>
          <a:bodyPr/>
          <a:lstStyle/>
          <a:p>
            <a:fld id="{D1C415C1-7B46-47D6-B076-AAE00733B613}" type="datetimeFigureOut">
              <a:rPr lang="en-US" smtClean="0"/>
              <a:t>2/18/2022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5DFA16-B661-4B49-895A-6AF71D8E5B52}" type="slidenum">
              <a:rPr lang="en-US" smtClean="0"/>
              <a:t>‹#›</a:t>
            </a:fld>
            <a:endParaRPr lang="en-US"/>
          </a:p>
        </p:txBody>
      </p:sp>
    </p:spTree>
    <p:extLst>
      <p:ext uri="{BB962C8B-B14F-4D97-AF65-F5344CB8AC3E}">
        <p14:creationId xmlns:p14="http://schemas.microsoft.com/office/powerpoint/2010/main" val="1283434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slideLayout" Target="../slideLayouts/slideLayout15.xml"/><Relationship Id="rId7" Type="http://schemas.openxmlformats.org/officeDocument/2006/relationships/image" Target="../media/image3.png"/><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theme" Target="../theme/theme3.xml"/><Relationship Id="rId5" Type="http://schemas.openxmlformats.org/officeDocument/2006/relationships/slideLayout" Target="../slideLayouts/slideLayout17.xml"/><Relationship Id="rId4" Type="http://schemas.openxmlformats.org/officeDocument/2006/relationships/slideLayout" Target="../slideLayouts/slideLayout16.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19.xml"/><Relationship Id="rId1" Type="http://schemas.openxmlformats.org/officeDocument/2006/relationships/slideLayout" Target="../slideLayouts/slideLayout18.xml"/><Relationship Id="rId5" Type="http://schemas.openxmlformats.org/officeDocument/2006/relationships/image" Target="../media/image4.jpeg"/><Relationship Id="rId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1C415C1-7B46-47D6-B076-AAE00733B613}" type="datetimeFigureOut">
              <a:rPr lang="en-US" smtClean="0"/>
              <a:t>2/18/2022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5DFA16-B661-4B49-895A-6AF71D8E5B52}" type="slidenum">
              <a:rPr lang="en-US" smtClean="0"/>
              <a:t>‹#›</a:t>
            </a:fld>
            <a:endParaRPr lang="en-US"/>
          </a:p>
        </p:txBody>
      </p:sp>
    </p:spTree>
    <p:extLst>
      <p:ext uri="{BB962C8B-B14F-4D97-AF65-F5344CB8AC3E}">
        <p14:creationId xmlns:p14="http://schemas.microsoft.com/office/powerpoint/2010/main" val="3805267735"/>
      </p:ext>
    </p:extLst>
  </p:cSld>
  <p:clrMap bg1="lt1" tx1="dk1" bg2="lt2" tx2="dk2" accent1="accent1" accent2="accent2" accent3="accent3" accent4="accent4" accent5="accent5" accent6="accent6" hlink="hlink" folHlink="folHlink"/>
  <p:sldLayoutIdLst>
    <p:sldLayoutId id="2147483760" r:id="rId1"/>
    <p:sldLayoutId id="2147483761" r:id="rId2"/>
    <p:sldLayoutId id="2147483762" r:id="rId3"/>
    <p:sldLayoutId id="2147483763" r:id="rId4"/>
    <p:sldLayoutId id="2147483764" r:id="rId5"/>
    <p:sldLayoutId id="2147483765" r:id="rId6"/>
    <p:sldLayoutId id="2147483766" r:id="rId7"/>
    <p:sldLayoutId id="2147483767" r:id="rId8"/>
    <p:sldLayoutId id="2147483768" r:id="rId9"/>
    <p:sldLayoutId id="2147483769" r:id="rId10"/>
    <p:sldLayoutId id="214748377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46468733"/>
      </p:ext>
    </p:extLst>
  </p:cSld>
  <p:clrMap bg1="lt1" tx1="dk1" bg2="lt2" tx2="dk2" accent1="accent1" accent2="accent2" accent3="accent3" accent4="accent4" accent5="accent5" accent6="accent6" hlink="hlink" folHlink="folHlink"/>
  <p:sldLayoutIdLst>
    <p:sldLayoutId id="2147483683" r:id="rId1"/>
  </p:sldLayoutIdLst>
  <p:txStyles>
    <p:titleStyle>
      <a:lvl1pPr algn="l" defTabSz="914400" rtl="0" eaLnBrk="1" latinLnBrk="0" hangingPunct="1">
        <a:lnSpc>
          <a:spcPct val="90000"/>
        </a:lnSpc>
        <a:spcBef>
          <a:spcPct val="0"/>
        </a:spcBef>
        <a:buNone/>
        <a:defRPr sz="2800" b="1" kern="1200">
          <a:solidFill>
            <a:srgbClr val="002060"/>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026661F2-39A9-4781-89F3-A37FDEE8F8A7}"/>
              </a:ext>
            </a:extLst>
          </p:cNvPr>
          <p:cNvPicPr>
            <a:picLocks noChangeAspect="1"/>
          </p:cNvPicPr>
          <p:nvPr userDrawn="1"/>
        </p:nvPicPr>
        <p:blipFill>
          <a:blip r:embed="rId7"/>
          <a:stretch>
            <a:fillRect/>
          </a:stretch>
        </p:blipFill>
        <p:spPr>
          <a:xfrm>
            <a:off x="5741691" y="217207"/>
            <a:ext cx="708619" cy="383990"/>
          </a:xfrm>
          <a:prstGeom prst="rect">
            <a:avLst/>
          </a:prstGeom>
        </p:spPr>
      </p:pic>
      <p:sp>
        <p:nvSpPr>
          <p:cNvPr id="2" name="Title Placeholder 1"/>
          <p:cNvSpPr>
            <a:spLocks noGrp="1"/>
          </p:cNvSpPr>
          <p:nvPr>
            <p:ph type="title"/>
          </p:nvPr>
        </p:nvSpPr>
        <p:spPr>
          <a:xfrm>
            <a:off x="660400" y="635882"/>
            <a:ext cx="10871200" cy="480131"/>
          </a:xfrm>
          <a:prstGeom prst="rect">
            <a:avLst/>
          </a:prstGeom>
        </p:spPr>
        <p:txBody>
          <a:bodyPr vert="horz" wrap="square" lIns="91440" tIns="45720" rIns="91440" bIns="45720" rtlCol="0" anchor="t">
            <a:noAutofit/>
          </a:bodyPr>
          <a:lstStyle/>
          <a:p>
            <a:pPr lvl="0"/>
            <a:r>
              <a:rPr lang="en-US" dirty="0"/>
              <a:t>Click to Edit Title</a:t>
            </a:r>
          </a:p>
        </p:txBody>
      </p:sp>
      <p:sp>
        <p:nvSpPr>
          <p:cNvPr id="16" name="Slide Number Placeholder 1">
            <a:extLst>
              <a:ext uri="{FF2B5EF4-FFF2-40B4-BE49-F238E27FC236}">
                <a16:creationId xmlns:a16="http://schemas.microsoft.com/office/drawing/2014/main" id="{E650C821-D45C-594D-9FE4-199545C3116B}"/>
              </a:ext>
            </a:extLst>
          </p:cNvPr>
          <p:cNvSpPr txBox="1">
            <a:spLocks/>
          </p:cNvSpPr>
          <p:nvPr userDrawn="1"/>
        </p:nvSpPr>
        <p:spPr>
          <a:xfrm>
            <a:off x="9148233" y="6356351"/>
            <a:ext cx="27432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200" dirty="0">
                <a:solidFill>
                  <a:schemeClr val="bg2">
                    <a:lumMod val="25000"/>
                  </a:schemeClr>
                </a:solidFill>
              </a:rPr>
              <a:t>|  </a:t>
            </a:r>
            <a:fld id="{B2FF7957-F19B-464F-93BA-0EBD0426A086}" type="slidenum">
              <a:rPr lang="en-US" sz="1200" smtClean="0">
                <a:solidFill>
                  <a:schemeClr val="bg2">
                    <a:lumMod val="25000"/>
                  </a:schemeClr>
                </a:solidFill>
              </a:rPr>
              <a:pPr algn="r"/>
              <a:t>‹#›</a:t>
            </a:fld>
            <a:endParaRPr lang="en-US" sz="1200" dirty="0">
              <a:solidFill>
                <a:schemeClr val="bg2">
                  <a:lumMod val="25000"/>
                </a:schemeClr>
              </a:solidFill>
            </a:endParaRPr>
          </a:p>
        </p:txBody>
      </p:sp>
      <p:cxnSp>
        <p:nvCxnSpPr>
          <p:cNvPr id="6" name="Straight Connector 5">
            <a:extLst>
              <a:ext uri="{FF2B5EF4-FFF2-40B4-BE49-F238E27FC236}">
                <a16:creationId xmlns:a16="http://schemas.microsoft.com/office/drawing/2014/main" id="{4630F685-02F4-4F2E-9E85-6A40CCACC149}"/>
              </a:ext>
            </a:extLst>
          </p:cNvPr>
          <p:cNvCxnSpPr>
            <a:cxnSpLocks/>
          </p:cNvCxnSpPr>
          <p:nvPr userDrawn="1"/>
        </p:nvCxnSpPr>
        <p:spPr>
          <a:xfrm>
            <a:off x="660400" y="457200"/>
            <a:ext cx="4927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C9134A48-5CC9-4FA3-8CD8-4223D342FB61}"/>
              </a:ext>
            </a:extLst>
          </p:cNvPr>
          <p:cNvCxnSpPr>
            <a:cxnSpLocks/>
          </p:cNvCxnSpPr>
          <p:nvPr userDrawn="1"/>
        </p:nvCxnSpPr>
        <p:spPr>
          <a:xfrm>
            <a:off x="6577659" y="457200"/>
            <a:ext cx="4953941"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9" name="Picture 8" descr="CL_New Logo (Horiz_Color).jpg">
            <a:extLst>
              <a:ext uri="{FF2B5EF4-FFF2-40B4-BE49-F238E27FC236}">
                <a16:creationId xmlns:a16="http://schemas.microsoft.com/office/drawing/2014/main" id="{897B994F-7A70-4109-A13D-91C3F58B1FD4}"/>
              </a:ext>
            </a:extLst>
          </p:cNvPr>
          <p:cNvPicPr>
            <a:picLocks noChangeAspect="1"/>
          </p:cNvPicPr>
          <p:nvPr userDrawn="1"/>
        </p:nvPicPr>
        <p:blipFill rotWithShape="1">
          <a:blip r:embed="rId8" cstate="print"/>
          <a:srcRect b="-10356"/>
          <a:stretch/>
        </p:blipFill>
        <p:spPr>
          <a:xfrm>
            <a:off x="10333353" y="6435818"/>
            <a:ext cx="927353" cy="138500"/>
          </a:xfrm>
          <a:prstGeom prst="rect">
            <a:avLst/>
          </a:prstGeom>
        </p:spPr>
      </p:pic>
    </p:spTree>
    <p:extLst>
      <p:ext uri="{BB962C8B-B14F-4D97-AF65-F5344CB8AC3E}">
        <p14:creationId xmlns:p14="http://schemas.microsoft.com/office/powerpoint/2010/main" val="701983060"/>
      </p:ext>
    </p:extLst>
  </p:cSld>
  <p:clrMap bg1="lt1" tx1="dk1" bg2="lt2" tx2="dk2" accent1="accent1" accent2="accent2" accent3="accent3" accent4="accent4" accent5="accent5" accent6="accent6" hlink="hlink" folHlink="folHlink"/>
  <p:sldLayoutIdLst>
    <p:sldLayoutId id="2147483734" r:id="rId1"/>
    <p:sldLayoutId id="2147483687" r:id="rId2"/>
    <p:sldLayoutId id="2147483772" r:id="rId3"/>
    <p:sldLayoutId id="2147483686" r:id="rId4"/>
    <p:sldLayoutId id="2147483730" r:id="rId5"/>
  </p:sldLayoutIdLst>
  <p:txStyles>
    <p:titleStyle>
      <a:lvl1pPr algn="ctr" defTabSz="914400" rtl="0" eaLnBrk="1" latinLnBrk="0" hangingPunct="1">
        <a:lnSpc>
          <a:spcPct val="90000"/>
        </a:lnSpc>
        <a:spcBef>
          <a:spcPct val="0"/>
        </a:spcBef>
        <a:buNone/>
        <a:defRPr sz="2800" b="1" kern="1200">
          <a:solidFill>
            <a:schemeClr val="accent1"/>
          </a:solidFill>
          <a:latin typeface="+mn-lt"/>
          <a:ea typeface="+mj-ea"/>
          <a:cs typeface="+mj-cs"/>
        </a:defRPr>
      </a:lvl1pPr>
    </p:titleStyle>
    <p:bodyStyle>
      <a:lvl1pPr marL="228600" indent="-228600" algn="l" defTabSz="914400" rtl="0" eaLnBrk="1" latinLnBrk="0" hangingPunct="1">
        <a:lnSpc>
          <a:spcPct val="100000"/>
        </a:lnSpc>
        <a:spcBef>
          <a:spcPts val="600"/>
        </a:spcBef>
        <a:spcAft>
          <a:spcPts val="600"/>
        </a:spcAft>
        <a:buClr>
          <a:srgbClr val="002060"/>
        </a:buClr>
        <a:buFont typeface="Wingdings" pitchFamily="2" charset="2"/>
        <a:buChar char="§"/>
        <a:defRPr sz="1800" kern="1200">
          <a:solidFill>
            <a:schemeClr val="bg2">
              <a:lumMod val="25000"/>
            </a:schemeClr>
          </a:solidFill>
          <a:latin typeface="+mn-lt"/>
          <a:ea typeface="+mn-ea"/>
          <a:cs typeface="+mn-cs"/>
        </a:defRPr>
      </a:lvl1pPr>
      <a:lvl2pPr marL="685800" indent="-228600" algn="l" defTabSz="914400" rtl="0" eaLnBrk="1" latinLnBrk="0" hangingPunct="1">
        <a:lnSpc>
          <a:spcPct val="100000"/>
        </a:lnSpc>
        <a:spcBef>
          <a:spcPts val="600"/>
        </a:spcBef>
        <a:spcAft>
          <a:spcPts val="600"/>
        </a:spcAft>
        <a:buClr>
          <a:srgbClr val="002060"/>
        </a:buClr>
        <a:buFont typeface="Wingdings" pitchFamily="2" charset="2"/>
        <a:buChar char="§"/>
        <a:defRPr sz="1800" kern="1200">
          <a:solidFill>
            <a:schemeClr val="bg2">
              <a:lumMod val="25000"/>
            </a:schemeClr>
          </a:solidFill>
          <a:latin typeface="+mn-lt"/>
          <a:ea typeface="+mn-ea"/>
          <a:cs typeface="+mn-cs"/>
        </a:defRPr>
      </a:lvl2pPr>
      <a:lvl3pPr marL="1143000" indent="-228600" algn="l" defTabSz="914400" rtl="0" eaLnBrk="1" latinLnBrk="0" hangingPunct="1">
        <a:lnSpc>
          <a:spcPct val="100000"/>
        </a:lnSpc>
        <a:spcBef>
          <a:spcPts val="600"/>
        </a:spcBef>
        <a:spcAft>
          <a:spcPts val="600"/>
        </a:spcAft>
        <a:buClr>
          <a:srgbClr val="002060"/>
        </a:buClr>
        <a:buFont typeface="Wingdings" pitchFamily="2" charset="2"/>
        <a:buChar char="§"/>
        <a:defRPr sz="1800" kern="1200">
          <a:solidFill>
            <a:schemeClr val="bg2">
              <a:lumMod val="25000"/>
            </a:schemeClr>
          </a:solidFill>
          <a:latin typeface="+mn-lt"/>
          <a:ea typeface="+mn-ea"/>
          <a:cs typeface="+mn-cs"/>
        </a:defRPr>
      </a:lvl3pPr>
      <a:lvl4pPr marL="1600200" indent="-228600" algn="l" defTabSz="914400" rtl="0" eaLnBrk="1" latinLnBrk="0" hangingPunct="1">
        <a:lnSpc>
          <a:spcPct val="100000"/>
        </a:lnSpc>
        <a:spcBef>
          <a:spcPts val="600"/>
        </a:spcBef>
        <a:spcAft>
          <a:spcPts val="600"/>
        </a:spcAft>
        <a:buClr>
          <a:srgbClr val="002060"/>
        </a:buClr>
        <a:buFont typeface="Wingdings" pitchFamily="2" charset="2"/>
        <a:buChar char="§"/>
        <a:defRPr sz="1800" kern="1200">
          <a:solidFill>
            <a:schemeClr val="bg2">
              <a:lumMod val="25000"/>
            </a:schemeClr>
          </a:solidFill>
          <a:latin typeface="+mn-lt"/>
          <a:ea typeface="+mn-ea"/>
          <a:cs typeface="+mn-cs"/>
        </a:defRPr>
      </a:lvl4pPr>
      <a:lvl5pPr marL="2057400" indent="-228600" algn="l" defTabSz="914400" rtl="0" eaLnBrk="1" latinLnBrk="0" hangingPunct="1">
        <a:lnSpc>
          <a:spcPct val="100000"/>
        </a:lnSpc>
        <a:spcBef>
          <a:spcPts val="600"/>
        </a:spcBef>
        <a:spcAft>
          <a:spcPts val="600"/>
        </a:spcAft>
        <a:buClr>
          <a:srgbClr val="002060"/>
        </a:buClr>
        <a:buFont typeface="Wingdings" pitchFamily="2" charset="2"/>
        <a:buChar char="§"/>
        <a:defRPr sz="1800" kern="1200">
          <a:solidFill>
            <a:schemeClr val="bg2">
              <a:lumMod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847CC8BF-515B-4A89-AC95-12AAF6F9583E}"/>
              </a:ext>
            </a:extLst>
          </p:cNvPr>
          <p:cNvPicPr>
            <a:picLocks noChangeAspect="1"/>
          </p:cNvPicPr>
          <p:nvPr userDrawn="1"/>
        </p:nvPicPr>
        <p:blipFill>
          <a:blip r:embed="rId4"/>
          <a:stretch>
            <a:fillRect/>
          </a:stretch>
        </p:blipFill>
        <p:spPr>
          <a:xfrm>
            <a:off x="5728535" y="216444"/>
            <a:ext cx="708619" cy="383990"/>
          </a:xfrm>
          <a:prstGeom prst="rect">
            <a:avLst/>
          </a:prstGeom>
        </p:spPr>
      </p:pic>
      <p:sp>
        <p:nvSpPr>
          <p:cNvPr id="2" name="Title Placeholder 1"/>
          <p:cNvSpPr>
            <a:spLocks noGrp="1"/>
          </p:cNvSpPr>
          <p:nvPr>
            <p:ph type="title"/>
          </p:nvPr>
        </p:nvSpPr>
        <p:spPr>
          <a:xfrm>
            <a:off x="660400" y="635882"/>
            <a:ext cx="10871200" cy="480131"/>
          </a:xfrm>
          <a:prstGeom prst="rect">
            <a:avLst/>
          </a:prstGeom>
        </p:spPr>
        <p:txBody>
          <a:bodyPr vert="horz" wrap="square" lIns="91440" tIns="45720" rIns="91440" bIns="45720" rtlCol="0" anchor="t">
            <a:noAutofit/>
          </a:bodyPr>
          <a:lstStyle/>
          <a:p>
            <a:pPr lvl="0"/>
            <a:r>
              <a:rPr lang="en-US" dirty="0"/>
              <a:t>Click to Edit Title</a:t>
            </a:r>
          </a:p>
        </p:txBody>
      </p:sp>
      <p:sp>
        <p:nvSpPr>
          <p:cNvPr id="16" name="Slide Number Placeholder 1">
            <a:extLst>
              <a:ext uri="{FF2B5EF4-FFF2-40B4-BE49-F238E27FC236}">
                <a16:creationId xmlns:a16="http://schemas.microsoft.com/office/drawing/2014/main" id="{E650C821-D45C-594D-9FE4-199545C3116B}"/>
              </a:ext>
            </a:extLst>
          </p:cNvPr>
          <p:cNvSpPr txBox="1">
            <a:spLocks/>
          </p:cNvSpPr>
          <p:nvPr userDrawn="1"/>
        </p:nvSpPr>
        <p:spPr>
          <a:xfrm>
            <a:off x="9148233" y="6356351"/>
            <a:ext cx="27432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200" dirty="0">
                <a:solidFill>
                  <a:schemeClr val="bg2">
                    <a:lumMod val="25000"/>
                  </a:schemeClr>
                </a:solidFill>
              </a:rPr>
              <a:t>|  </a:t>
            </a:r>
            <a:fld id="{B2FF7957-F19B-464F-93BA-0EBD0426A086}" type="slidenum">
              <a:rPr lang="en-US" sz="1200" smtClean="0">
                <a:solidFill>
                  <a:schemeClr val="bg2">
                    <a:lumMod val="25000"/>
                  </a:schemeClr>
                </a:solidFill>
              </a:rPr>
              <a:pPr algn="r"/>
              <a:t>‹#›</a:t>
            </a:fld>
            <a:endParaRPr lang="en-US" sz="1200" dirty="0">
              <a:solidFill>
                <a:schemeClr val="bg2">
                  <a:lumMod val="25000"/>
                </a:schemeClr>
              </a:solidFill>
            </a:endParaRPr>
          </a:p>
        </p:txBody>
      </p:sp>
      <p:cxnSp>
        <p:nvCxnSpPr>
          <p:cNvPr id="6" name="Straight Connector 5">
            <a:extLst>
              <a:ext uri="{FF2B5EF4-FFF2-40B4-BE49-F238E27FC236}">
                <a16:creationId xmlns:a16="http://schemas.microsoft.com/office/drawing/2014/main" id="{4630F685-02F4-4F2E-9E85-6A40CCACC149}"/>
              </a:ext>
            </a:extLst>
          </p:cNvPr>
          <p:cNvCxnSpPr>
            <a:cxnSpLocks/>
          </p:cNvCxnSpPr>
          <p:nvPr userDrawn="1"/>
        </p:nvCxnSpPr>
        <p:spPr>
          <a:xfrm>
            <a:off x="660400" y="457200"/>
            <a:ext cx="4927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C9134A48-5CC9-4FA3-8CD8-4223D342FB61}"/>
              </a:ext>
            </a:extLst>
          </p:cNvPr>
          <p:cNvCxnSpPr>
            <a:cxnSpLocks/>
          </p:cNvCxnSpPr>
          <p:nvPr userDrawn="1"/>
        </p:nvCxnSpPr>
        <p:spPr>
          <a:xfrm>
            <a:off x="6577659" y="457200"/>
            <a:ext cx="4953941"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9" name="Picture 8" descr="CL_New Logo (Horiz_Color).jpg">
            <a:extLst>
              <a:ext uri="{FF2B5EF4-FFF2-40B4-BE49-F238E27FC236}">
                <a16:creationId xmlns:a16="http://schemas.microsoft.com/office/drawing/2014/main" id="{B6FAF067-EE88-4E03-A0B8-69440B921666}"/>
              </a:ext>
            </a:extLst>
          </p:cNvPr>
          <p:cNvPicPr>
            <a:picLocks noChangeAspect="1"/>
          </p:cNvPicPr>
          <p:nvPr userDrawn="1"/>
        </p:nvPicPr>
        <p:blipFill rotWithShape="1">
          <a:blip r:embed="rId5" cstate="print"/>
          <a:srcRect b="-10356"/>
          <a:stretch/>
        </p:blipFill>
        <p:spPr>
          <a:xfrm>
            <a:off x="10333353" y="6435818"/>
            <a:ext cx="927353" cy="138500"/>
          </a:xfrm>
          <a:prstGeom prst="rect">
            <a:avLst/>
          </a:prstGeom>
        </p:spPr>
      </p:pic>
    </p:spTree>
    <p:extLst>
      <p:ext uri="{BB962C8B-B14F-4D97-AF65-F5344CB8AC3E}">
        <p14:creationId xmlns:p14="http://schemas.microsoft.com/office/powerpoint/2010/main" val="2534159315"/>
      </p:ext>
    </p:extLst>
  </p:cSld>
  <p:clrMap bg1="lt1" tx1="dk1" bg2="lt2" tx2="dk2" accent1="accent1" accent2="accent2" accent3="accent3" accent4="accent4" accent5="accent5" accent6="accent6" hlink="hlink" folHlink="folHlink"/>
  <p:sldLayoutIdLst>
    <p:sldLayoutId id="2147483758" r:id="rId1"/>
    <p:sldLayoutId id="2147483757" r:id="rId2"/>
  </p:sldLayoutIdLst>
  <p:txStyles>
    <p:titleStyle>
      <a:lvl1pPr algn="ctr" defTabSz="914400" rtl="0" eaLnBrk="1" latinLnBrk="0" hangingPunct="1">
        <a:lnSpc>
          <a:spcPct val="90000"/>
        </a:lnSpc>
        <a:spcBef>
          <a:spcPct val="0"/>
        </a:spcBef>
        <a:buNone/>
        <a:defRPr sz="2800" b="1" kern="1200">
          <a:solidFill>
            <a:schemeClr val="accent1"/>
          </a:solidFill>
          <a:latin typeface="+mn-lt"/>
          <a:ea typeface="+mj-ea"/>
          <a:cs typeface="+mj-cs"/>
        </a:defRPr>
      </a:lvl1pPr>
    </p:titleStyle>
    <p:bodyStyle>
      <a:lvl1pPr marL="228600" indent="-228600" algn="l" defTabSz="914400" rtl="0" eaLnBrk="1" latinLnBrk="0" hangingPunct="1">
        <a:lnSpc>
          <a:spcPct val="100000"/>
        </a:lnSpc>
        <a:spcBef>
          <a:spcPts val="600"/>
        </a:spcBef>
        <a:spcAft>
          <a:spcPts val="600"/>
        </a:spcAft>
        <a:buClr>
          <a:srgbClr val="002060"/>
        </a:buClr>
        <a:buFont typeface="Wingdings" pitchFamily="2" charset="2"/>
        <a:buChar char="§"/>
        <a:defRPr sz="1800" kern="1200">
          <a:solidFill>
            <a:schemeClr val="bg2">
              <a:lumMod val="25000"/>
            </a:schemeClr>
          </a:solidFill>
          <a:latin typeface="+mn-lt"/>
          <a:ea typeface="+mn-ea"/>
          <a:cs typeface="+mn-cs"/>
        </a:defRPr>
      </a:lvl1pPr>
      <a:lvl2pPr marL="685800" indent="-228600" algn="l" defTabSz="914400" rtl="0" eaLnBrk="1" latinLnBrk="0" hangingPunct="1">
        <a:lnSpc>
          <a:spcPct val="100000"/>
        </a:lnSpc>
        <a:spcBef>
          <a:spcPts val="600"/>
        </a:spcBef>
        <a:spcAft>
          <a:spcPts val="600"/>
        </a:spcAft>
        <a:buClr>
          <a:srgbClr val="002060"/>
        </a:buClr>
        <a:buFont typeface="Wingdings" pitchFamily="2" charset="2"/>
        <a:buChar char="§"/>
        <a:defRPr sz="1800" kern="1200">
          <a:solidFill>
            <a:schemeClr val="bg2">
              <a:lumMod val="25000"/>
            </a:schemeClr>
          </a:solidFill>
          <a:latin typeface="+mn-lt"/>
          <a:ea typeface="+mn-ea"/>
          <a:cs typeface="+mn-cs"/>
        </a:defRPr>
      </a:lvl2pPr>
      <a:lvl3pPr marL="1143000" indent="-228600" algn="l" defTabSz="914400" rtl="0" eaLnBrk="1" latinLnBrk="0" hangingPunct="1">
        <a:lnSpc>
          <a:spcPct val="100000"/>
        </a:lnSpc>
        <a:spcBef>
          <a:spcPts val="600"/>
        </a:spcBef>
        <a:spcAft>
          <a:spcPts val="600"/>
        </a:spcAft>
        <a:buClr>
          <a:srgbClr val="002060"/>
        </a:buClr>
        <a:buFont typeface="Wingdings" pitchFamily="2" charset="2"/>
        <a:buChar char="§"/>
        <a:defRPr sz="1800" kern="1200">
          <a:solidFill>
            <a:schemeClr val="bg2">
              <a:lumMod val="25000"/>
            </a:schemeClr>
          </a:solidFill>
          <a:latin typeface="+mn-lt"/>
          <a:ea typeface="+mn-ea"/>
          <a:cs typeface="+mn-cs"/>
        </a:defRPr>
      </a:lvl3pPr>
      <a:lvl4pPr marL="1600200" indent="-228600" algn="l" defTabSz="914400" rtl="0" eaLnBrk="1" latinLnBrk="0" hangingPunct="1">
        <a:lnSpc>
          <a:spcPct val="100000"/>
        </a:lnSpc>
        <a:spcBef>
          <a:spcPts val="600"/>
        </a:spcBef>
        <a:spcAft>
          <a:spcPts val="600"/>
        </a:spcAft>
        <a:buClr>
          <a:srgbClr val="002060"/>
        </a:buClr>
        <a:buFont typeface="Wingdings" pitchFamily="2" charset="2"/>
        <a:buChar char="§"/>
        <a:defRPr sz="1800" kern="1200">
          <a:solidFill>
            <a:schemeClr val="bg2">
              <a:lumMod val="25000"/>
            </a:schemeClr>
          </a:solidFill>
          <a:latin typeface="+mn-lt"/>
          <a:ea typeface="+mn-ea"/>
          <a:cs typeface="+mn-cs"/>
        </a:defRPr>
      </a:lvl4pPr>
      <a:lvl5pPr marL="2057400" indent="-228600" algn="l" defTabSz="914400" rtl="0" eaLnBrk="1" latinLnBrk="0" hangingPunct="1">
        <a:lnSpc>
          <a:spcPct val="100000"/>
        </a:lnSpc>
        <a:spcBef>
          <a:spcPts val="600"/>
        </a:spcBef>
        <a:spcAft>
          <a:spcPts val="600"/>
        </a:spcAft>
        <a:buClr>
          <a:srgbClr val="002060"/>
        </a:buClr>
        <a:buFont typeface="Wingdings" pitchFamily="2" charset="2"/>
        <a:buChar char="§"/>
        <a:defRPr sz="1800" kern="1200">
          <a:solidFill>
            <a:schemeClr val="bg2">
              <a:lumMod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ed.sc.gov/policy/federal-education-programs/esser-funding-information/arp-eans/" TargetMode="External"/><Relationship Id="rId2" Type="http://schemas.openxmlformats.org/officeDocument/2006/relationships/hyperlink" Target="https://scdhec.gov/covid19/covid-19-data/south-carolina-county-level-data-covid-19" TargetMode="External"/><Relationship Id="rId1" Type="http://schemas.openxmlformats.org/officeDocument/2006/relationships/slideLayout" Target="../slideLayouts/slideLayout2.xml"/><Relationship Id="rId4" Type="http://schemas.openxmlformats.org/officeDocument/2006/relationships/image" Target="../media/image6.tmp"/></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mailto:sceans@ed.sc.gov"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hyperlink" Target="https://ed.sc.gov/policy/federal-education-programs/esser-funding-information/arp-eans/"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tmp"/><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ed.sc.gov/policy/federal-education-programs/esser-funding-information/arp-eans/"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8.tmp"/><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9.tmp"/><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0.tmp"/><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2.tmp"/><Relationship Id="rId4" Type="http://schemas.openxmlformats.org/officeDocument/2006/relationships/image" Target="../media/image11.tmp"/></Relationships>
</file>

<file path=ppt/slides/_rels/slide23.xml.rels><?xml version="1.0" encoding="UTF-8" standalone="yes"?>
<Relationships xmlns="http://schemas.openxmlformats.org/package/2006/relationships"><Relationship Id="rId3" Type="http://schemas.openxmlformats.org/officeDocument/2006/relationships/image" Target="../media/image13.tmp"/><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4.tmp"/><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6.tmp"/><Relationship Id="rId2" Type="http://schemas.openxmlformats.org/officeDocument/2006/relationships/image" Target="../media/image15.tmp"/><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hyperlink" Target="https://ed.sc.gov/policy/federal-education-programs/esser-funding-information/arp-eans/"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s://ed.sc.gov/policy/federal-education-programs/esser-funding-information/arp-eans/" TargetMode="External"/><Relationship Id="rId2" Type="http://schemas.openxmlformats.org/officeDocument/2006/relationships/hyperlink" Target="https://ed.sc.gov/policy/federal-education-programs/esser-funding-information/emergency-assistance-to-non-public-schools" TargetMode="External"/><Relationship Id="rId1" Type="http://schemas.openxmlformats.org/officeDocument/2006/relationships/slideLayout" Target="../slideLayouts/slideLayout2.xml"/><Relationship Id="rId6" Type="http://schemas.openxmlformats.org/officeDocument/2006/relationships/hyperlink" Target="https://oese.ed.gov/files/2021/09/Final-EANS-FAQ-Update-9.17.21.pdf" TargetMode="External"/><Relationship Id="rId5" Type="http://schemas.openxmlformats.org/officeDocument/2006/relationships/hyperlink" Target="https://oese.ed.gov/offices/american-rescue-plan/american-rescue-plan-emergency-assistance-to-non-public-schools/" TargetMode="External"/><Relationship Id="rId4" Type="http://schemas.openxmlformats.org/officeDocument/2006/relationships/hyperlink" Target="https://ed.sc.gov/policy/federal-education-programs/esser-funding-information/arp-eans/allowable-uses/" TargetMode="External"/></Relationships>
</file>

<file path=ppt/slides/_rels/slide28.xml.rels><?xml version="1.0" encoding="UTF-8" standalone="yes"?>
<Relationships xmlns="http://schemas.openxmlformats.org/package/2006/relationships"><Relationship Id="rId3" Type="http://schemas.openxmlformats.org/officeDocument/2006/relationships/hyperlink" Target="mailto:SCEANS@catapultlearning.com" TargetMode="External"/><Relationship Id="rId2" Type="http://schemas.openxmlformats.org/officeDocument/2006/relationships/hyperlink" Target="mailto:sceans@ed.sc.gov" TargetMode="Externa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aspe.hhs.gov/sites/default/files/migrated_legacy_files/194391/2020-percentage-poverty-tool.pdf"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5.tmp"/><Relationship Id="rId4" Type="http://schemas.openxmlformats.org/officeDocument/2006/relationships/hyperlink" Target="https://ed.sc.gov/policy/federal-education-programs/esser-funding-information/arp-ean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t>American Rescue Plan Emergency Assistance to Nonpublic Schools </a:t>
            </a:r>
            <a:br>
              <a:rPr lang="en-US" dirty="0"/>
            </a:br>
            <a:r>
              <a:rPr lang="en-US" dirty="0"/>
              <a:t>(ARP EANS)</a:t>
            </a:r>
          </a:p>
        </p:txBody>
      </p:sp>
      <p:sp>
        <p:nvSpPr>
          <p:cNvPr id="3" name="Subtitle 2"/>
          <p:cNvSpPr>
            <a:spLocks noGrp="1"/>
          </p:cNvSpPr>
          <p:nvPr>
            <p:ph type="subTitle" idx="1"/>
          </p:nvPr>
        </p:nvSpPr>
        <p:spPr/>
        <p:txBody>
          <a:bodyPr>
            <a:normAutofit/>
          </a:bodyPr>
          <a:lstStyle/>
          <a:p>
            <a:pPr>
              <a:spcBef>
                <a:spcPct val="20000"/>
              </a:spcBef>
            </a:pPr>
            <a:r>
              <a:rPr lang="en-US" sz="2800" dirty="0">
                <a:solidFill>
                  <a:schemeClr val="tx1">
                    <a:tint val="75000"/>
                  </a:schemeClr>
                </a:solidFill>
                <a:latin typeface="Times New Roman" panose="02020603050405020304" pitchFamily="18" charset="0"/>
                <a:cs typeface="Times New Roman" panose="02020603050405020304" pitchFamily="18" charset="0"/>
              </a:rPr>
              <a:t>Technical Assistance Session</a:t>
            </a:r>
          </a:p>
        </p:txBody>
      </p:sp>
    </p:spTree>
    <p:extLst>
      <p:ext uri="{BB962C8B-B14F-4D97-AF65-F5344CB8AC3E}">
        <p14:creationId xmlns:p14="http://schemas.microsoft.com/office/powerpoint/2010/main" val="36771849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Impact of COVID-19</a:t>
            </a:r>
          </a:p>
        </p:txBody>
      </p:sp>
      <p:sp>
        <p:nvSpPr>
          <p:cNvPr id="3" name="Content Placeholder 2"/>
          <p:cNvSpPr>
            <a:spLocks noGrp="1"/>
          </p:cNvSpPr>
          <p:nvPr>
            <p:ph idx="1"/>
          </p:nvPr>
        </p:nvSpPr>
        <p:spPr/>
        <p:txBody>
          <a:bodyPr>
            <a:normAutofit/>
          </a:bodyPr>
          <a:lstStyle/>
          <a:p>
            <a:r>
              <a:rPr lang="en-US" dirty="0"/>
              <a:t>Private schools must list the county(</a:t>
            </a:r>
            <a:r>
              <a:rPr lang="en-US" dirty="0" err="1"/>
              <a:t>ies</a:t>
            </a:r>
            <a:r>
              <a:rPr lang="en-US" dirty="0"/>
              <a:t>) they serve, indicate the proportion of enrollment for each county, and provide the COVID infection rate for each county</a:t>
            </a:r>
          </a:p>
          <a:p>
            <a:pPr lvl="1"/>
            <a:r>
              <a:rPr lang="en-US" dirty="0"/>
              <a:t>To ensure all schools are reporting for the same time period, we will be looking at infections rates </a:t>
            </a:r>
            <a:r>
              <a:rPr lang="en-US" b="1" dirty="0"/>
              <a:t>as of October 15, 2021</a:t>
            </a:r>
            <a:endParaRPr lang="en-US" dirty="0"/>
          </a:p>
          <a:p>
            <a:pPr lvl="1"/>
            <a:r>
              <a:rPr lang="en-US" dirty="0"/>
              <a:t>Schools whose proportionate infection rates exceed the U.S. infection rate as of October 15, 2021, will be considered “most impacted”</a:t>
            </a:r>
          </a:p>
          <a:p>
            <a:r>
              <a:rPr lang="en-US" dirty="0"/>
              <a:t>The SCDE will be utilizing the South Carolina Department of Health and Environmental Control (SCDHEC) to verify community infection rates</a:t>
            </a:r>
          </a:p>
          <a:p>
            <a:endParaRPr lang="en-US" dirty="0"/>
          </a:p>
        </p:txBody>
      </p:sp>
    </p:spTree>
    <p:extLst>
      <p:ext uri="{BB962C8B-B14F-4D97-AF65-F5344CB8AC3E}">
        <p14:creationId xmlns:p14="http://schemas.microsoft.com/office/powerpoint/2010/main" val="9640186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COVID-19 Dashboard</a:t>
            </a:r>
          </a:p>
        </p:txBody>
      </p:sp>
      <p:sp>
        <p:nvSpPr>
          <p:cNvPr id="3" name="Content Placeholder 2"/>
          <p:cNvSpPr>
            <a:spLocks noGrp="1"/>
          </p:cNvSpPr>
          <p:nvPr>
            <p:ph idx="1"/>
          </p:nvPr>
        </p:nvSpPr>
        <p:spPr>
          <a:xfrm>
            <a:off x="838200" y="1690688"/>
            <a:ext cx="10515600" cy="1580044"/>
          </a:xfrm>
        </p:spPr>
        <p:txBody>
          <a:bodyPr>
            <a:normAutofit fontScale="77500" lnSpcReduction="20000"/>
          </a:bodyPr>
          <a:lstStyle/>
          <a:p>
            <a:r>
              <a:rPr lang="en-US" dirty="0"/>
              <a:t>The SCDHEC COVID-19 dashboard can be </a:t>
            </a:r>
            <a:r>
              <a:rPr lang="en-US" dirty="0">
                <a:hlinkClick r:id="rId2"/>
              </a:rPr>
              <a:t>found here</a:t>
            </a:r>
            <a:r>
              <a:rPr lang="en-US" dirty="0"/>
              <a:t> and is also available on the </a:t>
            </a:r>
            <a:r>
              <a:rPr lang="en-US" dirty="0">
                <a:hlinkClick r:id="rId3"/>
              </a:rPr>
              <a:t>SC ARP EANS</a:t>
            </a:r>
            <a:r>
              <a:rPr lang="en-US" dirty="0"/>
              <a:t> website and in our application</a:t>
            </a:r>
          </a:p>
          <a:p>
            <a:pPr lvl="1"/>
            <a:r>
              <a:rPr lang="en-US" dirty="0"/>
              <a:t>Once in the dashboard, click on the “Cases” tab for county-wide infection rates</a:t>
            </a:r>
          </a:p>
          <a:p>
            <a:pPr lvl="1"/>
            <a:r>
              <a:rPr lang="en-US" dirty="0"/>
              <a:t>Ensure the date range shows an end date of 10/15/2021</a:t>
            </a:r>
          </a:p>
          <a:p>
            <a:pPr lvl="1"/>
            <a:r>
              <a:rPr lang="en-US" dirty="0"/>
              <a:t>Based on the below, schools who serve Pickens county would report an infection rate of 21.59%</a:t>
            </a:r>
          </a:p>
        </p:txBody>
      </p:sp>
      <p:pic>
        <p:nvPicPr>
          <p:cNvPr id="5" name="Picture 4" descr="Graphical user interface, text, application&#10;&#10;Screenshot of the SCDHEC dashboard providing COVID-19 infection rate for Pickens county.">
            <a:extLst>
              <a:ext uri="{FF2B5EF4-FFF2-40B4-BE49-F238E27FC236}">
                <a16:creationId xmlns:a16="http://schemas.microsoft.com/office/drawing/2014/main" id="{27F0AB9E-62C7-41BC-BF01-7B2BFE90DED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25176" y="3213810"/>
            <a:ext cx="7803802" cy="2708046"/>
          </a:xfrm>
          <a:prstGeom prst="rect">
            <a:avLst/>
          </a:prstGeom>
        </p:spPr>
      </p:pic>
      <p:sp>
        <p:nvSpPr>
          <p:cNvPr id="6" name="TextBox 5">
            <a:extLst>
              <a:ext uri="{FF2B5EF4-FFF2-40B4-BE49-F238E27FC236}">
                <a16:creationId xmlns:a16="http://schemas.microsoft.com/office/drawing/2014/main" id="{086F6935-6E81-41EA-8D55-18DE77762B3A}"/>
              </a:ext>
            </a:extLst>
          </p:cNvPr>
          <p:cNvSpPr txBox="1"/>
          <p:nvPr/>
        </p:nvSpPr>
        <p:spPr>
          <a:xfrm>
            <a:off x="1725176" y="5921856"/>
            <a:ext cx="1808508" cy="253916"/>
          </a:xfrm>
          <a:prstGeom prst="rect">
            <a:avLst/>
          </a:prstGeom>
          <a:noFill/>
        </p:spPr>
        <p:txBody>
          <a:bodyPr wrap="none" rtlCol="0">
            <a:spAutoFit/>
          </a:bodyPr>
          <a:lstStyle/>
          <a:p>
            <a:r>
              <a:rPr lang="en-US" sz="1050" i="1" dirty="0"/>
              <a:t>SCDHEC COVID-19 Dashboard</a:t>
            </a:r>
          </a:p>
        </p:txBody>
      </p:sp>
      <p:sp>
        <p:nvSpPr>
          <p:cNvPr id="7" name="Rectangle 6" descr="Highlight of the COVID-19 infection rate per 100,000 population for Pickens County, used to establish COVID impact for eligibility">
            <a:extLst>
              <a:ext uri="{FF2B5EF4-FFF2-40B4-BE49-F238E27FC236}">
                <a16:creationId xmlns:a16="http://schemas.microsoft.com/office/drawing/2014/main" id="{08BF7282-6DBB-41A4-8FD1-201CF98F367B}"/>
              </a:ext>
              <a:ext uri="{C183D7F6-B498-43B3-948B-1728B52AA6E4}">
                <adec:decorative xmlns:adec="http://schemas.microsoft.com/office/drawing/2017/decorative" val="0"/>
              </a:ext>
            </a:extLst>
          </p:cNvPr>
          <p:cNvSpPr/>
          <p:nvPr/>
        </p:nvSpPr>
        <p:spPr>
          <a:xfrm>
            <a:off x="2663022" y="4469336"/>
            <a:ext cx="3145134" cy="253916"/>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271264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a:t>PROCUREMENT PROCESS</a:t>
            </a:r>
          </a:p>
        </p:txBody>
      </p:sp>
      <p:sp>
        <p:nvSpPr>
          <p:cNvPr id="5" name="Text Placeholder 4"/>
          <p:cNvSpPr>
            <a:spLocks noGrp="1"/>
          </p:cNvSpPr>
          <p:nvPr>
            <p:ph type="body" idx="1"/>
          </p:nvPr>
        </p:nvSpPr>
        <p:spPr/>
        <p:txBody>
          <a:bodyPr/>
          <a:lstStyle/>
          <a:p>
            <a:r>
              <a:rPr lang="en-US" dirty="0"/>
              <a:t>SC ARP EANS Program</a:t>
            </a:r>
          </a:p>
        </p:txBody>
      </p:sp>
    </p:spTree>
    <p:extLst>
      <p:ext uri="{BB962C8B-B14F-4D97-AF65-F5344CB8AC3E}">
        <p14:creationId xmlns:p14="http://schemas.microsoft.com/office/powerpoint/2010/main" val="16403177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Vendor Management</a:t>
            </a:r>
          </a:p>
        </p:txBody>
      </p:sp>
      <p:sp>
        <p:nvSpPr>
          <p:cNvPr id="3" name="Content Placeholder 2"/>
          <p:cNvSpPr>
            <a:spLocks noGrp="1"/>
          </p:cNvSpPr>
          <p:nvPr>
            <p:ph idx="1"/>
          </p:nvPr>
        </p:nvSpPr>
        <p:spPr/>
        <p:txBody>
          <a:bodyPr>
            <a:normAutofit/>
          </a:bodyPr>
          <a:lstStyle/>
          <a:p>
            <a:r>
              <a:rPr lang="en-US" dirty="0"/>
              <a:t>Vendors are no longer limited to those who are contracted with the SCDE</a:t>
            </a:r>
          </a:p>
          <a:p>
            <a:r>
              <a:rPr lang="en-US" dirty="0"/>
              <a:t>A third-party vendor will be utilized in a similar manner as with EANS I</a:t>
            </a:r>
          </a:p>
          <a:p>
            <a:pPr lvl="1"/>
            <a:r>
              <a:rPr lang="en-US" dirty="0"/>
              <a:t>Reimbursements are </a:t>
            </a:r>
            <a:r>
              <a:rPr lang="en-US" b="1" u="sng" dirty="0"/>
              <a:t>not</a:t>
            </a:r>
            <a:r>
              <a:rPr lang="en-US" dirty="0"/>
              <a:t> permitted. </a:t>
            </a:r>
          </a:p>
          <a:p>
            <a:pPr lvl="1"/>
            <a:r>
              <a:rPr lang="en-US" dirty="0"/>
              <a:t>Because the program is no longer limited to state-contracted vendors, schools must follow the SCDE procurement process</a:t>
            </a:r>
          </a:p>
          <a:p>
            <a:pPr lvl="1"/>
            <a:r>
              <a:rPr lang="en-US" dirty="0"/>
              <a:t>More information will be provided to approved applicants once finalized</a:t>
            </a:r>
          </a:p>
        </p:txBody>
      </p:sp>
    </p:spTree>
    <p:extLst>
      <p:ext uri="{BB962C8B-B14F-4D97-AF65-F5344CB8AC3E}">
        <p14:creationId xmlns:p14="http://schemas.microsoft.com/office/powerpoint/2010/main" val="33746351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CE533CC0-12FD-48EA-B850-DAAD1B25CCFB}"/>
              </a:ext>
            </a:extLst>
          </p:cNvPr>
          <p:cNvSpPr>
            <a:spLocks noGrp="1"/>
          </p:cNvSpPr>
          <p:nvPr>
            <p:ph type="title"/>
          </p:nvPr>
        </p:nvSpPr>
        <p:spPr/>
        <p:txBody>
          <a:bodyPr/>
          <a:lstStyle/>
          <a:p>
            <a:r>
              <a:rPr lang="en-US" dirty="0"/>
              <a:t>Procurement Thresholds</a:t>
            </a:r>
          </a:p>
        </p:txBody>
      </p:sp>
      <p:sp>
        <p:nvSpPr>
          <p:cNvPr id="8" name="Content Placeholder 7">
            <a:extLst>
              <a:ext uri="{FF2B5EF4-FFF2-40B4-BE49-F238E27FC236}">
                <a16:creationId xmlns:a16="http://schemas.microsoft.com/office/drawing/2014/main" id="{E68E2606-53AB-47E7-9A94-160A5ECCCEC9}"/>
              </a:ext>
            </a:extLst>
          </p:cNvPr>
          <p:cNvSpPr>
            <a:spLocks noGrp="1"/>
          </p:cNvSpPr>
          <p:nvPr>
            <p:ph idx="1"/>
          </p:nvPr>
        </p:nvSpPr>
        <p:spPr>
          <a:xfrm>
            <a:off x="838200" y="1703301"/>
            <a:ext cx="10515600" cy="4931675"/>
          </a:xfrm>
        </p:spPr>
        <p:txBody>
          <a:bodyPr>
            <a:normAutofit fontScale="85000" lnSpcReduction="20000"/>
          </a:bodyPr>
          <a:lstStyle/>
          <a:p>
            <a:r>
              <a:rPr lang="en-US" sz="3500" dirty="0"/>
              <a:t>Costs must be allowable, reasonable, and necessary, and be included </a:t>
            </a:r>
            <a:r>
              <a:rPr lang="en-US" sz="3600" dirty="0"/>
              <a:t>in the school’s final approval for assistance</a:t>
            </a:r>
            <a:endParaRPr lang="en-US" sz="3500" dirty="0"/>
          </a:p>
          <a:p>
            <a:r>
              <a:rPr lang="en-US" sz="3500" dirty="0"/>
              <a:t>Quotes must be obtained prior to request</a:t>
            </a:r>
          </a:p>
          <a:p>
            <a:pPr lvl="1"/>
            <a:r>
              <a:rPr lang="en-US" sz="2900" dirty="0"/>
              <a:t>Up to $10,000 – One Quote</a:t>
            </a:r>
          </a:p>
          <a:p>
            <a:pPr lvl="1"/>
            <a:r>
              <a:rPr lang="en-US" sz="2900" dirty="0"/>
              <a:t>Over $10,000 – Three (3) Bona Fide Quotes from qualified sources of supply </a:t>
            </a:r>
          </a:p>
          <a:p>
            <a:pPr lvl="0"/>
            <a:r>
              <a:rPr lang="en-US" sz="3500" dirty="0"/>
              <a:t>If you cannot obtain three quotes, entity must: </a:t>
            </a:r>
          </a:p>
          <a:p>
            <a:pPr lvl="1"/>
            <a:r>
              <a:rPr lang="en-US" sz="2900" dirty="0"/>
              <a:t>provide proof that request was advertised on school website, or </a:t>
            </a:r>
          </a:p>
          <a:p>
            <a:pPr lvl="1"/>
            <a:r>
              <a:rPr lang="en-US" sz="2900" dirty="0"/>
              <a:t>provide proof that three quotes were attempted</a:t>
            </a:r>
          </a:p>
          <a:p>
            <a:r>
              <a:rPr lang="en-US" sz="3500" dirty="0"/>
              <a:t>We will allow funding for the request of the lowest bid</a:t>
            </a:r>
          </a:p>
          <a:p>
            <a:endParaRPr lang="en-US" sz="3500" dirty="0"/>
          </a:p>
          <a:p>
            <a:pPr marL="0" indent="0" algn="ctr">
              <a:buNone/>
            </a:pPr>
            <a:r>
              <a:rPr lang="en-US" sz="3000" i="1" dirty="0"/>
              <a:t>* Applies to all purchases other than Catapult Learning services</a:t>
            </a:r>
          </a:p>
          <a:p>
            <a:pPr marL="0" indent="0">
              <a:buNone/>
            </a:pPr>
            <a:endParaRPr lang="en-US" sz="3500" dirty="0"/>
          </a:p>
          <a:p>
            <a:endParaRPr lang="en-US" dirty="0"/>
          </a:p>
        </p:txBody>
      </p:sp>
    </p:spTree>
    <p:extLst>
      <p:ext uri="{BB962C8B-B14F-4D97-AF65-F5344CB8AC3E}">
        <p14:creationId xmlns:p14="http://schemas.microsoft.com/office/powerpoint/2010/main" val="17037087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Equipment</a:t>
            </a:r>
          </a:p>
        </p:txBody>
      </p:sp>
      <p:sp>
        <p:nvSpPr>
          <p:cNvPr id="3" name="Content Placeholder 2"/>
          <p:cNvSpPr>
            <a:spLocks noGrp="1"/>
          </p:cNvSpPr>
          <p:nvPr>
            <p:ph idx="1"/>
          </p:nvPr>
        </p:nvSpPr>
        <p:spPr>
          <a:xfrm>
            <a:off x="838200" y="1494263"/>
            <a:ext cx="10515600" cy="4863675"/>
          </a:xfrm>
        </p:spPr>
        <p:txBody>
          <a:bodyPr>
            <a:normAutofit fontScale="92500" lnSpcReduction="20000"/>
          </a:bodyPr>
          <a:lstStyle/>
          <a:p>
            <a:r>
              <a:rPr lang="en-US" dirty="0"/>
              <a:t>Equipment is defined as: </a:t>
            </a:r>
          </a:p>
          <a:p>
            <a:pPr lvl="1"/>
            <a:r>
              <a:rPr lang="en-US" dirty="0"/>
              <a:t>Any single item whose market price or purchased cost is $2,500 or more; </a:t>
            </a:r>
            <a:r>
              <a:rPr lang="en-US" b="1" dirty="0"/>
              <a:t>or</a:t>
            </a:r>
          </a:p>
          <a:p>
            <a:pPr lvl="1"/>
            <a:r>
              <a:rPr lang="en-US" dirty="0"/>
              <a:t>Any technology device (such as a laptop, projector, interactive monitor, camera, or other device) regardless of cost</a:t>
            </a:r>
          </a:p>
          <a:p>
            <a:r>
              <a:rPr lang="en-US" dirty="0"/>
              <a:t>Prior to submitting a claim for equipment, the school must:</a:t>
            </a:r>
          </a:p>
          <a:p>
            <a:pPr lvl="1"/>
            <a:r>
              <a:rPr lang="en-US" dirty="0"/>
              <a:t>Download and complete the Equipment Tracker found on the SC ARP EANS website</a:t>
            </a:r>
          </a:p>
          <a:p>
            <a:pPr lvl="1"/>
            <a:r>
              <a:rPr lang="en-US" dirty="0"/>
              <a:t>Download and complete the Transfer of Ownership form found on the SC ARP EANS website, using the Equipment Tracker as an addendum</a:t>
            </a:r>
          </a:p>
          <a:p>
            <a:pPr lvl="1"/>
            <a:r>
              <a:rPr lang="en-US" dirty="0"/>
              <a:t>Email the Equipment Tracker in Excel format and a scanned copy of the signed Transfer of Ownership form to </a:t>
            </a:r>
            <a:r>
              <a:rPr lang="en-US" dirty="0">
                <a:hlinkClick r:id="rId3"/>
              </a:rPr>
              <a:t>sceans@ed.sc.gov</a:t>
            </a:r>
            <a:r>
              <a:rPr lang="en-US" dirty="0"/>
              <a:t> </a:t>
            </a:r>
          </a:p>
          <a:p>
            <a:r>
              <a:rPr lang="en-US" dirty="0"/>
              <a:t>The SCDE understands that serial numbers may not be available until devices are received. </a:t>
            </a:r>
          </a:p>
          <a:p>
            <a:pPr lvl="1"/>
            <a:r>
              <a:rPr lang="en-US" dirty="0"/>
              <a:t>We ask that you initially submit the tracker completed to the best of your ability. </a:t>
            </a:r>
          </a:p>
          <a:p>
            <a:pPr lvl="1"/>
            <a:r>
              <a:rPr lang="en-US" dirty="0"/>
              <a:t>Once the devices are received, update the tracker and send to </a:t>
            </a:r>
            <a:r>
              <a:rPr lang="en-US" dirty="0">
                <a:hlinkClick r:id="rId3"/>
              </a:rPr>
              <a:t>sceans@ed.sc.gov</a:t>
            </a:r>
            <a:r>
              <a:rPr lang="en-US" dirty="0"/>
              <a:t> for us to complete the process</a:t>
            </a:r>
          </a:p>
        </p:txBody>
      </p:sp>
    </p:spTree>
    <p:extLst>
      <p:ext uri="{BB962C8B-B14F-4D97-AF65-F5344CB8AC3E}">
        <p14:creationId xmlns:p14="http://schemas.microsoft.com/office/powerpoint/2010/main" val="35930165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Equipment – Annual Inventory</a:t>
            </a:r>
          </a:p>
        </p:txBody>
      </p:sp>
      <p:sp>
        <p:nvSpPr>
          <p:cNvPr id="3" name="Content Placeholder 2"/>
          <p:cNvSpPr>
            <a:spLocks noGrp="1"/>
          </p:cNvSpPr>
          <p:nvPr>
            <p:ph idx="1"/>
          </p:nvPr>
        </p:nvSpPr>
        <p:spPr>
          <a:xfrm>
            <a:off x="838200" y="1690689"/>
            <a:ext cx="10515600" cy="3795712"/>
          </a:xfrm>
        </p:spPr>
        <p:txBody>
          <a:bodyPr>
            <a:normAutofit/>
          </a:bodyPr>
          <a:lstStyle/>
          <a:p>
            <a:r>
              <a:rPr lang="en-US" dirty="0"/>
              <a:t>All tagged equipment must also be annually inventoried by the school</a:t>
            </a:r>
          </a:p>
          <a:p>
            <a:r>
              <a:rPr lang="en-US" dirty="0"/>
              <a:t>Around June 1</a:t>
            </a:r>
            <a:r>
              <a:rPr lang="en-US" baseline="30000" dirty="0"/>
              <a:t>st</a:t>
            </a:r>
            <a:r>
              <a:rPr lang="en-US" dirty="0"/>
              <a:t> of each year, non-public schools who received assistance for equipment will be provided with an inventory list and instructions on completing the annual inventory process</a:t>
            </a:r>
          </a:p>
          <a:p>
            <a:pPr lvl="1"/>
            <a:r>
              <a:rPr lang="en-US" dirty="0"/>
              <a:t>These steps include verifying physical condition of devices, confirming the correct asset tags are still affixed to the appropriate device, etc.</a:t>
            </a:r>
          </a:p>
          <a:p>
            <a:pPr lvl="1"/>
            <a:r>
              <a:rPr lang="en-US" dirty="0"/>
              <a:t>Affirmation that the inventory has been complete and any items needing addressed must then be sent back to the SCDE</a:t>
            </a:r>
          </a:p>
          <a:p>
            <a:pPr lvl="1"/>
            <a:r>
              <a:rPr lang="en-US" dirty="0"/>
              <a:t>This process must be complete prior to June 30</a:t>
            </a:r>
            <a:r>
              <a:rPr lang="en-US" baseline="30000" dirty="0"/>
              <a:t>th</a:t>
            </a:r>
            <a:r>
              <a:rPr lang="en-US" dirty="0"/>
              <a:t> </a:t>
            </a:r>
          </a:p>
        </p:txBody>
      </p:sp>
    </p:spTree>
    <p:extLst>
      <p:ext uri="{BB962C8B-B14F-4D97-AF65-F5344CB8AC3E}">
        <p14:creationId xmlns:p14="http://schemas.microsoft.com/office/powerpoint/2010/main" val="27596248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a:t>APPLICATION PROCESS</a:t>
            </a:r>
          </a:p>
        </p:txBody>
      </p:sp>
      <p:sp>
        <p:nvSpPr>
          <p:cNvPr id="5" name="Text Placeholder 4"/>
          <p:cNvSpPr>
            <a:spLocks noGrp="1"/>
          </p:cNvSpPr>
          <p:nvPr>
            <p:ph type="body" idx="1"/>
          </p:nvPr>
        </p:nvSpPr>
        <p:spPr/>
        <p:txBody>
          <a:bodyPr/>
          <a:lstStyle/>
          <a:p>
            <a:r>
              <a:rPr lang="en-US" dirty="0"/>
              <a:t>EANS Program</a:t>
            </a:r>
          </a:p>
        </p:txBody>
      </p:sp>
    </p:spTree>
    <p:extLst>
      <p:ext uri="{BB962C8B-B14F-4D97-AF65-F5344CB8AC3E}">
        <p14:creationId xmlns:p14="http://schemas.microsoft.com/office/powerpoint/2010/main" val="13844288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Application Process </a:t>
            </a:r>
          </a:p>
        </p:txBody>
      </p:sp>
      <p:sp>
        <p:nvSpPr>
          <p:cNvPr id="3" name="Content Placeholder 2"/>
          <p:cNvSpPr>
            <a:spLocks noGrp="1"/>
          </p:cNvSpPr>
          <p:nvPr>
            <p:ph idx="1"/>
          </p:nvPr>
        </p:nvSpPr>
        <p:spPr>
          <a:xfrm>
            <a:off x="838200" y="1690688"/>
            <a:ext cx="10515600" cy="4829382"/>
          </a:xfrm>
        </p:spPr>
        <p:txBody>
          <a:bodyPr>
            <a:normAutofit/>
          </a:bodyPr>
          <a:lstStyle/>
          <a:p>
            <a:r>
              <a:rPr lang="en-US" dirty="0"/>
              <a:t>Non-public schools must complete the online application found on the </a:t>
            </a:r>
            <a:r>
              <a:rPr lang="en-US" dirty="0">
                <a:hlinkClick r:id="rId2"/>
              </a:rPr>
              <a:t>SC ARP EANS</a:t>
            </a:r>
            <a:r>
              <a:rPr lang="en-US" dirty="0"/>
              <a:t> website by 11:59 p.m. on March 6, 2022</a:t>
            </a:r>
          </a:p>
          <a:p>
            <a:r>
              <a:rPr lang="en-US" dirty="0"/>
              <a:t>In addition to the previously-described eligibility data, non-public schools must provide a detailed description of products and/or services being requested</a:t>
            </a:r>
          </a:p>
          <a:p>
            <a:pPr lvl="1"/>
            <a:r>
              <a:rPr lang="en-US" dirty="0"/>
              <a:t>This includes the product and/or service, number of units, years applicable, purpose, cost for such assistance, and relation to the pandemic should be provided for us to appropriately determine allowability</a:t>
            </a:r>
          </a:p>
          <a:p>
            <a:pPr lvl="1"/>
            <a:r>
              <a:rPr lang="en-US" dirty="0"/>
              <a:t>If a school is initiating or continuing services with Catapult for Categories 4, 7, 9 or 12, please work with them to generate a proposal and upload this document in your application</a:t>
            </a:r>
          </a:p>
        </p:txBody>
      </p:sp>
    </p:spTree>
    <p:extLst>
      <p:ext uri="{BB962C8B-B14F-4D97-AF65-F5344CB8AC3E}">
        <p14:creationId xmlns:p14="http://schemas.microsoft.com/office/powerpoint/2010/main" val="34852739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6049" y="315687"/>
            <a:ext cx="5257800" cy="1485615"/>
          </a:xfrm>
        </p:spPr>
        <p:txBody>
          <a:bodyPr>
            <a:normAutofit fontScale="90000"/>
          </a:bodyPr>
          <a:lstStyle/>
          <a:p>
            <a:r>
              <a:rPr lang="en-US" sz="4900" dirty="0"/>
              <a:t>Online Application</a:t>
            </a:r>
            <a:br>
              <a:rPr lang="en-US" dirty="0"/>
            </a:br>
            <a:br>
              <a:rPr lang="en-US" dirty="0"/>
            </a:br>
            <a:r>
              <a:rPr lang="en-US" sz="3100" dirty="0"/>
              <a:t>Part A: Basic Information</a:t>
            </a:r>
          </a:p>
        </p:txBody>
      </p:sp>
      <p:sp>
        <p:nvSpPr>
          <p:cNvPr id="12" name="TextBox 11">
            <a:extLst>
              <a:ext uri="{FF2B5EF4-FFF2-40B4-BE49-F238E27FC236}">
                <a16:creationId xmlns:a16="http://schemas.microsoft.com/office/drawing/2014/main" id="{41585655-A1A6-4FCD-B29E-E0264EA56919}"/>
              </a:ext>
            </a:extLst>
          </p:cNvPr>
          <p:cNvSpPr txBox="1"/>
          <p:nvPr/>
        </p:nvSpPr>
        <p:spPr>
          <a:xfrm>
            <a:off x="606048" y="1801302"/>
            <a:ext cx="5257800" cy="3785652"/>
          </a:xfrm>
          <a:prstGeom prst="rect">
            <a:avLst/>
          </a:prstGeom>
          <a:noFill/>
        </p:spPr>
        <p:txBody>
          <a:bodyPr wrap="square" rtlCol="0">
            <a:spAutoFit/>
          </a:bodyPr>
          <a:lstStyle/>
          <a:p>
            <a:pPr marL="342900" indent="-342900">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School Name</a:t>
            </a:r>
          </a:p>
          <a:p>
            <a:pPr marL="342900" indent="-342900">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Physical Address (P.O. Box not permitted)</a:t>
            </a:r>
          </a:p>
          <a:p>
            <a:pPr marL="342900" indent="-342900">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Authorized Representative</a:t>
            </a:r>
          </a:p>
          <a:p>
            <a:pPr marL="800100" lvl="1" indent="-342900">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Individual with the authority to submit the application</a:t>
            </a:r>
          </a:p>
          <a:p>
            <a:pPr marL="342900" indent="-342900">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EANS Point of Contact</a:t>
            </a:r>
          </a:p>
          <a:p>
            <a:pPr marL="800100" lvl="1" indent="-342900">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Who we will reach out to if we have any questions or need additional information</a:t>
            </a:r>
          </a:p>
        </p:txBody>
      </p:sp>
      <p:pic>
        <p:nvPicPr>
          <p:cNvPr id="6" name="Content Placeholder 5" descr="Graphical user interface, application&#10;&#10;Part A of the SC ARP EANS application - Basic Information.">
            <a:extLst>
              <a:ext uri="{FF2B5EF4-FFF2-40B4-BE49-F238E27FC236}">
                <a16:creationId xmlns:a16="http://schemas.microsoft.com/office/drawing/2014/main" id="{EAA4B231-F6D4-4312-8EB5-7EADD2BDB7FE}"/>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328153" y="361315"/>
            <a:ext cx="5257798" cy="6135370"/>
          </a:xfrm>
        </p:spPr>
      </p:pic>
    </p:spTree>
    <p:extLst>
      <p:ext uri="{BB962C8B-B14F-4D97-AF65-F5344CB8AC3E}">
        <p14:creationId xmlns:p14="http://schemas.microsoft.com/office/powerpoint/2010/main" val="17797255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Purpose and Goals</a:t>
            </a:r>
          </a:p>
        </p:txBody>
      </p:sp>
      <p:sp>
        <p:nvSpPr>
          <p:cNvPr id="3" name="Content Placeholder 2"/>
          <p:cNvSpPr>
            <a:spLocks noGrp="1"/>
          </p:cNvSpPr>
          <p:nvPr>
            <p:ph idx="1"/>
          </p:nvPr>
        </p:nvSpPr>
        <p:spPr>
          <a:xfrm>
            <a:off x="838200" y="1690688"/>
            <a:ext cx="10515600" cy="4486275"/>
          </a:xfrm>
        </p:spPr>
        <p:txBody>
          <a:bodyPr>
            <a:normAutofit/>
          </a:bodyPr>
          <a:lstStyle/>
          <a:p>
            <a:r>
              <a:rPr lang="en-US" dirty="0"/>
              <a:t>The purpose of this Technical Assistance Session is to provide an overview of recent revisions to eligibility criteria under the SC ARP EANS program, as well as a change to some processes previously outlined during the Technical Assistance Session dated 10/27/2021, which can be found on the </a:t>
            </a:r>
            <a:r>
              <a:rPr lang="en-US" dirty="0">
                <a:hlinkClick r:id="rId2"/>
              </a:rPr>
              <a:t>SC ARP EANS</a:t>
            </a:r>
            <a:r>
              <a:rPr lang="en-US" dirty="0"/>
              <a:t> website. </a:t>
            </a:r>
          </a:p>
          <a:p>
            <a:r>
              <a:rPr lang="en-US" dirty="0"/>
              <a:t>The Goal of this session is to provide interested parties with an understanding of the SC ARP EANS revised eligibility and the processes that the SCDE will use to administer these funds.</a:t>
            </a:r>
          </a:p>
        </p:txBody>
      </p:sp>
    </p:spTree>
    <p:extLst>
      <p:ext uri="{BB962C8B-B14F-4D97-AF65-F5344CB8AC3E}">
        <p14:creationId xmlns:p14="http://schemas.microsoft.com/office/powerpoint/2010/main" val="333404964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6049" y="315687"/>
            <a:ext cx="5257800" cy="1485615"/>
          </a:xfrm>
        </p:spPr>
        <p:txBody>
          <a:bodyPr>
            <a:normAutofit fontScale="90000"/>
          </a:bodyPr>
          <a:lstStyle/>
          <a:p>
            <a:r>
              <a:rPr lang="en-US" sz="4900" dirty="0"/>
              <a:t>Online Application</a:t>
            </a:r>
            <a:br>
              <a:rPr lang="en-US" dirty="0"/>
            </a:br>
            <a:br>
              <a:rPr lang="en-US" dirty="0"/>
            </a:br>
            <a:r>
              <a:rPr lang="en-US" sz="3100" dirty="0"/>
              <a:t>Part B: Eligibility</a:t>
            </a:r>
            <a:endParaRPr lang="en-US" dirty="0"/>
          </a:p>
        </p:txBody>
      </p:sp>
      <p:sp>
        <p:nvSpPr>
          <p:cNvPr id="12" name="TextBox 11">
            <a:extLst>
              <a:ext uri="{FF2B5EF4-FFF2-40B4-BE49-F238E27FC236}">
                <a16:creationId xmlns:a16="http://schemas.microsoft.com/office/drawing/2014/main" id="{41585655-A1A6-4FCD-B29E-E0264EA56919}"/>
              </a:ext>
            </a:extLst>
          </p:cNvPr>
          <p:cNvSpPr txBox="1"/>
          <p:nvPr/>
        </p:nvSpPr>
        <p:spPr>
          <a:xfrm>
            <a:off x="606048" y="1801302"/>
            <a:ext cx="5257800" cy="4647426"/>
          </a:xfrm>
          <a:prstGeom prst="rect">
            <a:avLst/>
          </a:prstGeom>
          <a:noFill/>
        </p:spPr>
        <p:txBody>
          <a:bodyPr wrap="square" rtlCol="0">
            <a:spAutoFit/>
          </a:bodyPr>
          <a:lstStyle/>
          <a:p>
            <a:pPr marL="342900" indent="-342900">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Affirm and upload documentation supplying proof:</a:t>
            </a:r>
          </a:p>
          <a:p>
            <a:pPr marL="800100" lvl="1" indent="-342900">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Non-profit</a:t>
            </a:r>
          </a:p>
          <a:p>
            <a:pPr marL="800100" lvl="1" indent="-342900">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Accredited, licensed, or approved to operate</a:t>
            </a:r>
          </a:p>
          <a:p>
            <a:pPr marL="800100" lvl="1" indent="-342900">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In operation prior to March 13, 2020</a:t>
            </a:r>
          </a:p>
          <a:p>
            <a:pPr marL="342900" indent="-342900">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Affirm PPP was not applied for on or after December 27, 2020</a:t>
            </a:r>
          </a:p>
          <a:p>
            <a:pPr marL="342900" indent="-342900">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Affirm any PPP funds prior to Dec. 27, 2020, were not and will not be used for services being applied for</a:t>
            </a:r>
          </a:p>
          <a:p>
            <a:pPr marL="342900" indent="-342900">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Affirm any EANS I funds will not be used for services being applied for </a:t>
            </a:r>
          </a:p>
        </p:txBody>
      </p:sp>
      <p:pic>
        <p:nvPicPr>
          <p:cNvPr id="6" name="Content Placeholder 5" descr="Part B of the SC ARP EANS application - Non-Public School Eligibility">
            <a:extLst>
              <a:ext uri="{FF2B5EF4-FFF2-40B4-BE49-F238E27FC236}">
                <a16:creationId xmlns:a16="http://schemas.microsoft.com/office/drawing/2014/main" id="{28147BE4-EA23-4CBF-8CB3-000F8A04189B}"/>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328153" y="566675"/>
            <a:ext cx="5257798" cy="5724649"/>
          </a:xfrm>
        </p:spPr>
      </p:pic>
    </p:spTree>
    <p:extLst>
      <p:ext uri="{BB962C8B-B14F-4D97-AF65-F5344CB8AC3E}">
        <p14:creationId xmlns:p14="http://schemas.microsoft.com/office/powerpoint/2010/main" val="356700685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6049" y="315687"/>
            <a:ext cx="5257800" cy="1485615"/>
          </a:xfrm>
        </p:spPr>
        <p:txBody>
          <a:bodyPr>
            <a:normAutofit fontScale="90000"/>
          </a:bodyPr>
          <a:lstStyle/>
          <a:p>
            <a:r>
              <a:rPr lang="en-US" sz="4900" dirty="0"/>
              <a:t>Online Application</a:t>
            </a:r>
            <a:br>
              <a:rPr lang="en-US" dirty="0"/>
            </a:br>
            <a:br>
              <a:rPr lang="en-US" sz="2000" dirty="0"/>
            </a:br>
            <a:r>
              <a:rPr lang="en-US" sz="3100" dirty="0"/>
              <a:t>Part C: School Data</a:t>
            </a:r>
            <a:br>
              <a:rPr lang="en-US" sz="3100" dirty="0"/>
            </a:br>
            <a:r>
              <a:rPr lang="en-US" sz="2200" dirty="0"/>
              <a:t>Section 1: Enrollment &amp; Low-Income Data</a:t>
            </a:r>
            <a:endParaRPr lang="en-US" dirty="0"/>
          </a:p>
        </p:txBody>
      </p:sp>
      <p:sp>
        <p:nvSpPr>
          <p:cNvPr id="12" name="TextBox 11">
            <a:extLst>
              <a:ext uri="{FF2B5EF4-FFF2-40B4-BE49-F238E27FC236}">
                <a16:creationId xmlns:a16="http://schemas.microsoft.com/office/drawing/2014/main" id="{41585655-A1A6-4FCD-B29E-E0264EA56919}"/>
              </a:ext>
            </a:extLst>
          </p:cNvPr>
          <p:cNvSpPr txBox="1"/>
          <p:nvPr/>
        </p:nvSpPr>
        <p:spPr>
          <a:xfrm>
            <a:off x="606048" y="1801302"/>
            <a:ext cx="5257800" cy="4308872"/>
          </a:xfrm>
          <a:prstGeom prst="rect">
            <a:avLst/>
          </a:prstGeom>
          <a:noFill/>
        </p:spPr>
        <p:txBody>
          <a:bodyPr wrap="square" rtlCol="0">
            <a:spAutoFit/>
          </a:bodyPr>
          <a:lstStyle/>
          <a:p>
            <a:pPr marL="342900" indent="-342900">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School must provide: </a:t>
            </a:r>
          </a:p>
          <a:p>
            <a:pPr marL="800100" lvl="1" indent="-342900">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2020-2021 total enrollment</a:t>
            </a:r>
          </a:p>
          <a:p>
            <a:pPr marL="800100" lvl="1" indent="-342900">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Number of students from low-income households</a:t>
            </a:r>
          </a:p>
          <a:p>
            <a:pPr marL="800100" lvl="1" indent="-342900">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Data source used to provide the number of low-income students</a:t>
            </a:r>
          </a:p>
          <a:p>
            <a:pPr marL="342900" indent="-342900">
              <a:buFont typeface="Arial" panose="020B0604020202020204" pitchFamily="34" charset="0"/>
              <a:buChar char="•"/>
            </a:pPr>
            <a:r>
              <a:rPr lang="en-US" sz="2200" dirty="0">
                <a:latin typeface="Times New Roman" panose="02020603050405020304" pitchFamily="18" charset="0"/>
                <a:cs typeface="Times New Roman" panose="02020603050405020304" pitchFamily="18" charset="0"/>
              </a:rPr>
              <a:t>To qualify as low-income</a:t>
            </a:r>
          </a:p>
          <a:p>
            <a:pPr marL="800100" lvl="1" indent="-342900">
              <a:buFont typeface="Arial" panose="020B0604020202020204" pitchFamily="34" charset="0"/>
              <a:buChar char="•"/>
            </a:pPr>
            <a:r>
              <a:rPr lang="en-US" sz="2200" dirty="0">
                <a:latin typeface="Times New Roman" panose="02020603050405020304" pitchFamily="18" charset="0"/>
                <a:cs typeface="Times New Roman" panose="02020603050405020304" pitchFamily="18" charset="0"/>
              </a:rPr>
              <a:t>Student must be aged 5-17 years old</a:t>
            </a:r>
          </a:p>
          <a:p>
            <a:pPr marL="800100" lvl="1" indent="-342900">
              <a:buFont typeface="Arial" panose="020B0604020202020204" pitchFamily="34" charset="0"/>
              <a:buChar char="•"/>
            </a:pPr>
            <a:r>
              <a:rPr lang="en-US" sz="2200" dirty="0">
                <a:latin typeface="Times New Roman" panose="02020603050405020304" pitchFamily="18" charset="0"/>
                <a:cs typeface="Times New Roman" panose="02020603050405020304" pitchFamily="18" charset="0"/>
              </a:rPr>
              <a:t>Student must be from family or household whose income falls within 185% of the poverty level</a:t>
            </a:r>
          </a:p>
          <a:p>
            <a:pPr marL="800100" lvl="1" indent="-342900">
              <a:buFont typeface="Arial" panose="020B0604020202020204" pitchFamily="34" charset="0"/>
              <a:buChar char="•"/>
            </a:pPr>
            <a:endParaRPr lang="en-US" sz="2000" b="1" dirty="0">
              <a:latin typeface="Times New Roman" panose="02020603050405020304" pitchFamily="18" charset="0"/>
              <a:cs typeface="Times New Roman" panose="02020603050405020304" pitchFamily="18" charset="0"/>
            </a:endParaRPr>
          </a:p>
        </p:txBody>
      </p:sp>
      <p:pic>
        <p:nvPicPr>
          <p:cNvPr id="14" name="Content Placeholder 13" descr="Part C Section 1 of the SC ARP EANS application - Enrollment &amp; Low-Income Data">
            <a:extLst>
              <a:ext uri="{FF2B5EF4-FFF2-40B4-BE49-F238E27FC236}">
                <a16:creationId xmlns:a16="http://schemas.microsoft.com/office/drawing/2014/main" id="{7FD1311B-AE51-41F1-B7A4-7DD6D63CF336}"/>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096000" y="1019489"/>
            <a:ext cx="5778364" cy="4819021"/>
          </a:xfrm>
        </p:spPr>
      </p:pic>
    </p:spTree>
    <p:extLst>
      <p:ext uri="{BB962C8B-B14F-4D97-AF65-F5344CB8AC3E}">
        <p14:creationId xmlns:p14="http://schemas.microsoft.com/office/powerpoint/2010/main" val="353072426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6048" y="315687"/>
            <a:ext cx="5257800" cy="1485615"/>
          </a:xfrm>
        </p:spPr>
        <p:txBody>
          <a:bodyPr>
            <a:normAutofit fontScale="90000"/>
          </a:bodyPr>
          <a:lstStyle/>
          <a:p>
            <a:r>
              <a:rPr lang="en-US" sz="4900" dirty="0"/>
              <a:t>Online Application</a:t>
            </a:r>
            <a:br>
              <a:rPr lang="en-US" dirty="0"/>
            </a:br>
            <a:br>
              <a:rPr lang="en-US" sz="1600" dirty="0"/>
            </a:br>
            <a:r>
              <a:rPr lang="en-US" sz="3100" dirty="0"/>
              <a:t>Part C: School Data</a:t>
            </a:r>
            <a:br>
              <a:rPr lang="en-US" sz="3100" dirty="0"/>
            </a:br>
            <a:r>
              <a:rPr lang="en-US" sz="2200" dirty="0"/>
              <a:t>Section 2: Impact of COVID-19</a:t>
            </a:r>
            <a:endParaRPr lang="en-US" dirty="0"/>
          </a:p>
        </p:txBody>
      </p:sp>
      <p:sp>
        <p:nvSpPr>
          <p:cNvPr id="12" name="TextBox 11">
            <a:extLst>
              <a:ext uri="{FF2B5EF4-FFF2-40B4-BE49-F238E27FC236}">
                <a16:creationId xmlns:a16="http://schemas.microsoft.com/office/drawing/2014/main" id="{41585655-A1A6-4FCD-B29E-E0264EA56919}"/>
              </a:ext>
            </a:extLst>
          </p:cNvPr>
          <p:cNvSpPr txBox="1"/>
          <p:nvPr/>
        </p:nvSpPr>
        <p:spPr>
          <a:xfrm>
            <a:off x="606048" y="1725354"/>
            <a:ext cx="5155619" cy="2308324"/>
          </a:xfrm>
          <a:prstGeom prst="rect">
            <a:avLst/>
          </a:prstGeom>
          <a:noFill/>
        </p:spPr>
        <p:txBody>
          <a:bodyPr wrap="square" rtlCol="0">
            <a:spAutoFit/>
          </a:bodyPr>
          <a:lstStyle/>
          <a:p>
            <a:pPr marL="342900" indent="-342900">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School must provide: </a:t>
            </a:r>
          </a:p>
          <a:p>
            <a:pPr marL="800100" lvl="1" indent="-342900">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County(</a:t>
            </a:r>
            <a:r>
              <a:rPr lang="en-US" sz="2400" dirty="0" err="1">
                <a:latin typeface="Times New Roman" panose="02020603050405020304" pitchFamily="18" charset="0"/>
                <a:cs typeface="Times New Roman" panose="02020603050405020304" pitchFamily="18" charset="0"/>
              </a:rPr>
              <a:t>ies</a:t>
            </a:r>
            <a:r>
              <a:rPr lang="en-US" sz="2400" dirty="0">
                <a:latin typeface="Times New Roman" panose="02020603050405020304" pitchFamily="18" charset="0"/>
                <a:cs typeface="Times New Roman" panose="02020603050405020304" pitchFamily="18" charset="0"/>
              </a:rPr>
              <a:t>) in which they serve</a:t>
            </a:r>
          </a:p>
          <a:p>
            <a:pPr marL="800100" lvl="1" indent="-342900">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Percent of enrollment from each county</a:t>
            </a:r>
          </a:p>
          <a:p>
            <a:pPr marL="800100" lvl="1" indent="-342900">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Infection rate for each county as of 10/15/2021</a:t>
            </a:r>
          </a:p>
        </p:txBody>
      </p:sp>
      <p:pic>
        <p:nvPicPr>
          <p:cNvPr id="6" name="Content Placeholder 5" descr="Part C Section 2 of the SC ARP EANS application - COVID-19 Impact">
            <a:extLst>
              <a:ext uri="{FF2B5EF4-FFF2-40B4-BE49-F238E27FC236}">
                <a16:creationId xmlns:a16="http://schemas.microsoft.com/office/drawing/2014/main" id="{C5F11C03-4B8D-42E1-A4D3-91886B3E26F8}"/>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761667" y="315687"/>
            <a:ext cx="6143109" cy="3424607"/>
          </a:xfrm>
        </p:spPr>
      </p:pic>
      <p:pic>
        <p:nvPicPr>
          <p:cNvPr id="8" name="Picture 7" descr="A picture containing text&#10;&#10;Screenshot from SCDHEC showing COVID infection rate for Newberry County">
            <a:extLst>
              <a:ext uri="{FF2B5EF4-FFF2-40B4-BE49-F238E27FC236}">
                <a16:creationId xmlns:a16="http://schemas.microsoft.com/office/drawing/2014/main" id="{4D5E0978-F44A-4881-9380-B2E18FE5C49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8977" y="3957730"/>
            <a:ext cx="4711942" cy="2584583"/>
          </a:xfrm>
          <a:prstGeom prst="rect">
            <a:avLst/>
          </a:prstGeom>
        </p:spPr>
      </p:pic>
      <p:pic>
        <p:nvPicPr>
          <p:cNvPr id="10" name="Picture 9" descr="A picture containing text&#10;&#10;Screenshot from SCDHEC showing COVID infection rate for Saluda County">
            <a:extLst>
              <a:ext uri="{FF2B5EF4-FFF2-40B4-BE49-F238E27FC236}">
                <a16:creationId xmlns:a16="http://schemas.microsoft.com/office/drawing/2014/main" id="{825A8A8C-4284-48C7-B1C1-0CC0D3D5504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601083" y="3805322"/>
            <a:ext cx="4464279" cy="2736991"/>
          </a:xfrm>
          <a:prstGeom prst="rect">
            <a:avLst/>
          </a:prstGeom>
        </p:spPr>
      </p:pic>
    </p:spTree>
    <p:extLst>
      <p:ext uri="{BB962C8B-B14F-4D97-AF65-F5344CB8AC3E}">
        <p14:creationId xmlns:p14="http://schemas.microsoft.com/office/powerpoint/2010/main" val="308501852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6049" y="315687"/>
            <a:ext cx="5257800" cy="1485615"/>
          </a:xfrm>
        </p:spPr>
        <p:txBody>
          <a:bodyPr>
            <a:normAutofit fontScale="90000"/>
          </a:bodyPr>
          <a:lstStyle/>
          <a:p>
            <a:r>
              <a:rPr lang="en-US" sz="4900" dirty="0"/>
              <a:t>Online Application</a:t>
            </a:r>
            <a:br>
              <a:rPr lang="en-US" dirty="0"/>
            </a:br>
            <a:br>
              <a:rPr lang="en-US" sz="2000" dirty="0"/>
            </a:br>
            <a:r>
              <a:rPr lang="en-US" sz="3100" dirty="0"/>
              <a:t>Part C: School Data</a:t>
            </a:r>
            <a:br>
              <a:rPr lang="en-US" sz="3100" dirty="0"/>
            </a:br>
            <a:r>
              <a:rPr lang="en-US" sz="2200" dirty="0"/>
              <a:t>Section 3: Paycheck Protection Program</a:t>
            </a:r>
            <a:endParaRPr lang="en-US" dirty="0"/>
          </a:p>
        </p:txBody>
      </p:sp>
      <p:sp>
        <p:nvSpPr>
          <p:cNvPr id="12" name="TextBox 11">
            <a:extLst>
              <a:ext uri="{FF2B5EF4-FFF2-40B4-BE49-F238E27FC236}">
                <a16:creationId xmlns:a16="http://schemas.microsoft.com/office/drawing/2014/main" id="{41585655-A1A6-4FCD-B29E-E0264EA56919}"/>
              </a:ext>
            </a:extLst>
          </p:cNvPr>
          <p:cNvSpPr txBox="1"/>
          <p:nvPr/>
        </p:nvSpPr>
        <p:spPr>
          <a:xfrm>
            <a:off x="606048" y="1801302"/>
            <a:ext cx="5257800" cy="1569660"/>
          </a:xfrm>
          <a:prstGeom prst="rect">
            <a:avLst/>
          </a:prstGeom>
          <a:noFill/>
        </p:spPr>
        <p:txBody>
          <a:bodyPr wrap="square" rtlCol="0">
            <a:spAutoFit/>
          </a:bodyPr>
          <a:lstStyle/>
          <a:p>
            <a:pPr marL="342900" indent="-342900">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School must certify that, if a PPP loan was received prior to 12/27/2020, the funds were not used for any services or assistance being requested</a:t>
            </a:r>
          </a:p>
        </p:txBody>
      </p:sp>
      <p:sp>
        <p:nvSpPr>
          <p:cNvPr id="8" name="TextBox 7">
            <a:extLst>
              <a:ext uri="{FF2B5EF4-FFF2-40B4-BE49-F238E27FC236}">
                <a16:creationId xmlns:a16="http://schemas.microsoft.com/office/drawing/2014/main" id="{CB9600B4-DAD9-4704-B130-F38384CFC10D}"/>
              </a:ext>
            </a:extLst>
          </p:cNvPr>
          <p:cNvSpPr txBox="1"/>
          <p:nvPr/>
        </p:nvSpPr>
        <p:spPr>
          <a:xfrm>
            <a:off x="606048" y="3429000"/>
            <a:ext cx="5257800" cy="400110"/>
          </a:xfrm>
          <a:prstGeom prst="rect">
            <a:avLst/>
          </a:prstGeom>
          <a:noFill/>
        </p:spPr>
        <p:txBody>
          <a:bodyPr wrap="square">
            <a:spAutoFit/>
          </a:bodyPr>
          <a:lstStyle/>
          <a:p>
            <a:pPr algn="ctr"/>
            <a:r>
              <a:rPr lang="en-US" sz="2000" b="1" dirty="0">
                <a:latin typeface="Times New Roman" panose="02020603050405020304" pitchFamily="18" charset="0"/>
                <a:cs typeface="Times New Roman" panose="02020603050405020304" pitchFamily="18" charset="0"/>
              </a:rPr>
              <a:t>Section 4: Affidavit</a:t>
            </a:r>
            <a:endParaRPr lang="en-US" b="1" dirty="0">
              <a:latin typeface="Times New Roman" panose="02020603050405020304" pitchFamily="18" charset="0"/>
              <a:cs typeface="Times New Roman" panose="02020603050405020304" pitchFamily="18" charset="0"/>
            </a:endParaRPr>
          </a:p>
        </p:txBody>
      </p:sp>
      <p:sp>
        <p:nvSpPr>
          <p:cNvPr id="9" name="TextBox 8">
            <a:extLst>
              <a:ext uri="{FF2B5EF4-FFF2-40B4-BE49-F238E27FC236}">
                <a16:creationId xmlns:a16="http://schemas.microsoft.com/office/drawing/2014/main" id="{9C0A35AA-1ABB-44BF-B1C3-9AAFC5FEBEA8}"/>
              </a:ext>
            </a:extLst>
          </p:cNvPr>
          <p:cNvSpPr txBox="1"/>
          <p:nvPr/>
        </p:nvSpPr>
        <p:spPr>
          <a:xfrm>
            <a:off x="606048" y="3724506"/>
            <a:ext cx="5257800" cy="3046988"/>
          </a:xfrm>
          <a:prstGeom prst="rect">
            <a:avLst/>
          </a:prstGeom>
          <a:noFill/>
        </p:spPr>
        <p:txBody>
          <a:bodyPr wrap="square" rtlCol="0">
            <a:spAutoFit/>
          </a:bodyPr>
          <a:lstStyle/>
          <a:p>
            <a:pPr marL="342900" indent="-342900">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School must affirm that all data provided in Part C is accurate and that if it is found not to be correct, the SCDE has the right to recover funds</a:t>
            </a:r>
          </a:p>
          <a:p>
            <a:pPr marL="342900" indent="-342900">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The SCDE also has the right to ask for supporting documentation and will perform a random audit of applications received</a:t>
            </a:r>
          </a:p>
        </p:txBody>
      </p:sp>
      <p:pic>
        <p:nvPicPr>
          <p:cNvPr id="11" name="Picture 10" descr="Part C Section 3 from the SC ARP EANS application - Paycheck Protection Program&#10;Part C Section 4 from the SC ARP EANS application - Affidavit">
            <a:extLst>
              <a:ext uri="{FF2B5EF4-FFF2-40B4-BE49-F238E27FC236}">
                <a16:creationId xmlns:a16="http://schemas.microsoft.com/office/drawing/2014/main" id="{D9BC4282-D57F-440E-ADEE-E6E9FF296E3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0" y="414103"/>
            <a:ext cx="5722103" cy="5631537"/>
          </a:xfrm>
          <a:prstGeom prst="rect">
            <a:avLst/>
          </a:prstGeom>
        </p:spPr>
      </p:pic>
    </p:spTree>
    <p:extLst>
      <p:ext uri="{BB962C8B-B14F-4D97-AF65-F5344CB8AC3E}">
        <p14:creationId xmlns:p14="http://schemas.microsoft.com/office/powerpoint/2010/main" val="37575573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6049" y="315687"/>
            <a:ext cx="5257800" cy="1485615"/>
          </a:xfrm>
        </p:spPr>
        <p:txBody>
          <a:bodyPr>
            <a:normAutofit fontScale="90000"/>
          </a:bodyPr>
          <a:lstStyle/>
          <a:p>
            <a:r>
              <a:rPr lang="en-US" sz="4900" dirty="0"/>
              <a:t>Online Application</a:t>
            </a:r>
            <a:br>
              <a:rPr lang="en-US" dirty="0"/>
            </a:br>
            <a:br>
              <a:rPr lang="en-US" dirty="0"/>
            </a:br>
            <a:r>
              <a:rPr lang="en-US" sz="3100" dirty="0"/>
              <a:t>Part D: Assistance Requested</a:t>
            </a:r>
            <a:endParaRPr lang="en-US" dirty="0"/>
          </a:p>
        </p:txBody>
      </p:sp>
      <p:sp>
        <p:nvSpPr>
          <p:cNvPr id="12" name="TextBox 11">
            <a:extLst>
              <a:ext uri="{FF2B5EF4-FFF2-40B4-BE49-F238E27FC236}">
                <a16:creationId xmlns:a16="http://schemas.microsoft.com/office/drawing/2014/main" id="{41585655-A1A6-4FCD-B29E-E0264EA56919}"/>
              </a:ext>
            </a:extLst>
          </p:cNvPr>
          <p:cNvSpPr txBox="1"/>
          <p:nvPr/>
        </p:nvSpPr>
        <p:spPr>
          <a:xfrm>
            <a:off x="606048" y="1801302"/>
            <a:ext cx="5257800" cy="4154984"/>
          </a:xfrm>
          <a:prstGeom prst="rect">
            <a:avLst/>
          </a:prstGeom>
          <a:noFill/>
        </p:spPr>
        <p:txBody>
          <a:bodyPr wrap="square" rtlCol="0">
            <a:spAutoFit/>
          </a:bodyPr>
          <a:lstStyle/>
          <a:p>
            <a:pPr marL="342900" indent="-342900">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School must provide the category and a description of the assistance being requested</a:t>
            </a:r>
          </a:p>
          <a:p>
            <a:pPr marL="342900" indent="-342900">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The description of the request must include pertinent information which allows the SCDE to validate that requests are allowable, reasonable, and necessary</a:t>
            </a:r>
          </a:p>
          <a:p>
            <a:pPr marL="342900" indent="-342900">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If the boxes provided are insufficient, an excel document may be uploaded to include additional services</a:t>
            </a:r>
            <a:endParaRPr lang="en-US" sz="2000" dirty="0">
              <a:latin typeface="Times New Roman" panose="02020603050405020304" pitchFamily="18" charset="0"/>
              <a:cs typeface="Times New Roman" panose="02020603050405020304" pitchFamily="18" charset="0"/>
            </a:endParaRPr>
          </a:p>
        </p:txBody>
      </p:sp>
      <p:sp>
        <p:nvSpPr>
          <p:cNvPr id="11" name="TextBox 10">
            <a:extLst>
              <a:ext uri="{FF2B5EF4-FFF2-40B4-BE49-F238E27FC236}">
                <a16:creationId xmlns:a16="http://schemas.microsoft.com/office/drawing/2014/main" id="{07F4F709-15DE-4E6D-9A23-F52400908FEB}"/>
              </a:ext>
            </a:extLst>
          </p:cNvPr>
          <p:cNvSpPr txBox="1"/>
          <p:nvPr/>
        </p:nvSpPr>
        <p:spPr>
          <a:xfrm>
            <a:off x="5863848" y="5956286"/>
            <a:ext cx="6126094" cy="461665"/>
          </a:xfrm>
          <a:prstGeom prst="rect">
            <a:avLst/>
          </a:prstGeom>
          <a:noFill/>
        </p:spPr>
        <p:txBody>
          <a:bodyPr wrap="square" rtlCol="0">
            <a:spAutoFit/>
          </a:bodyPr>
          <a:lstStyle/>
          <a:p>
            <a:r>
              <a:rPr lang="en-US" sz="1200" i="1" dirty="0"/>
              <a:t>Any reference to specific products or services is not an endorsement by the SCDE for a particular vendor and is solely used as an example for application purposes.</a:t>
            </a:r>
          </a:p>
        </p:txBody>
      </p:sp>
      <p:pic>
        <p:nvPicPr>
          <p:cNvPr id="6" name="Picture 5" descr="Graphical user interface, application&#10;&#10;Part D of the SC ARP EANS application - Assistance being requested">
            <a:extLst>
              <a:ext uri="{FF2B5EF4-FFF2-40B4-BE49-F238E27FC236}">
                <a16:creationId xmlns:a16="http://schemas.microsoft.com/office/drawing/2014/main" id="{72E5E7FF-7564-45CF-8C5B-867A82954C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97995" y="160774"/>
            <a:ext cx="5257800" cy="5577666"/>
          </a:xfrm>
          <a:prstGeom prst="rect">
            <a:avLst/>
          </a:prstGeom>
        </p:spPr>
      </p:pic>
    </p:spTree>
    <p:extLst>
      <p:ext uri="{BB962C8B-B14F-4D97-AF65-F5344CB8AC3E}">
        <p14:creationId xmlns:p14="http://schemas.microsoft.com/office/powerpoint/2010/main" val="298319721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6049" y="315687"/>
            <a:ext cx="5257800" cy="1358835"/>
          </a:xfrm>
        </p:spPr>
        <p:txBody>
          <a:bodyPr>
            <a:normAutofit fontScale="90000"/>
          </a:bodyPr>
          <a:lstStyle/>
          <a:p>
            <a:r>
              <a:rPr lang="en-US" sz="4900" dirty="0"/>
              <a:t>Online Application</a:t>
            </a:r>
            <a:br>
              <a:rPr lang="en-US" dirty="0"/>
            </a:br>
            <a:br>
              <a:rPr lang="en-US" dirty="0"/>
            </a:br>
            <a:r>
              <a:rPr lang="en-US" sz="3100" dirty="0"/>
              <a:t>Part E: Supporting Docs</a:t>
            </a:r>
            <a:endParaRPr lang="en-US" sz="1300" dirty="0"/>
          </a:p>
        </p:txBody>
      </p:sp>
      <p:sp>
        <p:nvSpPr>
          <p:cNvPr id="12" name="TextBox 11">
            <a:extLst>
              <a:ext uri="{FF2B5EF4-FFF2-40B4-BE49-F238E27FC236}">
                <a16:creationId xmlns:a16="http://schemas.microsoft.com/office/drawing/2014/main" id="{41585655-A1A6-4FCD-B29E-E0264EA56919}"/>
              </a:ext>
            </a:extLst>
          </p:cNvPr>
          <p:cNvSpPr txBox="1"/>
          <p:nvPr/>
        </p:nvSpPr>
        <p:spPr>
          <a:xfrm>
            <a:off x="606048" y="1801302"/>
            <a:ext cx="5257800" cy="1200329"/>
          </a:xfrm>
          <a:prstGeom prst="rect">
            <a:avLst/>
          </a:prstGeom>
          <a:noFill/>
        </p:spPr>
        <p:txBody>
          <a:bodyPr wrap="square" rtlCol="0">
            <a:spAutoFit/>
          </a:bodyPr>
          <a:lstStyle/>
          <a:p>
            <a:pPr marL="342900" indent="-342900">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Include any additional documentation believed to be relevant to the application</a:t>
            </a:r>
            <a:endParaRPr lang="en-US" sz="2000" dirty="0">
              <a:latin typeface="Times New Roman" panose="02020603050405020304" pitchFamily="18" charset="0"/>
              <a:cs typeface="Times New Roman" panose="02020603050405020304" pitchFamily="18" charset="0"/>
            </a:endParaRPr>
          </a:p>
        </p:txBody>
      </p:sp>
      <p:pic>
        <p:nvPicPr>
          <p:cNvPr id="6" name="Content Placeholder 5" descr="Part E from the SC ARP EANS application - Supporting documentation&#10;">
            <a:extLst>
              <a:ext uri="{FF2B5EF4-FFF2-40B4-BE49-F238E27FC236}">
                <a16:creationId xmlns:a16="http://schemas.microsoft.com/office/drawing/2014/main" id="{7D9F30C3-A9C2-46A5-A9C7-06BF52C235C0}"/>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863847" y="315686"/>
            <a:ext cx="5992301" cy="2770413"/>
          </a:xfrm>
          <a:ln>
            <a:solidFill>
              <a:schemeClr val="tx1"/>
            </a:solidFill>
          </a:ln>
        </p:spPr>
      </p:pic>
      <p:sp>
        <p:nvSpPr>
          <p:cNvPr id="13" name="TextBox 12">
            <a:extLst>
              <a:ext uri="{FF2B5EF4-FFF2-40B4-BE49-F238E27FC236}">
                <a16:creationId xmlns:a16="http://schemas.microsoft.com/office/drawing/2014/main" id="{7E3C4B48-FE1B-4296-ADC8-23A504631AF2}"/>
              </a:ext>
            </a:extLst>
          </p:cNvPr>
          <p:cNvSpPr txBox="1"/>
          <p:nvPr/>
        </p:nvSpPr>
        <p:spPr>
          <a:xfrm>
            <a:off x="606047" y="3424653"/>
            <a:ext cx="5257800" cy="523220"/>
          </a:xfrm>
          <a:prstGeom prst="rect">
            <a:avLst/>
          </a:prstGeom>
          <a:noFill/>
        </p:spPr>
        <p:txBody>
          <a:bodyPr wrap="square" rtlCol="0">
            <a:spAutoFit/>
          </a:bodyPr>
          <a:lstStyle/>
          <a:p>
            <a:pPr algn="ctr"/>
            <a:r>
              <a:rPr lang="en-US" sz="2800" b="1" dirty="0">
                <a:latin typeface="Times New Roman" panose="02020603050405020304" pitchFamily="18" charset="0"/>
                <a:cs typeface="Times New Roman" panose="02020603050405020304" pitchFamily="18" charset="0"/>
              </a:rPr>
              <a:t>Part F: Attestation</a:t>
            </a:r>
          </a:p>
        </p:txBody>
      </p:sp>
      <p:sp>
        <p:nvSpPr>
          <p:cNvPr id="14" name="TextBox 13">
            <a:extLst>
              <a:ext uri="{FF2B5EF4-FFF2-40B4-BE49-F238E27FC236}">
                <a16:creationId xmlns:a16="http://schemas.microsoft.com/office/drawing/2014/main" id="{E2B2D224-A50D-4D44-BEA9-66C70FE6F063}"/>
              </a:ext>
            </a:extLst>
          </p:cNvPr>
          <p:cNvSpPr txBox="1"/>
          <p:nvPr/>
        </p:nvSpPr>
        <p:spPr>
          <a:xfrm>
            <a:off x="606047" y="3947873"/>
            <a:ext cx="5257800" cy="461665"/>
          </a:xfrm>
          <a:prstGeom prst="rect">
            <a:avLst/>
          </a:prstGeom>
          <a:noFill/>
        </p:spPr>
        <p:txBody>
          <a:bodyPr wrap="square" rtlCol="0">
            <a:spAutoFit/>
          </a:bodyPr>
          <a:lstStyle/>
          <a:p>
            <a:pPr marL="342900" indent="-342900">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Sign and submit for SCDE review</a:t>
            </a:r>
            <a:endParaRPr lang="en-US" sz="2000" dirty="0">
              <a:latin typeface="Times New Roman" panose="02020603050405020304" pitchFamily="18" charset="0"/>
              <a:cs typeface="Times New Roman" panose="02020603050405020304" pitchFamily="18" charset="0"/>
            </a:endParaRPr>
          </a:p>
        </p:txBody>
      </p:sp>
      <p:pic>
        <p:nvPicPr>
          <p:cNvPr id="10" name="Picture 9" descr="Part F from the SC ARP EANS application - Attestation">
            <a:extLst>
              <a:ext uri="{FF2B5EF4-FFF2-40B4-BE49-F238E27FC236}">
                <a16:creationId xmlns:a16="http://schemas.microsoft.com/office/drawing/2014/main" id="{25CD84F5-F0EC-4A9B-8F41-B1C9758278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63847" y="3429000"/>
            <a:ext cx="5992301" cy="2730669"/>
          </a:xfrm>
          <a:prstGeom prst="rect">
            <a:avLst/>
          </a:prstGeom>
          <a:ln>
            <a:solidFill>
              <a:schemeClr val="tx1"/>
            </a:solidFill>
          </a:ln>
        </p:spPr>
      </p:pic>
    </p:spTree>
    <p:extLst>
      <p:ext uri="{BB962C8B-B14F-4D97-AF65-F5344CB8AC3E}">
        <p14:creationId xmlns:p14="http://schemas.microsoft.com/office/powerpoint/2010/main" val="407139993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2E4A32-CA37-4D7C-AE0D-F386C54C0308}"/>
              </a:ext>
            </a:extLst>
          </p:cNvPr>
          <p:cNvSpPr>
            <a:spLocks noGrp="1"/>
          </p:cNvSpPr>
          <p:nvPr>
            <p:ph type="title"/>
          </p:nvPr>
        </p:nvSpPr>
        <p:spPr/>
        <p:txBody>
          <a:bodyPr/>
          <a:lstStyle/>
          <a:p>
            <a:r>
              <a:rPr lang="en-US" dirty="0"/>
              <a:t>Next Steps</a:t>
            </a:r>
          </a:p>
        </p:txBody>
      </p:sp>
      <p:sp>
        <p:nvSpPr>
          <p:cNvPr id="3" name="Content Placeholder 2">
            <a:extLst>
              <a:ext uri="{FF2B5EF4-FFF2-40B4-BE49-F238E27FC236}">
                <a16:creationId xmlns:a16="http://schemas.microsoft.com/office/drawing/2014/main" id="{E0DDF172-A2B1-4EA3-85D7-DA67515CDF65}"/>
              </a:ext>
            </a:extLst>
          </p:cNvPr>
          <p:cNvSpPr>
            <a:spLocks noGrp="1"/>
          </p:cNvSpPr>
          <p:nvPr>
            <p:ph idx="1"/>
          </p:nvPr>
        </p:nvSpPr>
        <p:spPr/>
        <p:txBody>
          <a:bodyPr>
            <a:normAutofit/>
          </a:bodyPr>
          <a:lstStyle/>
          <a:p>
            <a:r>
              <a:rPr lang="en-US" dirty="0"/>
              <a:t>Applications are available as of February 18, 2022, on the </a:t>
            </a:r>
            <a:r>
              <a:rPr lang="en-US" dirty="0">
                <a:hlinkClick r:id="rId2"/>
              </a:rPr>
              <a:t>SC ARP EANS</a:t>
            </a:r>
            <a:r>
              <a:rPr lang="en-US" dirty="0"/>
              <a:t> website and will close at </a:t>
            </a:r>
            <a:r>
              <a:rPr lang="en-US" b="1" dirty="0"/>
              <a:t>11:59 p.m. on March 6, 2022</a:t>
            </a:r>
          </a:p>
          <a:p>
            <a:r>
              <a:rPr lang="en-US" dirty="0"/>
              <a:t>Conditional Approval will be provided initially to those who are eligible</a:t>
            </a:r>
          </a:p>
          <a:p>
            <a:r>
              <a:rPr lang="en-US" dirty="0"/>
              <a:t>The SCDE will review all applications to ensure all requested assistance appears reasonable, allowable, and necessary, and to ensure the total amount requested from non-public schools does not exceed the amount available under SC ARP EANS </a:t>
            </a:r>
          </a:p>
          <a:p>
            <a:r>
              <a:rPr lang="en-US" dirty="0"/>
              <a:t>Final Approval will be provided shortly after</a:t>
            </a:r>
          </a:p>
        </p:txBody>
      </p:sp>
    </p:spTree>
    <p:extLst>
      <p:ext uri="{BB962C8B-B14F-4D97-AF65-F5344CB8AC3E}">
        <p14:creationId xmlns:p14="http://schemas.microsoft.com/office/powerpoint/2010/main" val="191546069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380480-96EC-4B59-98A1-BAD824D36E1F}"/>
              </a:ext>
            </a:extLst>
          </p:cNvPr>
          <p:cNvSpPr>
            <a:spLocks noGrp="1"/>
          </p:cNvSpPr>
          <p:nvPr>
            <p:ph type="title"/>
          </p:nvPr>
        </p:nvSpPr>
        <p:spPr/>
        <p:txBody>
          <a:bodyPr/>
          <a:lstStyle/>
          <a:p>
            <a:r>
              <a:rPr lang="en-US" dirty="0"/>
              <a:t>SC ARP EANS Resources</a:t>
            </a:r>
          </a:p>
        </p:txBody>
      </p:sp>
      <p:sp>
        <p:nvSpPr>
          <p:cNvPr id="3" name="Content Placeholder 2">
            <a:extLst>
              <a:ext uri="{FF2B5EF4-FFF2-40B4-BE49-F238E27FC236}">
                <a16:creationId xmlns:a16="http://schemas.microsoft.com/office/drawing/2014/main" id="{625DFDD7-24F9-4DDE-9C80-9F2CAE36E0B4}"/>
              </a:ext>
            </a:extLst>
          </p:cNvPr>
          <p:cNvSpPr>
            <a:spLocks noGrp="1"/>
          </p:cNvSpPr>
          <p:nvPr>
            <p:ph idx="1"/>
          </p:nvPr>
        </p:nvSpPr>
        <p:spPr/>
        <p:txBody>
          <a:bodyPr>
            <a:normAutofit fontScale="92500"/>
          </a:bodyPr>
          <a:lstStyle/>
          <a:p>
            <a:pPr marL="0" indent="0" algn="ctr">
              <a:lnSpc>
                <a:spcPct val="200000"/>
              </a:lnSpc>
              <a:buNone/>
            </a:pPr>
            <a:r>
              <a:rPr lang="en-US" dirty="0">
                <a:hlinkClick r:id="rId2"/>
              </a:rPr>
              <a:t>SC EANS I Website</a:t>
            </a:r>
            <a:endParaRPr lang="en-US" dirty="0"/>
          </a:p>
          <a:p>
            <a:pPr marL="0" indent="0" algn="ctr">
              <a:lnSpc>
                <a:spcPct val="200000"/>
              </a:lnSpc>
              <a:buNone/>
            </a:pPr>
            <a:r>
              <a:rPr lang="en-US" dirty="0">
                <a:hlinkClick r:id="rId3"/>
              </a:rPr>
              <a:t>SC ARP EANS Website</a:t>
            </a:r>
            <a:endParaRPr lang="en-US" dirty="0"/>
          </a:p>
          <a:p>
            <a:pPr marL="0" indent="0" algn="ctr">
              <a:lnSpc>
                <a:spcPct val="200000"/>
              </a:lnSpc>
              <a:buNone/>
            </a:pPr>
            <a:r>
              <a:rPr lang="en-US" dirty="0">
                <a:hlinkClick r:id="rId4"/>
              </a:rPr>
              <a:t>Allowable Uses for EANS Funds</a:t>
            </a:r>
            <a:endParaRPr lang="en-US" dirty="0"/>
          </a:p>
          <a:p>
            <a:pPr marL="0" indent="0" algn="ctr">
              <a:lnSpc>
                <a:spcPct val="200000"/>
              </a:lnSpc>
              <a:buNone/>
            </a:pPr>
            <a:r>
              <a:rPr lang="en-US" dirty="0">
                <a:hlinkClick r:id="rId5"/>
              </a:rPr>
              <a:t>U.S. Department of Education ARP EANS Website</a:t>
            </a:r>
            <a:endParaRPr lang="en-US" dirty="0"/>
          </a:p>
          <a:p>
            <a:pPr marL="0" indent="0" algn="ctr">
              <a:lnSpc>
                <a:spcPct val="200000"/>
              </a:lnSpc>
              <a:buNone/>
            </a:pPr>
            <a:r>
              <a:rPr lang="en-US" dirty="0">
                <a:hlinkClick r:id="rId6"/>
              </a:rPr>
              <a:t>U.S. Department of Education EANS FAQs</a:t>
            </a:r>
            <a:endParaRPr lang="en-US" dirty="0"/>
          </a:p>
        </p:txBody>
      </p:sp>
    </p:spTree>
    <p:extLst>
      <p:ext uri="{BB962C8B-B14F-4D97-AF65-F5344CB8AC3E}">
        <p14:creationId xmlns:p14="http://schemas.microsoft.com/office/powerpoint/2010/main" val="227783353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0A0332-81B2-4505-8BDA-AE09BCEC05B5}"/>
              </a:ext>
            </a:extLst>
          </p:cNvPr>
          <p:cNvSpPr>
            <a:spLocks noGrp="1"/>
          </p:cNvSpPr>
          <p:nvPr>
            <p:ph type="title"/>
          </p:nvPr>
        </p:nvSpPr>
        <p:spPr/>
        <p:txBody>
          <a:bodyPr/>
          <a:lstStyle/>
          <a:p>
            <a:r>
              <a:rPr lang="en-US" dirty="0"/>
              <a:t>Questions</a:t>
            </a:r>
          </a:p>
        </p:txBody>
      </p:sp>
      <p:sp>
        <p:nvSpPr>
          <p:cNvPr id="3" name="Content Placeholder 2">
            <a:extLst>
              <a:ext uri="{FF2B5EF4-FFF2-40B4-BE49-F238E27FC236}">
                <a16:creationId xmlns:a16="http://schemas.microsoft.com/office/drawing/2014/main" id="{9127A55B-B3BE-4EDD-B2E0-D3BFDF326C75}"/>
              </a:ext>
            </a:extLst>
          </p:cNvPr>
          <p:cNvSpPr>
            <a:spLocks noGrp="1"/>
          </p:cNvSpPr>
          <p:nvPr>
            <p:ph type="body" idx="1"/>
          </p:nvPr>
        </p:nvSpPr>
        <p:spPr>
          <a:xfrm>
            <a:off x="831850" y="3671049"/>
            <a:ext cx="10515600" cy="2432867"/>
          </a:xfrm>
        </p:spPr>
        <p:txBody>
          <a:bodyPr>
            <a:normAutofit/>
          </a:bodyPr>
          <a:lstStyle/>
          <a:p>
            <a:r>
              <a:rPr lang="en-US" dirty="0">
                <a:solidFill>
                  <a:schemeClr val="tx1"/>
                </a:solidFill>
              </a:rPr>
              <a:t>Please email </a:t>
            </a:r>
            <a:r>
              <a:rPr lang="en-US" dirty="0">
                <a:solidFill>
                  <a:schemeClr val="tx1"/>
                </a:solidFill>
                <a:hlinkClick r:id="rId2"/>
              </a:rPr>
              <a:t>SCEANS@ed.sc.gov</a:t>
            </a:r>
            <a:r>
              <a:rPr lang="en-US" dirty="0">
                <a:solidFill>
                  <a:schemeClr val="tx1"/>
                </a:solidFill>
              </a:rPr>
              <a:t> with any questions or issues </a:t>
            </a:r>
            <a:br>
              <a:rPr lang="en-US" dirty="0">
                <a:solidFill>
                  <a:schemeClr val="tx1"/>
                </a:solidFill>
              </a:rPr>
            </a:br>
            <a:r>
              <a:rPr lang="en-US" dirty="0">
                <a:solidFill>
                  <a:schemeClr val="tx1"/>
                </a:solidFill>
              </a:rPr>
              <a:t>regarding the EANS Program</a:t>
            </a:r>
          </a:p>
          <a:p>
            <a:endParaRPr lang="en-US" sz="1100" dirty="0">
              <a:solidFill>
                <a:schemeClr val="tx1"/>
              </a:solidFill>
            </a:endParaRPr>
          </a:p>
          <a:p>
            <a:r>
              <a:rPr lang="en-US" dirty="0">
                <a:solidFill>
                  <a:schemeClr val="tx1"/>
                </a:solidFill>
              </a:rPr>
              <a:t>Please email </a:t>
            </a:r>
            <a:r>
              <a:rPr lang="en-US" dirty="0">
                <a:solidFill>
                  <a:schemeClr val="tx1"/>
                </a:solidFill>
                <a:hlinkClick r:id="rId3"/>
              </a:rPr>
              <a:t>SCEANS@catapultlearning.com</a:t>
            </a:r>
            <a:r>
              <a:rPr lang="en-US" dirty="0">
                <a:solidFill>
                  <a:schemeClr val="tx1"/>
                </a:solidFill>
              </a:rPr>
              <a:t> with any questions regarding the services Catapult Learning provides, or to schedule a planning meeting with them</a:t>
            </a:r>
          </a:p>
        </p:txBody>
      </p:sp>
    </p:spTree>
    <p:extLst>
      <p:ext uri="{BB962C8B-B14F-4D97-AF65-F5344CB8AC3E}">
        <p14:creationId xmlns:p14="http://schemas.microsoft.com/office/powerpoint/2010/main" val="15144317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a:t>OVERVIEW OF CHANGES</a:t>
            </a:r>
          </a:p>
        </p:txBody>
      </p:sp>
      <p:sp>
        <p:nvSpPr>
          <p:cNvPr id="5" name="Text Placeholder 4"/>
          <p:cNvSpPr>
            <a:spLocks noGrp="1"/>
          </p:cNvSpPr>
          <p:nvPr>
            <p:ph type="body" idx="1"/>
          </p:nvPr>
        </p:nvSpPr>
        <p:spPr/>
        <p:txBody>
          <a:bodyPr/>
          <a:lstStyle/>
          <a:p>
            <a:r>
              <a:rPr lang="en-US" dirty="0"/>
              <a:t>SC ARP EANS Program</a:t>
            </a:r>
          </a:p>
        </p:txBody>
      </p:sp>
    </p:spTree>
    <p:extLst>
      <p:ext uri="{BB962C8B-B14F-4D97-AF65-F5344CB8AC3E}">
        <p14:creationId xmlns:p14="http://schemas.microsoft.com/office/powerpoint/2010/main" val="1709207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Background</a:t>
            </a:r>
          </a:p>
        </p:txBody>
      </p:sp>
      <p:sp>
        <p:nvSpPr>
          <p:cNvPr id="3" name="Content Placeholder 2"/>
          <p:cNvSpPr>
            <a:spLocks noGrp="1"/>
          </p:cNvSpPr>
          <p:nvPr>
            <p:ph idx="1"/>
          </p:nvPr>
        </p:nvSpPr>
        <p:spPr>
          <a:xfrm>
            <a:off x="838200" y="1690688"/>
            <a:ext cx="10515600" cy="4486275"/>
          </a:xfrm>
        </p:spPr>
        <p:txBody>
          <a:bodyPr/>
          <a:lstStyle/>
          <a:p>
            <a:r>
              <a:rPr lang="en-US" dirty="0"/>
              <a:t>In review of the initial applications received, it was determined that the original low-income enrollment requirement of 40 percent would not aid a fair representation of low-income students enrolled in South Carolina non-public schools.</a:t>
            </a:r>
          </a:p>
          <a:p>
            <a:r>
              <a:rPr lang="en-US" dirty="0"/>
              <a:t>Governor Henry McMaster submitted an amended application on January 14, 2022, indicating a revised low-income enrollment threshold of 20 percent.</a:t>
            </a:r>
          </a:p>
          <a:p>
            <a:r>
              <a:rPr lang="en-US" dirty="0"/>
              <a:t>The U.S. Department of Education reviewed this request and approved the amendment on February 10</a:t>
            </a:r>
            <a:r>
              <a:rPr lang="en-US" baseline="30000" dirty="0"/>
              <a:t>th</a:t>
            </a:r>
            <a:r>
              <a:rPr lang="en-US" dirty="0"/>
              <a:t>, 2022.</a:t>
            </a:r>
          </a:p>
        </p:txBody>
      </p:sp>
    </p:spTree>
    <p:extLst>
      <p:ext uri="{BB962C8B-B14F-4D97-AF65-F5344CB8AC3E}">
        <p14:creationId xmlns:p14="http://schemas.microsoft.com/office/powerpoint/2010/main" val="22118868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45A37D9B-D23A-4FA3-AE92-33BEDD1E5109}"/>
              </a:ext>
            </a:extLst>
          </p:cNvPr>
          <p:cNvSpPr>
            <a:spLocks noGrp="1"/>
          </p:cNvSpPr>
          <p:nvPr>
            <p:ph type="title"/>
          </p:nvPr>
        </p:nvSpPr>
        <p:spPr/>
        <p:txBody>
          <a:bodyPr/>
          <a:lstStyle/>
          <a:p>
            <a:r>
              <a:rPr lang="en-US" dirty="0"/>
              <a:t>Revised Timeline</a:t>
            </a:r>
          </a:p>
        </p:txBody>
      </p:sp>
      <p:graphicFrame>
        <p:nvGraphicFramePr>
          <p:cNvPr id="9" name="Content Placeholder 8" descr="Timeline of the EANS Program process">
            <a:extLst>
              <a:ext uri="{FF2B5EF4-FFF2-40B4-BE49-F238E27FC236}">
                <a16:creationId xmlns:a16="http://schemas.microsoft.com/office/drawing/2014/main" id="{351D75EA-750E-4D8F-A222-96FCCBD78F2E}"/>
              </a:ext>
            </a:extLst>
          </p:cNvPr>
          <p:cNvGraphicFramePr>
            <a:graphicFrameLocks noGrp="1"/>
          </p:cNvGraphicFramePr>
          <p:nvPr>
            <p:ph idx="1"/>
            <p:extLst>
              <p:ext uri="{D42A27DB-BD31-4B8C-83A1-F6EECF244321}">
                <p14:modId xmlns:p14="http://schemas.microsoft.com/office/powerpoint/2010/main" val="3890115564"/>
              </p:ext>
            </p:extLst>
          </p:nvPr>
        </p:nvGraphicFramePr>
        <p:xfrm>
          <a:off x="838200" y="1371600"/>
          <a:ext cx="10515600" cy="53035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793779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45A37D9B-D23A-4FA3-AE92-33BEDD1E5109}"/>
              </a:ext>
            </a:extLst>
          </p:cNvPr>
          <p:cNvSpPr>
            <a:spLocks noGrp="1"/>
          </p:cNvSpPr>
          <p:nvPr>
            <p:ph type="title"/>
          </p:nvPr>
        </p:nvSpPr>
        <p:spPr/>
        <p:txBody>
          <a:bodyPr/>
          <a:lstStyle/>
          <a:p>
            <a:r>
              <a:rPr lang="en-US" dirty="0"/>
              <a:t>Revised Timeline (continued)</a:t>
            </a:r>
          </a:p>
        </p:txBody>
      </p:sp>
      <p:graphicFrame>
        <p:nvGraphicFramePr>
          <p:cNvPr id="9" name="Content Placeholder 8" descr="Timeline of the EANS Program process">
            <a:extLst>
              <a:ext uri="{FF2B5EF4-FFF2-40B4-BE49-F238E27FC236}">
                <a16:creationId xmlns:a16="http://schemas.microsoft.com/office/drawing/2014/main" id="{351D75EA-750E-4D8F-A222-96FCCBD78F2E}"/>
              </a:ext>
            </a:extLst>
          </p:cNvPr>
          <p:cNvGraphicFramePr>
            <a:graphicFrameLocks noGrp="1"/>
          </p:cNvGraphicFramePr>
          <p:nvPr>
            <p:ph idx="1"/>
            <p:extLst>
              <p:ext uri="{D42A27DB-BD31-4B8C-83A1-F6EECF244321}">
                <p14:modId xmlns:p14="http://schemas.microsoft.com/office/powerpoint/2010/main" val="381216432"/>
              </p:ext>
            </p:extLst>
          </p:nvPr>
        </p:nvGraphicFramePr>
        <p:xfrm>
          <a:off x="838200" y="1371600"/>
          <a:ext cx="10515600" cy="53035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76445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Private School Eligibility</a:t>
            </a:r>
          </a:p>
        </p:txBody>
      </p:sp>
      <p:sp>
        <p:nvSpPr>
          <p:cNvPr id="3" name="Content Placeholder 2"/>
          <p:cNvSpPr>
            <a:spLocks noGrp="1"/>
          </p:cNvSpPr>
          <p:nvPr>
            <p:ph idx="1"/>
          </p:nvPr>
        </p:nvSpPr>
        <p:spPr>
          <a:xfrm>
            <a:off x="838200" y="1583813"/>
            <a:ext cx="10515600" cy="4486275"/>
          </a:xfrm>
        </p:spPr>
        <p:txBody>
          <a:bodyPr>
            <a:noAutofit/>
          </a:bodyPr>
          <a:lstStyle/>
          <a:p>
            <a:pPr>
              <a:lnSpc>
                <a:spcPct val="100000"/>
              </a:lnSpc>
              <a:spcBef>
                <a:spcPts val="600"/>
              </a:spcBef>
            </a:pPr>
            <a:r>
              <a:rPr lang="en-US" sz="2400" dirty="0"/>
              <a:t>In the revised application for ARP EANS, the significant poverty percentage is now defined as 20 percent or higher</a:t>
            </a:r>
          </a:p>
          <a:p>
            <a:pPr>
              <a:lnSpc>
                <a:spcPct val="100000"/>
              </a:lnSpc>
              <a:spcBef>
                <a:spcPts val="600"/>
              </a:spcBef>
            </a:pPr>
            <a:r>
              <a:rPr lang="en-US" sz="2400" dirty="0"/>
              <a:t>All other eligibility criteria remain the same:</a:t>
            </a:r>
          </a:p>
          <a:p>
            <a:pPr lvl="1">
              <a:lnSpc>
                <a:spcPct val="100000"/>
              </a:lnSpc>
              <a:spcBef>
                <a:spcPts val="600"/>
              </a:spcBef>
            </a:pPr>
            <a:r>
              <a:rPr lang="en-US" dirty="0"/>
              <a:t>Must be established as a not-for-profit entity, licensed, accredited, or otherwise approved to operate in accordance with State law, and in existence </a:t>
            </a:r>
            <a:r>
              <a:rPr lang="en-US" u="sng" dirty="0"/>
              <a:t>prior</a:t>
            </a:r>
            <a:r>
              <a:rPr lang="en-US" dirty="0"/>
              <a:t> to March 13, 2020</a:t>
            </a:r>
          </a:p>
          <a:p>
            <a:pPr lvl="1">
              <a:lnSpc>
                <a:spcPct val="100000"/>
              </a:lnSpc>
              <a:spcBef>
                <a:spcPts val="600"/>
              </a:spcBef>
            </a:pPr>
            <a:r>
              <a:rPr lang="en-US" dirty="0"/>
              <a:t>Did not and will not apply for and receive a PPP loan made </a:t>
            </a:r>
            <a:r>
              <a:rPr lang="en-US" u="sng" dirty="0"/>
              <a:t>on or after</a:t>
            </a:r>
            <a:r>
              <a:rPr lang="en-US" dirty="0"/>
              <a:t> December 27, 2020</a:t>
            </a:r>
          </a:p>
          <a:p>
            <a:pPr lvl="1">
              <a:lnSpc>
                <a:spcPct val="100000"/>
              </a:lnSpc>
              <a:spcBef>
                <a:spcPts val="600"/>
              </a:spcBef>
            </a:pPr>
            <a:r>
              <a:rPr lang="en-US" dirty="0"/>
              <a:t>Must be most impacted by the COVID-19 pandemic. The factor utilized in determining COVID-19 impact is the number of infections per capita in the community(</a:t>
            </a:r>
            <a:r>
              <a:rPr lang="en-US" dirty="0" err="1"/>
              <a:t>ies</a:t>
            </a:r>
            <a:r>
              <a:rPr lang="en-US" dirty="0"/>
              <a:t>) served by the non-public school</a:t>
            </a:r>
          </a:p>
        </p:txBody>
      </p:sp>
    </p:spTree>
    <p:extLst>
      <p:ext uri="{BB962C8B-B14F-4D97-AF65-F5344CB8AC3E}">
        <p14:creationId xmlns:p14="http://schemas.microsoft.com/office/powerpoint/2010/main" val="32294625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Low-Income Enrollment</a:t>
            </a:r>
          </a:p>
        </p:txBody>
      </p:sp>
      <p:sp>
        <p:nvSpPr>
          <p:cNvPr id="3" name="Content Placeholder 2"/>
          <p:cNvSpPr>
            <a:spLocks noGrp="1"/>
          </p:cNvSpPr>
          <p:nvPr>
            <p:ph idx="1"/>
          </p:nvPr>
        </p:nvSpPr>
        <p:spPr>
          <a:xfrm>
            <a:off x="838200" y="1690688"/>
            <a:ext cx="10515600" cy="4898955"/>
          </a:xfrm>
        </p:spPr>
        <p:txBody>
          <a:bodyPr>
            <a:normAutofit lnSpcReduction="10000"/>
          </a:bodyPr>
          <a:lstStyle/>
          <a:p>
            <a:r>
              <a:rPr lang="en-US" dirty="0"/>
              <a:t>Private school must provide the number of low-income students enrolled in its school for the 2020-21 school year </a:t>
            </a:r>
          </a:p>
          <a:p>
            <a:pPr lvl="1"/>
            <a:r>
              <a:rPr lang="en-US" dirty="0"/>
              <a:t>Must be aged 5 – 17 years old and enrolled at the non-public school</a:t>
            </a:r>
          </a:p>
          <a:p>
            <a:pPr lvl="1"/>
            <a:r>
              <a:rPr lang="en-US" dirty="0"/>
              <a:t>Must be from a family at or below 185 percent of the 2020 poverty level</a:t>
            </a:r>
          </a:p>
          <a:p>
            <a:r>
              <a:rPr lang="en-US" dirty="0"/>
              <a:t>Private school must use one or more of the following data sources as the basis for determining its poverty level:</a:t>
            </a:r>
          </a:p>
          <a:p>
            <a:pPr lvl="1"/>
            <a:r>
              <a:rPr lang="en-US" dirty="0"/>
              <a:t>Personal tax documents, W-2s, pay stubs, or other similar documents which indicate a household’s annual income</a:t>
            </a:r>
          </a:p>
          <a:p>
            <a:pPr lvl="1"/>
            <a:r>
              <a:rPr lang="en-US" dirty="0"/>
              <a:t>Free or reduced-price lunch data, </a:t>
            </a:r>
          </a:p>
          <a:p>
            <a:pPr lvl="1"/>
            <a:r>
              <a:rPr lang="en-US" dirty="0"/>
              <a:t>Scholarship or financial assistance data, </a:t>
            </a:r>
          </a:p>
          <a:p>
            <a:pPr lvl="1"/>
            <a:r>
              <a:rPr lang="en-US" dirty="0"/>
              <a:t>E-Rate data, and/or</a:t>
            </a:r>
          </a:p>
          <a:p>
            <a:pPr lvl="1"/>
            <a:r>
              <a:rPr lang="en-US" dirty="0"/>
              <a:t>Other relevant data that identifies students whose family income does not exceed 185 percent of the 2020 Federal poverty guidelines</a:t>
            </a:r>
          </a:p>
          <a:p>
            <a:pPr lvl="1"/>
            <a:endParaRPr lang="en-US" dirty="0"/>
          </a:p>
          <a:p>
            <a:endParaRPr lang="en-US" dirty="0"/>
          </a:p>
        </p:txBody>
      </p:sp>
    </p:spTree>
    <p:extLst>
      <p:ext uri="{BB962C8B-B14F-4D97-AF65-F5344CB8AC3E}">
        <p14:creationId xmlns:p14="http://schemas.microsoft.com/office/powerpoint/2010/main" val="26608316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Low-Income Enrollment Table</a:t>
            </a:r>
          </a:p>
        </p:txBody>
      </p:sp>
      <p:sp>
        <p:nvSpPr>
          <p:cNvPr id="3" name="Content Placeholder 2"/>
          <p:cNvSpPr>
            <a:spLocks noGrp="1"/>
          </p:cNvSpPr>
          <p:nvPr>
            <p:ph idx="1"/>
          </p:nvPr>
        </p:nvSpPr>
        <p:spPr>
          <a:xfrm>
            <a:off x="838200" y="1690688"/>
            <a:ext cx="10515600" cy="1012319"/>
          </a:xfrm>
        </p:spPr>
        <p:txBody>
          <a:bodyPr>
            <a:normAutofit/>
          </a:bodyPr>
          <a:lstStyle/>
          <a:p>
            <a:r>
              <a:rPr lang="en-US" dirty="0"/>
              <a:t>2020 Poverty Guidelines can be </a:t>
            </a:r>
            <a:r>
              <a:rPr lang="en-US" dirty="0">
                <a:hlinkClick r:id="rId3"/>
              </a:rPr>
              <a:t>found here</a:t>
            </a:r>
            <a:r>
              <a:rPr lang="en-US" dirty="0"/>
              <a:t> and is also available on the </a:t>
            </a:r>
            <a:r>
              <a:rPr lang="en-US" dirty="0">
                <a:hlinkClick r:id="rId4"/>
              </a:rPr>
              <a:t>SC ARP EANS website</a:t>
            </a:r>
            <a:r>
              <a:rPr lang="en-US" dirty="0"/>
              <a:t> and in the ARP EANS application</a:t>
            </a:r>
          </a:p>
          <a:p>
            <a:pPr marL="0" indent="0">
              <a:buNone/>
            </a:pPr>
            <a:endParaRPr lang="en-US" dirty="0"/>
          </a:p>
          <a:p>
            <a:pPr lvl="1"/>
            <a:endParaRPr lang="en-US" dirty="0"/>
          </a:p>
          <a:p>
            <a:endParaRPr lang="en-US" dirty="0"/>
          </a:p>
        </p:txBody>
      </p:sp>
      <p:pic>
        <p:nvPicPr>
          <p:cNvPr id="5" name="Picture 4" descr="2020 Poverty Guidelines">
            <a:extLst>
              <a:ext uri="{FF2B5EF4-FFF2-40B4-BE49-F238E27FC236}">
                <a16:creationId xmlns:a16="http://schemas.microsoft.com/office/drawing/2014/main" id="{A91902BD-A0C5-4016-947B-C6238D8EDEC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96826" y="2703007"/>
            <a:ext cx="9998348" cy="3567164"/>
          </a:xfrm>
          <a:prstGeom prst="rect">
            <a:avLst/>
          </a:prstGeom>
        </p:spPr>
      </p:pic>
      <p:sp>
        <p:nvSpPr>
          <p:cNvPr id="6" name="TextBox 5">
            <a:extLst>
              <a:ext uri="{FF2B5EF4-FFF2-40B4-BE49-F238E27FC236}">
                <a16:creationId xmlns:a16="http://schemas.microsoft.com/office/drawing/2014/main" id="{436B33E9-0D8C-454E-8B5E-56C4FA922C3D}"/>
              </a:ext>
            </a:extLst>
          </p:cNvPr>
          <p:cNvSpPr txBox="1"/>
          <p:nvPr/>
        </p:nvSpPr>
        <p:spPr>
          <a:xfrm>
            <a:off x="1096826" y="6270171"/>
            <a:ext cx="2523448" cy="253916"/>
          </a:xfrm>
          <a:prstGeom prst="rect">
            <a:avLst/>
          </a:prstGeom>
          <a:noFill/>
        </p:spPr>
        <p:txBody>
          <a:bodyPr wrap="none" rtlCol="0">
            <a:spAutoFit/>
          </a:bodyPr>
          <a:lstStyle/>
          <a:p>
            <a:r>
              <a:rPr lang="en-US" sz="1050" i="1" dirty="0"/>
              <a:t>Department of Health and Human Services</a:t>
            </a:r>
          </a:p>
        </p:txBody>
      </p:sp>
      <p:sp>
        <p:nvSpPr>
          <p:cNvPr id="7" name="Rectangle 6" descr="Highlight of 185 percent of the 2020 poverty level. Students whose household family income is below this threshold qualify as low-income under ARP EANS">
            <a:extLst>
              <a:ext uri="{FF2B5EF4-FFF2-40B4-BE49-F238E27FC236}">
                <a16:creationId xmlns:a16="http://schemas.microsoft.com/office/drawing/2014/main" id="{4EAABA9A-5C5C-472F-ADFB-3BCB19E60995}"/>
              </a:ext>
              <a:ext uri="{C183D7F6-B498-43B3-948B-1728B52AA6E4}">
                <adec:decorative xmlns:adec="http://schemas.microsoft.com/office/drawing/2017/decorative" val="0"/>
              </a:ext>
            </a:extLst>
          </p:cNvPr>
          <p:cNvSpPr/>
          <p:nvPr/>
        </p:nvSpPr>
        <p:spPr>
          <a:xfrm>
            <a:off x="7908052" y="3305908"/>
            <a:ext cx="663676" cy="2964263"/>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9344750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L_2019_Primary">
  <a:themeElements>
    <a:clrScheme name="Custom 1">
      <a:dk1>
        <a:srgbClr val="1C1A54"/>
      </a:dk1>
      <a:lt1>
        <a:srgbClr val="FFFFFF"/>
      </a:lt1>
      <a:dk2>
        <a:srgbClr val="504C4C"/>
      </a:dk2>
      <a:lt2>
        <a:srgbClr val="E5E6E4"/>
      </a:lt2>
      <a:accent1>
        <a:srgbClr val="1C1A54"/>
      </a:accent1>
      <a:accent2>
        <a:srgbClr val="00AEEF"/>
      </a:accent2>
      <a:accent3>
        <a:srgbClr val="F7941D"/>
      </a:accent3>
      <a:accent4>
        <a:srgbClr val="8CC63F"/>
      </a:accent4>
      <a:accent5>
        <a:srgbClr val="7030A0"/>
      </a:accent5>
      <a:accent6>
        <a:srgbClr val="FED517"/>
      </a:accent6>
      <a:hlink>
        <a:srgbClr val="0092D2"/>
      </a:hlink>
      <a:folHlink>
        <a:srgbClr val="006D9D"/>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atapult Learning Template v01 (12_1_18)" id="{0C204BEF-06AE-5346-A3D1-5B605BEE1688}" vid="{DEAE3F62-C1F4-9C43-B103-190C9AF750D9}"/>
    </a:ext>
  </a:extLst>
</a:theme>
</file>

<file path=ppt/theme/theme3.xml><?xml version="1.0" encoding="utf-8"?>
<a:theme xmlns:a="http://schemas.openxmlformats.org/drawingml/2006/main" name="CL_2019_Content">
  <a:themeElements>
    <a:clrScheme name="Custom 1">
      <a:dk1>
        <a:srgbClr val="1C1A54"/>
      </a:dk1>
      <a:lt1>
        <a:srgbClr val="FFFFFF"/>
      </a:lt1>
      <a:dk2>
        <a:srgbClr val="504C4C"/>
      </a:dk2>
      <a:lt2>
        <a:srgbClr val="E5E6E4"/>
      </a:lt2>
      <a:accent1>
        <a:srgbClr val="1C1A54"/>
      </a:accent1>
      <a:accent2>
        <a:srgbClr val="00AEEF"/>
      </a:accent2>
      <a:accent3>
        <a:srgbClr val="F7941D"/>
      </a:accent3>
      <a:accent4>
        <a:srgbClr val="8CC63F"/>
      </a:accent4>
      <a:accent5>
        <a:srgbClr val="7030A0"/>
      </a:accent5>
      <a:accent6>
        <a:srgbClr val="FED517"/>
      </a:accent6>
      <a:hlink>
        <a:srgbClr val="0092D2"/>
      </a:hlink>
      <a:folHlink>
        <a:srgbClr val="006D9D"/>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atapult Learning Template v01 (12_1_18)" id="{0C204BEF-06AE-5346-A3D1-5B605BEE1688}" vid="{1D15C9A2-E112-4743-8304-0D1D73B7FF66}"/>
    </a:ext>
  </a:extLst>
</a:theme>
</file>

<file path=ppt/theme/theme4.xml><?xml version="1.0" encoding="utf-8"?>
<a:theme xmlns:a="http://schemas.openxmlformats.org/drawingml/2006/main" name="1_CL_2019_Content">
  <a:themeElements>
    <a:clrScheme name="Custom 1">
      <a:dk1>
        <a:srgbClr val="1C1A54"/>
      </a:dk1>
      <a:lt1>
        <a:srgbClr val="FFFFFF"/>
      </a:lt1>
      <a:dk2>
        <a:srgbClr val="504C4C"/>
      </a:dk2>
      <a:lt2>
        <a:srgbClr val="E5E6E4"/>
      </a:lt2>
      <a:accent1>
        <a:srgbClr val="1C1A54"/>
      </a:accent1>
      <a:accent2>
        <a:srgbClr val="00AEEF"/>
      </a:accent2>
      <a:accent3>
        <a:srgbClr val="F7941D"/>
      </a:accent3>
      <a:accent4>
        <a:srgbClr val="8CC63F"/>
      </a:accent4>
      <a:accent5>
        <a:srgbClr val="7030A0"/>
      </a:accent5>
      <a:accent6>
        <a:srgbClr val="FED517"/>
      </a:accent6>
      <a:hlink>
        <a:srgbClr val="0092D2"/>
      </a:hlink>
      <a:folHlink>
        <a:srgbClr val="006D9D"/>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atapult Learning Template v01 (12_1_18)" id="{0C204BEF-06AE-5346-A3D1-5B605BEE1688}" vid="{1D15C9A2-E112-4743-8304-0D1D73B7FF66}"/>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9506</TotalTime>
  <Words>2170</Words>
  <Application>Microsoft Office PowerPoint</Application>
  <PresentationFormat>Widescreen</PresentationFormat>
  <Paragraphs>178</Paragraphs>
  <Slides>28</Slides>
  <Notes>10</Notes>
  <HiddenSlides>0</HiddenSlides>
  <MMClips>0</MMClips>
  <ScaleCrop>false</ScaleCrop>
  <HeadingPairs>
    <vt:vector size="6" baseType="variant">
      <vt:variant>
        <vt:lpstr>Fonts Used</vt:lpstr>
      </vt:variant>
      <vt:variant>
        <vt:i4>5</vt:i4>
      </vt:variant>
      <vt:variant>
        <vt:lpstr>Theme</vt:lpstr>
      </vt:variant>
      <vt:variant>
        <vt:i4>4</vt:i4>
      </vt:variant>
      <vt:variant>
        <vt:lpstr>Slide Titles</vt:lpstr>
      </vt:variant>
      <vt:variant>
        <vt:i4>28</vt:i4>
      </vt:variant>
    </vt:vector>
  </HeadingPairs>
  <TitlesOfParts>
    <vt:vector size="37" baseType="lpstr">
      <vt:lpstr>Arial</vt:lpstr>
      <vt:lpstr>Calibri</vt:lpstr>
      <vt:lpstr>Calibri Light</vt:lpstr>
      <vt:lpstr>Times New Roman</vt:lpstr>
      <vt:lpstr>Wingdings</vt:lpstr>
      <vt:lpstr>Office Theme</vt:lpstr>
      <vt:lpstr>CL_2019_Primary</vt:lpstr>
      <vt:lpstr>CL_2019_Content</vt:lpstr>
      <vt:lpstr>1_CL_2019_Content</vt:lpstr>
      <vt:lpstr>American Rescue Plan Emergency Assistance to Nonpublic Schools  (ARP EANS)</vt:lpstr>
      <vt:lpstr>Purpose and Goals</vt:lpstr>
      <vt:lpstr>OVERVIEW OF CHANGES</vt:lpstr>
      <vt:lpstr>Background</vt:lpstr>
      <vt:lpstr>Revised Timeline</vt:lpstr>
      <vt:lpstr>Revised Timeline (continued)</vt:lpstr>
      <vt:lpstr>Private School Eligibility</vt:lpstr>
      <vt:lpstr>Low-Income Enrollment</vt:lpstr>
      <vt:lpstr>Low-Income Enrollment Table</vt:lpstr>
      <vt:lpstr>Impact of COVID-19</vt:lpstr>
      <vt:lpstr>COVID-19 Dashboard</vt:lpstr>
      <vt:lpstr>PROCUREMENT PROCESS</vt:lpstr>
      <vt:lpstr>Vendor Management</vt:lpstr>
      <vt:lpstr>Procurement Thresholds</vt:lpstr>
      <vt:lpstr>Equipment</vt:lpstr>
      <vt:lpstr>Equipment – Annual Inventory</vt:lpstr>
      <vt:lpstr>APPLICATION PROCESS</vt:lpstr>
      <vt:lpstr>Application Process </vt:lpstr>
      <vt:lpstr>Online Application  Part A: Basic Information</vt:lpstr>
      <vt:lpstr>Online Application  Part B: Eligibility</vt:lpstr>
      <vt:lpstr>Online Application  Part C: School Data Section 1: Enrollment &amp; Low-Income Data</vt:lpstr>
      <vt:lpstr>Online Application  Part C: School Data Section 2: Impact of COVID-19</vt:lpstr>
      <vt:lpstr>Online Application  Part C: School Data Section 3: Paycheck Protection Program</vt:lpstr>
      <vt:lpstr>Online Application  Part D: Assistance Requested</vt:lpstr>
      <vt:lpstr>Online Application  Part E: Supporting Docs</vt:lpstr>
      <vt:lpstr>Next Steps</vt:lpstr>
      <vt:lpstr>SC ARP EANS Resources</vt:lpstr>
      <vt:lpstr>Questions</vt:lpstr>
    </vt:vector>
  </TitlesOfParts>
  <Company>South Carolina Department of Education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Payne, John R</dc:creator>
  <cp:lastModifiedBy>Byers, Joshua R</cp:lastModifiedBy>
  <cp:revision>164</cp:revision>
  <dcterms:created xsi:type="dcterms:W3CDTF">2021-01-28T01:07:15Z</dcterms:created>
  <dcterms:modified xsi:type="dcterms:W3CDTF">2022-02-18T17:42:57Z</dcterms:modified>
</cp:coreProperties>
</file>