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1"/>
  </p:notesMasterIdLst>
  <p:sldIdLst>
    <p:sldId id="256" r:id="rId2"/>
    <p:sldId id="265" r:id="rId3"/>
    <p:sldId id="266" r:id="rId4"/>
    <p:sldId id="267" r:id="rId5"/>
    <p:sldId id="268" r:id="rId6"/>
    <p:sldId id="270" r:id="rId7"/>
    <p:sldId id="272" r:id="rId8"/>
    <p:sldId id="273" r:id="rId9"/>
    <p:sldId id="274" r:id="rId10"/>
  </p:sldIdLst>
  <p:sldSz cx="9144000" cy="5143500" type="screen16x9"/>
  <p:notesSz cx="7023100" cy="9309100"/>
  <p:embeddedFontLst>
    <p:embeddedFont>
      <p:font typeface="Old Standard TT" panose="020B0604020202020204" charset="0"/>
      <p:regular r:id="rId12"/>
      <p:bold r:id="rId13"/>
      <p:italic r:id="rId1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2" d="100"/>
          <a:sy n="142" d="100"/>
        </p:scale>
        <p:origin x="714"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07988" y="698500"/>
            <a:ext cx="6207125" cy="349091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notes"/>
          <p:cNvSpPr>
            <a:spLocks noGrp="1" noRot="1" noChangeAspect="1"/>
          </p:cNvSpPr>
          <p:nvPr>
            <p:ph type="sldImg" idx="2"/>
          </p:nvPr>
        </p:nvSpPr>
        <p:spPr>
          <a:xfrm>
            <a:off x="407988" y="698500"/>
            <a:ext cx="6207125" cy="349091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p: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941499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065564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32171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91302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7325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062895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114336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20586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0" y="100"/>
            <a:ext cx="9144000" cy="1711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 name="Google Shape;11;p2"/>
          <p:cNvCxnSpPr/>
          <p:nvPr/>
        </p:nvCxnSpPr>
        <p:spPr>
          <a:xfrm>
            <a:off x="641934" y="3597500"/>
            <a:ext cx="390300" cy="0"/>
          </a:xfrm>
          <a:prstGeom prst="straightConnector1">
            <a:avLst/>
          </a:prstGeom>
          <a:noFill/>
          <a:ln w="28575" cap="flat" cmpd="sng">
            <a:solidFill>
              <a:schemeClr val="accent1"/>
            </a:solidFill>
            <a:prstDash val="solid"/>
            <a:round/>
            <a:headEnd type="none" w="sm" len="sm"/>
            <a:tailEnd type="none" w="sm" len="sm"/>
          </a:ln>
        </p:spPr>
      </p:cxnSp>
      <p:sp>
        <p:nvSpPr>
          <p:cNvPr id="12" name="Google Shape;12;p2"/>
          <p:cNvSpPr txBox="1">
            <a:spLocks noGrp="1"/>
          </p:cNvSpPr>
          <p:nvPr>
            <p:ph type="ctrTitle"/>
          </p:nvPr>
        </p:nvSpPr>
        <p:spPr>
          <a:xfrm>
            <a:off x="512700" y="1893300"/>
            <a:ext cx="8118600" cy="1522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accent1"/>
              </a:buClr>
              <a:buSzPts val="4200"/>
              <a:buNone/>
              <a:defRPr sz="4200">
                <a:solidFill>
                  <a:schemeClr val="accent1"/>
                </a:solidFill>
              </a:defRPr>
            </a:lvl1pPr>
            <a:lvl2pPr lvl="1">
              <a:spcBef>
                <a:spcPts val="0"/>
              </a:spcBef>
              <a:spcAft>
                <a:spcPts val="0"/>
              </a:spcAft>
              <a:buClr>
                <a:schemeClr val="accent1"/>
              </a:buClr>
              <a:buSzPts val="4200"/>
              <a:buNone/>
              <a:defRPr sz="4200">
                <a:solidFill>
                  <a:schemeClr val="accent1"/>
                </a:solidFill>
              </a:defRPr>
            </a:lvl2pPr>
            <a:lvl3pPr lvl="2">
              <a:spcBef>
                <a:spcPts val="0"/>
              </a:spcBef>
              <a:spcAft>
                <a:spcPts val="0"/>
              </a:spcAft>
              <a:buClr>
                <a:schemeClr val="accent1"/>
              </a:buClr>
              <a:buSzPts val="4200"/>
              <a:buNone/>
              <a:defRPr sz="4200">
                <a:solidFill>
                  <a:schemeClr val="accent1"/>
                </a:solidFill>
              </a:defRPr>
            </a:lvl3pPr>
            <a:lvl4pPr lvl="3">
              <a:spcBef>
                <a:spcPts val="0"/>
              </a:spcBef>
              <a:spcAft>
                <a:spcPts val="0"/>
              </a:spcAft>
              <a:buClr>
                <a:schemeClr val="accent1"/>
              </a:buClr>
              <a:buSzPts val="4200"/>
              <a:buNone/>
              <a:defRPr sz="4200">
                <a:solidFill>
                  <a:schemeClr val="accent1"/>
                </a:solidFill>
              </a:defRPr>
            </a:lvl4pPr>
            <a:lvl5pPr lvl="4">
              <a:spcBef>
                <a:spcPts val="0"/>
              </a:spcBef>
              <a:spcAft>
                <a:spcPts val="0"/>
              </a:spcAft>
              <a:buClr>
                <a:schemeClr val="accent1"/>
              </a:buClr>
              <a:buSzPts val="4200"/>
              <a:buNone/>
              <a:defRPr sz="4200">
                <a:solidFill>
                  <a:schemeClr val="accent1"/>
                </a:solidFill>
              </a:defRPr>
            </a:lvl5pPr>
            <a:lvl6pPr lvl="5">
              <a:spcBef>
                <a:spcPts val="0"/>
              </a:spcBef>
              <a:spcAft>
                <a:spcPts val="0"/>
              </a:spcAft>
              <a:buClr>
                <a:schemeClr val="accent1"/>
              </a:buClr>
              <a:buSzPts val="4200"/>
              <a:buNone/>
              <a:defRPr sz="4200">
                <a:solidFill>
                  <a:schemeClr val="accent1"/>
                </a:solidFill>
              </a:defRPr>
            </a:lvl6pPr>
            <a:lvl7pPr lvl="6">
              <a:spcBef>
                <a:spcPts val="0"/>
              </a:spcBef>
              <a:spcAft>
                <a:spcPts val="0"/>
              </a:spcAft>
              <a:buClr>
                <a:schemeClr val="accent1"/>
              </a:buClr>
              <a:buSzPts val="4200"/>
              <a:buNone/>
              <a:defRPr sz="4200">
                <a:solidFill>
                  <a:schemeClr val="accent1"/>
                </a:solidFill>
              </a:defRPr>
            </a:lvl7pPr>
            <a:lvl8pPr lvl="7">
              <a:spcBef>
                <a:spcPts val="0"/>
              </a:spcBef>
              <a:spcAft>
                <a:spcPts val="0"/>
              </a:spcAft>
              <a:buClr>
                <a:schemeClr val="accent1"/>
              </a:buClr>
              <a:buSzPts val="4200"/>
              <a:buNone/>
              <a:defRPr sz="4200">
                <a:solidFill>
                  <a:schemeClr val="accent1"/>
                </a:solidFill>
              </a:defRPr>
            </a:lvl8pPr>
            <a:lvl9pPr lvl="8">
              <a:spcBef>
                <a:spcPts val="0"/>
              </a:spcBef>
              <a:spcAft>
                <a:spcPts val="0"/>
              </a:spcAft>
              <a:buClr>
                <a:schemeClr val="accent1"/>
              </a:buClr>
              <a:buSzPts val="4200"/>
              <a:buNone/>
              <a:defRPr sz="4200">
                <a:solidFill>
                  <a:schemeClr val="accent1"/>
                </a:solidFill>
              </a:defRPr>
            </a:lvl9pPr>
          </a:lstStyle>
          <a:p>
            <a:endParaRPr/>
          </a:p>
        </p:txBody>
      </p:sp>
      <p:sp>
        <p:nvSpPr>
          <p:cNvPr id="13" name="Google Shape;13;p2"/>
          <p:cNvSpPr txBox="1">
            <a:spLocks noGrp="1"/>
          </p:cNvSpPr>
          <p:nvPr>
            <p:ph type="subTitle" idx="1"/>
          </p:nvPr>
        </p:nvSpPr>
        <p:spPr>
          <a:xfrm>
            <a:off x="512700" y="3840639"/>
            <a:ext cx="8118600" cy="7875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accent2"/>
              </a:buClr>
              <a:buSzPts val="2400"/>
              <a:buNone/>
              <a:defRPr sz="2400">
                <a:solidFill>
                  <a:schemeClr val="accent2"/>
                </a:solidFill>
              </a:defRPr>
            </a:lvl1pPr>
            <a:lvl2pPr lvl="1">
              <a:lnSpc>
                <a:spcPct val="100000"/>
              </a:lnSpc>
              <a:spcBef>
                <a:spcPts val="0"/>
              </a:spcBef>
              <a:spcAft>
                <a:spcPts val="0"/>
              </a:spcAft>
              <a:buClr>
                <a:schemeClr val="accent2"/>
              </a:buClr>
              <a:buSzPts val="2400"/>
              <a:buNone/>
              <a:defRPr sz="2400">
                <a:solidFill>
                  <a:schemeClr val="accent2"/>
                </a:solidFill>
              </a:defRPr>
            </a:lvl2pPr>
            <a:lvl3pPr lvl="2">
              <a:lnSpc>
                <a:spcPct val="100000"/>
              </a:lnSpc>
              <a:spcBef>
                <a:spcPts val="0"/>
              </a:spcBef>
              <a:spcAft>
                <a:spcPts val="0"/>
              </a:spcAft>
              <a:buClr>
                <a:schemeClr val="accent2"/>
              </a:buClr>
              <a:buSzPts val="2400"/>
              <a:buNone/>
              <a:defRPr sz="2400">
                <a:solidFill>
                  <a:schemeClr val="accent2"/>
                </a:solidFill>
              </a:defRPr>
            </a:lvl3pPr>
            <a:lvl4pPr lvl="3">
              <a:lnSpc>
                <a:spcPct val="100000"/>
              </a:lnSpc>
              <a:spcBef>
                <a:spcPts val="0"/>
              </a:spcBef>
              <a:spcAft>
                <a:spcPts val="0"/>
              </a:spcAft>
              <a:buClr>
                <a:schemeClr val="accent2"/>
              </a:buClr>
              <a:buSzPts val="2400"/>
              <a:buNone/>
              <a:defRPr sz="2400">
                <a:solidFill>
                  <a:schemeClr val="accent2"/>
                </a:solidFill>
              </a:defRPr>
            </a:lvl4pPr>
            <a:lvl5pPr lvl="4">
              <a:lnSpc>
                <a:spcPct val="100000"/>
              </a:lnSpc>
              <a:spcBef>
                <a:spcPts val="0"/>
              </a:spcBef>
              <a:spcAft>
                <a:spcPts val="0"/>
              </a:spcAft>
              <a:buClr>
                <a:schemeClr val="accent2"/>
              </a:buClr>
              <a:buSzPts val="2400"/>
              <a:buNone/>
              <a:defRPr sz="2400">
                <a:solidFill>
                  <a:schemeClr val="accent2"/>
                </a:solidFill>
              </a:defRPr>
            </a:lvl5pPr>
            <a:lvl6pPr lvl="5">
              <a:lnSpc>
                <a:spcPct val="100000"/>
              </a:lnSpc>
              <a:spcBef>
                <a:spcPts val="0"/>
              </a:spcBef>
              <a:spcAft>
                <a:spcPts val="0"/>
              </a:spcAft>
              <a:buClr>
                <a:schemeClr val="accent2"/>
              </a:buClr>
              <a:buSzPts val="2400"/>
              <a:buNone/>
              <a:defRPr sz="2400">
                <a:solidFill>
                  <a:schemeClr val="accent2"/>
                </a:solidFill>
              </a:defRPr>
            </a:lvl6pPr>
            <a:lvl7pPr lvl="6">
              <a:lnSpc>
                <a:spcPct val="100000"/>
              </a:lnSpc>
              <a:spcBef>
                <a:spcPts val="0"/>
              </a:spcBef>
              <a:spcAft>
                <a:spcPts val="0"/>
              </a:spcAft>
              <a:buClr>
                <a:schemeClr val="accent2"/>
              </a:buClr>
              <a:buSzPts val="2400"/>
              <a:buNone/>
              <a:defRPr sz="2400">
                <a:solidFill>
                  <a:schemeClr val="accent2"/>
                </a:solidFill>
              </a:defRPr>
            </a:lvl7pPr>
            <a:lvl8pPr lvl="7">
              <a:lnSpc>
                <a:spcPct val="100000"/>
              </a:lnSpc>
              <a:spcBef>
                <a:spcPts val="0"/>
              </a:spcBef>
              <a:spcAft>
                <a:spcPts val="0"/>
              </a:spcAft>
              <a:buClr>
                <a:schemeClr val="accent2"/>
              </a:buClr>
              <a:buSzPts val="2400"/>
              <a:buNone/>
              <a:defRPr sz="2400">
                <a:solidFill>
                  <a:schemeClr val="accent2"/>
                </a:solidFill>
              </a:defRPr>
            </a:lvl8pPr>
            <a:lvl9pPr lvl="8">
              <a:lnSpc>
                <a:spcPct val="100000"/>
              </a:lnSpc>
              <a:spcBef>
                <a:spcPts val="0"/>
              </a:spcBef>
              <a:spcAft>
                <a:spcPts val="0"/>
              </a:spcAft>
              <a:buClr>
                <a:schemeClr val="accent2"/>
              </a:buClr>
              <a:buSzPts val="2400"/>
              <a:buNone/>
              <a:defRPr sz="2400">
                <a:solidFill>
                  <a:schemeClr val="accent2"/>
                </a:solidFill>
              </a:defRPr>
            </a:lvl9pPr>
          </a:lstStyle>
          <a:p>
            <a:endParaRPr/>
          </a:p>
        </p:txBody>
      </p:sp>
      <p:sp>
        <p:nvSpPr>
          <p:cNvPr id="14" name="Google Shape;14;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5"/>
        <p:cNvGrpSpPr/>
        <p:nvPr/>
      </p:nvGrpSpPr>
      <p:grpSpPr>
        <a:xfrm>
          <a:off x="0" y="0"/>
          <a:ext cx="0" cy="0"/>
          <a:chOff x="0" y="0"/>
          <a:chExt cx="0" cy="0"/>
        </a:xfrm>
      </p:grpSpPr>
      <p:cxnSp>
        <p:nvCxnSpPr>
          <p:cNvPr id="16" name="Google Shape;16;p3"/>
          <p:cNvCxnSpPr/>
          <p:nvPr/>
        </p:nvCxnSpPr>
        <p:spPr>
          <a:xfrm>
            <a:off x="641934" y="3597500"/>
            <a:ext cx="390300" cy="0"/>
          </a:xfrm>
          <a:prstGeom prst="straightConnector1">
            <a:avLst/>
          </a:prstGeom>
          <a:noFill/>
          <a:ln w="28575" cap="flat" cmpd="sng">
            <a:solidFill>
              <a:schemeClr val="lt2"/>
            </a:solidFill>
            <a:prstDash val="solid"/>
            <a:round/>
            <a:headEnd type="none" w="sm" len="sm"/>
            <a:tailEnd type="none" w="sm" len="sm"/>
          </a:ln>
        </p:spPr>
      </p:cxnSp>
      <p:sp>
        <p:nvSpPr>
          <p:cNvPr id="17" name="Google Shape;17;p3"/>
          <p:cNvSpPr txBox="1">
            <a:spLocks noGrp="1"/>
          </p:cNvSpPr>
          <p:nvPr>
            <p:ph type="title"/>
          </p:nvPr>
        </p:nvSpPr>
        <p:spPr>
          <a:xfrm>
            <a:off x="512700" y="1893300"/>
            <a:ext cx="8118600" cy="1522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accent1"/>
              </a:buClr>
              <a:buSzPts val="6000"/>
              <a:buNone/>
              <a:defRPr sz="6000">
                <a:solidFill>
                  <a:schemeClr val="accent1"/>
                </a:solidFill>
              </a:defRPr>
            </a:lvl1pPr>
            <a:lvl2pPr lvl="1">
              <a:spcBef>
                <a:spcPts val="0"/>
              </a:spcBef>
              <a:spcAft>
                <a:spcPts val="0"/>
              </a:spcAft>
              <a:buClr>
                <a:schemeClr val="accent1"/>
              </a:buClr>
              <a:buSzPts val="6000"/>
              <a:buNone/>
              <a:defRPr sz="6000">
                <a:solidFill>
                  <a:schemeClr val="accent1"/>
                </a:solidFill>
              </a:defRPr>
            </a:lvl2pPr>
            <a:lvl3pPr lvl="2">
              <a:spcBef>
                <a:spcPts val="0"/>
              </a:spcBef>
              <a:spcAft>
                <a:spcPts val="0"/>
              </a:spcAft>
              <a:buClr>
                <a:schemeClr val="accent1"/>
              </a:buClr>
              <a:buSzPts val="6000"/>
              <a:buNone/>
              <a:defRPr sz="6000">
                <a:solidFill>
                  <a:schemeClr val="accent1"/>
                </a:solidFill>
              </a:defRPr>
            </a:lvl3pPr>
            <a:lvl4pPr lvl="3">
              <a:spcBef>
                <a:spcPts val="0"/>
              </a:spcBef>
              <a:spcAft>
                <a:spcPts val="0"/>
              </a:spcAft>
              <a:buClr>
                <a:schemeClr val="accent1"/>
              </a:buClr>
              <a:buSzPts val="6000"/>
              <a:buNone/>
              <a:defRPr sz="6000">
                <a:solidFill>
                  <a:schemeClr val="accent1"/>
                </a:solidFill>
              </a:defRPr>
            </a:lvl4pPr>
            <a:lvl5pPr lvl="4">
              <a:spcBef>
                <a:spcPts val="0"/>
              </a:spcBef>
              <a:spcAft>
                <a:spcPts val="0"/>
              </a:spcAft>
              <a:buClr>
                <a:schemeClr val="accent1"/>
              </a:buClr>
              <a:buSzPts val="6000"/>
              <a:buNone/>
              <a:defRPr sz="6000">
                <a:solidFill>
                  <a:schemeClr val="accent1"/>
                </a:solidFill>
              </a:defRPr>
            </a:lvl5pPr>
            <a:lvl6pPr lvl="5">
              <a:spcBef>
                <a:spcPts val="0"/>
              </a:spcBef>
              <a:spcAft>
                <a:spcPts val="0"/>
              </a:spcAft>
              <a:buClr>
                <a:schemeClr val="accent1"/>
              </a:buClr>
              <a:buSzPts val="6000"/>
              <a:buNone/>
              <a:defRPr sz="6000">
                <a:solidFill>
                  <a:schemeClr val="accent1"/>
                </a:solidFill>
              </a:defRPr>
            </a:lvl6pPr>
            <a:lvl7pPr lvl="6">
              <a:spcBef>
                <a:spcPts val="0"/>
              </a:spcBef>
              <a:spcAft>
                <a:spcPts val="0"/>
              </a:spcAft>
              <a:buClr>
                <a:schemeClr val="accent1"/>
              </a:buClr>
              <a:buSzPts val="6000"/>
              <a:buNone/>
              <a:defRPr sz="6000">
                <a:solidFill>
                  <a:schemeClr val="accent1"/>
                </a:solidFill>
              </a:defRPr>
            </a:lvl7pPr>
            <a:lvl8pPr lvl="7">
              <a:spcBef>
                <a:spcPts val="0"/>
              </a:spcBef>
              <a:spcAft>
                <a:spcPts val="0"/>
              </a:spcAft>
              <a:buClr>
                <a:schemeClr val="accent1"/>
              </a:buClr>
              <a:buSzPts val="6000"/>
              <a:buNone/>
              <a:defRPr sz="6000">
                <a:solidFill>
                  <a:schemeClr val="accent1"/>
                </a:solidFill>
              </a:defRPr>
            </a:lvl8pPr>
            <a:lvl9pPr lvl="8">
              <a:spcBef>
                <a:spcPts val="0"/>
              </a:spcBef>
              <a:spcAft>
                <a:spcPts val="0"/>
              </a:spcAft>
              <a:buClr>
                <a:schemeClr val="accent1"/>
              </a:buClr>
              <a:buSzPts val="6000"/>
              <a:buNone/>
              <a:defRPr sz="6000">
                <a:solidFill>
                  <a:schemeClr val="accent1"/>
                </a:solidFill>
              </a:defRPr>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Google Shape;22;p4"/>
          <p:cNvSpPr txBox="1">
            <a:spLocks noGrp="1"/>
          </p:cNvSpPr>
          <p:nvPr>
            <p:ph type="body" idx="1"/>
          </p:nvPr>
        </p:nvSpPr>
        <p:spPr>
          <a:xfrm>
            <a:off x="311700" y="1171600"/>
            <a:ext cx="8520600" cy="33972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3" name="Google Shape;23;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6" name="Google Shape;26;p5"/>
          <p:cNvSpPr txBox="1">
            <a:spLocks noGrp="1"/>
          </p:cNvSpPr>
          <p:nvPr>
            <p:ph type="body" idx="1"/>
          </p:nvPr>
        </p:nvSpPr>
        <p:spPr>
          <a:xfrm>
            <a:off x="311700" y="1171675"/>
            <a:ext cx="3999900" cy="3397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body" idx="2"/>
          </p:nvPr>
        </p:nvSpPr>
        <p:spPr>
          <a:xfrm>
            <a:off x="4832400" y="1171675"/>
            <a:ext cx="3999900" cy="3397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8" name="Google Shape;28;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1" name="Google Shape;31;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4" name="Google Shape;34;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5" name="Google Shape;35;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90250" y="526350"/>
            <a:ext cx="56040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accent1"/>
              </a:buClr>
              <a:buSzPts val="5400"/>
              <a:buNone/>
              <a:defRPr sz="5400">
                <a:solidFill>
                  <a:schemeClr val="accent1"/>
                </a:solidFill>
              </a:defRPr>
            </a:lvl1pPr>
            <a:lvl2pPr lvl="1">
              <a:spcBef>
                <a:spcPts val="0"/>
              </a:spcBef>
              <a:spcAft>
                <a:spcPts val="0"/>
              </a:spcAft>
              <a:buClr>
                <a:schemeClr val="accent1"/>
              </a:buClr>
              <a:buSzPts val="5400"/>
              <a:buNone/>
              <a:defRPr sz="5400">
                <a:solidFill>
                  <a:schemeClr val="accent1"/>
                </a:solidFill>
              </a:defRPr>
            </a:lvl2pPr>
            <a:lvl3pPr lvl="2">
              <a:spcBef>
                <a:spcPts val="0"/>
              </a:spcBef>
              <a:spcAft>
                <a:spcPts val="0"/>
              </a:spcAft>
              <a:buClr>
                <a:schemeClr val="accent1"/>
              </a:buClr>
              <a:buSzPts val="5400"/>
              <a:buNone/>
              <a:defRPr sz="5400">
                <a:solidFill>
                  <a:schemeClr val="accent1"/>
                </a:solidFill>
              </a:defRPr>
            </a:lvl3pPr>
            <a:lvl4pPr lvl="3">
              <a:spcBef>
                <a:spcPts val="0"/>
              </a:spcBef>
              <a:spcAft>
                <a:spcPts val="0"/>
              </a:spcAft>
              <a:buClr>
                <a:schemeClr val="accent1"/>
              </a:buClr>
              <a:buSzPts val="5400"/>
              <a:buNone/>
              <a:defRPr sz="5400">
                <a:solidFill>
                  <a:schemeClr val="accent1"/>
                </a:solidFill>
              </a:defRPr>
            </a:lvl4pPr>
            <a:lvl5pPr lvl="4">
              <a:spcBef>
                <a:spcPts val="0"/>
              </a:spcBef>
              <a:spcAft>
                <a:spcPts val="0"/>
              </a:spcAft>
              <a:buClr>
                <a:schemeClr val="accent1"/>
              </a:buClr>
              <a:buSzPts val="5400"/>
              <a:buNone/>
              <a:defRPr sz="5400">
                <a:solidFill>
                  <a:schemeClr val="accent1"/>
                </a:solidFill>
              </a:defRPr>
            </a:lvl5pPr>
            <a:lvl6pPr lvl="5">
              <a:spcBef>
                <a:spcPts val="0"/>
              </a:spcBef>
              <a:spcAft>
                <a:spcPts val="0"/>
              </a:spcAft>
              <a:buClr>
                <a:schemeClr val="accent1"/>
              </a:buClr>
              <a:buSzPts val="5400"/>
              <a:buNone/>
              <a:defRPr sz="5400">
                <a:solidFill>
                  <a:schemeClr val="accent1"/>
                </a:solidFill>
              </a:defRPr>
            </a:lvl6pPr>
            <a:lvl7pPr lvl="6">
              <a:spcBef>
                <a:spcPts val="0"/>
              </a:spcBef>
              <a:spcAft>
                <a:spcPts val="0"/>
              </a:spcAft>
              <a:buClr>
                <a:schemeClr val="accent1"/>
              </a:buClr>
              <a:buSzPts val="5400"/>
              <a:buNone/>
              <a:defRPr sz="5400">
                <a:solidFill>
                  <a:schemeClr val="accent1"/>
                </a:solidFill>
              </a:defRPr>
            </a:lvl7pPr>
            <a:lvl8pPr lvl="7">
              <a:spcBef>
                <a:spcPts val="0"/>
              </a:spcBef>
              <a:spcAft>
                <a:spcPts val="0"/>
              </a:spcAft>
              <a:buClr>
                <a:schemeClr val="accent1"/>
              </a:buClr>
              <a:buSzPts val="5400"/>
              <a:buNone/>
              <a:defRPr sz="5400">
                <a:solidFill>
                  <a:schemeClr val="accent1"/>
                </a:solidFill>
              </a:defRPr>
            </a:lvl8pPr>
            <a:lvl9pPr lvl="8">
              <a:spcBef>
                <a:spcPts val="0"/>
              </a:spcBef>
              <a:spcAft>
                <a:spcPts val="0"/>
              </a:spcAft>
              <a:buClr>
                <a:schemeClr val="accent1"/>
              </a:buClr>
              <a:buSzPts val="5400"/>
              <a:buNone/>
              <a:defRPr sz="5400">
                <a:solidFill>
                  <a:schemeClr val="accent1"/>
                </a:solidFill>
              </a:defRPr>
            </a:lvl9pPr>
          </a:lstStyle>
          <a:p>
            <a:endParaRPr/>
          </a:p>
        </p:txBody>
      </p:sp>
      <p:sp>
        <p:nvSpPr>
          <p:cNvPr id="38" name="Google Shape;38;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
        <p:cNvGrpSpPr/>
        <p:nvPr/>
      </p:nvGrpSpPr>
      <p:grpSpPr>
        <a:xfrm>
          <a:off x="0" y="0"/>
          <a:ext cx="0" cy="0"/>
          <a:chOff x="0" y="0"/>
          <a:chExt cx="0" cy="0"/>
        </a:xfrm>
      </p:grpSpPr>
      <p:sp>
        <p:nvSpPr>
          <p:cNvPr id="40" name="Google Shape;40;p9"/>
          <p:cNvSpPr/>
          <p:nvPr/>
        </p:nvSpPr>
        <p:spPr>
          <a:xfrm>
            <a:off x="4572000" y="-2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1" name="Google Shape;41;p9"/>
          <p:cNvCxnSpPr/>
          <p:nvPr/>
        </p:nvCxnSpPr>
        <p:spPr>
          <a:xfrm>
            <a:off x="5029675" y="4495500"/>
            <a:ext cx="686400" cy="0"/>
          </a:xfrm>
          <a:prstGeom prst="straightConnector1">
            <a:avLst/>
          </a:prstGeom>
          <a:noFill/>
          <a:ln w="19050" cap="flat" cmpd="sng">
            <a:solidFill>
              <a:schemeClr val="lt2"/>
            </a:solidFill>
            <a:prstDash val="solid"/>
            <a:round/>
            <a:headEnd type="none" w="sm" len="sm"/>
            <a:tailEnd type="none" w="sm" len="sm"/>
          </a:ln>
        </p:spPr>
      </p:cxnSp>
      <p:sp>
        <p:nvSpPr>
          <p:cNvPr id="42" name="Google Shape;42;p9"/>
          <p:cNvSpPr txBox="1">
            <a:spLocks noGrp="1"/>
          </p:cNvSpPr>
          <p:nvPr>
            <p:ph type="title"/>
          </p:nvPr>
        </p:nvSpPr>
        <p:spPr>
          <a:xfrm>
            <a:off x="265500" y="1382350"/>
            <a:ext cx="4045200" cy="13332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lt2"/>
              </a:buClr>
              <a:buSzPts val="4200"/>
              <a:buNone/>
              <a:defRPr sz="4200">
                <a:solidFill>
                  <a:schemeClr val="lt2"/>
                </a:solidFill>
              </a:defRPr>
            </a:lvl1pPr>
            <a:lvl2pPr lvl="1" algn="ctr">
              <a:spcBef>
                <a:spcPts val="0"/>
              </a:spcBef>
              <a:spcAft>
                <a:spcPts val="0"/>
              </a:spcAft>
              <a:buClr>
                <a:schemeClr val="lt2"/>
              </a:buClr>
              <a:buSzPts val="4200"/>
              <a:buNone/>
              <a:defRPr sz="4200">
                <a:solidFill>
                  <a:schemeClr val="lt2"/>
                </a:solidFill>
              </a:defRPr>
            </a:lvl2pPr>
            <a:lvl3pPr lvl="2" algn="ctr">
              <a:spcBef>
                <a:spcPts val="0"/>
              </a:spcBef>
              <a:spcAft>
                <a:spcPts val="0"/>
              </a:spcAft>
              <a:buClr>
                <a:schemeClr val="lt2"/>
              </a:buClr>
              <a:buSzPts val="4200"/>
              <a:buNone/>
              <a:defRPr sz="4200">
                <a:solidFill>
                  <a:schemeClr val="lt2"/>
                </a:solidFill>
              </a:defRPr>
            </a:lvl3pPr>
            <a:lvl4pPr lvl="3" algn="ctr">
              <a:spcBef>
                <a:spcPts val="0"/>
              </a:spcBef>
              <a:spcAft>
                <a:spcPts val="0"/>
              </a:spcAft>
              <a:buClr>
                <a:schemeClr val="lt2"/>
              </a:buClr>
              <a:buSzPts val="4200"/>
              <a:buNone/>
              <a:defRPr sz="4200">
                <a:solidFill>
                  <a:schemeClr val="lt2"/>
                </a:solidFill>
              </a:defRPr>
            </a:lvl4pPr>
            <a:lvl5pPr lvl="4" algn="ctr">
              <a:spcBef>
                <a:spcPts val="0"/>
              </a:spcBef>
              <a:spcAft>
                <a:spcPts val="0"/>
              </a:spcAft>
              <a:buClr>
                <a:schemeClr val="lt2"/>
              </a:buClr>
              <a:buSzPts val="4200"/>
              <a:buNone/>
              <a:defRPr sz="4200">
                <a:solidFill>
                  <a:schemeClr val="lt2"/>
                </a:solidFill>
              </a:defRPr>
            </a:lvl5pPr>
            <a:lvl6pPr lvl="5" algn="ctr">
              <a:spcBef>
                <a:spcPts val="0"/>
              </a:spcBef>
              <a:spcAft>
                <a:spcPts val="0"/>
              </a:spcAft>
              <a:buClr>
                <a:schemeClr val="lt2"/>
              </a:buClr>
              <a:buSzPts val="4200"/>
              <a:buNone/>
              <a:defRPr sz="4200">
                <a:solidFill>
                  <a:schemeClr val="lt2"/>
                </a:solidFill>
              </a:defRPr>
            </a:lvl6pPr>
            <a:lvl7pPr lvl="6" algn="ctr">
              <a:spcBef>
                <a:spcPts val="0"/>
              </a:spcBef>
              <a:spcAft>
                <a:spcPts val="0"/>
              </a:spcAft>
              <a:buClr>
                <a:schemeClr val="lt2"/>
              </a:buClr>
              <a:buSzPts val="4200"/>
              <a:buNone/>
              <a:defRPr sz="4200">
                <a:solidFill>
                  <a:schemeClr val="lt2"/>
                </a:solidFill>
              </a:defRPr>
            </a:lvl7pPr>
            <a:lvl8pPr lvl="7" algn="ctr">
              <a:spcBef>
                <a:spcPts val="0"/>
              </a:spcBef>
              <a:spcAft>
                <a:spcPts val="0"/>
              </a:spcAft>
              <a:buClr>
                <a:schemeClr val="lt2"/>
              </a:buClr>
              <a:buSzPts val="4200"/>
              <a:buNone/>
              <a:defRPr sz="4200">
                <a:solidFill>
                  <a:schemeClr val="lt2"/>
                </a:solidFill>
              </a:defRPr>
            </a:lvl8pPr>
            <a:lvl9pPr lvl="8" algn="ctr">
              <a:spcBef>
                <a:spcPts val="0"/>
              </a:spcBef>
              <a:spcAft>
                <a:spcPts val="0"/>
              </a:spcAft>
              <a:buClr>
                <a:schemeClr val="lt2"/>
              </a:buClr>
              <a:buSzPts val="4200"/>
              <a:buNone/>
              <a:defRPr sz="4200">
                <a:solidFill>
                  <a:schemeClr val="lt2"/>
                </a:solidFill>
              </a:defRPr>
            </a:lvl9pPr>
          </a:lstStyle>
          <a:p>
            <a:endParaRPr/>
          </a:p>
        </p:txBody>
      </p:sp>
      <p:sp>
        <p:nvSpPr>
          <p:cNvPr id="43" name="Google Shape;43;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4" name="Google Shape;44;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accent1"/>
              </a:buClr>
              <a:buSzPts val="1800"/>
              <a:buChar char="●"/>
              <a:defRPr>
                <a:solidFill>
                  <a:schemeClr val="accent1"/>
                </a:solidFill>
              </a:defRPr>
            </a:lvl1pPr>
            <a:lvl2pPr marL="914400" lvl="1" indent="-317500">
              <a:spcBef>
                <a:spcPts val="0"/>
              </a:spcBef>
              <a:spcAft>
                <a:spcPts val="0"/>
              </a:spcAft>
              <a:buClr>
                <a:schemeClr val="accent1"/>
              </a:buClr>
              <a:buSzPts val="1400"/>
              <a:buChar char="○"/>
              <a:defRPr>
                <a:solidFill>
                  <a:schemeClr val="accent1"/>
                </a:solidFill>
              </a:defRPr>
            </a:lvl2pPr>
            <a:lvl3pPr marL="1371600" lvl="2" indent="-317500">
              <a:spcBef>
                <a:spcPts val="0"/>
              </a:spcBef>
              <a:spcAft>
                <a:spcPts val="0"/>
              </a:spcAft>
              <a:buClr>
                <a:schemeClr val="accent1"/>
              </a:buClr>
              <a:buSzPts val="1400"/>
              <a:buChar char="■"/>
              <a:defRPr>
                <a:solidFill>
                  <a:schemeClr val="accent1"/>
                </a:solidFill>
              </a:defRPr>
            </a:lvl3pPr>
            <a:lvl4pPr marL="1828800" lvl="3" indent="-317500">
              <a:spcBef>
                <a:spcPts val="0"/>
              </a:spcBef>
              <a:spcAft>
                <a:spcPts val="0"/>
              </a:spcAft>
              <a:buClr>
                <a:schemeClr val="accent1"/>
              </a:buClr>
              <a:buSzPts val="1400"/>
              <a:buChar char="●"/>
              <a:defRPr>
                <a:solidFill>
                  <a:schemeClr val="accent1"/>
                </a:solidFill>
              </a:defRPr>
            </a:lvl4pPr>
            <a:lvl5pPr marL="2286000" lvl="4" indent="-317500">
              <a:spcBef>
                <a:spcPts val="0"/>
              </a:spcBef>
              <a:spcAft>
                <a:spcPts val="0"/>
              </a:spcAft>
              <a:buClr>
                <a:schemeClr val="accent1"/>
              </a:buClr>
              <a:buSzPts val="1400"/>
              <a:buChar char="○"/>
              <a:defRPr>
                <a:solidFill>
                  <a:schemeClr val="accent1"/>
                </a:solidFill>
              </a:defRPr>
            </a:lvl5pPr>
            <a:lvl6pPr marL="2743200" lvl="5" indent="-317500">
              <a:spcBef>
                <a:spcPts val="0"/>
              </a:spcBef>
              <a:spcAft>
                <a:spcPts val="0"/>
              </a:spcAft>
              <a:buClr>
                <a:schemeClr val="accent1"/>
              </a:buClr>
              <a:buSzPts val="1400"/>
              <a:buChar char="■"/>
              <a:defRPr>
                <a:solidFill>
                  <a:schemeClr val="accent1"/>
                </a:solidFill>
              </a:defRPr>
            </a:lvl6pPr>
            <a:lvl7pPr marL="3200400" lvl="6" indent="-317500">
              <a:spcBef>
                <a:spcPts val="0"/>
              </a:spcBef>
              <a:spcAft>
                <a:spcPts val="0"/>
              </a:spcAft>
              <a:buClr>
                <a:schemeClr val="accent1"/>
              </a:buClr>
              <a:buSzPts val="1400"/>
              <a:buChar char="●"/>
              <a:defRPr>
                <a:solidFill>
                  <a:schemeClr val="accent1"/>
                </a:solidFill>
              </a:defRPr>
            </a:lvl7pPr>
            <a:lvl8pPr marL="3657600" lvl="7" indent="-317500">
              <a:spcBef>
                <a:spcPts val="0"/>
              </a:spcBef>
              <a:spcAft>
                <a:spcPts val="0"/>
              </a:spcAft>
              <a:buClr>
                <a:schemeClr val="accent1"/>
              </a:buClr>
              <a:buSzPts val="1400"/>
              <a:buChar char="○"/>
              <a:defRPr>
                <a:solidFill>
                  <a:schemeClr val="accent1"/>
                </a:solidFill>
              </a:defRPr>
            </a:lvl8pPr>
            <a:lvl9pPr marL="4114800" lvl="8" indent="-317500">
              <a:spcBef>
                <a:spcPts val="0"/>
              </a:spcBef>
              <a:spcAft>
                <a:spcPts val="0"/>
              </a:spcAft>
              <a:buClr>
                <a:schemeClr val="accent1"/>
              </a:buClr>
              <a:buSzPts val="1400"/>
              <a:buChar char="■"/>
              <a:defRPr>
                <a:solidFill>
                  <a:schemeClr val="accent1"/>
                </a:solidFill>
              </a:defRPr>
            </a:lvl9pPr>
          </a:lstStyle>
          <a:p>
            <a:endParaRPr/>
          </a:p>
        </p:txBody>
      </p:sp>
      <p:sp>
        <p:nvSpPr>
          <p:cNvPr id="45" name="Google Shape;45;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6"/>
        <p:cNvGrpSpPr/>
        <p:nvPr/>
      </p:nvGrpSpPr>
      <p:grpSpPr>
        <a:xfrm>
          <a:off x="0" y="0"/>
          <a:ext cx="0" cy="0"/>
          <a:chOff x="0" y="0"/>
          <a:chExt cx="0" cy="0"/>
        </a:xfrm>
      </p:grpSpPr>
      <p:sp>
        <p:nvSpPr>
          <p:cNvPr id="47" name="Google Shape;47;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8" name="Google Shape;48;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aperback">
    <p:bg>
      <p:bgPr>
        <a:solidFill>
          <a:schemeClr val="accen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6132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1pPr>
            <a:lvl2pPr lvl="1">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2pPr>
            <a:lvl3pPr lvl="2">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3pPr>
            <a:lvl4pPr lvl="3">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4pPr>
            <a:lvl5pPr lvl="4">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5pPr>
            <a:lvl6pPr lvl="5">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6pPr>
            <a:lvl7pPr lvl="6">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7pPr>
            <a:lvl8pPr lvl="7">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8pPr>
            <a:lvl9pPr lvl="8">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9pPr>
          </a:lstStyle>
          <a:p>
            <a:endParaRPr/>
          </a:p>
        </p:txBody>
      </p:sp>
      <p:sp>
        <p:nvSpPr>
          <p:cNvPr id="7" name="Google Shape;7;p1"/>
          <p:cNvSpPr txBox="1">
            <a:spLocks noGrp="1"/>
          </p:cNvSpPr>
          <p:nvPr>
            <p:ph type="body" idx="1"/>
          </p:nvPr>
        </p:nvSpPr>
        <p:spPr>
          <a:xfrm>
            <a:off x="311700" y="1171600"/>
            <a:ext cx="8520600" cy="3397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1"/>
              </a:buClr>
              <a:buSzPts val="1800"/>
              <a:buFont typeface="Old Standard TT"/>
              <a:buChar char="●"/>
              <a:defRPr sz="1800">
                <a:solidFill>
                  <a:schemeClr val="dk1"/>
                </a:solidFill>
                <a:latin typeface="Old Standard TT"/>
                <a:ea typeface="Old Standard TT"/>
                <a:cs typeface="Old Standard TT"/>
                <a:sym typeface="Old Standard TT"/>
              </a:defRPr>
            </a:lvl1pPr>
            <a:lvl2pPr marL="914400" lvl="1"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2pPr>
            <a:lvl3pPr marL="1371600" lvl="2"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3pPr>
            <a:lvl4pPr marL="1828800" lvl="3"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4pPr>
            <a:lvl5pPr marL="2286000" lvl="4"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5pPr>
            <a:lvl6pPr marL="2743200" lvl="5"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6pPr>
            <a:lvl7pPr marL="3200400" lvl="6"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7pPr>
            <a:lvl8pPr marL="3657600" lvl="7"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8pPr>
            <a:lvl9pPr marL="4114800" lvl="8"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Old Standard TT"/>
                <a:ea typeface="Old Standard TT"/>
                <a:cs typeface="Old Standard TT"/>
                <a:sym typeface="Old Standard TT"/>
              </a:defRPr>
            </a:lvl1pPr>
            <a:lvl2pPr lvl="1" algn="r">
              <a:buNone/>
              <a:defRPr sz="1000">
                <a:solidFill>
                  <a:schemeClr val="dk1"/>
                </a:solidFill>
                <a:latin typeface="Old Standard TT"/>
                <a:ea typeface="Old Standard TT"/>
                <a:cs typeface="Old Standard TT"/>
                <a:sym typeface="Old Standard TT"/>
              </a:defRPr>
            </a:lvl2pPr>
            <a:lvl3pPr lvl="2" algn="r">
              <a:buNone/>
              <a:defRPr sz="1000">
                <a:solidFill>
                  <a:schemeClr val="dk1"/>
                </a:solidFill>
                <a:latin typeface="Old Standard TT"/>
                <a:ea typeface="Old Standard TT"/>
                <a:cs typeface="Old Standard TT"/>
                <a:sym typeface="Old Standard TT"/>
              </a:defRPr>
            </a:lvl3pPr>
            <a:lvl4pPr lvl="3" algn="r">
              <a:buNone/>
              <a:defRPr sz="1000">
                <a:solidFill>
                  <a:schemeClr val="dk1"/>
                </a:solidFill>
                <a:latin typeface="Old Standard TT"/>
                <a:ea typeface="Old Standard TT"/>
                <a:cs typeface="Old Standard TT"/>
                <a:sym typeface="Old Standard TT"/>
              </a:defRPr>
            </a:lvl4pPr>
            <a:lvl5pPr lvl="4" algn="r">
              <a:buNone/>
              <a:defRPr sz="1000">
                <a:solidFill>
                  <a:schemeClr val="dk1"/>
                </a:solidFill>
                <a:latin typeface="Old Standard TT"/>
                <a:ea typeface="Old Standard TT"/>
                <a:cs typeface="Old Standard TT"/>
                <a:sym typeface="Old Standard TT"/>
              </a:defRPr>
            </a:lvl5pPr>
            <a:lvl6pPr lvl="5" algn="r">
              <a:buNone/>
              <a:defRPr sz="1000">
                <a:solidFill>
                  <a:schemeClr val="dk1"/>
                </a:solidFill>
                <a:latin typeface="Old Standard TT"/>
                <a:ea typeface="Old Standard TT"/>
                <a:cs typeface="Old Standard TT"/>
                <a:sym typeface="Old Standard TT"/>
              </a:defRPr>
            </a:lvl6pPr>
            <a:lvl7pPr lvl="6" algn="r">
              <a:buNone/>
              <a:defRPr sz="1000">
                <a:solidFill>
                  <a:schemeClr val="dk1"/>
                </a:solidFill>
                <a:latin typeface="Old Standard TT"/>
                <a:ea typeface="Old Standard TT"/>
                <a:cs typeface="Old Standard TT"/>
                <a:sym typeface="Old Standard TT"/>
              </a:defRPr>
            </a:lvl7pPr>
            <a:lvl8pPr lvl="7" algn="r">
              <a:buNone/>
              <a:defRPr sz="1000">
                <a:solidFill>
                  <a:schemeClr val="dk1"/>
                </a:solidFill>
                <a:latin typeface="Old Standard TT"/>
                <a:ea typeface="Old Standard TT"/>
                <a:cs typeface="Old Standard TT"/>
                <a:sym typeface="Old Standard TT"/>
              </a:defRPr>
            </a:lvl8pPr>
            <a:lvl9pPr lvl="8" algn="r">
              <a:buNone/>
              <a:defRPr sz="1000">
                <a:solidFill>
                  <a:schemeClr val="dk1"/>
                </a:solidFill>
                <a:latin typeface="Old Standard TT"/>
                <a:ea typeface="Old Standard TT"/>
                <a:cs typeface="Old Standard TT"/>
                <a:sym typeface="Old Standard TT"/>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3"/>
          <p:cNvSpPr txBox="1">
            <a:spLocks noGrp="1"/>
          </p:cNvSpPr>
          <p:nvPr>
            <p:ph type="ctrTitle"/>
          </p:nvPr>
        </p:nvSpPr>
        <p:spPr>
          <a:xfrm>
            <a:off x="512700" y="1655175"/>
            <a:ext cx="8118600" cy="128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dirty="0"/>
              <a:t>Educator Preparation in SC</a:t>
            </a:r>
            <a:endParaRPr dirty="0"/>
          </a:p>
        </p:txBody>
      </p:sp>
      <p:sp>
        <p:nvSpPr>
          <p:cNvPr id="60" name="Google Shape;60;p13"/>
          <p:cNvSpPr txBox="1">
            <a:spLocks noGrp="1"/>
          </p:cNvSpPr>
          <p:nvPr>
            <p:ph type="subTitle" idx="1"/>
          </p:nvPr>
        </p:nvSpPr>
        <p:spPr>
          <a:xfrm>
            <a:off x="512700" y="3612900"/>
            <a:ext cx="8421600" cy="1530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t>Tracy N. West,</a:t>
            </a:r>
            <a:endParaRPr dirty="0"/>
          </a:p>
          <a:p>
            <a:pPr marL="0" lvl="0" indent="0" algn="l" rtl="0">
              <a:spcBef>
                <a:spcPts val="0"/>
              </a:spcBef>
              <a:spcAft>
                <a:spcPts val="0"/>
              </a:spcAft>
              <a:buNone/>
            </a:pPr>
            <a:r>
              <a:rPr lang="en" dirty="0"/>
              <a:t>Chair, South Carolina Education Dean’s Alliance</a:t>
            </a:r>
            <a:endParaRPr dirty="0"/>
          </a:p>
          <a:p>
            <a:pPr marL="0" lvl="0" indent="0" algn="l" rtl="0">
              <a:spcBef>
                <a:spcPts val="0"/>
              </a:spcBef>
              <a:spcAft>
                <a:spcPts val="0"/>
              </a:spcAft>
              <a:buNone/>
            </a:pPr>
            <a:r>
              <a:rPr lang="en" dirty="0"/>
              <a:t>Dean of the Division of Education, Columbia College</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a:extLst>
              <a:ext uri="{FF2B5EF4-FFF2-40B4-BE49-F238E27FC236}">
                <a16:creationId xmlns:a16="http://schemas.microsoft.com/office/drawing/2014/main" id="{B4A53EA6-347D-53EC-81B2-6166110428A3}"/>
              </a:ext>
            </a:extLst>
          </p:cNvPr>
          <p:cNvSpPr>
            <a:spLocks noGrp="1"/>
          </p:cNvSpPr>
          <p:nvPr>
            <p:ph type="subTitle" idx="1"/>
          </p:nvPr>
        </p:nvSpPr>
        <p:spPr>
          <a:xfrm>
            <a:off x="166913" y="1175658"/>
            <a:ext cx="4296229" cy="2750456"/>
          </a:xfrm>
        </p:spPr>
        <p:txBody>
          <a:bodyPr>
            <a:normAutofit fontScale="70000" lnSpcReduction="20000"/>
          </a:bodyPr>
          <a:lstStyle/>
          <a:p>
            <a:pPr marL="0" lvl="0" indent="0" algn="l" rtl="0">
              <a:spcBef>
                <a:spcPts val="0"/>
              </a:spcBef>
              <a:spcAft>
                <a:spcPts val="0"/>
              </a:spcAft>
              <a:buNone/>
            </a:pPr>
            <a:r>
              <a:rPr lang="en-US" sz="3200" dirty="0">
                <a:latin typeface="Times New Roman" panose="02020603050405020304" pitchFamily="18" charset="0"/>
                <a:cs typeface="Times New Roman" panose="02020603050405020304" pitchFamily="18" charset="0"/>
              </a:rPr>
              <a:t>Pathways to the Classroom in SC</a:t>
            </a:r>
          </a:p>
          <a:p>
            <a:pPr marL="0" lvl="0" indent="0" algn="l" rtl="0">
              <a:spcBef>
                <a:spcPts val="0"/>
              </a:spcBef>
              <a:spcAft>
                <a:spcPts val="0"/>
              </a:spcAft>
              <a:buNone/>
            </a:pPr>
            <a:endParaRPr lang="en-US" sz="3200" dirty="0">
              <a:latin typeface="Times New Roman" panose="02020603050405020304" pitchFamily="18" charset="0"/>
              <a:cs typeface="Times New Roman" panose="02020603050405020304" pitchFamily="18" charset="0"/>
            </a:endParaRPr>
          </a:p>
          <a:p>
            <a:pPr marL="0" lvl="0" indent="0" algn="l" rtl="0">
              <a:spcBef>
                <a:spcPts val="0"/>
              </a:spcBef>
              <a:spcAft>
                <a:spcPts val="0"/>
              </a:spcAft>
              <a:buNone/>
            </a:pPr>
            <a:endParaRPr lang="en-US" sz="3200" dirty="0">
              <a:latin typeface="Times New Roman" panose="02020603050405020304" pitchFamily="18" charset="0"/>
              <a:cs typeface="Times New Roman" panose="02020603050405020304" pitchFamily="18" charset="0"/>
            </a:endParaRPr>
          </a:p>
          <a:p>
            <a:pPr marL="0" lvl="0" indent="0" algn="l" rtl="0">
              <a:spcBef>
                <a:spcPts val="0"/>
              </a:spcBef>
              <a:spcAft>
                <a:spcPts val="0"/>
              </a:spcAft>
              <a:buNone/>
            </a:pPr>
            <a:r>
              <a:rPr lang="en-US" sz="3200" dirty="0">
                <a:latin typeface="Times New Roman" panose="02020603050405020304" pitchFamily="18" charset="0"/>
                <a:cs typeface="Times New Roman" panose="02020603050405020304" pitchFamily="18" charset="0"/>
              </a:rPr>
              <a:t>30 </a:t>
            </a:r>
            <a:r>
              <a:rPr lang="en-US" sz="2400" dirty="0">
                <a:latin typeface="Times New Roman" panose="02020603050405020304" pitchFamily="18" charset="0"/>
                <a:cs typeface="Times New Roman" panose="02020603050405020304" pitchFamily="18" charset="0"/>
              </a:rPr>
              <a:t>traditional Educator Preparation Programs</a:t>
            </a:r>
          </a:p>
          <a:p>
            <a:pPr marL="0" lvl="0" indent="0" algn="l" rtl="0">
              <a:spcBef>
                <a:spcPts val="1200"/>
              </a:spcBef>
              <a:spcAft>
                <a:spcPts val="0"/>
              </a:spcAft>
              <a:buNone/>
            </a:pPr>
            <a:endParaRPr lang="en-US" sz="2400" dirty="0">
              <a:latin typeface="Times New Roman" panose="02020603050405020304" pitchFamily="18" charset="0"/>
              <a:cs typeface="Times New Roman" panose="02020603050405020304" pitchFamily="18" charset="0"/>
            </a:endParaRPr>
          </a:p>
          <a:p>
            <a:pPr marL="0" lvl="0" indent="0" algn="l" rtl="0">
              <a:spcBef>
                <a:spcPts val="1200"/>
              </a:spcBef>
              <a:spcAft>
                <a:spcPts val="0"/>
              </a:spcAft>
              <a:buNone/>
            </a:pPr>
            <a:r>
              <a:rPr lang="en-US" sz="3200" dirty="0">
                <a:latin typeface="Times New Roman" panose="02020603050405020304" pitchFamily="18" charset="0"/>
                <a:cs typeface="Times New Roman" panose="02020603050405020304" pitchFamily="18" charset="0"/>
              </a:rPr>
              <a:t>9 </a:t>
            </a:r>
            <a:r>
              <a:rPr lang="en-US" sz="2400" dirty="0">
                <a:latin typeface="Times New Roman" panose="02020603050405020304" pitchFamily="18" charset="0"/>
                <a:cs typeface="Times New Roman" panose="02020603050405020304" pitchFamily="18" charset="0"/>
              </a:rPr>
              <a:t>alternative route programs (IHE and other)</a:t>
            </a:r>
          </a:p>
          <a:p>
            <a:endParaRPr lang="en-US" dirty="0"/>
          </a:p>
        </p:txBody>
      </p:sp>
      <p:pic>
        <p:nvPicPr>
          <p:cNvPr id="4" name="Picture 3">
            <a:extLst>
              <a:ext uri="{FF2B5EF4-FFF2-40B4-BE49-F238E27FC236}">
                <a16:creationId xmlns:a16="http://schemas.microsoft.com/office/drawing/2014/main" id="{B078D6C7-0394-D093-4AE5-D88EF25E4F50}"/>
              </a:ext>
            </a:extLst>
          </p:cNvPr>
          <p:cNvPicPr>
            <a:picLocks noChangeAspect="1"/>
          </p:cNvPicPr>
          <p:nvPr/>
        </p:nvPicPr>
        <p:blipFill>
          <a:blip r:embed="rId3"/>
          <a:stretch>
            <a:fillRect/>
          </a:stretch>
        </p:blipFill>
        <p:spPr>
          <a:xfrm>
            <a:off x="5557837" y="1689151"/>
            <a:ext cx="2600325" cy="1752600"/>
          </a:xfrm>
          <a:prstGeom prst="rect">
            <a:avLst/>
          </a:prstGeom>
        </p:spPr>
      </p:pic>
    </p:spTree>
    <p:extLst>
      <p:ext uri="{BB962C8B-B14F-4D97-AF65-F5344CB8AC3E}">
        <p14:creationId xmlns:p14="http://schemas.microsoft.com/office/powerpoint/2010/main" val="1250333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8B6CA6B-9760-B27F-1853-CAA25EA9CDB0}"/>
              </a:ext>
            </a:extLst>
          </p:cNvPr>
          <p:cNvSpPr>
            <a:spLocks noGrp="1"/>
          </p:cNvSpPr>
          <p:nvPr>
            <p:ph type="title"/>
          </p:nvPr>
        </p:nvSpPr>
        <p:spPr>
          <a:xfrm>
            <a:off x="311700" y="125710"/>
            <a:ext cx="8520600" cy="613200"/>
          </a:xfrm>
        </p:spPr>
        <p:txBody>
          <a:bodyPr>
            <a:normAutofit/>
          </a:bodyPr>
          <a:lstStyle/>
          <a:p>
            <a:r>
              <a:rPr lang="en" sz="2800" dirty="0">
                <a:latin typeface="Times New Roman" panose="02020603050405020304" pitchFamily="18" charset="0"/>
                <a:cs typeface="Times New Roman" panose="02020603050405020304" pitchFamily="18" charset="0"/>
              </a:rPr>
              <a:t>Commitment to Quality </a:t>
            </a:r>
            <a:endParaRPr lang="en-US" sz="2800" dirty="0">
              <a:latin typeface="Times New Roman" panose="02020603050405020304" pitchFamily="18" charset="0"/>
              <a:cs typeface="Times New Roman" panose="02020603050405020304" pitchFamily="18" charset="0"/>
            </a:endParaRPr>
          </a:p>
        </p:txBody>
      </p:sp>
      <p:sp>
        <p:nvSpPr>
          <p:cNvPr id="6" name="Text Placeholder 5">
            <a:extLst>
              <a:ext uri="{FF2B5EF4-FFF2-40B4-BE49-F238E27FC236}">
                <a16:creationId xmlns:a16="http://schemas.microsoft.com/office/drawing/2014/main" id="{550D0FCC-2367-4698-DA55-5D2AA25B877A}"/>
              </a:ext>
            </a:extLst>
          </p:cNvPr>
          <p:cNvSpPr>
            <a:spLocks noGrp="1"/>
          </p:cNvSpPr>
          <p:nvPr>
            <p:ph type="body" idx="1"/>
          </p:nvPr>
        </p:nvSpPr>
        <p:spPr>
          <a:xfrm>
            <a:off x="311700" y="738910"/>
            <a:ext cx="8520600" cy="3510575"/>
          </a:xfrm>
        </p:spPr>
        <p:txBody>
          <a:bodyPr>
            <a:normAutofit fontScale="25000" lnSpcReduction="20000"/>
          </a:bodyPr>
          <a:lstStyle/>
          <a:p>
            <a:pPr marL="114300" lvl="0" indent="0" algn="l" rtl="0">
              <a:spcBef>
                <a:spcPts val="1200"/>
              </a:spcBef>
              <a:spcAft>
                <a:spcPts val="0"/>
              </a:spcAft>
              <a:buSzPct val="100000"/>
              <a:buNone/>
            </a:pPr>
            <a:r>
              <a:rPr lang="en-US" sz="7200" dirty="0">
                <a:latin typeface="Times New Roman" panose="02020603050405020304" pitchFamily="18" charset="0"/>
                <a:cs typeface="Times New Roman" panose="02020603050405020304" pitchFamily="18" charset="0"/>
              </a:rPr>
              <a:t>Council for the Accreditation of Educator Preparation (CAEP)</a:t>
            </a:r>
          </a:p>
          <a:p>
            <a:pPr marL="914400" lvl="1" indent="-330200" algn="l" rtl="0">
              <a:spcBef>
                <a:spcPts val="0"/>
              </a:spcBef>
              <a:spcAft>
                <a:spcPts val="0"/>
              </a:spcAft>
              <a:buSzPct val="100000"/>
              <a:buChar char="○"/>
            </a:pPr>
            <a:r>
              <a:rPr lang="en-US" sz="6400" dirty="0">
                <a:latin typeface="Times New Roman" panose="02020603050405020304" pitchFamily="18" charset="0"/>
                <a:cs typeface="Times New Roman" panose="02020603050405020304" pitchFamily="18" charset="0"/>
              </a:rPr>
              <a:t>Content and Pedagogical Knowledge, Clinical Partnerships and Practice, Candidate Recruitment, Progression and Support, Program Impact, and Quality Assurance/Continuous Improvement </a:t>
            </a:r>
          </a:p>
          <a:p>
            <a:pPr marL="584200" lvl="1" indent="0" algn="l" rtl="0">
              <a:spcBef>
                <a:spcPts val="0"/>
              </a:spcBef>
              <a:spcAft>
                <a:spcPts val="0"/>
              </a:spcAft>
              <a:buSzPct val="100000"/>
              <a:buNone/>
            </a:pPr>
            <a:endParaRPr lang="en-US" sz="6400" dirty="0">
              <a:latin typeface="Times New Roman" panose="02020603050405020304" pitchFamily="18" charset="0"/>
              <a:cs typeface="Times New Roman" panose="02020603050405020304" pitchFamily="18" charset="0"/>
            </a:endParaRPr>
          </a:p>
          <a:p>
            <a:pPr marL="114300" lvl="0" indent="0" algn="l" rtl="0">
              <a:spcBef>
                <a:spcPts val="0"/>
              </a:spcBef>
              <a:spcAft>
                <a:spcPts val="0"/>
              </a:spcAft>
              <a:buSzPct val="100000"/>
              <a:buNone/>
            </a:pPr>
            <a:r>
              <a:rPr lang="en-US" sz="7200" dirty="0">
                <a:latin typeface="Times New Roman" panose="02020603050405020304" pitchFamily="18" charset="0"/>
                <a:cs typeface="Times New Roman" panose="02020603050405020304" pitchFamily="18" charset="0"/>
              </a:rPr>
              <a:t>State Regulatory Process</a:t>
            </a:r>
          </a:p>
          <a:p>
            <a:pPr marL="914400" lvl="1" indent="-330200" algn="l" rtl="0">
              <a:spcBef>
                <a:spcPts val="0"/>
              </a:spcBef>
              <a:spcAft>
                <a:spcPts val="0"/>
              </a:spcAft>
              <a:buSzPct val="100000"/>
              <a:buChar char="○"/>
            </a:pPr>
            <a:r>
              <a:rPr lang="en-US" sz="6400" dirty="0">
                <a:latin typeface="Times New Roman" panose="02020603050405020304" pitchFamily="18" charset="0"/>
                <a:cs typeface="Times New Roman" panose="02020603050405020304" pitchFamily="18" charset="0"/>
              </a:rPr>
              <a:t>R2S, EEDA, ADEPT, Family School and Community Engagement, Safe School Climate Act, Student Health and Fitness Act, Professional Ethics, Technology Enhancement, field and clinical experiences, SBE guidelines and SCDE policy (annual reporting), Accreditor guidelines (admissions requirements, qualification of faculty, Specialty Program Area standards)</a:t>
            </a:r>
          </a:p>
          <a:p>
            <a:pPr marL="584200" lvl="1" indent="0" algn="l" rtl="0">
              <a:spcBef>
                <a:spcPts val="0"/>
              </a:spcBef>
              <a:spcAft>
                <a:spcPts val="0"/>
              </a:spcAft>
              <a:buSzPct val="100000"/>
              <a:buNone/>
            </a:pPr>
            <a:endParaRPr lang="en-US" sz="6400" dirty="0">
              <a:latin typeface="Times New Roman" panose="02020603050405020304" pitchFamily="18" charset="0"/>
              <a:cs typeface="Times New Roman" panose="02020603050405020304" pitchFamily="18" charset="0"/>
            </a:endParaRPr>
          </a:p>
          <a:p>
            <a:pPr marL="114300" lvl="0" indent="0" algn="l" rtl="0">
              <a:spcBef>
                <a:spcPts val="0"/>
              </a:spcBef>
              <a:spcAft>
                <a:spcPts val="0"/>
              </a:spcAft>
              <a:buSzPct val="100000"/>
              <a:buNone/>
            </a:pPr>
            <a:r>
              <a:rPr lang="en-US" sz="7200" dirty="0">
                <a:latin typeface="Times New Roman" panose="02020603050405020304" pitchFamily="18" charset="0"/>
                <a:cs typeface="Times New Roman" panose="02020603050405020304" pitchFamily="18" charset="0"/>
              </a:rPr>
              <a:t>SCTS 4.0 Expanded ADEPT</a:t>
            </a:r>
          </a:p>
          <a:p>
            <a:pPr marL="114300" lvl="0" indent="0" algn="l" rtl="0">
              <a:spcBef>
                <a:spcPts val="0"/>
              </a:spcBef>
              <a:spcAft>
                <a:spcPts val="0"/>
              </a:spcAft>
              <a:buSzPct val="100000"/>
              <a:buNone/>
            </a:pPr>
            <a:r>
              <a:rPr lang="en-US" sz="7200" dirty="0">
                <a:latin typeface="Times New Roman" panose="02020603050405020304" pitchFamily="18" charset="0"/>
                <a:cs typeface="Times New Roman" panose="02020603050405020304" pitchFamily="18" charset="0"/>
              </a:rPr>
              <a:t>Commission on Higher Education</a:t>
            </a:r>
          </a:p>
          <a:p>
            <a:pPr marL="114300" lvl="0" indent="0" algn="l" rtl="0">
              <a:spcBef>
                <a:spcPts val="0"/>
              </a:spcBef>
              <a:spcAft>
                <a:spcPts val="0"/>
              </a:spcAft>
              <a:buSzPct val="100000"/>
              <a:buNone/>
            </a:pPr>
            <a:r>
              <a:rPr lang="en-US" sz="7200" dirty="0">
                <a:latin typeface="Times New Roman" panose="02020603050405020304" pitchFamily="18" charset="0"/>
                <a:cs typeface="Times New Roman" panose="02020603050405020304" pitchFamily="18" charset="0"/>
              </a:rPr>
              <a:t>SACSCOC</a:t>
            </a:r>
          </a:p>
          <a:p>
            <a:endParaRPr lang="en-US" dirty="0"/>
          </a:p>
        </p:txBody>
      </p:sp>
    </p:spTree>
    <p:extLst>
      <p:ext uri="{BB962C8B-B14F-4D97-AF65-F5344CB8AC3E}">
        <p14:creationId xmlns:p14="http://schemas.microsoft.com/office/powerpoint/2010/main" val="835824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61DDA-D484-F6C1-70B7-C563FE655196}"/>
              </a:ext>
            </a:extLst>
          </p:cNvPr>
          <p:cNvSpPr>
            <a:spLocks noGrp="1"/>
          </p:cNvSpPr>
          <p:nvPr>
            <p:ph type="title"/>
          </p:nvPr>
        </p:nvSpPr>
        <p:spPr>
          <a:xfrm>
            <a:off x="311700" y="227310"/>
            <a:ext cx="8520600" cy="613200"/>
          </a:xfrm>
        </p:spPr>
        <p:txBody>
          <a:bodyPr>
            <a:normAutofit/>
          </a:bodyPr>
          <a:lstStyle/>
          <a:p>
            <a:r>
              <a:rPr lang="en-US" sz="2800" dirty="0">
                <a:latin typeface="Times New Roman" panose="02020603050405020304" pitchFamily="18" charset="0"/>
                <a:cs typeface="Times New Roman" panose="02020603050405020304" pitchFamily="18" charset="0"/>
              </a:rPr>
              <a:t>Continuous Improvement</a:t>
            </a:r>
          </a:p>
        </p:txBody>
      </p:sp>
      <p:sp>
        <p:nvSpPr>
          <p:cNvPr id="3" name="Text Placeholder 2">
            <a:extLst>
              <a:ext uri="{FF2B5EF4-FFF2-40B4-BE49-F238E27FC236}">
                <a16:creationId xmlns:a16="http://schemas.microsoft.com/office/drawing/2014/main" id="{94B0269A-D66A-46A8-C2E2-4E1A32A952CE}"/>
              </a:ext>
            </a:extLst>
          </p:cNvPr>
          <p:cNvSpPr>
            <a:spLocks noGrp="1"/>
          </p:cNvSpPr>
          <p:nvPr>
            <p:ph type="body" idx="1"/>
          </p:nvPr>
        </p:nvSpPr>
        <p:spPr>
          <a:xfrm>
            <a:off x="311700" y="907143"/>
            <a:ext cx="8520600" cy="3548282"/>
          </a:xfrm>
        </p:spPr>
        <p:txBody>
          <a:bodyPr>
            <a:normAutofit fontScale="85000" lnSpcReduction="20000"/>
          </a:bodyPr>
          <a:lstStyle/>
          <a:p>
            <a:pPr marL="0" lvl="0" indent="0" algn="l" rtl="0">
              <a:lnSpc>
                <a:spcPct val="105000"/>
              </a:lnSpc>
              <a:spcBef>
                <a:spcPts val="1200"/>
              </a:spcBef>
              <a:spcAft>
                <a:spcPts val="0"/>
              </a:spcAft>
              <a:buClr>
                <a:schemeClr val="dk1"/>
              </a:buClr>
              <a:buSzPts val="852"/>
              <a:buFont typeface="Arial"/>
              <a:buNone/>
            </a:pPr>
            <a:r>
              <a:rPr lang="en-US" sz="2137" dirty="0">
                <a:latin typeface="Times New Roman"/>
                <a:ea typeface="Times New Roman"/>
                <a:cs typeface="Times New Roman"/>
                <a:sym typeface="Times New Roman"/>
              </a:rPr>
              <a:t>Ongoing Data Collection and Analysis</a:t>
            </a:r>
          </a:p>
          <a:p>
            <a:pPr marL="457200" lvl="0" indent="-332578" algn="l" rtl="0">
              <a:lnSpc>
                <a:spcPct val="105000"/>
              </a:lnSpc>
              <a:spcBef>
                <a:spcPts val="1200"/>
              </a:spcBef>
              <a:spcAft>
                <a:spcPts val="0"/>
              </a:spcAft>
              <a:buSzPts val="1637"/>
              <a:buFont typeface="Times New Roman"/>
              <a:buChar char="●"/>
            </a:pPr>
            <a:r>
              <a:rPr lang="en-US" sz="1637" dirty="0">
                <a:latin typeface="Times New Roman"/>
                <a:ea typeface="Times New Roman"/>
                <a:cs typeface="Times New Roman"/>
                <a:sym typeface="Times New Roman"/>
              </a:rPr>
              <a:t>Annual review of ADEPT data</a:t>
            </a:r>
          </a:p>
          <a:p>
            <a:pPr marL="457200" lvl="0" indent="-332578" algn="l" rtl="0">
              <a:lnSpc>
                <a:spcPct val="105000"/>
              </a:lnSpc>
              <a:spcBef>
                <a:spcPts val="0"/>
              </a:spcBef>
              <a:spcAft>
                <a:spcPts val="0"/>
              </a:spcAft>
              <a:buSzPts val="1637"/>
              <a:buFont typeface="Times New Roman"/>
              <a:buChar char="●"/>
            </a:pPr>
            <a:r>
              <a:rPr lang="en-US" sz="1637" dirty="0">
                <a:latin typeface="Times New Roman"/>
                <a:ea typeface="Times New Roman"/>
                <a:cs typeface="Times New Roman"/>
                <a:sym typeface="Times New Roman"/>
              </a:rPr>
              <a:t>Analysis of Praxis 2 and PLT</a:t>
            </a:r>
          </a:p>
          <a:p>
            <a:pPr marL="914400" lvl="1" indent="-332578" algn="l" rtl="0">
              <a:lnSpc>
                <a:spcPct val="105000"/>
              </a:lnSpc>
              <a:spcBef>
                <a:spcPts val="0"/>
              </a:spcBef>
              <a:spcAft>
                <a:spcPts val="0"/>
              </a:spcAft>
              <a:buSzPts val="1637"/>
              <a:buFont typeface="Times New Roman"/>
              <a:buChar char="○"/>
            </a:pPr>
            <a:r>
              <a:rPr lang="en-US" sz="1637" dirty="0">
                <a:latin typeface="Times New Roman"/>
                <a:ea typeface="Times New Roman"/>
                <a:cs typeface="Times New Roman"/>
                <a:sym typeface="Times New Roman"/>
              </a:rPr>
              <a:t>Note Praxis Core does not provide data for continuous improvement</a:t>
            </a:r>
          </a:p>
          <a:p>
            <a:pPr marL="457200" lvl="0" indent="-332578" algn="l" rtl="0">
              <a:lnSpc>
                <a:spcPct val="105000"/>
              </a:lnSpc>
              <a:spcBef>
                <a:spcPts val="0"/>
              </a:spcBef>
              <a:spcAft>
                <a:spcPts val="0"/>
              </a:spcAft>
              <a:buSzPts val="1637"/>
              <a:buFont typeface="Times New Roman"/>
              <a:buChar char="●"/>
            </a:pPr>
            <a:r>
              <a:rPr lang="en-US" sz="1637" dirty="0">
                <a:latin typeface="Times New Roman"/>
                <a:ea typeface="Times New Roman"/>
                <a:cs typeface="Times New Roman"/>
                <a:sym typeface="Times New Roman"/>
              </a:rPr>
              <a:t>Employer and Graduate Surveys</a:t>
            </a:r>
            <a:endParaRPr lang="en-US" sz="1637" dirty="0">
              <a:solidFill>
                <a:schemeClr val="dk1"/>
              </a:solidFill>
              <a:latin typeface="Times New Roman"/>
              <a:ea typeface="Times New Roman"/>
              <a:cs typeface="Times New Roman"/>
              <a:sym typeface="Times New Roman"/>
            </a:endParaRPr>
          </a:p>
          <a:p>
            <a:pPr marL="0" lvl="0" indent="0" algn="l" rtl="0">
              <a:lnSpc>
                <a:spcPct val="105000"/>
              </a:lnSpc>
              <a:spcBef>
                <a:spcPts val="1200"/>
              </a:spcBef>
              <a:spcAft>
                <a:spcPts val="0"/>
              </a:spcAft>
              <a:buClr>
                <a:schemeClr val="dk1"/>
              </a:buClr>
              <a:buSzPts val="852"/>
              <a:buFont typeface="Arial"/>
              <a:buNone/>
            </a:pPr>
            <a:r>
              <a:rPr lang="en-US" sz="2037" dirty="0">
                <a:latin typeface="Times New Roman"/>
                <a:ea typeface="Times New Roman"/>
                <a:cs typeface="Times New Roman"/>
                <a:sym typeface="Times New Roman"/>
              </a:rPr>
              <a:t>Institutional Level Assessments</a:t>
            </a:r>
          </a:p>
          <a:p>
            <a:pPr marL="0" lvl="0" indent="0" algn="l" rtl="0">
              <a:lnSpc>
                <a:spcPct val="105000"/>
              </a:lnSpc>
              <a:spcBef>
                <a:spcPts val="1200"/>
              </a:spcBef>
              <a:spcAft>
                <a:spcPts val="0"/>
              </a:spcAft>
              <a:buClr>
                <a:schemeClr val="dk1"/>
              </a:buClr>
              <a:buSzPts val="852"/>
              <a:buFont typeface="Arial"/>
              <a:buNone/>
            </a:pPr>
            <a:r>
              <a:rPr lang="en-US" sz="2037" dirty="0">
                <a:solidFill>
                  <a:schemeClr val="dk1"/>
                </a:solidFill>
                <a:latin typeface="Times New Roman"/>
                <a:ea typeface="Times New Roman"/>
                <a:cs typeface="Times New Roman"/>
                <a:sym typeface="Times New Roman"/>
              </a:rPr>
              <a:t>Accreditation Cycle includes a Quality Assurance Component that has EPPs involved in an ongoing continuous improvement model</a:t>
            </a:r>
          </a:p>
          <a:p>
            <a:pPr marL="457200" lvl="0" indent="-332578" algn="l" rtl="0">
              <a:lnSpc>
                <a:spcPct val="105000"/>
              </a:lnSpc>
              <a:spcBef>
                <a:spcPts val="1200"/>
              </a:spcBef>
              <a:spcAft>
                <a:spcPts val="0"/>
              </a:spcAft>
              <a:buClr>
                <a:schemeClr val="dk1"/>
              </a:buClr>
              <a:buSzPts val="1637"/>
              <a:buFont typeface="Times New Roman"/>
              <a:buChar char="●"/>
            </a:pPr>
            <a:r>
              <a:rPr lang="en-US" sz="1637" dirty="0">
                <a:solidFill>
                  <a:schemeClr val="dk1"/>
                </a:solidFill>
                <a:latin typeface="Times New Roman"/>
                <a:ea typeface="Times New Roman"/>
                <a:cs typeface="Times New Roman"/>
                <a:sym typeface="Times New Roman"/>
              </a:rPr>
              <a:t>Self-Study Process</a:t>
            </a:r>
          </a:p>
          <a:p>
            <a:pPr marL="457200" lvl="0" indent="-332578" algn="l" rtl="0">
              <a:lnSpc>
                <a:spcPct val="105000"/>
              </a:lnSpc>
              <a:spcBef>
                <a:spcPts val="0"/>
              </a:spcBef>
              <a:spcAft>
                <a:spcPts val="0"/>
              </a:spcAft>
              <a:buSzPts val="1637"/>
              <a:buFont typeface="Times New Roman"/>
              <a:buChar char="●"/>
            </a:pPr>
            <a:r>
              <a:rPr lang="en-US" sz="1637" dirty="0">
                <a:latin typeface="Times New Roman"/>
                <a:ea typeface="Times New Roman"/>
                <a:cs typeface="Times New Roman"/>
                <a:sym typeface="Times New Roman"/>
              </a:rPr>
              <a:t>Annual Report to Accreditor</a:t>
            </a:r>
          </a:p>
          <a:p>
            <a:pPr marL="457200" lvl="0" indent="-332578" algn="l" rtl="0">
              <a:lnSpc>
                <a:spcPct val="105000"/>
              </a:lnSpc>
              <a:spcBef>
                <a:spcPts val="0"/>
              </a:spcBef>
              <a:spcAft>
                <a:spcPts val="0"/>
              </a:spcAft>
              <a:buClr>
                <a:schemeClr val="dk1"/>
              </a:buClr>
              <a:buSzPts val="1637"/>
              <a:buFont typeface="Times New Roman"/>
              <a:buChar char="●"/>
            </a:pPr>
            <a:r>
              <a:rPr lang="en-US" sz="1637" dirty="0">
                <a:solidFill>
                  <a:schemeClr val="dk1"/>
                </a:solidFill>
                <a:latin typeface="Times New Roman"/>
                <a:ea typeface="Times New Roman"/>
                <a:cs typeface="Times New Roman"/>
                <a:sym typeface="Times New Roman"/>
              </a:rPr>
              <a:t>Formative Review</a:t>
            </a:r>
          </a:p>
          <a:p>
            <a:pPr marL="457200" lvl="0" indent="-332578" algn="l" rtl="0">
              <a:lnSpc>
                <a:spcPct val="105000"/>
              </a:lnSpc>
              <a:spcBef>
                <a:spcPts val="0"/>
              </a:spcBef>
              <a:spcAft>
                <a:spcPts val="0"/>
              </a:spcAft>
              <a:buClr>
                <a:schemeClr val="dk1"/>
              </a:buClr>
              <a:buSzPts val="1637"/>
              <a:buFont typeface="Times New Roman"/>
              <a:buChar char="●"/>
            </a:pPr>
            <a:r>
              <a:rPr lang="en-US" sz="1637" dirty="0">
                <a:solidFill>
                  <a:schemeClr val="dk1"/>
                </a:solidFill>
                <a:latin typeface="Times New Roman"/>
                <a:ea typeface="Times New Roman"/>
                <a:cs typeface="Times New Roman"/>
                <a:sym typeface="Times New Roman"/>
              </a:rPr>
              <a:t>Site Visit</a:t>
            </a:r>
          </a:p>
          <a:p>
            <a:endParaRPr lang="en-US" dirty="0"/>
          </a:p>
        </p:txBody>
      </p:sp>
    </p:spTree>
    <p:extLst>
      <p:ext uri="{BB962C8B-B14F-4D97-AF65-F5344CB8AC3E}">
        <p14:creationId xmlns:p14="http://schemas.microsoft.com/office/powerpoint/2010/main" val="2380275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7FDCD-C7BB-9B5A-CD46-FEDBE5519BE2}"/>
              </a:ext>
            </a:extLst>
          </p:cNvPr>
          <p:cNvSpPr>
            <a:spLocks noGrp="1"/>
          </p:cNvSpPr>
          <p:nvPr>
            <p:ph type="title"/>
          </p:nvPr>
        </p:nvSpPr>
        <p:spPr/>
        <p:txBody>
          <a:bodyPr>
            <a:normAutofit/>
          </a:bodyPr>
          <a:lstStyle/>
          <a:p>
            <a:r>
              <a:rPr lang="en-US" sz="2800" dirty="0">
                <a:latin typeface="Times New Roman" panose="02020603050405020304" pitchFamily="18" charset="0"/>
                <a:cs typeface="Times New Roman" panose="02020603050405020304" pitchFamily="18" charset="0"/>
              </a:rPr>
              <a:t>Relationships with Constituents</a:t>
            </a:r>
          </a:p>
        </p:txBody>
      </p:sp>
      <p:sp>
        <p:nvSpPr>
          <p:cNvPr id="3" name="Text Placeholder 2">
            <a:extLst>
              <a:ext uri="{FF2B5EF4-FFF2-40B4-BE49-F238E27FC236}">
                <a16:creationId xmlns:a16="http://schemas.microsoft.com/office/drawing/2014/main" id="{EEE55EF9-FD10-365B-10CF-FE06B750A3D8}"/>
              </a:ext>
            </a:extLst>
          </p:cNvPr>
          <p:cNvSpPr>
            <a:spLocks noGrp="1"/>
          </p:cNvSpPr>
          <p:nvPr>
            <p:ph type="body" idx="1"/>
          </p:nvPr>
        </p:nvSpPr>
        <p:spPr>
          <a:xfrm>
            <a:off x="544286" y="1171599"/>
            <a:ext cx="7823200" cy="3526875"/>
          </a:xfrm>
        </p:spPr>
        <p:txBody>
          <a:bodyPr>
            <a:normAutofit fontScale="55000" lnSpcReduction="20000"/>
          </a:bodyPr>
          <a:lstStyle/>
          <a:p>
            <a:pPr marL="0" lvl="0" indent="0" algn="l" rtl="0">
              <a:spcBef>
                <a:spcPts val="0"/>
              </a:spcBef>
              <a:spcAft>
                <a:spcPts val="0"/>
              </a:spcAft>
              <a:buNone/>
            </a:pPr>
            <a:r>
              <a:rPr lang="en-US" sz="2577" dirty="0">
                <a:latin typeface="Times New Roman" panose="02020603050405020304" pitchFamily="18" charset="0"/>
                <a:cs typeface="Times New Roman" panose="02020603050405020304" pitchFamily="18" charset="0"/>
              </a:rPr>
              <a:t>EPPs are distinct in program offerings to meet the needs of those they serve</a:t>
            </a:r>
          </a:p>
          <a:p>
            <a:pPr marL="0" lvl="0" indent="0" algn="l" rtl="0">
              <a:spcBef>
                <a:spcPts val="1200"/>
              </a:spcBef>
              <a:spcAft>
                <a:spcPts val="0"/>
              </a:spcAft>
              <a:buNone/>
            </a:pPr>
            <a:r>
              <a:rPr lang="en-US" sz="2577" dirty="0">
                <a:latin typeface="Times New Roman" panose="02020603050405020304" pitchFamily="18" charset="0"/>
                <a:cs typeface="Times New Roman" panose="02020603050405020304" pitchFamily="18" charset="0"/>
              </a:rPr>
              <a:t>Strong, collaborative partnerships provide feedback to respond to both state and local needs</a:t>
            </a:r>
          </a:p>
          <a:p>
            <a:pPr marL="457200" lvl="0" indent="-355459" algn="l" rtl="0">
              <a:spcBef>
                <a:spcPts val="1200"/>
              </a:spcBef>
              <a:spcAft>
                <a:spcPts val="0"/>
              </a:spcAft>
              <a:buSzPct val="100000"/>
              <a:buChar char="●"/>
            </a:pPr>
            <a:r>
              <a:rPr lang="en-US" sz="2100" dirty="0">
                <a:latin typeface="Times New Roman" panose="02020603050405020304" pitchFamily="18" charset="0"/>
                <a:cs typeface="Times New Roman" panose="02020603050405020304" pitchFamily="18" charset="0"/>
              </a:rPr>
              <a:t>Consortiums</a:t>
            </a:r>
          </a:p>
          <a:p>
            <a:pPr marL="914400" lvl="1" indent="-355459" algn="l" rtl="0">
              <a:spcBef>
                <a:spcPts val="0"/>
              </a:spcBef>
              <a:spcAft>
                <a:spcPts val="0"/>
              </a:spcAft>
              <a:buSzPct val="100000"/>
              <a:buChar char="○"/>
            </a:pPr>
            <a:r>
              <a:rPr lang="en-US" sz="2100" dirty="0">
                <a:latin typeface="Times New Roman" panose="02020603050405020304" pitchFamily="18" charset="0"/>
                <a:cs typeface="Times New Roman" panose="02020603050405020304" pitchFamily="18" charset="0"/>
              </a:rPr>
              <a:t>Superintendent Committees</a:t>
            </a:r>
          </a:p>
          <a:p>
            <a:pPr marL="914400" lvl="1" indent="-355459" algn="l" rtl="0">
              <a:spcBef>
                <a:spcPts val="0"/>
              </a:spcBef>
              <a:spcAft>
                <a:spcPts val="0"/>
              </a:spcAft>
              <a:buSzPct val="100000"/>
              <a:buChar char="○"/>
            </a:pPr>
            <a:r>
              <a:rPr lang="en-US" sz="2100" dirty="0">
                <a:latin typeface="Times New Roman" panose="02020603050405020304" pitchFamily="18" charset="0"/>
                <a:cs typeface="Times New Roman" panose="02020603050405020304" pitchFamily="18" charset="0"/>
              </a:rPr>
              <a:t>HR Committees</a:t>
            </a:r>
          </a:p>
          <a:p>
            <a:pPr marL="457200" lvl="0" indent="-355459" algn="l" rtl="0">
              <a:spcBef>
                <a:spcPts val="0"/>
              </a:spcBef>
              <a:spcAft>
                <a:spcPts val="0"/>
              </a:spcAft>
              <a:buSzPct val="100000"/>
              <a:buChar char="●"/>
            </a:pPr>
            <a:r>
              <a:rPr lang="en-US" sz="2100" dirty="0">
                <a:latin typeface="Times New Roman" panose="02020603050405020304" pitchFamily="18" charset="0"/>
                <a:cs typeface="Times New Roman" panose="02020603050405020304" pitchFamily="18" charset="0"/>
              </a:rPr>
              <a:t>Stakeholder Governance </a:t>
            </a:r>
          </a:p>
          <a:p>
            <a:pPr lvl="1" indent="-355459">
              <a:buSzPct val="100000"/>
              <a:buChar char="●"/>
            </a:pPr>
            <a:r>
              <a:rPr lang="en-US" sz="1700" dirty="0">
                <a:latin typeface="Times New Roman" panose="02020603050405020304" pitchFamily="18" charset="0"/>
                <a:cs typeface="Times New Roman" panose="02020603050405020304" pitchFamily="18" charset="0"/>
              </a:rPr>
              <a:t>Co-construct</a:t>
            </a:r>
          </a:p>
          <a:p>
            <a:pPr lvl="1" indent="-355459">
              <a:buSzPct val="100000"/>
              <a:buChar char="●"/>
            </a:pPr>
            <a:r>
              <a:rPr lang="en-US" sz="1700" dirty="0">
                <a:latin typeface="Times New Roman" panose="02020603050405020304" pitchFamily="18" charset="0"/>
                <a:cs typeface="Times New Roman" panose="02020603050405020304" pitchFamily="18" charset="0"/>
              </a:rPr>
              <a:t>Validity and Reliability </a:t>
            </a:r>
          </a:p>
          <a:p>
            <a:pPr marL="457200" lvl="0" indent="-355459" algn="l" rtl="0">
              <a:spcBef>
                <a:spcPts val="0"/>
              </a:spcBef>
              <a:spcAft>
                <a:spcPts val="0"/>
              </a:spcAft>
              <a:buSzPct val="100000"/>
              <a:buChar char="●"/>
            </a:pPr>
            <a:r>
              <a:rPr lang="en-US" sz="2100" dirty="0">
                <a:latin typeface="Times New Roman" panose="02020603050405020304" pitchFamily="18" charset="0"/>
                <a:cs typeface="Times New Roman" panose="02020603050405020304" pitchFamily="18" charset="0"/>
              </a:rPr>
              <a:t>LEA</a:t>
            </a:r>
          </a:p>
          <a:p>
            <a:pPr lvl="1" indent="-355459">
              <a:buSzPct val="100000"/>
              <a:buChar char="●"/>
            </a:pPr>
            <a:r>
              <a:rPr lang="en-US" sz="1700" dirty="0">
                <a:latin typeface="Times New Roman" panose="02020603050405020304" pitchFamily="18" charset="0"/>
                <a:cs typeface="Times New Roman" panose="02020603050405020304" pitchFamily="18" charset="0"/>
              </a:rPr>
              <a:t>School Improvement</a:t>
            </a:r>
          </a:p>
          <a:p>
            <a:pPr lvl="1" indent="-355459">
              <a:buSzPct val="100000"/>
              <a:buChar char="●"/>
            </a:pPr>
            <a:r>
              <a:rPr lang="en-US" sz="1700" dirty="0">
                <a:latin typeface="Times New Roman" panose="02020603050405020304" pitchFamily="18" charset="0"/>
                <a:cs typeface="Times New Roman" panose="02020603050405020304" pitchFamily="18" charset="0"/>
              </a:rPr>
              <a:t>Professional Development Schools/Districts</a:t>
            </a:r>
          </a:p>
          <a:p>
            <a:pPr marL="0" lvl="0" indent="0" algn="l" rtl="0">
              <a:spcBef>
                <a:spcPts val="1200"/>
              </a:spcBef>
              <a:spcAft>
                <a:spcPts val="1200"/>
              </a:spcAft>
              <a:buNone/>
            </a:pPr>
            <a:r>
              <a:rPr lang="en-US" sz="2577" dirty="0">
                <a:latin typeface="Times New Roman" panose="02020603050405020304" pitchFamily="18" charset="0"/>
                <a:cs typeface="Times New Roman" panose="02020603050405020304" pitchFamily="18" charset="0"/>
              </a:rPr>
              <a:t>Alumnae </a:t>
            </a:r>
          </a:p>
          <a:p>
            <a:pPr marL="0" lvl="0" indent="0" algn="l" rtl="0">
              <a:spcBef>
                <a:spcPts val="1200"/>
              </a:spcBef>
              <a:spcAft>
                <a:spcPts val="1200"/>
              </a:spcAft>
              <a:buNone/>
            </a:pPr>
            <a:r>
              <a:rPr lang="en-US" sz="2577" dirty="0">
                <a:latin typeface="Times New Roman" panose="02020603050405020304" pitchFamily="18" charset="0"/>
                <a:cs typeface="Times New Roman" panose="02020603050405020304" pitchFamily="18" charset="0"/>
              </a:rPr>
              <a:t>Professional Organizations: Local, State, National and International </a:t>
            </a:r>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5614960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61DDA-D484-F6C1-70B7-C563FE655196}"/>
              </a:ext>
            </a:extLst>
          </p:cNvPr>
          <p:cNvSpPr>
            <a:spLocks noGrp="1"/>
          </p:cNvSpPr>
          <p:nvPr>
            <p:ph type="title"/>
          </p:nvPr>
        </p:nvSpPr>
        <p:spPr>
          <a:xfrm>
            <a:off x="311700" y="147482"/>
            <a:ext cx="8593171" cy="613200"/>
          </a:xfrm>
        </p:spPr>
        <p:txBody>
          <a:bodyPr>
            <a:normAutofit/>
          </a:bodyPr>
          <a:lstStyle/>
          <a:p>
            <a:r>
              <a:rPr lang="en-US" sz="2800" dirty="0">
                <a:latin typeface="Times New Roman" panose="02020603050405020304" pitchFamily="18" charset="0"/>
                <a:cs typeface="Times New Roman" panose="02020603050405020304" pitchFamily="18" charset="0"/>
              </a:rPr>
              <a:t>Innovation at Work</a:t>
            </a:r>
          </a:p>
        </p:txBody>
      </p:sp>
      <p:sp>
        <p:nvSpPr>
          <p:cNvPr id="3" name="Text Placeholder 2">
            <a:extLst>
              <a:ext uri="{FF2B5EF4-FFF2-40B4-BE49-F238E27FC236}">
                <a16:creationId xmlns:a16="http://schemas.microsoft.com/office/drawing/2014/main" id="{94B0269A-D66A-46A8-C2E2-4E1A32A952CE}"/>
              </a:ext>
            </a:extLst>
          </p:cNvPr>
          <p:cNvSpPr>
            <a:spLocks noGrp="1"/>
          </p:cNvSpPr>
          <p:nvPr>
            <p:ph type="body" idx="1"/>
          </p:nvPr>
        </p:nvSpPr>
        <p:spPr>
          <a:xfrm>
            <a:off x="311700" y="760683"/>
            <a:ext cx="8520600" cy="4116118"/>
          </a:xfrm>
        </p:spPr>
        <p:txBody>
          <a:bodyPr>
            <a:normAutofit fontScale="92500" lnSpcReduction="20000"/>
          </a:bodyPr>
          <a:lstStyle/>
          <a:p>
            <a:pPr marL="0" lvl="0" indent="0" algn="l" rtl="0">
              <a:lnSpc>
                <a:spcPct val="105000"/>
              </a:lnSpc>
              <a:spcBef>
                <a:spcPts val="1200"/>
              </a:spcBef>
              <a:spcAft>
                <a:spcPts val="0"/>
              </a:spcAft>
              <a:buClr>
                <a:schemeClr val="dk1"/>
              </a:buClr>
              <a:buSzPts val="852"/>
              <a:buFont typeface="Arial"/>
              <a:buNone/>
            </a:pPr>
            <a:r>
              <a:rPr lang="en-US" sz="2137" dirty="0">
                <a:latin typeface="Times New Roman"/>
                <a:ea typeface="Times New Roman"/>
                <a:cs typeface="Times New Roman"/>
                <a:sym typeface="Times New Roman"/>
              </a:rPr>
              <a:t>Curriculum Design to support all learners</a:t>
            </a:r>
          </a:p>
          <a:p>
            <a:pPr marL="457200" lvl="0" indent="-332578" algn="l" rtl="0">
              <a:lnSpc>
                <a:spcPct val="105000"/>
              </a:lnSpc>
              <a:spcBef>
                <a:spcPts val="1200"/>
              </a:spcBef>
              <a:spcAft>
                <a:spcPts val="0"/>
              </a:spcAft>
              <a:buSzPts val="1637"/>
              <a:buFont typeface="Times New Roman"/>
              <a:buChar char="●"/>
            </a:pPr>
            <a:r>
              <a:rPr lang="en-US" sz="1700" dirty="0">
                <a:latin typeface="Times New Roman"/>
                <a:ea typeface="Times New Roman"/>
                <a:cs typeface="Times New Roman"/>
                <a:sym typeface="Times New Roman"/>
              </a:rPr>
              <a:t>Classroom Management/Positive Behavior Supports</a:t>
            </a:r>
          </a:p>
          <a:p>
            <a:pPr marL="457200" lvl="0" indent="-332578" algn="l" rtl="0">
              <a:lnSpc>
                <a:spcPct val="105000"/>
              </a:lnSpc>
              <a:spcBef>
                <a:spcPts val="0"/>
              </a:spcBef>
              <a:spcAft>
                <a:spcPts val="0"/>
              </a:spcAft>
              <a:buSzPts val="1637"/>
              <a:buFont typeface="Times New Roman"/>
              <a:buChar char="●"/>
            </a:pPr>
            <a:r>
              <a:rPr lang="en-US" sz="1700" dirty="0">
                <a:latin typeface="Times New Roman"/>
                <a:ea typeface="Times New Roman"/>
                <a:cs typeface="Times New Roman"/>
                <a:sym typeface="Times New Roman"/>
              </a:rPr>
              <a:t>Universal Design/Differentiated Instruction</a:t>
            </a:r>
          </a:p>
          <a:p>
            <a:pPr marL="0" lvl="0" indent="0" algn="l" rtl="0">
              <a:lnSpc>
                <a:spcPct val="105000"/>
              </a:lnSpc>
              <a:spcBef>
                <a:spcPts val="1200"/>
              </a:spcBef>
              <a:spcAft>
                <a:spcPts val="0"/>
              </a:spcAft>
              <a:buClr>
                <a:schemeClr val="dk1"/>
              </a:buClr>
              <a:buSzPts val="852"/>
              <a:buFont typeface="Arial"/>
              <a:buNone/>
            </a:pPr>
            <a:r>
              <a:rPr lang="en-US" sz="2200" dirty="0">
                <a:latin typeface="Times New Roman"/>
                <a:ea typeface="Times New Roman"/>
                <a:cs typeface="Times New Roman"/>
                <a:sym typeface="Times New Roman"/>
              </a:rPr>
              <a:t>Diverse Field Experiences that provide immersive engagement</a:t>
            </a:r>
          </a:p>
          <a:p>
            <a:pPr marL="457200" lvl="0" indent="-332578" algn="l" rtl="0">
              <a:lnSpc>
                <a:spcPct val="105000"/>
              </a:lnSpc>
              <a:spcBef>
                <a:spcPts val="1200"/>
              </a:spcBef>
              <a:spcAft>
                <a:spcPts val="0"/>
              </a:spcAft>
              <a:buSzPts val="1637"/>
              <a:buFont typeface="Times New Roman"/>
              <a:buChar char="●"/>
            </a:pPr>
            <a:r>
              <a:rPr lang="en-US" sz="1600" dirty="0">
                <a:latin typeface="Times New Roman"/>
                <a:ea typeface="Times New Roman"/>
                <a:cs typeface="Times New Roman"/>
                <a:sym typeface="Times New Roman"/>
              </a:rPr>
              <a:t>Internship Certificate</a:t>
            </a:r>
          </a:p>
          <a:p>
            <a:pPr marL="457200" lvl="0" indent="-332578" algn="l" rtl="0">
              <a:lnSpc>
                <a:spcPct val="105000"/>
              </a:lnSpc>
              <a:spcBef>
                <a:spcPts val="0"/>
              </a:spcBef>
              <a:spcAft>
                <a:spcPts val="0"/>
              </a:spcAft>
              <a:buSzPts val="1637"/>
              <a:buFont typeface="Times New Roman"/>
              <a:buChar char="●"/>
            </a:pPr>
            <a:r>
              <a:rPr lang="en-US" sz="1600" dirty="0">
                <a:latin typeface="Times New Roman"/>
                <a:ea typeface="Times New Roman"/>
                <a:cs typeface="Times New Roman"/>
                <a:sym typeface="Times New Roman"/>
              </a:rPr>
              <a:t>Apprenticeship Model</a:t>
            </a:r>
          </a:p>
          <a:p>
            <a:pPr marL="457200" lvl="0" indent="-332578" algn="l" rtl="0">
              <a:lnSpc>
                <a:spcPct val="105000"/>
              </a:lnSpc>
              <a:spcBef>
                <a:spcPts val="0"/>
              </a:spcBef>
              <a:spcAft>
                <a:spcPts val="0"/>
              </a:spcAft>
              <a:buSzPts val="1637"/>
              <a:buFont typeface="Times New Roman"/>
              <a:buChar char="●"/>
            </a:pPr>
            <a:r>
              <a:rPr lang="en-US" sz="1600" dirty="0">
                <a:solidFill>
                  <a:schemeClr val="dk1"/>
                </a:solidFill>
                <a:latin typeface="Times New Roman"/>
                <a:ea typeface="Times New Roman"/>
                <a:cs typeface="Times New Roman"/>
                <a:sym typeface="Times New Roman"/>
              </a:rPr>
              <a:t>Intentional focus on teacher resiliency</a:t>
            </a:r>
            <a:endParaRPr lang="en-US" sz="1600" dirty="0">
              <a:latin typeface="Times New Roman"/>
              <a:ea typeface="Times New Roman"/>
              <a:cs typeface="Times New Roman"/>
              <a:sym typeface="Times New Roman"/>
            </a:endParaRPr>
          </a:p>
          <a:p>
            <a:pPr marL="0" lvl="0" indent="0" algn="l" rtl="0">
              <a:lnSpc>
                <a:spcPct val="105000"/>
              </a:lnSpc>
              <a:spcBef>
                <a:spcPts val="1200"/>
              </a:spcBef>
              <a:spcAft>
                <a:spcPts val="0"/>
              </a:spcAft>
              <a:buClr>
                <a:schemeClr val="dk1"/>
              </a:buClr>
              <a:buSzPts val="852"/>
              <a:buFont typeface="Arial"/>
              <a:buNone/>
            </a:pPr>
            <a:r>
              <a:rPr lang="en-US" sz="2200" dirty="0">
                <a:solidFill>
                  <a:schemeClr val="dk1"/>
                </a:solidFill>
                <a:latin typeface="Times New Roman"/>
                <a:ea typeface="Times New Roman"/>
                <a:cs typeface="Times New Roman"/>
                <a:sym typeface="Times New Roman"/>
              </a:rPr>
              <a:t>Multiple Entry Points</a:t>
            </a:r>
          </a:p>
          <a:p>
            <a:pPr marL="0" lvl="0" indent="0" algn="l" rtl="0">
              <a:lnSpc>
                <a:spcPct val="105000"/>
              </a:lnSpc>
              <a:spcBef>
                <a:spcPts val="1200"/>
              </a:spcBef>
              <a:spcAft>
                <a:spcPts val="0"/>
              </a:spcAft>
              <a:buClr>
                <a:schemeClr val="dk1"/>
              </a:buClr>
              <a:buSzPts val="852"/>
              <a:buFont typeface="Arial"/>
              <a:buNone/>
            </a:pPr>
            <a:r>
              <a:rPr lang="en-US" sz="2200" dirty="0">
                <a:latin typeface="Times New Roman"/>
                <a:ea typeface="Times New Roman"/>
                <a:cs typeface="Times New Roman"/>
                <a:sym typeface="Times New Roman"/>
              </a:rPr>
              <a:t>Partnerships</a:t>
            </a:r>
          </a:p>
          <a:p>
            <a:pPr marL="457200" lvl="0" indent="-332578" algn="l" rtl="0">
              <a:lnSpc>
                <a:spcPct val="105000"/>
              </a:lnSpc>
              <a:spcBef>
                <a:spcPts val="1200"/>
              </a:spcBef>
              <a:spcAft>
                <a:spcPts val="0"/>
              </a:spcAft>
              <a:buSzPts val="1637"/>
              <a:buFont typeface="Times New Roman"/>
              <a:buChar char="●"/>
            </a:pPr>
            <a:r>
              <a:rPr lang="en-US" sz="1700" dirty="0">
                <a:latin typeface="Times New Roman"/>
                <a:ea typeface="Times New Roman"/>
                <a:cs typeface="Times New Roman"/>
                <a:sym typeface="Times New Roman"/>
              </a:rPr>
              <a:t>Technical School 2 plus 2 with stackable credentials</a:t>
            </a:r>
          </a:p>
          <a:p>
            <a:pPr marL="457200" lvl="0" indent="-332578" algn="l" rtl="0">
              <a:lnSpc>
                <a:spcPct val="105000"/>
              </a:lnSpc>
              <a:spcBef>
                <a:spcPts val="0"/>
              </a:spcBef>
              <a:spcAft>
                <a:spcPts val="0"/>
              </a:spcAft>
              <a:buSzPts val="1637"/>
              <a:buFont typeface="Times New Roman"/>
              <a:buChar char="●"/>
            </a:pPr>
            <a:r>
              <a:rPr lang="en-US" sz="1700" dirty="0">
                <a:latin typeface="Times New Roman"/>
                <a:ea typeface="Times New Roman"/>
                <a:cs typeface="Times New Roman"/>
                <a:sym typeface="Times New Roman"/>
              </a:rPr>
              <a:t>District dual enrollment pathways for high school Juniors</a:t>
            </a:r>
          </a:p>
          <a:p>
            <a:pPr marL="457200" lvl="0" indent="-332578" algn="l" rtl="0">
              <a:lnSpc>
                <a:spcPct val="105000"/>
              </a:lnSpc>
              <a:spcBef>
                <a:spcPts val="0"/>
              </a:spcBef>
              <a:spcAft>
                <a:spcPts val="0"/>
              </a:spcAft>
              <a:buSzPts val="1637"/>
              <a:buFont typeface="Times New Roman"/>
              <a:buChar char="●"/>
            </a:pPr>
            <a:r>
              <a:rPr lang="en-US" sz="1700" dirty="0">
                <a:latin typeface="Times New Roman"/>
                <a:ea typeface="Times New Roman"/>
                <a:cs typeface="Times New Roman"/>
                <a:sym typeface="Times New Roman"/>
              </a:rPr>
              <a:t>Grow Your Own</a:t>
            </a:r>
          </a:p>
          <a:p>
            <a:pPr marL="0" indent="0">
              <a:lnSpc>
                <a:spcPct val="105000"/>
              </a:lnSpc>
              <a:spcBef>
                <a:spcPts val="1200"/>
              </a:spcBef>
              <a:buSzPts val="852"/>
              <a:buNone/>
            </a:pPr>
            <a:endParaRPr lang="en-US" sz="2037" dirty="0">
              <a:solidFill>
                <a:schemeClr val="dk1"/>
              </a:solidFill>
              <a:latin typeface="Times New Roman"/>
              <a:ea typeface="Times New Roman"/>
              <a:cs typeface="Times New Roman"/>
              <a:sym typeface="Times New Roman"/>
            </a:endParaRPr>
          </a:p>
          <a:p>
            <a:pPr marL="0" lvl="0" indent="0" algn="l" rtl="0">
              <a:lnSpc>
                <a:spcPct val="105000"/>
              </a:lnSpc>
              <a:spcBef>
                <a:spcPts val="1200"/>
              </a:spcBef>
              <a:spcAft>
                <a:spcPts val="0"/>
              </a:spcAft>
              <a:buClr>
                <a:schemeClr val="dk1"/>
              </a:buClr>
              <a:buSzPts val="852"/>
              <a:buFont typeface="Arial"/>
              <a:buNone/>
            </a:pPr>
            <a:endParaRPr lang="en-US" sz="2037" dirty="0">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4058128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7FDCD-C7BB-9B5A-CD46-FEDBE5519BE2}"/>
              </a:ext>
            </a:extLst>
          </p:cNvPr>
          <p:cNvSpPr>
            <a:spLocks noGrp="1"/>
          </p:cNvSpPr>
          <p:nvPr>
            <p:ph type="title"/>
          </p:nvPr>
        </p:nvSpPr>
        <p:spPr>
          <a:xfrm>
            <a:off x="311700" y="268100"/>
            <a:ext cx="8520600" cy="613200"/>
          </a:xfrm>
        </p:spPr>
        <p:txBody>
          <a:bodyPr>
            <a:normAutofit/>
          </a:bodyPr>
          <a:lstStyle/>
          <a:p>
            <a:r>
              <a:rPr lang="en-US" sz="2800" dirty="0">
                <a:latin typeface="Times New Roman" panose="02020603050405020304" pitchFamily="18" charset="0"/>
                <a:cs typeface="Times New Roman" panose="02020603050405020304" pitchFamily="18" charset="0"/>
              </a:rPr>
              <a:t>Barriers to Further Innovation</a:t>
            </a:r>
          </a:p>
        </p:txBody>
      </p:sp>
      <p:sp>
        <p:nvSpPr>
          <p:cNvPr id="3" name="Text Placeholder 2">
            <a:extLst>
              <a:ext uri="{FF2B5EF4-FFF2-40B4-BE49-F238E27FC236}">
                <a16:creationId xmlns:a16="http://schemas.microsoft.com/office/drawing/2014/main" id="{EEE55EF9-FD10-365B-10CF-FE06B750A3D8}"/>
              </a:ext>
            </a:extLst>
          </p:cNvPr>
          <p:cNvSpPr>
            <a:spLocks noGrp="1"/>
          </p:cNvSpPr>
          <p:nvPr>
            <p:ph type="body" idx="1"/>
          </p:nvPr>
        </p:nvSpPr>
        <p:spPr/>
        <p:txBody>
          <a:bodyPr>
            <a:normAutofit fontScale="62500" lnSpcReduction="20000"/>
          </a:bodyPr>
          <a:lstStyle/>
          <a:p>
            <a:pPr marL="0" lvl="0" indent="0" algn="l" rtl="0">
              <a:spcBef>
                <a:spcPts val="0"/>
              </a:spcBef>
              <a:spcAft>
                <a:spcPts val="0"/>
              </a:spcAft>
              <a:buNone/>
            </a:pPr>
            <a:r>
              <a:rPr lang="en-US" sz="2900" dirty="0">
                <a:latin typeface="Times New Roman" panose="02020603050405020304" pitchFamily="18" charset="0"/>
                <a:cs typeface="Times New Roman" panose="02020603050405020304" pitchFamily="18" charset="0"/>
              </a:rPr>
              <a:t>Lack of flexibility with entrance requirements</a:t>
            </a:r>
          </a:p>
          <a:p>
            <a:pPr marL="457200" lvl="0" indent="-355459" algn="l" rtl="0">
              <a:spcBef>
                <a:spcPts val="1200"/>
              </a:spcBef>
              <a:spcAft>
                <a:spcPts val="0"/>
              </a:spcAft>
              <a:buSzPct val="100000"/>
              <a:buChar char="●"/>
            </a:pPr>
            <a:r>
              <a:rPr lang="en-US" sz="2300" dirty="0">
                <a:latin typeface="Times New Roman" panose="02020603050405020304" pitchFamily="18" charset="0"/>
                <a:cs typeface="Times New Roman" panose="02020603050405020304" pitchFamily="18" charset="0"/>
              </a:rPr>
              <a:t>Continue to hold to a high standard but allow flexibility</a:t>
            </a:r>
          </a:p>
          <a:p>
            <a:pPr marL="914400" lvl="1" indent="-355459" algn="l" rtl="0">
              <a:spcBef>
                <a:spcPts val="0"/>
              </a:spcBef>
              <a:spcAft>
                <a:spcPts val="0"/>
              </a:spcAft>
              <a:buSzPct val="100000"/>
              <a:buChar char="○"/>
            </a:pPr>
            <a:r>
              <a:rPr lang="en-US" sz="2000" i="1" dirty="0">
                <a:latin typeface="Times New Roman" panose="02020603050405020304" pitchFamily="18" charset="0"/>
                <a:cs typeface="Times New Roman" panose="02020603050405020304" pitchFamily="18" charset="0"/>
              </a:rPr>
              <a:t>EPP develops a plan for Praxis Core</a:t>
            </a:r>
          </a:p>
          <a:p>
            <a:pPr marL="0" lvl="0" indent="0" algn="l" rtl="0">
              <a:spcBef>
                <a:spcPts val="0"/>
              </a:spcBef>
              <a:spcAft>
                <a:spcPts val="0"/>
              </a:spcAft>
              <a:buNone/>
            </a:pPr>
            <a:endParaRPr lang="en-US" sz="2577" dirty="0">
              <a:latin typeface="Times New Roman" panose="02020603050405020304" pitchFamily="18" charset="0"/>
              <a:cs typeface="Times New Roman" panose="02020603050405020304" pitchFamily="18" charset="0"/>
            </a:endParaRPr>
          </a:p>
          <a:p>
            <a:pPr marL="0" lvl="0" indent="0" algn="l" rtl="0">
              <a:spcBef>
                <a:spcPts val="0"/>
              </a:spcBef>
              <a:spcAft>
                <a:spcPts val="0"/>
              </a:spcAft>
              <a:buNone/>
            </a:pPr>
            <a:r>
              <a:rPr lang="en-US" sz="2900" dirty="0">
                <a:latin typeface="Times New Roman" panose="02020603050405020304" pitchFamily="18" charset="0"/>
                <a:cs typeface="Times New Roman" panose="02020603050405020304" pitchFamily="18" charset="0"/>
              </a:rPr>
              <a:t>Length/complexity of the program review process</a:t>
            </a:r>
          </a:p>
          <a:p>
            <a:pPr marL="457200" lvl="0" indent="-355459" algn="l" rtl="0">
              <a:spcBef>
                <a:spcPts val="0"/>
              </a:spcBef>
              <a:spcAft>
                <a:spcPts val="0"/>
              </a:spcAft>
              <a:buSzPct val="100000"/>
              <a:buChar char="●"/>
            </a:pPr>
            <a:r>
              <a:rPr lang="en-US" sz="2300" dirty="0">
                <a:latin typeface="Times New Roman" panose="02020603050405020304" pitchFamily="18" charset="0"/>
                <a:cs typeface="Times New Roman" panose="02020603050405020304" pitchFamily="18" charset="0"/>
              </a:rPr>
              <a:t>CHE</a:t>
            </a:r>
          </a:p>
          <a:p>
            <a:pPr marL="457200" lvl="0" indent="-355459" algn="l" rtl="0">
              <a:spcBef>
                <a:spcPts val="0"/>
              </a:spcBef>
              <a:spcAft>
                <a:spcPts val="0"/>
              </a:spcAft>
              <a:buSzPct val="100000"/>
              <a:buChar char="●"/>
            </a:pPr>
            <a:r>
              <a:rPr lang="en-US" sz="2300" dirty="0">
                <a:latin typeface="Times New Roman" panose="02020603050405020304" pitchFamily="18" charset="0"/>
                <a:cs typeface="Times New Roman" panose="02020603050405020304" pitchFamily="18" charset="0"/>
              </a:rPr>
              <a:t>SDE-PRC-SBE</a:t>
            </a:r>
          </a:p>
          <a:p>
            <a:pPr marL="914400" lvl="1" indent="-355459" algn="l" rtl="0">
              <a:spcBef>
                <a:spcPts val="0"/>
              </a:spcBef>
              <a:spcAft>
                <a:spcPts val="0"/>
              </a:spcAft>
              <a:buSzPct val="100000"/>
              <a:buChar char="○"/>
            </a:pPr>
            <a:r>
              <a:rPr lang="en-US" sz="2000" i="1" dirty="0">
                <a:latin typeface="Times New Roman" panose="02020603050405020304" pitchFamily="18" charset="0"/>
                <a:cs typeface="Times New Roman" panose="02020603050405020304" pitchFamily="18" charset="0"/>
              </a:rPr>
              <a:t>Oversight and accountability are important, but we are asked to be responsive</a:t>
            </a:r>
            <a:endParaRPr lang="en-US" sz="2000" dirty="0">
              <a:latin typeface="Times New Roman" panose="02020603050405020304" pitchFamily="18" charset="0"/>
              <a:cs typeface="Times New Roman" panose="02020603050405020304" pitchFamily="18" charset="0"/>
            </a:endParaRPr>
          </a:p>
          <a:p>
            <a:pPr marL="0" lvl="0" indent="0" algn="l" rtl="0">
              <a:spcBef>
                <a:spcPts val="0"/>
              </a:spcBef>
              <a:spcAft>
                <a:spcPts val="0"/>
              </a:spcAft>
              <a:buNone/>
            </a:pPr>
            <a:endParaRPr lang="en-US" sz="2577" dirty="0">
              <a:latin typeface="Times New Roman" panose="02020603050405020304" pitchFamily="18" charset="0"/>
              <a:cs typeface="Times New Roman" panose="02020603050405020304" pitchFamily="18" charset="0"/>
            </a:endParaRPr>
          </a:p>
          <a:p>
            <a:pPr marL="101741" lvl="0" indent="0" algn="l" rtl="0">
              <a:spcBef>
                <a:spcPts val="0"/>
              </a:spcBef>
              <a:spcAft>
                <a:spcPts val="0"/>
              </a:spcAft>
              <a:buSzPct val="100000"/>
              <a:buNone/>
            </a:pPr>
            <a:r>
              <a:rPr lang="en-US" sz="2900" dirty="0">
                <a:latin typeface="Times New Roman" panose="02020603050405020304" pitchFamily="18" charset="0"/>
                <a:cs typeface="Times New Roman" panose="02020603050405020304" pitchFamily="18" charset="0"/>
              </a:rPr>
              <a:t>Legislative mandates</a:t>
            </a:r>
          </a:p>
          <a:p>
            <a:pPr marL="457200" lvl="0" indent="-355459" algn="l" rtl="0">
              <a:spcBef>
                <a:spcPts val="0"/>
              </a:spcBef>
              <a:spcAft>
                <a:spcPts val="0"/>
              </a:spcAft>
              <a:buSzPct val="100000"/>
              <a:buChar char="●"/>
            </a:pPr>
            <a:r>
              <a:rPr lang="en-US" sz="2300" dirty="0">
                <a:latin typeface="Times New Roman" panose="02020603050405020304" pitchFamily="18" charset="0"/>
                <a:cs typeface="Times New Roman" panose="02020603050405020304" pitchFamily="18" charset="0"/>
              </a:rPr>
              <a:t>Read to Succeed</a:t>
            </a:r>
          </a:p>
          <a:p>
            <a:pPr marL="914400" lvl="1" indent="-355459" algn="l" rtl="0">
              <a:spcBef>
                <a:spcPts val="0"/>
              </a:spcBef>
              <a:spcAft>
                <a:spcPts val="0"/>
              </a:spcAft>
              <a:buSzPct val="100000"/>
              <a:buChar char="○"/>
            </a:pPr>
            <a:r>
              <a:rPr lang="en-US" sz="2000" i="1" dirty="0">
                <a:latin typeface="Times New Roman" panose="02020603050405020304" pitchFamily="18" charset="0"/>
                <a:cs typeface="Times New Roman" panose="02020603050405020304" pitchFamily="18" charset="0"/>
              </a:rPr>
              <a:t>Cost of Additional Testing</a:t>
            </a:r>
          </a:p>
          <a:p>
            <a:pPr marL="914400" lvl="1" indent="-355459" algn="l" rtl="0">
              <a:spcBef>
                <a:spcPts val="0"/>
              </a:spcBef>
              <a:spcAft>
                <a:spcPts val="0"/>
              </a:spcAft>
              <a:buSzPct val="100000"/>
              <a:buChar char="○"/>
            </a:pPr>
            <a:r>
              <a:rPr lang="en-US" sz="2000" i="1" dirty="0">
                <a:latin typeface="Times New Roman" panose="02020603050405020304" pitchFamily="18" charset="0"/>
                <a:cs typeface="Times New Roman" panose="02020603050405020304" pitchFamily="18" charset="0"/>
              </a:rPr>
              <a:t>ELEM up to 6 exams</a:t>
            </a:r>
          </a:p>
          <a:p>
            <a:endParaRPr lang="en-US" dirty="0"/>
          </a:p>
        </p:txBody>
      </p:sp>
    </p:spTree>
    <p:extLst>
      <p:ext uri="{BB962C8B-B14F-4D97-AF65-F5344CB8AC3E}">
        <p14:creationId xmlns:p14="http://schemas.microsoft.com/office/powerpoint/2010/main" val="455923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DF905-6751-8CAE-A7A6-60D902CD36CE}"/>
              </a:ext>
            </a:extLst>
          </p:cNvPr>
          <p:cNvSpPr>
            <a:spLocks noGrp="1"/>
          </p:cNvSpPr>
          <p:nvPr>
            <p:ph type="title"/>
          </p:nvPr>
        </p:nvSpPr>
        <p:spPr>
          <a:xfrm>
            <a:off x="210458" y="183768"/>
            <a:ext cx="8882742" cy="613200"/>
          </a:xfrm>
        </p:spPr>
        <p:txBody>
          <a:bodyPr>
            <a:normAutofit fontScale="90000"/>
          </a:bodyPr>
          <a:lstStyle/>
          <a:p>
            <a:r>
              <a:rPr lang="en-US" dirty="0">
                <a:latin typeface="Times New Roman" panose="02020603050405020304" pitchFamily="18" charset="0"/>
                <a:cs typeface="Times New Roman" panose="02020603050405020304" pitchFamily="18" charset="0"/>
              </a:rPr>
              <a:t>Recruitment of A Broader Pool of Pre-service Candidates</a:t>
            </a:r>
          </a:p>
        </p:txBody>
      </p:sp>
      <p:sp>
        <p:nvSpPr>
          <p:cNvPr id="3" name="Text Placeholder 2">
            <a:extLst>
              <a:ext uri="{FF2B5EF4-FFF2-40B4-BE49-F238E27FC236}">
                <a16:creationId xmlns:a16="http://schemas.microsoft.com/office/drawing/2014/main" id="{19A14399-1642-E31F-1EB2-F47A4E4983CD}"/>
              </a:ext>
            </a:extLst>
          </p:cNvPr>
          <p:cNvSpPr>
            <a:spLocks noGrp="1"/>
          </p:cNvSpPr>
          <p:nvPr>
            <p:ph type="body" idx="1"/>
          </p:nvPr>
        </p:nvSpPr>
        <p:spPr>
          <a:xfrm>
            <a:off x="384628" y="796968"/>
            <a:ext cx="8476700" cy="3862117"/>
          </a:xfrm>
        </p:spPr>
        <p:txBody>
          <a:bodyPr>
            <a:normAutofit fontScale="77500" lnSpcReduction="20000"/>
          </a:bodyPr>
          <a:lstStyle/>
          <a:p>
            <a:pPr marL="114300" indent="0">
              <a:buNone/>
            </a:pPr>
            <a:r>
              <a:rPr lang="en-US" sz="1900" dirty="0">
                <a:latin typeface="Times New Roman" panose="02020603050405020304" pitchFamily="18" charset="0"/>
                <a:cs typeface="Times New Roman" panose="02020603050405020304" pitchFamily="18" charset="0"/>
              </a:rPr>
              <a:t>EPP faculty engagement with the admissions process</a:t>
            </a:r>
          </a:p>
          <a:p>
            <a:pPr marL="114300" indent="0">
              <a:buNone/>
            </a:pPr>
            <a:endParaRPr lang="en-US" sz="1900" dirty="0">
              <a:latin typeface="Times New Roman" panose="02020603050405020304" pitchFamily="18" charset="0"/>
              <a:cs typeface="Times New Roman" panose="02020603050405020304" pitchFamily="18" charset="0"/>
            </a:endParaRPr>
          </a:p>
          <a:p>
            <a:pPr marL="114300" indent="0">
              <a:buNone/>
            </a:pPr>
            <a:r>
              <a:rPr lang="en-US" sz="1900" dirty="0">
                <a:latin typeface="Times New Roman" panose="02020603050405020304" pitchFamily="18" charset="0"/>
                <a:cs typeface="Times New Roman" panose="02020603050405020304" pitchFamily="18" charset="0"/>
              </a:rPr>
              <a:t>State involvement with Pro-Team, Teacher Cadet, and Teaching Fellows</a:t>
            </a:r>
          </a:p>
          <a:p>
            <a:pPr marL="457200" lvl="0" indent="-355459" algn="l" rtl="0">
              <a:spcBef>
                <a:spcPts val="0"/>
              </a:spcBef>
              <a:spcAft>
                <a:spcPts val="0"/>
              </a:spcAft>
              <a:buSzPct val="100000"/>
              <a:buChar char="●"/>
            </a:pPr>
            <a:r>
              <a:rPr lang="en-US" dirty="0">
                <a:latin typeface="Times New Roman" panose="02020603050405020304" pitchFamily="18" charset="0"/>
                <a:cs typeface="Times New Roman" panose="02020603050405020304" pitchFamily="18" charset="0"/>
              </a:rPr>
              <a:t>Teaching Fellows</a:t>
            </a:r>
            <a:endParaRPr lang="en-US" sz="1800" dirty="0">
              <a:latin typeface="Times New Roman" panose="02020603050405020304" pitchFamily="18" charset="0"/>
              <a:cs typeface="Times New Roman" panose="02020603050405020304" pitchFamily="18" charset="0"/>
            </a:endParaRPr>
          </a:p>
          <a:p>
            <a:pPr lvl="1" indent="-355459">
              <a:buSzPct val="100000"/>
              <a:buChar char="●"/>
            </a:pPr>
            <a:r>
              <a:rPr lang="en-US" i="1" dirty="0">
                <a:latin typeface="Times New Roman" panose="02020603050405020304" pitchFamily="18" charset="0"/>
                <a:cs typeface="Times New Roman" panose="02020603050405020304" pitchFamily="18" charset="0"/>
              </a:rPr>
              <a:t>Proven to work! Expand funding to have programs at every institution</a:t>
            </a:r>
          </a:p>
          <a:p>
            <a:pPr marL="114300" indent="0">
              <a:buNone/>
            </a:pPr>
            <a:endParaRPr lang="en-US" dirty="0">
              <a:latin typeface="Times New Roman" panose="02020603050405020304" pitchFamily="18" charset="0"/>
              <a:cs typeface="Times New Roman" panose="02020603050405020304" pitchFamily="18" charset="0"/>
            </a:endParaRPr>
          </a:p>
          <a:p>
            <a:pPr marL="114300" indent="0">
              <a:buNone/>
            </a:pPr>
            <a:r>
              <a:rPr lang="en-US" sz="1900" dirty="0">
                <a:latin typeface="Times New Roman" panose="02020603050405020304" pitchFamily="18" charset="0"/>
                <a:cs typeface="Times New Roman" panose="02020603050405020304" pitchFamily="18" charset="0"/>
              </a:rPr>
              <a:t>Call Me </a:t>
            </a:r>
            <a:r>
              <a:rPr lang="en-US" sz="1900" dirty="0" err="1">
                <a:latin typeface="Times New Roman" panose="02020603050405020304" pitchFamily="18" charset="0"/>
                <a:cs typeface="Times New Roman" panose="02020603050405020304" pitchFamily="18" charset="0"/>
              </a:rPr>
              <a:t>MiSTER</a:t>
            </a:r>
            <a:r>
              <a:rPr lang="en-US" sz="1900" dirty="0">
                <a:latin typeface="Times New Roman" panose="02020603050405020304" pitchFamily="18" charset="0"/>
                <a:cs typeface="Times New Roman" panose="02020603050405020304" pitchFamily="18" charset="0"/>
              </a:rPr>
              <a:t> Programs</a:t>
            </a:r>
          </a:p>
          <a:p>
            <a:pPr marL="114300" indent="0">
              <a:buNone/>
            </a:pPr>
            <a:endParaRPr lang="en-US" sz="1900" dirty="0">
              <a:latin typeface="Times New Roman" panose="02020603050405020304" pitchFamily="18" charset="0"/>
              <a:cs typeface="Times New Roman" panose="02020603050405020304" pitchFamily="18" charset="0"/>
            </a:endParaRPr>
          </a:p>
          <a:p>
            <a:pPr marL="114300" indent="0">
              <a:buNone/>
            </a:pPr>
            <a:r>
              <a:rPr lang="en-US" sz="1900" dirty="0">
                <a:latin typeface="Times New Roman" panose="02020603050405020304" pitchFamily="18" charset="0"/>
                <a:cs typeface="Times New Roman" panose="02020603050405020304" pitchFamily="18" charset="0"/>
              </a:rPr>
              <a:t>Alumnae Networks</a:t>
            </a:r>
          </a:p>
          <a:p>
            <a:pPr marL="114300" indent="0">
              <a:buNone/>
            </a:pPr>
            <a:endParaRPr lang="en-US" sz="1900" dirty="0">
              <a:latin typeface="Times New Roman" panose="02020603050405020304" pitchFamily="18" charset="0"/>
              <a:cs typeface="Times New Roman" panose="02020603050405020304" pitchFamily="18" charset="0"/>
            </a:endParaRPr>
          </a:p>
          <a:p>
            <a:pPr marL="114300" indent="0">
              <a:buNone/>
            </a:pPr>
            <a:r>
              <a:rPr lang="en-US" sz="1900" dirty="0">
                <a:latin typeface="Times New Roman" panose="02020603050405020304" pitchFamily="18" charset="0"/>
                <a:cs typeface="Times New Roman" panose="02020603050405020304" pitchFamily="18" charset="0"/>
              </a:rPr>
              <a:t>District Partnerships</a:t>
            </a:r>
          </a:p>
          <a:p>
            <a:pPr marL="457200" lvl="0" indent="-355459" algn="l" rtl="0">
              <a:spcBef>
                <a:spcPts val="0"/>
              </a:spcBef>
              <a:spcAft>
                <a:spcPts val="0"/>
              </a:spcAft>
              <a:buSzPct val="100000"/>
              <a:buChar char="●"/>
            </a:pPr>
            <a:r>
              <a:rPr lang="en-US" dirty="0">
                <a:latin typeface="Times New Roman" panose="02020603050405020304" pitchFamily="18" charset="0"/>
                <a:cs typeface="Times New Roman" panose="02020603050405020304" pitchFamily="18" charset="0"/>
              </a:rPr>
              <a:t>Grow Your Own</a:t>
            </a:r>
          </a:p>
          <a:p>
            <a:pPr lvl="1" indent="-355459">
              <a:buSzPct val="100000"/>
              <a:buChar char="●"/>
            </a:pPr>
            <a:r>
              <a:rPr lang="en-US" dirty="0">
                <a:latin typeface="Times New Roman" panose="02020603050405020304" pitchFamily="18" charset="0"/>
                <a:cs typeface="Times New Roman" panose="02020603050405020304" pitchFamily="18" charset="0"/>
              </a:rPr>
              <a:t>CREATE </a:t>
            </a:r>
          </a:p>
          <a:p>
            <a:pPr lvl="2" indent="-355459">
              <a:buSzPct val="100000"/>
              <a:buChar char="●"/>
            </a:pPr>
            <a:r>
              <a:rPr lang="en-US" i="1" dirty="0">
                <a:latin typeface="Times New Roman" panose="02020603050405020304" pitchFamily="18" charset="0"/>
                <a:cs typeface="Times New Roman" panose="02020603050405020304" pitchFamily="18" charset="0"/>
              </a:rPr>
              <a:t>Provide funds for working professionals in districts </a:t>
            </a:r>
          </a:p>
          <a:p>
            <a:pPr lvl="2" indent="-355459">
              <a:buSzPct val="100000"/>
              <a:buChar char="●"/>
            </a:pPr>
            <a:endParaRPr lang="en-US" i="1" dirty="0">
              <a:latin typeface="Times New Roman" panose="02020603050405020304" pitchFamily="18" charset="0"/>
              <a:cs typeface="Times New Roman" panose="02020603050405020304" pitchFamily="18" charset="0"/>
            </a:endParaRPr>
          </a:p>
          <a:p>
            <a:pPr marL="114300" indent="0">
              <a:buNone/>
            </a:pPr>
            <a:r>
              <a:rPr lang="en-US" sz="1900" dirty="0">
                <a:latin typeface="Times New Roman" panose="02020603050405020304" pitchFamily="18" charset="0"/>
                <a:cs typeface="Times New Roman" panose="02020603050405020304" pitchFamily="18" charset="0"/>
              </a:rPr>
              <a:t>Advocating for the financial support of pre-service educators to enter the field</a:t>
            </a:r>
          </a:p>
          <a:p>
            <a:pPr marL="457200" lvl="0" indent="-355459" algn="l" rtl="0">
              <a:spcBef>
                <a:spcPts val="0"/>
              </a:spcBef>
              <a:spcAft>
                <a:spcPts val="0"/>
              </a:spcAft>
              <a:buSzPct val="100000"/>
              <a:buChar char="●"/>
            </a:pPr>
            <a:r>
              <a:rPr lang="en-US" sz="1800" dirty="0">
                <a:latin typeface="Times New Roman" panose="02020603050405020304" pitchFamily="18" charset="0"/>
                <a:cs typeface="Times New Roman" panose="02020603050405020304" pitchFamily="18" charset="0"/>
              </a:rPr>
              <a:t>Life Enhancement S. 125</a:t>
            </a:r>
          </a:p>
          <a:p>
            <a:pPr lvl="1" indent="-355459">
              <a:buSzPct val="100000"/>
              <a:buChar char="●"/>
            </a:pPr>
            <a:r>
              <a:rPr lang="en-US" i="1" dirty="0">
                <a:latin typeface="Times New Roman" panose="02020603050405020304" pitchFamily="18" charset="0"/>
                <a:cs typeface="Times New Roman" panose="02020603050405020304" pitchFamily="18" charset="0"/>
              </a:rPr>
              <a:t>Expand funding to Education majors</a:t>
            </a:r>
          </a:p>
          <a:p>
            <a:pPr marL="114300" indent="0">
              <a:buNone/>
            </a:pPr>
            <a:endParaRPr lang="en-US" sz="1900" dirty="0">
              <a:latin typeface="Times New Roman" panose="02020603050405020304" pitchFamily="18" charset="0"/>
              <a:cs typeface="Times New Roman" panose="02020603050405020304" pitchFamily="18" charset="0"/>
            </a:endParaRPr>
          </a:p>
          <a:p>
            <a:pPr lvl="2" indent="-355459">
              <a:buSzPct val="100000"/>
              <a:buChar char="●"/>
            </a:pPr>
            <a:endParaRPr lang="en-US" sz="1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8158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49E75-08D4-FF96-3111-4E3DB8811C5A}"/>
              </a:ext>
            </a:extLst>
          </p:cNvPr>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Important Takeaways</a:t>
            </a:r>
          </a:p>
        </p:txBody>
      </p:sp>
      <p:sp>
        <p:nvSpPr>
          <p:cNvPr id="3" name="Text Placeholder 2">
            <a:extLst>
              <a:ext uri="{FF2B5EF4-FFF2-40B4-BE49-F238E27FC236}">
                <a16:creationId xmlns:a16="http://schemas.microsoft.com/office/drawing/2014/main" id="{E1570E4D-C689-9260-BD45-CA05D936365B}"/>
              </a:ext>
            </a:extLst>
          </p:cNvPr>
          <p:cNvSpPr>
            <a:spLocks noGrp="1"/>
          </p:cNvSpPr>
          <p:nvPr>
            <p:ph type="body" idx="1"/>
          </p:nvPr>
        </p:nvSpPr>
        <p:spPr/>
        <p:txBody>
          <a:bodyPr/>
          <a:lstStyle/>
          <a:p>
            <a:pPr marL="0" lvl="0" indent="0" algn="l" rtl="0">
              <a:spcBef>
                <a:spcPts val="0"/>
              </a:spcBef>
              <a:spcAft>
                <a:spcPts val="0"/>
              </a:spcAft>
              <a:buNone/>
            </a:pPr>
            <a:r>
              <a:rPr lang="en-US" dirty="0">
                <a:latin typeface="Times New Roman" panose="02020603050405020304" pitchFamily="18" charset="0"/>
                <a:cs typeface="Times New Roman" panose="02020603050405020304" pitchFamily="18" charset="0"/>
              </a:rPr>
              <a:t>Educator Preparation Programs in higher education </a:t>
            </a:r>
          </a:p>
          <a:p>
            <a:pPr marL="457200" lvl="0" indent="-342900" algn="l" rtl="0">
              <a:spcBef>
                <a:spcPts val="1200"/>
              </a:spcBef>
              <a:spcAft>
                <a:spcPts val="0"/>
              </a:spcAft>
              <a:buSzPts val="1800"/>
              <a:buChar char="●"/>
            </a:pPr>
            <a:r>
              <a:rPr lang="en-US" dirty="0">
                <a:latin typeface="Times New Roman" panose="02020603050405020304" pitchFamily="18" charset="0"/>
                <a:cs typeface="Times New Roman" panose="02020603050405020304" pitchFamily="18" charset="0"/>
              </a:rPr>
              <a:t>share a common goal to prepare and equip every classroom in the state with a high-quality educator</a:t>
            </a:r>
          </a:p>
          <a:p>
            <a:pPr marL="457200" lvl="0" indent="-342900" algn="l" rtl="0">
              <a:spcBef>
                <a:spcPts val="0"/>
              </a:spcBef>
              <a:spcAft>
                <a:spcPts val="0"/>
              </a:spcAft>
              <a:buSzPts val="1800"/>
              <a:buChar char="●"/>
            </a:pPr>
            <a:r>
              <a:rPr lang="en-US" dirty="0">
                <a:latin typeface="Times New Roman" panose="02020603050405020304" pitchFamily="18" charset="0"/>
                <a:cs typeface="Times New Roman" panose="02020603050405020304" pitchFamily="18" charset="0"/>
              </a:rPr>
              <a:t>engage in strong, collaborative partnerships with local stakeholders</a:t>
            </a:r>
          </a:p>
          <a:p>
            <a:pPr marL="457200" lvl="0" indent="-342900" algn="l" rtl="0">
              <a:spcBef>
                <a:spcPts val="0"/>
              </a:spcBef>
              <a:spcAft>
                <a:spcPts val="0"/>
              </a:spcAft>
              <a:buSzPts val="1800"/>
              <a:buChar char="●"/>
            </a:pPr>
            <a:r>
              <a:rPr lang="en-US" dirty="0">
                <a:latin typeface="Times New Roman" panose="02020603050405020304" pitchFamily="18" charset="0"/>
                <a:cs typeface="Times New Roman" panose="02020603050405020304" pitchFamily="18" charset="0"/>
              </a:rPr>
              <a:t>embed extensive clinical practices that research has shown to have an impact on teacher effectiveness and retention</a:t>
            </a:r>
          </a:p>
          <a:p>
            <a:pPr marL="457200" lvl="0" indent="-342900" algn="l" rtl="0">
              <a:spcBef>
                <a:spcPts val="0"/>
              </a:spcBef>
              <a:spcAft>
                <a:spcPts val="0"/>
              </a:spcAft>
              <a:buSzPts val="1800"/>
              <a:buChar char="●"/>
            </a:pPr>
            <a:r>
              <a:rPr lang="en-US" dirty="0">
                <a:latin typeface="Times New Roman" panose="02020603050405020304" pitchFamily="18" charset="0"/>
                <a:cs typeface="Times New Roman" panose="02020603050405020304" pitchFamily="18" charset="0"/>
              </a:rPr>
              <a:t>continue to innovate despite barriers</a:t>
            </a:r>
          </a:p>
          <a:p>
            <a:pPr marL="457200" lvl="0" indent="-342900" algn="l" rtl="0">
              <a:spcBef>
                <a:spcPts val="0"/>
              </a:spcBef>
              <a:spcAft>
                <a:spcPts val="0"/>
              </a:spcAft>
              <a:buSzPts val="1800"/>
              <a:buChar char="●"/>
            </a:pPr>
            <a:r>
              <a:rPr lang="en-US" dirty="0">
                <a:latin typeface="Times New Roman" panose="02020603050405020304" pitchFamily="18" charset="0"/>
                <a:cs typeface="Times New Roman" panose="02020603050405020304" pitchFamily="18" charset="0"/>
              </a:rPr>
              <a:t>want to be part of the ongoing work surrounding recruitment, preparation, and retention of educators</a:t>
            </a:r>
          </a:p>
          <a:p>
            <a:endParaRPr lang="en-US" dirty="0"/>
          </a:p>
        </p:txBody>
      </p:sp>
    </p:spTree>
    <p:extLst>
      <p:ext uri="{BB962C8B-B14F-4D97-AF65-F5344CB8AC3E}">
        <p14:creationId xmlns:p14="http://schemas.microsoft.com/office/powerpoint/2010/main" val="2156676232"/>
      </p:ext>
    </p:extLst>
  </p:cSld>
  <p:clrMapOvr>
    <a:masterClrMapping/>
  </p:clrMapOvr>
</p:sld>
</file>

<file path=ppt/theme/theme1.xml><?xml version="1.0" encoding="utf-8"?>
<a:theme xmlns:a="http://schemas.openxmlformats.org/drawingml/2006/main"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1310</TotalTime>
  <Words>554</Words>
  <Application>Microsoft Office PowerPoint</Application>
  <PresentationFormat>On-screen Show (16:9)</PresentationFormat>
  <Paragraphs>99</Paragraphs>
  <Slides>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Old Standard TT</vt:lpstr>
      <vt:lpstr>Times New Roman</vt:lpstr>
      <vt:lpstr>Arial</vt:lpstr>
      <vt:lpstr>Paperback</vt:lpstr>
      <vt:lpstr>Educator Preparation in SC</vt:lpstr>
      <vt:lpstr>PowerPoint Presentation</vt:lpstr>
      <vt:lpstr>Commitment to Quality </vt:lpstr>
      <vt:lpstr>Continuous Improvement</vt:lpstr>
      <vt:lpstr>Relationships with Constituents</vt:lpstr>
      <vt:lpstr>Innovation at Work</vt:lpstr>
      <vt:lpstr>Barriers to Further Innovation</vt:lpstr>
      <vt:lpstr>Recruitment of A Broader Pool of Pre-service Candidates</vt:lpstr>
      <vt:lpstr>Important Takeaways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Educator Preparation in SC</dc:title>
  <dc:creator>West, Tracy</dc:creator>
  <cp:lastModifiedBy>Toal Mandsager, Lilla</cp:lastModifiedBy>
  <cp:revision>12</cp:revision>
  <cp:lastPrinted>2023-02-08T20:58:17Z</cp:lastPrinted>
  <dcterms:modified xsi:type="dcterms:W3CDTF">2023-02-14T20:50:40Z</dcterms:modified>
</cp:coreProperties>
</file>