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129.xml"/>
  <Override ContentType="application/vnd.openxmlformats-officedocument.presentationml.slideLayout+xml" PartName="/ppt/slideLayouts/slideLayout29.xml"/>
  <Override ContentType="application/vnd.openxmlformats-officedocument.presentationml.slideLayout+xml" PartName="/ppt/slideLayouts/slideLayout137.xml"/>
  <Override ContentType="application/vnd.openxmlformats-officedocument.presentationml.slideLayout+xml" PartName="/ppt/slideLayouts/slideLayout120.xml"/>
  <Override ContentType="application/vnd.openxmlformats-officedocument.presentationml.slideLayout+xml" PartName="/ppt/slideLayouts/slideLayout9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98.xml"/>
  <Override ContentType="application/vnd.openxmlformats-officedocument.presentationml.slideLayout+xml" PartName="/ppt/slideLayouts/slideLayout110.xml"/>
  <Override ContentType="application/vnd.openxmlformats-officedocument.presentationml.slideLayout+xml" PartName="/ppt/slideLayouts/slideLayout153.xml"/>
  <Override ContentType="application/vnd.openxmlformats-officedocument.presentationml.slideLayout+xml" PartName="/ppt/slideLayouts/slideLayout61.xml"/>
  <Override ContentType="application/vnd.openxmlformats-officedocument.presentationml.slideLayout+xml" PartName="/ppt/slideLayouts/slideLayout145.xml"/>
  <Override ContentType="application/vnd.openxmlformats-officedocument.presentationml.slideLayout+xml" PartName="/ppt/slideLayouts/slideLayout12.xml"/>
  <Override ContentType="application/vnd.openxmlformats-officedocument.presentationml.slideLayout+xml" PartName="/ppt/slideLayouts/slideLayout102.xml"/>
  <Override ContentType="application/vnd.openxmlformats-officedocument.presentationml.slideLayout+xml" PartName="/ppt/slideLayouts/slideLayout119.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135.xml"/>
  <Override ContentType="application/vnd.openxmlformats-officedocument.presentationml.slideLayout+xml" PartName="/ppt/slideLayouts/slideLayout122.xml"/>
  <Override ContentType="application/vnd.openxmlformats-officedocument.presentationml.slideLayout+xml" PartName="/ppt/slideLayouts/slideLayout49.xml"/>
  <Override ContentType="application/vnd.openxmlformats-officedocument.presentationml.slideLayout+xml" PartName="/ppt/slideLayouts/slideLayout104.xml"/>
  <Override ContentType="application/vnd.openxmlformats-officedocument.presentationml.slideLayout+xml" PartName="/ppt/slideLayouts/slideLayout19.xml"/>
  <Override ContentType="application/vnd.openxmlformats-officedocument.presentationml.slideLayout+xml" PartName="/ppt/slideLayouts/slideLayout147.xml"/>
  <Override ContentType="application/vnd.openxmlformats-officedocument.presentationml.slideLayout+xml" PartName="/ppt/slideLayouts/slideLayout117.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151.xml"/>
  <Override ContentType="application/vnd.openxmlformats-officedocument.presentationml.slideLayout+xml" PartName="/ppt/slideLayouts/slideLayout84.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92.xml"/>
  <Override ContentType="application/vnd.openxmlformats-officedocument.presentationml.slideLayout+xml" PartName="/ppt/slideLayouts/slideLayout116.xml"/>
  <Override ContentType="application/vnd.openxmlformats-officedocument.presentationml.slideLayout+xml" PartName="/ppt/slideLayouts/slideLayout83.xml"/>
  <Override ContentType="application/vnd.openxmlformats-officedocument.presentationml.slideLayout+xml" PartName="/ppt/slideLayouts/slideLayout150.xml"/>
  <Override ContentType="application/vnd.openxmlformats-officedocument.presentationml.slideLayout+xml" PartName="/ppt/slideLayouts/slideLayout40.xml"/>
  <Override ContentType="application/vnd.openxmlformats-officedocument.presentationml.slideLayout+xml" PartName="/ppt/slideLayouts/slideLayout133.xml"/>
  <Override ContentType="application/vnd.openxmlformats-officedocument.presentationml.slideLayout+xml" PartName="/ppt/slideLayouts/slideLayout17.xml"/>
  <Override ContentType="application/vnd.openxmlformats-officedocument.presentationml.slideLayout+xml" PartName="/ppt/slideLayouts/slideLayout140.xml"/>
  <Override ContentType="application/vnd.openxmlformats-officedocument.presentationml.slideLayout+xml" PartName="/ppt/slideLayouts/slideLayout34.xml"/>
  <Override ContentType="application/vnd.openxmlformats-officedocument.presentationml.slideLayout+xml" PartName="/ppt/slideLayouts/slideLayout149.xml"/>
  <Override ContentType="application/vnd.openxmlformats-officedocument.presentationml.slideLayout+xml" PartName="/ppt/slideLayouts/slideLayout90.xml"/>
  <Override ContentType="application/vnd.openxmlformats-officedocument.presentationml.slideLayout+xml" PartName="/ppt/slideLayouts/slideLayout6.xml"/>
  <Override ContentType="application/vnd.openxmlformats-officedocument.presentationml.slideLayout+xml" PartName="/ppt/slideLayouts/slideLayout10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123.xml"/>
  <Override ContentType="application/vnd.openxmlformats-officedocument.presentationml.slideLayout+xml" PartName="/ppt/slideLayouts/slideLayout86.xml"/>
  <Override ContentType="application/vnd.openxmlformats-officedocument.presentationml.slideLayout+xml" PartName="/ppt/slideLayouts/slideLayout56.xml"/>
  <Override ContentType="application/vnd.openxmlformats-officedocument.presentationml.slideLayout+xml" PartName="/ppt/slideLayouts/slideLayout81.xml"/>
  <Override ContentType="application/vnd.openxmlformats-officedocument.presentationml.slideLayout+xml" PartName="/ppt/slideLayouts/slideLayout127.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57.xml"/>
  <Override ContentType="application/vnd.openxmlformats-officedocument.presentationml.slideLayout+xml" PartName="/ppt/slideLayouts/slideLayout69.xml"/>
  <Override ContentType="application/vnd.openxmlformats-officedocument.presentationml.slideLayout+xml" PartName="/ppt/slideLayouts/slideLayout94.xml"/>
  <Override ContentType="application/vnd.openxmlformats-officedocument.presentationml.slideLayout+xml" PartName="/ppt/slideLayouts/slideLayout114.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144.xml"/>
  <Override ContentType="application/vnd.openxmlformats-officedocument.presentationml.slideLayout+xml" PartName="/ppt/slideLayouts/slideLayout131.xml"/>
  <Override ContentType="application/vnd.openxmlformats-officedocument.presentationml.slideLayout+xml" PartName="/ppt/slideLayouts/slideLayout28.xml"/>
  <Override ContentType="application/vnd.openxmlformats-officedocument.presentationml.slideLayout+xml" PartName="/ppt/slideLayouts/slideLayout155.xml"/>
  <Override ContentType="application/vnd.openxmlformats-officedocument.presentationml.slideLayout+xml" PartName="/ppt/slideLayouts/slideLayout142.xml"/>
  <Override ContentType="application/vnd.openxmlformats-officedocument.presentationml.slideLayout+xml" PartName="/ppt/slideLayouts/slideLayout58.xml"/>
  <Override ContentType="application/vnd.openxmlformats-officedocument.presentationml.slideLayout+xml" PartName="/ppt/slideLayouts/slideLayout125.xml"/>
  <Override ContentType="application/vnd.openxmlformats-officedocument.presentationml.slideLayout+xml" PartName="/ppt/slideLayouts/slideLayout15.xml"/>
  <Override ContentType="application/vnd.openxmlformats-officedocument.presentationml.slideLayout+xml" PartName="/ppt/slideLayouts/slideLayout88.xml"/>
  <Override ContentType="application/vnd.openxmlformats-officedocument.presentationml.slideLayout+xml" PartName="/ppt/slideLayouts/slideLayout112.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108.xml"/>
  <Override ContentType="application/vnd.openxmlformats-officedocument.presentationml.slideLayout+xml" PartName="/ppt/slideLayouts/slideLayout45.xml"/>
  <Override ContentType="application/vnd.openxmlformats-officedocument.presentationml.slideLayout+xml" PartName="/ppt/slideLayouts/slideLayout138.xml"/>
  <Override ContentType="application/vnd.openxmlformats-officedocument.presentationml.slideLayout+xml" PartName="/ppt/slideLayouts/slideLayout32.xml"/>
  <Override ContentType="application/vnd.openxmlformats-officedocument.presentationml.slideLayout+xml" PartName="/ppt/slideLayouts/slideLayout97.xml"/>
  <Override ContentType="application/vnd.openxmlformats-officedocument.presentationml.slideLayout+xml" PartName="/ppt/slideLayouts/slideLayout111.xml"/>
  <Override ContentType="application/vnd.openxmlformats-officedocument.presentationml.slideLayout+xml" PartName="/ppt/slideLayouts/slideLayout62.xml"/>
  <Override ContentType="application/vnd.openxmlformats-officedocument.presentationml.slideLayout+xml" PartName="/ppt/slideLayouts/slideLayout146.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154.xml"/>
  <Override ContentType="application/vnd.openxmlformats-officedocument.presentationml.slideLayout+xml" PartName="/ppt/slideLayouts/slideLayout103.xml"/>
  <Override ContentType="application/vnd.openxmlformats-officedocument.presentationml.slideLayout+xml" PartName="/ppt/slideLayouts/slideLayout46.xml"/>
  <Override ContentType="application/vnd.openxmlformats-officedocument.presentationml.slideLayout+xml" PartName="/ppt/slideLayouts/slideLayout89.xml"/>
  <Override ContentType="application/vnd.openxmlformats-officedocument.presentationml.slideLayout+xml" PartName="/ppt/slideLayouts/slideLayout70.xml"/>
  <Override ContentType="application/vnd.openxmlformats-officedocument.presentationml.slideLayout+xml" PartName="/ppt/slideLayouts/slideLayout128.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52.xml"/>
  <Override ContentType="application/vnd.openxmlformats-officedocument.presentationml.slideLayout+xml" PartName="/ppt/slideLayouts/slideLayout95.xml"/>
  <Override ContentType="application/vnd.openxmlformats-officedocument.presentationml.slideLayout+xml" PartName="/ppt/slideLayouts/slideLayout101.xml"/>
  <Override ContentType="application/vnd.openxmlformats-officedocument.presentationml.slideLayout+xml" PartName="/ppt/slideLayouts/slideLayout64.xml"/>
  <Override ContentType="application/vnd.openxmlformats-officedocument.presentationml.slideLayout+xml" PartName="/ppt/slideLayouts/slideLayout99.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136.xml"/>
  <Override ContentType="application/vnd.openxmlformats-officedocument.presentationml.slideLayout+xml" PartName="/ppt/slideLayouts/slideLayout152.xml"/>
  <Override ContentType="application/vnd.openxmlformats-officedocument.presentationml.slideLayout+xml" PartName="/ppt/slideLayouts/slideLayout18.xml"/>
  <Override ContentType="application/vnd.openxmlformats-officedocument.presentationml.slideLayout+xml" PartName="/ppt/slideLayouts/slideLayout105.xml"/>
  <Override ContentType="application/vnd.openxmlformats-officedocument.presentationml.slideLayout+xml" PartName="/ppt/slideLayouts/slideLayout118.xml"/>
  <Override ContentType="application/vnd.openxmlformats-officedocument.presentationml.slideLayout+xml" PartName="/ppt/slideLayouts/slideLayout148.xml"/>
  <Override ContentType="application/vnd.openxmlformats-officedocument.presentationml.slideLayout+xml" PartName="/ppt/slideLayouts/slideLayout48.xml"/>
  <Override ContentType="application/vnd.openxmlformats-officedocument.presentationml.slideLayout+xml" PartName="/ppt/slideLayouts/slideLayout85.xml"/>
  <Override ContentType="application/vnd.openxmlformats-officedocument.presentationml.slideLayout+xml" PartName="/ppt/slideLayouts/slideLayout72.xml"/>
  <Override ContentType="application/vnd.openxmlformats-officedocument.presentationml.slideLayout+xml" PartName="/ppt/slideLayouts/slideLayout79.xml"/>
  <Override ContentType="application/vnd.openxmlformats-officedocument.presentationml.slideLayout+xml" PartName="/ppt/slideLayouts/slideLayout134.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23.xml"/>
  <Override ContentType="application/vnd.openxmlformats-officedocument.presentationml.slideLayout+xml" PartName="/ppt/slideLayouts/slideLayout121.xml"/>
  <Override ContentType="application/vnd.openxmlformats-officedocument.presentationml.slideLayout+xml" PartName="/ppt/slideLayouts/slideLayout14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107.xml"/>
  <Override ContentType="application/vnd.openxmlformats-officedocument.presentationml.slideLayout+xml" PartName="/ppt/slideLayouts/slideLayout59.xml"/>
  <Override ContentType="application/vnd.openxmlformats-officedocument.presentationml.slideLayout+xml" PartName="/ppt/slideLayouts/slideLayout124.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09.xml"/>
  <Override ContentType="application/vnd.openxmlformats-officedocument.presentationml.slideLayout+xml" PartName="/ppt/slideLayouts/slideLayout42.xml"/>
  <Override ContentType="application/vnd.openxmlformats-officedocument.presentationml.slideLayout+xml" PartName="/ppt/slideLayouts/slideLayout91.xml"/>
  <Override ContentType="application/vnd.openxmlformats-officedocument.presentationml.slideLayout+xml" PartName="/ppt/slideLayouts/slideLayout68.xml"/>
  <Override ContentType="application/vnd.openxmlformats-officedocument.presentationml.slideLayout+xml" PartName="/ppt/slideLayouts/slideLayout115.xml"/>
  <Override ContentType="application/vnd.openxmlformats-officedocument.presentationml.slideLayout+xml" PartName="/ppt/slideLayouts/slideLayout82.xml"/>
  <Override ContentType="application/vnd.openxmlformats-officedocument.presentationml.slideLayout+xml" PartName="/ppt/slideLayouts/slideLayout132.xml"/>
  <Override ContentType="application/vnd.openxmlformats-officedocument.presentationml.slideLayout+xml" PartName="/ppt/slideLayouts/slideLayout100.xml"/>
  <Override ContentType="application/vnd.openxmlformats-officedocument.presentationml.slideLayout+xml" PartName="/ppt/slideLayouts/slideLayout130.xml"/>
  <Override ContentType="application/vnd.openxmlformats-officedocument.presentationml.slideLayout+xml" PartName="/ppt/slideLayouts/slideLayout143.xml"/>
  <Override ContentType="application/vnd.openxmlformats-officedocument.presentationml.slideLayout+xml" PartName="/ppt/slideLayouts/slideLayout113.xml"/>
  <Override ContentType="application/vnd.openxmlformats-officedocument.presentationml.slideLayout+xml" PartName="/ppt/slideLayouts/slideLayout57.xml"/>
  <Override ContentType="application/vnd.openxmlformats-officedocument.presentationml.slideLayout+xml" PartName="/ppt/slideLayouts/slideLayout126.xml"/>
  <Override ContentType="application/vnd.openxmlformats-officedocument.presentationml.slideLayout+xml" PartName="/ppt/slideLayouts/slideLayout8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80.xml"/>
  <Override ContentType="application/vnd.openxmlformats-officedocument.presentationml.slideLayout+xml" PartName="/ppt/slideLayouts/slideLayout44.xml"/>
  <Override ContentType="application/vnd.openxmlformats-officedocument.presentationml.slideLayout+xml" PartName="/ppt/slideLayouts/slideLayout139.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93.xml"/>
  <Override ContentType="application/vnd.openxmlformats-officedocument.presentationml.slideLayout+xml" PartName="/ppt/slideLayouts/slideLayout27.xml"/>
  <Override ContentType="application/vnd.openxmlformats-officedocument.presentationml.slideLayout+xml" PartName="/ppt/slideLayouts/slideLayout15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805" r:id="rId5"/>
    <p:sldMasterId id="2147483806" r:id="rId6"/>
    <p:sldMasterId id="2147483807"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689C6C7-A7BF-4130-89A5-307262F541C6}">
  <a:tblStyle styleId="{B689C6C7-A7BF-4130-89A5-307262F541C6}"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3FE3516-C989-4523-B8C1-D36FFE97042C}"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26" Type="http://schemas.openxmlformats.org/officeDocument/2006/relationships/slide" Target="slides/slide18.xml"/><Relationship Id="rId25" Type="http://schemas.openxmlformats.org/officeDocument/2006/relationships/slide" Target="slides/slide17.xml"/><Relationship Id="rId27" Type="http://schemas.openxmlformats.org/officeDocument/2006/relationships/slide" Target="slides/slide19.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d.sc.gov/instruction/instructional-materials/"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4" name="Shape 1034"/>
        <p:cNvGrpSpPr/>
        <p:nvPr/>
      </p:nvGrpSpPr>
      <p:grpSpPr>
        <a:xfrm>
          <a:off x="0" y="0"/>
          <a:ext cx="0" cy="0"/>
          <a:chOff x="0" y="0"/>
          <a:chExt cx="0" cy="0"/>
        </a:xfrm>
      </p:grpSpPr>
      <p:sp>
        <p:nvSpPr>
          <p:cNvPr id="1035" name="Google Shape;1035;g12f1afe3aaa_0_0: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6" name="Google Shape;1036;g12f1afe3aa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60 minutes</a:t>
            </a:r>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4" name="Shape 1114"/>
        <p:cNvGrpSpPr/>
        <p:nvPr/>
      </p:nvGrpSpPr>
      <p:grpSpPr>
        <a:xfrm>
          <a:off x="0" y="0"/>
          <a:ext cx="0" cy="0"/>
          <a:chOff x="0" y="0"/>
          <a:chExt cx="0" cy="0"/>
        </a:xfrm>
      </p:grpSpPr>
      <p:sp>
        <p:nvSpPr>
          <p:cNvPr id="1115" name="Google Shape;1115;g2e8bb0ec1ff_0_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6" name="Google Shape;1116;g2e8bb0ec1ff_0_3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sz="1200"/>
              <a:t>2 min</a:t>
            </a:r>
            <a:endParaRPr sz="1200"/>
          </a:p>
          <a:p>
            <a:pPr indent="0" lvl="0" marL="0" rtl="0" algn="l">
              <a:lnSpc>
                <a:spcPct val="100000"/>
              </a:lnSpc>
              <a:spcBef>
                <a:spcPts val="0"/>
              </a:spcBef>
              <a:spcAft>
                <a:spcPts val="0"/>
              </a:spcAft>
              <a:buSzPts val="1400"/>
              <a:buNone/>
            </a:pPr>
            <a:r>
              <a:t/>
            </a:r>
            <a:endParaRPr sz="1200"/>
          </a:p>
          <a:p>
            <a:pPr indent="0" lvl="0" marL="0" rtl="0" algn="l">
              <a:lnSpc>
                <a:spcPct val="100000"/>
              </a:lnSpc>
              <a:spcBef>
                <a:spcPts val="0"/>
              </a:spcBef>
              <a:spcAft>
                <a:spcPts val="0"/>
              </a:spcAft>
              <a:buSzPts val="1400"/>
              <a:buNone/>
            </a:pPr>
            <a:r>
              <a:rPr lang="en" sz="1200"/>
              <a:t>The tool is organized by Gateways, and then criteria for each Gateway stacked vertically, with materials to be reviewed by those indicators in sequential order.</a:t>
            </a:r>
            <a:endParaRPr sz="1200"/>
          </a:p>
          <a:p>
            <a:pPr indent="0" lvl="0" marL="0" rtl="0" algn="l">
              <a:lnSpc>
                <a:spcPct val="100000"/>
              </a:lnSpc>
              <a:spcBef>
                <a:spcPts val="0"/>
              </a:spcBef>
              <a:spcAft>
                <a:spcPts val="0"/>
              </a:spcAft>
              <a:buSzPts val="1400"/>
              <a:buNone/>
            </a:pPr>
            <a:r>
              <a:t/>
            </a:r>
            <a:endParaRPr sz="1200"/>
          </a:p>
          <a:p>
            <a:pPr indent="0" lvl="0" marL="0" rtl="0" algn="l">
              <a:lnSpc>
                <a:spcPct val="100000"/>
              </a:lnSpc>
              <a:spcBef>
                <a:spcPts val="0"/>
              </a:spcBef>
              <a:spcAft>
                <a:spcPts val="0"/>
              </a:spcAft>
              <a:buSzPts val="1400"/>
              <a:buNone/>
            </a:pPr>
            <a:r>
              <a:rPr lang="en" sz="1200"/>
              <a:t>Now we are going to dive into the indicator and indicator guidance.</a:t>
            </a:r>
            <a:endParaRPr sz="1200"/>
          </a:p>
          <a:p>
            <a:pPr indent="0" lvl="0" marL="0" rtl="0" algn="l">
              <a:lnSpc>
                <a:spcPct val="100000"/>
              </a:lnSpc>
              <a:spcBef>
                <a:spcPts val="0"/>
              </a:spcBef>
              <a:spcAft>
                <a:spcPts val="0"/>
              </a:spcAft>
              <a:buSzPts val="1400"/>
              <a:buNone/>
            </a:pPr>
            <a:r>
              <a:t/>
            </a:r>
            <a:endParaRPr sz="1200"/>
          </a:p>
          <a:p>
            <a:pPr indent="0" lvl="0" marL="0" rtl="0" algn="l">
              <a:lnSpc>
                <a:spcPct val="115000"/>
              </a:lnSpc>
              <a:spcBef>
                <a:spcPts val="0"/>
              </a:spcBef>
              <a:spcAft>
                <a:spcPts val="0"/>
              </a:spcAft>
              <a:buNone/>
            </a:pPr>
            <a:r>
              <a:rPr i="1" lang="en" sz="1200"/>
              <a:t>Indicators:</a:t>
            </a:r>
            <a:r>
              <a:rPr lang="en" sz="1200"/>
              <a:t> Indicators are a description of high-quality components of instructional materials that align with the South Carolina College- and Career-Ready Mathematics Standards and SC CCR Mathematical Process Standards. Reviewers use Guiding Questions, Materials Should statements, and evidence to score indicators within each criterion. </a:t>
            </a:r>
            <a:endParaRPr sz="1200"/>
          </a:p>
          <a:p>
            <a:pPr indent="0" lvl="0" marL="0" rtl="0" algn="l">
              <a:lnSpc>
                <a:spcPct val="100000"/>
              </a:lnSpc>
              <a:spcBef>
                <a:spcPts val="0"/>
              </a:spcBef>
              <a:spcAft>
                <a:spcPts val="0"/>
              </a:spcAft>
              <a:buSzPts val="1400"/>
              <a:buNone/>
            </a:pPr>
            <a:r>
              <a:t/>
            </a:r>
            <a:endParaRPr sz="1200"/>
          </a:p>
          <a:p>
            <a:pPr indent="0" lvl="0" marL="0" rtl="0" algn="l">
              <a:lnSpc>
                <a:spcPct val="115000"/>
              </a:lnSpc>
              <a:spcBef>
                <a:spcPts val="0"/>
              </a:spcBef>
              <a:spcAft>
                <a:spcPts val="0"/>
              </a:spcAft>
              <a:buNone/>
            </a:pPr>
            <a:r>
              <a:rPr i="1" lang="en" sz="1200"/>
              <a:t>Guiding Questions:</a:t>
            </a:r>
            <a:r>
              <a:rPr lang="en" sz="1200"/>
              <a:t> The Guiding Questions are provided for each indicator to help reviewers focus their materials review on the substance of each criterion. These questions are intended to be used to help reviewers understand what evidence is needed for each indicator. </a:t>
            </a:r>
            <a:endParaRPr sz="1200"/>
          </a:p>
          <a:p>
            <a:pPr indent="0" lvl="0" marL="0" rtl="0" algn="l">
              <a:lnSpc>
                <a:spcPct val="115000"/>
              </a:lnSpc>
              <a:spcBef>
                <a:spcPts val="0"/>
              </a:spcBef>
              <a:spcAft>
                <a:spcPts val="0"/>
              </a:spcAft>
              <a:buNone/>
            </a:pPr>
            <a:r>
              <a:t/>
            </a:r>
            <a:endParaRPr sz="1200"/>
          </a:p>
          <a:p>
            <a:pPr indent="0" lvl="0" marL="0" rtl="0" algn="l">
              <a:lnSpc>
                <a:spcPct val="115000"/>
              </a:lnSpc>
              <a:spcBef>
                <a:spcPts val="0"/>
              </a:spcBef>
              <a:spcAft>
                <a:spcPts val="0"/>
              </a:spcAft>
              <a:buNone/>
            </a:pPr>
            <a:r>
              <a:rPr i="1" lang="en" sz="1200"/>
              <a:t>Materials Should Statements:</a:t>
            </a:r>
            <a:r>
              <a:rPr lang="en" sz="1200"/>
              <a:t> The Materials Should Statements are suggestions and considerations of what reviewers might see in the instructional materials that support the evaluation of that indicator. These suggestions are not exhaustive as demonstrations for any indicator can and will look different from material to material. </a:t>
            </a:r>
            <a:endParaRPr sz="1200"/>
          </a:p>
          <a:p>
            <a:pPr indent="0" lvl="0" marL="0" rtl="0" algn="l">
              <a:lnSpc>
                <a:spcPct val="100000"/>
              </a:lnSpc>
              <a:spcBef>
                <a:spcPts val="0"/>
              </a:spcBef>
              <a:spcAft>
                <a:spcPts val="0"/>
              </a:spcAft>
              <a:buSzPts val="1400"/>
              <a:buNone/>
            </a:pPr>
            <a:r>
              <a:t/>
            </a:r>
            <a:endParaRPr sz="1200"/>
          </a:p>
        </p:txBody>
      </p:sp>
      <p:sp>
        <p:nvSpPr>
          <p:cNvPr id="1117" name="Google Shape;1117;g2e8bb0ec1ff_0_3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1" name="Shape 1121"/>
        <p:cNvGrpSpPr/>
        <p:nvPr/>
      </p:nvGrpSpPr>
      <p:grpSpPr>
        <a:xfrm>
          <a:off x="0" y="0"/>
          <a:ext cx="0" cy="0"/>
          <a:chOff x="0" y="0"/>
          <a:chExt cx="0" cy="0"/>
        </a:xfrm>
      </p:grpSpPr>
      <p:sp>
        <p:nvSpPr>
          <p:cNvPr id="1122" name="Google Shape;1122;g2e8bc2d96ff_0_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3" name="Google Shape;1123;g2e8bc2d96ff_0_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sz="1200"/>
              <a:t>2 min</a:t>
            </a:r>
            <a:endParaRPr sz="1200"/>
          </a:p>
          <a:p>
            <a:pPr indent="0" lvl="0" marL="0" rtl="0" algn="l">
              <a:lnSpc>
                <a:spcPct val="100000"/>
              </a:lnSpc>
              <a:spcBef>
                <a:spcPts val="0"/>
              </a:spcBef>
              <a:spcAft>
                <a:spcPts val="0"/>
              </a:spcAft>
              <a:buSzPts val="1400"/>
              <a:buNone/>
            </a:pPr>
            <a:r>
              <a:t/>
            </a:r>
            <a:endParaRPr sz="1200"/>
          </a:p>
          <a:p>
            <a:pPr indent="0" lvl="0" marL="0" rtl="0" algn="l">
              <a:lnSpc>
                <a:spcPct val="115000"/>
              </a:lnSpc>
              <a:spcBef>
                <a:spcPts val="0"/>
              </a:spcBef>
              <a:spcAft>
                <a:spcPts val="0"/>
              </a:spcAft>
              <a:buNone/>
            </a:pPr>
            <a:r>
              <a:rPr lang="en" sz="1200"/>
              <a:t>What you can </a:t>
            </a:r>
            <a:r>
              <a:rPr lang="en" sz="1200"/>
              <a:t>further</a:t>
            </a:r>
            <a:r>
              <a:rPr lang="en" sz="1200"/>
              <a:t> see here is how reviewers </a:t>
            </a:r>
            <a:r>
              <a:rPr lang="en" sz="1200"/>
              <a:t>engaged</a:t>
            </a:r>
            <a:r>
              <a:rPr lang="en" sz="1200"/>
              <a:t> with the tool in evidence collection. Each reviewer was trained on and aligned as a team on indicators, and then collected evidence and scored each </a:t>
            </a:r>
            <a:r>
              <a:rPr lang="en" sz="1200"/>
              <a:t>indicator</a:t>
            </a:r>
            <a:r>
              <a:rPr lang="en" sz="1200"/>
              <a:t> independently, capturing evidence of how the materials exemplified or did not exemplify expectations across the full program in each grade level.</a:t>
            </a:r>
            <a:endParaRPr sz="1200"/>
          </a:p>
          <a:p>
            <a:pPr indent="0" lvl="0" marL="0" rtl="0" algn="l">
              <a:lnSpc>
                <a:spcPct val="100000"/>
              </a:lnSpc>
              <a:spcBef>
                <a:spcPts val="0"/>
              </a:spcBef>
              <a:spcAft>
                <a:spcPts val="0"/>
              </a:spcAft>
              <a:buSzPts val="1400"/>
              <a:buNone/>
            </a:pPr>
            <a:r>
              <a:t/>
            </a:r>
            <a:endParaRPr sz="1200"/>
          </a:p>
        </p:txBody>
      </p:sp>
      <p:sp>
        <p:nvSpPr>
          <p:cNvPr id="1124" name="Google Shape;1124;g2e8bc2d96ff_0_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8" name="Shape 1128"/>
        <p:cNvGrpSpPr/>
        <p:nvPr/>
      </p:nvGrpSpPr>
      <p:grpSpPr>
        <a:xfrm>
          <a:off x="0" y="0"/>
          <a:ext cx="0" cy="0"/>
          <a:chOff x="0" y="0"/>
          <a:chExt cx="0" cy="0"/>
        </a:xfrm>
      </p:grpSpPr>
      <p:sp>
        <p:nvSpPr>
          <p:cNvPr id="1129" name="Google Shape;1129;g2e39a44f3c9_0_352: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0" name="Google Shape;1130;g2e39a44f3c9_0_3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50">
                <a:solidFill>
                  <a:srgbClr val="444746"/>
                </a:solidFill>
                <a:latin typeface="Roboto"/>
                <a:ea typeface="Roboto"/>
                <a:cs typeface="Roboto"/>
                <a:sym typeface="Roboto"/>
              </a:rPr>
              <a:t>The rubric is our tool for centering an objective, unbiased, evidence-based review. It aligns reviewers and publishers throughout the process - identifying the markers of quality, guiding reviewers in what to look for, anchoring consensus, and guiding the report writing.</a:t>
            </a:r>
            <a:endParaRPr sz="1050">
              <a:solidFill>
                <a:srgbClr val="444746"/>
              </a:solidFill>
              <a:latin typeface="Roboto"/>
              <a:ea typeface="Roboto"/>
              <a:cs typeface="Roboto"/>
              <a:sym typeface="Roboto"/>
            </a:endParaRPr>
          </a:p>
          <a:p>
            <a:pPr indent="0" lvl="0" marL="0" rtl="0" algn="l">
              <a:spcBef>
                <a:spcPts val="0"/>
              </a:spcBef>
              <a:spcAft>
                <a:spcPts val="0"/>
              </a:spcAft>
              <a:buNone/>
            </a:pPr>
            <a:r>
              <a:t/>
            </a:r>
            <a:endParaRPr sz="1050">
              <a:solidFill>
                <a:srgbClr val="444746"/>
              </a:solidFill>
              <a:latin typeface="Roboto"/>
              <a:ea typeface="Roboto"/>
              <a:cs typeface="Roboto"/>
              <a:sym typeface="Roboto"/>
            </a:endParaRPr>
          </a:p>
          <a:p>
            <a:pPr indent="0" lvl="0" marL="0" rtl="0" algn="l">
              <a:spcBef>
                <a:spcPts val="0"/>
              </a:spcBef>
              <a:spcAft>
                <a:spcPts val="0"/>
              </a:spcAft>
              <a:buNone/>
            </a:pPr>
            <a:r>
              <a:rPr lang="en" sz="1050">
                <a:solidFill>
                  <a:srgbClr val="444746"/>
                </a:solidFill>
                <a:latin typeface="Roboto"/>
                <a:ea typeface="Roboto"/>
                <a:cs typeface="Roboto"/>
                <a:sym typeface="Roboto"/>
              </a:rPr>
              <a:t>Now that we’ve shared an overview of that rubric and its design, we want to share with you the full review process that EdReports supported with the South Carolina team.</a:t>
            </a:r>
            <a:endParaRPr sz="1050">
              <a:solidFill>
                <a:srgbClr val="444746"/>
              </a:solidFill>
              <a:latin typeface="Roboto"/>
              <a:ea typeface="Roboto"/>
              <a:cs typeface="Roboto"/>
              <a:sym typeface="Roboto"/>
            </a:endParaRPr>
          </a:p>
          <a:p>
            <a:pPr indent="0" lvl="0" marL="0" rtl="0" algn="l">
              <a:spcBef>
                <a:spcPts val="0"/>
              </a:spcBef>
              <a:spcAft>
                <a:spcPts val="0"/>
              </a:spcAft>
              <a:buNone/>
            </a:pPr>
            <a:r>
              <a:t/>
            </a:r>
            <a:endParaRPr sz="1050">
              <a:solidFill>
                <a:srgbClr val="444746"/>
              </a:solidFill>
              <a:latin typeface="Roboto"/>
              <a:ea typeface="Roboto"/>
              <a:cs typeface="Roboto"/>
              <a:sym typeface="Roboto"/>
            </a:endParaRPr>
          </a:p>
          <a:p>
            <a:pPr indent="0" lvl="0" marL="0" rtl="0" algn="l">
              <a:spcBef>
                <a:spcPts val="0"/>
              </a:spcBef>
              <a:spcAft>
                <a:spcPts val="0"/>
              </a:spcAft>
              <a:buNone/>
            </a:pPr>
            <a:r>
              <a:t/>
            </a:r>
            <a:endParaRPr sz="1050">
              <a:solidFill>
                <a:srgbClr val="444746"/>
              </a:solidFill>
              <a:latin typeface="Roboto"/>
              <a:ea typeface="Roboto"/>
              <a:cs typeface="Roboto"/>
              <a:sym typeface="Roboto"/>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4" name="Shape 1134"/>
        <p:cNvGrpSpPr/>
        <p:nvPr/>
      </p:nvGrpSpPr>
      <p:grpSpPr>
        <a:xfrm>
          <a:off x="0" y="0"/>
          <a:ext cx="0" cy="0"/>
          <a:chOff x="0" y="0"/>
          <a:chExt cx="0" cy="0"/>
        </a:xfrm>
      </p:grpSpPr>
      <p:sp>
        <p:nvSpPr>
          <p:cNvPr id="1135" name="Google Shape;1135;g2e39a44f3c9_0_358: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6" name="Google Shape;1136;g2e39a44f3c9_0_3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you can see on this slide and as you heard in our rubric overview, It all began with the HQIM rubric. This rubric defines the expectations for high-quality </a:t>
            </a:r>
            <a:r>
              <a:rPr lang="en"/>
              <a:t>instructional</a:t>
            </a:r>
            <a:r>
              <a:rPr lang="en"/>
              <a:t> mathematics materials for South Carolina. It was the foundation for the entire review.</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Review panelist members engaged in more than 30 hours of training on the rubric itself and on developing the skills to review instructional materials with the rubric. This includes best practices, eliminating bias, collecting evidence, and scoring.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Review panelist members reviewed instructional materials independently, going through the rubric one gateway and criterion at a time, following the gateway system. If a set of materials did not meet the expectations at Gateway 1, the review ended. If the set of materials did not meet expectations at Gateway 2, the review ended. The system is </a:t>
            </a:r>
            <a:r>
              <a:rPr lang="en"/>
              <a:t>designed</a:t>
            </a:r>
            <a:r>
              <a:rPr lang="en"/>
              <a:t> so that only those materials meeting the quality priorities of South Carolina make their way to the adoption list.This means that when you access the South Carolina </a:t>
            </a:r>
            <a:r>
              <a:rPr lang="en"/>
              <a:t>state</a:t>
            </a:r>
            <a:r>
              <a:rPr lang="en"/>
              <a:t> list, each of those programs have made it fully through all three Gateways.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Review teams came together to calibrate on their evidence and confirm final scores as a review panel. This included weekly check-ins, reviewing support and aligning on evidence.This time is a critical piece in reviews to ensure that reviews are </a:t>
            </a:r>
            <a:r>
              <a:rPr lang="en"/>
              <a:t>comprehensive</a:t>
            </a:r>
            <a:r>
              <a:rPr lang="en"/>
              <a:t>, free from bias, and reflect consensus across multiple reviewers. Their evidence and final scores were then used to develop the appraisal of each title. This appraisal is the final report for each grade-level and/or course for each reviewed program. These are the scores and reports that are shared with the state as final adoption recommendations.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process is designed to keep recommendations objective and rooted in the evidence from the program, with the lens of the markers of quality.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1" name="Shape 1141"/>
        <p:cNvGrpSpPr/>
        <p:nvPr/>
      </p:nvGrpSpPr>
      <p:grpSpPr>
        <a:xfrm>
          <a:off x="0" y="0"/>
          <a:ext cx="0" cy="0"/>
          <a:chOff x="0" y="0"/>
          <a:chExt cx="0" cy="0"/>
        </a:xfrm>
      </p:grpSpPr>
      <p:sp>
        <p:nvSpPr>
          <p:cNvPr id="1142" name="Google Shape;1142;g2f03263f0b4_0_1182: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3" name="Google Shape;1143;g2f03263f0b4_0_1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just learned what those reviewers and review teams did to prepare and engage in full review of programs, now let’s look at the makeup of those teams.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Each review panel includes a set of reviewers and a quality analyst. Those teams include 3-8 reviewers from across the state with varied expertise and backgrounds, depending on the program and grade-spans included in the call to bid. Their role is specifically to review materials and collect evidence. They use what they have found to support the final writing of the appraisals.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 was one quality analyst per team. They provide support to the review team and facilitate the process at the team level. This includes ensuring that all reviewers come to consensus with supportive evidence to culminate in final scores and appraisals of each program.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Additionally, staff from the state department and EdReports support the process and review teams along the way.</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8" name="Shape 1148"/>
        <p:cNvGrpSpPr/>
        <p:nvPr/>
      </p:nvGrpSpPr>
      <p:grpSpPr>
        <a:xfrm>
          <a:off x="0" y="0"/>
          <a:ext cx="0" cy="0"/>
          <a:chOff x="0" y="0"/>
          <a:chExt cx="0" cy="0"/>
        </a:xfrm>
      </p:grpSpPr>
      <p:sp>
        <p:nvSpPr>
          <p:cNvPr id="1149" name="Google Shape;1149;g2f03263f0b4_0_3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0" name="Google Shape;1150;g2f03263f0b4_0_3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The full SC Instructional Materials Review Process includes the review and consideration of core, comprehensive materials as well as supplemental materials.</a:t>
            </a:r>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rPr lang="en"/>
              <a:t>The first thing that review panelists do is to determine whether each program is a core, </a:t>
            </a:r>
            <a:r>
              <a:rPr lang="en"/>
              <a:t>comprehensive full academic course of study or if it is a supplemental program.</a:t>
            </a:r>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rPr lang="en"/>
              <a:t>Materials that are core, comprehensive programs were then moved forward in the full review process using the comprehensive rubric. Review panelists then engaged with their team in a review of the set of materials as aligned to the review structures and processes set out in the rubric. If the program exemplifies expectations, it is recommended for adoption. If the program does not meet expectations, it is not recommended. The state then utilizes those recommendations for final adoption decisions.</a:t>
            </a:r>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rPr lang="en"/>
              <a:t>Materials that are supplemental are reviewed against a Supplemental Review Checklist. Because each supplemental program has its own area or areas of focus and intention, it is reviewed for what it claims and what it provides. Review panelists review and take notes of program features and share their recommendation for the program to be included on the supplemental list or not.</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5" name="Shape 1155"/>
        <p:cNvGrpSpPr/>
        <p:nvPr/>
      </p:nvGrpSpPr>
      <p:grpSpPr>
        <a:xfrm>
          <a:off x="0" y="0"/>
          <a:ext cx="0" cy="0"/>
          <a:chOff x="0" y="0"/>
          <a:chExt cx="0" cy="0"/>
        </a:xfrm>
      </p:grpSpPr>
      <p:sp>
        <p:nvSpPr>
          <p:cNvPr id="1156" name="Google Shape;1156;g2f0dc131d5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7" name="Google Shape;1157;g2f0dc131d5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We believe that it is not only what you adopt, but how you adopt that matters. These programs are high quality, and different programs may better suit your district based on data, your students, and your priorities.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The state list is a way to narrow down which programs districts consider by weeding out those programs that to do meet the baseline markers of quality for South Carolina as indicated by the rubric - standards alignment, rigor, </a:t>
            </a:r>
            <a:r>
              <a:rPr lang="en">
                <a:solidFill>
                  <a:schemeClr val="dk1"/>
                </a:solidFill>
              </a:rPr>
              <a:t>coherence</a:t>
            </a:r>
            <a:r>
              <a:rPr lang="en">
                <a:solidFill>
                  <a:schemeClr val="dk1"/>
                </a:solidFill>
              </a:rPr>
              <a:t>, student and teacher supports. The purpose is to ensure that districts are able to really focus on investigating high-quality options and then deciding on an option that best meets their local needs. As you can see here, there are steps for districts BEFORE they utilize the state list, and after.</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In our next session, we will dig </a:t>
            </a:r>
            <a:r>
              <a:rPr lang="en">
                <a:solidFill>
                  <a:schemeClr val="dk1"/>
                </a:solidFill>
              </a:rPr>
              <a:t>deeply</a:t>
            </a:r>
            <a:r>
              <a:rPr lang="en">
                <a:solidFill>
                  <a:schemeClr val="dk1"/>
                </a:solidFill>
              </a:rPr>
              <a:t> into the 6-step adoption process, and how districts can build an intentional, teacher and student centered process that identifies their priorities, narrows down options from the state list based on those priorities, and provides structures to investigate those options to support their selection decision.</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1" name="Shape 1161"/>
        <p:cNvGrpSpPr/>
        <p:nvPr/>
      </p:nvGrpSpPr>
      <p:grpSpPr>
        <a:xfrm>
          <a:off x="0" y="0"/>
          <a:ext cx="0" cy="0"/>
          <a:chOff x="0" y="0"/>
          <a:chExt cx="0" cy="0"/>
        </a:xfrm>
      </p:grpSpPr>
      <p:sp>
        <p:nvSpPr>
          <p:cNvPr id="1162" name="Google Shape;1162;g30968360425_0_339: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3" name="Google Shape;1163;g30968360425_0_3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Part 2 of a 4-part series. All webinars are recorded, and those recordings and presentations are uploaded to the SC site within a few days.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Our next webinar is on December 4. If you are eagerly awaiting to find out the final SC Math List - there is SO MUCH you can and should be doing between now and January when the list is available. An effective process starts BEFORE looking at programs, and we will be here on December 4 to help you navigate what to do - from establishing your process to identifying your priorities so you know how to make the best </a:t>
            </a:r>
            <a:r>
              <a:rPr lang="en"/>
              <a:t>choice</a:t>
            </a:r>
            <a:r>
              <a:rPr lang="en"/>
              <a:t> for your school or district. Join us then!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And then our final webinar will be looking at your next steps for a smart adoption process once you have the list available so that you can get the best set of materials for your students and teachers in your hands and ready for implementation!</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9" name="Shape 1169"/>
        <p:cNvGrpSpPr/>
        <p:nvPr/>
      </p:nvGrpSpPr>
      <p:grpSpPr>
        <a:xfrm>
          <a:off x="0" y="0"/>
          <a:ext cx="0" cy="0"/>
          <a:chOff x="0" y="0"/>
          <a:chExt cx="0" cy="0"/>
        </a:xfrm>
      </p:grpSpPr>
      <p:sp>
        <p:nvSpPr>
          <p:cNvPr id="1170" name="Google Shape;1170;g312e751560d_0_0: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1" name="Google Shape;1171;g312e751560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lang="en" sz="1000"/>
              <a:t>Link</a:t>
            </a:r>
            <a:r>
              <a:rPr lang="en" sz="1000"/>
              <a:t>: </a:t>
            </a:r>
            <a:r>
              <a:rPr lang="en" sz="1000" u="sng">
                <a:solidFill>
                  <a:schemeClr val="hlink"/>
                </a:solidFill>
                <a:hlinkClick r:id="rId2"/>
              </a:rPr>
              <a:t>https://ed.sc.gov/instruction/instructional-materials/</a:t>
            </a:r>
            <a:r>
              <a:rPr lang="en" sz="1000"/>
              <a:t> </a:t>
            </a:r>
            <a:endParaRPr/>
          </a:p>
          <a:p>
            <a:pPr indent="0" lvl="0" marL="0" rtl="0" algn="l">
              <a:spcBef>
                <a:spcPts val="120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7" name="Shape 1177"/>
        <p:cNvGrpSpPr/>
        <p:nvPr/>
      </p:nvGrpSpPr>
      <p:grpSpPr>
        <a:xfrm>
          <a:off x="0" y="0"/>
          <a:ext cx="0" cy="0"/>
          <a:chOff x="0" y="0"/>
          <a:chExt cx="0" cy="0"/>
        </a:xfrm>
      </p:grpSpPr>
      <p:sp>
        <p:nvSpPr>
          <p:cNvPr id="1178" name="Google Shape;1178;g30968360425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9" name="Google Shape;1179;g30968360425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Century Gothic"/>
                <a:ea typeface="Century Gothic"/>
                <a:cs typeface="Century Gothic"/>
                <a:sym typeface="Century Gothic"/>
              </a:rPr>
              <a:t>Timing:</a:t>
            </a:r>
            <a:r>
              <a:rPr lang="en" sz="1200">
                <a:solidFill>
                  <a:schemeClr val="dk1"/>
                </a:solidFill>
                <a:latin typeface="Century Gothic"/>
                <a:ea typeface="Century Gothic"/>
                <a:cs typeface="Century Gothic"/>
                <a:sym typeface="Century Gothic"/>
              </a:rPr>
              <a:t> 1 min </a:t>
            </a:r>
            <a:endParaRPr sz="12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rPr lang="en" sz="1200">
                <a:solidFill>
                  <a:schemeClr val="dk1"/>
                </a:solidFill>
                <a:latin typeface="Century Gothic"/>
                <a:ea typeface="Century Gothic"/>
                <a:cs typeface="Century Gothic"/>
                <a:sym typeface="Century Gothic"/>
              </a:rPr>
              <a:t>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1" name="Shape 1041"/>
        <p:cNvGrpSpPr/>
        <p:nvPr/>
      </p:nvGrpSpPr>
      <p:grpSpPr>
        <a:xfrm>
          <a:off x="0" y="0"/>
          <a:ext cx="0" cy="0"/>
          <a:chOff x="0" y="0"/>
          <a:chExt cx="0" cy="0"/>
        </a:xfrm>
      </p:grpSpPr>
      <p:sp>
        <p:nvSpPr>
          <p:cNvPr id="1042" name="Google Shape;1042;g2dbf37eae62_0_32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3" name="Google Shape;1043;g2dbf37eae62_0_32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222222"/>
                </a:solidFill>
              </a:rPr>
              <a:t>Our objectives for this training are that you will:</a:t>
            </a:r>
            <a:endParaRPr sz="1000">
              <a:solidFill>
                <a:srgbClr val="222222"/>
              </a:solidFill>
            </a:endParaRPr>
          </a:p>
          <a:p>
            <a:pPr indent="-292100" lvl="0" marL="457200" rtl="0" algn="l">
              <a:spcBef>
                <a:spcPts val="0"/>
              </a:spcBef>
              <a:spcAft>
                <a:spcPts val="0"/>
              </a:spcAft>
              <a:buClr>
                <a:srgbClr val="222222"/>
              </a:buClr>
              <a:buSzPts val="1000"/>
              <a:buChar char="-"/>
            </a:pPr>
            <a:r>
              <a:rPr lang="en" sz="1000">
                <a:solidFill>
                  <a:srgbClr val="222222"/>
                </a:solidFill>
              </a:rPr>
              <a:t>Understand the structure and functionality of the South Carolina Mathematics HQIM Rubric.</a:t>
            </a:r>
            <a:endParaRPr sz="1000">
              <a:solidFill>
                <a:srgbClr val="222222"/>
              </a:solidFill>
            </a:endParaRPr>
          </a:p>
          <a:p>
            <a:pPr indent="-292100" lvl="0" marL="457200" rtl="0" algn="l">
              <a:spcBef>
                <a:spcPts val="0"/>
              </a:spcBef>
              <a:spcAft>
                <a:spcPts val="0"/>
              </a:spcAft>
              <a:buClr>
                <a:srgbClr val="222222"/>
              </a:buClr>
              <a:buSzPts val="1000"/>
              <a:buChar char="-"/>
            </a:pPr>
            <a:r>
              <a:rPr lang="en" sz="1000">
                <a:solidFill>
                  <a:srgbClr val="222222"/>
                </a:solidFill>
              </a:rPr>
              <a:t>You will explore the rubric gateways, criteria, and indicators to get a clear picture of the markers of quality for high-quality instructional materials in SC</a:t>
            </a:r>
            <a:endParaRPr sz="1000">
              <a:solidFill>
                <a:srgbClr val="222222"/>
              </a:solidFill>
            </a:endParaRPr>
          </a:p>
          <a:p>
            <a:pPr indent="-292100" lvl="0" marL="457200" rtl="0" algn="l">
              <a:spcBef>
                <a:spcPts val="0"/>
              </a:spcBef>
              <a:spcAft>
                <a:spcPts val="0"/>
              </a:spcAft>
              <a:buClr>
                <a:srgbClr val="222222"/>
              </a:buClr>
              <a:buSzPts val="1000"/>
              <a:buChar char="-"/>
            </a:pPr>
            <a:r>
              <a:rPr lang="en" sz="1000">
                <a:solidFill>
                  <a:srgbClr val="222222"/>
                </a:solidFill>
              </a:rPr>
              <a:t>You will know your role in using the rubric as a tool to evaluate instructional materials </a:t>
            </a:r>
            <a:r>
              <a:rPr lang="en" sz="1000">
                <a:solidFill>
                  <a:srgbClr val="222222"/>
                </a:solidFill>
              </a:rPr>
              <a:t>throughout</a:t>
            </a:r>
            <a:r>
              <a:rPr lang="en" sz="1000">
                <a:solidFill>
                  <a:srgbClr val="222222"/>
                </a:solidFill>
              </a:rPr>
              <a:t> the review process.</a:t>
            </a:r>
            <a:endParaRPr sz="1000">
              <a:solidFill>
                <a:srgbClr val="222222"/>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7" name="Shape 1047"/>
        <p:cNvGrpSpPr/>
        <p:nvPr/>
      </p:nvGrpSpPr>
      <p:grpSpPr>
        <a:xfrm>
          <a:off x="0" y="0"/>
          <a:ext cx="0" cy="0"/>
          <a:chOff x="0" y="0"/>
          <a:chExt cx="0" cy="0"/>
        </a:xfrm>
      </p:grpSpPr>
      <p:sp>
        <p:nvSpPr>
          <p:cNvPr id="1048" name="Google Shape;1048;g144dc53ba02_0_220: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9" name="Google Shape;1049;g144dc53ba02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We will begin with an overview of the rubric, give you time to explore and reflect, and ground ourselves in how the rubric will be our foundation tool for review.</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0" name="Shape 1070"/>
        <p:cNvGrpSpPr/>
        <p:nvPr/>
      </p:nvGrpSpPr>
      <p:grpSpPr>
        <a:xfrm>
          <a:off x="0" y="0"/>
          <a:ext cx="0" cy="0"/>
          <a:chOff x="0" y="0"/>
          <a:chExt cx="0" cy="0"/>
        </a:xfrm>
      </p:grpSpPr>
      <p:sp>
        <p:nvSpPr>
          <p:cNvPr id="1071" name="Google Shape;1071;g202a1b47aed_0_0: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2" name="Google Shape;1072;g202a1b47ae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begin by establishing the norms that will guide our learning experience today: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When we're in larger group settings, it would greatly help everyone if we could utilize our mute buttons. This will ensure that our discussions are as distraction-free as possible.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However, w</a:t>
            </a:r>
            <a:r>
              <a:rPr lang="en"/>
              <a:t>hen we break into smaller groups, let's remember to unmute ourselves. This way, we can fully engage in conversation and collaborate effectively.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Videos can be incredibly valuable for enhancing interaction, so let's make use of them whenever possible!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It's important to create an environment where everyone feels comfortable expressing their opinions, even if they differ from the majority. Let's foster a culture where it's safe to disagree and where diverse perspectives are valued.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Lastly, don't forget to attend to your own needs throughout our session. Whether it's taking a break or asking for clarification, your well-being matters.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7" name="Shape 1077"/>
        <p:cNvGrpSpPr/>
        <p:nvPr/>
      </p:nvGrpSpPr>
      <p:grpSpPr>
        <a:xfrm>
          <a:off x="0" y="0"/>
          <a:ext cx="0" cy="0"/>
          <a:chOff x="0" y="0"/>
          <a:chExt cx="0" cy="0"/>
        </a:xfrm>
      </p:grpSpPr>
      <p:sp>
        <p:nvSpPr>
          <p:cNvPr id="1078" name="Google Shape;1078;g2dbf37eae62_0_931: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9" name="Google Shape;1079;g2dbf37eae62_0_9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20 mins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Let’s start by looking at how the rubric was developed and how it is designed.</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3" name="Shape 1083"/>
        <p:cNvGrpSpPr/>
        <p:nvPr/>
      </p:nvGrpSpPr>
      <p:grpSpPr>
        <a:xfrm>
          <a:off x="0" y="0"/>
          <a:ext cx="0" cy="0"/>
          <a:chOff x="0" y="0"/>
          <a:chExt cx="0" cy="0"/>
        </a:xfrm>
      </p:grpSpPr>
      <p:sp>
        <p:nvSpPr>
          <p:cNvPr id="1084" name="Google Shape;1084;g2e8bc2d96ff_0_26: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5" name="Google Shape;1085;g2e8bc2d96ff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South Carolina partnered with EdReports to establish a process and rubric for reviewing instructional materials for quality. EdReports partnered </a:t>
            </a:r>
            <a:r>
              <a:rPr lang="en"/>
              <a:t>with</a:t>
            </a:r>
            <a:r>
              <a:rPr lang="en"/>
              <a:t> content experts from South Carolina to </a:t>
            </a:r>
            <a:r>
              <a:rPr lang="en"/>
              <a:t>identify</a:t>
            </a:r>
            <a:r>
              <a:rPr lang="en"/>
              <a:t> priorities and characteristics of high-quality instructional materials for South Carolina aligned to the SC CCR standards, and the profile of a SC student.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team worked closely together to organize priorities to develop content-specific and content-agnostic markers of quality.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rubric is </a:t>
            </a:r>
            <a:r>
              <a:rPr lang="en"/>
              <a:t>designed</a:t>
            </a:r>
            <a:r>
              <a:rPr lang="en"/>
              <a:t> to identify the indicators of quality for SC mathematics instructional materials, and to provide guidance for reviewer teams for a consistent, objective review process.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0" name="Shape 1090"/>
        <p:cNvGrpSpPr/>
        <p:nvPr/>
      </p:nvGrpSpPr>
      <p:grpSpPr>
        <a:xfrm>
          <a:off x="0" y="0"/>
          <a:ext cx="0" cy="0"/>
          <a:chOff x="0" y="0"/>
          <a:chExt cx="0" cy="0"/>
        </a:xfrm>
      </p:grpSpPr>
      <p:sp>
        <p:nvSpPr>
          <p:cNvPr id="1091" name="Google Shape;1091;g2e8bb0ec1ff_0_20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2" name="Google Shape;1092;g2e8bb0ec1ff_0_20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1" sz="1200"/>
          </a:p>
          <a:p>
            <a:pPr indent="-304800" lvl="0" marL="457200" rtl="0" algn="l">
              <a:lnSpc>
                <a:spcPct val="100000"/>
              </a:lnSpc>
              <a:spcBef>
                <a:spcPts val="0"/>
              </a:spcBef>
              <a:spcAft>
                <a:spcPts val="0"/>
              </a:spcAft>
              <a:buSzPts val="1200"/>
              <a:buChar char="-"/>
            </a:pPr>
            <a:r>
              <a:rPr lang="en" sz="1200"/>
              <a:t>The rubric is organized following a Gateway system. </a:t>
            </a:r>
            <a:endParaRPr sz="1200"/>
          </a:p>
          <a:p>
            <a:pPr indent="-304800" lvl="0" marL="457200" rtl="0" algn="l">
              <a:lnSpc>
                <a:spcPct val="100000"/>
              </a:lnSpc>
              <a:spcBef>
                <a:spcPts val="0"/>
              </a:spcBef>
              <a:spcAft>
                <a:spcPts val="0"/>
              </a:spcAft>
              <a:buSzPts val="1200"/>
              <a:buChar char="-"/>
            </a:pPr>
            <a:r>
              <a:rPr lang="en" sz="1200"/>
              <a:t>The Gateway System prioritizes that materials are first reviewed for alignment to the SC CCR standards and coherence. The materials must exemplify expectations for Gateway 1 in order to be reviewed for Gateway 2. </a:t>
            </a:r>
            <a:endParaRPr sz="1200"/>
          </a:p>
          <a:p>
            <a:pPr indent="-304800" lvl="0" marL="457200" rtl="0" algn="l">
              <a:lnSpc>
                <a:spcPct val="100000"/>
              </a:lnSpc>
              <a:spcBef>
                <a:spcPts val="0"/>
              </a:spcBef>
              <a:spcAft>
                <a:spcPts val="0"/>
              </a:spcAft>
              <a:buSzPts val="1200"/>
              <a:buChar char="-"/>
            </a:pPr>
            <a:r>
              <a:rPr lang="en" sz="1200"/>
              <a:t>Gateway 2  includes criteria that evaluate for indicators of student understanding. Materials must again exemplify expectations for the Gateway 2 in order to be reviewed for Gateway 3.</a:t>
            </a:r>
            <a:endParaRPr sz="1200"/>
          </a:p>
          <a:p>
            <a:pPr indent="0" lvl="0" marL="0" rtl="0" algn="l">
              <a:lnSpc>
                <a:spcPct val="100000"/>
              </a:lnSpc>
              <a:spcBef>
                <a:spcPts val="0"/>
              </a:spcBef>
              <a:spcAft>
                <a:spcPts val="0"/>
              </a:spcAft>
              <a:buNone/>
            </a:pPr>
            <a:r>
              <a:t/>
            </a:r>
            <a:endParaRPr sz="1200"/>
          </a:p>
          <a:p>
            <a:pPr indent="-304800" lvl="0" marL="457200" rtl="0" algn="l">
              <a:lnSpc>
                <a:spcPct val="100000"/>
              </a:lnSpc>
              <a:spcBef>
                <a:spcPts val="0"/>
              </a:spcBef>
              <a:spcAft>
                <a:spcPts val="0"/>
              </a:spcAft>
              <a:buSzPts val="1200"/>
              <a:buChar char="-"/>
            </a:pPr>
            <a:r>
              <a:rPr lang="en" sz="1200"/>
              <a:t>Each Gateway contains criteria, and those criterion scores help determine whether materials meet the threshold for exemplifying expectations.</a:t>
            </a:r>
            <a:endParaRPr sz="1200"/>
          </a:p>
        </p:txBody>
      </p:sp>
      <p:sp>
        <p:nvSpPr>
          <p:cNvPr id="1093" name="Google Shape;1093;g2e8bb0ec1ff_0_20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7" name="Shape 1097"/>
        <p:cNvGrpSpPr/>
        <p:nvPr/>
      </p:nvGrpSpPr>
      <p:grpSpPr>
        <a:xfrm>
          <a:off x="0" y="0"/>
          <a:ext cx="0" cy="0"/>
          <a:chOff x="0" y="0"/>
          <a:chExt cx="0" cy="0"/>
        </a:xfrm>
      </p:grpSpPr>
      <p:sp>
        <p:nvSpPr>
          <p:cNvPr id="1098" name="Google Shape;1098;g2e8bb0ec1ff_0_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9" name="Google Shape;1099;g2e8bb0ec1ff_0_1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None/>
            </a:pPr>
            <a:r>
              <a:rPr lang="en" sz="1200"/>
              <a:t>This is a quick glance at the makeup of the tool.</a:t>
            </a:r>
            <a:endParaRPr sz="1200"/>
          </a:p>
          <a:p>
            <a:pPr indent="0" lvl="0" marL="0" rtl="0" algn="l">
              <a:lnSpc>
                <a:spcPct val="100000"/>
              </a:lnSpc>
              <a:spcBef>
                <a:spcPts val="0"/>
              </a:spcBef>
              <a:spcAft>
                <a:spcPts val="0"/>
              </a:spcAft>
              <a:buNone/>
            </a:pPr>
            <a:r>
              <a:t/>
            </a:r>
            <a:endParaRPr sz="1200"/>
          </a:p>
          <a:p>
            <a:pPr indent="0" lvl="0" marL="0" rtl="0" algn="l">
              <a:lnSpc>
                <a:spcPct val="100000"/>
              </a:lnSpc>
              <a:spcBef>
                <a:spcPts val="0"/>
              </a:spcBef>
              <a:spcAft>
                <a:spcPts val="0"/>
              </a:spcAft>
              <a:buNone/>
            </a:pPr>
            <a:r>
              <a:rPr lang="en" sz="1200"/>
              <a:t>Each Gateway is made up of criteria.</a:t>
            </a:r>
            <a:endParaRPr sz="1200"/>
          </a:p>
          <a:p>
            <a:pPr indent="-304800" lvl="0" marL="457200" rtl="0" algn="l">
              <a:lnSpc>
                <a:spcPct val="100000"/>
              </a:lnSpc>
              <a:spcBef>
                <a:spcPts val="0"/>
              </a:spcBef>
              <a:spcAft>
                <a:spcPts val="0"/>
              </a:spcAft>
              <a:buSzPts val="1200"/>
              <a:buChar char="-"/>
            </a:pPr>
            <a:r>
              <a:rPr lang="en" sz="1200"/>
              <a:t>In Gateway 1, all criteria are related to standards alignment and coherence. </a:t>
            </a:r>
            <a:endParaRPr sz="1200"/>
          </a:p>
          <a:p>
            <a:pPr indent="-304800" lvl="0" marL="457200" rtl="0" algn="l">
              <a:lnSpc>
                <a:spcPct val="100000"/>
              </a:lnSpc>
              <a:spcBef>
                <a:spcPts val="0"/>
              </a:spcBef>
              <a:spcAft>
                <a:spcPts val="0"/>
              </a:spcAft>
              <a:buSzPts val="1200"/>
              <a:buChar char="-"/>
            </a:pPr>
            <a:r>
              <a:rPr lang="en" sz="1200"/>
              <a:t>Criteria 1.1 specifically looks at alignment and full coverage of the SC math standards to full extent of the standards. </a:t>
            </a:r>
            <a:endParaRPr sz="1200"/>
          </a:p>
          <a:p>
            <a:pPr indent="-304800" lvl="0" marL="457200" rtl="0" algn="l">
              <a:lnSpc>
                <a:spcPct val="100000"/>
              </a:lnSpc>
              <a:spcBef>
                <a:spcPts val="0"/>
              </a:spcBef>
              <a:spcAft>
                <a:spcPts val="0"/>
              </a:spcAft>
              <a:buSzPts val="1200"/>
              <a:buChar char="-"/>
            </a:pPr>
            <a:r>
              <a:rPr lang="en" sz="1200"/>
              <a:t>Criteria 1.2 looks at learning progressions from unit to unit and coherence.</a:t>
            </a:r>
            <a:endParaRPr sz="1200"/>
          </a:p>
          <a:p>
            <a:pPr indent="-304800" lvl="0" marL="457200" rtl="0" algn="l">
              <a:lnSpc>
                <a:spcPct val="100000"/>
              </a:lnSpc>
              <a:spcBef>
                <a:spcPts val="0"/>
              </a:spcBef>
              <a:spcAft>
                <a:spcPts val="0"/>
              </a:spcAft>
              <a:buSzPts val="1200"/>
              <a:buChar char="-"/>
            </a:pPr>
            <a:r>
              <a:rPr lang="en" sz="1200"/>
              <a:t>In Gateway 2, the focus is on how materials provide opportunities for student to build mathematical </a:t>
            </a:r>
            <a:r>
              <a:rPr lang="en" sz="1200"/>
              <a:t>understanding</a:t>
            </a:r>
            <a:r>
              <a:rPr lang="en" sz="1200"/>
              <a:t>.</a:t>
            </a:r>
            <a:endParaRPr sz="1200"/>
          </a:p>
          <a:p>
            <a:pPr indent="-304800" lvl="0" marL="457200" rtl="0" algn="l">
              <a:lnSpc>
                <a:spcPct val="100000"/>
              </a:lnSpc>
              <a:spcBef>
                <a:spcPts val="0"/>
              </a:spcBef>
              <a:spcAft>
                <a:spcPts val="0"/>
              </a:spcAft>
              <a:buSzPts val="1200"/>
              <a:buChar char="-"/>
            </a:pPr>
            <a:r>
              <a:rPr lang="en" sz="1200"/>
              <a:t>Criteria 2.1 is focused on indicators of rigor, while 2.2 is all about assessments that capture and inform instruction</a:t>
            </a:r>
            <a:endParaRPr sz="1200"/>
          </a:p>
          <a:p>
            <a:pPr indent="-304800" lvl="0" marL="457200" rtl="0" algn="l">
              <a:lnSpc>
                <a:spcPct val="100000"/>
              </a:lnSpc>
              <a:spcBef>
                <a:spcPts val="0"/>
              </a:spcBef>
              <a:spcAft>
                <a:spcPts val="0"/>
              </a:spcAft>
              <a:buSzPts val="1200"/>
              <a:buChar char="-"/>
            </a:pPr>
            <a:r>
              <a:rPr lang="en" sz="1200"/>
              <a:t>In Gateway 3, we are looking at Student and Teacher supports. So these are the components of materials that allow for your diverse student populations to access grade-level content, and the guidance and supports for teachers to enact the materials.</a:t>
            </a:r>
            <a:endParaRPr sz="1200"/>
          </a:p>
          <a:p>
            <a:pPr indent="-304800" lvl="0" marL="457200" rtl="0" algn="l">
              <a:lnSpc>
                <a:spcPct val="100000"/>
              </a:lnSpc>
              <a:spcBef>
                <a:spcPts val="0"/>
              </a:spcBef>
              <a:spcAft>
                <a:spcPts val="0"/>
              </a:spcAft>
              <a:buSzPts val="1200"/>
              <a:buChar char="-"/>
            </a:pPr>
            <a:r>
              <a:rPr lang="en" sz="1200"/>
              <a:t>Each of these criteria have a set of indicators that further break down those </a:t>
            </a:r>
            <a:r>
              <a:rPr lang="en" sz="1200"/>
              <a:t>qualities that are hoped to exist in high-quality materials that meet the needs of SC students.</a:t>
            </a:r>
            <a:endParaRPr sz="1200"/>
          </a:p>
          <a:p>
            <a:pPr indent="0" lvl="0" marL="0" rtl="0" algn="l">
              <a:lnSpc>
                <a:spcPct val="100000"/>
              </a:lnSpc>
              <a:spcBef>
                <a:spcPts val="0"/>
              </a:spcBef>
              <a:spcAft>
                <a:spcPts val="0"/>
              </a:spcAft>
              <a:buNone/>
            </a:pPr>
            <a:r>
              <a:t/>
            </a:r>
            <a:endParaRPr sz="1200"/>
          </a:p>
          <a:p>
            <a:pPr indent="0" lvl="0" marL="0" rtl="0" algn="l">
              <a:lnSpc>
                <a:spcPct val="100000"/>
              </a:lnSpc>
              <a:spcBef>
                <a:spcPts val="0"/>
              </a:spcBef>
              <a:spcAft>
                <a:spcPts val="0"/>
              </a:spcAft>
              <a:buNone/>
            </a:pPr>
            <a:r>
              <a:t/>
            </a:r>
            <a:endParaRPr sz="1200"/>
          </a:p>
          <a:p>
            <a:pPr indent="0" lvl="0" marL="0" rtl="0" algn="l">
              <a:lnSpc>
                <a:spcPct val="100000"/>
              </a:lnSpc>
              <a:spcBef>
                <a:spcPts val="0"/>
              </a:spcBef>
              <a:spcAft>
                <a:spcPts val="0"/>
              </a:spcAft>
              <a:buNone/>
            </a:pPr>
            <a:r>
              <a:rPr lang="en" sz="1200"/>
              <a:t>For each criterion, there is a threshold to </a:t>
            </a:r>
            <a:r>
              <a:rPr lang="en" sz="1200"/>
              <a:t>determine</a:t>
            </a:r>
            <a:r>
              <a:rPr lang="en" sz="1200"/>
              <a:t> if the materials exemplify or do not meet expectations for that criterion’s indicators. Those feed into the overall Gateway Score and Rating, which will guided reviewers whether to continue reviewing materials for the following gateway or to stop the review. You’ll collaborate with your review team as you approach the end of each Gateway to determine next steps. When the state list is released in the new years, those ultimate scores and recommendations for the list are dependent upon how materials demonstrated these markers of quality.</a:t>
            </a:r>
            <a:endParaRPr sz="1200"/>
          </a:p>
          <a:p>
            <a:pPr indent="0" lvl="0" marL="0" rtl="0" algn="l">
              <a:lnSpc>
                <a:spcPct val="100000"/>
              </a:lnSpc>
              <a:spcBef>
                <a:spcPts val="0"/>
              </a:spcBef>
              <a:spcAft>
                <a:spcPts val="0"/>
              </a:spcAft>
              <a:buNone/>
            </a:pPr>
            <a:r>
              <a:t/>
            </a:r>
            <a:endParaRPr sz="1200"/>
          </a:p>
          <a:p>
            <a:pPr indent="0" lvl="0" marL="0" rtl="0" algn="l">
              <a:lnSpc>
                <a:spcPct val="100000"/>
              </a:lnSpc>
              <a:spcBef>
                <a:spcPts val="0"/>
              </a:spcBef>
              <a:spcAft>
                <a:spcPts val="0"/>
              </a:spcAft>
              <a:buNone/>
            </a:pPr>
            <a:r>
              <a:rPr lang="en" sz="1200"/>
              <a:t>Now, we’ll see what </a:t>
            </a:r>
            <a:r>
              <a:rPr lang="en" sz="1200"/>
              <a:t>those</a:t>
            </a:r>
            <a:r>
              <a:rPr lang="en" sz="1200"/>
              <a:t> scoring tables look like at the Gateway and </a:t>
            </a:r>
            <a:r>
              <a:rPr lang="en" sz="1200"/>
              <a:t>Criterion</a:t>
            </a:r>
            <a:r>
              <a:rPr lang="en" sz="1200"/>
              <a:t> level.</a:t>
            </a:r>
            <a:endParaRPr sz="1200"/>
          </a:p>
        </p:txBody>
      </p:sp>
      <p:sp>
        <p:nvSpPr>
          <p:cNvPr id="1100" name="Google Shape;1100;g2e8bb0ec1ff_0_1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4" name="Shape 1104"/>
        <p:cNvGrpSpPr/>
        <p:nvPr/>
      </p:nvGrpSpPr>
      <p:grpSpPr>
        <a:xfrm>
          <a:off x="0" y="0"/>
          <a:ext cx="0" cy="0"/>
          <a:chOff x="0" y="0"/>
          <a:chExt cx="0" cy="0"/>
        </a:xfrm>
      </p:grpSpPr>
      <p:sp>
        <p:nvSpPr>
          <p:cNvPr id="1105" name="Google Shape;1105;g2e8bb0ec1ff_0_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6" name="Google Shape;1106;g2e8bb0ec1ff_0_2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sz="1200"/>
              <a:t>2 min</a:t>
            </a:r>
            <a:endParaRPr b="1" sz="1200"/>
          </a:p>
          <a:p>
            <a:pPr indent="-304800" lvl="0" marL="457200" rtl="0" algn="l">
              <a:lnSpc>
                <a:spcPct val="100000"/>
              </a:lnSpc>
              <a:spcBef>
                <a:spcPts val="0"/>
              </a:spcBef>
              <a:spcAft>
                <a:spcPts val="0"/>
              </a:spcAft>
              <a:buSzPts val="1200"/>
              <a:buChar char="-"/>
            </a:pPr>
            <a:r>
              <a:rPr lang="en" sz="1200"/>
              <a:t>These are examples of the scoring tables reviewers used to guide their review. Each criteria threshold is determined by the number of indicators it has. One note of expectation is Criteria 1.1, where materials must fully meet in order to exemplify expectations. This is because standards alignment was a huge priority for the SC team.</a:t>
            </a:r>
            <a:endParaRPr sz="1200"/>
          </a:p>
        </p:txBody>
      </p:sp>
      <p:sp>
        <p:nvSpPr>
          <p:cNvPr id="1107" name="Google Shape;1107;g2e8bb0ec1ff_0_2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 Id="rId3" Type="http://schemas.openxmlformats.org/officeDocument/2006/relationships/image" Target="../media/image14.png"/></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 Id="rId3" Type="http://schemas.openxmlformats.org/officeDocument/2006/relationships/image" Target="../media/image12.png"/></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 Id="rId3" Type="http://schemas.openxmlformats.org/officeDocument/2006/relationships/image" Target="../media/image5.png"/><Relationship Id="rId4" Type="http://schemas.openxmlformats.org/officeDocument/2006/relationships/image" Target="../media/image1.png"/></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 Id="rId3" Type="http://schemas.openxmlformats.org/officeDocument/2006/relationships/image" Target="../media/image7.png"/></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 Id="rId3" Type="http://schemas.openxmlformats.org/officeDocument/2006/relationships/image" Target="../media/image8.png"/></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 Id="rId3" Type="http://schemas.openxmlformats.org/officeDocument/2006/relationships/image" Target="../media/image9.png"/></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 Id="rId3"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2.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 Id="rId3" Type="http://schemas.openxmlformats.org/officeDocument/2006/relationships/image" Target="../media/image10.png"/></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 Id="rId3" Type="http://schemas.openxmlformats.org/officeDocument/2006/relationships/image" Target="../media/image13.png"/></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 Id="rId3" Type="http://schemas.openxmlformats.org/officeDocument/2006/relationships/image" Target="../media/image15.png"/></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9.png"/><Relationship Id="rId3" Type="http://schemas.openxmlformats.org/officeDocument/2006/relationships/image" Target="../media/image16.png"/><Relationship Id="rId4" Type="http://schemas.openxmlformats.org/officeDocument/2006/relationships/image" Target="../media/image26.png"/><Relationship Id="rId5" Type="http://schemas.openxmlformats.org/officeDocument/2006/relationships/image" Target="../media/image25.png"/><Relationship Id="rId6" Type="http://schemas.openxmlformats.org/officeDocument/2006/relationships/image" Target="../media/image24.png"/><Relationship Id="rId7" Type="http://schemas.openxmlformats.org/officeDocument/2006/relationships/image" Target="../media/image21.png"/><Relationship Id="rId8" Type="http://schemas.openxmlformats.org/officeDocument/2006/relationships/image" Target="../media/image14.png"/></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0.png"/><Relationship Id="rId3" Type="http://schemas.openxmlformats.org/officeDocument/2006/relationships/image" Target="../media/image3.png"/></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5.png"/><Relationship Id="rId4" Type="http://schemas.openxmlformats.org/officeDocument/2006/relationships/image" Target="../media/image1.png"/></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3.png"/><Relationship Id="rId3" Type="http://schemas.openxmlformats.org/officeDocument/2006/relationships/image" Target="../media/image17.png"/><Relationship Id="rId4" Type="http://schemas.openxmlformats.org/officeDocument/2006/relationships/image" Target="../media/image22.png"/><Relationship Id="rId5" Type="http://schemas.openxmlformats.org/officeDocument/2006/relationships/image" Target="../media/image18.png"/><Relationship Id="rId6" Type="http://schemas.openxmlformats.org/officeDocument/2006/relationships/image" Target="../media/image3.png"/></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8.png"/></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6.jpg"/></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 Id="rId3" Type="http://schemas.openxmlformats.org/officeDocument/2006/relationships/image" Target="../media/image33.jpg"/></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1.jpg"/><Relationship Id="rId3" Type="http://schemas.openxmlformats.org/officeDocument/2006/relationships/image" Target="../media/image3.png"/></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7.png"/></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35.jpg"/><Relationship Id="rId3" Type="http://schemas.openxmlformats.org/officeDocument/2006/relationships/image" Target="../media/image43.png"/></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0.png"/></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3.png"/></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31.jpg"/><Relationship Id="rId3" Type="http://schemas.openxmlformats.org/officeDocument/2006/relationships/image" Target="../media/image30.png"/></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22.jpg"/><Relationship Id="rId3" Type="http://schemas.openxmlformats.org/officeDocument/2006/relationships/image" Target="../media/image30.png"/></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8.jpg"/><Relationship Id="rId3" Type="http://schemas.openxmlformats.org/officeDocument/2006/relationships/image" Target="../media/image30.png"/></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11.jpg"/><Relationship Id="rId3" Type="http://schemas.openxmlformats.org/officeDocument/2006/relationships/image" Target="../media/image30.png"/></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14.jpg"/><Relationship Id="rId3" Type="http://schemas.openxmlformats.org/officeDocument/2006/relationships/image" Target="../media/image30.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8.png"/></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1.jpg"/><Relationship Id="rId3" Type="http://schemas.openxmlformats.org/officeDocument/2006/relationships/image" Target="../media/image39.png"/><Relationship Id="rId4" Type="http://schemas.openxmlformats.org/officeDocument/2006/relationships/image" Target="../media/image29.png"/></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3.png"/></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0.png"/></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0.png"/></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 Id="rId3" Type="http://schemas.openxmlformats.org/officeDocument/2006/relationships/image" Target="../media/image2.png"/></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0.png"/></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0.png"/></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0.png"/></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9.png"/></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0.png"/></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 Id="rId3" Type="http://schemas.openxmlformats.org/officeDocument/2006/relationships/image" Target="../media/image6.png"/></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0.png"/></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 Id="rId3" Type="http://schemas.openxmlformats.org/officeDocument/2006/relationships/image" Target="../media/image124.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5.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 Id="rId3" Type="http://schemas.openxmlformats.org/officeDocument/2006/relationships/image" Target="../media/image16.png"/><Relationship Id="rId4" Type="http://schemas.openxmlformats.org/officeDocument/2006/relationships/image" Target="../media/image26.png"/><Relationship Id="rId5" Type="http://schemas.openxmlformats.org/officeDocument/2006/relationships/image" Target="../media/image25.png"/><Relationship Id="rId6" Type="http://schemas.openxmlformats.org/officeDocument/2006/relationships/image" Target="../media/image24.png"/><Relationship Id="rId7" Type="http://schemas.openxmlformats.org/officeDocument/2006/relationships/image" Target="../media/image21.png"/><Relationship Id="rId8" Type="http://schemas.openxmlformats.org/officeDocument/2006/relationships/image" Target="../media/image1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1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 Id="rId3"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 Id="rId3" Type="http://schemas.openxmlformats.org/officeDocument/2006/relationships/image" Target="../media/image17.png"/><Relationship Id="rId4" Type="http://schemas.openxmlformats.org/officeDocument/2006/relationships/image" Target="../media/image22.png"/><Relationship Id="rId5" Type="http://schemas.openxmlformats.org/officeDocument/2006/relationships/image" Target="../media/image18.png"/><Relationship Id="rId6" Type="http://schemas.openxmlformats.org/officeDocument/2006/relationships/image" Target="../media/image3.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6.jp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33.jp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1.jpg"/><Relationship Id="rId3" Type="http://schemas.openxmlformats.org/officeDocument/2006/relationships/image" Target="../media/image3.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8.jpg"/><Relationship Id="rId3" Type="http://schemas.openxmlformats.org/officeDocument/2006/relationships/image" Target="../media/image30.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8.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2.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0.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0.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1.jpg"/><Relationship Id="rId3" Type="http://schemas.openxmlformats.org/officeDocument/2006/relationships/image" Target="../media/image39.png"/><Relationship Id="rId4" Type="http://schemas.openxmlformats.org/officeDocument/2006/relationships/image" Target="../media/image29.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3.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2.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0.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0.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2.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7.jp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 Id="rId3" Type="http://schemas.openxmlformats.org/officeDocument/2006/relationships/image" Target="../media/image6.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 Id="rId3" Type="http://schemas.openxmlformats.org/officeDocument/2006/relationships/image" Target="../media/image4.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 Id="rId3" Type="http://schemas.openxmlformats.org/officeDocument/2006/relationships/image" Target="../media/image5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 Id="rId3" Type="http://schemas.openxmlformats.org/officeDocument/2006/relationships/image" Target="../media/image19.png"/><Relationship Id="rId4" Type="http://schemas.openxmlformats.org/officeDocument/2006/relationships/image" Target="../media/image16.png"/><Relationship Id="rId5" Type="http://schemas.openxmlformats.org/officeDocument/2006/relationships/image" Target="../media/image26.png"/><Relationship Id="rId6" Type="http://schemas.openxmlformats.org/officeDocument/2006/relationships/image" Target="../media/image25.png"/><Relationship Id="rId7" Type="http://schemas.openxmlformats.org/officeDocument/2006/relationships/image" Target="../media/image24.png"/><Relationship Id="rId8" Type="http://schemas.openxmlformats.org/officeDocument/2006/relationships/image" Target="../media/image21.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 Id="rId3" Type="http://schemas.openxmlformats.org/officeDocument/2006/relationships/image" Target="../media/image12.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 Id="rId3" Type="http://schemas.openxmlformats.org/officeDocument/2006/relationships/image" Target="../media/image5.png"/><Relationship Id="rId4" Type="http://schemas.openxmlformats.org/officeDocument/2006/relationships/image" Target="../media/image1.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 Id="rId3" Type="http://schemas.openxmlformats.org/officeDocument/2006/relationships/image" Target="../media/image8.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 Id="rId3" Type="http://schemas.openxmlformats.org/officeDocument/2006/relationships/image" Target="../media/image10.pn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 Id="rId3" Type="http://schemas.openxmlformats.org/officeDocument/2006/relationships/image" Target="../media/image2.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 Id="rId3" Type="http://schemas.openxmlformats.org/officeDocument/2006/relationships/image" Target="../media/image13.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 Id="rId3" Type="http://schemas.openxmlformats.org/officeDocument/2006/relationships/image" Target="../media/image1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20.png"/></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23.png"/><Relationship Id="rId4" Type="http://schemas.openxmlformats.org/officeDocument/2006/relationships/image" Target="../media/image17.png"/><Relationship Id="rId5" Type="http://schemas.openxmlformats.org/officeDocument/2006/relationships/image" Target="../media/image22.png"/><Relationship Id="rId6" Type="http://schemas.openxmlformats.org/officeDocument/2006/relationships/image" Target="../media/image18.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 Id="rId3" Type="http://schemas.openxmlformats.org/officeDocument/2006/relationships/image" Target="../media/image48.pn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6.jpg"/></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3.jpg"/><Relationship Id="rId3" Type="http://schemas.openxmlformats.org/officeDocument/2006/relationships/image" Target="../media/image3.png"/></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2.png"/><Relationship Id="rId3" Type="http://schemas.openxmlformats.org/officeDocument/2006/relationships/image" Target="../media/image14.png"/></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2.png"/><Relationship Id="rId3" Type="http://schemas.openxmlformats.org/officeDocument/2006/relationships/image" Target="../media/image1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4.png"/></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3.jpg"/><Relationship Id="rId3" Type="http://schemas.openxmlformats.org/officeDocument/2006/relationships/image" Target="../media/image3.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135.jpg"/></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1.jpg"/><Relationship Id="rId3" Type="http://schemas.openxmlformats.org/officeDocument/2006/relationships/image" Target="../media/image3.png"/></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png"/><Relationship Id="rId3" Type="http://schemas.openxmlformats.org/officeDocument/2006/relationships/image" Target="../media/image14.png"/></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9" name="Shape 9"/>
        <p:cNvGrpSpPr/>
        <p:nvPr/>
      </p:nvGrpSpPr>
      <p:grpSpPr>
        <a:xfrm>
          <a:off x="0" y="0"/>
          <a:ext cx="0" cy="0"/>
          <a:chOff x="0" y="0"/>
          <a:chExt cx="0" cy="0"/>
        </a:xfrm>
      </p:grpSpPr>
      <p:sp>
        <p:nvSpPr>
          <p:cNvPr id="10" name="Google Shape;10;p2"/>
          <p:cNvSpPr/>
          <p:nvPr/>
        </p:nvSpPr>
        <p:spPr>
          <a:xfrm>
            <a:off x="0" y="0"/>
            <a:ext cx="4703487" cy="3425089"/>
          </a:xfrm>
          <a:custGeom>
            <a:rect b="b" l="l" r="r" t="t"/>
            <a:pathLst>
              <a:path extrusionOk="0" h="4841115" w="6648038">
                <a:moveTo>
                  <a:pt x="0" y="0"/>
                </a:moveTo>
                <a:lnTo>
                  <a:pt x="1162864" y="0"/>
                </a:lnTo>
                <a:lnTo>
                  <a:pt x="6648038" y="3223965"/>
                </a:lnTo>
                <a:lnTo>
                  <a:pt x="3570444" y="4841115"/>
                </a:lnTo>
                <a:lnTo>
                  <a:pt x="0" y="2862839"/>
                </a:lnTo>
                <a:close/>
              </a:path>
            </a:pathLst>
          </a:custGeom>
          <a:solidFill>
            <a:srgbClr val="A9DD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11" name="Google Shape;11;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12" name="Google Shape;12;p2"/>
          <p:cNvPicPr preferRelativeResize="0"/>
          <p:nvPr/>
        </p:nvPicPr>
        <p:blipFill rotWithShape="1">
          <a:blip r:embed="rId2">
            <a:alphaModFix/>
          </a:blip>
          <a:srcRect b="14752" l="4519" r="20903" t="16599"/>
          <a:stretch/>
        </p:blipFill>
        <p:spPr>
          <a:xfrm>
            <a:off x="3054703" y="244225"/>
            <a:ext cx="3022121" cy="918000"/>
          </a:xfrm>
          <a:prstGeom prst="rect">
            <a:avLst/>
          </a:prstGeom>
          <a:noFill/>
          <a:ln>
            <a:noFill/>
          </a:ln>
        </p:spPr>
      </p:pic>
      <p:sp>
        <p:nvSpPr>
          <p:cNvPr id="13" name="Google Shape;13;p2"/>
          <p:cNvSpPr/>
          <p:nvPr/>
        </p:nvSpPr>
        <p:spPr>
          <a:xfrm>
            <a:off x="0" y="403775"/>
            <a:ext cx="3695740" cy="3459744"/>
          </a:xfrm>
          <a:custGeom>
            <a:rect b="b" l="l" r="r" t="t"/>
            <a:pathLst>
              <a:path extrusionOk="0" h="4464186" w="4927653">
                <a:moveTo>
                  <a:pt x="0" y="0"/>
                </a:moveTo>
                <a:lnTo>
                  <a:pt x="4927653" y="2867161"/>
                </a:lnTo>
                <a:lnTo>
                  <a:pt x="4357741" y="3164023"/>
                </a:lnTo>
                <a:lnTo>
                  <a:pt x="2228903" y="4272099"/>
                </a:lnTo>
                <a:lnTo>
                  <a:pt x="1984428" y="4392749"/>
                </a:lnTo>
                <a:lnTo>
                  <a:pt x="1857428" y="4464186"/>
                </a:lnTo>
                <a:lnTo>
                  <a:pt x="0" y="3491824"/>
                </a:lnTo>
                <a:close/>
              </a:path>
            </a:pathLst>
          </a:custGeom>
          <a:solidFill>
            <a:srgbClr val="0A3E5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4" name="Google Shape;14;p2"/>
          <p:cNvSpPr/>
          <p:nvPr/>
        </p:nvSpPr>
        <p:spPr>
          <a:xfrm>
            <a:off x="53" y="3537213"/>
            <a:ext cx="1462933" cy="1141459"/>
          </a:xfrm>
          <a:custGeom>
            <a:rect b="b" l="l" r="r" t="t"/>
            <a:pathLst>
              <a:path extrusionOk="0" h="1387792" w="1863609">
                <a:moveTo>
                  <a:pt x="0" y="0"/>
                </a:moveTo>
                <a:lnTo>
                  <a:pt x="1863609" y="990256"/>
                </a:lnTo>
                <a:lnTo>
                  <a:pt x="1113400" y="1387792"/>
                </a:lnTo>
                <a:lnTo>
                  <a:pt x="0" y="1387792"/>
                </a:lnTo>
                <a:close/>
              </a:path>
            </a:pathLst>
          </a:custGeom>
          <a:solidFill>
            <a:srgbClr val="0A3E59"/>
          </a:solidFill>
          <a:ln>
            <a:noFill/>
          </a:ln>
        </p:spPr>
        <p:txBody>
          <a:bodyPr anchorCtr="0" anchor="ctr" bIns="45700" lIns="91425" spcFirstLastPara="1" rIns="91425" wrap="square" tIns="2286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15" name="Google Shape;15;p2"/>
          <p:cNvSpPr/>
          <p:nvPr/>
        </p:nvSpPr>
        <p:spPr>
          <a:xfrm>
            <a:off x="4924224" y="1680244"/>
            <a:ext cx="1464891" cy="1410209"/>
          </a:xfrm>
          <a:custGeom>
            <a:rect b="b" l="l" r="r" t="t"/>
            <a:pathLst>
              <a:path extrusionOk="0" h="1320" w="1306">
                <a:moveTo>
                  <a:pt x="1306" y="0"/>
                </a:moveTo>
                <a:lnTo>
                  <a:pt x="1306" y="1320"/>
                </a:lnTo>
                <a:lnTo>
                  <a:pt x="0" y="682"/>
                </a:lnTo>
                <a:lnTo>
                  <a:pt x="1306" y="0"/>
                </a:lnTo>
                <a:close/>
              </a:path>
            </a:pathLst>
          </a:custGeom>
          <a:solidFill>
            <a:srgbClr val="00AA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6" name="Google Shape;16;p2"/>
          <p:cNvSpPr/>
          <p:nvPr/>
        </p:nvSpPr>
        <p:spPr>
          <a:xfrm>
            <a:off x="6374538" y="1680238"/>
            <a:ext cx="1351603" cy="1410209"/>
          </a:xfrm>
          <a:custGeom>
            <a:rect b="b" l="l" r="r" t="t"/>
            <a:pathLst>
              <a:path extrusionOk="0" h="1320" w="1205">
                <a:moveTo>
                  <a:pt x="1205" y="679"/>
                </a:moveTo>
                <a:lnTo>
                  <a:pt x="0" y="1320"/>
                </a:lnTo>
                <a:lnTo>
                  <a:pt x="0" y="14"/>
                </a:lnTo>
                <a:lnTo>
                  <a:pt x="30" y="0"/>
                </a:lnTo>
                <a:lnTo>
                  <a:pt x="1205" y="679"/>
                </a:lnTo>
                <a:close/>
              </a:path>
            </a:pathLst>
          </a:custGeom>
          <a:solidFill>
            <a:srgbClr val="A9DD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7" name="Google Shape;17;p2"/>
          <p:cNvSpPr/>
          <p:nvPr/>
        </p:nvSpPr>
        <p:spPr>
          <a:xfrm>
            <a:off x="6391375" y="1007450"/>
            <a:ext cx="1317951" cy="1410201"/>
          </a:xfrm>
          <a:custGeom>
            <a:rect b="b" l="l" r="r" t="t"/>
            <a:pathLst>
              <a:path extrusionOk="0" h="1291" w="1175">
                <a:moveTo>
                  <a:pt x="1175" y="0"/>
                </a:moveTo>
                <a:lnTo>
                  <a:pt x="1175" y="1291"/>
                </a:lnTo>
                <a:lnTo>
                  <a:pt x="1173" y="1291"/>
                </a:lnTo>
                <a:lnTo>
                  <a:pt x="0" y="610"/>
                </a:lnTo>
                <a:lnTo>
                  <a:pt x="1175" y="0"/>
                </a:lnTo>
                <a:lnTo>
                  <a:pt x="1175" y="0"/>
                </a:lnTo>
                <a:close/>
              </a:path>
            </a:pathLst>
          </a:custGeom>
          <a:solidFill>
            <a:srgbClr val="00AA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8" name="Google Shape;18;p2"/>
          <p:cNvSpPr/>
          <p:nvPr/>
        </p:nvSpPr>
        <p:spPr>
          <a:xfrm>
            <a:off x="7709325" y="1007450"/>
            <a:ext cx="1317949" cy="1410201"/>
          </a:xfrm>
          <a:custGeom>
            <a:rect b="b" l="l" r="r" t="t"/>
            <a:pathLst>
              <a:path extrusionOk="0" h="1291" w="1154">
                <a:moveTo>
                  <a:pt x="0" y="0"/>
                </a:moveTo>
                <a:lnTo>
                  <a:pt x="1154" y="667"/>
                </a:lnTo>
                <a:lnTo>
                  <a:pt x="0" y="1291"/>
                </a:lnTo>
                <a:lnTo>
                  <a:pt x="0" y="1291"/>
                </a:lnTo>
                <a:lnTo>
                  <a:pt x="0" y="0"/>
                </a:lnTo>
                <a:close/>
              </a:path>
            </a:pathLst>
          </a:custGeom>
          <a:solidFill>
            <a:srgbClr val="A9DD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9" name="Google Shape;19;p2"/>
          <p:cNvSpPr/>
          <p:nvPr/>
        </p:nvSpPr>
        <p:spPr>
          <a:xfrm>
            <a:off x="7709325" y="1603275"/>
            <a:ext cx="1476434" cy="1665319"/>
          </a:xfrm>
          <a:custGeom>
            <a:rect b="b" l="l" r="r" t="t"/>
            <a:pathLst>
              <a:path extrusionOk="0" h="2312943" w="2086833">
                <a:moveTo>
                  <a:pt x="2086833" y="0"/>
                </a:moveTo>
                <a:lnTo>
                  <a:pt x="2086833" y="2312943"/>
                </a:lnTo>
                <a:lnTo>
                  <a:pt x="0" y="1130920"/>
                </a:lnTo>
                <a:lnTo>
                  <a:pt x="1828800" y="140320"/>
                </a:lnTo>
                <a:close/>
              </a:path>
            </a:pathLst>
          </a:custGeom>
          <a:solidFill>
            <a:srgbClr val="495965"/>
          </a:solidFill>
          <a:ln>
            <a:noFill/>
          </a:ln>
          <a:effectLst>
            <a:outerShdw blurRad="114300" rotWithShape="0" algn="bl" dir="7560000" dist="38100">
              <a:srgbClr val="000000">
                <a:alpha val="50000"/>
              </a:srgbClr>
            </a:outerShdw>
          </a:effectLst>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0" name="Google Shape;20;p2"/>
          <p:cNvSpPr/>
          <p:nvPr/>
        </p:nvSpPr>
        <p:spPr>
          <a:xfrm>
            <a:off x="0" y="529000"/>
            <a:ext cx="9192416" cy="3862122"/>
          </a:xfrm>
          <a:custGeom>
            <a:rect b="b" l="l" r="r" t="t"/>
            <a:pathLst>
              <a:path extrusionOk="0" h="5132388" w="12175385">
                <a:moveTo>
                  <a:pt x="10215615" y="0"/>
                </a:moveTo>
                <a:lnTo>
                  <a:pt x="12175385" y="1133839"/>
                </a:lnTo>
                <a:lnTo>
                  <a:pt x="12175385" y="1914889"/>
                </a:lnTo>
                <a:lnTo>
                  <a:pt x="10215615" y="781050"/>
                </a:lnTo>
                <a:lnTo>
                  <a:pt x="1857428" y="5132388"/>
                </a:lnTo>
                <a:lnTo>
                  <a:pt x="0" y="4157340"/>
                </a:lnTo>
                <a:lnTo>
                  <a:pt x="0" y="3376290"/>
                </a:lnTo>
                <a:lnTo>
                  <a:pt x="1857428" y="4351338"/>
                </a:lnTo>
                <a:close/>
              </a:path>
            </a:pathLst>
          </a:custGeom>
          <a:solidFill>
            <a:srgbClr val="FFD77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ing Only">
  <p:cSld name="ONE_COLUMN_TEXT_1">
    <p:spTree>
      <p:nvGrpSpPr>
        <p:cNvPr id="73" name="Shape 73"/>
        <p:cNvGrpSpPr/>
        <p:nvPr/>
      </p:nvGrpSpPr>
      <p:grpSpPr>
        <a:xfrm>
          <a:off x="0" y="0"/>
          <a:ext cx="0" cy="0"/>
          <a:chOff x="0" y="0"/>
          <a:chExt cx="0" cy="0"/>
        </a:xfrm>
      </p:grpSpPr>
      <p:sp>
        <p:nvSpPr>
          <p:cNvPr id="74" name="Google Shape;74;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5" name="Google Shape;75;p11"/>
          <p:cNvSpPr txBox="1"/>
          <p:nvPr>
            <p:ph type="title"/>
          </p:nvPr>
        </p:nvSpPr>
        <p:spPr>
          <a:xfrm>
            <a:off x="199900" y="1717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6" name="Google Shape;76;p11"/>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7" name="Google Shape;77;p11"/>
          <p:cNvPicPr preferRelativeResize="0"/>
          <p:nvPr/>
        </p:nvPicPr>
        <p:blipFill>
          <a:blip r:embed="rId2">
            <a:alphaModFix/>
          </a:blip>
          <a:stretch>
            <a:fillRect/>
          </a:stretch>
        </p:blipFill>
        <p:spPr>
          <a:xfrm>
            <a:off x="277263" y="4842749"/>
            <a:ext cx="660244" cy="190538"/>
          </a:xfrm>
          <a:prstGeom prst="rect">
            <a:avLst/>
          </a:prstGeom>
          <a:noFill/>
          <a:ln>
            <a:noFill/>
          </a:ln>
        </p:spPr>
      </p:pic>
    </p:spTree>
  </p:cSld>
  <p:clrMapOvr>
    <a:masterClrMapping/>
  </p:clrMapOvr>
</p:sldLayout>
</file>

<file path=ppt/slideLayouts/slideLayout1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 Post-its">
  <p:cSld name="TITLE_AND_TWO_COLUMNS_1">
    <p:spTree>
      <p:nvGrpSpPr>
        <p:cNvPr id="678" name="Shape 678"/>
        <p:cNvGrpSpPr/>
        <p:nvPr/>
      </p:nvGrpSpPr>
      <p:grpSpPr>
        <a:xfrm>
          <a:off x="0" y="0"/>
          <a:ext cx="0" cy="0"/>
          <a:chOff x="0" y="0"/>
          <a:chExt cx="0" cy="0"/>
        </a:xfrm>
      </p:grpSpPr>
      <p:sp>
        <p:nvSpPr>
          <p:cNvPr id="679" name="Google Shape;679;p103"/>
          <p:cNvSpPr/>
          <p:nvPr/>
        </p:nvSpPr>
        <p:spPr>
          <a:xfrm>
            <a:off x="5306475" y="855925"/>
            <a:ext cx="3510300" cy="3797400"/>
          </a:xfrm>
          <a:prstGeom prst="rect">
            <a:avLst/>
          </a:prstGeom>
          <a:solidFill>
            <a:srgbClr val="A9DDF2"/>
          </a:solidFill>
          <a:ln>
            <a:noFill/>
          </a:ln>
          <a:effectLst>
            <a:outerShdw blurRad="50800" rotWithShape="0" algn="tl" dir="3600000" dist="104775">
              <a:srgbClr val="000000">
                <a:alpha val="40000"/>
              </a:srgbClr>
            </a:outerShdw>
          </a:effectLst>
        </p:spPr>
        <p:txBody>
          <a:bodyPr anchorCtr="0" anchor="ctr" bIns="122825" lIns="245700" spcFirstLastPara="1" rIns="245700" wrap="square" tIns="122825">
            <a:noAutofit/>
          </a:bodyPr>
          <a:lstStyle/>
          <a:p>
            <a:pPr indent="0" lvl="0" marL="0" marR="0" rtl="0" algn="l">
              <a:lnSpc>
                <a:spcPct val="100000"/>
              </a:lnSpc>
              <a:spcBef>
                <a:spcPts val="0"/>
              </a:spcBef>
              <a:spcAft>
                <a:spcPts val="0"/>
              </a:spcAft>
              <a:buNone/>
            </a:pPr>
            <a:r>
              <a:t/>
            </a:r>
            <a:endParaRPr sz="2400">
              <a:latin typeface="Calibri"/>
              <a:ea typeface="Calibri"/>
              <a:cs typeface="Calibri"/>
              <a:sym typeface="Calibri"/>
            </a:endParaRPr>
          </a:p>
          <a:p>
            <a:pPr indent="0" lvl="0" marL="0" marR="0" rtl="0" algn="ctr">
              <a:lnSpc>
                <a:spcPct val="100000"/>
              </a:lnSpc>
              <a:spcBef>
                <a:spcPts val="0"/>
              </a:spcBef>
              <a:spcAft>
                <a:spcPts val="0"/>
              </a:spcAft>
              <a:buNone/>
            </a:pPr>
            <a:r>
              <a:t/>
            </a:r>
            <a:endParaRPr sz="2400">
              <a:latin typeface="Calibri"/>
              <a:ea typeface="Calibri"/>
              <a:cs typeface="Calibri"/>
              <a:sym typeface="Calibri"/>
            </a:endParaRPr>
          </a:p>
          <a:p>
            <a:pPr indent="0" lvl="0" marL="457200" marR="0" rtl="0" algn="l">
              <a:lnSpc>
                <a:spcPct val="100000"/>
              </a:lnSpc>
              <a:spcBef>
                <a:spcPts val="0"/>
              </a:spcBef>
              <a:spcAft>
                <a:spcPts val="0"/>
              </a:spcAft>
              <a:buNone/>
            </a:pPr>
            <a:r>
              <a:t/>
            </a:r>
            <a:endParaRPr sz="2400">
              <a:latin typeface="Calibri"/>
              <a:ea typeface="Calibri"/>
              <a:cs typeface="Calibri"/>
              <a:sym typeface="Calibri"/>
            </a:endParaRPr>
          </a:p>
        </p:txBody>
      </p:sp>
      <p:sp>
        <p:nvSpPr>
          <p:cNvPr id="680" name="Google Shape;680;p103"/>
          <p:cNvSpPr/>
          <p:nvPr/>
        </p:nvSpPr>
        <p:spPr>
          <a:xfrm>
            <a:off x="277275" y="855925"/>
            <a:ext cx="3510300" cy="3797400"/>
          </a:xfrm>
          <a:prstGeom prst="rect">
            <a:avLst/>
          </a:prstGeom>
          <a:solidFill>
            <a:srgbClr val="A9DDF2"/>
          </a:solidFill>
          <a:ln>
            <a:noFill/>
          </a:ln>
          <a:effectLst>
            <a:outerShdw blurRad="50800" rotWithShape="0" algn="tl" dir="3600000" dist="104775">
              <a:srgbClr val="000000">
                <a:alpha val="40000"/>
              </a:srgbClr>
            </a:outerShdw>
          </a:effectLst>
        </p:spPr>
        <p:txBody>
          <a:bodyPr anchorCtr="0" anchor="ctr" bIns="122825" lIns="245700" spcFirstLastPara="1" rIns="245700" wrap="square" tIns="122825">
            <a:noAutofit/>
          </a:bodyPr>
          <a:lstStyle/>
          <a:p>
            <a:pPr indent="0" lvl="0" marL="0" marR="0" rtl="0" algn="l">
              <a:lnSpc>
                <a:spcPct val="100000"/>
              </a:lnSpc>
              <a:spcBef>
                <a:spcPts val="0"/>
              </a:spcBef>
              <a:spcAft>
                <a:spcPts val="0"/>
              </a:spcAft>
              <a:buNone/>
            </a:pPr>
            <a:r>
              <a:t/>
            </a:r>
            <a:endParaRPr sz="2400">
              <a:latin typeface="Calibri"/>
              <a:ea typeface="Calibri"/>
              <a:cs typeface="Calibri"/>
              <a:sym typeface="Calibri"/>
            </a:endParaRPr>
          </a:p>
          <a:p>
            <a:pPr indent="0" lvl="0" marL="0" marR="0" rtl="0" algn="ctr">
              <a:lnSpc>
                <a:spcPct val="100000"/>
              </a:lnSpc>
              <a:spcBef>
                <a:spcPts val="0"/>
              </a:spcBef>
              <a:spcAft>
                <a:spcPts val="0"/>
              </a:spcAft>
              <a:buNone/>
            </a:pPr>
            <a:r>
              <a:t/>
            </a:r>
            <a:endParaRPr sz="2400">
              <a:latin typeface="Calibri"/>
              <a:ea typeface="Calibri"/>
              <a:cs typeface="Calibri"/>
              <a:sym typeface="Calibri"/>
            </a:endParaRPr>
          </a:p>
          <a:p>
            <a:pPr indent="0" lvl="0" marL="457200" marR="0" rtl="0" algn="l">
              <a:lnSpc>
                <a:spcPct val="100000"/>
              </a:lnSpc>
              <a:spcBef>
                <a:spcPts val="0"/>
              </a:spcBef>
              <a:spcAft>
                <a:spcPts val="0"/>
              </a:spcAft>
              <a:buNone/>
            </a:pPr>
            <a:r>
              <a:t/>
            </a:r>
            <a:endParaRPr sz="2400">
              <a:latin typeface="Calibri"/>
              <a:ea typeface="Calibri"/>
              <a:cs typeface="Calibri"/>
              <a:sym typeface="Calibri"/>
            </a:endParaRPr>
          </a:p>
        </p:txBody>
      </p:sp>
      <p:sp>
        <p:nvSpPr>
          <p:cNvPr id="681" name="Google Shape;681;p103"/>
          <p:cNvSpPr txBox="1"/>
          <p:nvPr>
            <p:ph type="title"/>
          </p:nvPr>
        </p:nvSpPr>
        <p:spPr>
          <a:xfrm>
            <a:off x="199900" y="1717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82" name="Google Shape;682;p103"/>
          <p:cNvSpPr txBox="1"/>
          <p:nvPr>
            <p:ph idx="1" type="body"/>
          </p:nvPr>
        </p:nvSpPr>
        <p:spPr>
          <a:xfrm>
            <a:off x="311700" y="855925"/>
            <a:ext cx="3378300" cy="3713100"/>
          </a:xfrm>
          <a:prstGeom prst="rect">
            <a:avLst/>
          </a:prstGeom>
        </p:spPr>
        <p:txBody>
          <a:bodyPr anchorCtr="0" anchor="t" bIns="91425" lIns="91425" spcFirstLastPara="1" rIns="91425" wrap="square" tIns="91425">
            <a:normAutofit/>
          </a:bodyPr>
          <a:lstStyle>
            <a:lvl1pPr indent="-374650" lvl="0" marL="457200" rtl="0">
              <a:spcBef>
                <a:spcPts val="0"/>
              </a:spcBef>
              <a:spcAft>
                <a:spcPts val="0"/>
              </a:spcAft>
              <a:buSzPts val="2300"/>
              <a:buChar char="●"/>
              <a:defRPr sz="2300"/>
            </a:lvl1pPr>
            <a:lvl2pPr indent="-355600" lvl="1" marL="914400" rtl="0">
              <a:spcBef>
                <a:spcPts val="0"/>
              </a:spcBef>
              <a:spcAft>
                <a:spcPts val="0"/>
              </a:spcAft>
              <a:buSzPts val="2000"/>
              <a:buChar char="○"/>
              <a:defRPr sz="2000"/>
            </a:lvl2pPr>
            <a:lvl3pPr indent="-342900" lvl="2" marL="1371600" rtl="0">
              <a:spcBef>
                <a:spcPts val="0"/>
              </a:spcBef>
              <a:spcAft>
                <a:spcPts val="0"/>
              </a:spcAft>
              <a:buSzPts val="1800"/>
              <a:buChar char="■"/>
              <a:defRPr sz="18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683" name="Google Shape;683;p103"/>
          <p:cNvSpPr txBox="1"/>
          <p:nvPr>
            <p:ph idx="2" type="body"/>
          </p:nvPr>
        </p:nvSpPr>
        <p:spPr>
          <a:xfrm>
            <a:off x="5379550" y="855850"/>
            <a:ext cx="3378300" cy="3713100"/>
          </a:xfrm>
          <a:prstGeom prst="rect">
            <a:avLst/>
          </a:prstGeom>
        </p:spPr>
        <p:txBody>
          <a:bodyPr anchorCtr="0" anchor="t" bIns="91425" lIns="91425" spcFirstLastPara="1" rIns="91425" wrap="square" tIns="91425">
            <a:normAutofit/>
          </a:bodyPr>
          <a:lstStyle>
            <a:lvl1pPr indent="-374650" lvl="0" marL="457200" rtl="0">
              <a:spcBef>
                <a:spcPts val="0"/>
              </a:spcBef>
              <a:spcAft>
                <a:spcPts val="0"/>
              </a:spcAft>
              <a:buSzPts val="2300"/>
              <a:buChar char="●"/>
              <a:defRPr sz="2300"/>
            </a:lvl1pPr>
            <a:lvl2pPr indent="-355600" lvl="1" marL="914400" rtl="0">
              <a:spcBef>
                <a:spcPts val="0"/>
              </a:spcBef>
              <a:spcAft>
                <a:spcPts val="0"/>
              </a:spcAft>
              <a:buSzPts val="2000"/>
              <a:buChar char="○"/>
              <a:defRPr sz="2000"/>
            </a:lvl2pPr>
            <a:lvl3pPr indent="-342900" lvl="2" marL="1371600" rtl="0">
              <a:spcBef>
                <a:spcPts val="0"/>
              </a:spcBef>
              <a:spcAft>
                <a:spcPts val="0"/>
              </a:spcAft>
              <a:buSzPts val="1800"/>
              <a:buChar char="■"/>
              <a:defRPr sz="18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684" name="Google Shape;684;p10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85" name="Google Shape;685;p103"/>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86" name="Google Shape;686;p103"/>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1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pact" type="titleOnly">
  <p:cSld name="TITLE_ONLY">
    <p:spTree>
      <p:nvGrpSpPr>
        <p:cNvPr id="687" name="Shape 687"/>
        <p:cNvGrpSpPr/>
        <p:nvPr/>
      </p:nvGrpSpPr>
      <p:grpSpPr>
        <a:xfrm>
          <a:off x="0" y="0"/>
          <a:ext cx="0" cy="0"/>
          <a:chOff x="0" y="0"/>
          <a:chExt cx="0" cy="0"/>
        </a:xfrm>
      </p:grpSpPr>
      <p:sp>
        <p:nvSpPr>
          <p:cNvPr id="688" name="Google Shape;688;p104"/>
          <p:cNvSpPr txBox="1"/>
          <p:nvPr>
            <p:ph type="title"/>
          </p:nvPr>
        </p:nvSpPr>
        <p:spPr>
          <a:xfrm>
            <a:off x="311700" y="2196800"/>
            <a:ext cx="8520600" cy="5727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3300"/>
              <a:buNone/>
              <a:defRPr sz="33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89" name="Google Shape;689;p10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90" name="Google Shape;690;p104"/>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91" name="Google Shape;691;p104"/>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1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ives">
  <p:cSld name="ONE_COLUMN_TEXT">
    <p:spTree>
      <p:nvGrpSpPr>
        <p:cNvPr id="692" name="Shape 692"/>
        <p:cNvGrpSpPr/>
        <p:nvPr/>
      </p:nvGrpSpPr>
      <p:grpSpPr>
        <a:xfrm>
          <a:off x="0" y="0"/>
          <a:ext cx="0" cy="0"/>
          <a:chOff x="0" y="0"/>
          <a:chExt cx="0" cy="0"/>
        </a:xfrm>
      </p:grpSpPr>
      <p:sp>
        <p:nvSpPr>
          <p:cNvPr id="693" name="Google Shape;693;p105"/>
          <p:cNvSpPr txBox="1"/>
          <p:nvPr>
            <p:ph idx="1" type="body"/>
          </p:nvPr>
        </p:nvSpPr>
        <p:spPr>
          <a:xfrm>
            <a:off x="2970425" y="1397563"/>
            <a:ext cx="5626800" cy="3179400"/>
          </a:xfrm>
          <a:prstGeom prst="rect">
            <a:avLst/>
          </a:prstGeom>
        </p:spPr>
        <p:txBody>
          <a:bodyPr anchorCtr="0" anchor="t" bIns="91425" lIns="91425" spcFirstLastPara="1" rIns="91425" wrap="square" tIns="91425">
            <a:normAutofit/>
          </a:bodyPr>
          <a:lstStyle>
            <a:lvl1pPr indent="-374650" lvl="0" marL="457200" rtl="0">
              <a:spcBef>
                <a:spcPts val="0"/>
              </a:spcBef>
              <a:spcAft>
                <a:spcPts val="0"/>
              </a:spcAft>
              <a:buSzPts val="2300"/>
              <a:buChar char="●"/>
              <a:defRPr sz="2300"/>
            </a:lvl1pPr>
            <a:lvl2pPr indent="-355600" lvl="1" marL="914400" rtl="0">
              <a:spcBef>
                <a:spcPts val="0"/>
              </a:spcBef>
              <a:spcAft>
                <a:spcPts val="0"/>
              </a:spcAft>
              <a:buSzPts val="2000"/>
              <a:buChar char="○"/>
              <a:defRPr sz="2000"/>
            </a:lvl2pPr>
            <a:lvl3pPr indent="-342900" lvl="2" marL="1371600" rtl="0">
              <a:spcBef>
                <a:spcPts val="0"/>
              </a:spcBef>
              <a:spcAft>
                <a:spcPts val="0"/>
              </a:spcAft>
              <a:buSzPts val="1800"/>
              <a:buChar char="■"/>
              <a:defRPr sz="18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694" name="Google Shape;694;p10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95" name="Google Shape;695;p105"/>
          <p:cNvSpPr txBox="1"/>
          <p:nvPr>
            <p:ph type="title"/>
          </p:nvPr>
        </p:nvSpPr>
        <p:spPr>
          <a:xfrm>
            <a:off x="199900" y="1717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pic>
        <p:nvPicPr>
          <p:cNvPr id="696" name="Google Shape;696;p105"/>
          <p:cNvPicPr preferRelativeResize="0"/>
          <p:nvPr/>
        </p:nvPicPr>
        <p:blipFill>
          <a:blip r:embed="rId2">
            <a:alphaModFix/>
          </a:blip>
          <a:stretch>
            <a:fillRect/>
          </a:stretch>
        </p:blipFill>
        <p:spPr>
          <a:xfrm>
            <a:off x="385650" y="1726159"/>
            <a:ext cx="1731450" cy="1691175"/>
          </a:xfrm>
          <a:prstGeom prst="rect">
            <a:avLst/>
          </a:prstGeom>
          <a:noFill/>
          <a:ln>
            <a:noFill/>
          </a:ln>
        </p:spPr>
      </p:pic>
      <p:sp>
        <p:nvSpPr>
          <p:cNvPr id="697" name="Google Shape;697;p105"/>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98" name="Google Shape;698;p105"/>
          <p:cNvPicPr preferRelativeResize="0"/>
          <p:nvPr/>
        </p:nvPicPr>
        <p:blipFill>
          <a:blip r:embed="rId3">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1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ing Only">
  <p:cSld name="ONE_COLUMN_TEXT_1">
    <p:spTree>
      <p:nvGrpSpPr>
        <p:cNvPr id="699" name="Shape 699"/>
        <p:cNvGrpSpPr/>
        <p:nvPr/>
      </p:nvGrpSpPr>
      <p:grpSpPr>
        <a:xfrm>
          <a:off x="0" y="0"/>
          <a:ext cx="0" cy="0"/>
          <a:chOff x="0" y="0"/>
          <a:chExt cx="0" cy="0"/>
        </a:xfrm>
      </p:grpSpPr>
      <p:sp>
        <p:nvSpPr>
          <p:cNvPr id="700" name="Google Shape;700;p10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01" name="Google Shape;701;p106"/>
          <p:cNvSpPr txBox="1"/>
          <p:nvPr>
            <p:ph type="title"/>
          </p:nvPr>
        </p:nvSpPr>
        <p:spPr>
          <a:xfrm>
            <a:off x="199900" y="1717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02" name="Google Shape;702;p106"/>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03" name="Google Shape;703;p106"/>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10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Discussion">
  <p:cSld name="ONE_COLUMN_TEXT_1_1">
    <p:spTree>
      <p:nvGrpSpPr>
        <p:cNvPr id="704" name="Shape 704"/>
        <p:cNvGrpSpPr/>
        <p:nvPr/>
      </p:nvGrpSpPr>
      <p:grpSpPr>
        <a:xfrm>
          <a:off x="0" y="0"/>
          <a:ext cx="0" cy="0"/>
          <a:chOff x="0" y="0"/>
          <a:chExt cx="0" cy="0"/>
        </a:xfrm>
      </p:grpSpPr>
      <p:sp>
        <p:nvSpPr>
          <p:cNvPr id="705" name="Google Shape;705;p10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06" name="Google Shape;706;p107"/>
          <p:cNvSpPr txBox="1"/>
          <p:nvPr>
            <p:ph type="title"/>
          </p:nvPr>
        </p:nvSpPr>
        <p:spPr>
          <a:xfrm>
            <a:off x="199900" y="171700"/>
            <a:ext cx="66582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07" name="Google Shape;707;p107"/>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08" name="Google Shape;708;p107"/>
          <p:cNvPicPr preferRelativeResize="0"/>
          <p:nvPr/>
        </p:nvPicPr>
        <p:blipFill>
          <a:blip r:embed="rId2">
            <a:alphaModFix/>
          </a:blip>
          <a:stretch>
            <a:fillRect/>
          </a:stretch>
        </p:blipFill>
        <p:spPr>
          <a:xfrm>
            <a:off x="277263" y="4842749"/>
            <a:ext cx="880328" cy="254050"/>
          </a:xfrm>
          <a:prstGeom prst="rect">
            <a:avLst/>
          </a:prstGeom>
          <a:noFill/>
          <a:ln>
            <a:noFill/>
          </a:ln>
        </p:spPr>
      </p:pic>
      <p:pic>
        <p:nvPicPr>
          <p:cNvPr id="709" name="Google Shape;709;p107"/>
          <p:cNvPicPr preferRelativeResize="0"/>
          <p:nvPr/>
        </p:nvPicPr>
        <p:blipFill rotWithShape="1">
          <a:blip r:embed="rId3">
            <a:alphaModFix amt="50000"/>
          </a:blip>
          <a:srcRect b="15414" l="15168" r="17328" t="19818"/>
          <a:stretch/>
        </p:blipFill>
        <p:spPr>
          <a:xfrm>
            <a:off x="6779875" y="41121"/>
            <a:ext cx="2325600" cy="941306"/>
          </a:xfrm>
          <a:prstGeom prst="rect">
            <a:avLst/>
          </a:prstGeom>
          <a:noFill/>
          <a:ln>
            <a:noFill/>
          </a:ln>
        </p:spPr>
      </p:pic>
    </p:spTree>
  </p:cSld>
  <p:clrMapOvr>
    <a:masterClrMapping/>
  </p:clrMapOvr>
</p:sldLayout>
</file>

<file path=ppt/slideLayouts/slideLayout10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Headlines">
  <p:cSld name="ONE_COLUMN_TEXT_1_1_1">
    <p:spTree>
      <p:nvGrpSpPr>
        <p:cNvPr id="710" name="Shape 710"/>
        <p:cNvGrpSpPr/>
        <p:nvPr/>
      </p:nvGrpSpPr>
      <p:grpSpPr>
        <a:xfrm>
          <a:off x="0" y="0"/>
          <a:ext cx="0" cy="0"/>
          <a:chOff x="0" y="0"/>
          <a:chExt cx="0" cy="0"/>
        </a:xfrm>
      </p:grpSpPr>
      <p:sp>
        <p:nvSpPr>
          <p:cNvPr id="711" name="Google Shape;711;p10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12" name="Google Shape;712;p108"/>
          <p:cNvSpPr txBox="1"/>
          <p:nvPr>
            <p:ph type="title"/>
          </p:nvPr>
        </p:nvSpPr>
        <p:spPr>
          <a:xfrm>
            <a:off x="199900" y="171700"/>
            <a:ext cx="70827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13" name="Google Shape;713;p108"/>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14" name="Google Shape;714;p108"/>
          <p:cNvPicPr preferRelativeResize="0"/>
          <p:nvPr/>
        </p:nvPicPr>
        <p:blipFill>
          <a:blip r:embed="rId2">
            <a:alphaModFix/>
          </a:blip>
          <a:stretch>
            <a:fillRect/>
          </a:stretch>
        </p:blipFill>
        <p:spPr>
          <a:xfrm>
            <a:off x="277263" y="4842749"/>
            <a:ext cx="880328" cy="254050"/>
          </a:xfrm>
          <a:prstGeom prst="rect">
            <a:avLst/>
          </a:prstGeom>
          <a:noFill/>
          <a:ln>
            <a:noFill/>
          </a:ln>
        </p:spPr>
      </p:pic>
      <p:pic>
        <p:nvPicPr>
          <p:cNvPr id="715" name="Google Shape;715;p108"/>
          <p:cNvPicPr preferRelativeResize="0"/>
          <p:nvPr/>
        </p:nvPicPr>
        <p:blipFill>
          <a:blip r:embed="rId3">
            <a:alphaModFix/>
          </a:blip>
          <a:stretch>
            <a:fillRect/>
          </a:stretch>
        </p:blipFill>
        <p:spPr>
          <a:xfrm>
            <a:off x="7370925" y="129400"/>
            <a:ext cx="1013325" cy="873475"/>
          </a:xfrm>
          <a:prstGeom prst="rect">
            <a:avLst/>
          </a:prstGeom>
          <a:noFill/>
          <a:ln>
            <a:noFill/>
          </a:ln>
        </p:spPr>
      </p:pic>
      <p:pic>
        <p:nvPicPr>
          <p:cNvPr id="716" name="Google Shape;716;p108"/>
          <p:cNvPicPr preferRelativeResize="0"/>
          <p:nvPr/>
        </p:nvPicPr>
        <p:blipFill>
          <a:blip r:embed="rId4">
            <a:alphaModFix/>
          </a:blip>
          <a:stretch>
            <a:fillRect/>
          </a:stretch>
        </p:blipFill>
        <p:spPr>
          <a:xfrm>
            <a:off x="8472455" y="242886"/>
            <a:ext cx="548700" cy="646507"/>
          </a:xfrm>
          <a:prstGeom prst="rect">
            <a:avLst/>
          </a:prstGeom>
          <a:noFill/>
          <a:ln>
            <a:noFill/>
          </a:ln>
        </p:spPr>
      </p:pic>
    </p:spTree>
  </p:cSld>
  <p:clrMapOvr>
    <a:masterClrMapping/>
  </p:clrMapOvr>
</p:sldLayout>
</file>

<file path=ppt/slideLayouts/slideLayout10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flection">
  <p:cSld name="ONE_COLUMN_TEXT_1_1_1_2">
    <p:spTree>
      <p:nvGrpSpPr>
        <p:cNvPr id="717" name="Shape 717"/>
        <p:cNvGrpSpPr/>
        <p:nvPr/>
      </p:nvGrpSpPr>
      <p:grpSpPr>
        <a:xfrm>
          <a:off x="0" y="0"/>
          <a:ext cx="0" cy="0"/>
          <a:chOff x="0" y="0"/>
          <a:chExt cx="0" cy="0"/>
        </a:xfrm>
      </p:grpSpPr>
      <p:sp>
        <p:nvSpPr>
          <p:cNvPr id="718" name="Google Shape;718;p10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19" name="Google Shape;719;p109"/>
          <p:cNvSpPr txBox="1"/>
          <p:nvPr>
            <p:ph type="title"/>
          </p:nvPr>
        </p:nvSpPr>
        <p:spPr>
          <a:xfrm>
            <a:off x="199900" y="171700"/>
            <a:ext cx="70827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0" name="Google Shape;720;p109"/>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21" name="Google Shape;721;p109"/>
          <p:cNvPicPr preferRelativeResize="0"/>
          <p:nvPr/>
        </p:nvPicPr>
        <p:blipFill>
          <a:blip r:embed="rId2">
            <a:alphaModFix/>
          </a:blip>
          <a:stretch>
            <a:fillRect/>
          </a:stretch>
        </p:blipFill>
        <p:spPr>
          <a:xfrm>
            <a:off x="277263" y="4842749"/>
            <a:ext cx="880328" cy="254050"/>
          </a:xfrm>
          <a:prstGeom prst="rect">
            <a:avLst/>
          </a:prstGeom>
          <a:noFill/>
          <a:ln>
            <a:noFill/>
          </a:ln>
        </p:spPr>
      </p:pic>
      <p:pic>
        <p:nvPicPr>
          <p:cNvPr id="722" name="Google Shape;722;p109"/>
          <p:cNvPicPr preferRelativeResize="0"/>
          <p:nvPr/>
        </p:nvPicPr>
        <p:blipFill>
          <a:blip r:embed="rId3">
            <a:alphaModFix/>
          </a:blip>
          <a:stretch>
            <a:fillRect/>
          </a:stretch>
        </p:blipFill>
        <p:spPr>
          <a:xfrm>
            <a:off x="7851925" y="62125"/>
            <a:ext cx="1169225" cy="1028800"/>
          </a:xfrm>
          <a:prstGeom prst="rect">
            <a:avLst/>
          </a:prstGeom>
          <a:noFill/>
          <a:ln>
            <a:noFill/>
          </a:ln>
        </p:spPr>
      </p:pic>
    </p:spTree>
  </p:cSld>
  <p:clrMapOvr>
    <a:masterClrMapping/>
  </p:clrMapOvr>
</p:sldLayout>
</file>

<file path=ppt/slideLayouts/slideLayout10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Connector">
  <p:cSld name="ONE_COLUMN_TEXT_1_1_1_1">
    <p:spTree>
      <p:nvGrpSpPr>
        <p:cNvPr id="723" name="Shape 723"/>
        <p:cNvGrpSpPr/>
        <p:nvPr/>
      </p:nvGrpSpPr>
      <p:grpSpPr>
        <a:xfrm>
          <a:off x="0" y="0"/>
          <a:ext cx="0" cy="0"/>
          <a:chOff x="0" y="0"/>
          <a:chExt cx="0" cy="0"/>
        </a:xfrm>
      </p:grpSpPr>
      <p:sp>
        <p:nvSpPr>
          <p:cNvPr id="724" name="Google Shape;724;p1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25" name="Google Shape;725;p110"/>
          <p:cNvSpPr txBox="1"/>
          <p:nvPr>
            <p:ph type="title"/>
          </p:nvPr>
        </p:nvSpPr>
        <p:spPr>
          <a:xfrm>
            <a:off x="199900" y="171700"/>
            <a:ext cx="79005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6" name="Google Shape;726;p110"/>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27" name="Google Shape;727;p110"/>
          <p:cNvPicPr preferRelativeResize="0"/>
          <p:nvPr/>
        </p:nvPicPr>
        <p:blipFill>
          <a:blip r:embed="rId2">
            <a:alphaModFix/>
          </a:blip>
          <a:stretch>
            <a:fillRect/>
          </a:stretch>
        </p:blipFill>
        <p:spPr>
          <a:xfrm>
            <a:off x="277263" y="4842749"/>
            <a:ext cx="880328" cy="254050"/>
          </a:xfrm>
          <a:prstGeom prst="rect">
            <a:avLst/>
          </a:prstGeom>
          <a:noFill/>
          <a:ln>
            <a:noFill/>
          </a:ln>
        </p:spPr>
      </p:pic>
      <p:pic>
        <p:nvPicPr>
          <p:cNvPr id="728" name="Google Shape;728;p110"/>
          <p:cNvPicPr preferRelativeResize="0"/>
          <p:nvPr/>
        </p:nvPicPr>
        <p:blipFill>
          <a:blip r:embed="rId3">
            <a:alphaModFix/>
          </a:blip>
          <a:stretch>
            <a:fillRect/>
          </a:stretch>
        </p:blipFill>
        <p:spPr>
          <a:xfrm>
            <a:off x="8303950" y="129401"/>
            <a:ext cx="717200" cy="783425"/>
          </a:xfrm>
          <a:prstGeom prst="rect">
            <a:avLst/>
          </a:prstGeom>
          <a:noFill/>
          <a:ln>
            <a:noFill/>
          </a:ln>
        </p:spPr>
      </p:pic>
    </p:spTree>
  </p:cSld>
  <p:clrMapOvr>
    <a:masterClrMapping/>
  </p:clrMapOvr>
</p:sldLayout>
</file>

<file path=ppt/slideLayouts/slideLayout10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See Think Wonder">
  <p:cSld name="ONE_COLUMN_TEXT_1_1_1_1_2">
    <p:spTree>
      <p:nvGrpSpPr>
        <p:cNvPr id="729" name="Shape 729"/>
        <p:cNvGrpSpPr/>
        <p:nvPr/>
      </p:nvGrpSpPr>
      <p:grpSpPr>
        <a:xfrm>
          <a:off x="0" y="0"/>
          <a:ext cx="0" cy="0"/>
          <a:chOff x="0" y="0"/>
          <a:chExt cx="0" cy="0"/>
        </a:xfrm>
      </p:grpSpPr>
      <p:sp>
        <p:nvSpPr>
          <p:cNvPr id="730" name="Google Shape;730;p1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31" name="Google Shape;731;p111"/>
          <p:cNvSpPr txBox="1"/>
          <p:nvPr>
            <p:ph type="title"/>
          </p:nvPr>
        </p:nvSpPr>
        <p:spPr>
          <a:xfrm>
            <a:off x="199900" y="171700"/>
            <a:ext cx="79005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32" name="Google Shape;732;p111"/>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33" name="Google Shape;733;p111"/>
          <p:cNvPicPr preferRelativeResize="0"/>
          <p:nvPr/>
        </p:nvPicPr>
        <p:blipFill>
          <a:blip r:embed="rId2">
            <a:alphaModFix/>
          </a:blip>
          <a:stretch>
            <a:fillRect/>
          </a:stretch>
        </p:blipFill>
        <p:spPr>
          <a:xfrm>
            <a:off x="277263" y="4842749"/>
            <a:ext cx="880328" cy="254050"/>
          </a:xfrm>
          <a:prstGeom prst="rect">
            <a:avLst/>
          </a:prstGeom>
          <a:noFill/>
          <a:ln>
            <a:noFill/>
          </a:ln>
        </p:spPr>
      </p:pic>
      <p:pic>
        <p:nvPicPr>
          <p:cNvPr id="734" name="Google Shape;734;p111"/>
          <p:cNvPicPr preferRelativeResize="0"/>
          <p:nvPr/>
        </p:nvPicPr>
        <p:blipFill>
          <a:blip r:embed="rId3">
            <a:alphaModFix/>
          </a:blip>
          <a:stretch>
            <a:fillRect/>
          </a:stretch>
        </p:blipFill>
        <p:spPr>
          <a:xfrm>
            <a:off x="8140825" y="39358"/>
            <a:ext cx="880325" cy="837392"/>
          </a:xfrm>
          <a:prstGeom prst="rect">
            <a:avLst/>
          </a:prstGeom>
          <a:noFill/>
          <a:ln>
            <a:noFill/>
          </a:ln>
        </p:spPr>
      </p:pic>
    </p:spTree>
  </p:cSld>
  <p:clrMapOvr>
    <a:masterClrMapping/>
  </p:clrMapOvr>
</p:sldLayout>
</file>

<file path=ppt/slideLayouts/slideLayout10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See Think Wonder 1">
  <p:cSld name="ONE_COLUMN_TEXT_1_1_1_1_2_1">
    <p:spTree>
      <p:nvGrpSpPr>
        <p:cNvPr id="735" name="Shape 735"/>
        <p:cNvGrpSpPr/>
        <p:nvPr/>
      </p:nvGrpSpPr>
      <p:grpSpPr>
        <a:xfrm>
          <a:off x="0" y="0"/>
          <a:ext cx="0" cy="0"/>
          <a:chOff x="0" y="0"/>
          <a:chExt cx="0" cy="0"/>
        </a:xfrm>
      </p:grpSpPr>
      <p:sp>
        <p:nvSpPr>
          <p:cNvPr id="736" name="Google Shape;736;p1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37" name="Google Shape;737;p112"/>
          <p:cNvSpPr txBox="1"/>
          <p:nvPr>
            <p:ph type="title"/>
          </p:nvPr>
        </p:nvSpPr>
        <p:spPr>
          <a:xfrm>
            <a:off x="199900" y="171700"/>
            <a:ext cx="79005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38" name="Google Shape;738;p112"/>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39" name="Google Shape;739;p112"/>
          <p:cNvPicPr preferRelativeResize="0"/>
          <p:nvPr/>
        </p:nvPicPr>
        <p:blipFill>
          <a:blip r:embed="rId2">
            <a:alphaModFix/>
          </a:blip>
          <a:stretch>
            <a:fillRect/>
          </a:stretch>
        </p:blipFill>
        <p:spPr>
          <a:xfrm>
            <a:off x="277263" y="4842749"/>
            <a:ext cx="880328" cy="254050"/>
          </a:xfrm>
          <a:prstGeom prst="rect">
            <a:avLst/>
          </a:prstGeom>
          <a:noFill/>
          <a:ln>
            <a:noFill/>
          </a:ln>
        </p:spPr>
      </p:pic>
      <p:pic>
        <p:nvPicPr>
          <p:cNvPr id="740" name="Google Shape;740;p112"/>
          <p:cNvPicPr preferRelativeResize="0"/>
          <p:nvPr/>
        </p:nvPicPr>
        <p:blipFill>
          <a:blip r:embed="rId3">
            <a:alphaModFix/>
          </a:blip>
          <a:stretch>
            <a:fillRect/>
          </a:stretch>
        </p:blipFill>
        <p:spPr>
          <a:xfrm>
            <a:off x="8140825" y="39358"/>
            <a:ext cx="880325" cy="837392"/>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Discussion">
  <p:cSld name="ONE_COLUMN_TEXT_1_1">
    <p:spTree>
      <p:nvGrpSpPr>
        <p:cNvPr id="78" name="Shape 78"/>
        <p:cNvGrpSpPr/>
        <p:nvPr/>
      </p:nvGrpSpPr>
      <p:grpSpPr>
        <a:xfrm>
          <a:off x="0" y="0"/>
          <a:ext cx="0" cy="0"/>
          <a:chOff x="0" y="0"/>
          <a:chExt cx="0" cy="0"/>
        </a:xfrm>
      </p:grpSpPr>
      <p:sp>
        <p:nvSpPr>
          <p:cNvPr id="79" name="Google Shape;7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0" name="Google Shape;80;p12"/>
          <p:cNvSpPr txBox="1"/>
          <p:nvPr>
            <p:ph type="title"/>
          </p:nvPr>
        </p:nvSpPr>
        <p:spPr>
          <a:xfrm>
            <a:off x="199900" y="171700"/>
            <a:ext cx="66582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81" name="Google Shape;81;p12"/>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2" name="Google Shape;82;p12"/>
          <p:cNvPicPr preferRelativeResize="0"/>
          <p:nvPr/>
        </p:nvPicPr>
        <p:blipFill>
          <a:blip r:embed="rId2">
            <a:alphaModFix/>
          </a:blip>
          <a:stretch>
            <a:fillRect/>
          </a:stretch>
        </p:blipFill>
        <p:spPr>
          <a:xfrm>
            <a:off x="277263" y="4842749"/>
            <a:ext cx="660244" cy="190538"/>
          </a:xfrm>
          <a:prstGeom prst="rect">
            <a:avLst/>
          </a:prstGeom>
          <a:noFill/>
          <a:ln>
            <a:noFill/>
          </a:ln>
        </p:spPr>
      </p:pic>
      <p:pic>
        <p:nvPicPr>
          <p:cNvPr id="83" name="Google Shape;83;p12"/>
          <p:cNvPicPr preferRelativeResize="0"/>
          <p:nvPr/>
        </p:nvPicPr>
        <p:blipFill rotWithShape="1">
          <a:blip r:embed="rId3">
            <a:alphaModFix amt="50000"/>
          </a:blip>
          <a:srcRect b="15414" l="15168" r="17328" t="19818"/>
          <a:stretch/>
        </p:blipFill>
        <p:spPr>
          <a:xfrm>
            <a:off x="6779875" y="41121"/>
            <a:ext cx="2325600" cy="941306"/>
          </a:xfrm>
          <a:prstGeom prst="rect">
            <a:avLst/>
          </a:prstGeom>
          <a:noFill/>
          <a:ln>
            <a:noFill/>
          </a:ln>
        </p:spPr>
      </p:pic>
    </p:spTree>
  </p:cSld>
  <p:clrMapOvr>
    <a:masterClrMapping/>
  </p:clrMapOvr>
</p:sldLayout>
</file>

<file path=ppt/slideLayouts/slideLayout1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Team Time">
  <p:cSld name="ONE_COLUMN_TEXT_1_1_1_1_1">
    <p:spTree>
      <p:nvGrpSpPr>
        <p:cNvPr id="741" name="Shape 741"/>
        <p:cNvGrpSpPr/>
        <p:nvPr/>
      </p:nvGrpSpPr>
      <p:grpSpPr>
        <a:xfrm>
          <a:off x="0" y="0"/>
          <a:ext cx="0" cy="0"/>
          <a:chOff x="0" y="0"/>
          <a:chExt cx="0" cy="0"/>
        </a:xfrm>
      </p:grpSpPr>
      <p:sp>
        <p:nvSpPr>
          <p:cNvPr id="742" name="Google Shape;742;p1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43" name="Google Shape;743;p113"/>
          <p:cNvSpPr txBox="1"/>
          <p:nvPr>
            <p:ph type="title"/>
          </p:nvPr>
        </p:nvSpPr>
        <p:spPr>
          <a:xfrm>
            <a:off x="199900" y="171700"/>
            <a:ext cx="74283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44" name="Google Shape;744;p113"/>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45" name="Google Shape;745;p113"/>
          <p:cNvPicPr preferRelativeResize="0"/>
          <p:nvPr/>
        </p:nvPicPr>
        <p:blipFill>
          <a:blip r:embed="rId2">
            <a:alphaModFix/>
          </a:blip>
          <a:stretch>
            <a:fillRect/>
          </a:stretch>
        </p:blipFill>
        <p:spPr>
          <a:xfrm>
            <a:off x="277263" y="4842749"/>
            <a:ext cx="880328" cy="254050"/>
          </a:xfrm>
          <a:prstGeom prst="rect">
            <a:avLst/>
          </a:prstGeom>
          <a:noFill/>
          <a:ln>
            <a:noFill/>
          </a:ln>
        </p:spPr>
      </p:pic>
      <p:pic>
        <p:nvPicPr>
          <p:cNvPr id="746" name="Google Shape;746;p113"/>
          <p:cNvPicPr preferRelativeResize="0"/>
          <p:nvPr/>
        </p:nvPicPr>
        <p:blipFill>
          <a:blip r:embed="rId3">
            <a:alphaModFix/>
          </a:blip>
          <a:stretch>
            <a:fillRect/>
          </a:stretch>
        </p:blipFill>
        <p:spPr>
          <a:xfrm>
            <a:off x="7789975" y="129400"/>
            <a:ext cx="1281500" cy="973600"/>
          </a:xfrm>
          <a:prstGeom prst="rect">
            <a:avLst/>
          </a:prstGeom>
          <a:noFill/>
          <a:ln>
            <a:noFill/>
          </a:ln>
        </p:spPr>
      </p:pic>
    </p:spTree>
  </p:cSld>
  <p:clrMapOvr>
    <a:masterClrMapping/>
  </p:clrMapOvr>
</p:sldLayout>
</file>

<file path=ppt/slideLayouts/slideLayout1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Planning Time">
  <p:cSld name="ONE_COLUMN_TEXT_1_1_1_1_1_1">
    <p:spTree>
      <p:nvGrpSpPr>
        <p:cNvPr id="747" name="Shape 747"/>
        <p:cNvGrpSpPr/>
        <p:nvPr/>
      </p:nvGrpSpPr>
      <p:grpSpPr>
        <a:xfrm>
          <a:off x="0" y="0"/>
          <a:ext cx="0" cy="0"/>
          <a:chOff x="0" y="0"/>
          <a:chExt cx="0" cy="0"/>
        </a:xfrm>
      </p:grpSpPr>
      <p:sp>
        <p:nvSpPr>
          <p:cNvPr id="748" name="Google Shape;748;p1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49" name="Google Shape;749;p114"/>
          <p:cNvSpPr txBox="1"/>
          <p:nvPr>
            <p:ph type="title"/>
          </p:nvPr>
        </p:nvSpPr>
        <p:spPr>
          <a:xfrm>
            <a:off x="199900" y="171700"/>
            <a:ext cx="79998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50" name="Google Shape;750;p114"/>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51" name="Google Shape;751;p114"/>
          <p:cNvPicPr preferRelativeResize="0"/>
          <p:nvPr/>
        </p:nvPicPr>
        <p:blipFill>
          <a:blip r:embed="rId2">
            <a:alphaModFix/>
          </a:blip>
          <a:stretch>
            <a:fillRect/>
          </a:stretch>
        </p:blipFill>
        <p:spPr>
          <a:xfrm>
            <a:off x="277263" y="4842749"/>
            <a:ext cx="880328" cy="254050"/>
          </a:xfrm>
          <a:prstGeom prst="rect">
            <a:avLst/>
          </a:prstGeom>
          <a:noFill/>
          <a:ln>
            <a:noFill/>
          </a:ln>
        </p:spPr>
      </p:pic>
      <p:pic>
        <p:nvPicPr>
          <p:cNvPr id="752" name="Google Shape;752;p114"/>
          <p:cNvPicPr preferRelativeResize="0"/>
          <p:nvPr/>
        </p:nvPicPr>
        <p:blipFill>
          <a:blip r:embed="rId3">
            <a:alphaModFix/>
          </a:blip>
          <a:stretch>
            <a:fillRect/>
          </a:stretch>
        </p:blipFill>
        <p:spPr>
          <a:xfrm>
            <a:off x="8383263" y="129400"/>
            <a:ext cx="727075" cy="858400"/>
          </a:xfrm>
          <a:prstGeom prst="rect">
            <a:avLst/>
          </a:prstGeom>
          <a:noFill/>
          <a:ln>
            <a:noFill/>
          </a:ln>
        </p:spPr>
      </p:pic>
    </p:spTree>
  </p:cSld>
  <p:clrMapOvr>
    <a:masterClrMapping/>
  </p:clrMapOvr>
</p:sldLayout>
</file>

<file path=ppt/slideLayouts/slideLayout1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Stop and Jot">
  <p:cSld name="ONE_COLUMN_TEXT_1_1_1_1_1_1_1">
    <p:spTree>
      <p:nvGrpSpPr>
        <p:cNvPr id="753" name="Shape 753"/>
        <p:cNvGrpSpPr/>
        <p:nvPr/>
      </p:nvGrpSpPr>
      <p:grpSpPr>
        <a:xfrm>
          <a:off x="0" y="0"/>
          <a:ext cx="0" cy="0"/>
          <a:chOff x="0" y="0"/>
          <a:chExt cx="0" cy="0"/>
        </a:xfrm>
      </p:grpSpPr>
      <p:sp>
        <p:nvSpPr>
          <p:cNvPr id="754" name="Google Shape;754;p1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55" name="Google Shape;755;p115"/>
          <p:cNvSpPr txBox="1"/>
          <p:nvPr>
            <p:ph type="title"/>
          </p:nvPr>
        </p:nvSpPr>
        <p:spPr>
          <a:xfrm>
            <a:off x="199900" y="171700"/>
            <a:ext cx="74658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56" name="Google Shape;756;p115"/>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57" name="Google Shape;757;p115"/>
          <p:cNvPicPr preferRelativeResize="0"/>
          <p:nvPr/>
        </p:nvPicPr>
        <p:blipFill>
          <a:blip r:embed="rId2">
            <a:alphaModFix/>
          </a:blip>
          <a:stretch>
            <a:fillRect/>
          </a:stretch>
        </p:blipFill>
        <p:spPr>
          <a:xfrm>
            <a:off x="277263" y="4842749"/>
            <a:ext cx="880328" cy="254050"/>
          </a:xfrm>
          <a:prstGeom prst="rect">
            <a:avLst/>
          </a:prstGeom>
          <a:noFill/>
          <a:ln>
            <a:noFill/>
          </a:ln>
        </p:spPr>
      </p:pic>
      <p:pic>
        <p:nvPicPr>
          <p:cNvPr id="758" name="Google Shape;758;p115"/>
          <p:cNvPicPr preferRelativeResize="0"/>
          <p:nvPr/>
        </p:nvPicPr>
        <p:blipFill>
          <a:blip r:embed="rId3">
            <a:alphaModFix/>
          </a:blip>
          <a:stretch>
            <a:fillRect/>
          </a:stretch>
        </p:blipFill>
        <p:spPr>
          <a:xfrm>
            <a:off x="8426225" y="88700"/>
            <a:ext cx="641150" cy="956050"/>
          </a:xfrm>
          <a:prstGeom prst="rect">
            <a:avLst/>
          </a:prstGeom>
          <a:noFill/>
          <a:ln>
            <a:noFill/>
          </a:ln>
        </p:spPr>
      </p:pic>
    </p:spTree>
  </p:cSld>
  <p:clrMapOvr>
    <a:masterClrMapping/>
  </p:clrMapOvr>
</p:sldLayout>
</file>

<file path=ppt/slideLayouts/slideLayout1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 Steps">
  <p:cSld name="MAIN_POINT">
    <p:spTree>
      <p:nvGrpSpPr>
        <p:cNvPr id="759" name="Shape 759"/>
        <p:cNvGrpSpPr/>
        <p:nvPr/>
      </p:nvGrpSpPr>
      <p:grpSpPr>
        <a:xfrm>
          <a:off x="0" y="0"/>
          <a:ext cx="0" cy="0"/>
          <a:chOff x="0" y="0"/>
          <a:chExt cx="0" cy="0"/>
        </a:xfrm>
      </p:grpSpPr>
      <p:sp>
        <p:nvSpPr>
          <p:cNvPr id="760" name="Google Shape;760;p1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61" name="Google Shape;761;p116"/>
          <p:cNvSpPr txBox="1"/>
          <p:nvPr>
            <p:ph type="title"/>
          </p:nvPr>
        </p:nvSpPr>
        <p:spPr>
          <a:xfrm>
            <a:off x="199900" y="17170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62" name="Google Shape;762;p116"/>
          <p:cNvSpPr txBox="1"/>
          <p:nvPr/>
        </p:nvSpPr>
        <p:spPr>
          <a:xfrm>
            <a:off x="159725" y="1108850"/>
            <a:ext cx="880200" cy="62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rgbClr val="495965"/>
                </a:solidFill>
                <a:latin typeface="Proxima Nova"/>
                <a:ea typeface="Proxima Nova"/>
                <a:cs typeface="Proxima Nova"/>
                <a:sym typeface="Proxima Nova"/>
              </a:rPr>
              <a:t>Phase 1</a:t>
            </a:r>
            <a:endParaRPr b="1" sz="1600">
              <a:solidFill>
                <a:srgbClr val="495965"/>
              </a:solidFill>
              <a:latin typeface="Proxima Nova"/>
              <a:ea typeface="Proxima Nova"/>
              <a:cs typeface="Proxima Nova"/>
              <a:sym typeface="Proxima Nova"/>
            </a:endParaRPr>
          </a:p>
        </p:txBody>
      </p:sp>
      <p:sp>
        <p:nvSpPr>
          <p:cNvPr id="763" name="Google Shape;763;p116"/>
          <p:cNvSpPr txBox="1"/>
          <p:nvPr/>
        </p:nvSpPr>
        <p:spPr>
          <a:xfrm>
            <a:off x="159725" y="2404250"/>
            <a:ext cx="880200" cy="62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rgbClr val="495965"/>
                </a:solidFill>
                <a:latin typeface="Proxima Nova"/>
                <a:ea typeface="Proxima Nova"/>
                <a:cs typeface="Proxima Nova"/>
                <a:sym typeface="Proxima Nova"/>
              </a:rPr>
              <a:t>Phase 2</a:t>
            </a:r>
            <a:endParaRPr b="1" sz="1600">
              <a:solidFill>
                <a:srgbClr val="495965"/>
              </a:solidFill>
              <a:latin typeface="Proxima Nova"/>
              <a:ea typeface="Proxima Nova"/>
              <a:cs typeface="Proxima Nova"/>
              <a:sym typeface="Proxima Nova"/>
            </a:endParaRPr>
          </a:p>
        </p:txBody>
      </p:sp>
      <p:sp>
        <p:nvSpPr>
          <p:cNvPr id="764" name="Google Shape;764;p116"/>
          <p:cNvSpPr txBox="1"/>
          <p:nvPr/>
        </p:nvSpPr>
        <p:spPr>
          <a:xfrm>
            <a:off x="159725" y="3699650"/>
            <a:ext cx="880200" cy="62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rgbClr val="495965"/>
                </a:solidFill>
                <a:latin typeface="Proxima Nova"/>
                <a:ea typeface="Proxima Nova"/>
                <a:cs typeface="Proxima Nova"/>
                <a:sym typeface="Proxima Nova"/>
              </a:rPr>
              <a:t>Phase 3</a:t>
            </a:r>
            <a:endParaRPr b="1" sz="1600">
              <a:solidFill>
                <a:srgbClr val="495965"/>
              </a:solidFill>
              <a:latin typeface="Proxima Nova"/>
              <a:ea typeface="Proxima Nova"/>
              <a:cs typeface="Proxima Nova"/>
              <a:sym typeface="Proxima Nova"/>
            </a:endParaRPr>
          </a:p>
        </p:txBody>
      </p:sp>
      <p:sp>
        <p:nvSpPr>
          <p:cNvPr id="765" name="Google Shape;765;p116"/>
          <p:cNvSpPr/>
          <p:nvPr/>
        </p:nvSpPr>
        <p:spPr>
          <a:xfrm>
            <a:off x="1207925" y="813950"/>
            <a:ext cx="5445900" cy="1219500"/>
          </a:xfrm>
          <a:prstGeom prst="roundRect">
            <a:avLst>
              <a:gd fmla="val 16667" name="adj"/>
            </a:avLst>
          </a:prstGeom>
          <a:noFill/>
          <a:ln cap="flat" cmpd="sng" w="38100">
            <a:solidFill>
              <a:srgbClr val="01466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6" name="Google Shape;766;p116"/>
          <p:cNvSpPr/>
          <p:nvPr/>
        </p:nvSpPr>
        <p:spPr>
          <a:xfrm>
            <a:off x="1207925" y="2109350"/>
            <a:ext cx="5445900" cy="1219500"/>
          </a:xfrm>
          <a:prstGeom prst="roundRect">
            <a:avLst>
              <a:gd fmla="val 16667" name="adj"/>
            </a:avLst>
          </a:prstGeom>
          <a:noFill/>
          <a:ln cap="flat" cmpd="sng" w="38100">
            <a:solidFill>
              <a:srgbClr val="00AAE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7" name="Google Shape;767;p116"/>
          <p:cNvSpPr/>
          <p:nvPr/>
        </p:nvSpPr>
        <p:spPr>
          <a:xfrm>
            <a:off x="1207925" y="3404750"/>
            <a:ext cx="5445900" cy="1219500"/>
          </a:xfrm>
          <a:prstGeom prst="roundRect">
            <a:avLst>
              <a:gd fmla="val 16667" name="adj"/>
            </a:avLst>
          </a:prstGeom>
          <a:noFill/>
          <a:ln cap="flat" cmpd="sng" w="38100">
            <a:solidFill>
              <a:srgbClr val="A9DDF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68" name="Google Shape;768;p116"/>
          <p:cNvPicPr preferRelativeResize="0"/>
          <p:nvPr/>
        </p:nvPicPr>
        <p:blipFill>
          <a:blip r:embed="rId2">
            <a:alphaModFix/>
          </a:blip>
          <a:stretch>
            <a:fillRect/>
          </a:stretch>
        </p:blipFill>
        <p:spPr>
          <a:xfrm>
            <a:off x="1395140" y="930100"/>
            <a:ext cx="420010" cy="405000"/>
          </a:xfrm>
          <a:prstGeom prst="rect">
            <a:avLst/>
          </a:prstGeom>
          <a:noFill/>
          <a:ln>
            <a:noFill/>
          </a:ln>
        </p:spPr>
      </p:pic>
      <p:pic>
        <p:nvPicPr>
          <p:cNvPr id="769" name="Google Shape;769;p116"/>
          <p:cNvPicPr preferRelativeResize="0"/>
          <p:nvPr/>
        </p:nvPicPr>
        <p:blipFill>
          <a:blip r:embed="rId3">
            <a:alphaModFix/>
          </a:blip>
          <a:stretch>
            <a:fillRect/>
          </a:stretch>
        </p:blipFill>
        <p:spPr>
          <a:xfrm>
            <a:off x="1395149" y="1501856"/>
            <a:ext cx="420000" cy="440743"/>
          </a:xfrm>
          <a:prstGeom prst="rect">
            <a:avLst/>
          </a:prstGeom>
          <a:noFill/>
          <a:ln>
            <a:noFill/>
          </a:ln>
        </p:spPr>
      </p:pic>
      <p:pic>
        <p:nvPicPr>
          <p:cNvPr id="770" name="Google Shape;770;p116"/>
          <p:cNvPicPr preferRelativeResize="0"/>
          <p:nvPr/>
        </p:nvPicPr>
        <p:blipFill>
          <a:blip r:embed="rId4">
            <a:alphaModFix/>
          </a:blip>
          <a:stretch>
            <a:fillRect/>
          </a:stretch>
        </p:blipFill>
        <p:spPr>
          <a:xfrm>
            <a:off x="1395150" y="2233765"/>
            <a:ext cx="420000" cy="508409"/>
          </a:xfrm>
          <a:prstGeom prst="rect">
            <a:avLst/>
          </a:prstGeom>
          <a:noFill/>
          <a:ln>
            <a:noFill/>
          </a:ln>
        </p:spPr>
      </p:pic>
      <p:pic>
        <p:nvPicPr>
          <p:cNvPr id="771" name="Google Shape;771;p116"/>
          <p:cNvPicPr preferRelativeResize="0"/>
          <p:nvPr/>
        </p:nvPicPr>
        <p:blipFill>
          <a:blip r:embed="rId5">
            <a:alphaModFix/>
          </a:blip>
          <a:stretch>
            <a:fillRect/>
          </a:stretch>
        </p:blipFill>
        <p:spPr>
          <a:xfrm>
            <a:off x="1347806" y="2743062"/>
            <a:ext cx="514683" cy="508400"/>
          </a:xfrm>
          <a:prstGeom prst="rect">
            <a:avLst/>
          </a:prstGeom>
          <a:noFill/>
          <a:ln>
            <a:noFill/>
          </a:ln>
        </p:spPr>
      </p:pic>
      <p:pic>
        <p:nvPicPr>
          <p:cNvPr id="772" name="Google Shape;772;p116"/>
          <p:cNvPicPr preferRelativeResize="0"/>
          <p:nvPr/>
        </p:nvPicPr>
        <p:blipFill>
          <a:blip r:embed="rId6">
            <a:alphaModFix/>
          </a:blip>
          <a:stretch>
            <a:fillRect/>
          </a:stretch>
        </p:blipFill>
        <p:spPr>
          <a:xfrm>
            <a:off x="1395150" y="3539788"/>
            <a:ext cx="420000" cy="429874"/>
          </a:xfrm>
          <a:prstGeom prst="rect">
            <a:avLst/>
          </a:prstGeom>
          <a:noFill/>
          <a:ln>
            <a:noFill/>
          </a:ln>
        </p:spPr>
      </p:pic>
      <p:pic>
        <p:nvPicPr>
          <p:cNvPr id="773" name="Google Shape;773;p116"/>
          <p:cNvPicPr preferRelativeResize="0"/>
          <p:nvPr/>
        </p:nvPicPr>
        <p:blipFill>
          <a:blip r:embed="rId7">
            <a:alphaModFix/>
          </a:blip>
          <a:stretch>
            <a:fillRect/>
          </a:stretch>
        </p:blipFill>
        <p:spPr>
          <a:xfrm>
            <a:off x="1395149" y="4087271"/>
            <a:ext cx="420000" cy="409992"/>
          </a:xfrm>
          <a:prstGeom prst="rect">
            <a:avLst/>
          </a:prstGeom>
          <a:noFill/>
          <a:ln>
            <a:noFill/>
          </a:ln>
        </p:spPr>
      </p:pic>
      <p:sp>
        <p:nvSpPr>
          <p:cNvPr id="774" name="Google Shape;774;p116"/>
          <p:cNvSpPr txBox="1"/>
          <p:nvPr/>
        </p:nvSpPr>
        <p:spPr>
          <a:xfrm>
            <a:off x="1968355" y="917553"/>
            <a:ext cx="4609200" cy="338100"/>
          </a:xfrm>
          <a:prstGeom prst="rect">
            <a:avLst/>
          </a:prstGeom>
          <a:noFill/>
          <a:ln>
            <a:noFill/>
          </a:ln>
        </p:spPr>
        <p:txBody>
          <a:bodyPr anchorCtr="0" anchor="t" bIns="91425" lIns="91425" spcFirstLastPara="1" rIns="91425" wrap="square" tIns="91425">
            <a:noAutofit/>
          </a:bodyPr>
          <a:lstStyle/>
          <a:p>
            <a:pPr indent="-361950" lvl="0" marL="457200" rtl="0" algn="l">
              <a:spcBef>
                <a:spcPts val="0"/>
              </a:spcBef>
              <a:spcAft>
                <a:spcPts val="0"/>
              </a:spcAft>
              <a:buClr>
                <a:srgbClr val="495965"/>
              </a:buClr>
              <a:buSzPts val="2100"/>
              <a:buFont typeface="Proxima Nova"/>
              <a:buAutoNum type="arabicPeriod"/>
            </a:pPr>
            <a:r>
              <a:rPr lang="en" sz="2100">
                <a:solidFill>
                  <a:srgbClr val="495965"/>
                </a:solidFill>
                <a:latin typeface="Proxima Nova"/>
                <a:ea typeface="Proxima Nova"/>
                <a:cs typeface="Proxima Nova"/>
                <a:sym typeface="Proxima Nova"/>
              </a:rPr>
              <a:t>Establish a Process</a:t>
            </a:r>
            <a:endParaRPr sz="2100">
              <a:solidFill>
                <a:srgbClr val="495965"/>
              </a:solidFill>
              <a:latin typeface="Proxima Nova"/>
              <a:ea typeface="Proxima Nova"/>
              <a:cs typeface="Proxima Nova"/>
              <a:sym typeface="Proxima Nova"/>
            </a:endParaRPr>
          </a:p>
        </p:txBody>
      </p:sp>
      <p:sp>
        <p:nvSpPr>
          <p:cNvPr id="775" name="Google Shape;775;p116"/>
          <p:cNvSpPr txBox="1"/>
          <p:nvPr/>
        </p:nvSpPr>
        <p:spPr>
          <a:xfrm>
            <a:off x="2004668" y="1469311"/>
            <a:ext cx="46092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100">
                <a:solidFill>
                  <a:srgbClr val="495965"/>
                </a:solidFill>
                <a:latin typeface="Proxima Nova"/>
                <a:ea typeface="Proxima Nova"/>
                <a:cs typeface="Proxima Nova"/>
                <a:sym typeface="Proxima Nova"/>
              </a:rPr>
              <a:t>2.   Develop Your Lens</a:t>
            </a:r>
            <a:endParaRPr sz="2100">
              <a:solidFill>
                <a:srgbClr val="495965"/>
              </a:solidFill>
              <a:latin typeface="Proxima Nova"/>
              <a:ea typeface="Proxima Nova"/>
              <a:cs typeface="Proxima Nova"/>
              <a:sym typeface="Proxima Nova"/>
            </a:endParaRPr>
          </a:p>
        </p:txBody>
      </p:sp>
      <p:sp>
        <p:nvSpPr>
          <p:cNvPr id="776" name="Google Shape;776;p116"/>
          <p:cNvSpPr txBox="1"/>
          <p:nvPr/>
        </p:nvSpPr>
        <p:spPr>
          <a:xfrm>
            <a:off x="2050599" y="2242926"/>
            <a:ext cx="4609200" cy="33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100">
                <a:solidFill>
                  <a:srgbClr val="495965"/>
                </a:solidFill>
                <a:latin typeface="Proxima Nova"/>
                <a:ea typeface="Proxima Nova"/>
                <a:cs typeface="Proxima Nova"/>
                <a:sym typeface="Proxima Nova"/>
              </a:rPr>
              <a:t>3.   Know and Winnow Your Choices</a:t>
            </a:r>
            <a:endParaRPr sz="2100">
              <a:solidFill>
                <a:srgbClr val="495965"/>
              </a:solidFill>
              <a:latin typeface="Proxima Nova"/>
              <a:ea typeface="Proxima Nova"/>
              <a:cs typeface="Proxima Nova"/>
              <a:sym typeface="Proxima Nova"/>
            </a:endParaRPr>
          </a:p>
        </p:txBody>
      </p:sp>
      <p:sp>
        <p:nvSpPr>
          <p:cNvPr id="777" name="Google Shape;777;p116"/>
          <p:cNvSpPr txBox="1"/>
          <p:nvPr/>
        </p:nvSpPr>
        <p:spPr>
          <a:xfrm>
            <a:off x="2050599" y="2775544"/>
            <a:ext cx="46092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100">
                <a:solidFill>
                  <a:srgbClr val="495965"/>
                </a:solidFill>
                <a:latin typeface="Proxima Nova"/>
                <a:ea typeface="Proxima Nova"/>
                <a:cs typeface="Proxima Nova"/>
                <a:sym typeface="Proxima Nova"/>
              </a:rPr>
              <a:t>4.   Investigate the Materials</a:t>
            </a:r>
            <a:endParaRPr sz="2100">
              <a:solidFill>
                <a:srgbClr val="495965"/>
              </a:solidFill>
              <a:latin typeface="Proxima Nova"/>
              <a:ea typeface="Proxima Nova"/>
              <a:cs typeface="Proxima Nova"/>
              <a:sym typeface="Proxima Nova"/>
            </a:endParaRPr>
          </a:p>
        </p:txBody>
      </p:sp>
      <p:sp>
        <p:nvSpPr>
          <p:cNvPr id="778" name="Google Shape;778;p116"/>
          <p:cNvSpPr txBox="1"/>
          <p:nvPr/>
        </p:nvSpPr>
        <p:spPr>
          <a:xfrm>
            <a:off x="2050599" y="3536752"/>
            <a:ext cx="46092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100">
                <a:solidFill>
                  <a:srgbClr val="495965"/>
                </a:solidFill>
                <a:latin typeface="Proxima Nova"/>
                <a:ea typeface="Proxima Nova"/>
                <a:cs typeface="Proxima Nova"/>
                <a:sym typeface="Proxima Nova"/>
              </a:rPr>
              <a:t>5.   Decide and Prepare to Launch</a:t>
            </a:r>
            <a:endParaRPr sz="2100">
              <a:solidFill>
                <a:srgbClr val="495965"/>
              </a:solidFill>
              <a:latin typeface="Proxima Nova"/>
              <a:ea typeface="Proxima Nova"/>
              <a:cs typeface="Proxima Nova"/>
              <a:sym typeface="Proxima Nova"/>
            </a:endParaRPr>
          </a:p>
        </p:txBody>
      </p:sp>
      <p:sp>
        <p:nvSpPr>
          <p:cNvPr id="779" name="Google Shape;779;p116"/>
          <p:cNvSpPr txBox="1"/>
          <p:nvPr/>
        </p:nvSpPr>
        <p:spPr>
          <a:xfrm>
            <a:off x="2050599" y="4064645"/>
            <a:ext cx="46092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100">
                <a:solidFill>
                  <a:srgbClr val="495965"/>
                </a:solidFill>
                <a:latin typeface="Proxima Nova"/>
                <a:ea typeface="Proxima Nova"/>
                <a:cs typeface="Proxima Nova"/>
                <a:sym typeface="Proxima Nova"/>
              </a:rPr>
              <a:t>6.   Implement the Materials</a:t>
            </a:r>
            <a:r>
              <a:rPr lang="en" sz="2100">
                <a:solidFill>
                  <a:srgbClr val="E8E8E8"/>
                </a:solidFill>
                <a:latin typeface="Proxima Nova"/>
                <a:ea typeface="Proxima Nova"/>
                <a:cs typeface="Proxima Nova"/>
                <a:sym typeface="Proxima Nova"/>
              </a:rPr>
              <a:t> </a:t>
            </a:r>
            <a:endParaRPr sz="2100">
              <a:solidFill>
                <a:srgbClr val="E8E8E8"/>
              </a:solidFill>
              <a:latin typeface="Proxima Nova"/>
              <a:ea typeface="Proxima Nova"/>
              <a:cs typeface="Proxima Nova"/>
              <a:sym typeface="Proxima Nova"/>
            </a:endParaRPr>
          </a:p>
        </p:txBody>
      </p:sp>
      <p:sp>
        <p:nvSpPr>
          <p:cNvPr id="780" name="Google Shape;780;p116"/>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81" name="Google Shape;781;p116"/>
          <p:cNvPicPr preferRelativeResize="0"/>
          <p:nvPr/>
        </p:nvPicPr>
        <p:blipFill>
          <a:blip r:embed="rId8">
            <a:alphaModFix/>
          </a:blip>
          <a:stretch>
            <a:fillRect/>
          </a:stretch>
        </p:blipFill>
        <p:spPr>
          <a:xfrm>
            <a:off x="277263" y="4842749"/>
            <a:ext cx="880328" cy="254050"/>
          </a:xfrm>
          <a:prstGeom prst="rect">
            <a:avLst/>
          </a:prstGeom>
          <a:noFill/>
          <a:ln>
            <a:noFill/>
          </a:ln>
        </p:spPr>
      </p:pic>
      <p:sp>
        <p:nvSpPr>
          <p:cNvPr id="782" name="Google Shape;782;p116"/>
          <p:cNvSpPr/>
          <p:nvPr/>
        </p:nvSpPr>
        <p:spPr>
          <a:xfrm>
            <a:off x="6886638" y="875616"/>
            <a:ext cx="300600" cy="1144200"/>
          </a:xfrm>
          <a:prstGeom prst="rightBrace">
            <a:avLst>
              <a:gd fmla="val 50000" name="adj1"/>
              <a:gd fmla="val 50000" name="adj2"/>
            </a:avLst>
          </a:prstGeom>
          <a:noFill/>
          <a:ln cap="flat" cmpd="sng" w="19050">
            <a:solidFill>
              <a:srgbClr val="01466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0A3E59"/>
              </a:solidFill>
            </a:endParaRPr>
          </a:p>
        </p:txBody>
      </p:sp>
      <p:sp>
        <p:nvSpPr>
          <p:cNvPr id="783" name="Google Shape;783;p116"/>
          <p:cNvSpPr/>
          <p:nvPr/>
        </p:nvSpPr>
        <p:spPr>
          <a:xfrm>
            <a:off x="6886638" y="2171016"/>
            <a:ext cx="300600" cy="1144200"/>
          </a:xfrm>
          <a:prstGeom prst="rightBrace">
            <a:avLst>
              <a:gd fmla="val 50000" name="adj1"/>
              <a:gd fmla="val 50000" name="adj2"/>
            </a:avLst>
          </a:prstGeom>
          <a:noFill/>
          <a:ln cap="flat" cmpd="sng" w="19050">
            <a:solidFill>
              <a:srgbClr val="00AAE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00AAE7"/>
              </a:solidFill>
            </a:endParaRPr>
          </a:p>
        </p:txBody>
      </p:sp>
      <p:sp>
        <p:nvSpPr>
          <p:cNvPr id="784" name="Google Shape;784;p116"/>
          <p:cNvSpPr/>
          <p:nvPr/>
        </p:nvSpPr>
        <p:spPr>
          <a:xfrm>
            <a:off x="6886638" y="3466416"/>
            <a:ext cx="300600" cy="1144200"/>
          </a:xfrm>
          <a:prstGeom prst="rightBrace">
            <a:avLst>
              <a:gd fmla="val 50000" name="adj1"/>
              <a:gd fmla="val 50000" name="adj2"/>
            </a:avLst>
          </a:prstGeom>
          <a:noFill/>
          <a:ln cap="flat" cmpd="sng" w="19050">
            <a:solidFill>
              <a:srgbClr val="A9DDF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5" name="Google Shape;785;p116"/>
          <p:cNvSpPr txBox="1"/>
          <p:nvPr/>
        </p:nvSpPr>
        <p:spPr>
          <a:xfrm>
            <a:off x="7316600" y="1193475"/>
            <a:ext cx="1491000" cy="508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rgbClr val="495965"/>
                </a:solidFill>
                <a:latin typeface="Proxima Nova"/>
                <a:ea typeface="Proxima Nova"/>
                <a:cs typeface="Proxima Nova"/>
                <a:sym typeface="Proxima Nova"/>
              </a:rPr>
              <a:t>“Prepare” </a:t>
            </a:r>
            <a:endParaRPr b="1" sz="1600">
              <a:solidFill>
                <a:srgbClr val="495965"/>
              </a:solidFill>
              <a:latin typeface="Proxima Nova"/>
              <a:ea typeface="Proxima Nova"/>
              <a:cs typeface="Proxima Nova"/>
              <a:sym typeface="Proxima Nova"/>
            </a:endParaRPr>
          </a:p>
        </p:txBody>
      </p:sp>
      <p:sp>
        <p:nvSpPr>
          <p:cNvPr id="786" name="Google Shape;786;p116"/>
          <p:cNvSpPr txBox="1"/>
          <p:nvPr/>
        </p:nvSpPr>
        <p:spPr>
          <a:xfrm>
            <a:off x="7316600" y="2514335"/>
            <a:ext cx="1491000" cy="44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rgbClr val="495965"/>
                </a:solidFill>
                <a:latin typeface="Proxima Nova"/>
                <a:ea typeface="Proxima Nova"/>
                <a:cs typeface="Proxima Nova"/>
                <a:sym typeface="Proxima Nova"/>
              </a:rPr>
              <a:t>“Study” </a:t>
            </a:r>
            <a:endParaRPr b="1" sz="1600">
              <a:solidFill>
                <a:srgbClr val="495965"/>
              </a:solidFill>
              <a:latin typeface="Proxima Nova"/>
              <a:ea typeface="Proxima Nova"/>
              <a:cs typeface="Proxima Nova"/>
              <a:sym typeface="Proxima Nova"/>
            </a:endParaRPr>
          </a:p>
        </p:txBody>
      </p:sp>
      <p:sp>
        <p:nvSpPr>
          <p:cNvPr id="787" name="Google Shape;787;p116"/>
          <p:cNvSpPr txBox="1"/>
          <p:nvPr/>
        </p:nvSpPr>
        <p:spPr>
          <a:xfrm>
            <a:off x="7316600" y="3573057"/>
            <a:ext cx="1491000" cy="882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rgbClr val="495965"/>
                </a:solidFill>
                <a:latin typeface="Proxima Nova"/>
                <a:ea typeface="Proxima Nova"/>
                <a:cs typeface="Proxima Nova"/>
                <a:sym typeface="Proxima Nova"/>
              </a:rPr>
              <a:t>“Prepare to Launch &amp; Implement” </a:t>
            </a:r>
            <a:endParaRPr b="1" sz="1600">
              <a:solidFill>
                <a:srgbClr val="495965"/>
              </a:solidFill>
              <a:latin typeface="Proxima Nova"/>
              <a:ea typeface="Proxima Nova"/>
              <a:cs typeface="Proxima Nova"/>
              <a:sym typeface="Proxima Nova"/>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Blue">
  <p:cSld name="SECTION_TITLE_AND_DESCRIPTION">
    <p:spTree>
      <p:nvGrpSpPr>
        <p:cNvPr id="788" name="Shape 788"/>
        <p:cNvGrpSpPr/>
        <p:nvPr/>
      </p:nvGrpSpPr>
      <p:grpSpPr>
        <a:xfrm>
          <a:off x="0" y="0"/>
          <a:ext cx="0" cy="0"/>
          <a:chOff x="0" y="0"/>
          <a:chExt cx="0" cy="0"/>
        </a:xfrm>
      </p:grpSpPr>
      <p:sp>
        <p:nvSpPr>
          <p:cNvPr id="789" name="Google Shape;789;p117"/>
          <p:cNvSpPr/>
          <p:nvPr/>
        </p:nvSpPr>
        <p:spPr>
          <a:xfrm>
            <a:off x="0" y="0"/>
            <a:ext cx="34041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0" name="Google Shape;790;p117"/>
          <p:cNvSpPr txBox="1"/>
          <p:nvPr>
            <p:ph type="title"/>
          </p:nvPr>
        </p:nvSpPr>
        <p:spPr>
          <a:xfrm>
            <a:off x="142800" y="1627525"/>
            <a:ext cx="3118500" cy="13914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lt1"/>
              </a:buClr>
              <a:buSzPts val="3000"/>
              <a:buNone/>
              <a:defRPr sz="3000">
                <a:solidFill>
                  <a:schemeClr val="lt1"/>
                </a:solidFill>
              </a:defRPr>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791" name="Google Shape;791;p1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792" name="Google Shape;792;p117"/>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1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Yellow">
  <p:cSld name="SECTION_TITLE_AND_DESCRIPTION_1">
    <p:spTree>
      <p:nvGrpSpPr>
        <p:cNvPr id="793" name="Shape 793"/>
        <p:cNvGrpSpPr/>
        <p:nvPr/>
      </p:nvGrpSpPr>
      <p:grpSpPr>
        <a:xfrm>
          <a:off x="0" y="0"/>
          <a:ext cx="0" cy="0"/>
          <a:chOff x="0" y="0"/>
          <a:chExt cx="0" cy="0"/>
        </a:xfrm>
      </p:grpSpPr>
      <p:sp>
        <p:nvSpPr>
          <p:cNvPr id="794" name="Google Shape;794;p118"/>
          <p:cNvSpPr/>
          <p:nvPr/>
        </p:nvSpPr>
        <p:spPr>
          <a:xfrm>
            <a:off x="0" y="0"/>
            <a:ext cx="3404100" cy="51435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5" name="Google Shape;795;p1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796" name="Google Shape;796;p118"/>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797" name="Google Shape;797;p118"/>
          <p:cNvSpPr txBox="1"/>
          <p:nvPr>
            <p:ph type="title"/>
          </p:nvPr>
        </p:nvSpPr>
        <p:spPr>
          <a:xfrm>
            <a:off x="142800" y="1627525"/>
            <a:ext cx="3118500" cy="13914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lt1"/>
              </a:buClr>
              <a:buSzPts val="3000"/>
              <a:buNone/>
              <a:defRPr sz="3000">
                <a:solidFill>
                  <a:schemeClr val="lt1"/>
                </a:solidFill>
              </a:defRPr>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doption Process Simplified">
  <p:cSld name="CAPTION_ONLY">
    <p:spTree>
      <p:nvGrpSpPr>
        <p:cNvPr id="798" name="Shape 798"/>
        <p:cNvGrpSpPr/>
        <p:nvPr/>
      </p:nvGrpSpPr>
      <p:grpSpPr>
        <a:xfrm>
          <a:off x="0" y="0"/>
          <a:ext cx="0" cy="0"/>
          <a:chOff x="0" y="0"/>
          <a:chExt cx="0" cy="0"/>
        </a:xfrm>
      </p:grpSpPr>
      <p:sp>
        <p:nvSpPr>
          <p:cNvPr id="799" name="Google Shape;799;p1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800" name="Google Shape;800;p119"/>
          <p:cNvPicPr preferRelativeResize="0"/>
          <p:nvPr/>
        </p:nvPicPr>
        <p:blipFill>
          <a:blip r:embed="rId2">
            <a:alphaModFix/>
          </a:blip>
          <a:stretch>
            <a:fillRect/>
          </a:stretch>
        </p:blipFill>
        <p:spPr>
          <a:xfrm>
            <a:off x="686250" y="351050"/>
            <a:ext cx="7771485" cy="4441401"/>
          </a:xfrm>
          <a:prstGeom prst="rect">
            <a:avLst/>
          </a:prstGeom>
          <a:noFill/>
          <a:ln>
            <a:noFill/>
          </a:ln>
        </p:spPr>
      </p:pic>
      <p:pic>
        <p:nvPicPr>
          <p:cNvPr id="801" name="Google Shape;801;p119"/>
          <p:cNvPicPr preferRelativeResize="0"/>
          <p:nvPr/>
        </p:nvPicPr>
        <p:blipFill rotWithShape="1">
          <a:blip r:embed="rId3">
            <a:alphaModFix/>
          </a:blip>
          <a:srcRect b="14831" l="4949" r="20960" t="17477"/>
          <a:stretch/>
        </p:blipFill>
        <p:spPr>
          <a:xfrm>
            <a:off x="265498" y="4832297"/>
            <a:ext cx="887875" cy="268427"/>
          </a:xfrm>
          <a:prstGeom prst="rect">
            <a:avLst/>
          </a:prstGeom>
          <a:noFill/>
          <a:ln>
            <a:noFill/>
          </a:ln>
        </p:spPr>
      </p:pic>
    </p:spTree>
  </p:cSld>
  <p:clrMapOvr>
    <a:masterClrMapping/>
  </p:clrMapOvr>
</p:sldLayout>
</file>

<file path=ppt/slideLayouts/slideLayout1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Blue" type="blank">
  <p:cSld name="BLANK">
    <p:bg>
      <p:bgPr>
        <a:solidFill>
          <a:schemeClr val="lt2"/>
        </a:solidFill>
      </p:bgPr>
    </p:bg>
    <p:spTree>
      <p:nvGrpSpPr>
        <p:cNvPr id="802" name="Shape 802"/>
        <p:cNvGrpSpPr/>
        <p:nvPr/>
      </p:nvGrpSpPr>
      <p:grpSpPr>
        <a:xfrm>
          <a:off x="0" y="0"/>
          <a:ext cx="0" cy="0"/>
          <a:chOff x="0" y="0"/>
          <a:chExt cx="0" cy="0"/>
        </a:xfrm>
      </p:grpSpPr>
      <p:sp>
        <p:nvSpPr>
          <p:cNvPr id="803" name="Google Shape;803;p1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04" name="Google Shape;804;p120"/>
          <p:cNvSpPr/>
          <p:nvPr/>
        </p:nvSpPr>
        <p:spPr>
          <a:xfrm>
            <a:off x="914400" y="812400"/>
            <a:ext cx="7315200" cy="3518700"/>
          </a:xfrm>
          <a:prstGeom prst="rect">
            <a:avLst/>
          </a:prstGeom>
          <a:noFill/>
          <a:ln cap="flat" cmpd="sng" w="1270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entury Gothic"/>
              <a:ea typeface="Century Gothic"/>
              <a:cs typeface="Century Gothic"/>
              <a:sym typeface="Century Gothic"/>
            </a:endParaRPr>
          </a:p>
        </p:txBody>
      </p:sp>
      <p:pic>
        <p:nvPicPr>
          <p:cNvPr id="805" name="Google Shape;805;p120"/>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1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Dark Blue">
  <p:cSld name="BLANK_1">
    <p:bg>
      <p:bgPr>
        <a:solidFill>
          <a:schemeClr val="dk1"/>
        </a:solidFill>
      </p:bgPr>
    </p:bg>
    <p:spTree>
      <p:nvGrpSpPr>
        <p:cNvPr id="806" name="Shape 806"/>
        <p:cNvGrpSpPr/>
        <p:nvPr/>
      </p:nvGrpSpPr>
      <p:grpSpPr>
        <a:xfrm>
          <a:off x="0" y="0"/>
          <a:ext cx="0" cy="0"/>
          <a:chOff x="0" y="0"/>
          <a:chExt cx="0" cy="0"/>
        </a:xfrm>
      </p:grpSpPr>
      <p:sp>
        <p:nvSpPr>
          <p:cNvPr id="807" name="Google Shape;807;p1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08" name="Google Shape;808;p121"/>
          <p:cNvSpPr/>
          <p:nvPr/>
        </p:nvSpPr>
        <p:spPr>
          <a:xfrm>
            <a:off x="914400" y="812400"/>
            <a:ext cx="7315200" cy="3518700"/>
          </a:xfrm>
          <a:prstGeom prst="rect">
            <a:avLst/>
          </a:prstGeom>
          <a:noFill/>
          <a:ln cap="flat" cmpd="sng" w="1270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entury Gothic"/>
              <a:ea typeface="Century Gothic"/>
              <a:cs typeface="Century Gothic"/>
              <a:sym typeface="Century Gothic"/>
            </a:endParaRPr>
          </a:p>
        </p:txBody>
      </p:sp>
      <p:pic>
        <p:nvPicPr>
          <p:cNvPr id="809" name="Google Shape;809;p121"/>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1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Yellow">
  <p:cSld name="BLANK_1_1">
    <p:bg>
      <p:bgPr>
        <a:solidFill>
          <a:schemeClr val="accent5"/>
        </a:solidFill>
      </p:bgPr>
    </p:bg>
    <p:spTree>
      <p:nvGrpSpPr>
        <p:cNvPr id="810" name="Shape 810"/>
        <p:cNvGrpSpPr/>
        <p:nvPr/>
      </p:nvGrpSpPr>
      <p:grpSpPr>
        <a:xfrm>
          <a:off x="0" y="0"/>
          <a:ext cx="0" cy="0"/>
          <a:chOff x="0" y="0"/>
          <a:chExt cx="0" cy="0"/>
        </a:xfrm>
      </p:grpSpPr>
      <p:sp>
        <p:nvSpPr>
          <p:cNvPr id="811" name="Google Shape;811;p1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12" name="Google Shape;812;p122"/>
          <p:cNvSpPr/>
          <p:nvPr/>
        </p:nvSpPr>
        <p:spPr>
          <a:xfrm>
            <a:off x="914400" y="812400"/>
            <a:ext cx="7315200" cy="3518700"/>
          </a:xfrm>
          <a:prstGeom prst="rect">
            <a:avLst/>
          </a:prstGeom>
          <a:noFill/>
          <a:ln cap="flat" cmpd="sng" w="1270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entury Gothic"/>
              <a:ea typeface="Century Gothic"/>
              <a:cs typeface="Century Gothic"/>
              <a:sym typeface="Century Gothic"/>
            </a:endParaRPr>
          </a:p>
        </p:txBody>
      </p:sp>
      <p:pic>
        <p:nvPicPr>
          <p:cNvPr id="813" name="Google Shape;813;p122"/>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Headlines">
  <p:cSld name="ONE_COLUMN_TEXT_1_1_1">
    <p:spTree>
      <p:nvGrpSpPr>
        <p:cNvPr id="84" name="Shape 84"/>
        <p:cNvGrpSpPr/>
        <p:nvPr/>
      </p:nvGrpSpPr>
      <p:grpSpPr>
        <a:xfrm>
          <a:off x="0" y="0"/>
          <a:ext cx="0" cy="0"/>
          <a:chOff x="0" y="0"/>
          <a:chExt cx="0" cy="0"/>
        </a:xfrm>
      </p:grpSpPr>
      <p:sp>
        <p:nvSpPr>
          <p:cNvPr id="85" name="Google Shape;85;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6" name="Google Shape;86;p13"/>
          <p:cNvSpPr txBox="1"/>
          <p:nvPr>
            <p:ph type="title"/>
          </p:nvPr>
        </p:nvSpPr>
        <p:spPr>
          <a:xfrm>
            <a:off x="199900" y="171700"/>
            <a:ext cx="70827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87" name="Google Shape;87;p13"/>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8" name="Google Shape;88;p13"/>
          <p:cNvPicPr preferRelativeResize="0"/>
          <p:nvPr/>
        </p:nvPicPr>
        <p:blipFill>
          <a:blip r:embed="rId2">
            <a:alphaModFix/>
          </a:blip>
          <a:stretch>
            <a:fillRect/>
          </a:stretch>
        </p:blipFill>
        <p:spPr>
          <a:xfrm>
            <a:off x="277263" y="4842749"/>
            <a:ext cx="660244" cy="190538"/>
          </a:xfrm>
          <a:prstGeom prst="rect">
            <a:avLst/>
          </a:prstGeom>
          <a:noFill/>
          <a:ln>
            <a:noFill/>
          </a:ln>
        </p:spPr>
      </p:pic>
      <p:pic>
        <p:nvPicPr>
          <p:cNvPr id="89" name="Google Shape;89;p13"/>
          <p:cNvPicPr preferRelativeResize="0"/>
          <p:nvPr/>
        </p:nvPicPr>
        <p:blipFill>
          <a:blip r:embed="rId3">
            <a:alphaModFix/>
          </a:blip>
          <a:stretch>
            <a:fillRect/>
          </a:stretch>
        </p:blipFill>
        <p:spPr>
          <a:xfrm>
            <a:off x="7370925" y="129400"/>
            <a:ext cx="759994" cy="655106"/>
          </a:xfrm>
          <a:prstGeom prst="rect">
            <a:avLst/>
          </a:prstGeom>
          <a:noFill/>
          <a:ln>
            <a:noFill/>
          </a:ln>
        </p:spPr>
      </p:pic>
      <p:pic>
        <p:nvPicPr>
          <p:cNvPr id="90" name="Google Shape;90;p13"/>
          <p:cNvPicPr preferRelativeResize="0"/>
          <p:nvPr/>
        </p:nvPicPr>
        <p:blipFill>
          <a:blip r:embed="rId4">
            <a:alphaModFix/>
          </a:blip>
          <a:stretch>
            <a:fillRect/>
          </a:stretch>
        </p:blipFill>
        <p:spPr>
          <a:xfrm>
            <a:off x="8472455" y="242886"/>
            <a:ext cx="411526" cy="484880"/>
          </a:xfrm>
          <a:prstGeom prst="rect">
            <a:avLst/>
          </a:prstGeom>
          <a:noFill/>
          <a:ln>
            <a:noFill/>
          </a:ln>
        </p:spPr>
      </p:pic>
    </p:spTree>
  </p:cSld>
  <p:clrMapOvr>
    <a:masterClrMapping/>
  </p:clrMapOvr>
</p:sldLayout>
</file>

<file path=ppt/slideLayouts/slideLayout1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Dark Grey">
  <p:cSld name="BLANK_1_1_1">
    <p:bg>
      <p:bgPr>
        <a:solidFill>
          <a:schemeClr val="accent2"/>
        </a:solidFill>
      </p:bgPr>
    </p:bg>
    <p:spTree>
      <p:nvGrpSpPr>
        <p:cNvPr id="814" name="Shape 814"/>
        <p:cNvGrpSpPr/>
        <p:nvPr/>
      </p:nvGrpSpPr>
      <p:grpSpPr>
        <a:xfrm>
          <a:off x="0" y="0"/>
          <a:ext cx="0" cy="0"/>
          <a:chOff x="0" y="0"/>
          <a:chExt cx="0" cy="0"/>
        </a:xfrm>
      </p:grpSpPr>
      <p:sp>
        <p:nvSpPr>
          <p:cNvPr id="815" name="Google Shape;815;p1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16" name="Google Shape;816;p123"/>
          <p:cNvSpPr/>
          <p:nvPr/>
        </p:nvSpPr>
        <p:spPr>
          <a:xfrm>
            <a:off x="914400" y="812400"/>
            <a:ext cx="7315200" cy="3518700"/>
          </a:xfrm>
          <a:prstGeom prst="rect">
            <a:avLst/>
          </a:prstGeom>
          <a:noFill/>
          <a:ln cap="flat" cmpd="sng" w="1270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entury Gothic"/>
              <a:ea typeface="Century Gothic"/>
              <a:cs typeface="Century Gothic"/>
              <a:sym typeface="Century Gothic"/>
            </a:endParaRPr>
          </a:p>
        </p:txBody>
      </p:sp>
      <p:pic>
        <p:nvPicPr>
          <p:cNvPr id="817" name="Google Shape;817;p123"/>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1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Grey">
  <p:cSld name="BLANK_1_1_1_1">
    <p:bg>
      <p:bgPr>
        <a:solidFill>
          <a:schemeClr val="dk2"/>
        </a:solidFill>
      </p:bgPr>
    </p:bg>
    <p:spTree>
      <p:nvGrpSpPr>
        <p:cNvPr id="818" name="Shape 818"/>
        <p:cNvGrpSpPr/>
        <p:nvPr/>
      </p:nvGrpSpPr>
      <p:grpSpPr>
        <a:xfrm>
          <a:off x="0" y="0"/>
          <a:ext cx="0" cy="0"/>
          <a:chOff x="0" y="0"/>
          <a:chExt cx="0" cy="0"/>
        </a:xfrm>
      </p:grpSpPr>
      <p:sp>
        <p:nvSpPr>
          <p:cNvPr id="819" name="Google Shape;819;p1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20" name="Google Shape;820;p124"/>
          <p:cNvSpPr/>
          <p:nvPr/>
        </p:nvSpPr>
        <p:spPr>
          <a:xfrm>
            <a:off x="914400" y="812400"/>
            <a:ext cx="7315200" cy="3518700"/>
          </a:xfrm>
          <a:prstGeom prst="rect">
            <a:avLst/>
          </a:prstGeom>
          <a:noFill/>
          <a:ln cap="flat" cmpd="sng" w="1270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entury Gothic"/>
              <a:ea typeface="Century Gothic"/>
              <a:cs typeface="Century Gothic"/>
              <a:sym typeface="Century Gothic"/>
            </a:endParaRPr>
          </a:p>
        </p:txBody>
      </p:sp>
      <p:pic>
        <p:nvPicPr>
          <p:cNvPr id="821" name="Google Shape;821;p124"/>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1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eory of Action">
  <p:cSld name="BLANK_1_1_1_1_1">
    <p:spTree>
      <p:nvGrpSpPr>
        <p:cNvPr id="822" name="Shape 822"/>
        <p:cNvGrpSpPr/>
        <p:nvPr/>
      </p:nvGrpSpPr>
      <p:grpSpPr>
        <a:xfrm>
          <a:off x="0" y="0"/>
          <a:ext cx="0" cy="0"/>
          <a:chOff x="0" y="0"/>
          <a:chExt cx="0" cy="0"/>
        </a:xfrm>
      </p:grpSpPr>
      <p:sp>
        <p:nvSpPr>
          <p:cNvPr id="823" name="Google Shape;823;p1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24" name="Google Shape;824;p125"/>
          <p:cNvSpPr/>
          <p:nvPr/>
        </p:nvSpPr>
        <p:spPr>
          <a:xfrm>
            <a:off x="-50" y="909600"/>
            <a:ext cx="2286000" cy="3535500"/>
          </a:xfrm>
          <a:prstGeom prst="rect">
            <a:avLst/>
          </a:prstGeom>
          <a:solidFill>
            <a:srgbClr val="0A3E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sp>
        <p:nvSpPr>
          <p:cNvPr id="825" name="Google Shape;825;p125"/>
          <p:cNvSpPr/>
          <p:nvPr/>
        </p:nvSpPr>
        <p:spPr>
          <a:xfrm>
            <a:off x="2285997" y="909600"/>
            <a:ext cx="2286000" cy="3535500"/>
          </a:xfrm>
          <a:prstGeom prst="rect">
            <a:avLst/>
          </a:prstGeom>
          <a:solidFill>
            <a:srgbClr val="00AAE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sp>
        <p:nvSpPr>
          <p:cNvPr id="826" name="Google Shape;826;p125"/>
          <p:cNvSpPr/>
          <p:nvPr/>
        </p:nvSpPr>
        <p:spPr>
          <a:xfrm>
            <a:off x="4572018" y="909600"/>
            <a:ext cx="2286000" cy="3535500"/>
          </a:xfrm>
          <a:prstGeom prst="rect">
            <a:avLst/>
          </a:prstGeom>
          <a:solidFill>
            <a:srgbClr val="FFD77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sp>
        <p:nvSpPr>
          <p:cNvPr id="827" name="Google Shape;827;p125"/>
          <p:cNvSpPr/>
          <p:nvPr/>
        </p:nvSpPr>
        <p:spPr>
          <a:xfrm>
            <a:off x="6858052" y="909600"/>
            <a:ext cx="2286000" cy="3535500"/>
          </a:xfrm>
          <a:prstGeom prst="rect">
            <a:avLst/>
          </a:prstGeom>
          <a:solidFill>
            <a:srgbClr val="414D5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pic>
        <p:nvPicPr>
          <p:cNvPr id="828" name="Google Shape;828;p125"/>
          <p:cNvPicPr preferRelativeResize="0"/>
          <p:nvPr/>
        </p:nvPicPr>
        <p:blipFill>
          <a:blip r:embed="rId2">
            <a:alphaModFix/>
          </a:blip>
          <a:stretch>
            <a:fillRect/>
          </a:stretch>
        </p:blipFill>
        <p:spPr>
          <a:xfrm>
            <a:off x="527963" y="1634811"/>
            <a:ext cx="1152144" cy="1152144"/>
          </a:xfrm>
          <a:prstGeom prst="rect">
            <a:avLst/>
          </a:prstGeom>
          <a:noFill/>
          <a:ln>
            <a:noFill/>
          </a:ln>
        </p:spPr>
      </p:pic>
      <p:pic>
        <p:nvPicPr>
          <p:cNvPr id="829" name="Google Shape;829;p125"/>
          <p:cNvPicPr preferRelativeResize="0"/>
          <p:nvPr/>
        </p:nvPicPr>
        <p:blipFill>
          <a:blip r:embed="rId3">
            <a:alphaModFix/>
          </a:blip>
          <a:stretch>
            <a:fillRect/>
          </a:stretch>
        </p:blipFill>
        <p:spPr>
          <a:xfrm>
            <a:off x="2813812" y="1628924"/>
            <a:ext cx="1152143" cy="1152143"/>
          </a:xfrm>
          <a:prstGeom prst="rect">
            <a:avLst/>
          </a:prstGeom>
          <a:noFill/>
          <a:ln>
            <a:noFill/>
          </a:ln>
        </p:spPr>
      </p:pic>
      <p:pic>
        <p:nvPicPr>
          <p:cNvPr id="830" name="Google Shape;830;p125"/>
          <p:cNvPicPr preferRelativeResize="0"/>
          <p:nvPr/>
        </p:nvPicPr>
        <p:blipFill>
          <a:blip r:embed="rId4">
            <a:alphaModFix/>
          </a:blip>
          <a:stretch>
            <a:fillRect/>
          </a:stretch>
        </p:blipFill>
        <p:spPr>
          <a:xfrm>
            <a:off x="5099300" y="1634765"/>
            <a:ext cx="1152144" cy="1152144"/>
          </a:xfrm>
          <a:prstGeom prst="rect">
            <a:avLst/>
          </a:prstGeom>
          <a:noFill/>
          <a:ln>
            <a:noFill/>
          </a:ln>
        </p:spPr>
      </p:pic>
      <p:pic>
        <p:nvPicPr>
          <p:cNvPr id="831" name="Google Shape;831;p125"/>
          <p:cNvPicPr preferRelativeResize="0"/>
          <p:nvPr/>
        </p:nvPicPr>
        <p:blipFill>
          <a:blip r:embed="rId5">
            <a:alphaModFix/>
          </a:blip>
          <a:stretch>
            <a:fillRect/>
          </a:stretch>
        </p:blipFill>
        <p:spPr>
          <a:xfrm>
            <a:off x="7386325" y="1629693"/>
            <a:ext cx="1152143" cy="1152143"/>
          </a:xfrm>
          <a:prstGeom prst="rect">
            <a:avLst/>
          </a:prstGeom>
          <a:noFill/>
          <a:ln>
            <a:noFill/>
          </a:ln>
        </p:spPr>
      </p:pic>
      <p:sp>
        <p:nvSpPr>
          <p:cNvPr id="832" name="Google Shape;832;p125"/>
          <p:cNvSpPr txBox="1"/>
          <p:nvPr/>
        </p:nvSpPr>
        <p:spPr>
          <a:xfrm>
            <a:off x="214750" y="3403775"/>
            <a:ext cx="1856400" cy="1210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 sz="1800">
                <a:solidFill>
                  <a:srgbClr val="FFFFFF"/>
                </a:solidFill>
                <a:latin typeface="Proxima Nova"/>
                <a:ea typeface="Proxima Nova"/>
                <a:cs typeface="Proxima Nova"/>
                <a:sym typeface="Proxima Nova"/>
              </a:rPr>
              <a:t>IDENTIFY EXCELLENCE</a:t>
            </a:r>
            <a:endParaRPr>
              <a:solidFill>
                <a:srgbClr val="FFFFFF"/>
              </a:solidFill>
              <a:latin typeface="Proxima Nova"/>
              <a:ea typeface="Proxima Nova"/>
              <a:cs typeface="Proxima Nova"/>
              <a:sym typeface="Proxima Nova"/>
            </a:endParaRPr>
          </a:p>
        </p:txBody>
      </p:sp>
      <p:sp>
        <p:nvSpPr>
          <p:cNvPr id="833" name="Google Shape;833;p125"/>
          <p:cNvSpPr txBox="1"/>
          <p:nvPr/>
        </p:nvSpPr>
        <p:spPr>
          <a:xfrm>
            <a:off x="2500850" y="3277725"/>
            <a:ext cx="1856400" cy="13248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 sz="1800">
                <a:solidFill>
                  <a:srgbClr val="FFFFFF"/>
                </a:solidFill>
                <a:latin typeface="Proxima Nova"/>
                <a:ea typeface="Proxima Nova"/>
                <a:cs typeface="Proxima Nova"/>
                <a:sym typeface="Proxima Nova"/>
              </a:rPr>
              <a:t>INCREASE</a:t>
            </a:r>
            <a:endParaRPr>
              <a:latin typeface="Proxima Nova"/>
              <a:ea typeface="Proxima Nova"/>
              <a:cs typeface="Proxima Nova"/>
              <a:sym typeface="Proxima Nova"/>
            </a:endParaRPr>
          </a:p>
          <a:p>
            <a:pPr indent="0" lvl="0" marL="0" marR="0" rtl="0" algn="ctr">
              <a:spcBef>
                <a:spcPts val="0"/>
              </a:spcBef>
              <a:spcAft>
                <a:spcPts val="0"/>
              </a:spcAft>
              <a:buNone/>
            </a:pPr>
            <a:r>
              <a:rPr b="1" lang="en" sz="1800">
                <a:solidFill>
                  <a:srgbClr val="FFFFFF"/>
                </a:solidFill>
                <a:latin typeface="Proxima Nova"/>
                <a:ea typeface="Proxima Nova"/>
                <a:cs typeface="Proxima Nova"/>
                <a:sym typeface="Proxima Nova"/>
              </a:rPr>
              <a:t>DEMAND FOR EXCELLENCE</a:t>
            </a:r>
            <a:endParaRPr>
              <a:latin typeface="Proxima Nova"/>
              <a:ea typeface="Proxima Nova"/>
              <a:cs typeface="Proxima Nova"/>
              <a:sym typeface="Proxima Nova"/>
            </a:endParaRPr>
          </a:p>
        </p:txBody>
      </p:sp>
      <p:sp>
        <p:nvSpPr>
          <p:cNvPr id="834" name="Google Shape;834;p125"/>
          <p:cNvSpPr txBox="1"/>
          <p:nvPr/>
        </p:nvSpPr>
        <p:spPr>
          <a:xfrm>
            <a:off x="4786850" y="3403774"/>
            <a:ext cx="1856400" cy="870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 sz="1800">
                <a:solidFill>
                  <a:srgbClr val="434343"/>
                </a:solidFill>
                <a:latin typeface="Proxima Nova"/>
                <a:ea typeface="Proxima Nova"/>
                <a:cs typeface="Proxima Nova"/>
                <a:sym typeface="Proxima Nova"/>
              </a:rPr>
              <a:t>IMPROVE</a:t>
            </a:r>
            <a:endParaRPr>
              <a:solidFill>
                <a:srgbClr val="434343"/>
              </a:solidFill>
              <a:latin typeface="Proxima Nova"/>
              <a:ea typeface="Proxima Nova"/>
              <a:cs typeface="Proxima Nova"/>
              <a:sym typeface="Proxima Nova"/>
            </a:endParaRPr>
          </a:p>
          <a:p>
            <a:pPr indent="0" lvl="0" marL="0" marR="0" rtl="0" algn="ctr">
              <a:spcBef>
                <a:spcPts val="0"/>
              </a:spcBef>
              <a:spcAft>
                <a:spcPts val="0"/>
              </a:spcAft>
              <a:buNone/>
            </a:pPr>
            <a:r>
              <a:rPr b="1" lang="en" sz="1800">
                <a:solidFill>
                  <a:srgbClr val="434343"/>
                </a:solidFill>
                <a:latin typeface="Proxima Nova"/>
                <a:ea typeface="Proxima Nova"/>
                <a:cs typeface="Proxima Nova"/>
                <a:sym typeface="Proxima Nova"/>
              </a:rPr>
              <a:t>MATERIALS</a:t>
            </a:r>
            <a:endParaRPr>
              <a:solidFill>
                <a:srgbClr val="434343"/>
              </a:solidFill>
              <a:latin typeface="Proxima Nova"/>
              <a:ea typeface="Proxima Nova"/>
              <a:cs typeface="Proxima Nova"/>
              <a:sym typeface="Proxima Nova"/>
            </a:endParaRPr>
          </a:p>
        </p:txBody>
      </p:sp>
      <p:sp>
        <p:nvSpPr>
          <p:cNvPr id="835" name="Google Shape;835;p125"/>
          <p:cNvSpPr txBox="1"/>
          <p:nvPr/>
        </p:nvSpPr>
        <p:spPr>
          <a:xfrm>
            <a:off x="7072850" y="3012336"/>
            <a:ext cx="1856400" cy="15699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 sz="1800">
                <a:solidFill>
                  <a:srgbClr val="FFFFFF"/>
                </a:solidFill>
                <a:latin typeface="Proxima Nova"/>
                <a:ea typeface="Proxima Nova"/>
                <a:cs typeface="Proxima Nova"/>
                <a:sym typeface="Proxima Nova"/>
              </a:rPr>
              <a:t>BETTER</a:t>
            </a:r>
            <a:endParaRPr>
              <a:latin typeface="Proxima Nova"/>
              <a:ea typeface="Proxima Nova"/>
              <a:cs typeface="Proxima Nova"/>
              <a:sym typeface="Proxima Nova"/>
            </a:endParaRPr>
          </a:p>
          <a:p>
            <a:pPr indent="0" lvl="0" marL="0" marR="0" rtl="0" algn="ctr">
              <a:spcBef>
                <a:spcPts val="0"/>
              </a:spcBef>
              <a:spcAft>
                <a:spcPts val="0"/>
              </a:spcAft>
              <a:buNone/>
            </a:pPr>
            <a:r>
              <a:rPr b="1" lang="en" sz="1800">
                <a:solidFill>
                  <a:srgbClr val="FFFFFF"/>
                </a:solidFill>
                <a:latin typeface="Proxima Nova"/>
                <a:ea typeface="Proxima Nova"/>
                <a:cs typeface="Proxima Nova"/>
                <a:sym typeface="Proxima Nova"/>
              </a:rPr>
              <a:t>OUTCOMES FOR STUDENTS</a:t>
            </a:r>
            <a:endParaRPr>
              <a:latin typeface="Proxima Nova"/>
              <a:ea typeface="Proxima Nova"/>
              <a:cs typeface="Proxima Nova"/>
              <a:sym typeface="Proxima Nova"/>
            </a:endParaRPr>
          </a:p>
        </p:txBody>
      </p:sp>
      <p:pic>
        <p:nvPicPr>
          <p:cNvPr id="836" name="Google Shape;836;p125"/>
          <p:cNvPicPr preferRelativeResize="0"/>
          <p:nvPr/>
        </p:nvPicPr>
        <p:blipFill rotWithShape="1">
          <a:blip r:embed="rId6">
            <a:alphaModFix/>
          </a:blip>
          <a:srcRect b="14831" l="4949" r="20960" t="17477"/>
          <a:stretch/>
        </p:blipFill>
        <p:spPr>
          <a:xfrm>
            <a:off x="265498" y="4832297"/>
            <a:ext cx="887875" cy="268427"/>
          </a:xfrm>
          <a:prstGeom prst="rect">
            <a:avLst/>
          </a:prstGeom>
          <a:noFill/>
          <a:ln>
            <a:noFill/>
          </a:ln>
        </p:spPr>
      </p:pic>
    </p:spTree>
  </p:cSld>
  <p:clrMapOvr>
    <a:masterClrMapping/>
  </p:clrMapOvr>
</p:sldLayout>
</file>

<file path=ppt/slideLayouts/slideLayout1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ation">
  <p:cSld name="BLANK_1_1_1_1_1_1">
    <p:bg>
      <p:bgPr>
        <a:solidFill>
          <a:schemeClr val="lt2"/>
        </a:solidFill>
      </p:bgPr>
    </p:bg>
    <p:spTree>
      <p:nvGrpSpPr>
        <p:cNvPr id="837" name="Shape 837"/>
        <p:cNvGrpSpPr/>
        <p:nvPr/>
      </p:nvGrpSpPr>
      <p:grpSpPr>
        <a:xfrm>
          <a:off x="0" y="0"/>
          <a:ext cx="0" cy="0"/>
          <a:chOff x="0" y="0"/>
          <a:chExt cx="0" cy="0"/>
        </a:xfrm>
      </p:grpSpPr>
      <p:sp>
        <p:nvSpPr>
          <p:cNvPr id="838" name="Google Shape;838;p1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839" name="Google Shape;839;p126"/>
          <p:cNvPicPr preferRelativeResize="0"/>
          <p:nvPr/>
        </p:nvPicPr>
        <p:blipFill rotWithShape="1">
          <a:blip r:embed="rId2">
            <a:alphaModFix/>
          </a:blip>
          <a:srcRect b="28472" l="31223" r="33571" t="19446"/>
          <a:stretch/>
        </p:blipFill>
        <p:spPr>
          <a:xfrm>
            <a:off x="1090800" y="1310156"/>
            <a:ext cx="801624" cy="558001"/>
          </a:xfrm>
          <a:prstGeom prst="rect">
            <a:avLst/>
          </a:prstGeom>
          <a:noFill/>
          <a:ln>
            <a:noFill/>
          </a:ln>
        </p:spPr>
      </p:pic>
      <p:pic>
        <p:nvPicPr>
          <p:cNvPr id="840" name="Google Shape;840;p126"/>
          <p:cNvPicPr preferRelativeResize="0"/>
          <p:nvPr/>
        </p:nvPicPr>
        <p:blipFill rotWithShape="1">
          <a:blip r:embed="rId2">
            <a:alphaModFix/>
          </a:blip>
          <a:srcRect b="28472" l="31223" r="33571" t="19446"/>
          <a:stretch/>
        </p:blipFill>
        <p:spPr>
          <a:xfrm rot="10800000">
            <a:off x="6994901" y="2707968"/>
            <a:ext cx="791899" cy="558001"/>
          </a:xfrm>
          <a:prstGeom prst="rect">
            <a:avLst/>
          </a:prstGeom>
          <a:noFill/>
          <a:ln>
            <a:noFill/>
          </a:ln>
        </p:spPr>
      </p:pic>
      <p:sp>
        <p:nvSpPr>
          <p:cNvPr id="841" name="Google Shape;841;p126"/>
          <p:cNvSpPr txBox="1"/>
          <p:nvPr>
            <p:ph type="title"/>
          </p:nvPr>
        </p:nvSpPr>
        <p:spPr>
          <a:xfrm>
            <a:off x="2428800" y="1739350"/>
            <a:ext cx="4155900" cy="11058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lt1"/>
              </a:buClr>
              <a:buSzPts val="2400"/>
              <a:buNone/>
              <a:defRPr b="0" sz="2400">
                <a:solidFill>
                  <a:schemeClr val="lt1"/>
                </a:solidFill>
              </a:defRPr>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pact">
  <p:cSld name="BLANK_1_1_1_1_1_1_1">
    <p:bg>
      <p:bgPr>
        <a:solidFill>
          <a:schemeClr val="accent5"/>
        </a:solidFill>
      </p:bgPr>
    </p:bg>
    <p:spTree>
      <p:nvGrpSpPr>
        <p:cNvPr id="842" name="Shape 842"/>
        <p:cNvGrpSpPr/>
        <p:nvPr/>
      </p:nvGrpSpPr>
      <p:grpSpPr>
        <a:xfrm>
          <a:off x="0" y="0"/>
          <a:ext cx="0" cy="0"/>
          <a:chOff x="0" y="0"/>
          <a:chExt cx="0" cy="0"/>
        </a:xfrm>
      </p:grpSpPr>
      <p:sp>
        <p:nvSpPr>
          <p:cNvPr id="843" name="Google Shape;843;p1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44" name="Google Shape;844;p127"/>
          <p:cNvSpPr/>
          <p:nvPr/>
        </p:nvSpPr>
        <p:spPr>
          <a:xfrm>
            <a:off x="-6900" y="0"/>
            <a:ext cx="9157800" cy="1218300"/>
          </a:xfrm>
          <a:prstGeom prst="rect">
            <a:avLst/>
          </a:prstGeom>
          <a:solidFill>
            <a:srgbClr val="FFFFFF"/>
          </a:solidFill>
          <a:ln cap="flat" cmpd="sng" w="9525">
            <a:solidFill>
              <a:srgbClr val="FFD77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roxima Nova"/>
              <a:ea typeface="Proxima Nova"/>
              <a:cs typeface="Proxima Nova"/>
              <a:sym typeface="Proxima Nova"/>
            </a:endParaRPr>
          </a:p>
        </p:txBody>
      </p:sp>
      <p:sp>
        <p:nvSpPr>
          <p:cNvPr id="845" name="Google Shape;845;p127"/>
          <p:cNvSpPr txBox="1"/>
          <p:nvPr>
            <p:ph type="title"/>
          </p:nvPr>
        </p:nvSpPr>
        <p:spPr>
          <a:xfrm>
            <a:off x="199900" y="1717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pact Blue">
  <p:cSld name="BLANK_1_1_1_1_1_1_1_5">
    <p:bg>
      <p:bgPr>
        <a:solidFill>
          <a:schemeClr val="accent1"/>
        </a:solidFill>
      </p:bgPr>
    </p:bg>
    <p:spTree>
      <p:nvGrpSpPr>
        <p:cNvPr id="846" name="Shape 846"/>
        <p:cNvGrpSpPr/>
        <p:nvPr/>
      </p:nvGrpSpPr>
      <p:grpSpPr>
        <a:xfrm>
          <a:off x="0" y="0"/>
          <a:ext cx="0" cy="0"/>
          <a:chOff x="0" y="0"/>
          <a:chExt cx="0" cy="0"/>
        </a:xfrm>
      </p:grpSpPr>
      <p:sp>
        <p:nvSpPr>
          <p:cNvPr id="847" name="Google Shape;847;p1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48" name="Google Shape;848;p128"/>
          <p:cNvSpPr/>
          <p:nvPr/>
        </p:nvSpPr>
        <p:spPr>
          <a:xfrm>
            <a:off x="-6900" y="0"/>
            <a:ext cx="9157800" cy="1218300"/>
          </a:xfrm>
          <a:prstGeom prst="rect">
            <a:avLst/>
          </a:prstGeom>
          <a:solidFill>
            <a:srgbClr val="FFFFFF"/>
          </a:solidFill>
          <a:ln cap="flat" cmpd="sng" w="9525">
            <a:solidFill>
              <a:srgbClr val="FFD77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roxima Nova"/>
              <a:ea typeface="Proxima Nova"/>
              <a:cs typeface="Proxima Nova"/>
              <a:sym typeface="Proxima Nova"/>
            </a:endParaRPr>
          </a:p>
        </p:txBody>
      </p:sp>
      <p:sp>
        <p:nvSpPr>
          <p:cNvPr id="849" name="Google Shape;849;p128"/>
          <p:cNvSpPr txBox="1"/>
          <p:nvPr>
            <p:ph type="title"/>
          </p:nvPr>
        </p:nvSpPr>
        <p:spPr>
          <a:xfrm>
            <a:off x="199900" y="1717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unch">
  <p:cSld name="BLANK_1_1_1_1_1_1_1_4">
    <p:spTree>
      <p:nvGrpSpPr>
        <p:cNvPr id="850" name="Shape 850"/>
        <p:cNvGrpSpPr/>
        <p:nvPr/>
      </p:nvGrpSpPr>
      <p:grpSpPr>
        <a:xfrm>
          <a:off x="0" y="0"/>
          <a:ext cx="0" cy="0"/>
          <a:chOff x="0" y="0"/>
          <a:chExt cx="0" cy="0"/>
        </a:xfrm>
      </p:grpSpPr>
      <p:sp>
        <p:nvSpPr>
          <p:cNvPr id="851" name="Google Shape;851;p1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852" name="Google Shape;852;p129"/>
          <p:cNvPicPr preferRelativeResize="0"/>
          <p:nvPr/>
        </p:nvPicPr>
        <p:blipFill rotWithShape="1">
          <a:blip r:embed="rId2">
            <a:alphaModFix/>
          </a:blip>
          <a:srcRect b="0" l="7587" r="0" t="0"/>
          <a:stretch/>
        </p:blipFill>
        <p:spPr>
          <a:xfrm>
            <a:off x="0" y="0"/>
            <a:ext cx="9144000" cy="5143500"/>
          </a:xfrm>
          <a:prstGeom prst="rect">
            <a:avLst/>
          </a:prstGeom>
          <a:noFill/>
          <a:ln>
            <a:noFill/>
          </a:ln>
        </p:spPr>
      </p:pic>
      <p:sp>
        <p:nvSpPr>
          <p:cNvPr id="853" name="Google Shape;853;p129"/>
          <p:cNvSpPr/>
          <p:nvPr/>
        </p:nvSpPr>
        <p:spPr>
          <a:xfrm>
            <a:off x="125" y="0"/>
            <a:ext cx="9144000" cy="5210700"/>
          </a:xfrm>
          <a:prstGeom prst="rect">
            <a:avLst/>
          </a:prstGeom>
          <a:solidFill>
            <a:srgbClr val="2A6694">
              <a:alpha val="59220"/>
            </a:srgbClr>
          </a:solidFill>
          <a:ln cap="flat" cmpd="sng" w="9525">
            <a:solidFill>
              <a:srgbClr val="869EA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reak">
  <p:cSld name="BLANK_1_1_1_1_1_1_1_3">
    <p:spTree>
      <p:nvGrpSpPr>
        <p:cNvPr id="854" name="Shape 854"/>
        <p:cNvGrpSpPr/>
        <p:nvPr/>
      </p:nvGrpSpPr>
      <p:grpSpPr>
        <a:xfrm>
          <a:off x="0" y="0"/>
          <a:ext cx="0" cy="0"/>
          <a:chOff x="0" y="0"/>
          <a:chExt cx="0" cy="0"/>
        </a:xfrm>
      </p:grpSpPr>
      <p:sp>
        <p:nvSpPr>
          <p:cNvPr id="855" name="Google Shape;855;p1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56" name="Google Shape;856;p130"/>
          <p:cNvSpPr txBox="1"/>
          <p:nvPr/>
        </p:nvSpPr>
        <p:spPr>
          <a:xfrm>
            <a:off x="298525" y="1834450"/>
            <a:ext cx="1320900" cy="7659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b="1" lang="en" sz="2800">
                <a:solidFill>
                  <a:srgbClr val="0A3E59"/>
                </a:solidFill>
                <a:latin typeface="Century Gothic"/>
                <a:ea typeface="Century Gothic"/>
                <a:cs typeface="Century Gothic"/>
                <a:sym typeface="Century Gothic"/>
              </a:rPr>
              <a:t>Break</a:t>
            </a:r>
            <a:endParaRPr b="1" sz="2800">
              <a:solidFill>
                <a:srgbClr val="0A3E59"/>
              </a:solidFill>
              <a:latin typeface="Century Gothic"/>
              <a:ea typeface="Century Gothic"/>
              <a:cs typeface="Century Gothic"/>
              <a:sym typeface="Century Gothic"/>
            </a:endParaRPr>
          </a:p>
        </p:txBody>
      </p:sp>
      <p:pic>
        <p:nvPicPr>
          <p:cNvPr id="857" name="Google Shape;857;p130"/>
          <p:cNvPicPr preferRelativeResize="0"/>
          <p:nvPr/>
        </p:nvPicPr>
        <p:blipFill rotWithShape="1">
          <a:blip r:embed="rId2">
            <a:alphaModFix/>
          </a:blip>
          <a:srcRect b="14831" l="4949" r="20960" t="17477"/>
          <a:stretch/>
        </p:blipFill>
        <p:spPr>
          <a:xfrm>
            <a:off x="265498" y="4832297"/>
            <a:ext cx="887875" cy="268427"/>
          </a:xfrm>
          <a:prstGeom prst="rect">
            <a:avLst/>
          </a:prstGeom>
          <a:noFill/>
          <a:ln>
            <a:noFill/>
          </a:ln>
        </p:spPr>
      </p:pic>
      <p:pic>
        <p:nvPicPr>
          <p:cNvPr id="858" name="Google Shape;858;p130"/>
          <p:cNvPicPr preferRelativeResize="0"/>
          <p:nvPr/>
        </p:nvPicPr>
        <p:blipFill rotWithShape="1">
          <a:blip r:embed="rId3">
            <a:alphaModFix/>
          </a:blip>
          <a:srcRect b="-5555" l="15486" r="17730" t="-5555"/>
          <a:stretch/>
        </p:blipFill>
        <p:spPr>
          <a:xfrm>
            <a:off x="1766325" y="-250406"/>
            <a:ext cx="7377680" cy="5143500"/>
          </a:xfrm>
          <a:custGeom>
            <a:rect b="b" l="l" r="r" t="t"/>
            <a:pathLst>
              <a:path extrusionOk="0" h="6858000" w="6278877">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a:noFill/>
          <a:ln>
            <a:noFill/>
          </a:ln>
        </p:spPr>
      </p:pic>
    </p:spTree>
  </p:cSld>
  <p:clrMapOvr>
    <a:masterClrMapping/>
  </p:clrMapOvr>
</p:sldLayout>
</file>

<file path=ppt/slideLayouts/slideLayout1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p:cSld name="BLANK_1_1_1_1_1_1_1_2">
    <p:spTree>
      <p:nvGrpSpPr>
        <p:cNvPr id="859" name="Shape 859"/>
        <p:cNvGrpSpPr/>
        <p:nvPr/>
      </p:nvGrpSpPr>
      <p:grpSpPr>
        <a:xfrm>
          <a:off x="0" y="0"/>
          <a:ext cx="0" cy="0"/>
          <a:chOff x="0" y="0"/>
          <a:chExt cx="0" cy="0"/>
        </a:xfrm>
      </p:grpSpPr>
      <p:sp>
        <p:nvSpPr>
          <p:cNvPr id="860" name="Google Shape;860;p1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descr="A group of people walking on a sidewalk&#10;&#10;Description generated with very high confidence" id="861" name="Google Shape;861;p131"/>
          <p:cNvPicPr preferRelativeResize="0"/>
          <p:nvPr/>
        </p:nvPicPr>
        <p:blipFill rotWithShape="1">
          <a:blip r:embed="rId2">
            <a:alphaModFix/>
          </a:blip>
          <a:srcRect b="23919" l="5627" r="22496" t="4743"/>
          <a:stretch/>
        </p:blipFill>
        <p:spPr>
          <a:xfrm>
            <a:off x="0" y="0"/>
            <a:ext cx="9144000" cy="5143500"/>
          </a:xfrm>
          <a:prstGeom prst="rect">
            <a:avLst/>
          </a:prstGeom>
          <a:noFill/>
          <a:ln>
            <a:noFill/>
          </a:ln>
        </p:spPr>
      </p:pic>
      <p:sp>
        <p:nvSpPr>
          <p:cNvPr id="862" name="Google Shape;862;p131"/>
          <p:cNvSpPr/>
          <p:nvPr/>
        </p:nvSpPr>
        <p:spPr>
          <a:xfrm>
            <a:off x="0" y="3253563"/>
            <a:ext cx="4869600" cy="1890000"/>
          </a:xfrm>
          <a:prstGeom prst="rtTriangl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pic>
        <p:nvPicPr>
          <p:cNvPr id="863" name="Google Shape;863;p131"/>
          <p:cNvPicPr preferRelativeResize="0"/>
          <p:nvPr/>
        </p:nvPicPr>
        <p:blipFill rotWithShape="1">
          <a:blip r:embed="rId3">
            <a:alphaModFix/>
          </a:blip>
          <a:srcRect b="14831" l="4949" r="20960" t="17477"/>
          <a:stretch/>
        </p:blipFill>
        <p:spPr>
          <a:xfrm>
            <a:off x="265501" y="4605776"/>
            <a:ext cx="1637125" cy="494950"/>
          </a:xfrm>
          <a:prstGeom prst="rect">
            <a:avLst/>
          </a:prstGeom>
          <a:noFill/>
          <a:ln>
            <a:noFill/>
          </a:ln>
        </p:spPr>
      </p:pic>
    </p:spTree>
  </p:cSld>
  <p:clrMapOvr>
    <a:masterClrMapping/>
  </p:clrMapOvr>
</p:sldLayout>
</file>

<file path=ppt/slideLayouts/slideLayout1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1 1 1 1 1 1 1">
  <p:cSld name="BLANK_1_1_1_1_1_1_1_1">
    <p:spTree>
      <p:nvGrpSpPr>
        <p:cNvPr id="864" name="Shape 864"/>
        <p:cNvGrpSpPr/>
        <p:nvPr/>
      </p:nvGrpSpPr>
      <p:grpSpPr>
        <a:xfrm>
          <a:off x="0" y="0"/>
          <a:ext cx="0" cy="0"/>
          <a:chOff x="0" y="0"/>
          <a:chExt cx="0" cy="0"/>
        </a:xfrm>
      </p:grpSpPr>
      <p:sp>
        <p:nvSpPr>
          <p:cNvPr id="865" name="Google Shape;865;p13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66" name="Google Shape;866;p132"/>
          <p:cNvSpPr/>
          <p:nvPr/>
        </p:nvSpPr>
        <p:spPr>
          <a:xfrm>
            <a:off x="0" y="1143000"/>
            <a:ext cx="4703487" cy="3425089"/>
          </a:xfrm>
          <a:custGeom>
            <a:rect b="b" l="l" r="r" t="t"/>
            <a:pathLst>
              <a:path extrusionOk="0" h="4841115" w="6648038">
                <a:moveTo>
                  <a:pt x="0" y="0"/>
                </a:moveTo>
                <a:lnTo>
                  <a:pt x="1162864" y="0"/>
                </a:lnTo>
                <a:lnTo>
                  <a:pt x="6648038" y="3223965"/>
                </a:lnTo>
                <a:lnTo>
                  <a:pt x="3570444" y="4841115"/>
                </a:lnTo>
                <a:lnTo>
                  <a:pt x="0" y="2862839"/>
                </a:lnTo>
                <a:close/>
              </a:path>
            </a:pathLst>
          </a:custGeom>
          <a:solidFill>
            <a:srgbClr val="A9DD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867" name="Google Shape;867;p132"/>
          <p:cNvSpPr/>
          <p:nvPr/>
        </p:nvSpPr>
        <p:spPr>
          <a:xfrm>
            <a:off x="0" y="1165775"/>
            <a:ext cx="3695740" cy="3459744"/>
          </a:xfrm>
          <a:custGeom>
            <a:rect b="b" l="l" r="r" t="t"/>
            <a:pathLst>
              <a:path extrusionOk="0" h="4464186" w="4927653">
                <a:moveTo>
                  <a:pt x="0" y="0"/>
                </a:moveTo>
                <a:lnTo>
                  <a:pt x="4927653" y="2867161"/>
                </a:lnTo>
                <a:lnTo>
                  <a:pt x="4357741" y="3164023"/>
                </a:lnTo>
                <a:lnTo>
                  <a:pt x="2228903" y="4272099"/>
                </a:lnTo>
                <a:lnTo>
                  <a:pt x="1984428" y="4392749"/>
                </a:lnTo>
                <a:lnTo>
                  <a:pt x="1857428" y="4464186"/>
                </a:lnTo>
                <a:lnTo>
                  <a:pt x="0" y="3491824"/>
                </a:lnTo>
                <a:close/>
              </a:path>
            </a:pathLst>
          </a:custGeom>
          <a:solidFill>
            <a:srgbClr val="0A3E5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68" name="Google Shape;868;p132"/>
          <p:cNvSpPr/>
          <p:nvPr/>
        </p:nvSpPr>
        <p:spPr>
          <a:xfrm>
            <a:off x="4924224" y="2442244"/>
            <a:ext cx="1464891" cy="1410209"/>
          </a:xfrm>
          <a:custGeom>
            <a:rect b="b" l="l" r="r" t="t"/>
            <a:pathLst>
              <a:path extrusionOk="0" h="1320" w="1306">
                <a:moveTo>
                  <a:pt x="1306" y="0"/>
                </a:moveTo>
                <a:lnTo>
                  <a:pt x="1306" y="1320"/>
                </a:lnTo>
                <a:lnTo>
                  <a:pt x="0" y="682"/>
                </a:lnTo>
                <a:lnTo>
                  <a:pt x="1306" y="0"/>
                </a:lnTo>
                <a:close/>
              </a:path>
            </a:pathLst>
          </a:custGeom>
          <a:solidFill>
            <a:srgbClr val="00AA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69" name="Google Shape;869;p132"/>
          <p:cNvSpPr/>
          <p:nvPr/>
        </p:nvSpPr>
        <p:spPr>
          <a:xfrm>
            <a:off x="6374538" y="2442238"/>
            <a:ext cx="1351603" cy="1410209"/>
          </a:xfrm>
          <a:custGeom>
            <a:rect b="b" l="l" r="r" t="t"/>
            <a:pathLst>
              <a:path extrusionOk="0" h="1320" w="1205">
                <a:moveTo>
                  <a:pt x="1205" y="679"/>
                </a:moveTo>
                <a:lnTo>
                  <a:pt x="0" y="1320"/>
                </a:lnTo>
                <a:lnTo>
                  <a:pt x="0" y="14"/>
                </a:lnTo>
                <a:lnTo>
                  <a:pt x="30" y="0"/>
                </a:lnTo>
                <a:lnTo>
                  <a:pt x="1205" y="679"/>
                </a:lnTo>
                <a:close/>
              </a:path>
            </a:pathLst>
          </a:custGeom>
          <a:solidFill>
            <a:srgbClr val="A9DD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70" name="Google Shape;870;p132"/>
          <p:cNvSpPr/>
          <p:nvPr/>
        </p:nvSpPr>
        <p:spPr>
          <a:xfrm>
            <a:off x="6391375" y="1769450"/>
            <a:ext cx="1317951" cy="1410201"/>
          </a:xfrm>
          <a:custGeom>
            <a:rect b="b" l="l" r="r" t="t"/>
            <a:pathLst>
              <a:path extrusionOk="0" h="1291" w="1175">
                <a:moveTo>
                  <a:pt x="1175" y="0"/>
                </a:moveTo>
                <a:lnTo>
                  <a:pt x="1175" y="1291"/>
                </a:lnTo>
                <a:lnTo>
                  <a:pt x="1173" y="1291"/>
                </a:lnTo>
                <a:lnTo>
                  <a:pt x="0" y="610"/>
                </a:lnTo>
                <a:lnTo>
                  <a:pt x="1175" y="0"/>
                </a:lnTo>
                <a:lnTo>
                  <a:pt x="1175" y="0"/>
                </a:lnTo>
                <a:close/>
              </a:path>
            </a:pathLst>
          </a:custGeom>
          <a:solidFill>
            <a:srgbClr val="00AA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71" name="Google Shape;871;p132"/>
          <p:cNvSpPr/>
          <p:nvPr/>
        </p:nvSpPr>
        <p:spPr>
          <a:xfrm>
            <a:off x="7709325" y="1769450"/>
            <a:ext cx="1317949" cy="1410201"/>
          </a:xfrm>
          <a:custGeom>
            <a:rect b="b" l="l" r="r" t="t"/>
            <a:pathLst>
              <a:path extrusionOk="0" h="1291" w="1154">
                <a:moveTo>
                  <a:pt x="0" y="0"/>
                </a:moveTo>
                <a:lnTo>
                  <a:pt x="1154" y="667"/>
                </a:lnTo>
                <a:lnTo>
                  <a:pt x="0" y="1291"/>
                </a:lnTo>
                <a:lnTo>
                  <a:pt x="0" y="1291"/>
                </a:lnTo>
                <a:lnTo>
                  <a:pt x="0" y="0"/>
                </a:lnTo>
                <a:close/>
              </a:path>
            </a:pathLst>
          </a:custGeom>
          <a:solidFill>
            <a:srgbClr val="A9DD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72" name="Google Shape;872;p132"/>
          <p:cNvSpPr/>
          <p:nvPr/>
        </p:nvSpPr>
        <p:spPr>
          <a:xfrm>
            <a:off x="7709325" y="2365275"/>
            <a:ext cx="1476434" cy="1665319"/>
          </a:xfrm>
          <a:custGeom>
            <a:rect b="b" l="l" r="r" t="t"/>
            <a:pathLst>
              <a:path extrusionOk="0" h="2312943" w="2086833">
                <a:moveTo>
                  <a:pt x="2086833" y="0"/>
                </a:moveTo>
                <a:lnTo>
                  <a:pt x="2086833" y="2312943"/>
                </a:lnTo>
                <a:lnTo>
                  <a:pt x="0" y="1130920"/>
                </a:lnTo>
                <a:lnTo>
                  <a:pt x="1828800" y="140320"/>
                </a:lnTo>
                <a:close/>
              </a:path>
            </a:pathLst>
          </a:custGeom>
          <a:solidFill>
            <a:srgbClr val="495965"/>
          </a:solidFill>
          <a:ln>
            <a:noFill/>
          </a:ln>
          <a:effectLst>
            <a:outerShdw blurRad="114300" rotWithShape="0" algn="bl" dir="7560000" dist="38100">
              <a:srgbClr val="000000">
                <a:alpha val="50000"/>
              </a:srgbClr>
            </a:outerShdw>
          </a:effectLst>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73" name="Google Shape;873;p132"/>
          <p:cNvSpPr/>
          <p:nvPr/>
        </p:nvSpPr>
        <p:spPr>
          <a:xfrm>
            <a:off x="0" y="1291000"/>
            <a:ext cx="9192416" cy="3862122"/>
          </a:xfrm>
          <a:custGeom>
            <a:rect b="b" l="l" r="r" t="t"/>
            <a:pathLst>
              <a:path extrusionOk="0" h="5132388" w="12175385">
                <a:moveTo>
                  <a:pt x="10215615" y="0"/>
                </a:moveTo>
                <a:lnTo>
                  <a:pt x="12175385" y="1133839"/>
                </a:lnTo>
                <a:lnTo>
                  <a:pt x="12175385" y="1914889"/>
                </a:lnTo>
                <a:lnTo>
                  <a:pt x="10215615" y="781050"/>
                </a:lnTo>
                <a:lnTo>
                  <a:pt x="1857428" y="5132388"/>
                </a:lnTo>
                <a:lnTo>
                  <a:pt x="0" y="4157340"/>
                </a:lnTo>
                <a:lnTo>
                  <a:pt x="0" y="3376290"/>
                </a:lnTo>
                <a:lnTo>
                  <a:pt x="1857428" y="4351338"/>
                </a:lnTo>
                <a:close/>
              </a:path>
            </a:pathLst>
          </a:custGeom>
          <a:solidFill>
            <a:srgbClr val="FFD77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874" name="Google Shape;874;p132"/>
          <p:cNvSpPr txBox="1"/>
          <p:nvPr>
            <p:ph type="title"/>
          </p:nvPr>
        </p:nvSpPr>
        <p:spPr>
          <a:xfrm>
            <a:off x="1913275" y="171700"/>
            <a:ext cx="5267700" cy="5727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875" name="Google Shape;875;p132"/>
          <p:cNvSpPr txBox="1"/>
          <p:nvPr>
            <p:ph idx="2" type="title"/>
          </p:nvPr>
        </p:nvSpPr>
        <p:spPr>
          <a:xfrm>
            <a:off x="1913275" y="857500"/>
            <a:ext cx="5267700" cy="5727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2200"/>
              <a:buNone/>
              <a:defRPr sz="2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pic>
        <p:nvPicPr>
          <p:cNvPr id="876" name="Google Shape;876;p132"/>
          <p:cNvPicPr preferRelativeResize="0"/>
          <p:nvPr/>
        </p:nvPicPr>
        <p:blipFill rotWithShape="1">
          <a:blip r:embed="rId2">
            <a:alphaModFix/>
          </a:blip>
          <a:srcRect b="14831" l="4949" r="20960" t="17477"/>
          <a:stretch/>
        </p:blipFill>
        <p:spPr>
          <a:xfrm>
            <a:off x="7834598" y="4797022"/>
            <a:ext cx="887875" cy="268427"/>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flection">
  <p:cSld name="ONE_COLUMN_TEXT_1_1_1_2">
    <p:spTree>
      <p:nvGrpSpPr>
        <p:cNvPr id="91" name="Shape 91"/>
        <p:cNvGrpSpPr/>
        <p:nvPr/>
      </p:nvGrpSpPr>
      <p:grpSpPr>
        <a:xfrm>
          <a:off x="0" y="0"/>
          <a:ext cx="0" cy="0"/>
          <a:chOff x="0" y="0"/>
          <a:chExt cx="0" cy="0"/>
        </a:xfrm>
      </p:grpSpPr>
      <p:sp>
        <p:nvSpPr>
          <p:cNvPr id="92" name="Google Shape;92;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93" name="Google Shape;93;p14"/>
          <p:cNvSpPr txBox="1"/>
          <p:nvPr>
            <p:ph type="title"/>
          </p:nvPr>
        </p:nvSpPr>
        <p:spPr>
          <a:xfrm>
            <a:off x="199900" y="171700"/>
            <a:ext cx="70827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4" name="Google Shape;94;p14"/>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5" name="Google Shape;95;p14"/>
          <p:cNvPicPr preferRelativeResize="0"/>
          <p:nvPr/>
        </p:nvPicPr>
        <p:blipFill>
          <a:blip r:embed="rId2">
            <a:alphaModFix/>
          </a:blip>
          <a:stretch>
            <a:fillRect/>
          </a:stretch>
        </p:blipFill>
        <p:spPr>
          <a:xfrm>
            <a:off x="277263" y="4842749"/>
            <a:ext cx="660244" cy="190538"/>
          </a:xfrm>
          <a:prstGeom prst="rect">
            <a:avLst/>
          </a:prstGeom>
          <a:noFill/>
          <a:ln>
            <a:noFill/>
          </a:ln>
        </p:spPr>
      </p:pic>
      <p:pic>
        <p:nvPicPr>
          <p:cNvPr id="96" name="Google Shape;96;p14"/>
          <p:cNvPicPr preferRelativeResize="0"/>
          <p:nvPr/>
        </p:nvPicPr>
        <p:blipFill>
          <a:blip r:embed="rId3">
            <a:alphaModFix/>
          </a:blip>
          <a:stretch>
            <a:fillRect/>
          </a:stretch>
        </p:blipFill>
        <p:spPr>
          <a:xfrm>
            <a:off x="7851925" y="62125"/>
            <a:ext cx="876919" cy="771600"/>
          </a:xfrm>
          <a:prstGeom prst="rect">
            <a:avLst/>
          </a:prstGeom>
          <a:noFill/>
          <a:ln>
            <a:noFill/>
          </a:ln>
        </p:spPr>
      </p:pic>
    </p:spTree>
  </p:cSld>
  <p:clrMapOvr>
    <a:masterClrMapping/>
  </p:clrMapOvr>
</p:sldLayout>
</file>

<file path=ppt/slideLayouts/slideLayout1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_1_1_1_1_1_1_1_1_1">
    <p:spTree>
      <p:nvGrpSpPr>
        <p:cNvPr id="877" name="Shape 877"/>
        <p:cNvGrpSpPr/>
        <p:nvPr/>
      </p:nvGrpSpPr>
      <p:grpSpPr>
        <a:xfrm>
          <a:off x="0" y="0"/>
          <a:ext cx="0" cy="0"/>
          <a:chOff x="0" y="0"/>
          <a:chExt cx="0" cy="0"/>
        </a:xfrm>
      </p:grpSpPr>
      <p:sp>
        <p:nvSpPr>
          <p:cNvPr id="878" name="Google Shape;878;p1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7">
  <p:cSld name="TITLE_1">
    <p:spTree>
      <p:nvGrpSpPr>
        <p:cNvPr id="879" name="Shape 879"/>
        <p:cNvGrpSpPr/>
        <p:nvPr/>
      </p:nvGrpSpPr>
      <p:grpSpPr>
        <a:xfrm>
          <a:off x="0" y="0"/>
          <a:ext cx="0" cy="0"/>
          <a:chOff x="0" y="0"/>
          <a:chExt cx="0" cy="0"/>
        </a:xfrm>
      </p:grpSpPr>
      <p:pic>
        <p:nvPicPr>
          <p:cNvPr id="880" name="Google Shape;880;p134"/>
          <p:cNvPicPr preferRelativeResize="0"/>
          <p:nvPr/>
        </p:nvPicPr>
        <p:blipFill rotWithShape="1">
          <a:blip r:embed="rId2">
            <a:alphaModFix/>
          </a:blip>
          <a:srcRect b="0" l="-2910" r="23596" t="0"/>
          <a:stretch/>
        </p:blipFill>
        <p:spPr>
          <a:xfrm>
            <a:off x="3358250" y="-15750"/>
            <a:ext cx="5839227" cy="3473081"/>
          </a:xfrm>
          <a:prstGeom prst="rect">
            <a:avLst/>
          </a:prstGeom>
          <a:noFill/>
          <a:ln>
            <a:noFill/>
          </a:ln>
        </p:spPr>
      </p:pic>
      <p:sp>
        <p:nvSpPr>
          <p:cNvPr id="881" name="Google Shape;881;p134"/>
          <p:cNvSpPr/>
          <p:nvPr/>
        </p:nvSpPr>
        <p:spPr>
          <a:xfrm>
            <a:off x="-43275" y="-15750"/>
            <a:ext cx="3754500" cy="3473100"/>
          </a:xfrm>
          <a:prstGeom prst="rect">
            <a:avLst/>
          </a:prstGeom>
          <a:solidFill>
            <a:srgbClr val="014665"/>
          </a:solidFill>
          <a:ln>
            <a:noFill/>
          </a:ln>
        </p:spPr>
        <p:txBody>
          <a:bodyPr anchorCtr="0" anchor="ctr" bIns="82300" lIns="82300" spcFirstLastPara="1" rIns="82300" wrap="square" tIns="82300">
            <a:noAutofit/>
          </a:bodyPr>
          <a:lstStyle/>
          <a:p>
            <a:pPr indent="0" lvl="0" marL="0" rtl="0" algn="l">
              <a:spcBef>
                <a:spcPts val="0"/>
              </a:spcBef>
              <a:spcAft>
                <a:spcPts val="0"/>
              </a:spcAft>
              <a:buNone/>
            </a:pPr>
            <a:r>
              <a:t/>
            </a:r>
            <a:endParaRPr sz="1300">
              <a:solidFill>
                <a:schemeClr val="lt1"/>
              </a:solidFill>
            </a:endParaRPr>
          </a:p>
        </p:txBody>
      </p:sp>
      <p:sp>
        <p:nvSpPr>
          <p:cNvPr id="882" name="Google Shape;882;p134"/>
          <p:cNvSpPr txBox="1"/>
          <p:nvPr>
            <p:ph idx="1" type="subTitle"/>
          </p:nvPr>
        </p:nvSpPr>
        <p:spPr>
          <a:xfrm>
            <a:off x="311698" y="4052122"/>
            <a:ext cx="85206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Clr>
                <a:schemeClr val="dk1"/>
              </a:buClr>
              <a:buSzPts val="3200"/>
              <a:buFont typeface="Proxima Nova"/>
              <a:buNone/>
              <a:defRPr sz="3200">
                <a:solidFill>
                  <a:schemeClr val="dk1"/>
                </a:solidFill>
                <a:latin typeface="Proxima Nova"/>
                <a:ea typeface="Proxima Nova"/>
                <a:cs typeface="Proxima Nova"/>
                <a:sym typeface="Proxima Nova"/>
              </a:defRPr>
            </a:lvl1pPr>
            <a:lvl2pPr lvl="1" rtl="0" algn="ctr">
              <a:lnSpc>
                <a:spcPct val="100000"/>
              </a:lnSpc>
              <a:spcBef>
                <a:spcPts val="0"/>
              </a:spcBef>
              <a:spcAft>
                <a:spcPts val="0"/>
              </a:spcAft>
              <a:buClr>
                <a:schemeClr val="dk1"/>
              </a:buClr>
              <a:buSzPts val="3200"/>
              <a:buFont typeface="Proxima Nova"/>
              <a:buNone/>
              <a:defRPr sz="3200">
                <a:solidFill>
                  <a:schemeClr val="dk1"/>
                </a:solidFill>
                <a:latin typeface="Proxima Nova"/>
                <a:ea typeface="Proxima Nova"/>
                <a:cs typeface="Proxima Nova"/>
                <a:sym typeface="Proxima Nova"/>
              </a:defRPr>
            </a:lvl2pPr>
            <a:lvl3pPr lvl="2" rtl="0" algn="ctr">
              <a:lnSpc>
                <a:spcPct val="100000"/>
              </a:lnSpc>
              <a:spcBef>
                <a:spcPts val="0"/>
              </a:spcBef>
              <a:spcAft>
                <a:spcPts val="0"/>
              </a:spcAft>
              <a:buClr>
                <a:schemeClr val="dk1"/>
              </a:buClr>
              <a:buSzPts val="3200"/>
              <a:buFont typeface="Proxima Nova"/>
              <a:buNone/>
              <a:defRPr sz="3200">
                <a:solidFill>
                  <a:schemeClr val="dk1"/>
                </a:solidFill>
                <a:latin typeface="Proxima Nova"/>
                <a:ea typeface="Proxima Nova"/>
                <a:cs typeface="Proxima Nova"/>
                <a:sym typeface="Proxima Nova"/>
              </a:defRPr>
            </a:lvl3pPr>
            <a:lvl4pPr lvl="3" rtl="0" algn="ctr">
              <a:lnSpc>
                <a:spcPct val="100000"/>
              </a:lnSpc>
              <a:spcBef>
                <a:spcPts val="0"/>
              </a:spcBef>
              <a:spcAft>
                <a:spcPts val="0"/>
              </a:spcAft>
              <a:buClr>
                <a:schemeClr val="dk1"/>
              </a:buClr>
              <a:buSzPts val="3200"/>
              <a:buFont typeface="Proxima Nova"/>
              <a:buNone/>
              <a:defRPr sz="3200">
                <a:solidFill>
                  <a:schemeClr val="dk1"/>
                </a:solidFill>
                <a:latin typeface="Proxima Nova"/>
                <a:ea typeface="Proxima Nova"/>
                <a:cs typeface="Proxima Nova"/>
                <a:sym typeface="Proxima Nova"/>
              </a:defRPr>
            </a:lvl4pPr>
            <a:lvl5pPr lvl="4" rtl="0" algn="ctr">
              <a:lnSpc>
                <a:spcPct val="100000"/>
              </a:lnSpc>
              <a:spcBef>
                <a:spcPts val="0"/>
              </a:spcBef>
              <a:spcAft>
                <a:spcPts val="0"/>
              </a:spcAft>
              <a:buClr>
                <a:schemeClr val="dk1"/>
              </a:buClr>
              <a:buSzPts val="3200"/>
              <a:buFont typeface="Proxima Nova"/>
              <a:buNone/>
              <a:defRPr sz="3200">
                <a:solidFill>
                  <a:schemeClr val="dk1"/>
                </a:solidFill>
                <a:latin typeface="Proxima Nova"/>
                <a:ea typeface="Proxima Nova"/>
                <a:cs typeface="Proxima Nova"/>
                <a:sym typeface="Proxima Nova"/>
              </a:defRPr>
            </a:lvl5pPr>
            <a:lvl6pPr lvl="5" rtl="0" algn="ctr">
              <a:lnSpc>
                <a:spcPct val="100000"/>
              </a:lnSpc>
              <a:spcBef>
                <a:spcPts val="0"/>
              </a:spcBef>
              <a:spcAft>
                <a:spcPts val="0"/>
              </a:spcAft>
              <a:buClr>
                <a:schemeClr val="dk1"/>
              </a:buClr>
              <a:buSzPts val="3200"/>
              <a:buFont typeface="Proxima Nova"/>
              <a:buNone/>
              <a:defRPr sz="3200">
                <a:solidFill>
                  <a:schemeClr val="dk1"/>
                </a:solidFill>
                <a:latin typeface="Proxima Nova"/>
                <a:ea typeface="Proxima Nova"/>
                <a:cs typeface="Proxima Nova"/>
                <a:sym typeface="Proxima Nova"/>
              </a:defRPr>
            </a:lvl6pPr>
            <a:lvl7pPr lvl="6" rtl="0" algn="ctr">
              <a:lnSpc>
                <a:spcPct val="100000"/>
              </a:lnSpc>
              <a:spcBef>
                <a:spcPts val="0"/>
              </a:spcBef>
              <a:spcAft>
                <a:spcPts val="0"/>
              </a:spcAft>
              <a:buClr>
                <a:schemeClr val="dk1"/>
              </a:buClr>
              <a:buSzPts val="3200"/>
              <a:buFont typeface="Proxima Nova"/>
              <a:buNone/>
              <a:defRPr sz="3200">
                <a:solidFill>
                  <a:schemeClr val="dk1"/>
                </a:solidFill>
                <a:latin typeface="Proxima Nova"/>
                <a:ea typeface="Proxima Nova"/>
                <a:cs typeface="Proxima Nova"/>
                <a:sym typeface="Proxima Nova"/>
              </a:defRPr>
            </a:lvl7pPr>
            <a:lvl8pPr lvl="7" rtl="0" algn="ctr">
              <a:lnSpc>
                <a:spcPct val="100000"/>
              </a:lnSpc>
              <a:spcBef>
                <a:spcPts val="0"/>
              </a:spcBef>
              <a:spcAft>
                <a:spcPts val="0"/>
              </a:spcAft>
              <a:buClr>
                <a:schemeClr val="dk1"/>
              </a:buClr>
              <a:buSzPts val="3200"/>
              <a:buFont typeface="Proxima Nova"/>
              <a:buNone/>
              <a:defRPr sz="3200">
                <a:solidFill>
                  <a:schemeClr val="dk1"/>
                </a:solidFill>
                <a:latin typeface="Proxima Nova"/>
                <a:ea typeface="Proxima Nova"/>
                <a:cs typeface="Proxima Nova"/>
                <a:sym typeface="Proxima Nova"/>
              </a:defRPr>
            </a:lvl8pPr>
            <a:lvl9pPr lvl="8" rtl="0" algn="ctr">
              <a:lnSpc>
                <a:spcPct val="100000"/>
              </a:lnSpc>
              <a:spcBef>
                <a:spcPts val="0"/>
              </a:spcBef>
              <a:spcAft>
                <a:spcPts val="0"/>
              </a:spcAft>
              <a:buClr>
                <a:schemeClr val="dk1"/>
              </a:buClr>
              <a:buSzPts val="3200"/>
              <a:buFont typeface="Proxima Nova"/>
              <a:buNone/>
              <a:defRPr sz="3200">
                <a:solidFill>
                  <a:schemeClr val="dk1"/>
                </a:solidFill>
                <a:latin typeface="Proxima Nova"/>
                <a:ea typeface="Proxima Nova"/>
                <a:cs typeface="Proxima Nova"/>
                <a:sym typeface="Proxima Nova"/>
              </a:defRPr>
            </a:lvl9pPr>
          </a:lstStyle>
          <a:p/>
        </p:txBody>
      </p:sp>
      <p:sp>
        <p:nvSpPr>
          <p:cNvPr id="883" name="Google Shape;883;p1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indent="0" lvl="0" marL="0" rtl="0" algn="r">
              <a:spcBef>
                <a:spcPts val="0"/>
              </a:spcBef>
              <a:spcAft>
                <a:spcPts val="0"/>
              </a:spcAft>
              <a:buNone/>
            </a:pPr>
            <a:fld id="{00000000-1234-1234-1234-123412341234}" type="slidenum">
              <a:rPr lang="en"/>
              <a:t>‹#›</a:t>
            </a:fld>
            <a:endParaRPr/>
          </a:p>
        </p:txBody>
      </p:sp>
      <p:sp>
        <p:nvSpPr>
          <p:cNvPr id="884" name="Google Shape;884;p134"/>
          <p:cNvSpPr txBox="1"/>
          <p:nvPr>
            <p:ph type="ctrTitle"/>
          </p:nvPr>
        </p:nvSpPr>
        <p:spPr>
          <a:xfrm>
            <a:off x="204500" y="847952"/>
            <a:ext cx="3259200" cy="16533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lt1"/>
              </a:buClr>
              <a:buSzPts val="4000"/>
              <a:buFont typeface="Century Gothic"/>
              <a:buNone/>
              <a:defRPr b="1" sz="4000">
                <a:solidFill>
                  <a:schemeClr val="lt1"/>
                </a:solidFill>
                <a:latin typeface="Century Gothic"/>
                <a:ea typeface="Century Gothic"/>
                <a:cs typeface="Century Gothic"/>
                <a:sym typeface="Century Gothic"/>
              </a:defRPr>
            </a:lvl1pPr>
            <a:lvl2pPr lvl="1" rtl="0" algn="ctr">
              <a:spcBef>
                <a:spcPts val="0"/>
              </a:spcBef>
              <a:spcAft>
                <a:spcPts val="0"/>
              </a:spcAft>
              <a:buSzPts val="4400"/>
              <a:buFont typeface="Century Gothic"/>
              <a:buNone/>
              <a:defRPr b="1" sz="4400">
                <a:latin typeface="Century Gothic"/>
                <a:ea typeface="Century Gothic"/>
                <a:cs typeface="Century Gothic"/>
                <a:sym typeface="Century Gothic"/>
              </a:defRPr>
            </a:lvl2pPr>
            <a:lvl3pPr lvl="2" rtl="0" algn="ctr">
              <a:spcBef>
                <a:spcPts val="0"/>
              </a:spcBef>
              <a:spcAft>
                <a:spcPts val="0"/>
              </a:spcAft>
              <a:buSzPts val="4400"/>
              <a:buFont typeface="Century Gothic"/>
              <a:buNone/>
              <a:defRPr b="1" sz="4400">
                <a:latin typeface="Century Gothic"/>
                <a:ea typeface="Century Gothic"/>
                <a:cs typeface="Century Gothic"/>
                <a:sym typeface="Century Gothic"/>
              </a:defRPr>
            </a:lvl3pPr>
            <a:lvl4pPr lvl="3" rtl="0" algn="ctr">
              <a:spcBef>
                <a:spcPts val="0"/>
              </a:spcBef>
              <a:spcAft>
                <a:spcPts val="0"/>
              </a:spcAft>
              <a:buSzPts val="4400"/>
              <a:buFont typeface="Century Gothic"/>
              <a:buNone/>
              <a:defRPr b="1" sz="4400">
                <a:latin typeface="Century Gothic"/>
                <a:ea typeface="Century Gothic"/>
                <a:cs typeface="Century Gothic"/>
                <a:sym typeface="Century Gothic"/>
              </a:defRPr>
            </a:lvl4pPr>
            <a:lvl5pPr lvl="4" rtl="0" algn="ctr">
              <a:spcBef>
                <a:spcPts val="0"/>
              </a:spcBef>
              <a:spcAft>
                <a:spcPts val="0"/>
              </a:spcAft>
              <a:buSzPts val="4400"/>
              <a:buFont typeface="Century Gothic"/>
              <a:buNone/>
              <a:defRPr b="1" sz="4400">
                <a:latin typeface="Century Gothic"/>
                <a:ea typeface="Century Gothic"/>
                <a:cs typeface="Century Gothic"/>
                <a:sym typeface="Century Gothic"/>
              </a:defRPr>
            </a:lvl5pPr>
            <a:lvl6pPr lvl="5" rtl="0" algn="ctr">
              <a:spcBef>
                <a:spcPts val="0"/>
              </a:spcBef>
              <a:spcAft>
                <a:spcPts val="0"/>
              </a:spcAft>
              <a:buSzPts val="4400"/>
              <a:buFont typeface="Century Gothic"/>
              <a:buNone/>
              <a:defRPr b="1" sz="4400">
                <a:latin typeface="Century Gothic"/>
                <a:ea typeface="Century Gothic"/>
                <a:cs typeface="Century Gothic"/>
                <a:sym typeface="Century Gothic"/>
              </a:defRPr>
            </a:lvl6pPr>
            <a:lvl7pPr lvl="6" rtl="0" algn="ctr">
              <a:spcBef>
                <a:spcPts val="0"/>
              </a:spcBef>
              <a:spcAft>
                <a:spcPts val="0"/>
              </a:spcAft>
              <a:buSzPts val="4400"/>
              <a:buFont typeface="Century Gothic"/>
              <a:buNone/>
              <a:defRPr b="1" sz="4400">
                <a:latin typeface="Century Gothic"/>
                <a:ea typeface="Century Gothic"/>
                <a:cs typeface="Century Gothic"/>
                <a:sym typeface="Century Gothic"/>
              </a:defRPr>
            </a:lvl7pPr>
            <a:lvl8pPr lvl="7" rtl="0" algn="ctr">
              <a:spcBef>
                <a:spcPts val="0"/>
              </a:spcBef>
              <a:spcAft>
                <a:spcPts val="0"/>
              </a:spcAft>
              <a:buSzPts val="4400"/>
              <a:buFont typeface="Century Gothic"/>
              <a:buNone/>
              <a:defRPr b="1" sz="4400">
                <a:latin typeface="Century Gothic"/>
                <a:ea typeface="Century Gothic"/>
                <a:cs typeface="Century Gothic"/>
                <a:sym typeface="Century Gothic"/>
              </a:defRPr>
            </a:lvl8pPr>
            <a:lvl9pPr lvl="8" rtl="0" algn="ctr">
              <a:spcBef>
                <a:spcPts val="0"/>
              </a:spcBef>
              <a:spcAft>
                <a:spcPts val="0"/>
              </a:spcAft>
              <a:buSzPts val="4400"/>
              <a:buFont typeface="Century Gothic"/>
              <a:buNone/>
              <a:defRPr b="1" sz="4400">
                <a:latin typeface="Century Gothic"/>
                <a:ea typeface="Century Gothic"/>
                <a:cs typeface="Century Gothic"/>
                <a:sym typeface="Century Gothic"/>
              </a:defRPr>
            </a:lvl9pPr>
          </a:lstStyle>
          <a:p/>
        </p:txBody>
      </p:sp>
      <p:pic>
        <p:nvPicPr>
          <p:cNvPr descr="A picture containing object&#10;&#10;Description generated with high confidence" id="885" name="Google Shape;885;p134"/>
          <p:cNvPicPr preferRelativeResize="0"/>
          <p:nvPr/>
        </p:nvPicPr>
        <p:blipFill rotWithShape="1">
          <a:blip r:embed="rId3">
            <a:alphaModFix/>
          </a:blip>
          <a:srcRect b="0" l="0" r="0" t="0"/>
          <a:stretch/>
        </p:blipFill>
        <p:spPr>
          <a:xfrm>
            <a:off x="7447750" y="4786463"/>
            <a:ext cx="496747" cy="117724"/>
          </a:xfrm>
          <a:prstGeom prst="rect">
            <a:avLst/>
          </a:prstGeom>
          <a:noFill/>
          <a:ln>
            <a:noFill/>
          </a:ln>
        </p:spPr>
      </p:pic>
    </p:spTree>
  </p:cSld>
  <p:clrMapOvr>
    <a:masterClrMapping/>
  </p:clrMapOvr>
</p:sldLayout>
</file>

<file path=ppt/slideLayouts/slideLayout1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886" name="Shape 886"/>
        <p:cNvGrpSpPr/>
        <p:nvPr/>
      </p:nvGrpSpPr>
      <p:grpSpPr>
        <a:xfrm>
          <a:off x="0" y="0"/>
          <a:ext cx="0" cy="0"/>
          <a:chOff x="0" y="0"/>
          <a:chExt cx="0" cy="0"/>
        </a:xfrm>
      </p:grpSpPr>
      <p:sp>
        <p:nvSpPr>
          <p:cNvPr id="887" name="Google Shape;887;p135"/>
          <p:cNvSpPr txBox="1"/>
          <p:nvPr>
            <p:ph type="title"/>
          </p:nvPr>
        </p:nvSpPr>
        <p:spPr>
          <a:xfrm>
            <a:off x="148225" y="135256"/>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900"/>
              <a:buNone/>
              <a:defRPr b="0" sz="29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888" name="Google Shape;888;p135"/>
          <p:cNvSpPr txBox="1"/>
          <p:nvPr>
            <p:ph idx="1" type="body"/>
          </p:nvPr>
        </p:nvSpPr>
        <p:spPr>
          <a:xfrm>
            <a:off x="268675" y="814687"/>
            <a:ext cx="8520600" cy="3741900"/>
          </a:xfrm>
          <a:prstGeom prst="rect">
            <a:avLst/>
          </a:prstGeom>
        </p:spPr>
        <p:txBody>
          <a:bodyPr anchorCtr="0" anchor="t" bIns="91425" lIns="91425" spcFirstLastPara="1" rIns="91425" wrap="square" tIns="91425">
            <a:noAutofit/>
          </a:bodyPr>
          <a:lstStyle>
            <a:lvl1pPr indent="-355600" lvl="0" marL="457200" rtl="0">
              <a:lnSpc>
                <a:spcPct val="100000"/>
              </a:lnSpc>
              <a:spcBef>
                <a:spcPts val="0"/>
              </a:spcBef>
              <a:spcAft>
                <a:spcPts val="0"/>
              </a:spcAft>
              <a:buClr>
                <a:schemeClr val="dk1"/>
              </a:buClr>
              <a:buSzPts val="2000"/>
              <a:buFont typeface="Proxima Nova"/>
              <a:buChar char="●"/>
              <a:defRPr sz="2000">
                <a:solidFill>
                  <a:schemeClr val="dk1"/>
                </a:solidFill>
                <a:latin typeface="Proxima Nova"/>
                <a:ea typeface="Proxima Nova"/>
                <a:cs typeface="Proxima Nova"/>
                <a:sym typeface="Proxima Nova"/>
              </a:defRPr>
            </a:lvl1pPr>
            <a:lvl2pPr indent="-330200" lvl="1" marL="914400" rtl="0">
              <a:lnSpc>
                <a:spcPct val="100000"/>
              </a:lnSpc>
              <a:spcBef>
                <a:spcPts val="1000"/>
              </a:spcBef>
              <a:spcAft>
                <a:spcPts val="0"/>
              </a:spcAft>
              <a:buClr>
                <a:schemeClr val="dk1"/>
              </a:buClr>
              <a:buSzPts val="1600"/>
              <a:buFont typeface="Proxima Nova"/>
              <a:buChar char="○"/>
              <a:defRPr sz="1600">
                <a:solidFill>
                  <a:schemeClr val="dk1"/>
                </a:solidFill>
                <a:latin typeface="Proxima Nova"/>
                <a:ea typeface="Proxima Nova"/>
                <a:cs typeface="Proxima Nova"/>
                <a:sym typeface="Proxima Nova"/>
              </a:defRPr>
            </a:lvl2pPr>
            <a:lvl3pPr indent="-330200" lvl="2" marL="1371600" rtl="0">
              <a:lnSpc>
                <a:spcPct val="100000"/>
              </a:lnSpc>
              <a:spcBef>
                <a:spcPts val="1000"/>
              </a:spcBef>
              <a:spcAft>
                <a:spcPts val="0"/>
              </a:spcAft>
              <a:buClr>
                <a:schemeClr val="dk1"/>
              </a:buClr>
              <a:buSzPts val="1600"/>
              <a:buFont typeface="Proxima Nova"/>
              <a:buChar char="■"/>
              <a:defRPr sz="1600">
                <a:solidFill>
                  <a:schemeClr val="dk1"/>
                </a:solidFill>
                <a:latin typeface="Proxima Nova"/>
                <a:ea typeface="Proxima Nova"/>
                <a:cs typeface="Proxima Nova"/>
                <a:sym typeface="Proxima Nova"/>
              </a:defRPr>
            </a:lvl3pPr>
            <a:lvl4pPr indent="-330200" lvl="3" marL="1828800" rtl="0">
              <a:lnSpc>
                <a:spcPct val="100000"/>
              </a:lnSpc>
              <a:spcBef>
                <a:spcPts val="1000"/>
              </a:spcBef>
              <a:spcAft>
                <a:spcPts val="0"/>
              </a:spcAft>
              <a:buClr>
                <a:schemeClr val="dk1"/>
              </a:buClr>
              <a:buSzPts val="1600"/>
              <a:buFont typeface="Proxima Nova"/>
              <a:buChar char="●"/>
              <a:defRPr sz="1600">
                <a:solidFill>
                  <a:schemeClr val="dk1"/>
                </a:solidFill>
                <a:latin typeface="Proxima Nova"/>
                <a:ea typeface="Proxima Nova"/>
                <a:cs typeface="Proxima Nova"/>
                <a:sym typeface="Proxima Nova"/>
              </a:defRPr>
            </a:lvl4pPr>
            <a:lvl5pPr indent="-330200" lvl="4" marL="2286000" rtl="0">
              <a:lnSpc>
                <a:spcPct val="100000"/>
              </a:lnSpc>
              <a:spcBef>
                <a:spcPts val="1000"/>
              </a:spcBef>
              <a:spcAft>
                <a:spcPts val="0"/>
              </a:spcAft>
              <a:buClr>
                <a:schemeClr val="dk1"/>
              </a:buClr>
              <a:buSzPts val="1600"/>
              <a:buFont typeface="Proxima Nova"/>
              <a:buChar char="○"/>
              <a:defRPr sz="1600">
                <a:solidFill>
                  <a:schemeClr val="dk1"/>
                </a:solidFill>
                <a:latin typeface="Proxima Nova"/>
                <a:ea typeface="Proxima Nova"/>
                <a:cs typeface="Proxima Nova"/>
                <a:sym typeface="Proxima Nova"/>
              </a:defRPr>
            </a:lvl5pPr>
            <a:lvl6pPr indent="-330200" lvl="5" marL="2743200" rtl="0">
              <a:lnSpc>
                <a:spcPct val="100000"/>
              </a:lnSpc>
              <a:spcBef>
                <a:spcPts val="1000"/>
              </a:spcBef>
              <a:spcAft>
                <a:spcPts val="0"/>
              </a:spcAft>
              <a:buClr>
                <a:schemeClr val="dk1"/>
              </a:buClr>
              <a:buSzPts val="1600"/>
              <a:buFont typeface="Proxima Nova"/>
              <a:buChar char="■"/>
              <a:defRPr sz="1600">
                <a:solidFill>
                  <a:schemeClr val="dk1"/>
                </a:solidFill>
                <a:latin typeface="Proxima Nova"/>
                <a:ea typeface="Proxima Nova"/>
                <a:cs typeface="Proxima Nova"/>
                <a:sym typeface="Proxima Nova"/>
              </a:defRPr>
            </a:lvl6pPr>
            <a:lvl7pPr indent="-330200" lvl="6" marL="3200400" rtl="0">
              <a:lnSpc>
                <a:spcPct val="100000"/>
              </a:lnSpc>
              <a:spcBef>
                <a:spcPts val="1000"/>
              </a:spcBef>
              <a:spcAft>
                <a:spcPts val="0"/>
              </a:spcAft>
              <a:buClr>
                <a:schemeClr val="dk1"/>
              </a:buClr>
              <a:buSzPts val="1600"/>
              <a:buFont typeface="Proxima Nova"/>
              <a:buChar char="●"/>
              <a:defRPr sz="1600">
                <a:solidFill>
                  <a:schemeClr val="dk1"/>
                </a:solidFill>
                <a:latin typeface="Proxima Nova"/>
                <a:ea typeface="Proxima Nova"/>
                <a:cs typeface="Proxima Nova"/>
                <a:sym typeface="Proxima Nova"/>
              </a:defRPr>
            </a:lvl7pPr>
            <a:lvl8pPr indent="-330200" lvl="7" marL="3657600" rtl="0">
              <a:lnSpc>
                <a:spcPct val="100000"/>
              </a:lnSpc>
              <a:spcBef>
                <a:spcPts val="1000"/>
              </a:spcBef>
              <a:spcAft>
                <a:spcPts val="0"/>
              </a:spcAft>
              <a:buClr>
                <a:schemeClr val="dk1"/>
              </a:buClr>
              <a:buSzPts val="1600"/>
              <a:buFont typeface="Proxima Nova"/>
              <a:buChar char="○"/>
              <a:defRPr sz="1600">
                <a:solidFill>
                  <a:schemeClr val="dk1"/>
                </a:solidFill>
                <a:latin typeface="Proxima Nova"/>
                <a:ea typeface="Proxima Nova"/>
                <a:cs typeface="Proxima Nova"/>
                <a:sym typeface="Proxima Nova"/>
              </a:defRPr>
            </a:lvl8pPr>
            <a:lvl9pPr indent="-330200" lvl="8" marL="4114800" rtl="0">
              <a:lnSpc>
                <a:spcPct val="100000"/>
              </a:lnSpc>
              <a:spcBef>
                <a:spcPts val="1000"/>
              </a:spcBef>
              <a:spcAft>
                <a:spcPts val="1000"/>
              </a:spcAft>
              <a:buClr>
                <a:schemeClr val="dk1"/>
              </a:buClr>
              <a:buSzPts val="1600"/>
              <a:buFont typeface="Proxima Nova"/>
              <a:buChar char="■"/>
              <a:defRPr sz="1600">
                <a:solidFill>
                  <a:schemeClr val="dk1"/>
                </a:solidFill>
                <a:latin typeface="Proxima Nova"/>
                <a:ea typeface="Proxima Nova"/>
                <a:cs typeface="Proxima Nova"/>
                <a:sym typeface="Proxima Nova"/>
              </a:defRPr>
            </a:lvl9pPr>
          </a:lstStyle>
          <a:p/>
        </p:txBody>
      </p:sp>
      <p:sp>
        <p:nvSpPr>
          <p:cNvPr id="889" name="Google Shape;889;p1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890" name="Google Shape;890;p135"/>
          <p:cNvPicPr preferRelativeResize="0"/>
          <p:nvPr/>
        </p:nvPicPr>
        <p:blipFill>
          <a:blip r:embed="rId2">
            <a:alphaModFix/>
          </a:blip>
          <a:stretch>
            <a:fillRect/>
          </a:stretch>
        </p:blipFill>
        <p:spPr>
          <a:xfrm>
            <a:off x="268675" y="4750594"/>
            <a:ext cx="656591" cy="190547"/>
          </a:xfrm>
          <a:prstGeom prst="rect">
            <a:avLst/>
          </a:prstGeom>
          <a:noFill/>
          <a:ln>
            <a:noFill/>
          </a:ln>
        </p:spPr>
      </p:pic>
    </p:spTree>
  </p:cSld>
  <p:clrMapOvr>
    <a:masterClrMapping/>
  </p:clrMapOvr>
</p:sldLayout>
</file>

<file path=ppt/slideLayouts/slideLayout1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lain White">
  <p:cSld name="TITLE_1_2">
    <p:spTree>
      <p:nvGrpSpPr>
        <p:cNvPr id="891" name="Shape 891"/>
        <p:cNvGrpSpPr/>
        <p:nvPr/>
      </p:nvGrpSpPr>
      <p:grpSpPr>
        <a:xfrm>
          <a:off x="0" y="0"/>
          <a:ext cx="0" cy="0"/>
          <a:chOff x="0" y="0"/>
          <a:chExt cx="0" cy="0"/>
        </a:xfrm>
      </p:grpSpPr>
      <p:sp>
        <p:nvSpPr>
          <p:cNvPr id="892" name="Google Shape;892;p136"/>
          <p:cNvSpPr/>
          <p:nvPr/>
        </p:nvSpPr>
        <p:spPr>
          <a:xfrm>
            <a:off x="0" y="2571750"/>
            <a:ext cx="9144967" cy="2578341"/>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chemeClr val="lt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pic>
        <p:nvPicPr>
          <p:cNvPr descr="A picture containing object&#10;&#10;Description generated with high confidence" id="893" name="Google Shape;893;p136"/>
          <p:cNvPicPr preferRelativeResize="0"/>
          <p:nvPr/>
        </p:nvPicPr>
        <p:blipFill rotWithShape="1">
          <a:blip r:embed="rId2">
            <a:alphaModFix/>
          </a:blip>
          <a:srcRect b="0" l="0" r="0" t="0"/>
          <a:stretch/>
        </p:blipFill>
        <p:spPr>
          <a:xfrm>
            <a:off x="154000" y="4748081"/>
            <a:ext cx="749683" cy="177672"/>
          </a:xfrm>
          <a:prstGeom prst="rect">
            <a:avLst/>
          </a:prstGeom>
          <a:noFill/>
          <a:ln>
            <a:noFill/>
          </a:ln>
        </p:spPr>
      </p:pic>
      <p:sp>
        <p:nvSpPr>
          <p:cNvPr id="894" name="Google Shape;894;p136"/>
          <p:cNvSpPr txBox="1"/>
          <p:nvPr>
            <p:ph type="title"/>
          </p:nvPr>
        </p:nvSpPr>
        <p:spPr>
          <a:xfrm>
            <a:off x="339635" y="225188"/>
            <a:ext cx="8490600" cy="571800"/>
          </a:xfrm>
          <a:prstGeom prst="rect">
            <a:avLst/>
          </a:prstGeom>
          <a:noFill/>
          <a:ln>
            <a:noFill/>
          </a:ln>
        </p:spPr>
        <p:txBody>
          <a:bodyPr anchorCtr="0" anchor="ctr" bIns="91425" lIns="0" spcFirstLastPara="1" rIns="0" wrap="square" tIns="0">
            <a:normAutofit/>
          </a:bodyPr>
          <a:lstStyle>
            <a:lvl1pPr lvl="0" marR="0" rtl="0" algn="l">
              <a:lnSpc>
                <a:spcPct val="90000"/>
              </a:lnSpc>
              <a:spcBef>
                <a:spcPts val="0"/>
              </a:spcBef>
              <a:spcAft>
                <a:spcPts val="0"/>
              </a:spcAft>
              <a:buSzPts val="3600"/>
              <a:buFont typeface="Century Gothic"/>
              <a:buNone/>
              <a:defRPr b="0" i="0" sz="3600" u="none" cap="none" strike="noStrike">
                <a:latin typeface="Century Gothic"/>
                <a:ea typeface="Century Gothic"/>
                <a:cs typeface="Century Gothic"/>
                <a:sym typeface="Century Gothic"/>
              </a:defRPr>
            </a:lvl1pPr>
            <a:lvl2pPr lvl="1" rtl="0">
              <a:spcBef>
                <a:spcPts val="0"/>
              </a:spcBef>
              <a:spcAft>
                <a:spcPts val="0"/>
              </a:spcAft>
              <a:buSzPts val="2800"/>
              <a:buNone/>
              <a:defRPr sz="1800"/>
            </a:lvl2pPr>
            <a:lvl3pPr lvl="2" rtl="0">
              <a:spcBef>
                <a:spcPts val="0"/>
              </a:spcBef>
              <a:spcAft>
                <a:spcPts val="0"/>
              </a:spcAft>
              <a:buSzPts val="2800"/>
              <a:buNone/>
              <a:defRPr sz="1800"/>
            </a:lvl3pPr>
            <a:lvl4pPr lvl="3" rtl="0">
              <a:spcBef>
                <a:spcPts val="0"/>
              </a:spcBef>
              <a:spcAft>
                <a:spcPts val="0"/>
              </a:spcAft>
              <a:buSzPts val="2800"/>
              <a:buNone/>
              <a:defRPr sz="1800"/>
            </a:lvl4pPr>
            <a:lvl5pPr lvl="4" rtl="0">
              <a:spcBef>
                <a:spcPts val="0"/>
              </a:spcBef>
              <a:spcAft>
                <a:spcPts val="0"/>
              </a:spcAft>
              <a:buSzPts val="2800"/>
              <a:buNone/>
              <a:defRPr sz="1800"/>
            </a:lvl5pPr>
            <a:lvl6pPr lvl="5" rtl="0">
              <a:spcBef>
                <a:spcPts val="0"/>
              </a:spcBef>
              <a:spcAft>
                <a:spcPts val="0"/>
              </a:spcAft>
              <a:buSzPts val="2800"/>
              <a:buNone/>
              <a:defRPr sz="1800"/>
            </a:lvl6pPr>
            <a:lvl7pPr lvl="6" rtl="0">
              <a:spcBef>
                <a:spcPts val="0"/>
              </a:spcBef>
              <a:spcAft>
                <a:spcPts val="0"/>
              </a:spcAft>
              <a:buSzPts val="2800"/>
              <a:buNone/>
              <a:defRPr sz="1800"/>
            </a:lvl7pPr>
            <a:lvl8pPr lvl="7" rtl="0">
              <a:spcBef>
                <a:spcPts val="0"/>
              </a:spcBef>
              <a:spcAft>
                <a:spcPts val="0"/>
              </a:spcAft>
              <a:buSzPts val="2800"/>
              <a:buNone/>
              <a:defRPr sz="1800"/>
            </a:lvl8pPr>
            <a:lvl9pPr lvl="8" rtl="0">
              <a:spcBef>
                <a:spcPts val="0"/>
              </a:spcBef>
              <a:spcAft>
                <a:spcPts val="0"/>
              </a:spcAft>
              <a:buSzPts val="2800"/>
              <a:buNone/>
              <a:defRPr sz="1800"/>
            </a:lvl9pPr>
          </a:lstStyle>
          <a:p/>
        </p:txBody>
      </p:sp>
      <p:sp>
        <p:nvSpPr>
          <p:cNvPr id="895" name="Google Shape;895;p136"/>
          <p:cNvSpPr txBox="1"/>
          <p:nvPr>
            <p:ph idx="1" type="body"/>
          </p:nvPr>
        </p:nvSpPr>
        <p:spPr>
          <a:xfrm>
            <a:off x="339634" y="1369219"/>
            <a:ext cx="8490600" cy="3263400"/>
          </a:xfrm>
          <a:prstGeom prst="rect">
            <a:avLst/>
          </a:prstGeom>
          <a:noFill/>
          <a:ln>
            <a:noFill/>
          </a:ln>
        </p:spPr>
        <p:txBody>
          <a:bodyPr anchorCtr="0" anchor="t" bIns="0" lIns="0" spcFirstLastPara="1" rIns="0" wrap="square" tIns="0">
            <a:normAutofit/>
          </a:bodyPr>
          <a:lstStyle>
            <a:lvl1pPr indent="-228600" lvl="0" marL="457200" marR="0" rtl="0" algn="l">
              <a:lnSpc>
                <a:spcPct val="90000"/>
              </a:lnSpc>
              <a:spcBef>
                <a:spcPts val="1000"/>
              </a:spcBef>
              <a:spcAft>
                <a:spcPts val="0"/>
              </a:spcAft>
              <a:buSzPts val="2800"/>
              <a:buFont typeface="Century Gothic"/>
              <a:buNone/>
              <a:defRPr b="0" i="0" sz="2800" u="none" cap="none" strike="noStrike">
                <a:latin typeface="Century Gothic"/>
                <a:ea typeface="Century Gothic"/>
                <a:cs typeface="Century Gothic"/>
                <a:sym typeface="Century Gothic"/>
              </a:defRPr>
            </a:lvl1pPr>
            <a:lvl2pPr indent="-381000" lvl="1" marL="914400" marR="0" rtl="0" algn="l">
              <a:lnSpc>
                <a:spcPct val="90000"/>
              </a:lnSpc>
              <a:spcBef>
                <a:spcPts val="1200"/>
              </a:spcBef>
              <a:spcAft>
                <a:spcPts val="0"/>
              </a:spcAft>
              <a:buSzPts val="2400"/>
              <a:buFont typeface="Arial"/>
              <a:buChar char="•"/>
              <a:defRPr b="0" i="0" sz="2400" u="none" cap="none" strike="noStrike">
                <a:latin typeface="Century Gothic"/>
                <a:ea typeface="Century Gothic"/>
                <a:cs typeface="Century Gothic"/>
                <a:sym typeface="Century Gothic"/>
              </a:defRPr>
            </a:lvl2pPr>
            <a:lvl3pPr indent="-355600" lvl="2" marL="1371600" marR="0" rtl="0" algn="l">
              <a:lnSpc>
                <a:spcPct val="90000"/>
              </a:lnSpc>
              <a:spcBef>
                <a:spcPts val="1200"/>
              </a:spcBef>
              <a:spcAft>
                <a:spcPts val="0"/>
              </a:spcAft>
              <a:buSzPts val="2000"/>
              <a:buFont typeface="Arial"/>
              <a:buChar char="•"/>
              <a:defRPr b="0" i="0" sz="2000" u="none" cap="none" strike="noStrike">
                <a:latin typeface="Century Gothic"/>
                <a:ea typeface="Century Gothic"/>
                <a:cs typeface="Century Gothic"/>
                <a:sym typeface="Century Gothic"/>
              </a:defRPr>
            </a:lvl3pPr>
            <a:lvl4pPr indent="-342900" lvl="3" marL="1828800" marR="0" rtl="0" algn="l">
              <a:lnSpc>
                <a:spcPct val="90000"/>
              </a:lnSpc>
              <a:spcBef>
                <a:spcPts val="1200"/>
              </a:spcBef>
              <a:spcAft>
                <a:spcPts val="0"/>
              </a:spcAft>
              <a:buSzPts val="1800"/>
              <a:buFont typeface="Arial"/>
              <a:buChar char="•"/>
              <a:defRPr b="0" i="0" sz="1800" u="none" cap="none" strike="noStrike">
                <a:latin typeface="Century Gothic"/>
                <a:ea typeface="Century Gothic"/>
                <a:cs typeface="Century Gothic"/>
                <a:sym typeface="Century Gothic"/>
              </a:defRPr>
            </a:lvl4pPr>
            <a:lvl5pPr indent="-342900" lvl="4" marL="2286000" marR="0" rtl="0" algn="l">
              <a:lnSpc>
                <a:spcPct val="90000"/>
              </a:lnSpc>
              <a:spcBef>
                <a:spcPts val="1200"/>
              </a:spcBef>
              <a:spcAft>
                <a:spcPts val="0"/>
              </a:spcAft>
              <a:buSzPts val="1800"/>
              <a:buFont typeface="Arial"/>
              <a:buChar char="•"/>
              <a:defRPr b="0" i="0" sz="1800" u="none" cap="none" strike="noStrike">
                <a:latin typeface="Century Gothic"/>
                <a:ea typeface="Century Gothic"/>
                <a:cs typeface="Century Gothic"/>
                <a:sym typeface="Century Gothic"/>
              </a:defRPr>
            </a:lvl5pPr>
            <a:lvl6pPr indent="-342900" lvl="5" marL="2743200" marR="0" rtl="0" algn="l">
              <a:lnSpc>
                <a:spcPct val="90000"/>
              </a:lnSpc>
              <a:spcBef>
                <a:spcPts val="1200"/>
              </a:spcBef>
              <a:spcAft>
                <a:spcPts val="0"/>
              </a:spcAft>
              <a:buSzPts val="1800"/>
              <a:buFont typeface="Arial"/>
              <a:buChar char="•"/>
              <a:defRPr b="0" i="0" sz="1800" u="none" cap="none" strike="noStrike">
                <a:latin typeface="Century Gothic"/>
                <a:ea typeface="Century Gothic"/>
                <a:cs typeface="Century Gothic"/>
                <a:sym typeface="Century Gothic"/>
              </a:defRPr>
            </a:lvl6pPr>
            <a:lvl7pPr indent="-342900" lvl="6" marL="3200400" marR="0" rtl="0" algn="l">
              <a:lnSpc>
                <a:spcPct val="90000"/>
              </a:lnSpc>
              <a:spcBef>
                <a:spcPts val="1200"/>
              </a:spcBef>
              <a:spcAft>
                <a:spcPts val="0"/>
              </a:spcAft>
              <a:buSzPts val="1800"/>
              <a:buFont typeface="Arial"/>
              <a:buChar char="•"/>
              <a:defRPr b="0" i="0" sz="1800" u="none" cap="none" strike="noStrike">
                <a:latin typeface="Century Gothic"/>
                <a:ea typeface="Century Gothic"/>
                <a:cs typeface="Century Gothic"/>
                <a:sym typeface="Century Gothic"/>
              </a:defRPr>
            </a:lvl7pPr>
            <a:lvl8pPr indent="-342900" lvl="7" marL="3657600" marR="0" rtl="0" algn="l">
              <a:lnSpc>
                <a:spcPct val="90000"/>
              </a:lnSpc>
              <a:spcBef>
                <a:spcPts val="1200"/>
              </a:spcBef>
              <a:spcAft>
                <a:spcPts val="0"/>
              </a:spcAft>
              <a:buSzPts val="1800"/>
              <a:buFont typeface="Arial"/>
              <a:buChar char="•"/>
              <a:defRPr b="0" i="0" sz="1800" u="none" cap="none" strike="noStrike">
                <a:latin typeface="Century Gothic"/>
                <a:ea typeface="Century Gothic"/>
                <a:cs typeface="Century Gothic"/>
                <a:sym typeface="Century Gothic"/>
              </a:defRPr>
            </a:lvl8pPr>
            <a:lvl9pPr indent="-342900" lvl="8" marL="4114800" marR="0" rtl="0" algn="l">
              <a:lnSpc>
                <a:spcPct val="90000"/>
              </a:lnSpc>
              <a:spcBef>
                <a:spcPts val="1200"/>
              </a:spcBef>
              <a:spcAft>
                <a:spcPts val="1200"/>
              </a:spcAft>
              <a:buSzPts val="1800"/>
              <a:buFont typeface="Arial"/>
              <a:buChar char="•"/>
              <a:defRPr b="0" i="0" sz="1800" u="none" cap="none" strike="noStrike">
                <a:latin typeface="Century Gothic"/>
                <a:ea typeface="Century Gothic"/>
                <a:cs typeface="Century Gothic"/>
                <a:sym typeface="Century Gothic"/>
              </a:defRPr>
            </a:lvl9pPr>
          </a:lstStyle>
          <a:p/>
        </p:txBody>
      </p:sp>
      <p:sp>
        <p:nvSpPr>
          <p:cNvPr id="896" name="Google Shape;896;p136"/>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rtl="0">
              <a:buNone/>
              <a:defRPr sz="1300">
                <a:solidFill>
                  <a:srgbClr val="000000"/>
                </a:solidFill>
              </a:defRPr>
            </a:lvl1pPr>
            <a:lvl2pPr lvl="1" rtl="0">
              <a:buNone/>
              <a:defRPr sz="1300">
                <a:solidFill>
                  <a:srgbClr val="000000"/>
                </a:solidFill>
              </a:defRPr>
            </a:lvl2pPr>
            <a:lvl3pPr lvl="2" rtl="0">
              <a:buNone/>
              <a:defRPr sz="1300">
                <a:solidFill>
                  <a:srgbClr val="000000"/>
                </a:solidFill>
              </a:defRPr>
            </a:lvl3pPr>
            <a:lvl4pPr lvl="3" rtl="0">
              <a:buNone/>
              <a:defRPr sz="1300">
                <a:solidFill>
                  <a:srgbClr val="000000"/>
                </a:solidFill>
              </a:defRPr>
            </a:lvl4pPr>
            <a:lvl5pPr lvl="4" rtl="0">
              <a:buNone/>
              <a:defRPr sz="1300">
                <a:solidFill>
                  <a:srgbClr val="000000"/>
                </a:solidFill>
              </a:defRPr>
            </a:lvl5pPr>
            <a:lvl6pPr lvl="5" rtl="0">
              <a:buNone/>
              <a:defRPr sz="1300">
                <a:solidFill>
                  <a:srgbClr val="000000"/>
                </a:solidFill>
              </a:defRPr>
            </a:lvl6pPr>
            <a:lvl7pPr lvl="6" rtl="0">
              <a:buNone/>
              <a:defRPr sz="1300">
                <a:solidFill>
                  <a:srgbClr val="000000"/>
                </a:solidFill>
              </a:defRPr>
            </a:lvl7pPr>
            <a:lvl8pPr lvl="7" rtl="0">
              <a:buNone/>
              <a:defRPr sz="1300">
                <a:solidFill>
                  <a:srgbClr val="000000"/>
                </a:solidFill>
              </a:defRPr>
            </a:lvl8pPr>
            <a:lvl9pPr lvl="8" rtl="0">
              <a:buNone/>
              <a:defRPr sz="1300">
                <a:solidFill>
                  <a:srgbClr val="000000"/>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Dark Blue 1">
  <p:cSld name="BLANK_1_2">
    <p:bg>
      <p:bgPr>
        <a:solidFill>
          <a:schemeClr val="dk1"/>
        </a:solidFill>
      </p:bgPr>
    </p:bg>
    <p:spTree>
      <p:nvGrpSpPr>
        <p:cNvPr id="897" name="Shape 897"/>
        <p:cNvGrpSpPr/>
        <p:nvPr/>
      </p:nvGrpSpPr>
      <p:grpSpPr>
        <a:xfrm>
          <a:off x="0" y="0"/>
          <a:ext cx="0" cy="0"/>
          <a:chOff x="0" y="0"/>
          <a:chExt cx="0" cy="0"/>
        </a:xfrm>
      </p:grpSpPr>
      <p:sp>
        <p:nvSpPr>
          <p:cNvPr id="898" name="Google Shape;898;p13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99" name="Google Shape;899;p137"/>
          <p:cNvSpPr/>
          <p:nvPr/>
        </p:nvSpPr>
        <p:spPr>
          <a:xfrm>
            <a:off x="914400" y="812400"/>
            <a:ext cx="7315200" cy="3518700"/>
          </a:xfrm>
          <a:prstGeom prst="rect">
            <a:avLst/>
          </a:prstGeom>
          <a:noFill/>
          <a:ln cap="flat" cmpd="sng" w="1270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entury Gothic"/>
              <a:ea typeface="Century Gothic"/>
              <a:cs typeface="Century Gothic"/>
              <a:sym typeface="Century Gothic"/>
            </a:endParaRPr>
          </a:p>
        </p:txBody>
      </p:sp>
      <p:pic>
        <p:nvPicPr>
          <p:cNvPr id="900" name="Google Shape;900;p137"/>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1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header 5">
  <p:cSld name="TITLE_ONLY_1_1_1_1_1">
    <p:spTree>
      <p:nvGrpSpPr>
        <p:cNvPr id="901" name="Shape 901"/>
        <p:cNvGrpSpPr/>
        <p:nvPr/>
      </p:nvGrpSpPr>
      <p:grpSpPr>
        <a:xfrm>
          <a:off x="0" y="0"/>
          <a:ext cx="0" cy="0"/>
          <a:chOff x="0" y="0"/>
          <a:chExt cx="0" cy="0"/>
        </a:xfrm>
      </p:grpSpPr>
      <p:pic>
        <p:nvPicPr>
          <p:cNvPr id="902" name="Google Shape;902;p138"/>
          <p:cNvPicPr preferRelativeResize="0"/>
          <p:nvPr/>
        </p:nvPicPr>
        <p:blipFill rotWithShape="1">
          <a:blip r:embed="rId2">
            <a:alphaModFix/>
          </a:blip>
          <a:srcRect b="15888" l="0" r="0" t="0"/>
          <a:stretch/>
        </p:blipFill>
        <p:spPr>
          <a:xfrm>
            <a:off x="0" y="1107206"/>
            <a:ext cx="9144003" cy="4036293"/>
          </a:xfrm>
          <a:prstGeom prst="rect">
            <a:avLst/>
          </a:prstGeom>
          <a:noFill/>
          <a:ln>
            <a:noFill/>
          </a:ln>
        </p:spPr>
      </p:pic>
      <p:sp>
        <p:nvSpPr>
          <p:cNvPr id="903" name="Google Shape;903;p138"/>
          <p:cNvSpPr txBox="1"/>
          <p:nvPr>
            <p:ph type="title"/>
          </p:nvPr>
        </p:nvSpPr>
        <p:spPr>
          <a:xfrm>
            <a:off x="105825" y="293338"/>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904" name="Google Shape;904;p13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905" name="Google Shape;905;p138"/>
          <p:cNvSpPr/>
          <p:nvPr/>
        </p:nvSpPr>
        <p:spPr>
          <a:xfrm>
            <a:off x="0" y="3253507"/>
            <a:ext cx="4869600" cy="1890000"/>
          </a:xfrm>
          <a:prstGeom prst="rtTriangl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pic>
        <p:nvPicPr>
          <p:cNvPr id="906" name="Google Shape;906;p138"/>
          <p:cNvPicPr preferRelativeResize="0"/>
          <p:nvPr/>
        </p:nvPicPr>
        <p:blipFill>
          <a:blip r:embed="rId3">
            <a:alphaModFix/>
          </a:blip>
          <a:stretch>
            <a:fillRect/>
          </a:stretch>
        </p:blipFill>
        <p:spPr>
          <a:xfrm>
            <a:off x="275251" y="4515980"/>
            <a:ext cx="1157288" cy="335851"/>
          </a:xfrm>
          <a:prstGeom prst="rect">
            <a:avLst/>
          </a:prstGeom>
          <a:noFill/>
          <a:ln>
            <a:noFill/>
          </a:ln>
        </p:spPr>
      </p:pic>
    </p:spTree>
  </p:cSld>
  <p:clrMapOvr>
    <a:masterClrMapping/>
  </p:clrMapOvr>
</p:sldLayout>
</file>

<file path=ppt/slideLayouts/slideLayout1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header">
  <p:cSld name="TITLE_ONLY_1">
    <p:spTree>
      <p:nvGrpSpPr>
        <p:cNvPr id="907" name="Shape 907"/>
        <p:cNvGrpSpPr/>
        <p:nvPr/>
      </p:nvGrpSpPr>
      <p:grpSpPr>
        <a:xfrm>
          <a:off x="0" y="0"/>
          <a:ext cx="0" cy="0"/>
          <a:chOff x="0" y="0"/>
          <a:chExt cx="0" cy="0"/>
        </a:xfrm>
      </p:grpSpPr>
      <p:pic>
        <p:nvPicPr>
          <p:cNvPr descr="A picture containing person, indoor, woman, building&#10;&#10;Description generated with very high confidence" id="908" name="Google Shape;908;p139"/>
          <p:cNvPicPr preferRelativeResize="0"/>
          <p:nvPr/>
        </p:nvPicPr>
        <p:blipFill rotWithShape="1">
          <a:blip r:embed="rId2">
            <a:alphaModFix/>
          </a:blip>
          <a:srcRect b="0" l="3035" r="0" t="0"/>
          <a:stretch/>
        </p:blipFill>
        <p:spPr>
          <a:xfrm>
            <a:off x="0" y="1164431"/>
            <a:ext cx="9156877" cy="3979068"/>
          </a:xfrm>
          <a:prstGeom prst="rect">
            <a:avLst/>
          </a:prstGeom>
          <a:noFill/>
          <a:ln>
            <a:noFill/>
          </a:ln>
        </p:spPr>
      </p:pic>
      <p:sp>
        <p:nvSpPr>
          <p:cNvPr id="909" name="Google Shape;909;p139"/>
          <p:cNvSpPr txBox="1"/>
          <p:nvPr>
            <p:ph type="title"/>
          </p:nvPr>
        </p:nvSpPr>
        <p:spPr>
          <a:xfrm>
            <a:off x="182025" y="400494"/>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910" name="Google Shape;910;p13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911" name="Google Shape;911;p139"/>
          <p:cNvSpPr/>
          <p:nvPr/>
        </p:nvSpPr>
        <p:spPr>
          <a:xfrm>
            <a:off x="0" y="3253507"/>
            <a:ext cx="4869600" cy="1890000"/>
          </a:xfrm>
          <a:prstGeom prst="rtTriangl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pic>
        <p:nvPicPr>
          <p:cNvPr id="912" name="Google Shape;912;p139"/>
          <p:cNvPicPr preferRelativeResize="0"/>
          <p:nvPr/>
        </p:nvPicPr>
        <p:blipFill>
          <a:blip r:embed="rId3">
            <a:alphaModFix/>
          </a:blip>
          <a:stretch>
            <a:fillRect/>
          </a:stretch>
        </p:blipFill>
        <p:spPr>
          <a:xfrm>
            <a:off x="275251" y="4515980"/>
            <a:ext cx="1157288" cy="335851"/>
          </a:xfrm>
          <a:prstGeom prst="rect">
            <a:avLst/>
          </a:prstGeom>
          <a:noFill/>
          <a:ln>
            <a:noFill/>
          </a:ln>
        </p:spPr>
      </p:pic>
    </p:spTree>
  </p:cSld>
  <p:clrMapOvr>
    <a:masterClrMapping/>
  </p:clrMapOvr>
</p:sldLayout>
</file>

<file path=ppt/slideLayouts/slideLayout1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header 2">
  <p:cSld name="TITLE_ONLY_1_1">
    <p:spTree>
      <p:nvGrpSpPr>
        <p:cNvPr id="913" name="Shape 913"/>
        <p:cNvGrpSpPr/>
        <p:nvPr/>
      </p:nvGrpSpPr>
      <p:grpSpPr>
        <a:xfrm>
          <a:off x="0" y="0"/>
          <a:ext cx="0" cy="0"/>
          <a:chOff x="0" y="0"/>
          <a:chExt cx="0" cy="0"/>
        </a:xfrm>
      </p:grpSpPr>
      <p:pic>
        <p:nvPicPr>
          <p:cNvPr descr="A group of people sitting at a table&#10;&#10;Description generated with very high confidence" id="914" name="Google Shape;914;p140"/>
          <p:cNvPicPr preferRelativeResize="0"/>
          <p:nvPr/>
        </p:nvPicPr>
        <p:blipFill rotWithShape="1">
          <a:blip r:embed="rId2">
            <a:alphaModFix/>
          </a:blip>
          <a:srcRect b="539" l="0" r="0" t="15100"/>
          <a:stretch/>
        </p:blipFill>
        <p:spPr>
          <a:xfrm>
            <a:off x="-12868" y="1261156"/>
            <a:ext cx="9156870" cy="3857625"/>
          </a:xfrm>
          <a:prstGeom prst="rect">
            <a:avLst/>
          </a:prstGeom>
          <a:noFill/>
          <a:ln>
            <a:noFill/>
          </a:ln>
        </p:spPr>
      </p:pic>
      <p:sp>
        <p:nvSpPr>
          <p:cNvPr id="915" name="Google Shape;915;p140"/>
          <p:cNvSpPr txBox="1"/>
          <p:nvPr>
            <p:ph type="title"/>
          </p:nvPr>
        </p:nvSpPr>
        <p:spPr>
          <a:xfrm>
            <a:off x="182025" y="400494"/>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916" name="Google Shape;916;p14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917" name="Google Shape;917;p140"/>
          <p:cNvSpPr/>
          <p:nvPr/>
        </p:nvSpPr>
        <p:spPr>
          <a:xfrm>
            <a:off x="0" y="3253507"/>
            <a:ext cx="4869600" cy="1890000"/>
          </a:xfrm>
          <a:prstGeom prst="rtTriangl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pic>
        <p:nvPicPr>
          <p:cNvPr id="918" name="Google Shape;918;p140"/>
          <p:cNvPicPr preferRelativeResize="0"/>
          <p:nvPr/>
        </p:nvPicPr>
        <p:blipFill>
          <a:blip r:embed="rId3">
            <a:alphaModFix/>
          </a:blip>
          <a:stretch>
            <a:fillRect/>
          </a:stretch>
        </p:blipFill>
        <p:spPr>
          <a:xfrm>
            <a:off x="275251" y="4515980"/>
            <a:ext cx="1157288" cy="335851"/>
          </a:xfrm>
          <a:prstGeom prst="rect">
            <a:avLst/>
          </a:prstGeom>
          <a:noFill/>
          <a:ln>
            <a:noFill/>
          </a:ln>
        </p:spPr>
      </p:pic>
    </p:spTree>
  </p:cSld>
  <p:clrMapOvr>
    <a:masterClrMapping/>
  </p:clrMapOvr>
</p:sldLayout>
</file>

<file path=ppt/slideLayouts/slideLayout1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header 3">
  <p:cSld name="TITLE_ONLY_1_1_1">
    <p:spTree>
      <p:nvGrpSpPr>
        <p:cNvPr id="919" name="Shape 919"/>
        <p:cNvGrpSpPr/>
        <p:nvPr/>
      </p:nvGrpSpPr>
      <p:grpSpPr>
        <a:xfrm>
          <a:off x="0" y="0"/>
          <a:ext cx="0" cy="0"/>
          <a:chOff x="0" y="0"/>
          <a:chExt cx="0" cy="0"/>
        </a:xfrm>
      </p:grpSpPr>
      <p:pic>
        <p:nvPicPr>
          <p:cNvPr descr="A picture containing book, shelf, library, indoor&#10;&#10;Description generated with very high confidence" id="920" name="Google Shape;920;p141"/>
          <p:cNvPicPr preferRelativeResize="0"/>
          <p:nvPr/>
        </p:nvPicPr>
        <p:blipFill rotWithShape="1">
          <a:blip r:embed="rId2">
            <a:alphaModFix/>
          </a:blip>
          <a:srcRect b="8661" l="0" r="0" t="6419"/>
          <a:stretch/>
        </p:blipFill>
        <p:spPr>
          <a:xfrm flipH="1">
            <a:off x="-6424" y="1132575"/>
            <a:ext cx="9156874" cy="4010925"/>
          </a:xfrm>
          <a:prstGeom prst="rect">
            <a:avLst/>
          </a:prstGeom>
          <a:noFill/>
          <a:ln>
            <a:noFill/>
          </a:ln>
        </p:spPr>
      </p:pic>
      <p:sp>
        <p:nvSpPr>
          <p:cNvPr id="921" name="Google Shape;921;p141"/>
          <p:cNvSpPr txBox="1"/>
          <p:nvPr>
            <p:ph type="title"/>
          </p:nvPr>
        </p:nvSpPr>
        <p:spPr>
          <a:xfrm>
            <a:off x="172500" y="3362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922" name="Google Shape;922;p14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923" name="Google Shape;923;p141"/>
          <p:cNvSpPr/>
          <p:nvPr/>
        </p:nvSpPr>
        <p:spPr>
          <a:xfrm>
            <a:off x="0" y="3253507"/>
            <a:ext cx="4869600" cy="1890000"/>
          </a:xfrm>
          <a:prstGeom prst="rtTriangl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pic>
        <p:nvPicPr>
          <p:cNvPr id="924" name="Google Shape;924;p141"/>
          <p:cNvPicPr preferRelativeResize="0"/>
          <p:nvPr/>
        </p:nvPicPr>
        <p:blipFill>
          <a:blip r:embed="rId3">
            <a:alphaModFix/>
          </a:blip>
          <a:stretch>
            <a:fillRect/>
          </a:stretch>
        </p:blipFill>
        <p:spPr>
          <a:xfrm>
            <a:off x="275251" y="4515980"/>
            <a:ext cx="1157288" cy="335851"/>
          </a:xfrm>
          <a:prstGeom prst="rect">
            <a:avLst/>
          </a:prstGeom>
          <a:noFill/>
          <a:ln>
            <a:noFill/>
          </a:ln>
        </p:spPr>
      </p:pic>
    </p:spTree>
  </p:cSld>
  <p:clrMapOvr>
    <a:masterClrMapping/>
  </p:clrMapOvr>
</p:sldLayout>
</file>

<file path=ppt/slideLayouts/slideLayout1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header 4">
  <p:cSld name="TITLE_ONLY_1_1_1_1_2">
    <p:spTree>
      <p:nvGrpSpPr>
        <p:cNvPr id="925" name="Shape 925"/>
        <p:cNvGrpSpPr/>
        <p:nvPr/>
      </p:nvGrpSpPr>
      <p:grpSpPr>
        <a:xfrm>
          <a:off x="0" y="0"/>
          <a:ext cx="0" cy="0"/>
          <a:chOff x="0" y="0"/>
          <a:chExt cx="0" cy="0"/>
        </a:xfrm>
      </p:grpSpPr>
      <p:pic>
        <p:nvPicPr>
          <p:cNvPr descr="A group of people sitting at a table&#10;&#10;Description generated with very high confidence" id="926" name="Google Shape;926;p142"/>
          <p:cNvPicPr preferRelativeResize="0"/>
          <p:nvPr/>
        </p:nvPicPr>
        <p:blipFill rotWithShape="1">
          <a:blip r:embed="rId2">
            <a:alphaModFix/>
          </a:blip>
          <a:srcRect b="14642" l="0" r="0" t="-775"/>
          <a:stretch/>
        </p:blipFill>
        <p:spPr>
          <a:xfrm>
            <a:off x="0" y="982369"/>
            <a:ext cx="9144000" cy="4161132"/>
          </a:xfrm>
          <a:prstGeom prst="rect">
            <a:avLst/>
          </a:prstGeom>
          <a:noFill/>
          <a:ln>
            <a:noFill/>
          </a:ln>
        </p:spPr>
      </p:pic>
      <p:sp>
        <p:nvSpPr>
          <p:cNvPr id="927" name="Google Shape;927;p142"/>
          <p:cNvSpPr txBox="1"/>
          <p:nvPr>
            <p:ph type="title"/>
          </p:nvPr>
        </p:nvSpPr>
        <p:spPr>
          <a:xfrm>
            <a:off x="162975" y="25047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928" name="Google Shape;928;p14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929" name="Google Shape;929;p142"/>
          <p:cNvSpPr/>
          <p:nvPr/>
        </p:nvSpPr>
        <p:spPr>
          <a:xfrm>
            <a:off x="0" y="3253507"/>
            <a:ext cx="4869600" cy="1890000"/>
          </a:xfrm>
          <a:prstGeom prst="rtTriangl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pic>
        <p:nvPicPr>
          <p:cNvPr id="930" name="Google Shape;930;p142"/>
          <p:cNvPicPr preferRelativeResize="0"/>
          <p:nvPr/>
        </p:nvPicPr>
        <p:blipFill>
          <a:blip r:embed="rId3">
            <a:alphaModFix/>
          </a:blip>
          <a:stretch>
            <a:fillRect/>
          </a:stretch>
        </p:blipFill>
        <p:spPr>
          <a:xfrm>
            <a:off x="275251" y="4515980"/>
            <a:ext cx="1157288" cy="335851"/>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Connector">
  <p:cSld name="ONE_COLUMN_TEXT_1_1_1_1">
    <p:spTree>
      <p:nvGrpSpPr>
        <p:cNvPr id="97" name="Shape 97"/>
        <p:cNvGrpSpPr/>
        <p:nvPr/>
      </p:nvGrpSpPr>
      <p:grpSpPr>
        <a:xfrm>
          <a:off x="0" y="0"/>
          <a:ext cx="0" cy="0"/>
          <a:chOff x="0" y="0"/>
          <a:chExt cx="0" cy="0"/>
        </a:xfrm>
      </p:grpSpPr>
      <p:sp>
        <p:nvSpPr>
          <p:cNvPr id="98" name="Google Shape;98;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99" name="Google Shape;99;p15"/>
          <p:cNvSpPr txBox="1"/>
          <p:nvPr>
            <p:ph type="title"/>
          </p:nvPr>
        </p:nvSpPr>
        <p:spPr>
          <a:xfrm>
            <a:off x="199900" y="171700"/>
            <a:ext cx="79005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0" name="Google Shape;100;p15"/>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1" name="Google Shape;101;p15"/>
          <p:cNvPicPr preferRelativeResize="0"/>
          <p:nvPr/>
        </p:nvPicPr>
        <p:blipFill>
          <a:blip r:embed="rId2">
            <a:alphaModFix/>
          </a:blip>
          <a:stretch>
            <a:fillRect/>
          </a:stretch>
        </p:blipFill>
        <p:spPr>
          <a:xfrm>
            <a:off x="277263" y="4842749"/>
            <a:ext cx="660244" cy="190538"/>
          </a:xfrm>
          <a:prstGeom prst="rect">
            <a:avLst/>
          </a:prstGeom>
          <a:noFill/>
          <a:ln>
            <a:noFill/>
          </a:ln>
        </p:spPr>
      </p:pic>
      <p:pic>
        <p:nvPicPr>
          <p:cNvPr id="102" name="Google Shape;102;p15"/>
          <p:cNvPicPr preferRelativeResize="0"/>
          <p:nvPr/>
        </p:nvPicPr>
        <p:blipFill>
          <a:blip r:embed="rId3">
            <a:alphaModFix/>
          </a:blip>
          <a:stretch>
            <a:fillRect/>
          </a:stretch>
        </p:blipFill>
        <p:spPr>
          <a:xfrm>
            <a:off x="8303950" y="129401"/>
            <a:ext cx="537900" cy="587568"/>
          </a:xfrm>
          <a:prstGeom prst="rect">
            <a:avLst/>
          </a:prstGeom>
          <a:noFill/>
          <a:ln>
            <a:noFill/>
          </a:ln>
        </p:spPr>
      </p:pic>
    </p:spTree>
  </p:cSld>
  <p:clrMapOvr>
    <a:masterClrMapping/>
  </p:clrMapOvr>
</p:sldLayout>
</file>

<file path=ppt/slideLayouts/slideLayout1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p:cSld name="6_Blank">
    <p:spTree>
      <p:nvGrpSpPr>
        <p:cNvPr id="931" name="Shape 931"/>
        <p:cNvGrpSpPr/>
        <p:nvPr/>
      </p:nvGrpSpPr>
      <p:grpSpPr>
        <a:xfrm>
          <a:off x="0" y="0"/>
          <a:ext cx="0" cy="0"/>
          <a:chOff x="0" y="0"/>
          <a:chExt cx="0" cy="0"/>
        </a:xfrm>
      </p:grpSpPr>
      <p:pic>
        <p:nvPicPr>
          <p:cNvPr descr="A group of people walking on a sidewalk&#10;&#10;Description generated with very high confidence" id="932" name="Google Shape;932;p143"/>
          <p:cNvPicPr preferRelativeResize="0"/>
          <p:nvPr/>
        </p:nvPicPr>
        <p:blipFill rotWithShape="1">
          <a:blip r:embed="rId2">
            <a:alphaModFix/>
          </a:blip>
          <a:srcRect b="15613" l="5627" r="22496" t="3401"/>
          <a:stretch/>
        </p:blipFill>
        <p:spPr>
          <a:xfrm>
            <a:off x="1" y="-7145"/>
            <a:ext cx="9144000" cy="5150645"/>
          </a:xfrm>
          <a:prstGeom prst="rect">
            <a:avLst/>
          </a:prstGeom>
          <a:noFill/>
          <a:ln>
            <a:noFill/>
          </a:ln>
        </p:spPr>
      </p:pic>
      <p:sp>
        <p:nvSpPr>
          <p:cNvPr id="933" name="Google Shape;933;p143"/>
          <p:cNvSpPr/>
          <p:nvPr/>
        </p:nvSpPr>
        <p:spPr>
          <a:xfrm>
            <a:off x="0" y="3253563"/>
            <a:ext cx="4869600" cy="1890000"/>
          </a:xfrm>
          <a:prstGeom prst="rtTriangl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Gothic"/>
              <a:ea typeface="Century Gothic"/>
              <a:cs typeface="Century Gothic"/>
              <a:sym typeface="Century Gothic"/>
            </a:endParaRPr>
          </a:p>
        </p:txBody>
      </p:sp>
      <p:pic>
        <p:nvPicPr>
          <p:cNvPr descr="A picture containing object&#10;&#10;Description generated with high confidence" id="934" name="Google Shape;934;p143"/>
          <p:cNvPicPr preferRelativeResize="0"/>
          <p:nvPr/>
        </p:nvPicPr>
        <p:blipFill rotWithShape="1">
          <a:blip r:embed="rId3">
            <a:alphaModFix/>
          </a:blip>
          <a:srcRect b="0" l="0" r="0" t="0"/>
          <a:stretch/>
        </p:blipFill>
        <p:spPr>
          <a:xfrm>
            <a:off x="388543" y="4482623"/>
            <a:ext cx="984880" cy="233405"/>
          </a:xfrm>
          <a:prstGeom prst="rect">
            <a:avLst/>
          </a:prstGeom>
          <a:noFill/>
          <a:ln>
            <a:noFill/>
          </a:ln>
        </p:spPr>
      </p:pic>
      <p:pic>
        <p:nvPicPr>
          <p:cNvPr descr="A close up of a sign&#10;&#10;Description generated with very high confidence" id="935" name="Google Shape;935;p143"/>
          <p:cNvPicPr preferRelativeResize="0"/>
          <p:nvPr/>
        </p:nvPicPr>
        <p:blipFill rotWithShape="1">
          <a:blip r:embed="rId4">
            <a:alphaModFix/>
          </a:blip>
          <a:srcRect b="0" l="0" r="0" t="0"/>
          <a:stretch/>
        </p:blipFill>
        <p:spPr>
          <a:xfrm>
            <a:off x="2129596" y="287705"/>
            <a:ext cx="648081" cy="648081"/>
          </a:xfrm>
          <a:prstGeom prst="rect">
            <a:avLst/>
          </a:prstGeom>
          <a:noFill/>
          <a:ln>
            <a:noFill/>
          </a:ln>
        </p:spPr>
      </p:pic>
      <p:sp>
        <p:nvSpPr>
          <p:cNvPr id="936" name="Google Shape;936;p143"/>
          <p:cNvSpPr txBox="1"/>
          <p:nvPr>
            <p:ph idx="12" type="sldNum"/>
          </p:nvPr>
        </p:nvSpPr>
        <p:spPr>
          <a:xfrm>
            <a:off x="8556784" y="4749851"/>
            <a:ext cx="548700" cy="393600"/>
          </a:xfrm>
          <a:prstGeom prst="rect">
            <a:avLst/>
          </a:prstGeom>
        </p:spPr>
        <p:txBody>
          <a:bodyPr anchorCtr="0" anchor="ctr" bIns="91425" lIns="91425" spcFirstLastPara="1" rIns="91425" wrap="square" tIns="91425">
            <a:norm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lain White 4">
  <p:cSld name="TITLE_1_6">
    <p:spTree>
      <p:nvGrpSpPr>
        <p:cNvPr id="937" name="Shape 937"/>
        <p:cNvGrpSpPr/>
        <p:nvPr/>
      </p:nvGrpSpPr>
      <p:grpSpPr>
        <a:xfrm>
          <a:off x="0" y="0"/>
          <a:ext cx="0" cy="0"/>
          <a:chOff x="0" y="0"/>
          <a:chExt cx="0" cy="0"/>
        </a:xfrm>
      </p:grpSpPr>
      <p:sp>
        <p:nvSpPr>
          <p:cNvPr id="938" name="Google Shape;938;p144"/>
          <p:cNvSpPr/>
          <p:nvPr/>
        </p:nvSpPr>
        <p:spPr>
          <a:xfrm>
            <a:off x="0" y="2571750"/>
            <a:ext cx="9144967" cy="2614276"/>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chemeClr val="lt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pic>
        <p:nvPicPr>
          <p:cNvPr descr="A picture containing object&#10;&#10;Description generated with high confidence" id="939" name="Google Shape;939;p144"/>
          <p:cNvPicPr preferRelativeResize="0"/>
          <p:nvPr/>
        </p:nvPicPr>
        <p:blipFill rotWithShape="1">
          <a:blip r:embed="rId2">
            <a:alphaModFix/>
          </a:blip>
          <a:srcRect b="0" l="0" r="0" t="0"/>
          <a:stretch/>
        </p:blipFill>
        <p:spPr>
          <a:xfrm>
            <a:off x="154000" y="4748081"/>
            <a:ext cx="749683" cy="177672"/>
          </a:xfrm>
          <a:prstGeom prst="rect">
            <a:avLst/>
          </a:prstGeom>
          <a:noFill/>
          <a:ln>
            <a:noFill/>
          </a:ln>
        </p:spPr>
      </p:pic>
      <p:sp>
        <p:nvSpPr>
          <p:cNvPr id="940" name="Google Shape;940;p144"/>
          <p:cNvSpPr txBox="1"/>
          <p:nvPr>
            <p:ph type="title"/>
          </p:nvPr>
        </p:nvSpPr>
        <p:spPr>
          <a:xfrm>
            <a:off x="339635" y="225188"/>
            <a:ext cx="8490600" cy="571800"/>
          </a:xfrm>
          <a:prstGeom prst="rect">
            <a:avLst/>
          </a:prstGeom>
          <a:noFill/>
          <a:ln>
            <a:noFill/>
          </a:ln>
        </p:spPr>
        <p:txBody>
          <a:bodyPr anchorCtr="0" anchor="ctr" bIns="91425" lIns="0" spcFirstLastPara="1" rIns="0" wrap="square" tIns="0">
            <a:normAutofit/>
          </a:bodyPr>
          <a:lstStyle>
            <a:lvl1pPr lvl="0" marR="0" rtl="0" algn="l">
              <a:lnSpc>
                <a:spcPct val="90000"/>
              </a:lnSpc>
              <a:spcBef>
                <a:spcPts val="0"/>
              </a:spcBef>
              <a:spcAft>
                <a:spcPts val="0"/>
              </a:spcAft>
              <a:buSzPts val="2800"/>
              <a:buNone/>
              <a:defRPr b="1" i="0" u="none" cap="none" strike="noStrike"/>
            </a:lvl1pPr>
            <a:lvl2pPr lvl="1" rtl="0">
              <a:spcBef>
                <a:spcPts val="0"/>
              </a:spcBef>
              <a:spcAft>
                <a:spcPts val="0"/>
              </a:spcAft>
              <a:buSzPts val="2800"/>
              <a:buNone/>
              <a:defRPr sz="1800"/>
            </a:lvl2pPr>
            <a:lvl3pPr lvl="2" rtl="0">
              <a:spcBef>
                <a:spcPts val="0"/>
              </a:spcBef>
              <a:spcAft>
                <a:spcPts val="0"/>
              </a:spcAft>
              <a:buSzPts val="2800"/>
              <a:buNone/>
              <a:defRPr sz="1800"/>
            </a:lvl3pPr>
            <a:lvl4pPr lvl="3" rtl="0">
              <a:spcBef>
                <a:spcPts val="0"/>
              </a:spcBef>
              <a:spcAft>
                <a:spcPts val="0"/>
              </a:spcAft>
              <a:buSzPts val="2800"/>
              <a:buNone/>
              <a:defRPr sz="1800"/>
            </a:lvl4pPr>
            <a:lvl5pPr lvl="4" rtl="0">
              <a:spcBef>
                <a:spcPts val="0"/>
              </a:spcBef>
              <a:spcAft>
                <a:spcPts val="0"/>
              </a:spcAft>
              <a:buSzPts val="2800"/>
              <a:buNone/>
              <a:defRPr sz="1800"/>
            </a:lvl5pPr>
            <a:lvl6pPr lvl="5" rtl="0">
              <a:spcBef>
                <a:spcPts val="0"/>
              </a:spcBef>
              <a:spcAft>
                <a:spcPts val="0"/>
              </a:spcAft>
              <a:buSzPts val="2800"/>
              <a:buNone/>
              <a:defRPr sz="1800"/>
            </a:lvl6pPr>
            <a:lvl7pPr lvl="6" rtl="0">
              <a:spcBef>
                <a:spcPts val="0"/>
              </a:spcBef>
              <a:spcAft>
                <a:spcPts val="0"/>
              </a:spcAft>
              <a:buSzPts val="2800"/>
              <a:buNone/>
              <a:defRPr sz="1800"/>
            </a:lvl7pPr>
            <a:lvl8pPr lvl="7" rtl="0">
              <a:spcBef>
                <a:spcPts val="0"/>
              </a:spcBef>
              <a:spcAft>
                <a:spcPts val="0"/>
              </a:spcAft>
              <a:buSzPts val="2800"/>
              <a:buNone/>
              <a:defRPr sz="1800"/>
            </a:lvl8pPr>
            <a:lvl9pPr lvl="8" rtl="0">
              <a:spcBef>
                <a:spcPts val="0"/>
              </a:spcBef>
              <a:spcAft>
                <a:spcPts val="0"/>
              </a:spcAft>
              <a:buSzPts val="2800"/>
              <a:buNone/>
              <a:defRPr sz="1800"/>
            </a:lvl9pPr>
          </a:lstStyle>
          <a:p/>
        </p:txBody>
      </p:sp>
      <p:sp>
        <p:nvSpPr>
          <p:cNvPr id="941" name="Google Shape;941;p144"/>
          <p:cNvSpPr txBox="1"/>
          <p:nvPr>
            <p:ph idx="1" type="body"/>
          </p:nvPr>
        </p:nvSpPr>
        <p:spPr>
          <a:xfrm>
            <a:off x="339625" y="950651"/>
            <a:ext cx="8490600" cy="3681900"/>
          </a:xfrm>
          <a:prstGeom prst="rect">
            <a:avLst/>
          </a:prstGeom>
          <a:noFill/>
          <a:ln>
            <a:noFill/>
          </a:ln>
        </p:spPr>
        <p:txBody>
          <a:bodyPr anchorCtr="0" anchor="t" bIns="0" lIns="0" spcFirstLastPara="1" rIns="0" wrap="square" tIns="0">
            <a:normAutofit/>
          </a:bodyPr>
          <a:lstStyle>
            <a:lvl1pPr indent="-228600" lvl="0" marL="457200" marR="0" rtl="0" algn="l">
              <a:lnSpc>
                <a:spcPct val="90000"/>
              </a:lnSpc>
              <a:spcBef>
                <a:spcPts val="1000"/>
              </a:spcBef>
              <a:spcAft>
                <a:spcPts val="0"/>
              </a:spcAft>
              <a:buSzPts val="2800"/>
              <a:buFont typeface="Verdana"/>
              <a:buNone/>
              <a:defRPr i="0" sz="2800" u="none" cap="none" strike="noStrike">
                <a:latin typeface="Verdana"/>
                <a:ea typeface="Verdana"/>
                <a:cs typeface="Verdana"/>
                <a:sym typeface="Verdana"/>
              </a:defRPr>
            </a:lvl1pPr>
            <a:lvl2pPr indent="-381000" lvl="1" marL="914400" marR="0" rtl="0" algn="l">
              <a:lnSpc>
                <a:spcPct val="90000"/>
              </a:lnSpc>
              <a:spcBef>
                <a:spcPts val="1200"/>
              </a:spcBef>
              <a:spcAft>
                <a:spcPts val="0"/>
              </a:spcAft>
              <a:buSzPts val="2400"/>
              <a:buFont typeface="Verdana"/>
              <a:buChar char="•"/>
              <a:defRPr i="0" sz="2400" u="none" cap="none" strike="noStrike">
                <a:latin typeface="Verdana"/>
                <a:ea typeface="Verdana"/>
                <a:cs typeface="Verdana"/>
                <a:sym typeface="Verdana"/>
              </a:defRPr>
            </a:lvl2pPr>
            <a:lvl3pPr indent="-355600" lvl="2" marL="1371600" marR="0" rtl="0" algn="l">
              <a:lnSpc>
                <a:spcPct val="90000"/>
              </a:lnSpc>
              <a:spcBef>
                <a:spcPts val="1200"/>
              </a:spcBef>
              <a:spcAft>
                <a:spcPts val="0"/>
              </a:spcAft>
              <a:buSzPts val="2000"/>
              <a:buFont typeface="Verdana"/>
              <a:buChar char="•"/>
              <a:defRPr i="0" sz="2000" u="none" cap="none" strike="noStrike">
                <a:latin typeface="Verdana"/>
                <a:ea typeface="Verdana"/>
                <a:cs typeface="Verdana"/>
                <a:sym typeface="Verdana"/>
              </a:defRPr>
            </a:lvl3pPr>
            <a:lvl4pPr indent="-342900" lvl="3" marL="1828800" marR="0" rtl="0" algn="l">
              <a:lnSpc>
                <a:spcPct val="90000"/>
              </a:lnSpc>
              <a:spcBef>
                <a:spcPts val="1200"/>
              </a:spcBef>
              <a:spcAft>
                <a:spcPts val="0"/>
              </a:spcAft>
              <a:buSzPts val="1800"/>
              <a:buFont typeface="Verdana"/>
              <a:buChar char="•"/>
              <a:defRPr i="0" sz="1800" u="none" cap="none" strike="noStrike">
                <a:latin typeface="Verdana"/>
                <a:ea typeface="Verdana"/>
                <a:cs typeface="Verdana"/>
                <a:sym typeface="Verdana"/>
              </a:defRPr>
            </a:lvl4pPr>
            <a:lvl5pPr indent="-342900" lvl="4" marL="2286000" marR="0" rtl="0" algn="l">
              <a:lnSpc>
                <a:spcPct val="90000"/>
              </a:lnSpc>
              <a:spcBef>
                <a:spcPts val="1200"/>
              </a:spcBef>
              <a:spcAft>
                <a:spcPts val="0"/>
              </a:spcAft>
              <a:buSzPts val="1800"/>
              <a:buFont typeface="Verdana"/>
              <a:buChar char="•"/>
              <a:defRPr i="0" sz="1800" u="none" cap="none" strike="noStrike">
                <a:latin typeface="Verdana"/>
                <a:ea typeface="Verdana"/>
                <a:cs typeface="Verdana"/>
                <a:sym typeface="Verdana"/>
              </a:defRPr>
            </a:lvl5pPr>
            <a:lvl6pPr indent="-342900" lvl="5" marL="2743200" marR="0" rtl="0" algn="l">
              <a:lnSpc>
                <a:spcPct val="90000"/>
              </a:lnSpc>
              <a:spcBef>
                <a:spcPts val="1200"/>
              </a:spcBef>
              <a:spcAft>
                <a:spcPts val="0"/>
              </a:spcAft>
              <a:buSzPts val="1800"/>
              <a:buFont typeface="Verdana"/>
              <a:buChar char="•"/>
              <a:defRPr i="0" sz="1800" u="none" cap="none" strike="noStrike">
                <a:latin typeface="Verdana"/>
                <a:ea typeface="Verdana"/>
                <a:cs typeface="Verdana"/>
                <a:sym typeface="Verdana"/>
              </a:defRPr>
            </a:lvl6pPr>
            <a:lvl7pPr indent="-342900" lvl="6" marL="3200400" marR="0" rtl="0" algn="l">
              <a:lnSpc>
                <a:spcPct val="90000"/>
              </a:lnSpc>
              <a:spcBef>
                <a:spcPts val="1200"/>
              </a:spcBef>
              <a:spcAft>
                <a:spcPts val="0"/>
              </a:spcAft>
              <a:buSzPts val="1800"/>
              <a:buFont typeface="Verdana"/>
              <a:buChar char="•"/>
              <a:defRPr i="0" sz="1800" u="none" cap="none" strike="noStrike">
                <a:latin typeface="Verdana"/>
                <a:ea typeface="Verdana"/>
                <a:cs typeface="Verdana"/>
                <a:sym typeface="Verdana"/>
              </a:defRPr>
            </a:lvl7pPr>
            <a:lvl8pPr indent="-342900" lvl="7" marL="3657600" marR="0" rtl="0" algn="l">
              <a:lnSpc>
                <a:spcPct val="90000"/>
              </a:lnSpc>
              <a:spcBef>
                <a:spcPts val="1200"/>
              </a:spcBef>
              <a:spcAft>
                <a:spcPts val="0"/>
              </a:spcAft>
              <a:buSzPts val="1800"/>
              <a:buFont typeface="Verdana"/>
              <a:buChar char="•"/>
              <a:defRPr i="0" sz="1800" u="none" cap="none" strike="noStrike">
                <a:latin typeface="Verdana"/>
                <a:ea typeface="Verdana"/>
                <a:cs typeface="Verdana"/>
                <a:sym typeface="Verdana"/>
              </a:defRPr>
            </a:lvl8pPr>
            <a:lvl9pPr indent="-342900" lvl="8" marL="4114800" marR="0" rtl="0" algn="l">
              <a:lnSpc>
                <a:spcPct val="90000"/>
              </a:lnSpc>
              <a:spcBef>
                <a:spcPts val="1200"/>
              </a:spcBef>
              <a:spcAft>
                <a:spcPts val="1200"/>
              </a:spcAft>
              <a:buSzPts val="1800"/>
              <a:buFont typeface="Verdana"/>
              <a:buChar char="•"/>
              <a:defRPr i="0" sz="1800" u="none" cap="none" strike="noStrike">
                <a:latin typeface="Verdana"/>
                <a:ea typeface="Verdana"/>
                <a:cs typeface="Verdana"/>
                <a:sym typeface="Verdana"/>
              </a:defRPr>
            </a:lvl9pPr>
          </a:lstStyle>
          <a:p/>
        </p:txBody>
      </p:sp>
      <p:sp>
        <p:nvSpPr>
          <p:cNvPr id="942" name="Google Shape;942;p144"/>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rtl="0">
              <a:buNone/>
              <a:defRPr sz="1300">
                <a:solidFill>
                  <a:schemeClr val="accent2"/>
                </a:solidFill>
                <a:latin typeface="Verdana"/>
                <a:ea typeface="Verdana"/>
                <a:cs typeface="Verdana"/>
                <a:sym typeface="Verdana"/>
              </a:defRPr>
            </a:lvl1pPr>
            <a:lvl2pPr lvl="1" rtl="0">
              <a:buNone/>
              <a:defRPr sz="1300">
                <a:solidFill>
                  <a:schemeClr val="accent2"/>
                </a:solidFill>
                <a:latin typeface="Verdana"/>
                <a:ea typeface="Verdana"/>
                <a:cs typeface="Verdana"/>
                <a:sym typeface="Verdana"/>
              </a:defRPr>
            </a:lvl2pPr>
            <a:lvl3pPr lvl="2" rtl="0">
              <a:buNone/>
              <a:defRPr sz="1300">
                <a:solidFill>
                  <a:schemeClr val="accent2"/>
                </a:solidFill>
                <a:latin typeface="Verdana"/>
                <a:ea typeface="Verdana"/>
                <a:cs typeface="Verdana"/>
                <a:sym typeface="Verdana"/>
              </a:defRPr>
            </a:lvl3pPr>
            <a:lvl4pPr lvl="3" rtl="0">
              <a:buNone/>
              <a:defRPr sz="1300">
                <a:solidFill>
                  <a:schemeClr val="accent2"/>
                </a:solidFill>
                <a:latin typeface="Verdana"/>
                <a:ea typeface="Verdana"/>
                <a:cs typeface="Verdana"/>
                <a:sym typeface="Verdana"/>
              </a:defRPr>
            </a:lvl4pPr>
            <a:lvl5pPr lvl="4" rtl="0">
              <a:buNone/>
              <a:defRPr sz="1300">
                <a:solidFill>
                  <a:schemeClr val="accent2"/>
                </a:solidFill>
                <a:latin typeface="Verdana"/>
                <a:ea typeface="Verdana"/>
                <a:cs typeface="Verdana"/>
                <a:sym typeface="Verdana"/>
              </a:defRPr>
            </a:lvl5pPr>
            <a:lvl6pPr lvl="5" rtl="0">
              <a:buNone/>
              <a:defRPr sz="1300">
                <a:solidFill>
                  <a:schemeClr val="accent2"/>
                </a:solidFill>
                <a:latin typeface="Verdana"/>
                <a:ea typeface="Verdana"/>
                <a:cs typeface="Verdana"/>
                <a:sym typeface="Verdana"/>
              </a:defRPr>
            </a:lvl6pPr>
            <a:lvl7pPr lvl="6" rtl="0">
              <a:buNone/>
              <a:defRPr sz="1300">
                <a:solidFill>
                  <a:schemeClr val="accent2"/>
                </a:solidFill>
                <a:latin typeface="Verdana"/>
                <a:ea typeface="Verdana"/>
                <a:cs typeface="Verdana"/>
                <a:sym typeface="Verdana"/>
              </a:defRPr>
            </a:lvl7pPr>
            <a:lvl8pPr lvl="7" rtl="0">
              <a:buNone/>
              <a:defRPr sz="1300">
                <a:solidFill>
                  <a:schemeClr val="accent2"/>
                </a:solidFill>
                <a:latin typeface="Verdana"/>
                <a:ea typeface="Verdana"/>
                <a:cs typeface="Verdana"/>
                <a:sym typeface="Verdana"/>
              </a:defRPr>
            </a:lvl8pPr>
            <a:lvl9pPr lvl="8" rtl="0">
              <a:buNone/>
              <a:defRPr sz="1300">
                <a:solidFill>
                  <a:schemeClr val="accent2"/>
                </a:solidFill>
                <a:latin typeface="Verdana"/>
                <a:ea typeface="Verdana"/>
                <a:cs typeface="Verdana"/>
                <a:sym typeface="Verdan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lain White 1">
  <p:cSld name="TITLE_1_7">
    <p:spTree>
      <p:nvGrpSpPr>
        <p:cNvPr id="943" name="Shape 943"/>
        <p:cNvGrpSpPr/>
        <p:nvPr/>
      </p:nvGrpSpPr>
      <p:grpSpPr>
        <a:xfrm>
          <a:off x="0" y="0"/>
          <a:ext cx="0" cy="0"/>
          <a:chOff x="0" y="0"/>
          <a:chExt cx="0" cy="0"/>
        </a:xfrm>
      </p:grpSpPr>
      <p:sp>
        <p:nvSpPr>
          <p:cNvPr id="944" name="Google Shape;944;p145"/>
          <p:cNvSpPr/>
          <p:nvPr/>
        </p:nvSpPr>
        <p:spPr>
          <a:xfrm>
            <a:off x="0" y="2571750"/>
            <a:ext cx="9144967" cy="2578341"/>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chemeClr val="lt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945" name="Google Shape;945;p145"/>
          <p:cNvSpPr txBox="1"/>
          <p:nvPr>
            <p:ph type="title"/>
          </p:nvPr>
        </p:nvSpPr>
        <p:spPr>
          <a:xfrm>
            <a:off x="339635" y="168038"/>
            <a:ext cx="8490600" cy="571800"/>
          </a:xfrm>
          <a:prstGeom prst="rect">
            <a:avLst/>
          </a:prstGeom>
          <a:noFill/>
          <a:ln>
            <a:noFill/>
          </a:ln>
        </p:spPr>
        <p:txBody>
          <a:bodyPr anchorCtr="0" anchor="ctr" bIns="91425" lIns="0" spcFirstLastPara="1" rIns="0" wrap="square" tIns="0">
            <a:normAutofit/>
          </a:bodyPr>
          <a:lstStyle>
            <a:lvl1pPr lvl="0" marR="0" rtl="0" algn="l">
              <a:lnSpc>
                <a:spcPct val="90000"/>
              </a:lnSpc>
              <a:spcBef>
                <a:spcPts val="0"/>
              </a:spcBef>
              <a:spcAft>
                <a:spcPts val="0"/>
              </a:spcAft>
              <a:buSzPts val="3600"/>
              <a:buFont typeface="Century Gothic"/>
              <a:buNone/>
              <a:defRPr b="0" i="0" sz="3600" u="none" cap="none" strike="noStrike">
                <a:latin typeface="Century Gothic"/>
                <a:ea typeface="Century Gothic"/>
                <a:cs typeface="Century Gothic"/>
                <a:sym typeface="Century Gothic"/>
              </a:defRPr>
            </a:lvl1pPr>
            <a:lvl2pPr lvl="1" rtl="0">
              <a:spcBef>
                <a:spcPts val="0"/>
              </a:spcBef>
              <a:spcAft>
                <a:spcPts val="0"/>
              </a:spcAft>
              <a:buSzPts val="2800"/>
              <a:buNone/>
              <a:defRPr sz="1800"/>
            </a:lvl2pPr>
            <a:lvl3pPr lvl="2" rtl="0">
              <a:spcBef>
                <a:spcPts val="0"/>
              </a:spcBef>
              <a:spcAft>
                <a:spcPts val="0"/>
              </a:spcAft>
              <a:buSzPts val="2800"/>
              <a:buNone/>
              <a:defRPr sz="1800"/>
            </a:lvl3pPr>
            <a:lvl4pPr lvl="3" rtl="0">
              <a:spcBef>
                <a:spcPts val="0"/>
              </a:spcBef>
              <a:spcAft>
                <a:spcPts val="0"/>
              </a:spcAft>
              <a:buSzPts val="2800"/>
              <a:buNone/>
              <a:defRPr sz="1800"/>
            </a:lvl4pPr>
            <a:lvl5pPr lvl="4" rtl="0">
              <a:spcBef>
                <a:spcPts val="0"/>
              </a:spcBef>
              <a:spcAft>
                <a:spcPts val="0"/>
              </a:spcAft>
              <a:buSzPts val="2800"/>
              <a:buNone/>
              <a:defRPr sz="1800"/>
            </a:lvl5pPr>
            <a:lvl6pPr lvl="5" rtl="0">
              <a:spcBef>
                <a:spcPts val="0"/>
              </a:spcBef>
              <a:spcAft>
                <a:spcPts val="0"/>
              </a:spcAft>
              <a:buSzPts val="2800"/>
              <a:buNone/>
              <a:defRPr sz="1800"/>
            </a:lvl6pPr>
            <a:lvl7pPr lvl="6" rtl="0">
              <a:spcBef>
                <a:spcPts val="0"/>
              </a:spcBef>
              <a:spcAft>
                <a:spcPts val="0"/>
              </a:spcAft>
              <a:buSzPts val="2800"/>
              <a:buNone/>
              <a:defRPr sz="1800"/>
            </a:lvl7pPr>
            <a:lvl8pPr lvl="7" rtl="0">
              <a:spcBef>
                <a:spcPts val="0"/>
              </a:spcBef>
              <a:spcAft>
                <a:spcPts val="0"/>
              </a:spcAft>
              <a:buSzPts val="2800"/>
              <a:buNone/>
              <a:defRPr sz="1800"/>
            </a:lvl8pPr>
            <a:lvl9pPr lvl="8" rtl="0">
              <a:spcBef>
                <a:spcPts val="0"/>
              </a:spcBef>
              <a:spcAft>
                <a:spcPts val="0"/>
              </a:spcAft>
              <a:buSzPts val="2800"/>
              <a:buNone/>
              <a:defRPr sz="1800"/>
            </a:lvl9pPr>
          </a:lstStyle>
          <a:p/>
        </p:txBody>
      </p:sp>
      <p:sp>
        <p:nvSpPr>
          <p:cNvPr id="946" name="Google Shape;946;p145"/>
          <p:cNvSpPr txBox="1"/>
          <p:nvPr>
            <p:ph idx="1" type="body"/>
          </p:nvPr>
        </p:nvSpPr>
        <p:spPr>
          <a:xfrm>
            <a:off x="339625" y="1012556"/>
            <a:ext cx="8490600" cy="3620100"/>
          </a:xfrm>
          <a:prstGeom prst="rect">
            <a:avLst/>
          </a:prstGeom>
          <a:noFill/>
          <a:ln>
            <a:noFill/>
          </a:ln>
        </p:spPr>
        <p:txBody>
          <a:bodyPr anchorCtr="0" anchor="t" bIns="0" lIns="0" spcFirstLastPara="1" rIns="0" wrap="square" tIns="0">
            <a:normAutofit/>
          </a:bodyPr>
          <a:lstStyle>
            <a:lvl1pPr indent="-228600" lvl="0" marL="457200" marR="0" rtl="0" algn="l">
              <a:lnSpc>
                <a:spcPct val="90000"/>
              </a:lnSpc>
              <a:spcBef>
                <a:spcPts val="1000"/>
              </a:spcBef>
              <a:spcAft>
                <a:spcPts val="0"/>
              </a:spcAft>
              <a:buSzPts val="2800"/>
              <a:buFont typeface="Century Gothic"/>
              <a:buNone/>
              <a:defRPr b="0" i="0" sz="2800" u="none" cap="none" strike="noStrike">
                <a:latin typeface="Century Gothic"/>
                <a:ea typeface="Century Gothic"/>
                <a:cs typeface="Century Gothic"/>
                <a:sym typeface="Century Gothic"/>
              </a:defRPr>
            </a:lvl1pPr>
            <a:lvl2pPr indent="-381000" lvl="1" marL="914400" marR="0" rtl="0" algn="l">
              <a:lnSpc>
                <a:spcPct val="115000"/>
              </a:lnSpc>
              <a:spcBef>
                <a:spcPts val="1200"/>
              </a:spcBef>
              <a:spcAft>
                <a:spcPts val="0"/>
              </a:spcAft>
              <a:buSzPts val="2400"/>
              <a:buChar char="•"/>
              <a:defRPr i="0" sz="2400" u="none" cap="none" strike="noStrike"/>
            </a:lvl2pPr>
            <a:lvl3pPr indent="-355600" lvl="2" marL="1371600" marR="0" rtl="0" algn="l">
              <a:lnSpc>
                <a:spcPct val="115000"/>
              </a:lnSpc>
              <a:spcBef>
                <a:spcPts val="1200"/>
              </a:spcBef>
              <a:spcAft>
                <a:spcPts val="0"/>
              </a:spcAft>
              <a:buSzPts val="2000"/>
              <a:buChar char="•"/>
              <a:defRPr i="0" sz="2000" u="none" cap="none" strike="noStrike"/>
            </a:lvl3pPr>
            <a:lvl4pPr indent="-342900" lvl="3" marL="1828800" marR="0" rtl="0" algn="l">
              <a:lnSpc>
                <a:spcPct val="115000"/>
              </a:lnSpc>
              <a:spcBef>
                <a:spcPts val="1200"/>
              </a:spcBef>
              <a:spcAft>
                <a:spcPts val="0"/>
              </a:spcAft>
              <a:buSzPts val="1800"/>
              <a:buChar char="•"/>
              <a:defRPr i="0" sz="1800" u="none" cap="none" strike="noStrike"/>
            </a:lvl4pPr>
            <a:lvl5pPr indent="-342900" lvl="4" marL="2286000" marR="0" rtl="0" algn="l">
              <a:lnSpc>
                <a:spcPct val="115000"/>
              </a:lnSpc>
              <a:spcBef>
                <a:spcPts val="1200"/>
              </a:spcBef>
              <a:spcAft>
                <a:spcPts val="0"/>
              </a:spcAft>
              <a:buSzPts val="1800"/>
              <a:buChar char="•"/>
              <a:defRPr i="0" sz="1800" u="none" cap="none" strike="noStrike"/>
            </a:lvl5pPr>
            <a:lvl6pPr indent="-342900" lvl="5" marL="2743200" marR="0" rtl="0" algn="l">
              <a:lnSpc>
                <a:spcPct val="115000"/>
              </a:lnSpc>
              <a:spcBef>
                <a:spcPts val="1200"/>
              </a:spcBef>
              <a:spcAft>
                <a:spcPts val="0"/>
              </a:spcAft>
              <a:buSzPts val="1800"/>
              <a:buChar char="•"/>
              <a:defRPr i="0" sz="1800" u="none" cap="none" strike="noStrike"/>
            </a:lvl6pPr>
            <a:lvl7pPr indent="-342900" lvl="6" marL="3200400" marR="0" rtl="0" algn="l">
              <a:lnSpc>
                <a:spcPct val="115000"/>
              </a:lnSpc>
              <a:spcBef>
                <a:spcPts val="1200"/>
              </a:spcBef>
              <a:spcAft>
                <a:spcPts val="0"/>
              </a:spcAft>
              <a:buSzPts val="1800"/>
              <a:buChar char="•"/>
              <a:defRPr i="0" sz="1800" u="none" cap="none" strike="noStrike"/>
            </a:lvl7pPr>
            <a:lvl8pPr indent="-342900" lvl="7" marL="3657600" marR="0" rtl="0" algn="l">
              <a:lnSpc>
                <a:spcPct val="115000"/>
              </a:lnSpc>
              <a:spcBef>
                <a:spcPts val="1200"/>
              </a:spcBef>
              <a:spcAft>
                <a:spcPts val="0"/>
              </a:spcAft>
              <a:buSzPts val="1800"/>
              <a:buChar char="•"/>
              <a:defRPr i="0" sz="1800" u="none" cap="none" strike="noStrike"/>
            </a:lvl8pPr>
            <a:lvl9pPr indent="-342900" lvl="8" marL="4114800" marR="0" rtl="0" algn="l">
              <a:lnSpc>
                <a:spcPct val="115000"/>
              </a:lnSpc>
              <a:spcBef>
                <a:spcPts val="1200"/>
              </a:spcBef>
              <a:spcAft>
                <a:spcPts val="1200"/>
              </a:spcAft>
              <a:buSzPts val="1800"/>
              <a:buChar char="•"/>
              <a:defRPr i="0" sz="1800" u="none" cap="none" strike="noStrike"/>
            </a:lvl9pPr>
          </a:lstStyle>
          <a:p/>
        </p:txBody>
      </p:sp>
      <p:pic>
        <p:nvPicPr>
          <p:cNvPr id="947" name="Google Shape;947;p145"/>
          <p:cNvPicPr preferRelativeResize="0"/>
          <p:nvPr/>
        </p:nvPicPr>
        <p:blipFill>
          <a:blip r:embed="rId2">
            <a:alphaModFix/>
          </a:blip>
          <a:stretch>
            <a:fillRect/>
          </a:stretch>
        </p:blipFill>
        <p:spPr>
          <a:xfrm>
            <a:off x="267973" y="4728111"/>
            <a:ext cx="1078912" cy="313106"/>
          </a:xfrm>
          <a:prstGeom prst="rect">
            <a:avLst/>
          </a:prstGeom>
          <a:noFill/>
          <a:ln>
            <a:noFill/>
          </a:ln>
        </p:spPr>
      </p:pic>
      <p:sp>
        <p:nvSpPr>
          <p:cNvPr id="948" name="Google Shape;948;p145"/>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rtl="0">
              <a:buNone/>
              <a:defRPr sz="1300">
                <a:solidFill>
                  <a:schemeClr val="accent2"/>
                </a:solidFill>
                <a:latin typeface="Century Gothic"/>
                <a:ea typeface="Century Gothic"/>
                <a:cs typeface="Century Gothic"/>
                <a:sym typeface="Century Gothic"/>
              </a:defRPr>
            </a:lvl1pPr>
            <a:lvl2pPr lvl="1" rtl="0">
              <a:buNone/>
              <a:defRPr sz="1300">
                <a:solidFill>
                  <a:schemeClr val="accent2"/>
                </a:solidFill>
                <a:latin typeface="Century Gothic"/>
                <a:ea typeface="Century Gothic"/>
                <a:cs typeface="Century Gothic"/>
                <a:sym typeface="Century Gothic"/>
              </a:defRPr>
            </a:lvl2pPr>
            <a:lvl3pPr lvl="2" rtl="0">
              <a:buNone/>
              <a:defRPr sz="1300">
                <a:solidFill>
                  <a:schemeClr val="accent2"/>
                </a:solidFill>
                <a:latin typeface="Century Gothic"/>
                <a:ea typeface="Century Gothic"/>
                <a:cs typeface="Century Gothic"/>
                <a:sym typeface="Century Gothic"/>
              </a:defRPr>
            </a:lvl3pPr>
            <a:lvl4pPr lvl="3" rtl="0">
              <a:buNone/>
              <a:defRPr sz="1300">
                <a:solidFill>
                  <a:schemeClr val="accent2"/>
                </a:solidFill>
                <a:latin typeface="Century Gothic"/>
                <a:ea typeface="Century Gothic"/>
                <a:cs typeface="Century Gothic"/>
                <a:sym typeface="Century Gothic"/>
              </a:defRPr>
            </a:lvl4pPr>
            <a:lvl5pPr lvl="4" rtl="0">
              <a:buNone/>
              <a:defRPr sz="1300">
                <a:solidFill>
                  <a:schemeClr val="accent2"/>
                </a:solidFill>
                <a:latin typeface="Century Gothic"/>
                <a:ea typeface="Century Gothic"/>
                <a:cs typeface="Century Gothic"/>
                <a:sym typeface="Century Gothic"/>
              </a:defRPr>
            </a:lvl5pPr>
            <a:lvl6pPr lvl="5" rtl="0">
              <a:buNone/>
              <a:defRPr sz="1300">
                <a:solidFill>
                  <a:schemeClr val="accent2"/>
                </a:solidFill>
                <a:latin typeface="Century Gothic"/>
                <a:ea typeface="Century Gothic"/>
                <a:cs typeface="Century Gothic"/>
                <a:sym typeface="Century Gothic"/>
              </a:defRPr>
            </a:lvl6pPr>
            <a:lvl7pPr lvl="6" rtl="0">
              <a:buNone/>
              <a:defRPr sz="1300">
                <a:solidFill>
                  <a:schemeClr val="accent2"/>
                </a:solidFill>
                <a:latin typeface="Century Gothic"/>
                <a:ea typeface="Century Gothic"/>
                <a:cs typeface="Century Gothic"/>
                <a:sym typeface="Century Gothic"/>
              </a:defRPr>
            </a:lvl7pPr>
            <a:lvl8pPr lvl="7" rtl="0">
              <a:buNone/>
              <a:defRPr sz="1300">
                <a:solidFill>
                  <a:schemeClr val="accent2"/>
                </a:solidFill>
                <a:latin typeface="Century Gothic"/>
                <a:ea typeface="Century Gothic"/>
                <a:cs typeface="Century Gothic"/>
                <a:sym typeface="Century Gothic"/>
              </a:defRPr>
            </a:lvl8pPr>
            <a:lvl9pPr lvl="8" rtl="0">
              <a:buNone/>
              <a:defRPr sz="1300">
                <a:solidFill>
                  <a:schemeClr val="accent2"/>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lain White 2">
  <p:cSld name="TITLE_1_8">
    <p:spTree>
      <p:nvGrpSpPr>
        <p:cNvPr id="949" name="Shape 949"/>
        <p:cNvGrpSpPr/>
        <p:nvPr/>
      </p:nvGrpSpPr>
      <p:grpSpPr>
        <a:xfrm>
          <a:off x="0" y="0"/>
          <a:ext cx="0" cy="0"/>
          <a:chOff x="0" y="0"/>
          <a:chExt cx="0" cy="0"/>
        </a:xfrm>
      </p:grpSpPr>
      <p:sp>
        <p:nvSpPr>
          <p:cNvPr id="950" name="Google Shape;950;p146"/>
          <p:cNvSpPr/>
          <p:nvPr/>
        </p:nvSpPr>
        <p:spPr>
          <a:xfrm>
            <a:off x="0" y="2571750"/>
            <a:ext cx="9144967" cy="2578341"/>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chemeClr val="lt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951" name="Google Shape;951;p146"/>
          <p:cNvSpPr txBox="1"/>
          <p:nvPr>
            <p:ph type="title"/>
          </p:nvPr>
        </p:nvSpPr>
        <p:spPr>
          <a:xfrm>
            <a:off x="339635" y="168038"/>
            <a:ext cx="8490600" cy="571800"/>
          </a:xfrm>
          <a:prstGeom prst="rect">
            <a:avLst/>
          </a:prstGeom>
          <a:noFill/>
          <a:ln>
            <a:noFill/>
          </a:ln>
        </p:spPr>
        <p:txBody>
          <a:bodyPr anchorCtr="0" anchor="ctr" bIns="91425" lIns="0" spcFirstLastPara="1" rIns="0" wrap="square" tIns="0">
            <a:normAutofit/>
          </a:bodyPr>
          <a:lstStyle>
            <a:lvl1pPr lvl="0" marR="0" rtl="0" algn="l">
              <a:lnSpc>
                <a:spcPct val="90000"/>
              </a:lnSpc>
              <a:spcBef>
                <a:spcPts val="0"/>
              </a:spcBef>
              <a:spcAft>
                <a:spcPts val="0"/>
              </a:spcAft>
              <a:buSzPts val="3600"/>
              <a:buFont typeface="Century Gothic"/>
              <a:buNone/>
              <a:defRPr b="0" i="0" sz="3600" u="none" cap="none" strike="noStrike">
                <a:latin typeface="Century Gothic"/>
                <a:ea typeface="Century Gothic"/>
                <a:cs typeface="Century Gothic"/>
                <a:sym typeface="Century Gothic"/>
              </a:defRPr>
            </a:lvl1pPr>
            <a:lvl2pPr lvl="1" rtl="0">
              <a:spcBef>
                <a:spcPts val="0"/>
              </a:spcBef>
              <a:spcAft>
                <a:spcPts val="0"/>
              </a:spcAft>
              <a:buSzPts val="2800"/>
              <a:buNone/>
              <a:defRPr sz="1800"/>
            </a:lvl2pPr>
            <a:lvl3pPr lvl="2" rtl="0">
              <a:spcBef>
                <a:spcPts val="0"/>
              </a:spcBef>
              <a:spcAft>
                <a:spcPts val="0"/>
              </a:spcAft>
              <a:buSzPts val="2800"/>
              <a:buNone/>
              <a:defRPr sz="1800"/>
            </a:lvl3pPr>
            <a:lvl4pPr lvl="3" rtl="0">
              <a:spcBef>
                <a:spcPts val="0"/>
              </a:spcBef>
              <a:spcAft>
                <a:spcPts val="0"/>
              </a:spcAft>
              <a:buSzPts val="2800"/>
              <a:buNone/>
              <a:defRPr sz="1800"/>
            </a:lvl4pPr>
            <a:lvl5pPr lvl="4" rtl="0">
              <a:spcBef>
                <a:spcPts val="0"/>
              </a:spcBef>
              <a:spcAft>
                <a:spcPts val="0"/>
              </a:spcAft>
              <a:buSzPts val="2800"/>
              <a:buNone/>
              <a:defRPr sz="1800"/>
            </a:lvl5pPr>
            <a:lvl6pPr lvl="5" rtl="0">
              <a:spcBef>
                <a:spcPts val="0"/>
              </a:spcBef>
              <a:spcAft>
                <a:spcPts val="0"/>
              </a:spcAft>
              <a:buSzPts val="2800"/>
              <a:buNone/>
              <a:defRPr sz="1800"/>
            </a:lvl6pPr>
            <a:lvl7pPr lvl="6" rtl="0">
              <a:spcBef>
                <a:spcPts val="0"/>
              </a:spcBef>
              <a:spcAft>
                <a:spcPts val="0"/>
              </a:spcAft>
              <a:buSzPts val="2800"/>
              <a:buNone/>
              <a:defRPr sz="1800"/>
            </a:lvl7pPr>
            <a:lvl8pPr lvl="7" rtl="0">
              <a:spcBef>
                <a:spcPts val="0"/>
              </a:spcBef>
              <a:spcAft>
                <a:spcPts val="0"/>
              </a:spcAft>
              <a:buSzPts val="2800"/>
              <a:buNone/>
              <a:defRPr sz="1800"/>
            </a:lvl8pPr>
            <a:lvl9pPr lvl="8" rtl="0">
              <a:spcBef>
                <a:spcPts val="0"/>
              </a:spcBef>
              <a:spcAft>
                <a:spcPts val="0"/>
              </a:spcAft>
              <a:buSzPts val="2800"/>
              <a:buNone/>
              <a:defRPr sz="1800"/>
            </a:lvl9pPr>
          </a:lstStyle>
          <a:p/>
        </p:txBody>
      </p:sp>
      <p:sp>
        <p:nvSpPr>
          <p:cNvPr id="952" name="Google Shape;952;p146"/>
          <p:cNvSpPr txBox="1"/>
          <p:nvPr>
            <p:ph idx="1" type="body"/>
          </p:nvPr>
        </p:nvSpPr>
        <p:spPr>
          <a:xfrm>
            <a:off x="339625" y="1012556"/>
            <a:ext cx="8490600" cy="3620100"/>
          </a:xfrm>
          <a:prstGeom prst="rect">
            <a:avLst/>
          </a:prstGeom>
          <a:noFill/>
          <a:ln>
            <a:noFill/>
          </a:ln>
        </p:spPr>
        <p:txBody>
          <a:bodyPr anchorCtr="0" anchor="t" bIns="0" lIns="0" spcFirstLastPara="1" rIns="0" wrap="square" tIns="0">
            <a:normAutofit/>
          </a:bodyPr>
          <a:lstStyle>
            <a:lvl1pPr indent="-228600" lvl="0" marL="457200" marR="0" rtl="0" algn="l">
              <a:lnSpc>
                <a:spcPct val="90000"/>
              </a:lnSpc>
              <a:spcBef>
                <a:spcPts val="1000"/>
              </a:spcBef>
              <a:spcAft>
                <a:spcPts val="0"/>
              </a:spcAft>
              <a:buSzPts val="2800"/>
              <a:buFont typeface="Century Gothic"/>
              <a:buNone/>
              <a:defRPr b="0" i="0" sz="2800" u="none" cap="none" strike="noStrike">
                <a:latin typeface="Century Gothic"/>
                <a:ea typeface="Century Gothic"/>
                <a:cs typeface="Century Gothic"/>
                <a:sym typeface="Century Gothic"/>
              </a:defRPr>
            </a:lvl1pPr>
            <a:lvl2pPr indent="-381000" lvl="1" marL="914400" marR="0" rtl="0" algn="l">
              <a:lnSpc>
                <a:spcPct val="115000"/>
              </a:lnSpc>
              <a:spcBef>
                <a:spcPts val="1200"/>
              </a:spcBef>
              <a:spcAft>
                <a:spcPts val="0"/>
              </a:spcAft>
              <a:buSzPts val="2400"/>
              <a:buChar char="•"/>
              <a:defRPr i="0" sz="2400" u="none" cap="none" strike="noStrike"/>
            </a:lvl2pPr>
            <a:lvl3pPr indent="-355600" lvl="2" marL="1371600" marR="0" rtl="0" algn="l">
              <a:lnSpc>
                <a:spcPct val="115000"/>
              </a:lnSpc>
              <a:spcBef>
                <a:spcPts val="1200"/>
              </a:spcBef>
              <a:spcAft>
                <a:spcPts val="0"/>
              </a:spcAft>
              <a:buSzPts val="2000"/>
              <a:buChar char="•"/>
              <a:defRPr i="0" sz="2000" u="none" cap="none" strike="noStrike"/>
            </a:lvl3pPr>
            <a:lvl4pPr indent="-342900" lvl="3" marL="1828800" marR="0" rtl="0" algn="l">
              <a:lnSpc>
                <a:spcPct val="115000"/>
              </a:lnSpc>
              <a:spcBef>
                <a:spcPts val="1200"/>
              </a:spcBef>
              <a:spcAft>
                <a:spcPts val="0"/>
              </a:spcAft>
              <a:buSzPts val="1800"/>
              <a:buChar char="•"/>
              <a:defRPr i="0" sz="1800" u="none" cap="none" strike="noStrike"/>
            </a:lvl4pPr>
            <a:lvl5pPr indent="-342900" lvl="4" marL="2286000" marR="0" rtl="0" algn="l">
              <a:lnSpc>
                <a:spcPct val="115000"/>
              </a:lnSpc>
              <a:spcBef>
                <a:spcPts val="1200"/>
              </a:spcBef>
              <a:spcAft>
                <a:spcPts val="0"/>
              </a:spcAft>
              <a:buSzPts val="1800"/>
              <a:buChar char="•"/>
              <a:defRPr i="0" sz="1800" u="none" cap="none" strike="noStrike"/>
            </a:lvl5pPr>
            <a:lvl6pPr indent="-342900" lvl="5" marL="2743200" marR="0" rtl="0" algn="l">
              <a:lnSpc>
                <a:spcPct val="115000"/>
              </a:lnSpc>
              <a:spcBef>
                <a:spcPts val="1200"/>
              </a:spcBef>
              <a:spcAft>
                <a:spcPts val="0"/>
              </a:spcAft>
              <a:buSzPts val="1800"/>
              <a:buChar char="•"/>
              <a:defRPr i="0" sz="1800" u="none" cap="none" strike="noStrike"/>
            </a:lvl6pPr>
            <a:lvl7pPr indent="-342900" lvl="6" marL="3200400" marR="0" rtl="0" algn="l">
              <a:lnSpc>
                <a:spcPct val="115000"/>
              </a:lnSpc>
              <a:spcBef>
                <a:spcPts val="1200"/>
              </a:spcBef>
              <a:spcAft>
                <a:spcPts val="0"/>
              </a:spcAft>
              <a:buSzPts val="1800"/>
              <a:buChar char="•"/>
              <a:defRPr i="0" sz="1800" u="none" cap="none" strike="noStrike"/>
            </a:lvl7pPr>
            <a:lvl8pPr indent="-342900" lvl="7" marL="3657600" marR="0" rtl="0" algn="l">
              <a:lnSpc>
                <a:spcPct val="115000"/>
              </a:lnSpc>
              <a:spcBef>
                <a:spcPts val="1200"/>
              </a:spcBef>
              <a:spcAft>
                <a:spcPts val="0"/>
              </a:spcAft>
              <a:buSzPts val="1800"/>
              <a:buChar char="•"/>
              <a:defRPr i="0" sz="1800" u="none" cap="none" strike="noStrike"/>
            </a:lvl8pPr>
            <a:lvl9pPr indent="-342900" lvl="8" marL="4114800" marR="0" rtl="0" algn="l">
              <a:lnSpc>
                <a:spcPct val="115000"/>
              </a:lnSpc>
              <a:spcBef>
                <a:spcPts val="1200"/>
              </a:spcBef>
              <a:spcAft>
                <a:spcPts val="1200"/>
              </a:spcAft>
              <a:buSzPts val="1800"/>
              <a:buChar char="•"/>
              <a:defRPr i="0" sz="1800" u="none" cap="none" strike="noStrike"/>
            </a:lvl9pPr>
          </a:lstStyle>
          <a:p/>
        </p:txBody>
      </p:sp>
      <p:pic>
        <p:nvPicPr>
          <p:cNvPr id="953" name="Google Shape;953;p146"/>
          <p:cNvPicPr preferRelativeResize="0"/>
          <p:nvPr/>
        </p:nvPicPr>
        <p:blipFill>
          <a:blip r:embed="rId2">
            <a:alphaModFix/>
          </a:blip>
          <a:stretch>
            <a:fillRect/>
          </a:stretch>
        </p:blipFill>
        <p:spPr>
          <a:xfrm>
            <a:off x="267973" y="4728111"/>
            <a:ext cx="1078912" cy="313106"/>
          </a:xfrm>
          <a:prstGeom prst="rect">
            <a:avLst/>
          </a:prstGeom>
          <a:noFill/>
          <a:ln>
            <a:noFill/>
          </a:ln>
        </p:spPr>
      </p:pic>
      <p:sp>
        <p:nvSpPr>
          <p:cNvPr id="954" name="Google Shape;954;p146"/>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rtl="0">
              <a:buNone/>
              <a:defRPr sz="1300">
                <a:solidFill>
                  <a:schemeClr val="accent2"/>
                </a:solidFill>
                <a:latin typeface="Century Gothic"/>
                <a:ea typeface="Century Gothic"/>
                <a:cs typeface="Century Gothic"/>
                <a:sym typeface="Century Gothic"/>
              </a:defRPr>
            </a:lvl1pPr>
            <a:lvl2pPr lvl="1" rtl="0">
              <a:buNone/>
              <a:defRPr sz="1300">
                <a:solidFill>
                  <a:schemeClr val="accent2"/>
                </a:solidFill>
                <a:latin typeface="Century Gothic"/>
                <a:ea typeface="Century Gothic"/>
                <a:cs typeface="Century Gothic"/>
                <a:sym typeface="Century Gothic"/>
              </a:defRPr>
            </a:lvl2pPr>
            <a:lvl3pPr lvl="2" rtl="0">
              <a:buNone/>
              <a:defRPr sz="1300">
                <a:solidFill>
                  <a:schemeClr val="accent2"/>
                </a:solidFill>
                <a:latin typeface="Century Gothic"/>
                <a:ea typeface="Century Gothic"/>
                <a:cs typeface="Century Gothic"/>
                <a:sym typeface="Century Gothic"/>
              </a:defRPr>
            </a:lvl3pPr>
            <a:lvl4pPr lvl="3" rtl="0">
              <a:buNone/>
              <a:defRPr sz="1300">
                <a:solidFill>
                  <a:schemeClr val="accent2"/>
                </a:solidFill>
                <a:latin typeface="Century Gothic"/>
                <a:ea typeface="Century Gothic"/>
                <a:cs typeface="Century Gothic"/>
                <a:sym typeface="Century Gothic"/>
              </a:defRPr>
            </a:lvl4pPr>
            <a:lvl5pPr lvl="4" rtl="0">
              <a:buNone/>
              <a:defRPr sz="1300">
                <a:solidFill>
                  <a:schemeClr val="accent2"/>
                </a:solidFill>
                <a:latin typeface="Century Gothic"/>
                <a:ea typeface="Century Gothic"/>
                <a:cs typeface="Century Gothic"/>
                <a:sym typeface="Century Gothic"/>
              </a:defRPr>
            </a:lvl5pPr>
            <a:lvl6pPr lvl="5" rtl="0">
              <a:buNone/>
              <a:defRPr sz="1300">
                <a:solidFill>
                  <a:schemeClr val="accent2"/>
                </a:solidFill>
                <a:latin typeface="Century Gothic"/>
                <a:ea typeface="Century Gothic"/>
                <a:cs typeface="Century Gothic"/>
                <a:sym typeface="Century Gothic"/>
              </a:defRPr>
            </a:lvl6pPr>
            <a:lvl7pPr lvl="6" rtl="0">
              <a:buNone/>
              <a:defRPr sz="1300">
                <a:solidFill>
                  <a:schemeClr val="accent2"/>
                </a:solidFill>
                <a:latin typeface="Century Gothic"/>
                <a:ea typeface="Century Gothic"/>
                <a:cs typeface="Century Gothic"/>
                <a:sym typeface="Century Gothic"/>
              </a:defRPr>
            </a:lvl7pPr>
            <a:lvl8pPr lvl="7" rtl="0">
              <a:buNone/>
              <a:defRPr sz="1300">
                <a:solidFill>
                  <a:schemeClr val="accent2"/>
                </a:solidFill>
                <a:latin typeface="Century Gothic"/>
                <a:ea typeface="Century Gothic"/>
                <a:cs typeface="Century Gothic"/>
                <a:sym typeface="Century Gothic"/>
              </a:defRPr>
            </a:lvl8pPr>
            <a:lvl9pPr lvl="8" rtl="0">
              <a:buNone/>
              <a:defRPr sz="1300">
                <a:solidFill>
                  <a:schemeClr val="accent2"/>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 Reflection">
  <p:cSld name="TITLE_AND_BODY_3">
    <p:spTree>
      <p:nvGrpSpPr>
        <p:cNvPr id="955" name="Shape 955"/>
        <p:cNvGrpSpPr/>
        <p:nvPr/>
      </p:nvGrpSpPr>
      <p:grpSpPr>
        <a:xfrm>
          <a:off x="0" y="0"/>
          <a:ext cx="0" cy="0"/>
          <a:chOff x="0" y="0"/>
          <a:chExt cx="0" cy="0"/>
        </a:xfrm>
      </p:grpSpPr>
      <p:sp>
        <p:nvSpPr>
          <p:cNvPr id="956" name="Google Shape;956;p147"/>
          <p:cNvSpPr txBox="1"/>
          <p:nvPr>
            <p:ph type="title"/>
          </p:nvPr>
        </p:nvSpPr>
        <p:spPr>
          <a:xfrm>
            <a:off x="199900" y="1717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57" name="Google Shape;957;p147"/>
          <p:cNvSpPr txBox="1"/>
          <p:nvPr>
            <p:ph idx="1" type="body"/>
          </p:nvPr>
        </p:nvSpPr>
        <p:spPr>
          <a:xfrm>
            <a:off x="311700" y="885275"/>
            <a:ext cx="8520600" cy="36837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958" name="Google Shape;958;p14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959" name="Google Shape;959;p147"/>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60" name="Google Shape;960;p147"/>
          <p:cNvPicPr preferRelativeResize="0"/>
          <p:nvPr/>
        </p:nvPicPr>
        <p:blipFill>
          <a:blip r:embed="rId2">
            <a:alphaModFix/>
          </a:blip>
          <a:stretch>
            <a:fillRect/>
          </a:stretch>
        </p:blipFill>
        <p:spPr>
          <a:xfrm>
            <a:off x="277263" y="4842749"/>
            <a:ext cx="660244" cy="190538"/>
          </a:xfrm>
          <a:prstGeom prst="rect">
            <a:avLst/>
          </a:prstGeom>
          <a:noFill/>
          <a:ln>
            <a:noFill/>
          </a:ln>
        </p:spPr>
      </p:pic>
      <p:pic>
        <p:nvPicPr>
          <p:cNvPr id="961" name="Google Shape;961;p147"/>
          <p:cNvPicPr preferRelativeResize="0"/>
          <p:nvPr/>
        </p:nvPicPr>
        <p:blipFill>
          <a:blip r:embed="rId3">
            <a:alphaModFix/>
          </a:blip>
          <a:stretch>
            <a:fillRect/>
          </a:stretch>
        </p:blipFill>
        <p:spPr>
          <a:xfrm>
            <a:off x="7784550" y="93525"/>
            <a:ext cx="1236600" cy="1236600"/>
          </a:xfrm>
          <a:prstGeom prst="rect">
            <a:avLst/>
          </a:prstGeom>
          <a:noFill/>
          <a:ln>
            <a:noFill/>
          </a:ln>
        </p:spPr>
      </p:pic>
    </p:spTree>
  </p:cSld>
  <p:clrMapOvr>
    <a:masterClrMapping/>
  </p:clrMapOvr>
</p:sldLayout>
</file>

<file path=ppt/slideLayouts/slideLayout1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lain White 3">
  <p:cSld name="TITLE_1_9">
    <p:spTree>
      <p:nvGrpSpPr>
        <p:cNvPr id="962" name="Shape 962"/>
        <p:cNvGrpSpPr/>
        <p:nvPr/>
      </p:nvGrpSpPr>
      <p:grpSpPr>
        <a:xfrm>
          <a:off x="0" y="0"/>
          <a:ext cx="0" cy="0"/>
          <a:chOff x="0" y="0"/>
          <a:chExt cx="0" cy="0"/>
        </a:xfrm>
      </p:grpSpPr>
      <p:sp>
        <p:nvSpPr>
          <p:cNvPr id="963" name="Google Shape;963;p148"/>
          <p:cNvSpPr/>
          <p:nvPr/>
        </p:nvSpPr>
        <p:spPr>
          <a:xfrm>
            <a:off x="0" y="2571750"/>
            <a:ext cx="9144967" cy="2578341"/>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chemeClr val="lt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964" name="Google Shape;964;p148"/>
          <p:cNvSpPr txBox="1"/>
          <p:nvPr>
            <p:ph type="title"/>
          </p:nvPr>
        </p:nvSpPr>
        <p:spPr>
          <a:xfrm>
            <a:off x="339635" y="168038"/>
            <a:ext cx="8490600" cy="571800"/>
          </a:xfrm>
          <a:prstGeom prst="rect">
            <a:avLst/>
          </a:prstGeom>
          <a:noFill/>
          <a:ln>
            <a:noFill/>
          </a:ln>
        </p:spPr>
        <p:txBody>
          <a:bodyPr anchorCtr="0" anchor="ctr" bIns="91425" lIns="0" spcFirstLastPara="1" rIns="0" wrap="square" tIns="0">
            <a:normAutofit/>
          </a:bodyPr>
          <a:lstStyle>
            <a:lvl1pPr lvl="0" marR="0" rtl="0" algn="l">
              <a:lnSpc>
                <a:spcPct val="90000"/>
              </a:lnSpc>
              <a:spcBef>
                <a:spcPts val="0"/>
              </a:spcBef>
              <a:spcAft>
                <a:spcPts val="0"/>
              </a:spcAft>
              <a:buSzPts val="3600"/>
              <a:buFont typeface="Century Gothic"/>
              <a:buNone/>
              <a:defRPr b="0" i="0" sz="3600" u="none" cap="none" strike="noStrike">
                <a:latin typeface="Century Gothic"/>
                <a:ea typeface="Century Gothic"/>
                <a:cs typeface="Century Gothic"/>
                <a:sym typeface="Century Gothic"/>
              </a:defRPr>
            </a:lvl1pPr>
            <a:lvl2pPr lvl="1" rtl="0">
              <a:spcBef>
                <a:spcPts val="0"/>
              </a:spcBef>
              <a:spcAft>
                <a:spcPts val="0"/>
              </a:spcAft>
              <a:buSzPts val="2800"/>
              <a:buNone/>
              <a:defRPr sz="1800"/>
            </a:lvl2pPr>
            <a:lvl3pPr lvl="2" rtl="0">
              <a:spcBef>
                <a:spcPts val="0"/>
              </a:spcBef>
              <a:spcAft>
                <a:spcPts val="0"/>
              </a:spcAft>
              <a:buSzPts val="2800"/>
              <a:buNone/>
              <a:defRPr sz="1800"/>
            </a:lvl3pPr>
            <a:lvl4pPr lvl="3" rtl="0">
              <a:spcBef>
                <a:spcPts val="0"/>
              </a:spcBef>
              <a:spcAft>
                <a:spcPts val="0"/>
              </a:spcAft>
              <a:buSzPts val="2800"/>
              <a:buNone/>
              <a:defRPr sz="1800"/>
            </a:lvl4pPr>
            <a:lvl5pPr lvl="4" rtl="0">
              <a:spcBef>
                <a:spcPts val="0"/>
              </a:spcBef>
              <a:spcAft>
                <a:spcPts val="0"/>
              </a:spcAft>
              <a:buSzPts val="2800"/>
              <a:buNone/>
              <a:defRPr sz="1800"/>
            </a:lvl5pPr>
            <a:lvl6pPr lvl="5" rtl="0">
              <a:spcBef>
                <a:spcPts val="0"/>
              </a:spcBef>
              <a:spcAft>
                <a:spcPts val="0"/>
              </a:spcAft>
              <a:buSzPts val="2800"/>
              <a:buNone/>
              <a:defRPr sz="1800"/>
            </a:lvl6pPr>
            <a:lvl7pPr lvl="6" rtl="0">
              <a:spcBef>
                <a:spcPts val="0"/>
              </a:spcBef>
              <a:spcAft>
                <a:spcPts val="0"/>
              </a:spcAft>
              <a:buSzPts val="2800"/>
              <a:buNone/>
              <a:defRPr sz="1800"/>
            </a:lvl7pPr>
            <a:lvl8pPr lvl="7" rtl="0">
              <a:spcBef>
                <a:spcPts val="0"/>
              </a:spcBef>
              <a:spcAft>
                <a:spcPts val="0"/>
              </a:spcAft>
              <a:buSzPts val="2800"/>
              <a:buNone/>
              <a:defRPr sz="1800"/>
            </a:lvl8pPr>
            <a:lvl9pPr lvl="8" rtl="0">
              <a:spcBef>
                <a:spcPts val="0"/>
              </a:spcBef>
              <a:spcAft>
                <a:spcPts val="0"/>
              </a:spcAft>
              <a:buSzPts val="2800"/>
              <a:buNone/>
              <a:defRPr sz="1800"/>
            </a:lvl9pPr>
          </a:lstStyle>
          <a:p/>
        </p:txBody>
      </p:sp>
      <p:sp>
        <p:nvSpPr>
          <p:cNvPr id="965" name="Google Shape;965;p148"/>
          <p:cNvSpPr txBox="1"/>
          <p:nvPr>
            <p:ph idx="1" type="body"/>
          </p:nvPr>
        </p:nvSpPr>
        <p:spPr>
          <a:xfrm>
            <a:off x="339625" y="1012556"/>
            <a:ext cx="8490600" cy="3620100"/>
          </a:xfrm>
          <a:prstGeom prst="rect">
            <a:avLst/>
          </a:prstGeom>
          <a:noFill/>
          <a:ln>
            <a:noFill/>
          </a:ln>
        </p:spPr>
        <p:txBody>
          <a:bodyPr anchorCtr="0" anchor="t" bIns="0" lIns="0" spcFirstLastPara="1" rIns="0" wrap="square" tIns="0">
            <a:normAutofit/>
          </a:bodyPr>
          <a:lstStyle>
            <a:lvl1pPr indent="-228600" lvl="0" marL="457200" marR="0" rtl="0" algn="l">
              <a:lnSpc>
                <a:spcPct val="90000"/>
              </a:lnSpc>
              <a:spcBef>
                <a:spcPts val="1000"/>
              </a:spcBef>
              <a:spcAft>
                <a:spcPts val="0"/>
              </a:spcAft>
              <a:buSzPts val="2800"/>
              <a:buFont typeface="Century Gothic"/>
              <a:buNone/>
              <a:defRPr b="0" i="0" sz="2800" u="none" cap="none" strike="noStrike">
                <a:latin typeface="Century Gothic"/>
                <a:ea typeface="Century Gothic"/>
                <a:cs typeface="Century Gothic"/>
                <a:sym typeface="Century Gothic"/>
              </a:defRPr>
            </a:lvl1pPr>
            <a:lvl2pPr indent="-381000" lvl="1" marL="914400" marR="0" rtl="0" algn="l">
              <a:lnSpc>
                <a:spcPct val="115000"/>
              </a:lnSpc>
              <a:spcBef>
                <a:spcPts val="1200"/>
              </a:spcBef>
              <a:spcAft>
                <a:spcPts val="0"/>
              </a:spcAft>
              <a:buSzPts val="2400"/>
              <a:buChar char="•"/>
              <a:defRPr i="0" sz="2400" u="none" cap="none" strike="noStrike"/>
            </a:lvl2pPr>
            <a:lvl3pPr indent="-355600" lvl="2" marL="1371600" marR="0" rtl="0" algn="l">
              <a:lnSpc>
                <a:spcPct val="115000"/>
              </a:lnSpc>
              <a:spcBef>
                <a:spcPts val="1200"/>
              </a:spcBef>
              <a:spcAft>
                <a:spcPts val="0"/>
              </a:spcAft>
              <a:buSzPts val="2000"/>
              <a:buChar char="•"/>
              <a:defRPr i="0" sz="2000" u="none" cap="none" strike="noStrike"/>
            </a:lvl3pPr>
            <a:lvl4pPr indent="-342900" lvl="3" marL="1828800" marR="0" rtl="0" algn="l">
              <a:lnSpc>
                <a:spcPct val="115000"/>
              </a:lnSpc>
              <a:spcBef>
                <a:spcPts val="1200"/>
              </a:spcBef>
              <a:spcAft>
                <a:spcPts val="0"/>
              </a:spcAft>
              <a:buSzPts val="1800"/>
              <a:buChar char="•"/>
              <a:defRPr i="0" sz="1800" u="none" cap="none" strike="noStrike"/>
            </a:lvl4pPr>
            <a:lvl5pPr indent="-342900" lvl="4" marL="2286000" marR="0" rtl="0" algn="l">
              <a:lnSpc>
                <a:spcPct val="115000"/>
              </a:lnSpc>
              <a:spcBef>
                <a:spcPts val="1200"/>
              </a:spcBef>
              <a:spcAft>
                <a:spcPts val="0"/>
              </a:spcAft>
              <a:buSzPts val="1800"/>
              <a:buChar char="•"/>
              <a:defRPr i="0" sz="1800" u="none" cap="none" strike="noStrike"/>
            </a:lvl5pPr>
            <a:lvl6pPr indent="-342900" lvl="5" marL="2743200" marR="0" rtl="0" algn="l">
              <a:lnSpc>
                <a:spcPct val="115000"/>
              </a:lnSpc>
              <a:spcBef>
                <a:spcPts val="1200"/>
              </a:spcBef>
              <a:spcAft>
                <a:spcPts val="0"/>
              </a:spcAft>
              <a:buSzPts val="1800"/>
              <a:buChar char="•"/>
              <a:defRPr i="0" sz="1800" u="none" cap="none" strike="noStrike"/>
            </a:lvl6pPr>
            <a:lvl7pPr indent="-342900" lvl="6" marL="3200400" marR="0" rtl="0" algn="l">
              <a:lnSpc>
                <a:spcPct val="115000"/>
              </a:lnSpc>
              <a:spcBef>
                <a:spcPts val="1200"/>
              </a:spcBef>
              <a:spcAft>
                <a:spcPts val="0"/>
              </a:spcAft>
              <a:buSzPts val="1800"/>
              <a:buChar char="•"/>
              <a:defRPr i="0" sz="1800" u="none" cap="none" strike="noStrike"/>
            </a:lvl7pPr>
            <a:lvl8pPr indent="-342900" lvl="7" marL="3657600" marR="0" rtl="0" algn="l">
              <a:lnSpc>
                <a:spcPct val="115000"/>
              </a:lnSpc>
              <a:spcBef>
                <a:spcPts val="1200"/>
              </a:spcBef>
              <a:spcAft>
                <a:spcPts val="0"/>
              </a:spcAft>
              <a:buSzPts val="1800"/>
              <a:buChar char="•"/>
              <a:defRPr i="0" sz="1800" u="none" cap="none" strike="noStrike"/>
            </a:lvl8pPr>
            <a:lvl9pPr indent="-342900" lvl="8" marL="4114800" marR="0" rtl="0" algn="l">
              <a:lnSpc>
                <a:spcPct val="115000"/>
              </a:lnSpc>
              <a:spcBef>
                <a:spcPts val="1200"/>
              </a:spcBef>
              <a:spcAft>
                <a:spcPts val="1200"/>
              </a:spcAft>
              <a:buSzPts val="1800"/>
              <a:buChar char="•"/>
              <a:defRPr i="0" sz="1800" u="none" cap="none" strike="noStrike"/>
            </a:lvl9pPr>
          </a:lstStyle>
          <a:p/>
        </p:txBody>
      </p:sp>
      <p:pic>
        <p:nvPicPr>
          <p:cNvPr id="966" name="Google Shape;966;p148"/>
          <p:cNvPicPr preferRelativeResize="0"/>
          <p:nvPr/>
        </p:nvPicPr>
        <p:blipFill>
          <a:blip r:embed="rId2">
            <a:alphaModFix/>
          </a:blip>
          <a:stretch>
            <a:fillRect/>
          </a:stretch>
        </p:blipFill>
        <p:spPr>
          <a:xfrm>
            <a:off x="267973" y="4728111"/>
            <a:ext cx="1078912" cy="313106"/>
          </a:xfrm>
          <a:prstGeom prst="rect">
            <a:avLst/>
          </a:prstGeom>
          <a:noFill/>
          <a:ln>
            <a:noFill/>
          </a:ln>
        </p:spPr>
      </p:pic>
      <p:sp>
        <p:nvSpPr>
          <p:cNvPr id="967" name="Google Shape;967;p148"/>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rtl="0">
              <a:buNone/>
              <a:defRPr sz="1300">
                <a:solidFill>
                  <a:schemeClr val="accent2"/>
                </a:solidFill>
                <a:latin typeface="Century Gothic"/>
                <a:ea typeface="Century Gothic"/>
                <a:cs typeface="Century Gothic"/>
                <a:sym typeface="Century Gothic"/>
              </a:defRPr>
            </a:lvl1pPr>
            <a:lvl2pPr lvl="1" rtl="0">
              <a:buNone/>
              <a:defRPr sz="1300">
                <a:solidFill>
                  <a:schemeClr val="accent2"/>
                </a:solidFill>
                <a:latin typeface="Century Gothic"/>
                <a:ea typeface="Century Gothic"/>
                <a:cs typeface="Century Gothic"/>
                <a:sym typeface="Century Gothic"/>
              </a:defRPr>
            </a:lvl2pPr>
            <a:lvl3pPr lvl="2" rtl="0">
              <a:buNone/>
              <a:defRPr sz="1300">
                <a:solidFill>
                  <a:schemeClr val="accent2"/>
                </a:solidFill>
                <a:latin typeface="Century Gothic"/>
                <a:ea typeface="Century Gothic"/>
                <a:cs typeface="Century Gothic"/>
                <a:sym typeface="Century Gothic"/>
              </a:defRPr>
            </a:lvl3pPr>
            <a:lvl4pPr lvl="3" rtl="0">
              <a:buNone/>
              <a:defRPr sz="1300">
                <a:solidFill>
                  <a:schemeClr val="accent2"/>
                </a:solidFill>
                <a:latin typeface="Century Gothic"/>
                <a:ea typeface="Century Gothic"/>
                <a:cs typeface="Century Gothic"/>
                <a:sym typeface="Century Gothic"/>
              </a:defRPr>
            </a:lvl4pPr>
            <a:lvl5pPr lvl="4" rtl="0">
              <a:buNone/>
              <a:defRPr sz="1300">
                <a:solidFill>
                  <a:schemeClr val="accent2"/>
                </a:solidFill>
                <a:latin typeface="Century Gothic"/>
                <a:ea typeface="Century Gothic"/>
                <a:cs typeface="Century Gothic"/>
                <a:sym typeface="Century Gothic"/>
              </a:defRPr>
            </a:lvl5pPr>
            <a:lvl6pPr lvl="5" rtl="0">
              <a:buNone/>
              <a:defRPr sz="1300">
                <a:solidFill>
                  <a:schemeClr val="accent2"/>
                </a:solidFill>
                <a:latin typeface="Century Gothic"/>
                <a:ea typeface="Century Gothic"/>
                <a:cs typeface="Century Gothic"/>
                <a:sym typeface="Century Gothic"/>
              </a:defRPr>
            </a:lvl6pPr>
            <a:lvl7pPr lvl="6" rtl="0">
              <a:buNone/>
              <a:defRPr sz="1300">
                <a:solidFill>
                  <a:schemeClr val="accent2"/>
                </a:solidFill>
                <a:latin typeface="Century Gothic"/>
                <a:ea typeface="Century Gothic"/>
                <a:cs typeface="Century Gothic"/>
                <a:sym typeface="Century Gothic"/>
              </a:defRPr>
            </a:lvl7pPr>
            <a:lvl8pPr lvl="7" rtl="0">
              <a:buNone/>
              <a:defRPr sz="1300">
                <a:solidFill>
                  <a:schemeClr val="accent2"/>
                </a:solidFill>
                <a:latin typeface="Century Gothic"/>
                <a:ea typeface="Century Gothic"/>
                <a:cs typeface="Century Gothic"/>
                <a:sym typeface="Century Gothic"/>
              </a:defRPr>
            </a:lvl8pPr>
            <a:lvl9pPr lvl="8" rtl="0">
              <a:buNone/>
              <a:defRPr sz="1300">
                <a:solidFill>
                  <a:schemeClr val="accent2"/>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lain White 5">
  <p:cSld name="TITLE_1_10">
    <p:spTree>
      <p:nvGrpSpPr>
        <p:cNvPr id="968" name="Shape 968"/>
        <p:cNvGrpSpPr/>
        <p:nvPr/>
      </p:nvGrpSpPr>
      <p:grpSpPr>
        <a:xfrm>
          <a:off x="0" y="0"/>
          <a:ext cx="0" cy="0"/>
          <a:chOff x="0" y="0"/>
          <a:chExt cx="0" cy="0"/>
        </a:xfrm>
      </p:grpSpPr>
      <p:sp>
        <p:nvSpPr>
          <p:cNvPr id="969" name="Google Shape;969;p149"/>
          <p:cNvSpPr/>
          <p:nvPr/>
        </p:nvSpPr>
        <p:spPr>
          <a:xfrm>
            <a:off x="0" y="2571750"/>
            <a:ext cx="9144967" cy="2578341"/>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chemeClr val="lt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970" name="Google Shape;970;p149"/>
          <p:cNvSpPr txBox="1"/>
          <p:nvPr>
            <p:ph type="title"/>
          </p:nvPr>
        </p:nvSpPr>
        <p:spPr>
          <a:xfrm>
            <a:off x="339635" y="168038"/>
            <a:ext cx="8490600" cy="571800"/>
          </a:xfrm>
          <a:prstGeom prst="rect">
            <a:avLst/>
          </a:prstGeom>
          <a:noFill/>
          <a:ln>
            <a:noFill/>
          </a:ln>
        </p:spPr>
        <p:txBody>
          <a:bodyPr anchorCtr="0" anchor="ctr" bIns="91425" lIns="0" spcFirstLastPara="1" rIns="0" wrap="square" tIns="0">
            <a:normAutofit/>
          </a:bodyPr>
          <a:lstStyle>
            <a:lvl1pPr lvl="0" marR="0" rtl="0" algn="l">
              <a:lnSpc>
                <a:spcPct val="90000"/>
              </a:lnSpc>
              <a:spcBef>
                <a:spcPts val="0"/>
              </a:spcBef>
              <a:spcAft>
                <a:spcPts val="0"/>
              </a:spcAft>
              <a:buSzPts val="3600"/>
              <a:buFont typeface="Century Gothic"/>
              <a:buNone/>
              <a:defRPr b="0" i="0" sz="3600" u="none" cap="none" strike="noStrike">
                <a:latin typeface="Century Gothic"/>
                <a:ea typeface="Century Gothic"/>
                <a:cs typeface="Century Gothic"/>
                <a:sym typeface="Century Gothic"/>
              </a:defRPr>
            </a:lvl1pPr>
            <a:lvl2pPr lvl="1" rtl="0">
              <a:spcBef>
                <a:spcPts val="0"/>
              </a:spcBef>
              <a:spcAft>
                <a:spcPts val="0"/>
              </a:spcAft>
              <a:buSzPts val="2800"/>
              <a:buNone/>
              <a:defRPr sz="1800"/>
            </a:lvl2pPr>
            <a:lvl3pPr lvl="2" rtl="0">
              <a:spcBef>
                <a:spcPts val="0"/>
              </a:spcBef>
              <a:spcAft>
                <a:spcPts val="0"/>
              </a:spcAft>
              <a:buSzPts val="2800"/>
              <a:buNone/>
              <a:defRPr sz="1800"/>
            </a:lvl3pPr>
            <a:lvl4pPr lvl="3" rtl="0">
              <a:spcBef>
                <a:spcPts val="0"/>
              </a:spcBef>
              <a:spcAft>
                <a:spcPts val="0"/>
              </a:spcAft>
              <a:buSzPts val="2800"/>
              <a:buNone/>
              <a:defRPr sz="1800"/>
            </a:lvl4pPr>
            <a:lvl5pPr lvl="4" rtl="0">
              <a:spcBef>
                <a:spcPts val="0"/>
              </a:spcBef>
              <a:spcAft>
                <a:spcPts val="0"/>
              </a:spcAft>
              <a:buSzPts val="2800"/>
              <a:buNone/>
              <a:defRPr sz="1800"/>
            </a:lvl5pPr>
            <a:lvl6pPr lvl="5" rtl="0">
              <a:spcBef>
                <a:spcPts val="0"/>
              </a:spcBef>
              <a:spcAft>
                <a:spcPts val="0"/>
              </a:spcAft>
              <a:buSzPts val="2800"/>
              <a:buNone/>
              <a:defRPr sz="1800"/>
            </a:lvl6pPr>
            <a:lvl7pPr lvl="6" rtl="0">
              <a:spcBef>
                <a:spcPts val="0"/>
              </a:spcBef>
              <a:spcAft>
                <a:spcPts val="0"/>
              </a:spcAft>
              <a:buSzPts val="2800"/>
              <a:buNone/>
              <a:defRPr sz="1800"/>
            </a:lvl7pPr>
            <a:lvl8pPr lvl="7" rtl="0">
              <a:spcBef>
                <a:spcPts val="0"/>
              </a:spcBef>
              <a:spcAft>
                <a:spcPts val="0"/>
              </a:spcAft>
              <a:buSzPts val="2800"/>
              <a:buNone/>
              <a:defRPr sz="1800"/>
            </a:lvl8pPr>
            <a:lvl9pPr lvl="8" rtl="0">
              <a:spcBef>
                <a:spcPts val="0"/>
              </a:spcBef>
              <a:spcAft>
                <a:spcPts val="0"/>
              </a:spcAft>
              <a:buSzPts val="2800"/>
              <a:buNone/>
              <a:defRPr sz="1800"/>
            </a:lvl9pPr>
          </a:lstStyle>
          <a:p/>
        </p:txBody>
      </p:sp>
      <p:sp>
        <p:nvSpPr>
          <p:cNvPr id="971" name="Google Shape;971;p149"/>
          <p:cNvSpPr txBox="1"/>
          <p:nvPr>
            <p:ph idx="1" type="body"/>
          </p:nvPr>
        </p:nvSpPr>
        <p:spPr>
          <a:xfrm>
            <a:off x="339625" y="1012556"/>
            <a:ext cx="8490600" cy="3620100"/>
          </a:xfrm>
          <a:prstGeom prst="rect">
            <a:avLst/>
          </a:prstGeom>
          <a:noFill/>
          <a:ln>
            <a:noFill/>
          </a:ln>
        </p:spPr>
        <p:txBody>
          <a:bodyPr anchorCtr="0" anchor="t" bIns="0" lIns="0" spcFirstLastPara="1" rIns="0" wrap="square" tIns="0">
            <a:normAutofit/>
          </a:bodyPr>
          <a:lstStyle>
            <a:lvl1pPr indent="-228600" lvl="0" marL="457200" marR="0" rtl="0" algn="l">
              <a:lnSpc>
                <a:spcPct val="90000"/>
              </a:lnSpc>
              <a:spcBef>
                <a:spcPts val="1000"/>
              </a:spcBef>
              <a:spcAft>
                <a:spcPts val="0"/>
              </a:spcAft>
              <a:buSzPts val="2800"/>
              <a:buFont typeface="Century Gothic"/>
              <a:buNone/>
              <a:defRPr b="0" i="0" sz="2800" u="none" cap="none" strike="noStrike">
                <a:latin typeface="Century Gothic"/>
                <a:ea typeface="Century Gothic"/>
                <a:cs typeface="Century Gothic"/>
                <a:sym typeface="Century Gothic"/>
              </a:defRPr>
            </a:lvl1pPr>
            <a:lvl2pPr indent="-381000" lvl="1" marL="914400" marR="0" rtl="0" algn="l">
              <a:lnSpc>
                <a:spcPct val="115000"/>
              </a:lnSpc>
              <a:spcBef>
                <a:spcPts val="1200"/>
              </a:spcBef>
              <a:spcAft>
                <a:spcPts val="0"/>
              </a:spcAft>
              <a:buSzPts val="2400"/>
              <a:buChar char="•"/>
              <a:defRPr i="0" sz="2400" u="none" cap="none" strike="noStrike"/>
            </a:lvl2pPr>
            <a:lvl3pPr indent="-355600" lvl="2" marL="1371600" marR="0" rtl="0" algn="l">
              <a:lnSpc>
                <a:spcPct val="115000"/>
              </a:lnSpc>
              <a:spcBef>
                <a:spcPts val="1200"/>
              </a:spcBef>
              <a:spcAft>
                <a:spcPts val="0"/>
              </a:spcAft>
              <a:buSzPts val="2000"/>
              <a:buChar char="•"/>
              <a:defRPr i="0" sz="2000" u="none" cap="none" strike="noStrike"/>
            </a:lvl3pPr>
            <a:lvl4pPr indent="-342900" lvl="3" marL="1828800" marR="0" rtl="0" algn="l">
              <a:lnSpc>
                <a:spcPct val="115000"/>
              </a:lnSpc>
              <a:spcBef>
                <a:spcPts val="1200"/>
              </a:spcBef>
              <a:spcAft>
                <a:spcPts val="0"/>
              </a:spcAft>
              <a:buSzPts val="1800"/>
              <a:buChar char="•"/>
              <a:defRPr i="0" sz="1800" u="none" cap="none" strike="noStrike"/>
            </a:lvl4pPr>
            <a:lvl5pPr indent="-342900" lvl="4" marL="2286000" marR="0" rtl="0" algn="l">
              <a:lnSpc>
                <a:spcPct val="115000"/>
              </a:lnSpc>
              <a:spcBef>
                <a:spcPts val="1200"/>
              </a:spcBef>
              <a:spcAft>
                <a:spcPts val="0"/>
              </a:spcAft>
              <a:buSzPts val="1800"/>
              <a:buChar char="•"/>
              <a:defRPr i="0" sz="1800" u="none" cap="none" strike="noStrike"/>
            </a:lvl5pPr>
            <a:lvl6pPr indent="-342900" lvl="5" marL="2743200" marR="0" rtl="0" algn="l">
              <a:lnSpc>
                <a:spcPct val="115000"/>
              </a:lnSpc>
              <a:spcBef>
                <a:spcPts val="1200"/>
              </a:spcBef>
              <a:spcAft>
                <a:spcPts val="0"/>
              </a:spcAft>
              <a:buSzPts val="1800"/>
              <a:buChar char="•"/>
              <a:defRPr i="0" sz="1800" u="none" cap="none" strike="noStrike"/>
            </a:lvl6pPr>
            <a:lvl7pPr indent="-342900" lvl="6" marL="3200400" marR="0" rtl="0" algn="l">
              <a:lnSpc>
                <a:spcPct val="115000"/>
              </a:lnSpc>
              <a:spcBef>
                <a:spcPts val="1200"/>
              </a:spcBef>
              <a:spcAft>
                <a:spcPts val="0"/>
              </a:spcAft>
              <a:buSzPts val="1800"/>
              <a:buChar char="•"/>
              <a:defRPr i="0" sz="1800" u="none" cap="none" strike="noStrike"/>
            </a:lvl7pPr>
            <a:lvl8pPr indent="-342900" lvl="7" marL="3657600" marR="0" rtl="0" algn="l">
              <a:lnSpc>
                <a:spcPct val="115000"/>
              </a:lnSpc>
              <a:spcBef>
                <a:spcPts val="1200"/>
              </a:spcBef>
              <a:spcAft>
                <a:spcPts val="0"/>
              </a:spcAft>
              <a:buSzPts val="1800"/>
              <a:buChar char="•"/>
              <a:defRPr i="0" sz="1800" u="none" cap="none" strike="noStrike"/>
            </a:lvl8pPr>
            <a:lvl9pPr indent="-342900" lvl="8" marL="4114800" marR="0" rtl="0" algn="l">
              <a:lnSpc>
                <a:spcPct val="115000"/>
              </a:lnSpc>
              <a:spcBef>
                <a:spcPts val="1200"/>
              </a:spcBef>
              <a:spcAft>
                <a:spcPts val="1200"/>
              </a:spcAft>
              <a:buSzPts val="1800"/>
              <a:buChar char="•"/>
              <a:defRPr i="0" sz="1800" u="none" cap="none" strike="noStrike"/>
            </a:lvl9pPr>
          </a:lstStyle>
          <a:p/>
        </p:txBody>
      </p:sp>
      <p:pic>
        <p:nvPicPr>
          <p:cNvPr id="972" name="Google Shape;972;p149"/>
          <p:cNvPicPr preferRelativeResize="0"/>
          <p:nvPr/>
        </p:nvPicPr>
        <p:blipFill>
          <a:blip r:embed="rId2">
            <a:alphaModFix/>
          </a:blip>
          <a:stretch>
            <a:fillRect/>
          </a:stretch>
        </p:blipFill>
        <p:spPr>
          <a:xfrm>
            <a:off x="267973" y="4728111"/>
            <a:ext cx="1078912" cy="313106"/>
          </a:xfrm>
          <a:prstGeom prst="rect">
            <a:avLst/>
          </a:prstGeom>
          <a:noFill/>
          <a:ln>
            <a:noFill/>
          </a:ln>
        </p:spPr>
      </p:pic>
      <p:sp>
        <p:nvSpPr>
          <p:cNvPr id="973" name="Google Shape;973;p149"/>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rtl="0">
              <a:buNone/>
              <a:defRPr sz="1300">
                <a:solidFill>
                  <a:schemeClr val="accent2"/>
                </a:solidFill>
                <a:latin typeface="Century Gothic"/>
                <a:ea typeface="Century Gothic"/>
                <a:cs typeface="Century Gothic"/>
                <a:sym typeface="Century Gothic"/>
              </a:defRPr>
            </a:lvl1pPr>
            <a:lvl2pPr lvl="1" rtl="0">
              <a:buNone/>
              <a:defRPr sz="1300">
                <a:solidFill>
                  <a:schemeClr val="accent2"/>
                </a:solidFill>
                <a:latin typeface="Century Gothic"/>
                <a:ea typeface="Century Gothic"/>
                <a:cs typeface="Century Gothic"/>
                <a:sym typeface="Century Gothic"/>
              </a:defRPr>
            </a:lvl2pPr>
            <a:lvl3pPr lvl="2" rtl="0">
              <a:buNone/>
              <a:defRPr sz="1300">
                <a:solidFill>
                  <a:schemeClr val="accent2"/>
                </a:solidFill>
                <a:latin typeface="Century Gothic"/>
                <a:ea typeface="Century Gothic"/>
                <a:cs typeface="Century Gothic"/>
                <a:sym typeface="Century Gothic"/>
              </a:defRPr>
            </a:lvl3pPr>
            <a:lvl4pPr lvl="3" rtl="0">
              <a:buNone/>
              <a:defRPr sz="1300">
                <a:solidFill>
                  <a:schemeClr val="accent2"/>
                </a:solidFill>
                <a:latin typeface="Century Gothic"/>
                <a:ea typeface="Century Gothic"/>
                <a:cs typeface="Century Gothic"/>
                <a:sym typeface="Century Gothic"/>
              </a:defRPr>
            </a:lvl4pPr>
            <a:lvl5pPr lvl="4" rtl="0">
              <a:buNone/>
              <a:defRPr sz="1300">
                <a:solidFill>
                  <a:schemeClr val="accent2"/>
                </a:solidFill>
                <a:latin typeface="Century Gothic"/>
                <a:ea typeface="Century Gothic"/>
                <a:cs typeface="Century Gothic"/>
                <a:sym typeface="Century Gothic"/>
              </a:defRPr>
            </a:lvl5pPr>
            <a:lvl6pPr lvl="5" rtl="0">
              <a:buNone/>
              <a:defRPr sz="1300">
                <a:solidFill>
                  <a:schemeClr val="accent2"/>
                </a:solidFill>
                <a:latin typeface="Century Gothic"/>
                <a:ea typeface="Century Gothic"/>
                <a:cs typeface="Century Gothic"/>
                <a:sym typeface="Century Gothic"/>
              </a:defRPr>
            </a:lvl6pPr>
            <a:lvl7pPr lvl="6" rtl="0">
              <a:buNone/>
              <a:defRPr sz="1300">
                <a:solidFill>
                  <a:schemeClr val="accent2"/>
                </a:solidFill>
                <a:latin typeface="Century Gothic"/>
                <a:ea typeface="Century Gothic"/>
                <a:cs typeface="Century Gothic"/>
                <a:sym typeface="Century Gothic"/>
              </a:defRPr>
            </a:lvl7pPr>
            <a:lvl8pPr lvl="7" rtl="0">
              <a:buNone/>
              <a:defRPr sz="1300">
                <a:solidFill>
                  <a:schemeClr val="accent2"/>
                </a:solidFill>
                <a:latin typeface="Century Gothic"/>
                <a:ea typeface="Century Gothic"/>
                <a:cs typeface="Century Gothic"/>
                <a:sym typeface="Century Gothic"/>
              </a:defRPr>
            </a:lvl8pPr>
            <a:lvl9pPr lvl="8" rtl="0">
              <a:buNone/>
              <a:defRPr sz="1300">
                <a:solidFill>
                  <a:schemeClr val="accent2"/>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ing Only 1">
  <p:cSld name="TITLE_ONLY_3">
    <p:spTree>
      <p:nvGrpSpPr>
        <p:cNvPr id="974" name="Shape 974"/>
        <p:cNvGrpSpPr/>
        <p:nvPr/>
      </p:nvGrpSpPr>
      <p:grpSpPr>
        <a:xfrm>
          <a:off x="0" y="0"/>
          <a:ext cx="0" cy="0"/>
          <a:chOff x="0" y="0"/>
          <a:chExt cx="0" cy="0"/>
        </a:xfrm>
      </p:grpSpPr>
      <p:sp>
        <p:nvSpPr>
          <p:cNvPr id="975" name="Google Shape;975;p150"/>
          <p:cNvSpPr txBox="1"/>
          <p:nvPr>
            <p:ph type="title"/>
          </p:nvPr>
        </p:nvSpPr>
        <p:spPr>
          <a:xfrm>
            <a:off x="159725" y="1294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76" name="Google Shape;976;p150"/>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977" name="Google Shape;977;p150"/>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p:cSld name="TITLE_1_2_1">
    <p:spTree>
      <p:nvGrpSpPr>
        <p:cNvPr id="978" name="Shape 978"/>
        <p:cNvGrpSpPr/>
        <p:nvPr/>
      </p:nvGrpSpPr>
      <p:grpSpPr>
        <a:xfrm>
          <a:off x="0" y="0"/>
          <a:ext cx="0" cy="0"/>
          <a:chOff x="0" y="0"/>
          <a:chExt cx="0" cy="0"/>
        </a:xfrm>
      </p:grpSpPr>
      <p:sp>
        <p:nvSpPr>
          <p:cNvPr id="979" name="Google Shape;979;p151"/>
          <p:cNvSpPr/>
          <p:nvPr/>
        </p:nvSpPr>
        <p:spPr>
          <a:xfrm>
            <a:off x="0" y="2571750"/>
            <a:ext cx="9144967" cy="2578341"/>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chemeClr val="lt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pic>
        <p:nvPicPr>
          <p:cNvPr id="980" name="Google Shape;980;p151"/>
          <p:cNvPicPr preferRelativeResize="0"/>
          <p:nvPr/>
        </p:nvPicPr>
        <p:blipFill>
          <a:blip r:embed="rId2">
            <a:alphaModFix/>
          </a:blip>
          <a:stretch>
            <a:fillRect/>
          </a:stretch>
        </p:blipFill>
        <p:spPr>
          <a:xfrm>
            <a:off x="267974" y="4848225"/>
            <a:ext cx="665024" cy="192994"/>
          </a:xfrm>
          <a:prstGeom prst="rect">
            <a:avLst/>
          </a:prstGeom>
          <a:noFill/>
          <a:ln>
            <a:noFill/>
          </a:ln>
        </p:spPr>
      </p:pic>
      <p:sp>
        <p:nvSpPr>
          <p:cNvPr id="981" name="Google Shape;981;p151"/>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rtl="0">
              <a:buNone/>
              <a:defRPr>
                <a:solidFill>
                  <a:schemeClr val="dk1"/>
                </a:solidFill>
                <a:latin typeface="Proxima Nova"/>
                <a:ea typeface="Proxima Nova"/>
                <a:cs typeface="Proxima Nova"/>
                <a:sym typeface="Proxima Nova"/>
              </a:defRPr>
            </a:lvl1pPr>
            <a:lvl2pPr lvl="1" rtl="0">
              <a:buNone/>
              <a:defRPr>
                <a:solidFill>
                  <a:schemeClr val="dk1"/>
                </a:solidFill>
                <a:latin typeface="Proxima Nova"/>
                <a:ea typeface="Proxima Nova"/>
                <a:cs typeface="Proxima Nova"/>
                <a:sym typeface="Proxima Nova"/>
              </a:defRPr>
            </a:lvl2pPr>
            <a:lvl3pPr lvl="2" rtl="0">
              <a:buNone/>
              <a:defRPr>
                <a:solidFill>
                  <a:schemeClr val="dk1"/>
                </a:solidFill>
                <a:latin typeface="Proxima Nova"/>
                <a:ea typeface="Proxima Nova"/>
                <a:cs typeface="Proxima Nova"/>
                <a:sym typeface="Proxima Nova"/>
              </a:defRPr>
            </a:lvl3pPr>
            <a:lvl4pPr lvl="3" rtl="0">
              <a:buNone/>
              <a:defRPr>
                <a:solidFill>
                  <a:schemeClr val="dk1"/>
                </a:solidFill>
                <a:latin typeface="Proxima Nova"/>
                <a:ea typeface="Proxima Nova"/>
                <a:cs typeface="Proxima Nova"/>
                <a:sym typeface="Proxima Nova"/>
              </a:defRPr>
            </a:lvl4pPr>
            <a:lvl5pPr lvl="4" rtl="0">
              <a:buNone/>
              <a:defRPr>
                <a:solidFill>
                  <a:schemeClr val="dk1"/>
                </a:solidFill>
                <a:latin typeface="Proxima Nova"/>
                <a:ea typeface="Proxima Nova"/>
                <a:cs typeface="Proxima Nova"/>
                <a:sym typeface="Proxima Nova"/>
              </a:defRPr>
            </a:lvl5pPr>
            <a:lvl6pPr lvl="5" rtl="0">
              <a:buNone/>
              <a:defRPr>
                <a:solidFill>
                  <a:schemeClr val="dk1"/>
                </a:solidFill>
                <a:latin typeface="Proxima Nova"/>
                <a:ea typeface="Proxima Nova"/>
                <a:cs typeface="Proxima Nova"/>
                <a:sym typeface="Proxima Nova"/>
              </a:defRPr>
            </a:lvl6pPr>
            <a:lvl7pPr lvl="6" rtl="0">
              <a:buNone/>
              <a:defRPr>
                <a:solidFill>
                  <a:schemeClr val="dk1"/>
                </a:solidFill>
                <a:latin typeface="Proxima Nova"/>
                <a:ea typeface="Proxima Nova"/>
                <a:cs typeface="Proxima Nova"/>
                <a:sym typeface="Proxima Nova"/>
              </a:defRPr>
            </a:lvl7pPr>
            <a:lvl8pPr lvl="7" rtl="0">
              <a:buNone/>
              <a:defRPr>
                <a:solidFill>
                  <a:schemeClr val="dk1"/>
                </a:solidFill>
                <a:latin typeface="Proxima Nova"/>
                <a:ea typeface="Proxima Nova"/>
                <a:cs typeface="Proxima Nova"/>
                <a:sym typeface="Proxima Nova"/>
              </a:defRPr>
            </a:lvl8pPr>
            <a:lvl9pPr lvl="8" rtl="0">
              <a:buNone/>
              <a:defRPr>
                <a:solidFill>
                  <a:schemeClr val="dk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age">
  <p:cSld name="Main Page">
    <p:spTree>
      <p:nvGrpSpPr>
        <p:cNvPr id="982" name="Shape 982"/>
        <p:cNvGrpSpPr/>
        <p:nvPr/>
      </p:nvGrpSpPr>
      <p:grpSpPr>
        <a:xfrm>
          <a:off x="0" y="0"/>
          <a:ext cx="0" cy="0"/>
          <a:chOff x="0" y="0"/>
          <a:chExt cx="0" cy="0"/>
        </a:xfrm>
      </p:grpSpPr>
      <p:sp>
        <p:nvSpPr>
          <p:cNvPr id="983" name="Google Shape;983;p152"/>
          <p:cNvSpPr txBox="1"/>
          <p:nvPr>
            <p:ph idx="12" type="sldNum"/>
          </p:nvPr>
        </p:nvSpPr>
        <p:spPr>
          <a:xfrm>
            <a:off x="6971144" y="4828308"/>
            <a:ext cx="2057400" cy="273900"/>
          </a:xfrm>
          <a:prstGeom prst="rect">
            <a:avLst/>
          </a:prstGeom>
          <a:noFill/>
          <a:ln>
            <a:noFill/>
          </a:ln>
        </p:spPr>
        <p:txBody>
          <a:bodyPr anchorCtr="0" anchor="ctr" bIns="45700" lIns="91425" spcFirstLastPara="1" rIns="91425" wrap="square" tIns="45700">
            <a:normAutofit/>
          </a:bodyPr>
          <a:lstStyle>
            <a:lvl1pPr indent="0" lvl="0" marL="0" marR="0" rtl="0" algn="r">
              <a:spcBef>
                <a:spcPts val="0"/>
              </a:spcBef>
              <a:buNone/>
              <a:defRPr b="0" i="0" sz="1050" u="none" cap="none" strike="noStrike">
                <a:solidFill>
                  <a:srgbClr val="888888"/>
                </a:solidFill>
                <a:latin typeface="Calibri"/>
                <a:ea typeface="Calibri"/>
                <a:cs typeface="Calibri"/>
                <a:sym typeface="Calibri"/>
              </a:defRPr>
            </a:lvl1pPr>
            <a:lvl2pPr indent="0" lvl="1" marL="0" marR="0" rtl="0" algn="r">
              <a:spcBef>
                <a:spcPts val="0"/>
              </a:spcBef>
              <a:buNone/>
              <a:defRPr b="0" i="0" sz="1050" u="none" cap="none" strike="noStrike">
                <a:solidFill>
                  <a:srgbClr val="888888"/>
                </a:solidFill>
                <a:latin typeface="Calibri"/>
                <a:ea typeface="Calibri"/>
                <a:cs typeface="Calibri"/>
                <a:sym typeface="Calibri"/>
              </a:defRPr>
            </a:lvl2pPr>
            <a:lvl3pPr indent="0" lvl="2" marL="0" marR="0" rtl="0" algn="r">
              <a:spcBef>
                <a:spcPts val="0"/>
              </a:spcBef>
              <a:buNone/>
              <a:defRPr b="0" i="0" sz="1050" u="none" cap="none" strike="noStrike">
                <a:solidFill>
                  <a:srgbClr val="888888"/>
                </a:solidFill>
                <a:latin typeface="Calibri"/>
                <a:ea typeface="Calibri"/>
                <a:cs typeface="Calibri"/>
                <a:sym typeface="Calibri"/>
              </a:defRPr>
            </a:lvl3pPr>
            <a:lvl4pPr indent="0" lvl="3" marL="0" marR="0" rtl="0" algn="r">
              <a:spcBef>
                <a:spcPts val="0"/>
              </a:spcBef>
              <a:buNone/>
              <a:defRPr b="0" i="0" sz="1050" u="none" cap="none" strike="noStrike">
                <a:solidFill>
                  <a:srgbClr val="888888"/>
                </a:solidFill>
                <a:latin typeface="Calibri"/>
                <a:ea typeface="Calibri"/>
                <a:cs typeface="Calibri"/>
                <a:sym typeface="Calibri"/>
              </a:defRPr>
            </a:lvl4pPr>
            <a:lvl5pPr indent="0" lvl="4" marL="0" marR="0" rtl="0" algn="r">
              <a:spcBef>
                <a:spcPts val="0"/>
              </a:spcBef>
              <a:buNone/>
              <a:defRPr b="0" i="0" sz="1050" u="none" cap="none" strike="noStrike">
                <a:solidFill>
                  <a:srgbClr val="888888"/>
                </a:solidFill>
                <a:latin typeface="Calibri"/>
                <a:ea typeface="Calibri"/>
                <a:cs typeface="Calibri"/>
                <a:sym typeface="Calibri"/>
              </a:defRPr>
            </a:lvl5pPr>
            <a:lvl6pPr indent="0" lvl="5" marL="0" marR="0" rtl="0" algn="r">
              <a:spcBef>
                <a:spcPts val="0"/>
              </a:spcBef>
              <a:buNone/>
              <a:defRPr b="0" i="0" sz="1050" u="none" cap="none" strike="noStrike">
                <a:solidFill>
                  <a:srgbClr val="888888"/>
                </a:solidFill>
                <a:latin typeface="Calibri"/>
                <a:ea typeface="Calibri"/>
                <a:cs typeface="Calibri"/>
                <a:sym typeface="Calibri"/>
              </a:defRPr>
            </a:lvl6pPr>
            <a:lvl7pPr indent="0" lvl="6" marL="0" marR="0" rtl="0" algn="r">
              <a:spcBef>
                <a:spcPts val="0"/>
              </a:spcBef>
              <a:buNone/>
              <a:defRPr b="0" i="0" sz="1050" u="none" cap="none" strike="noStrike">
                <a:solidFill>
                  <a:srgbClr val="888888"/>
                </a:solidFill>
                <a:latin typeface="Calibri"/>
                <a:ea typeface="Calibri"/>
                <a:cs typeface="Calibri"/>
                <a:sym typeface="Calibri"/>
              </a:defRPr>
            </a:lvl7pPr>
            <a:lvl8pPr indent="0" lvl="7" marL="0" marR="0" rtl="0" algn="r">
              <a:spcBef>
                <a:spcPts val="0"/>
              </a:spcBef>
              <a:buNone/>
              <a:defRPr b="0" i="0" sz="1050" u="none" cap="none" strike="noStrike">
                <a:solidFill>
                  <a:srgbClr val="888888"/>
                </a:solidFill>
                <a:latin typeface="Calibri"/>
                <a:ea typeface="Calibri"/>
                <a:cs typeface="Calibri"/>
                <a:sym typeface="Calibri"/>
              </a:defRPr>
            </a:lvl8pPr>
            <a:lvl9pPr indent="0" lvl="8" marL="0" marR="0" rtl="0" algn="r">
              <a:spcBef>
                <a:spcPts val="0"/>
              </a:spcBef>
              <a:buNone/>
              <a:defRPr b="0" i="0" sz="105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See Think Wonder">
  <p:cSld name="ONE_COLUMN_TEXT_1_1_1_1_2">
    <p:spTree>
      <p:nvGrpSpPr>
        <p:cNvPr id="103" name="Shape 103"/>
        <p:cNvGrpSpPr/>
        <p:nvPr/>
      </p:nvGrpSpPr>
      <p:grpSpPr>
        <a:xfrm>
          <a:off x="0" y="0"/>
          <a:ext cx="0" cy="0"/>
          <a:chOff x="0" y="0"/>
          <a:chExt cx="0" cy="0"/>
        </a:xfrm>
      </p:grpSpPr>
      <p:sp>
        <p:nvSpPr>
          <p:cNvPr id="104" name="Google Shape;104;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05" name="Google Shape;105;p16"/>
          <p:cNvSpPr txBox="1"/>
          <p:nvPr>
            <p:ph type="title"/>
          </p:nvPr>
        </p:nvSpPr>
        <p:spPr>
          <a:xfrm>
            <a:off x="199900" y="171700"/>
            <a:ext cx="79005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6" name="Google Shape;106;p16"/>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7" name="Google Shape;107;p16"/>
          <p:cNvPicPr preferRelativeResize="0"/>
          <p:nvPr/>
        </p:nvPicPr>
        <p:blipFill>
          <a:blip r:embed="rId2">
            <a:alphaModFix/>
          </a:blip>
          <a:stretch>
            <a:fillRect/>
          </a:stretch>
        </p:blipFill>
        <p:spPr>
          <a:xfrm>
            <a:off x="277263" y="4842749"/>
            <a:ext cx="660244" cy="190538"/>
          </a:xfrm>
          <a:prstGeom prst="rect">
            <a:avLst/>
          </a:prstGeom>
          <a:noFill/>
          <a:ln>
            <a:noFill/>
          </a:ln>
        </p:spPr>
      </p:pic>
      <p:pic>
        <p:nvPicPr>
          <p:cNvPr id="108" name="Google Shape;108;p16"/>
          <p:cNvPicPr preferRelativeResize="0"/>
          <p:nvPr/>
        </p:nvPicPr>
        <p:blipFill>
          <a:blip r:embed="rId3">
            <a:alphaModFix/>
          </a:blip>
          <a:stretch>
            <a:fillRect/>
          </a:stretch>
        </p:blipFill>
        <p:spPr>
          <a:xfrm>
            <a:off x="8140825" y="39358"/>
            <a:ext cx="660243" cy="628044"/>
          </a:xfrm>
          <a:prstGeom prst="rect">
            <a:avLst/>
          </a:prstGeom>
          <a:noFill/>
          <a:ln>
            <a:noFill/>
          </a:ln>
        </p:spPr>
      </p:pic>
    </p:spTree>
  </p:cSld>
  <p:clrMapOvr>
    <a:masterClrMapping/>
  </p:clrMapOvr>
</p:sldLayout>
</file>

<file path=ppt/slideLayouts/slideLayout1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lain White Logo">
  <p:cSld name="TITLE_1_2_1_2">
    <p:spTree>
      <p:nvGrpSpPr>
        <p:cNvPr id="984" name="Shape 984"/>
        <p:cNvGrpSpPr/>
        <p:nvPr/>
      </p:nvGrpSpPr>
      <p:grpSpPr>
        <a:xfrm>
          <a:off x="0" y="0"/>
          <a:ext cx="0" cy="0"/>
          <a:chOff x="0" y="0"/>
          <a:chExt cx="0" cy="0"/>
        </a:xfrm>
      </p:grpSpPr>
      <p:sp>
        <p:nvSpPr>
          <p:cNvPr id="985" name="Google Shape;985;p153"/>
          <p:cNvSpPr/>
          <p:nvPr/>
        </p:nvSpPr>
        <p:spPr>
          <a:xfrm>
            <a:off x="0" y="2571750"/>
            <a:ext cx="9144967" cy="2578341"/>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chemeClr val="lt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986" name="Google Shape;986;p153"/>
          <p:cNvSpPr txBox="1"/>
          <p:nvPr>
            <p:ph type="title"/>
          </p:nvPr>
        </p:nvSpPr>
        <p:spPr>
          <a:xfrm>
            <a:off x="226410" y="160488"/>
            <a:ext cx="8490600" cy="571800"/>
          </a:xfrm>
          <a:prstGeom prst="rect">
            <a:avLst/>
          </a:prstGeom>
          <a:noFill/>
          <a:ln>
            <a:noFill/>
          </a:ln>
        </p:spPr>
        <p:txBody>
          <a:bodyPr anchorCtr="0" anchor="ctr" bIns="91425" lIns="0" spcFirstLastPara="1" rIns="0" wrap="square" tIns="0">
            <a:normAutofit/>
          </a:bodyPr>
          <a:lstStyle>
            <a:lvl1pPr lvl="0" marR="0" rtl="0" algn="l">
              <a:lnSpc>
                <a:spcPct val="90000"/>
              </a:lnSpc>
              <a:spcBef>
                <a:spcPts val="0"/>
              </a:spcBef>
              <a:spcAft>
                <a:spcPts val="0"/>
              </a:spcAft>
              <a:buSzPts val="2800"/>
              <a:buNone/>
              <a:defRPr i="0" u="none" cap="none" strike="noStrike"/>
            </a:lvl1pPr>
            <a:lvl2pPr lvl="1" rtl="0">
              <a:spcBef>
                <a:spcPts val="0"/>
              </a:spcBef>
              <a:spcAft>
                <a:spcPts val="0"/>
              </a:spcAft>
              <a:buSzPts val="2800"/>
              <a:buNone/>
              <a:defRPr sz="1800"/>
            </a:lvl2pPr>
            <a:lvl3pPr lvl="2" rtl="0">
              <a:spcBef>
                <a:spcPts val="0"/>
              </a:spcBef>
              <a:spcAft>
                <a:spcPts val="0"/>
              </a:spcAft>
              <a:buSzPts val="2800"/>
              <a:buNone/>
              <a:defRPr sz="1800"/>
            </a:lvl3pPr>
            <a:lvl4pPr lvl="3" rtl="0">
              <a:spcBef>
                <a:spcPts val="0"/>
              </a:spcBef>
              <a:spcAft>
                <a:spcPts val="0"/>
              </a:spcAft>
              <a:buSzPts val="2800"/>
              <a:buNone/>
              <a:defRPr sz="1800"/>
            </a:lvl4pPr>
            <a:lvl5pPr lvl="4" rtl="0">
              <a:spcBef>
                <a:spcPts val="0"/>
              </a:spcBef>
              <a:spcAft>
                <a:spcPts val="0"/>
              </a:spcAft>
              <a:buSzPts val="2800"/>
              <a:buNone/>
              <a:defRPr sz="1800"/>
            </a:lvl5pPr>
            <a:lvl6pPr lvl="5" rtl="0">
              <a:spcBef>
                <a:spcPts val="0"/>
              </a:spcBef>
              <a:spcAft>
                <a:spcPts val="0"/>
              </a:spcAft>
              <a:buSzPts val="2800"/>
              <a:buNone/>
              <a:defRPr sz="1800"/>
            </a:lvl6pPr>
            <a:lvl7pPr lvl="6" rtl="0">
              <a:spcBef>
                <a:spcPts val="0"/>
              </a:spcBef>
              <a:spcAft>
                <a:spcPts val="0"/>
              </a:spcAft>
              <a:buSzPts val="2800"/>
              <a:buNone/>
              <a:defRPr sz="1800"/>
            </a:lvl7pPr>
            <a:lvl8pPr lvl="7" rtl="0">
              <a:spcBef>
                <a:spcPts val="0"/>
              </a:spcBef>
              <a:spcAft>
                <a:spcPts val="0"/>
              </a:spcAft>
              <a:buSzPts val="2800"/>
              <a:buNone/>
              <a:defRPr sz="1800"/>
            </a:lvl8pPr>
            <a:lvl9pPr lvl="8" rtl="0">
              <a:spcBef>
                <a:spcPts val="0"/>
              </a:spcBef>
              <a:spcAft>
                <a:spcPts val="0"/>
              </a:spcAft>
              <a:buSzPts val="2800"/>
              <a:buNone/>
              <a:defRPr sz="1800"/>
            </a:lvl9pPr>
          </a:lstStyle>
          <a:p/>
        </p:txBody>
      </p:sp>
      <p:sp>
        <p:nvSpPr>
          <p:cNvPr id="987" name="Google Shape;987;p153"/>
          <p:cNvSpPr txBox="1"/>
          <p:nvPr>
            <p:ph idx="1" type="body"/>
          </p:nvPr>
        </p:nvSpPr>
        <p:spPr>
          <a:xfrm>
            <a:off x="267975" y="761706"/>
            <a:ext cx="8490600" cy="3620100"/>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1000"/>
              </a:spcBef>
              <a:spcAft>
                <a:spcPts val="0"/>
              </a:spcAft>
              <a:buSzPts val="2400"/>
              <a:buNone/>
              <a:defRPr i="0" sz="2400" u="none" cap="none" strike="noStrike"/>
            </a:lvl1pPr>
            <a:lvl2pPr indent="-355600" lvl="1" marL="914400" marR="0" rtl="0" algn="l">
              <a:lnSpc>
                <a:spcPct val="100000"/>
              </a:lnSpc>
              <a:spcBef>
                <a:spcPts val="1200"/>
              </a:spcBef>
              <a:spcAft>
                <a:spcPts val="0"/>
              </a:spcAft>
              <a:buSzPts val="2000"/>
              <a:buChar char="•"/>
              <a:defRPr i="0" sz="2000" u="none" cap="none" strike="noStrike"/>
            </a:lvl2pPr>
            <a:lvl3pPr indent="-330200" lvl="2" marL="1371600" marR="0" rtl="0" algn="l">
              <a:lnSpc>
                <a:spcPct val="100000"/>
              </a:lnSpc>
              <a:spcBef>
                <a:spcPts val="1200"/>
              </a:spcBef>
              <a:spcAft>
                <a:spcPts val="0"/>
              </a:spcAft>
              <a:buSzPts val="1600"/>
              <a:buChar char="•"/>
              <a:defRPr i="0" sz="1600" u="none" cap="none" strike="noStrike"/>
            </a:lvl3pPr>
            <a:lvl4pPr indent="-317500" lvl="3" marL="1828800" marR="0" rtl="0" algn="l">
              <a:lnSpc>
                <a:spcPct val="100000"/>
              </a:lnSpc>
              <a:spcBef>
                <a:spcPts val="1200"/>
              </a:spcBef>
              <a:spcAft>
                <a:spcPts val="0"/>
              </a:spcAft>
              <a:buSzPts val="1400"/>
              <a:buChar char="•"/>
              <a:defRPr i="0" sz="1400" u="none" cap="none" strike="noStrike"/>
            </a:lvl4pPr>
            <a:lvl5pPr indent="-317500" lvl="4" marL="2286000" marR="0" rtl="0" algn="l">
              <a:lnSpc>
                <a:spcPct val="100000"/>
              </a:lnSpc>
              <a:spcBef>
                <a:spcPts val="1200"/>
              </a:spcBef>
              <a:spcAft>
                <a:spcPts val="0"/>
              </a:spcAft>
              <a:buSzPts val="1400"/>
              <a:buChar char="•"/>
              <a:defRPr i="0" sz="1400" u="none" cap="none" strike="noStrike"/>
            </a:lvl5pPr>
            <a:lvl6pPr indent="-317500" lvl="5" marL="2743200" marR="0" rtl="0" algn="l">
              <a:lnSpc>
                <a:spcPct val="100000"/>
              </a:lnSpc>
              <a:spcBef>
                <a:spcPts val="1200"/>
              </a:spcBef>
              <a:spcAft>
                <a:spcPts val="0"/>
              </a:spcAft>
              <a:buSzPts val="1400"/>
              <a:buChar char="•"/>
              <a:defRPr i="0" sz="1400" u="none" cap="none" strike="noStrike"/>
            </a:lvl6pPr>
            <a:lvl7pPr indent="-317500" lvl="6" marL="3200400" marR="0" rtl="0" algn="l">
              <a:lnSpc>
                <a:spcPct val="100000"/>
              </a:lnSpc>
              <a:spcBef>
                <a:spcPts val="1200"/>
              </a:spcBef>
              <a:spcAft>
                <a:spcPts val="0"/>
              </a:spcAft>
              <a:buSzPts val="1400"/>
              <a:buChar char="•"/>
              <a:defRPr i="0" sz="1400" u="none" cap="none" strike="noStrike"/>
            </a:lvl7pPr>
            <a:lvl8pPr indent="-317500" lvl="7" marL="3657600" marR="0" rtl="0" algn="l">
              <a:lnSpc>
                <a:spcPct val="100000"/>
              </a:lnSpc>
              <a:spcBef>
                <a:spcPts val="1200"/>
              </a:spcBef>
              <a:spcAft>
                <a:spcPts val="0"/>
              </a:spcAft>
              <a:buSzPts val="1400"/>
              <a:buChar char="•"/>
              <a:defRPr i="0" sz="1400" u="none" cap="none" strike="noStrike"/>
            </a:lvl8pPr>
            <a:lvl9pPr indent="-317500" lvl="8" marL="4114800" marR="0" rtl="0" algn="l">
              <a:lnSpc>
                <a:spcPct val="100000"/>
              </a:lnSpc>
              <a:spcBef>
                <a:spcPts val="1200"/>
              </a:spcBef>
              <a:spcAft>
                <a:spcPts val="1200"/>
              </a:spcAft>
              <a:buSzPts val="1400"/>
              <a:buChar char="•"/>
              <a:defRPr i="0" sz="1400" u="none" cap="none" strike="noStrike"/>
            </a:lvl9pPr>
          </a:lstStyle>
          <a:p/>
        </p:txBody>
      </p:sp>
      <p:pic>
        <p:nvPicPr>
          <p:cNvPr id="988" name="Google Shape;988;p153"/>
          <p:cNvPicPr preferRelativeResize="0"/>
          <p:nvPr/>
        </p:nvPicPr>
        <p:blipFill>
          <a:blip r:embed="rId2">
            <a:alphaModFix/>
          </a:blip>
          <a:stretch>
            <a:fillRect/>
          </a:stretch>
        </p:blipFill>
        <p:spPr>
          <a:xfrm>
            <a:off x="267976" y="4668880"/>
            <a:ext cx="644216" cy="186961"/>
          </a:xfrm>
          <a:prstGeom prst="rect">
            <a:avLst/>
          </a:prstGeom>
          <a:noFill/>
          <a:ln>
            <a:noFill/>
          </a:ln>
        </p:spPr>
      </p:pic>
      <p:sp>
        <p:nvSpPr>
          <p:cNvPr id="989" name="Google Shape;989;p153"/>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rtl="0">
              <a:buNone/>
              <a:defRPr sz="1300">
                <a:solidFill>
                  <a:schemeClr val="dk1"/>
                </a:solidFill>
                <a:latin typeface="Proxima Nova"/>
                <a:ea typeface="Proxima Nova"/>
                <a:cs typeface="Proxima Nova"/>
                <a:sym typeface="Proxima Nova"/>
              </a:defRPr>
            </a:lvl1pPr>
            <a:lvl2pPr lvl="1" rtl="0">
              <a:buNone/>
              <a:defRPr sz="1300">
                <a:solidFill>
                  <a:schemeClr val="dk1"/>
                </a:solidFill>
                <a:latin typeface="Proxima Nova"/>
                <a:ea typeface="Proxima Nova"/>
                <a:cs typeface="Proxima Nova"/>
                <a:sym typeface="Proxima Nova"/>
              </a:defRPr>
            </a:lvl2pPr>
            <a:lvl3pPr lvl="2" rtl="0">
              <a:buNone/>
              <a:defRPr sz="1300">
                <a:solidFill>
                  <a:schemeClr val="dk1"/>
                </a:solidFill>
                <a:latin typeface="Proxima Nova"/>
                <a:ea typeface="Proxima Nova"/>
                <a:cs typeface="Proxima Nova"/>
                <a:sym typeface="Proxima Nova"/>
              </a:defRPr>
            </a:lvl3pPr>
            <a:lvl4pPr lvl="3" rtl="0">
              <a:buNone/>
              <a:defRPr sz="1300">
                <a:solidFill>
                  <a:schemeClr val="dk1"/>
                </a:solidFill>
                <a:latin typeface="Proxima Nova"/>
                <a:ea typeface="Proxima Nova"/>
                <a:cs typeface="Proxima Nova"/>
                <a:sym typeface="Proxima Nova"/>
              </a:defRPr>
            </a:lvl4pPr>
            <a:lvl5pPr lvl="4" rtl="0">
              <a:buNone/>
              <a:defRPr sz="1300">
                <a:solidFill>
                  <a:schemeClr val="dk1"/>
                </a:solidFill>
                <a:latin typeface="Proxima Nova"/>
                <a:ea typeface="Proxima Nova"/>
                <a:cs typeface="Proxima Nova"/>
                <a:sym typeface="Proxima Nova"/>
              </a:defRPr>
            </a:lvl5pPr>
            <a:lvl6pPr lvl="5" rtl="0">
              <a:buNone/>
              <a:defRPr sz="1300">
                <a:solidFill>
                  <a:schemeClr val="dk1"/>
                </a:solidFill>
                <a:latin typeface="Proxima Nova"/>
                <a:ea typeface="Proxima Nova"/>
                <a:cs typeface="Proxima Nova"/>
                <a:sym typeface="Proxima Nova"/>
              </a:defRPr>
            </a:lvl6pPr>
            <a:lvl7pPr lvl="6" rtl="0">
              <a:buNone/>
              <a:defRPr sz="1300">
                <a:solidFill>
                  <a:schemeClr val="dk1"/>
                </a:solidFill>
                <a:latin typeface="Proxima Nova"/>
                <a:ea typeface="Proxima Nova"/>
                <a:cs typeface="Proxima Nova"/>
                <a:sym typeface="Proxima Nova"/>
              </a:defRPr>
            </a:lvl7pPr>
            <a:lvl8pPr lvl="7" rtl="0">
              <a:buNone/>
              <a:defRPr sz="1300">
                <a:solidFill>
                  <a:schemeClr val="dk1"/>
                </a:solidFill>
                <a:latin typeface="Proxima Nova"/>
                <a:ea typeface="Proxima Nova"/>
                <a:cs typeface="Proxima Nova"/>
                <a:sym typeface="Proxima Nova"/>
              </a:defRPr>
            </a:lvl8pPr>
            <a:lvl9pPr lvl="8" rtl="0">
              <a:buNone/>
              <a:defRPr sz="1300">
                <a:solidFill>
                  <a:schemeClr val="dk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sic Slide">
  <p:cSld name="TITLE_ONLY_1_2">
    <p:spTree>
      <p:nvGrpSpPr>
        <p:cNvPr id="990" name="Shape 990"/>
        <p:cNvGrpSpPr/>
        <p:nvPr/>
      </p:nvGrpSpPr>
      <p:grpSpPr>
        <a:xfrm>
          <a:off x="0" y="0"/>
          <a:ext cx="0" cy="0"/>
          <a:chOff x="0" y="0"/>
          <a:chExt cx="0" cy="0"/>
        </a:xfrm>
      </p:grpSpPr>
      <p:sp>
        <p:nvSpPr>
          <p:cNvPr id="991" name="Google Shape;991;p154"/>
          <p:cNvSpPr txBox="1"/>
          <p:nvPr>
            <p:ph type="title"/>
          </p:nvPr>
        </p:nvSpPr>
        <p:spPr>
          <a:xfrm>
            <a:off x="159725" y="1294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92" name="Google Shape;992;p154"/>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993" name="Google Shape;993;p154"/>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94" name="Google Shape;994;p154"/>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995" name="Google Shape;995;p154"/>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996" name="Google Shape;996;p154"/>
          <p:cNvSpPr txBox="1"/>
          <p:nvPr>
            <p:ph idx="1" type="body"/>
          </p:nvPr>
        </p:nvSpPr>
        <p:spPr>
          <a:xfrm>
            <a:off x="311700" y="863550"/>
            <a:ext cx="8520600" cy="3416400"/>
          </a:xfrm>
          <a:prstGeom prst="rect">
            <a:avLst/>
          </a:prstGeom>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Font typeface="Proxima Nova"/>
              <a:buChar char="●"/>
              <a:defRPr>
                <a:solidFill>
                  <a:schemeClr val="accent1"/>
                </a:solidFill>
                <a:latin typeface="Proxima Nova"/>
                <a:ea typeface="Proxima Nova"/>
                <a:cs typeface="Proxima Nova"/>
                <a:sym typeface="Proxima Nova"/>
              </a:defRPr>
            </a:lvl1pPr>
            <a:lvl2pPr indent="-361950" lvl="1" marL="914400" rtl="0">
              <a:lnSpc>
                <a:spcPct val="115000"/>
              </a:lnSpc>
              <a:spcBef>
                <a:spcPts val="0"/>
              </a:spcBef>
              <a:spcAft>
                <a:spcPts val="0"/>
              </a:spcAft>
              <a:buClr>
                <a:schemeClr val="dk2"/>
              </a:buClr>
              <a:buSzPts val="2100"/>
              <a:buChar char="○"/>
              <a:defRPr sz="2100">
                <a:solidFill>
                  <a:schemeClr val="accent1"/>
                </a:solidFill>
              </a:defRPr>
            </a:lvl2pPr>
            <a:lvl3pPr indent="-317500" lvl="2" marL="1371600" rtl="0">
              <a:lnSpc>
                <a:spcPct val="115000"/>
              </a:lnSpc>
              <a:spcBef>
                <a:spcPts val="0"/>
              </a:spcBef>
              <a:spcAft>
                <a:spcPts val="0"/>
              </a:spcAft>
              <a:buClr>
                <a:schemeClr val="dk2"/>
              </a:buClr>
              <a:buSzPts val="1400"/>
              <a:buFont typeface="Proxima Nova"/>
              <a:buChar char="■"/>
              <a:defRPr>
                <a:solidFill>
                  <a:schemeClr val="accent1"/>
                </a:solidFill>
                <a:latin typeface="Proxima Nova"/>
                <a:ea typeface="Proxima Nova"/>
                <a:cs typeface="Proxima Nova"/>
                <a:sym typeface="Proxima Nova"/>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997" name="Shape 997"/>
        <p:cNvGrpSpPr/>
        <p:nvPr/>
      </p:nvGrpSpPr>
      <p:grpSpPr>
        <a:xfrm>
          <a:off x="0" y="0"/>
          <a:ext cx="0" cy="0"/>
          <a:chOff x="0" y="0"/>
          <a:chExt cx="0" cy="0"/>
        </a:xfrm>
      </p:grpSpPr>
      <p:sp>
        <p:nvSpPr>
          <p:cNvPr id="998" name="Google Shape;998;p155"/>
          <p:cNvSpPr txBox="1"/>
          <p:nvPr>
            <p:ph type="title"/>
          </p:nvPr>
        </p:nvSpPr>
        <p:spPr>
          <a:xfrm>
            <a:off x="312450" y="159976"/>
            <a:ext cx="7200900" cy="777600"/>
          </a:xfrm>
          <a:prstGeom prst="rect">
            <a:avLst/>
          </a:prstGeom>
          <a:noFill/>
          <a:ln>
            <a:noFill/>
          </a:ln>
        </p:spPr>
        <p:txBody>
          <a:bodyPr anchorCtr="0" anchor="b" bIns="45700" lIns="91425" spcFirstLastPara="1" rIns="91425" wrap="square" tIns="45700">
            <a:noAutofit/>
          </a:bodyPr>
          <a:lstStyle>
            <a:lvl1pPr lvl="0" rtl="0" algn="l">
              <a:lnSpc>
                <a:spcPct val="90000"/>
              </a:lnSpc>
              <a:spcBef>
                <a:spcPts val="0"/>
              </a:spcBef>
              <a:spcAft>
                <a:spcPts val="0"/>
              </a:spcAft>
              <a:buClr>
                <a:schemeClr val="lt1"/>
              </a:buClr>
              <a:buSzPts val="18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999" name="Google Shape;999;p155"/>
          <p:cNvSpPr txBox="1"/>
          <p:nvPr>
            <p:ph idx="1" type="body"/>
          </p:nvPr>
        </p:nvSpPr>
        <p:spPr>
          <a:xfrm>
            <a:off x="971550" y="1371600"/>
            <a:ext cx="3429000" cy="637800"/>
          </a:xfrm>
          <a:prstGeom prst="rect">
            <a:avLst/>
          </a:prstGeom>
          <a:noFill/>
          <a:ln>
            <a:noFill/>
          </a:ln>
        </p:spPr>
        <p:txBody>
          <a:bodyPr anchorCtr="0" anchor="ctr" bIns="45700" lIns="91425" spcFirstLastPara="1" rIns="91425" wrap="square" tIns="45700">
            <a:noAutofit/>
          </a:bodyPr>
          <a:lstStyle>
            <a:lvl1pPr indent="-228600" lvl="0" marL="457200" rtl="0" algn="l">
              <a:lnSpc>
                <a:spcPct val="90000"/>
              </a:lnSpc>
              <a:spcBef>
                <a:spcPts val="1800"/>
              </a:spcBef>
              <a:spcAft>
                <a:spcPts val="0"/>
              </a:spcAft>
              <a:buClr>
                <a:srgbClr val="3A3D4B"/>
              </a:buClr>
              <a:buSzPts val="2600"/>
              <a:buNone/>
              <a:defRPr b="0" sz="2600"/>
            </a:lvl1pPr>
            <a:lvl2pPr indent="-228600" lvl="1" marL="914400" rtl="0" algn="l">
              <a:lnSpc>
                <a:spcPct val="90000"/>
              </a:lnSpc>
              <a:spcBef>
                <a:spcPts val="1000"/>
              </a:spcBef>
              <a:spcAft>
                <a:spcPts val="0"/>
              </a:spcAft>
              <a:buSzPts val="2000"/>
              <a:buNone/>
              <a:defRPr b="1" sz="2000"/>
            </a:lvl2pPr>
            <a:lvl3pPr indent="-228600" lvl="2" marL="1371600" rtl="0" algn="l">
              <a:lnSpc>
                <a:spcPct val="90000"/>
              </a:lnSpc>
              <a:spcBef>
                <a:spcPts val="800"/>
              </a:spcBef>
              <a:spcAft>
                <a:spcPts val="0"/>
              </a:spcAft>
              <a:buSzPts val="1800"/>
              <a:buNone/>
              <a:defRPr b="1" sz="1800"/>
            </a:lvl3pPr>
            <a:lvl4pPr indent="-228600" lvl="3" marL="1828800" rtl="0" algn="l">
              <a:lnSpc>
                <a:spcPct val="90000"/>
              </a:lnSpc>
              <a:spcBef>
                <a:spcPts val="800"/>
              </a:spcBef>
              <a:spcAft>
                <a:spcPts val="0"/>
              </a:spcAft>
              <a:buClr>
                <a:srgbClr val="3A3D4B"/>
              </a:buClr>
              <a:buSzPts val="1600"/>
              <a:buNone/>
              <a:defRPr b="1" sz="1600"/>
            </a:lvl4pPr>
            <a:lvl5pPr indent="-228600" lvl="4" marL="2286000" rtl="0" algn="l">
              <a:lnSpc>
                <a:spcPct val="90000"/>
              </a:lnSpc>
              <a:spcBef>
                <a:spcPts val="800"/>
              </a:spcBef>
              <a:spcAft>
                <a:spcPts val="0"/>
              </a:spcAft>
              <a:buClr>
                <a:srgbClr val="3A3D4B"/>
              </a:buClr>
              <a:buSzPts val="1600"/>
              <a:buNone/>
              <a:defRPr b="1" sz="1600"/>
            </a:lvl5pPr>
            <a:lvl6pPr indent="-228600" lvl="5" marL="2743200" rtl="0" algn="l">
              <a:lnSpc>
                <a:spcPct val="90000"/>
              </a:lnSpc>
              <a:spcBef>
                <a:spcPts val="800"/>
              </a:spcBef>
              <a:spcAft>
                <a:spcPts val="0"/>
              </a:spcAft>
              <a:buClr>
                <a:schemeClr val="dk1"/>
              </a:buClr>
              <a:buSzPts val="1600"/>
              <a:buNone/>
              <a:defRPr b="1" sz="1600"/>
            </a:lvl6pPr>
            <a:lvl7pPr indent="-228600" lvl="6" marL="3200400" rtl="0" algn="l">
              <a:lnSpc>
                <a:spcPct val="90000"/>
              </a:lnSpc>
              <a:spcBef>
                <a:spcPts val="800"/>
              </a:spcBef>
              <a:spcAft>
                <a:spcPts val="0"/>
              </a:spcAft>
              <a:buClr>
                <a:schemeClr val="dk1"/>
              </a:buClr>
              <a:buSzPts val="1600"/>
              <a:buNone/>
              <a:defRPr b="1" sz="1600"/>
            </a:lvl7pPr>
            <a:lvl8pPr indent="-228600" lvl="7" marL="3657600" rtl="0" algn="l">
              <a:lnSpc>
                <a:spcPct val="90000"/>
              </a:lnSpc>
              <a:spcBef>
                <a:spcPts val="800"/>
              </a:spcBef>
              <a:spcAft>
                <a:spcPts val="0"/>
              </a:spcAft>
              <a:buClr>
                <a:schemeClr val="dk1"/>
              </a:buClr>
              <a:buSzPts val="1600"/>
              <a:buNone/>
              <a:defRPr b="1" sz="1600"/>
            </a:lvl8pPr>
            <a:lvl9pPr indent="-228600" lvl="8" marL="4114800" rtl="0" algn="l">
              <a:lnSpc>
                <a:spcPct val="90000"/>
              </a:lnSpc>
              <a:spcBef>
                <a:spcPts val="800"/>
              </a:spcBef>
              <a:spcAft>
                <a:spcPts val="0"/>
              </a:spcAft>
              <a:buClr>
                <a:schemeClr val="dk1"/>
              </a:buClr>
              <a:buSzPts val="1600"/>
              <a:buNone/>
              <a:defRPr b="1" sz="1600"/>
            </a:lvl9pPr>
          </a:lstStyle>
          <a:p/>
        </p:txBody>
      </p:sp>
      <p:sp>
        <p:nvSpPr>
          <p:cNvPr id="1000" name="Google Shape;1000;p155"/>
          <p:cNvSpPr txBox="1"/>
          <p:nvPr>
            <p:ph idx="2" type="body"/>
          </p:nvPr>
        </p:nvSpPr>
        <p:spPr>
          <a:xfrm>
            <a:off x="971550" y="2028825"/>
            <a:ext cx="3429000" cy="2600400"/>
          </a:xfrm>
          <a:prstGeom prst="rect">
            <a:avLst/>
          </a:prstGeom>
          <a:noFill/>
          <a:ln>
            <a:noFill/>
          </a:ln>
        </p:spPr>
        <p:txBody>
          <a:bodyPr anchorCtr="0" anchor="t" bIns="45700" lIns="91425" spcFirstLastPara="1" rIns="91425" wrap="square" tIns="45700">
            <a:noAutofit/>
          </a:bodyPr>
          <a:lstStyle>
            <a:lvl1pPr indent="-342900" lvl="0" marL="457200" rtl="0" algn="l">
              <a:lnSpc>
                <a:spcPct val="90000"/>
              </a:lnSpc>
              <a:spcBef>
                <a:spcPts val="1800"/>
              </a:spcBef>
              <a:spcAft>
                <a:spcPts val="0"/>
              </a:spcAft>
              <a:buClr>
                <a:srgbClr val="3A3D4B"/>
              </a:buClr>
              <a:buSzPts val="1800"/>
              <a:buChar char="•"/>
              <a:defRPr/>
            </a:lvl1pPr>
            <a:lvl2pPr indent="-342900" lvl="1" marL="914400" rtl="0" algn="l">
              <a:lnSpc>
                <a:spcPct val="90000"/>
              </a:lnSpc>
              <a:spcBef>
                <a:spcPts val="1000"/>
              </a:spcBef>
              <a:spcAft>
                <a:spcPts val="0"/>
              </a:spcAft>
              <a:buSzPts val="1800"/>
              <a:buChar char="•"/>
              <a:defRPr/>
            </a:lvl2pPr>
            <a:lvl3pPr indent="-342900" lvl="2" marL="1371600" rtl="0" algn="l">
              <a:lnSpc>
                <a:spcPct val="90000"/>
              </a:lnSpc>
              <a:spcBef>
                <a:spcPts val="800"/>
              </a:spcBef>
              <a:spcAft>
                <a:spcPts val="0"/>
              </a:spcAft>
              <a:buSzPts val="1800"/>
              <a:buChar char="✔"/>
              <a:defRPr/>
            </a:lvl3pPr>
            <a:lvl4pPr indent="-342900" lvl="3" marL="1828800" rtl="0" algn="l">
              <a:lnSpc>
                <a:spcPct val="90000"/>
              </a:lnSpc>
              <a:spcBef>
                <a:spcPts val="800"/>
              </a:spcBef>
              <a:spcAft>
                <a:spcPts val="0"/>
              </a:spcAft>
              <a:buClr>
                <a:srgbClr val="3A3D4B"/>
              </a:buClr>
              <a:buSzPts val="1800"/>
              <a:buChar char="•"/>
              <a:defRPr/>
            </a:lvl4pPr>
            <a:lvl5pPr indent="-342900" lvl="4" marL="2286000" rtl="0" algn="l">
              <a:lnSpc>
                <a:spcPct val="90000"/>
              </a:lnSpc>
              <a:spcBef>
                <a:spcPts val="800"/>
              </a:spcBef>
              <a:spcAft>
                <a:spcPts val="0"/>
              </a:spcAft>
              <a:buClr>
                <a:srgbClr val="3A3D4B"/>
              </a:buClr>
              <a:buSzPts val="1800"/>
              <a:buChar char="•"/>
              <a:defRPr/>
            </a:lvl5pPr>
            <a:lvl6pPr indent="-342900" lvl="5" marL="2743200" rtl="0" algn="l">
              <a:lnSpc>
                <a:spcPct val="90000"/>
              </a:lnSpc>
              <a:spcBef>
                <a:spcPts val="800"/>
              </a:spcBef>
              <a:spcAft>
                <a:spcPts val="0"/>
              </a:spcAft>
              <a:buClr>
                <a:schemeClr val="dk1"/>
              </a:buClr>
              <a:buSzPts val="1800"/>
              <a:buChar char="•"/>
              <a:defRPr/>
            </a:lvl6pPr>
            <a:lvl7pPr indent="-342900" lvl="6" marL="3200400" rtl="0" algn="l">
              <a:lnSpc>
                <a:spcPct val="90000"/>
              </a:lnSpc>
              <a:spcBef>
                <a:spcPts val="800"/>
              </a:spcBef>
              <a:spcAft>
                <a:spcPts val="0"/>
              </a:spcAft>
              <a:buClr>
                <a:schemeClr val="dk1"/>
              </a:buClr>
              <a:buSzPts val="1800"/>
              <a:buChar char="•"/>
              <a:defRPr/>
            </a:lvl7pPr>
            <a:lvl8pPr indent="-342900" lvl="7" marL="3657600" rtl="0" algn="l">
              <a:lnSpc>
                <a:spcPct val="90000"/>
              </a:lnSpc>
              <a:spcBef>
                <a:spcPts val="800"/>
              </a:spcBef>
              <a:spcAft>
                <a:spcPts val="0"/>
              </a:spcAft>
              <a:buClr>
                <a:schemeClr val="dk1"/>
              </a:buClr>
              <a:buSzPts val="1800"/>
              <a:buChar char="•"/>
              <a:defRPr/>
            </a:lvl8pPr>
            <a:lvl9pPr indent="-342900" lvl="8" marL="4114800" rtl="0" algn="l">
              <a:lnSpc>
                <a:spcPct val="90000"/>
              </a:lnSpc>
              <a:spcBef>
                <a:spcPts val="800"/>
              </a:spcBef>
              <a:spcAft>
                <a:spcPts val="0"/>
              </a:spcAft>
              <a:buClr>
                <a:schemeClr val="dk1"/>
              </a:buClr>
              <a:buSzPts val="1800"/>
              <a:buChar char="•"/>
              <a:defRPr/>
            </a:lvl9pPr>
          </a:lstStyle>
          <a:p/>
        </p:txBody>
      </p:sp>
      <p:sp>
        <p:nvSpPr>
          <p:cNvPr id="1001" name="Google Shape;1001;p155"/>
          <p:cNvSpPr txBox="1"/>
          <p:nvPr>
            <p:ph idx="3" type="body"/>
          </p:nvPr>
        </p:nvSpPr>
        <p:spPr>
          <a:xfrm>
            <a:off x="4743450" y="1371600"/>
            <a:ext cx="3429000" cy="636000"/>
          </a:xfrm>
          <a:prstGeom prst="rect">
            <a:avLst/>
          </a:prstGeom>
          <a:noFill/>
          <a:ln>
            <a:noFill/>
          </a:ln>
        </p:spPr>
        <p:txBody>
          <a:bodyPr anchorCtr="0" anchor="ctr" bIns="45700" lIns="91425" spcFirstLastPara="1" rIns="91425" wrap="square" tIns="45700">
            <a:noAutofit/>
          </a:bodyPr>
          <a:lstStyle>
            <a:lvl1pPr indent="-228600" lvl="0" marL="457200" rtl="0" algn="l">
              <a:lnSpc>
                <a:spcPct val="90000"/>
              </a:lnSpc>
              <a:spcBef>
                <a:spcPts val="1800"/>
              </a:spcBef>
              <a:spcAft>
                <a:spcPts val="0"/>
              </a:spcAft>
              <a:buClr>
                <a:srgbClr val="3A3D4B"/>
              </a:buClr>
              <a:buSzPts val="2600"/>
              <a:buNone/>
              <a:defRPr b="0" sz="2600"/>
            </a:lvl1pPr>
            <a:lvl2pPr indent="-228600" lvl="1" marL="914400" rtl="0" algn="l">
              <a:lnSpc>
                <a:spcPct val="90000"/>
              </a:lnSpc>
              <a:spcBef>
                <a:spcPts val="1000"/>
              </a:spcBef>
              <a:spcAft>
                <a:spcPts val="0"/>
              </a:spcAft>
              <a:buSzPts val="2000"/>
              <a:buNone/>
              <a:defRPr b="1" sz="2000"/>
            </a:lvl2pPr>
            <a:lvl3pPr indent="-228600" lvl="2" marL="1371600" rtl="0" algn="l">
              <a:lnSpc>
                <a:spcPct val="90000"/>
              </a:lnSpc>
              <a:spcBef>
                <a:spcPts val="800"/>
              </a:spcBef>
              <a:spcAft>
                <a:spcPts val="0"/>
              </a:spcAft>
              <a:buSzPts val="1800"/>
              <a:buNone/>
              <a:defRPr b="1" sz="1800"/>
            </a:lvl3pPr>
            <a:lvl4pPr indent="-228600" lvl="3" marL="1828800" rtl="0" algn="l">
              <a:lnSpc>
                <a:spcPct val="90000"/>
              </a:lnSpc>
              <a:spcBef>
                <a:spcPts val="800"/>
              </a:spcBef>
              <a:spcAft>
                <a:spcPts val="0"/>
              </a:spcAft>
              <a:buClr>
                <a:srgbClr val="3A3D4B"/>
              </a:buClr>
              <a:buSzPts val="1600"/>
              <a:buNone/>
              <a:defRPr b="1" sz="1600"/>
            </a:lvl4pPr>
            <a:lvl5pPr indent="-228600" lvl="4" marL="2286000" rtl="0" algn="l">
              <a:lnSpc>
                <a:spcPct val="90000"/>
              </a:lnSpc>
              <a:spcBef>
                <a:spcPts val="800"/>
              </a:spcBef>
              <a:spcAft>
                <a:spcPts val="0"/>
              </a:spcAft>
              <a:buClr>
                <a:srgbClr val="3A3D4B"/>
              </a:buClr>
              <a:buSzPts val="1600"/>
              <a:buNone/>
              <a:defRPr b="1" sz="1600"/>
            </a:lvl5pPr>
            <a:lvl6pPr indent="-228600" lvl="5" marL="2743200" rtl="0" algn="l">
              <a:lnSpc>
                <a:spcPct val="90000"/>
              </a:lnSpc>
              <a:spcBef>
                <a:spcPts val="800"/>
              </a:spcBef>
              <a:spcAft>
                <a:spcPts val="0"/>
              </a:spcAft>
              <a:buClr>
                <a:schemeClr val="dk1"/>
              </a:buClr>
              <a:buSzPts val="1600"/>
              <a:buNone/>
              <a:defRPr b="1" sz="1600"/>
            </a:lvl6pPr>
            <a:lvl7pPr indent="-228600" lvl="6" marL="3200400" rtl="0" algn="l">
              <a:lnSpc>
                <a:spcPct val="90000"/>
              </a:lnSpc>
              <a:spcBef>
                <a:spcPts val="800"/>
              </a:spcBef>
              <a:spcAft>
                <a:spcPts val="0"/>
              </a:spcAft>
              <a:buClr>
                <a:schemeClr val="dk1"/>
              </a:buClr>
              <a:buSzPts val="1600"/>
              <a:buNone/>
              <a:defRPr b="1" sz="1600"/>
            </a:lvl7pPr>
            <a:lvl8pPr indent="-228600" lvl="7" marL="3657600" rtl="0" algn="l">
              <a:lnSpc>
                <a:spcPct val="90000"/>
              </a:lnSpc>
              <a:spcBef>
                <a:spcPts val="800"/>
              </a:spcBef>
              <a:spcAft>
                <a:spcPts val="0"/>
              </a:spcAft>
              <a:buClr>
                <a:schemeClr val="dk1"/>
              </a:buClr>
              <a:buSzPts val="1600"/>
              <a:buNone/>
              <a:defRPr b="1" sz="1600"/>
            </a:lvl8pPr>
            <a:lvl9pPr indent="-228600" lvl="8" marL="4114800" rtl="0" algn="l">
              <a:lnSpc>
                <a:spcPct val="90000"/>
              </a:lnSpc>
              <a:spcBef>
                <a:spcPts val="800"/>
              </a:spcBef>
              <a:spcAft>
                <a:spcPts val="0"/>
              </a:spcAft>
              <a:buClr>
                <a:schemeClr val="dk1"/>
              </a:buClr>
              <a:buSzPts val="1600"/>
              <a:buNone/>
              <a:defRPr b="1" sz="1600"/>
            </a:lvl9pPr>
          </a:lstStyle>
          <a:p/>
        </p:txBody>
      </p:sp>
      <p:sp>
        <p:nvSpPr>
          <p:cNvPr id="1002" name="Google Shape;1002;p155"/>
          <p:cNvSpPr txBox="1"/>
          <p:nvPr>
            <p:ph idx="4" type="body"/>
          </p:nvPr>
        </p:nvSpPr>
        <p:spPr>
          <a:xfrm>
            <a:off x="4743450" y="2028825"/>
            <a:ext cx="3429000" cy="2600400"/>
          </a:xfrm>
          <a:prstGeom prst="rect">
            <a:avLst/>
          </a:prstGeom>
          <a:noFill/>
          <a:ln>
            <a:noFill/>
          </a:ln>
        </p:spPr>
        <p:txBody>
          <a:bodyPr anchorCtr="0" anchor="t" bIns="45700" lIns="91425" spcFirstLastPara="1" rIns="91425" wrap="square" tIns="45700">
            <a:noAutofit/>
          </a:bodyPr>
          <a:lstStyle>
            <a:lvl1pPr indent="-342900" lvl="0" marL="457200" rtl="0" algn="l">
              <a:lnSpc>
                <a:spcPct val="90000"/>
              </a:lnSpc>
              <a:spcBef>
                <a:spcPts val="1800"/>
              </a:spcBef>
              <a:spcAft>
                <a:spcPts val="0"/>
              </a:spcAft>
              <a:buClr>
                <a:srgbClr val="3A3D4B"/>
              </a:buClr>
              <a:buSzPts val="1800"/>
              <a:buChar char="•"/>
              <a:defRPr/>
            </a:lvl1pPr>
            <a:lvl2pPr indent="-342900" lvl="1" marL="914400" rtl="0" algn="l">
              <a:lnSpc>
                <a:spcPct val="90000"/>
              </a:lnSpc>
              <a:spcBef>
                <a:spcPts val="1000"/>
              </a:spcBef>
              <a:spcAft>
                <a:spcPts val="0"/>
              </a:spcAft>
              <a:buSzPts val="1800"/>
              <a:buChar char="•"/>
              <a:defRPr/>
            </a:lvl2pPr>
            <a:lvl3pPr indent="-342900" lvl="2" marL="1371600" rtl="0" algn="l">
              <a:lnSpc>
                <a:spcPct val="90000"/>
              </a:lnSpc>
              <a:spcBef>
                <a:spcPts val="800"/>
              </a:spcBef>
              <a:spcAft>
                <a:spcPts val="0"/>
              </a:spcAft>
              <a:buSzPts val="1800"/>
              <a:buChar char="✔"/>
              <a:defRPr/>
            </a:lvl3pPr>
            <a:lvl4pPr indent="-342900" lvl="3" marL="1828800" rtl="0" algn="l">
              <a:lnSpc>
                <a:spcPct val="90000"/>
              </a:lnSpc>
              <a:spcBef>
                <a:spcPts val="800"/>
              </a:spcBef>
              <a:spcAft>
                <a:spcPts val="0"/>
              </a:spcAft>
              <a:buClr>
                <a:srgbClr val="3A3D4B"/>
              </a:buClr>
              <a:buSzPts val="1800"/>
              <a:buChar char="•"/>
              <a:defRPr/>
            </a:lvl4pPr>
            <a:lvl5pPr indent="-342900" lvl="4" marL="2286000" rtl="0" algn="l">
              <a:lnSpc>
                <a:spcPct val="90000"/>
              </a:lnSpc>
              <a:spcBef>
                <a:spcPts val="800"/>
              </a:spcBef>
              <a:spcAft>
                <a:spcPts val="0"/>
              </a:spcAft>
              <a:buClr>
                <a:srgbClr val="3A3D4B"/>
              </a:buClr>
              <a:buSzPts val="1800"/>
              <a:buChar char="•"/>
              <a:defRPr/>
            </a:lvl5pPr>
            <a:lvl6pPr indent="-342900" lvl="5" marL="2743200" rtl="0" algn="l">
              <a:lnSpc>
                <a:spcPct val="90000"/>
              </a:lnSpc>
              <a:spcBef>
                <a:spcPts val="800"/>
              </a:spcBef>
              <a:spcAft>
                <a:spcPts val="0"/>
              </a:spcAft>
              <a:buClr>
                <a:schemeClr val="dk1"/>
              </a:buClr>
              <a:buSzPts val="1800"/>
              <a:buChar char="•"/>
              <a:defRPr/>
            </a:lvl6pPr>
            <a:lvl7pPr indent="-342900" lvl="6" marL="3200400" rtl="0" algn="l">
              <a:lnSpc>
                <a:spcPct val="90000"/>
              </a:lnSpc>
              <a:spcBef>
                <a:spcPts val="800"/>
              </a:spcBef>
              <a:spcAft>
                <a:spcPts val="0"/>
              </a:spcAft>
              <a:buClr>
                <a:schemeClr val="dk1"/>
              </a:buClr>
              <a:buSzPts val="1800"/>
              <a:buChar char="•"/>
              <a:defRPr/>
            </a:lvl7pPr>
            <a:lvl8pPr indent="-342900" lvl="7" marL="3657600" rtl="0" algn="l">
              <a:lnSpc>
                <a:spcPct val="90000"/>
              </a:lnSpc>
              <a:spcBef>
                <a:spcPts val="800"/>
              </a:spcBef>
              <a:spcAft>
                <a:spcPts val="0"/>
              </a:spcAft>
              <a:buClr>
                <a:schemeClr val="dk1"/>
              </a:buClr>
              <a:buSzPts val="1800"/>
              <a:buChar char="•"/>
              <a:defRPr/>
            </a:lvl8pPr>
            <a:lvl9pPr indent="-342900" lvl="8" marL="4114800" rtl="0" algn="l">
              <a:lnSpc>
                <a:spcPct val="90000"/>
              </a:lnSpc>
              <a:spcBef>
                <a:spcPts val="800"/>
              </a:spcBef>
              <a:spcAft>
                <a:spcPts val="0"/>
              </a:spcAft>
              <a:buClr>
                <a:schemeClr val="dk1"/>
              </a:buClr>
              <a:buSzPts val="1800"/>
              <a:buChar char="•"/>
              <a:defRPr/>
            </a:lvl9pPr>
          </a:lstStyle>
          <a:p/>
        </p:txBody>
      </p:sp>
      <p:sp>
        <p:nvSpPr>
          <p:cNvPr id="1003" name="Google Shape;1003;p155"/>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rgbClr val="3A3D4B"/>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rgbClr val="3A3D4B"/>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rgbClr val="3A3D4B"/>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rgbClr val="3A3D4B"/>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rgbClr val="3A3D4B"/>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rgbClr val="3A3D4B"/>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rgbClr val="3A3D4B"/>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rgbClr val="3A3D4B"/>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rgbClr val="3A3D4B"/>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elcome 1">
  <p:cSld name="SECTION_HEADER_1">
    <p:spTree>
      <p:nvGrpSpPr>
        <p:cNvPr id="1004" name="Shape 1004"/>
        <p:cNvGrpSpPr/>
        <p:nvPr/>
      </p:nvGrpSpPr>
      <p:grpSpPr>
        <a:xfrm>
          <a:off x="0" y="0"/>
          <a:ext cx="0" cy="0"/>
          <a:chOff x="0" y="0"/>
          <a:chExt cx="0" cy="0"/>
        </a:xfrm>
      </p:grpSpPr>
      <p:sp>
        <p:nvSpPr>
          <p:cNvPr id="1005" name="Google Shape;1005;p156"/>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006" name="Google Shape;1006;p156"/>
          <p:cNvSpPr/>
          <p:nvPr/>
        </p:nvSpPr>
        <p:spPr>
          <a:xfrm>
            <a:off x="0" y="3821229"/>
            <a:ext cx="9144967" cy="1329598"/>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chemeClr val="accent3"/>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rgbClr val="FFFFFF"/>
              </a:solidFill>
              <a:latin typeface="Century Gothic"/>
              <a:ea typeface="Century Gothic"/>
              <a:cs typeface="Century Gothic"/>
              <a:sym typeface="Century Gothic"/>
            </a:endParaRPr>
          </a:p>
        </p:txBody>
      </p:sp>
      <p:sp>
        <p:nvSpPr>
          <p:cNvPr id="1007" name="Google Shape;1007;p156"/>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Clr>
                <a:schemeClr val="accent1"/>
              </a:buClr>
              <a:buSzPts val="2300"/>
              <a:buNone/>
              <a:defRPr sz="2300">
                <a:solidFill>
                  <a:schemeClr val="accent1"/>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008" name="Google Shape;1008;p156"/>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lt1"/>
                </a:solidFill>
              </a:defRPr>
            </a:lvl1pPr>
            <a:lvl2pPr lvl="1" rtl="0" algn="r">
              <a:buNone/>
              <a:defRPr sz="1000">
                <a:solidFill>
                  <a:schemeClr val="lt1"/>
                </a:solidFill>
              </a:defRPr>
            </a:lvl2pPr>
            <a:lvl3pPr lvl="2" rtl="0" algn="r">
              <a:buNone/>
              <a:defRPr sz="1000">
                <a:solidFill>
                  <a:schemeClr val="lt1"/>
                </a:solidFill>
              </a:defRPr>
            </a:lvl3pPr>
            <a:lvl4pPr lvl="3" rtl="0" algn="r">
              <a:buNone/>
              <a:defRPr sz="1000">
                <a:solidFill>
                  <a:schemeClr val="lt1"/>
                </a:solidFill>
              </a:defRPr>
            </a:lvl4pPr>
            <a:lvl5pPr lvl="4" rtl="0" algn="r">
              <a:buNone/>
              <a:defRPr sz="1000">
                <a:solidFill>
                  <a:schemeClr val="lt1"/>
                </a:solidFill>
              </a:defRPr>
            </a:lvl5pPr>
            <a:lvl6pPr lvl="5" rtl="0" algn="r">
              <a:buNone/>
              <a:defRPr sz="1000">
                <a:solidFill>
                  <a:schemeClr val="lt1"/>
                </a:solidFill>
              </a:defRPr>
            </a:lvl6pPr>
            <a:lvl7pPr lvl="6" rtl="0" algn="r">
              <a:buNone/>
              <a:defRPr sz="1000">
                <a:solidFill>
                  <a:schemeClr val="lt1"/>
                </a:solidFill>
              </a:defRPr>
            </a:lvl7pPr>
            <a:lvl8pPr lvl="7" rtl="0" algn="r">
              <a:buNone/>
              <a:defRPr sz="1000">
                <a:solidFill>
                  <a:schemeClr val="lt1"/>
                </a:solidFill>
              </a:defRPr>
            </a:lvl8pPr>
            <a:lvl9pPr lvl="8" rtl="0" algn="r">
              <a:buNone/>
              <a:defRPr sz="10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pic>
        <p:nvPicPr>
          <p:cNvPr id="1009" name="Google Shape;1009;p156"/>
          <p:cNvPicPr preferRelativeResize="0"/>
          <p:nvPr/>
        </p:nvPicPr>
        <p:blipFill>
          <a:blip r:embed="rId2">
            <a:alphaModFix/>
          </a:blip>
          <a:stretch>
            <a:fillRect/>
          </a:stretch>
        </p:blipFill>
        <p:spPr>
          <a:xfrm>
            <a:off x="277263" y="4842749"/>
            <a:ext cx="880328" cy="254050"/>
          </a:xfrm>
          <a:prstGeom prst="rect">
            <a:avLst/>
          </a:prstGeom>
          <a:noFill/>
          <a:ln>
            <a:noFill/>
          </a:ln>
        </p:spPr>
      </p:pic>
      <p:pic>
        <p:nvPicPr>
          <p:cNvPr id="1010" name="Google Shape;1010;p156"/>
          <p:cNvPicPr preferRelativeResize="0"/>
          <p:nvPr/>
        </p:nvPicPr>
        <p:blipFill>
          <a:blip r:embed="rId3">
            <a:alphaModFix/>
          </a:blip>
          <a:stretch>
            <a:fillRect/>
          </a:stretch>
        </p:blipFill>
        <p:spPr>
          <a:xfrm>
            <a:off x="2336875" y="187525"/>
            <a:ext cx="4470250" cy="1658525"/>
          </a:xfrm>
          <a:prstGeom prst="rect">
            <a:avLst/>
          </a:prstGeom>
          <a:noFill/>
          <a:ln>
            <a:noFill/>
          </a:ln>
        </p:spPr>
      </p:pic>
    </p:spTree>
  </p:cSld>
  <p:clrMapOvr>
    <a:masterClrMapping/>
  </p:clrMapOvr>
</p:sldLayout>
</file>

<file path=ppt/slideLayouts/slideLayout1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sic Slide 1">
  <p:cSld name="TITLE_ONLY_4">
    <p:spTree>
      <p:nvGrpSpPr>
        <p:cNvPr id="1011" name="Shape 1011"/>
        <p:cNvGrpSpPr/>
        <p:nvPr/>
      </p:nvGrpSpPr>
      <p:grpSpPr>
        <a:xfrm>
          <a:off x="0" y="0"/>
          <a:ext cx="0" cy="0"/>
          <a:chOff x="0" y="0"/>
          <a:chExt cx="0" cy="0"/>
        </a:xfrm>
      </p:grpSpPr>
      <p:sp>
        <p:nvSpPr>
          <p:cNvPr id="1012" name="Google Shape;1012;p157"/>
          <p:cNvSpPr txBox="1"/>
          <p:nvPr>
            <p:ph type="title"/>
          </p:nvPr>
        </p:nvSpPr>
        <p:spPr>
          <a:xfrm>
            <a:off x="159725" y="1294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13" name="Google Shape;1013;p157"/>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014" name="Google Shape;1014;p157"/>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15" name="Google Shape;1015;p157"/>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1016" name="Google Shape;1016;p157"/>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1017" name="Google Shape;1017;p157"/>
          <p:cNvSpPr txBox="1"/>
          <p:nvPr>
            <p:ph idx="1" type="body"/>
          </p:nvPr>
        </p:nvSpPr>
        <p:spPr>
          <a:xfrm>
            <a:off x="311700" y="863550"/>
            <a:ext cx="8520600" cy="3416400"/>
          </a:xfrm>
          <a:prstGeom prst="rect">
            <a:avLst/>
          </a:prstGeom>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Font typeface="Proxima Nova"/>
              <a:buChar char="●"/>
              <a:defRPr>
                <a:solidFill>
                  <a:schemeClr val="accent1"/>
                </a:solidFill>
                <a:latin typeface="Proxima Nova"/>
                <a:ea typeface="Proxima Nova"/>
                <a:cs typeface="Proxima Nova"/>
                <a:sym typeface="Proxima Nova"/>
              </a:defRPr>
            </a:lvl1pPr>
            <a:lvl2pPr indent="-361950" lvl="1" marL="914400" rtl="0">
              <a:lnSpc>
                <a:spcPct val="115000"/>
              </a:lnSpc>
              <a:spcBef>
                <a:spcPts val="0"/>
              </a:spcBef>
              <a:spcAft>
                <a:spcPts val="0"/>
              </a:spcAft>
              <a:buClr>
                <a:schemeClr val="dk2"/>
              </a:buClr>
              <a:buSzPts val="2100"/>
              <a:buChar char="○"/>
              <a:defRPr sz="2100">
                <a:solidFill>
                  <a:schemeClr val="accent1"/>
                </a:solidFill>
              </a:defRPr>
            </a:lvl2pPr>
            <a:lvl3pPr indent="-317500" lvl="2" marL="1371600" rtl="0">
              <a:lnSpc>
                <a:spcPct val="115000"/>
              </a:lnSpc>
              <a:spcBef>
                <a:spcPts val="0"/>
              </a:spcBef>
              <a:spcAft>
                <a:spcPts val="0"/>
              </a:spcAft>
              <a:buClr>
                <a:schemeClr val="dk2"/>
              </a:buClr>
              <a:buSzPts val="1400"/>
              <a:buFont typeface="Proxima Nova"/>
              <a:buChar char="■"/>
              <a:defRPr>
                <a:solidFill>
                  <a:schemeClr val="accent1"/>
                </a:solidFill>
                <a:latin typeface="Proxima Nova"/>
                <a:ea typeface="Proxima Nova"/>
                <a:cs typeface="Proxima Nova"/>
                <a:sym typeface="Proxima Nova"/>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sic Slide 2">
  <p:cSld name="TITLE_ONLY_5">
    <p:spTree>
      <p:nvGrpSpPr>
        <p:cNvPr id="1018" name="Shape 1018"/>
        <p:cNvGrpSpPr/>
        <p:nvPr/>
      </p:nvGrpSpPr>
      <p:grpSpPr>
        <a:xfrm>
          <a:off x="0" y="0"/>
          <a:ext cx="0" cy="0"/>
          <a:chOff x="0" y="0"/>
          <a:chExt cx="0" cy="0"/>
        </a:xfrm>
      </p:grpSpPr>
      <p:sp>
        <p:nvSpPr>
          <p:cNvPr id="1019" name="Google Shape;1019;p158"/>
          <p:cNvSpPr txBox="1"/>
          <p:nvPr>
            <p:ph type="title"/>
          </p:nvPr>
        </p:nvSpPr>
        <p:spPr>
          <a:xfrm>
            <a:off x="159725" y="1294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20" name="Google Shape;1020;p158"/>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021" name="Google Shape;1021;p158"/>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22" name="Google Shape;1022;p158"/>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1023" name="Google Shape;1023;p158"/>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1024" name="Google Shape;1024;p158"/>
          <p:cNvSpPr txBox="1"/>
          <p:nvPr>
            <p:ph idx="1" type="body"/>
          </p:nvPr>
        </p:nvSpPr>
        <p:spPr>
          <a:xfrm>
            <a:off x="311700" y="863550"/>
            <a:ext cx="8520600" cy="3416400"/>
          </a:xfrm>
          <a:prstGeom prst="rect">
            <a:avLst/>
          </a:prstGeom>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Font typeface="Proxima Nova"/>
              <a:buChar char="●"/>
              <a:defRPr>
                <a:solidFill>
                  <a:schemeClr val="accent1"/>
                </a:solidFill>
                <a:latin typeface="Proxima Nova"/>
                <a:ea typeface="Proxima Nova"/>
                <a:cs typeface="Proxima Nova"/>
                <a:sym typeface="Proxima Nova"/>
              </a:defRPr>
            </a:lvl1pPr>
            <a:lvl2pPr indent="-361950" lvl="1" marL="914400" rtl="0">
              <a:lnSpc>
                <a:spcPct val="115000"/>
              </a:lnSpc>
              <a:spcBef>
                <a:spcPts val="0"/>
              </a:spcBef>
              <a:spcAft>
                <a:spcPts val="0"/>
              </a:spcAft>
              <a:buClr>
                <a:schemeClr val="dk2"/>
              </a:buClr>
              <a:buSzPts val="2100"/>
              <a:buChar char="○"/>
              <a:defRPr sz="2100">
                <a:solidFill>
                  <a:schemeClr val="accent1"/>
                </a:solidFill>
              </a:defRPr>
            </a:lvl2pPr>
            <a:lvl3pPr indent="-317500" lvl="2" marL="1371600" rtl="0">
              <a:lnSpc>
                <a:spcPct val="115000"/>
              </a:lnSpc>
              <a:spcBef>
                <a:spcPts val="0"/>
              </a:spcBef>
              <a:spcAft>
                <a:spcPts val="0"/>
              </a:spcAft>
              <a:buClr>
                <a:schemeClr val="dk2"/>
              </a:buClr>
              <a:buSzPts val="1400"/>
              <a:buFont typeface="Proxima Nova"/>
              <a:buChar char="■"/>
              <a:defRPr>
                <a:solidFill>
                  <a:schemeClr val="accent1"/>
                </a:solidFill>
                <a:latin typeface="Proxima Nova"/>
                <a:ea typeface="Proxima Nova"/>
                <a:cs typeface="Proxima Nova"/>
                <a:sym typeface="Proxima Nova"/>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25" name="Shape 1025"/>
        <p:cNvGrpSpPr/>
        <p:nvPr/>
      </p:nvGrpSpPr>
      <p:grpSpPr>
        <a:xfrm>
          <a:off x="0" y="0"/>
          <a:ext cx="0" cy="0"/>
          <a:chOff x="0" y="0"/>
          <a:chExt cx="0" cy="0"/>
        </a:xfrm>
      </p:grpSpPr>
      <p:sp>
        <p:nvSpPr>
          <p:cNvPr id="1026" name="Google Shape;1026;p159"/>
          <p:cNvSpPr txBox="1"/>
          <p:nvPr>
            <p:ph type="title"/>
          </p:nvPr>
        </p:nvSpPr>
        <p:spPr>
          <a:xfrm>
            <a:off x="339635" y="225188"/>
            <a:ext cx="8490600" cy="571800"/>
          </a:xfrm>
          <a:prstGeom prst="rect">
            <a:avLst/>
          </a:prstGeom>
          <a:noFill/>
          <a:ln>
            <a:noFill/>
          </a:ln>
        </p:spPr>
        <p:txBody>
          <a:bodyPr anchorCtr="0" anchor="ctr" bIns="91425" lIns="0" spcFirstLastPara="1" rIns="0" wrap="square" tIns="0">
            <a:noAutofit/>
          </a:bodyPr>
          <a:lstStyle>
            <a:lvl1pPr lvl="0" rtl="0" algn="l">
              <a:lnSpc>
                <a:spcPct val="90000"/>
              </a:lnSpc>
              <a:spcBef>
                <a:spcPts val="0"/>
              </a:spcBef>
              <a:spcAft>
                <a:spcPts val="0"/>
              </a:spcAft>
              <a:buClr>
                <a:schemeClr val="dk1"/>
              </a:buClr>
              <a:buSzPts val="1600"/>
              <a:buNone/>
              <a:defRPr sz="2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27" name="Google Shape;1027;p159"/>
          <p:cNvSpPr txBox="1"/>
          <p:nvPr>
            <p:ph idx="1" type="body"/>
          </p:nvPr>
        </p:nvSpPr>
        <p:spPr>
          <a:xfrm>
            <a:off x="339634" y="939998"/>
            <a:ext cx="8490600" cy="3263400"/>
          </a:xfrm>
          <a:prstGeom prst="rect">
            <a:avLst/>
          </a:prstGeom>
          <a:noFill/>
          <a:ln>
            <a:noFill/>
          </a:ln>
        </p:spPr>
        <p:txBody>
          <a:bodyPr anchorCtr="0" anchor="t" bIns="0" lIns="0" spcFirstLastPara="1" rIns="0" wrap="square" tIns="0">
            <a:normAutofit/>
          </a:bodyPr>
          <a:lstStyle>
            <a:lvl1pPr indent="-342900" lvl="0" marL="457200" rtl="0" algn="l">
              <a:lnSpc>
                <a:spcPct val="100000"/>
              </a:lnSpc>
              <a:spcBef>
                <a:spcPts val="1000"/>
              </a:spcBef>
              <a:spcAft>
                <a:spcPts val="0"/>
              </a:spcAft>
              <a:buClr>
                <a:schemeClr val="dk1"/>
              </a:buClr>
              <a:buSzPts val="1800"/>
              <a:buChar char="●"/>
              <a:defRPr/>
            </a:lvl1pPr>
            <a:lvl2pPr indent="-342900" lvl="1" marL="914400" rtl="0" algn="l">
              <a:lnSpc>
                <a:spcPct val="100000"/>
              </a:lnSpc>
              <a:spcBef>
                <a:spcPts val="1200"/>
              </a:spcBef>
              <a:spcAft>
                <a:spcPts val="0"/>
              </a:spcAft>
              <a:buClr>
                <a:schemeClr val="dk1"/>
              </a:buClr>
              <a:buSzPts val="1800"/>
              <a:buChar char="○"/>
              <a:defRPr/>
            </a:lvl2pPr>
            <a:lvl3pPr indent="-342900" lvl="2" marL="1371600" rtl="0" algn="l">
              <a:lnSpc>
                <a:spcPct val="100000"/>
              </a:lnSpc>
              <a:spcBef>
                <a:spcPts val="1200"/>
              </a:spcBef>
              <a:spcAft>
                <a:spcPts val="0"/>
              </a:spcAft>
              <a:buClr>
                <a:schemeClr val="dk1"/>
              </a:buClr>
              <a:buSzPts val="1800"/>
              <a:buChar char="■"/>
              <a:defRPr/>
            </a:lvl3pPr>
            <a:lvl4pPr indent="-342900" lvl="3" marL="1828800" rtl="0" algn="l">
              <a:lnSpc>
                <a:spcPct val="100000"/>
              </a:lnSpc>
              <a:spcBef>
                <a:spcPts val="1200"/>
              </a:spcBef>
              <a:spcAft>
                <a:spcPts val="0"/>
              </a:spcAft>
              <a:buClr>
                <a:schemeClr val="dk1"/>
              </a:buClr>
              <a:buSzPts val="1800"/>
              <a:buChar char="●"/>
              <a:defRPr/>
            </a:lvl4pPr>
            <a:lvl5pPr indent="-342900" lvl="4" marL="2286000" rtl="0" algn="l">
              <a:lnSpc>
                <a:spcPct val="100000"/>
              </a:lnSpc>
              <a:spcBef>
                <a:spcPts val="1200"/>
              </a:spcBef>
              <a:spcAft>
                <a:spcPts val="0"/>
              </a:spcAft>
              <a:buClr>
                <a:schemeClr val="dk1"/>
              </a:buClr>
              <a:buSzPts val="1800"/>
              <a:buChar char="○"/>
              <a:defRPr/>
            </a:lvl5pPr>
            <a:lvl6pPr indent="-342900" lvl="5" marL="2743200" rtl="0" algn="l">
              <a:lnSpc>
                <a:spcPct val="100000"/>
              </a:lnSpc>
              <a:spcBef>
                <a:spcPts val="1200"/>
              </a:spcBef>
              <a:spcAft>
                <a:spcPts val="0"/>
              </a:spcAft>
              <a:buClr>
                <a:schemeClr val="dk1"/>
              </a:buClr>
              <a:buSzPts val="1800"/>
              <a:buChar char="■"/>
              <a:defRPr/>
            </a:lvl6pPr>
            <a:lvl7pPr indent="-342900" lvl="6" marL="3200400" rtl="0" algn="l">
              <a:lnSpc>
                <a:spcPct val="100000"/>
              </a:lnSpc>
              <a:spcBef>
                <a:spcPts val="1200"/>
              </a:spcBef>
              <a:spcAft>
                <a:spcPts val="0"/>
              </a:spcAft>
              <a:buClr>
                <a:schemeClr val="dk1"/>
              </a:buClr>
              <a:buSzPts val="1800"/>
              <a:buChar char="●"/>
              <a:defRPr/>
            </a:lvl7pPr>
            <a:lvl8pPr indent="-342900" lvl="7" marL="3657600" rtl="0" algn="l">
              <a:lnSpc>
                <a:spcPct val="100000"/>
              </a:lnSpc>
              <a:spcBef>
                <a:spcPts val="1200"/>
              </a:spcBef>
              <a:spcAft>
                <a:spcPts val="0"/>
              </a:spcAft>
              <a:buClr>
                <a:schemeClr val="dk1"/>
              </a:buClr>
              <a:buSzPts val="1800"/>
              <a:buChar char="○"/>
              <a:defRPr/>
            </a:lvl8pPr>
            <a:lvl9pPr indent="-342900" lvl="8" marL="4114800" rtl="0" algn="l">
              <a:lnSpc>
                <a:spcPct val="100000"/>
              </a:lnSpc>
              <a:spcBef>
                <a:spcPts val="1200"/>
              </a:spcBef>
              <a:spcAft>
                <a:spcPts val="1200"/>
              </a:spcAft>
              <a:buClr>
                <a:schemeClr val="dk1"/>
              </a:buClr>
              <a:buSzPts val="1800"/>
              <a:buChar char="■"/>
              <a:defRPr/>
            </a:lvl9pPr>
          </a:lstStyle>
          <a:p/>
        </p:txBody>
      </p:sp>
      <p:sp>
        <p:nvSpPr>
          <p:cNvPr id="1028" name="Google Shape;1028;p159"/>
          <p:cNvSpPr txBox="1"/>
          <p:nvPr>
            <p:ph idx="12" type="sldNum"/>
          </p:nvPr>
        </p:nvSpPr>
        <p:spPr>
          <a:xfrm>
            <a:off x="8261851" y="4767263"/>
            <a:ext cx="568200" cy="273900"/>
          </a:xfrm>
          <a:prstGeom prst="rect">
            <a:avLst/>
          </a:prstGeom>
          <a:noFill/>
          <a:ln>
            <a:noFill/>
          </a:ln>
        </p:spPr>
        <p:txBody>
          <a:bodyPr anchorCtr="0" anchor="ctr" bIns="45700" lIns="91425" spcFirstLastPara="1" rIns="91425" wrap="square" tIns="45700">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pic>
        <p:nvPicPr>
          <p:cNvPr id="1029" name="Google Shape;1029;p159"/>
          <p:cNvPicPr preferRelativeResize="0"/>
          <p:nvPr/>
        </p:nvPicPr>
        <p:blipFill>
          <a:blip r:embed="rId2">
            <a:alphaModFix/>
          </a:blip>
          <a:stretch>
            <a:fillRect/>
          </a:stretch>
        </p:blipFill>
        <p:spPr>
          <a:xfrm>
            <a:off x="192175" y="4823192"/>
            <a:ext cx="750798" cy="217894"/>
          </a:xfrm>
          <a:prstGeom prst="rect">
            <a:avLst/>
          </a:prstGeom>
          <a:noFill/>
          <a:ln>
            <a:noFill/>
          </a:ln>
        </p:spPr>
      </p:pic>
    </p:spTree>
  </p:cSld>
  <p:clrMapOvr>
    <a:masterClrMapping/>
  </p:clrMapOvr>
</p:sldLayout>
</file>

<file path=ppt/slideLayouts/slideLayout1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 Step Adoption Process">
  <p:cSld name="ONE_COLUMN_TEXT_1_2">
    <p:spTree>
      <p:nvGrpSpPr>
        <p:cNvPr id="1030" name="Shape 1030"/>
        <p:cNvGrpSpPr/>
        <p:nvPr/>
      </p:nvGrpSpPr>
      <p:grpSpPr>
        <a:xfrm>
          <a:off x="0" y="0"/>
          <a:ext cx="0" cy="0"/>
          <a:chOff x="0" y="0"/>
          <a:chExt cx="0" cy="0"/>
        </a:xfrm>
      </p:grpSpPr>
      <p:sp>
        <p:nvSpPr>
          <p:cNvPr id="1031" name="Google Shape;1031;p160"/>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1032" name="Google Shape;1032;p160"/>
          <p:cNvPicPr preferRelativeResize="0"/>
          <p:nvPr/>
        </p:nvPicPr>
        <p:blipFill rotWithShape="1">
          <a:blip r:embed="rId2">
            <a:alphaModFix/>
          </a:blip>
          <a:srcRect b="14831" l="4949" r="20960" t="17477"/>
          <a:stretch/>
        </p:blipFill>
        <p:spPr>
          <a:xfrm>
            <a:off x="265498" y="4832297"/>
            <a:ext cx="887875" cy="268427"/>
          </a:xfrm>
          <a:prstGeom prst="rect">
            <a:avLst/>
          </a:prstGeom>
          <a:noFill/>
          <a:ln>
            <a:noFill/>
          </a:ln>
        </p:spPr>
      </p:pic>
      <p:pic>
        <p:nvPicPr>
          <p:cNvPr id="1033" name="Google Shape;1033;p160"/>
          <p:cNvPicPr preferRelativeResize="0"/>
          <p:nvPr/>
        </p:nvPicPr>
        <p:blipFill>
          <a:blip r:embed="rId3">
            <a:alphaModFix/>
          </a:blip>
          <a:stretch>
            <a:fillRect/>
          </a:stretch>
        </p:blipFill>
        <p:spPr>
          <a:xfrm>
            <a:off x="228000" y="926300"/>
            <a:ext cx="8688000" cy="3290911"/>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Team Time">
  <p:cSld name="ONE_COLUMN_TEXT_1_1_1_1_1">
    <p:spTree>
      <p:nvGrpSpPr>
        <p:cNvPr id="109" name="Shape 109"/>
        <p:cNvGrpSpPr/>
        <p:nvPr/>
      </p:nvGrpSpPr>
      <p:grpSpPr>
        <a:xfrm>
          <a:off x="0" y="0"/>
          <a:ext cx="0" cy="0"/>
          <a:chOff x="0" y="0"/>
          <a:chExt cx="0" cy="0"/>
        </a:xfrm>
      </p:grpSpPr>
      <p:sp>
        <p:nvSpPr>
          <p:cNvPr id="110" name="Google Shape;110;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11" name="Google Shape;111;p17"/>
          <p:cNvSpPr txBox="1"/>
          <p:nvPr>
            <p:ph type="title"/>
          </p:nvPr>
        </p:nvSpPr>
        <p:spPr>
          <a:xfrm>
            <a:off x="199900" y="171700"/>
            <a:ext cx="74283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12" name="Google Shape;112;p17"/>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3" name="Google Shape;113;p17"/>
          <p:cNvPicPr preferRelativeResize="0"/>
          <p:nvPr/>
        </p:nvPicPr>
        <p:blipFill>
          <a:blip r:embed="rId2">
            <a:alphaModFix/>
          </a:blip>
          <a:stretch>
            <a:fillRect/>
          </a:stretch>
        </p:blipFill>
        <p:spPr>
          <a:xfrm>
            <a:off x="277263" y="4842749"/>
            <a:ext cx="660244" cy="190538"/>
          </a:xfrm>
          <a:prstGeom prst="rect">
            <a:avLst/>
          </a:prstGeom>
          <a:noFill/>
          <a:ln>
            <a:noFill/>
          </a:ln>
        </p:spPr>
      </p:pic>
      <p:pic>
        <p:nvPicPr>
          <p:cNvPr id="114" name="Google Shape;114;p17"/>
          <p:cNvPicPr preferRelativeResize="0"/>
          <p:nvPr/>
        </p:nvPicPr>
        <p:blipFill>
          <a:blip r:embed="rId3">
            <a:alphaModFix/>
          </a:blip>
          <a:stretch>
            <a:fillRect/>
          </a:stretch>
        </p:blipFill>
        <p:spPr>
          <a:xfrm>
            <a:off x="7789975" y="129400"/>
            <a:ext cx="961126" cy="730201"/>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Planning Time">
  <p:cSld name="ONE_COLUMN_TEXT_1_1_1_1_1_1">
    <p:spTree>
      <p:nvGrpSpPr>
        <p:cNvPr id="115" name="Shape 115"/>
        <p:cNvGrpSpPr/>
        <p:nvPr/>
      </p:nvGrpSpPr>
      <p:grpSpPr>
        <a:xfrm>
          <a:off x="0" y="0"/>
          <a:ext cx="0" cy="0"/>
          <a:chOff x="0" y="0"/>
          <a:chExt cx="0" cy="0"/>
        </a:xfrm>
      </p:grpSpPr>
      <p:sp>
        <p:nvSpPr>
          <p:cNvPr id="116" name="Google Shape;116;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17" name="Google Shape;117;p18"/>
          <p:cNvSpPr txBox="1"/>
          <p:nvPr>
            <p:ph type="title"/>
          </p:nvPr>
        </p:nvSpPr>
        <p:spPr>
          <a:xfrm>
            <a:off x="199900" y="171700"/>
            <a:ext cx="79998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18" name="Google Shape;118;p18"/>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9" name="Google Shape;119;p18"/>
          <p:cNvPicPr preferRelativeResize="0"/>
          <p:nvPr/>
        </p:nvPicPr>
        <p:blipFill>
          <a:blip r:embed="rId2">
            <a:alphaModFix/>
          </a:blip>
          <a:stretch>
            <a:fillRect/>
          </a:stretch>
        </p:blipFill>
        <p:spPr>
          <a:xfrm>
            <a:off x="277263" y="4842749"/>
            <a:ext cx="660244" cy="190538"/>
          </a:xfrm>
          <a:prstGeom prst="rect">
            <a:avLst/>
          </a:prstGeom>
          <a:noFill/>
          <a:ln>
            <a:noFill/>
          </a:ln>
        </p:spPr>
      </p:pic>
      <p:pic>
        <p:nvPicPr>
          <p:cNvPr id="120" name="Google Shape;120;p18"/>
          <p:cNvPicPr preferRelativeResize="0"/>
          <p:nvPr/>
        </p:nvPicPr>
        <p:blipFill>
          <a:blip r:embed="rId3">
            <a:alphaModFix/>
          </a:blip>
          <a:stretch>
            <a:fillRect/>
          </a:stretch>
        </p:blipFill>
        <p:spPr>
          <a:xfrm>
            <a:off x="8383263" y="129400"/>
            <a:ext cx="545306" cy="64380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Stop and Jot">
  <p:cSld name="ONE_COLUMN_TEXT_1_1_1_1_1_1_1">
    <p:spTree>
      <p:nvGrpSpPr>
        <p:cNvPr id="121" name="Shape 121"/>
        <p:cNvGrpSpPr/>
        <p:nvPr/>
      </p:nvGrpSpPr>
      <p:grpSpPr>
        <a:xfrm>
          <a:off x="0" y="0"/>
          <a:ext cx="0" cy="0"/>
          <a:chOff x="0" y="0"/>
          <a:chExt cx="0" cy="0"/>
        </a:xfrm>
      </p:grpSpPr>
      <p:sp>
        <p:nvSpPr>
          <p:cNvPr id="122" name="Google Shape;122;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23" name="Google Shape;123;p19"/>
          <p:cNvSpPr txBox="1"/>
          <p:nvPr>
            <p:ph type="title"/>
          </p:nvPr>
        </p:nvSpPr>
        <p:spPr>
          <a:xfrm>
            <a:off x="199900" y="171700"/>
            <a:ext cx="74658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24" name="Google Shape;124;p19"/>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5" name="Google Shape;125;p19"/>
          <p:cNvPicPr preferRelativeResize="0"/>
          <p:nvPr/>
        </p:nvPicPr>
        <p:blipFill>
          <a:blip r:embed="rId2">
            <a:alphaModFix/>
          </a:blip>
          <a:stretch>
            <a:fillRect/>
          </a:stretch>
        </p:blipFill>
        <p:spPr>
          <a:xfrm>
            <a:off x="277263" y="4842749"/>
            <a:ext cx="660244" cy="190538"/>
          </a:xfrm>
          <a:prstGeom prst="rect">
            <a:avLst/>
          </a:prstGeom>
          <a:noFill/>
          <a:ln>
            <a:noFill/>
          </a:ln>
        </p:spPr>
      </p:pic>
      <p:pic>
        <p:nvPicPr>
          <p:cNvPr id="126" name="Google Shape;126;p19"/>
          <p:cNvPicPr preferRelativeResize="0"/>
          <p:nvPr/>
        </p:nvPicPr>
        <p:blipFill>
          <a:blip r:embed="rId3">
            <a:alphaModFix/>
          </a:blip>
          <a:stretch>
            <a:fillRect/>
          </a:stretch>
        </p:blipFill>
        <p:spPr>
          <a:xfrm>
            <a:off x="8140825" y="71964"/>
            <a:ext cx="660244" cy="984533"/>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 Steps">
  <p:cSld name="MAIN_POINT">
    <p:spTree>
      <p:nvGrpSpPr>
        <p:cNvPr id="127" name="Shape 127"/>
        <p:cNvGrpSpPr/>
        <p:nvPr/>
      </p:nvGrpSpPr>
      <p:grpSpPr>
        <a:xfrm>
          <a:off x="0" y="0"/>
          <a:ext cx="0" cy="0"/>
          <a:chOff x="0" y="0"/>
          <a:chExt cx="0" cy="0"/>
        </a:xfrm>
      </p:grpSpPr>
      <p:sp>
        <p:nvSpPr>
          <p:cNvPr id="128" name="Google Shape;128;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29" name="Google Shape;129;p20"/>
          <p:cNvSpPr txBox="1"/>
          <p:nvPr>
            <p:ph type="title"/>
          </p:nvPr>
        </p:nvSpPr>
        <p:spPr>
          <a:xfrm>
            <a:off x="199900" y="17170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30" name="Google Shape;130;p20"/>
          <p:cNvSpPr txBox="1"/>
          <p:nvPr/>
        </p:nvSpPr>
        <p:spPr>
          <a:xfrm>
            <a:off x="159725" y="1108850"/>
            <a:ext cx="880200" cy="62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rgbClr val="495965"/>
                </a:solidFill>
                <a:latin typeface="Proxima Nova"/>
                <a:ea typeface="Proxima Nova"/>
                <a:cs typeface="Proxima Nova"/>
                <a:sym typeface="Proxima Nova"/>
              </a:rPr>
              <a:t>Phase 1</a:t>
            </a:r>
            <a:endParaRPr b="1" sz="1600">
              <a:solidFill>
                <a:srgbClr val="495965"/>
              </a:solidFill>
              <a:latin typeface="Proxima Nova"/>
              <a:ea typeface="Proxima Nova"/>
              <a:cs typeface="Proxima Nova"/>
              <a:sym typeface="Proxima Nova"/>
            </a:endParaRPr>
          </a:p>
        </p:txBody>
      </p:sp>
      <p:sp>
        <p:nvSpPr>
          <p:cNvPr id="131" name="Google Shape;131;p20"/>
          <p:cNvSpPr txBox="1"/>
          <p:nvPr/>
        </p:nvSpPr>
        <p:spPr>
          <a:xfrm>
            <a:off x="159725" y="2404250"/>
            <a:ext cx="880200" cy="62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rgbClr val="495965"/>
                </a:solidFill>
                <a:latin typeface="Proxima Nova"/>
                <a:ea typeface="Proxima Nova"/>
                <a:cs typeface="Proxima Nova"/>
                <a:sym typeface="Proxima Nova"/>
              </a:rPr>
              <a:t>Phase 2</a:t>
            </a:r>
            <a:endParaRPr b="1" sz="1600">
              <a:solidFill>
                <a:srgbClr val="495965"/>
              </a:solidFill>
              <a:latin typeface="Proxima Nova"/>
              <a:ea typeface="Proxima Nova"/>
              <a:cs typeface="Proxima Nova"/>
              <a:sym typeface="Proxima Nova"/>
            </a:endParaRPr>
          </a:p>
        </p:txBody>
      </p:sp>
      <p:sp>
        <p:nvSpPr>
          <p:cNvPr id="132" name="Google Shape;132;p20"/>
          <p:cNvSpPr txBox="1"/>
          <p:nvPr/>
        </p:nvSpPr>
        <p:spPr>
          <a:xfrm>
            <a:off x="159725" y="3699650"/>
            <a:ext cx="880200" cy="62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rgbClr val="495965"/>
                </a:solidFill>
                <a:latin typeface="Proxima Nova"/>
                <a:ea typeface="Proxima Nova"/>
                <a:cs typeface="Proxima Nova"/>
                <a:sym typeface="Proxima Nova"/>
              </a:rPr>
              <a:t>Phase 3</a:t>
            </a:r>
            <a:endParaRPr b="1" sz="1600">
              <a:solidFill>
                <a:srgbClr val="495965"/>
              </a:solidFill>
              <a:latin typeface="Proxima Nova"/>
              <a:ea typeface="Proxima Nova"/>
              <a:cs typeface="Proxima Nova"/>
              <a:sym typeface="Proxima Nova"/>
            </a:endParaRPr>
          </a:p>
        </p:txBody>
      </p:sp>
      <p:sp>
        <p:nvSpPr>
          <p:cNvPr id="133" name="Google Shape;133;p20"/>
          <p:cNvSpPr/>
          <p:nvPr/>
        </p:nvSpPr>
        <p:spPr>
          <a:xfrm>
            <a:off x="1207925" y="813950"/>
            <a:ext cx="5445900" cy="1219500"/>
          </a:xfrm>
          <a:prstGeom prst="roundRect">
            <a:avLst>
              <a:gd fmla="val 16667" name="adj"/>
            </a:avLst>
          </a:prstGeom>
          <a:noFill/>
          <a:ln cap="flat" cmpd="sng" w="38100">
            <a:solidFill>
              <a:srgbClr val="01466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20"/>
          <p:cNvSpPr/>
          <p:nvPr/>
        </p:nvSpPr>
        <p:spPr>
          <a:xfrm>
            <a:off x="1207925" y="2109350"/>
            <a:ext cx="5445900" cy="1219500"/>
          </a:xfrm>
          <a:prstGeom prst="roundRect">
            <a:avLst>
              <a:gd fmla="val 16667" name="adj"/>
            </a:avLst>
          </a:prstGeom>
          <a:noFill/>
          <a:ln cap="flat" cmpd="sng" w="38100">
            <a:solidFill>
              <a:srgbClr val="00AAE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20"/>
          <p:cNvSpPr/>
          <p:nvPr/>
        </p:nvSpPr>
        <p:spPr>
          <a:xfrm>
            <a:off x="1207925" y="3404750"/>
            <a:ext cx="5445900" cy="1219500"/>
          </a:xfrm>
          <a:prstGeom prst="roundRect">
            <a:avLst>
              <a:gd fmla="val 16667" name="adj"/>
            </a:avLst>
          </a:prstGeom>
          <a:noFill/>
          <a:ln cap="flat" cmpd="sng" w="38100">
            <a:solidFill>
              <a:srgbClr val="A9DDF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6" name="Google Shape;136;p20"/>
          <p:cNvPicPr preferRelativeResize="0"/>
          <p:nvPr/>
        </p:nvPicPr>
        <p:blipFill>
          <a:blip r:embed="rId2">
            <a:alphaModFix/>
          </a:blip>
          <a:stretch>
            <a:fillRect/>
          </a:stretch>
        </p:blipFill>
        <p:spPr>
          <a:xfrm>
            <a:off x="1395140" y="930100"/>
            <a:ext cx="315007" cy="303750"/>
          </a:xfrm>
          <a:prstGeom prst="rect">
            <a:avLst/>
          </a:prstGeom>
          <a:noFill/>
          <a:ln>
            <a:noFill/>
          </a:ln>
        </p:spPr>
      </p:pic>
      <p:pic>
        <p:nvPicPr>
          <p:cNvPr id="137" name="Google Shape;137;p20"/>
          <p:cNvPicPr preferRelativeResize="0"/>
          <p:nvPr/>
        </p:nvPicPr>
        <p:blipFill>
          <a:blip r:embed="rId3">
            <a:alphaModFix/>
          </a:blip>
          <a:stretch>
            <a:fillRect/>
          </a:stretch>
        </p:blipFill>
        <p:spPr>
          <a:xfrm>
            <a:off x="1395149" y="1501856"/>
            <a:ext cx="315000" cy="330558"/>
          </a:xfrm>
          <a:prstGeom prst="rect">
            <a:avLst/>
          </a:prstGeom>
          <a:noFill/>
          <a:ln>
            <a:noFill/>
          </a:ln>
        </p:spPr>
      </p:pic>
      <p:pic>
        <p:nvPicPr>
          <p:cNvPr id="138" name="Google Shape;138;p20"/>
          <p:cNvPicPr preferRelativeResize="0"/>
          <p:nvPr/>
        </p:nvPicPr>
        <p:blipFill>
          <a:blip r:embed="rId4">
            <a:alphaModFix/>
          </a:blip>
          <a:stretch>
            <a:fillRect/>
          </a:stretch>
        </p:blipFill>
        <p:spPr>
          <a:xfrm>
            <a:off x="1395150" y="2233765"/>
            <a:ext cx="315000" cy="381307"/>
          </a:xfrm>
          <a:prstGeom prst="rect">
            <a:avLst/>
          </a:prstGeom>
          <a:noFill/>
          <a:ln>
            <a:noFill/>
          </a:ln>
        </p:spPr>
      </p:pic>
      <p:pic>
        <p:nvPicPr>
          <p:cNvPr id="139" name="Google Shape;139;p20"/>
          <p:cNvPicPr preferRelativeResize="0"/>
          <p:nvPr/>
        </p:nvPicPr>
        <p:blipFill>
          <a:blip r:embed="rId5">
            <a:alphaModFix/>
          </a:blip>
          <a:stretch>
            <a:fillRect/>
          </a:stretch>
        </p:blipFill>
        <p:spPr>
          <a:xfrm>
            <a:off x="1347806" y="2743062"/>
            <a:ext cx="386012" cy="381300"/>
          </a:xfrm>
          <a:prstGeom prst="rect">
            <a:avLst/>
          </a:prstGeom>
          <a:noFill/>
          <a:ln>
            <a:noFill/>
          </a:ln>
        </p:spPr>
      </p:pic>
      <p:pic>
        <p:nvPicPr>
          <p:cNvPr id="140" name="Google Shape;140;p20"/>
          <p:cNvPicPr preferRelativeResize="0"/>
          <p:nvPr/>
        </p:nvPicPr>
        <p:blipFill>
          <a:blip r:embed="rId6">
            <a:alphaModFix/>
          </a:blip>
          <a:stretch>
            <a:fillRect/>
          </a:stretch>
        </p:blipFill>
        <p:spPr>
          <a:xfrm>
            <a:off x="1395150" y="3539788"/>
            <a:ext cx="315000" cy="322406"/>
          </a:xfrm>
          <a:prstGeom prst="rect">
            <a:avLst/>
          </a:prstGeom>
          <a:noFill/>
          <a:ln>
            <a:noFill/>
          </a:ln>
        </p:spPr>
      </p:pic>
      <p:pic>
        <p:nvPicPr>
          <p:cNvPr id="141" name="Google Shape;141;p20"/>
          <p:cNvPicPr preferRelativeResize="0"/>
          <p:nvPr/>
        </p:nvPicPr>
        <p:blipFill>
          <a:blip r:embed="rId7">
            <a:alphaModFix/>
          </a:blip>
          <a:stretch>
            <a:fillRect/>
          </a:stretch>
        </p:blipFill>
        <p:spPr>
          <a:xfrm>
            <a:off x="1395149" y="4087271"/>
            <a:ext cx="315000" cy="307494"/>
          </a:xfrm>
          <a:prstGeom prst="rect">
            <a:avLst/>
          </a:prstGeom>
          <a:noFill/>
          <a:ln>
            <a:noFill/>
          </a:ln>
        </p:spPr>
      </p:pic>
      <p:sp>
        <p:nvSpPr>
          <p:cNvPr id="142" name="Google Shape;142;p20"/>
          <p:cNvSpPr txBox="1"/>
          <p:nvPr/>
        </p:nvSpPr>
        <p:spPr>
          <a:xfrm>
            <a:off x="1968355" y="917553"/>
            <a:ext cx="4609200" cy="338100"/>
          </a:xfrm>
          <a:prstGeom prst="rect">
            <a:avLst/>
          </a:prstGeom>
          <a:noFill/>
          <a:ln>
            <a:noFill/>
          </a:ln>
        </p:spPr>
        <p:txBody>
          <a:bodyPr anchorCtr="0" anchor="t" bIns="91425" lIns="91425" spcFirstLastPara="1" rIns="91425" wrap="square" tIns="91425">
            <a:noAutofit/>
          </a:bodyPr>
          <a:lstStyle/>
          <a:p>
            <a:pPr indent="-361950" lvl="0" marL="457200" rtl="0" algn="l">
              <a:spcBef>
                <a:spcPts val="0"/>
              </a:spcBef>
              <a:spcAft>
                <a:spcPts val="0"/>
              </a:spcAft>
              <a:buClr>
                <a:srgbClr val="495965"/>
              </a:buClr>
              <a:buSzPts val="2100"/>
              <a:buFont typeface="Proxima Nova"/>
              <a:buAutoNum type="arabicPeriod"/>
            </a:pPr>
            <a:r>
              <a:rPr lang="en" sz="2100">
                <a:solidFill>
                  <a:srgbClr val="495965"/>
                </a:solidFill>
                <a:latin typeface="Proxima Nova"/>
                <a:ea typeface="Proxima Nova"/>
                <a:cs typeface="Proxima Nova"/>
                <a:sym typeface="Proxima Nova"/>
              </a:rPr>
              <a:t>Establish a Process</a:t>
            </a:r>
            <a:endParaRPr sz="2100">
              <a:solidFill>
                <a:srgbClr val="495965"/>
              </a:solidFill>
              <a:latin typeface="Proxima Nova"/>
              <a:ea typeface="Proxima Nova"/>
              <a:cs typeface="Proxima Nova"/>
              <a:sym typeface="Proxima Nova"/>
            </a:endParaRPr>
          </a:p>
        </p:txBody>
      </p:sp>
      <p:sp>
        <p:nvSpPr>
          <p:cNvPr id="143" name="Google Shape;143;p20"/>
          <p:cNvSpPr txBox="1"/>
          <p:nvPr/>
        </p:nvSpPr>
        <p:spPr>
          <a:xfrm>
            <a:off x="2004668" y="1469311"/>
            <a:ext cx="46092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100">
                <a:solidFill>
                  <a:srgbClr val="495965"/>
                </a:solidFill>
                <a:latin typeface="Proxima Nova"/>
                <a:ea typeface="Proxima Nova"/>
                <a:cs typeface="Proxima Nova"/>
                <a:sym typeface="Proxima Nova"/>
              </a:rPr>
              <a:t>2.   Develop Your Lens</a:t>
            </a:r>
            <a:endParaRPr sz="2100">
              <a:solidFill>
                <a:srgbClr val="495965"/>
              </a:solidFill>
              <a:latin typeface="Proxima Nova"/>
              <a:ea typeface="Proxima Nova"/>
              <a:cs typeface="Proxima Nova"/>
              <a:sym typeface="Proxima Nova"/>
            </a:endParaRPr>
          </a:p>
        </p:txBody>
      </p:sp>
      <p:sp>
        <p:nvSpPr>
          <p:cNvPr id="144" name="Google Shape;144;p20"/>
          <p:cNvSpPr txBox="1"/>
          <p:nvPr/>
        </p:nvSpPr>
        <p:spPr>
          <a:xfrm>
            <a:off x="2050599" y="2242926"/>
            <a:ext cx="4609200" cy="33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100">
                <a:solidFill>
                  <a:srgbClr val="495965"/>
                </a:solidFill>
                <a:latin typeface="Proxima Nova"/>
                <a:ea typeface="Proxima Nova"/>
                <a:cs typeface="Proxima Nova"/>
                <a:sym typeface="Proxima Nova"/>
              </a:rPr>
              <a:t>3.   Know and Winnow Your Choices</a:t>
            </a:r>
            <a:endParaRPr sz="2100">
              <a:solidFill>
                <a:srgbClr val="495965"/>
              </a:solidFill>
              <a:latin typeface="Proxima Nova"/>
              <a:ea typeface="Proxima Nova"/>
              <a:cs typeface="Proxima Nova"/>
              <a:sym typeface="Proxima Nova"/>
            </a:endParaRPr>
          </a:p>
        </p:txBody>
      </p:sp>
      <p:sp>
        <p:nvSpPr>
          <p:cNvPr id="145" name="Google Shape;145;p20"/>
          <p:cNvSpPr txBox="1"/>
          <p:nvPr/>
        </p:nvSpPr>
        <p:spPr>
          <a:xfrm>
            <a:off x="2050599" y="2775544"/>
            <a:ext cx="46092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100">
                <a:solidFill>
                  <a:srgbClr val="495965"/>
                </a:solidFill>
                <a:latin typeface="Proxima Nova"/>
                <a:ea typeface="Proxima Nova"/>
                <a:cs typeface="Proxima Nova"/>
                <a:sym typeface="Proxima Nova"/>
              </a:rPr>
              <a:t>4.   Investigate the Materials</a:t>
            </a:r>
            <a:endParaRPr sz="2100">
              <a:solidFill>
                <a:srgbClr val="495965"/>
              </a:solidFill>
              <a:latin typeface="Proxima Nova"/>
              <a:ea typeface="Proxima Nova"/>
              <a:cs typeface="Proxima Nova"/>
              <a:sym typeface="Proxima Nova"/>
            </a:endParaRPr>
          </a:p>
        </p:txBody>
      </p:sp>
      <p:sp>
        <p:nvSpPr>
          <p:cNvPr id="146" name="Google Shape;146;p20"/>
          <p:cNvSpPr txBox="1"/>
          <p:nvPr/>
        </p:nvSpPr>
        <p:spPr>
          <a:xfrm>
            <a:off x="2050599" y="3536752"/>
            <a:ext cx="46092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100">
                <a:solidFill>
                  <a:srgbClr val="495965"/>
                </a:solidFill>
                <a:latin typeface="Proxima Nova"/>
                <a:ea typeface="Proxima Nova"/>
                <a:cs typeface="Proxima Nova"/>
                <a:sym typeface="Proxima Nova"/>
              </a:rPr>
              <a:t>5.   Decide and Prepare to Launch</a:t>
            </a:r>
            <a:endParaRPr sz="2100">
              <a:solidFill>
                <a:srgbClr val="495965"/>
              </a:solidFill>
              <a:latin typeface="Proxima Nova"/>
              <a:ea typeface="Proxima Nova"/>
              <a:cs typeface="Proxima Nova"/>
              <a:sym typeface="Proxima Nova"/>
            </a:endParaRPr>
          </a:p>
        </p:txBody>
      </p:sp>
      <p:sp>
        <p:nvSpPr>
          <p:cNvPr id="147" name="Google Shape;147;p20"/>
          <p:cNvSpPr txBox="1"/>
          <p:nvPr/>
        </p:nvSpPr>
        <p:spPr>
          <a:xfrm>
            <a:off x="2050599" y="4064645"/>
            <a:ext cx="46092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100">
                <a:solidFill>
                  <a:srgbClr val="495965"/>
                </a:solidFill>
                <a:latin typeface="Proxima Nova"/>
                <a:ea typeface="Proxima Nova"/>
                <a:cs typeface="Proxima Nova"/>
                <a:sym typeface="Proxima Nova"/>
              </a:rPr>
              <a:t>6.   Implement the Materials</a:t>
            </a:r>
            <a:r>
              <a:rPr lang="en" sz="2100">
                <a:solidFill>
                  <a:srgbClr val="E8E8E8"/>
                </a:solidFill>
                <a:latin typeface="Proxima Nova"/>
                <a:ea typeface="Proxima Nova"/>
                <a:cs typeface="Proxima Nova"/>
                <a:sym typeface="Proxima Nova"/>
              </a:rPr>
              <a:t> </a:t>
            </a:r>
            <a:endParaRPr sz="2100">
              <a:solidFill>
                <a:srgbClr val="E8E8E8"/>
              </a:solidFill>
              <a:latin typeface="Proxima Nova"/>
              <a:ea typeface="Proxima Nova"/>
              <a:cs typeface="Proxima Nova"/>
              <a:sym typeface="Proxima Nova"/>
            </a:endParaRPr>
          </a:p>
        </p:txBody>
      </p:sp>
      <p:sp>
        <p:nvSpPr>
          <p:cNvPr id="148" name="Google Shape;148;p20"/>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9" name="Google Shape;149;p20"/>
          <p:cNvPicPr preferRelativeResize="0"/>
          <p:nvPr/>
        </p:nvPicPr>
        <p:blipFill>
          <a:blip r:embed="rId8">
            <a:alphaModFix/>
          </a:blip>
          <a:stretch>
            <a:fillRect/>
          </a:stretch>
        </p:blipFill>
        <p:spPr>
          <a:xfrm>
            <a:off x="277263" y="4842749"/>
            <a:ext cx="660244" cy="190538"/>
          </a:xfrm>
          <a:prstGeom prst="rect">
            <a:avLst/>
          </a:prstGeom>
          <a:noFill/>
          <a:ln>
            <a:noFill/>
          </a:ln>
        </p:spPr>
      </p:pic>
      <p:sp>
        <p:nvSpPr>
          <p:cNvPr id="150" name="Google Shape;150;p20"/>
          <p:cNvSpPr/>
          <p:nvPr/>
        </p:nvSpPr>
        <p:spPr>
          <a:xfrm>
            <a:off x="6886638" y="875616"/>
            <a:ext cx="300600" cy="1144200"/>
          </a:xfrm>
          <a:prstGeom prst="rightBrace">
            <a:avLst>
              <a:gd fmla="val 50000" name="adj1"/>
              <a:gd fmla="val 50000" name="adj2"/>
            </a:avLst>
          </a:prstGeom>
          <a:noFill/>
          <a:ln cap="flat" cmpd="sng" w="19050">
            <a:solidFill>
              <a:srgbClr val="01466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0A3E59"/>
              </a:solidFill>
            </a:endParaRPr>
          </a:p>
        </p:txBody>
      </p:sp>
      <p:sp>
        <p:nvSpPr>
          <p:cNvPr id="151" name="Google Shape;151;p20"/>
          <p:cNvSpPr/>
          <p:nvPr/>
        </p:nvSpPr>
        <p:spPr>
          <a:xfrm>
            <a:off x="6886638" y="2171016"/>
            <a:ext cx="300600" cy="1144200"/>
          </a:xfrm>
          <a:prstGeom prst="rightBrace">
            <a:avLst>
              <a:gd fmla="val 50000" name="adj1"/>
              <a:gd fmla="val 50000" name="adj2"/>
            </a:avLst>
          </a:prstGeom>
          <a:noFill/>
          <a:ln cap="flat" cmpd="sng" w="19050">
            <a:solidFill>
              <a:srgbClr val="00AAE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00AAE7"/>
              </a:solidFill>
            </a:endParaRPr>
          </a:p>
        </p:txBody>
      </p:sp>
      <p:sp>
        <p:nvSpPr>
          <p:cNvPr id="152" name="Google Shape;152;p20"/>
          <p:cNvSpPr/>
          <p:nvPr/>
        </p:nvSpPr>
        <p:spPr>
          <a:xfrm>
            <a:off x="6886638" y="3466416"/>
            <a:ext cx="300600" cy="1144200"/>
          </a:xfrm>
          <a:prstGeom prst="rightBrace">
            <a:avLst>
              <a:gd fmla="val 50000" name="adj1"/>
              <a:gd fmla="val 50000" name="adj2"/>
            </a:avLst>
          </a:prstGeom>
          <a:noFill/>
          <a:ln cap="flat" cmpd="sng" w="19050">
            <a:solidFill>
              <a:srgbClr val="A9DDF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20"/>
          <p:cNvSpPr txBox="1"/>
          <p:nvPr/>
        </p:nvSpPr>
        <p:spPr>
          <a:xfrm>
            <a:off x="7316600" y="1193475"/>
            <a:ext cx="1491000" cy="508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rgbClr val="495965"/>
                </a:solidFill>
                <a:latin typeface="Proxima Nova"/>
                <a:ea typeface="Proxima Nova"/>
                <a:cs typeface="Proxima Nova"/>
                <a:sym typeface="Proxima Nova"/>
              </a:rPr>
              <a:t>“Prepare” </a:t>
            </a:r>
            <a:endParaRPr b="1" sz="1600">
              <a:solidFill>
                <a:srgbClr val="495965"/>
              </a:solidFill>
              <a:latin typeface="Proxima Nova"/>
              <a:ea typeface="Proxima Nova"/>
              <a:cs typeface="Proxima Nova"/>
              <a:sym typeface="Proxima Nova"/>
            </a:endParaRPr>
          </a:p>
        </p:txBody>
      </p:sp>
      <p:sp>
        <p:nvSpPr>
          <p:cNvPr id="154" name="Google Shape;154;p20"/>
          <p:cNvSpPr txBox="1"/>
          <p:nvPr/>
        </p:nvSpPr>
        <p:spPr>
          <a:xfrm>
            <a:off x="7316600" y="2514335"/>
            <a:ext cx="1491000" cy="44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rgbClr val="495965"/>
                </a:solidFill>
                <a:latin typeface="Proxima Nova"/>
                <a:ea typeface="Proxima Nova"/>
                <a:cs typeface="Proxima Nova"/>
                <a:sym typeface="Proxima Nova"/>
              </a:rPr>
              <a:t>“Study” </a:t>
            </a:r>
            <a:endParaRPr b="1" sz="1600">
              <a:solidFill>
                <a:srgbClr val="495965"/>
              </a:solidFill>
              <a:latin typeface="Proxima Nova"/>
              <a:ea typeface="Proxima Nova"/>
              <a:cs typeface="Proxima Nova"/>
              <a:sym typeface="Proxima Nova"/>
            </a:endParaRPr>
          </a:p>
        </p:txBody>
      </p:sp>
      <p:sp>
        <p:nvSpPr>
          <p:cNvPr id="155" name="Google Shape;155;p20"/>
          <p:cNvSpPr txBox="1"/>
          <p:nvPr/>
        </p:nvSpPr>
        <p:spPr>
          <a:xfrm>
            <a:off x="7316600" y="3573057"/>
            <a:ext cx="1491000" cy="882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rgbClr val="495965"/>
                </a:solidFill>
                <a:latin typeface="Proxima Nova"/>
                <a:ea typeface="Proxima Nova"/>
                <a:cs typeface="Proxima Nova"/>
                <a:sym typeface="Proxima Nova"/>
              </a:rPr>
              <a:t>“Prepare to Launch &amp; Implement” </a:t>
            </a:r>
            <a:endParaRPr b="1" sz="1600">
              <a:solidFill>
                <a:srgbClr val="495965"/>
              </a:solidFill>
              <a:latin typeface="Proxima Nova"/>
              <a:ea typeface="Proxima Nova"/>
              <a:cs typeface="Proxima Nova"/>
              <a:sym typeface="Proxima Nov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elcome" type="secHead">
  <p:cSld name="SECTION_HEADER">
    <p:spTree>
      <p:nvGrpSpPr>
        <p:cNvPr id="21" name="Shape 21"/>
        <p:cNvGrpSpPr/>
        <p:nvPr/>
      </p:nvGrpSpPr>
      <p:grpSpPr>
        <a:xfrm>
          <a:off x="0" y="0"/>
          <a:ext cx="0" cy="0"/>
          <a:chOff x="0" y="0"/>
          <a:chExt cx="0" cy="0"/>
        </a:xfrm>
      </p:grpSpPr>
      <p:sp>
        <p:nvSpPr>
          <p:cNvPr id="22" name="Google Shape;22;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23" name="Google Shape;23;p3"/>
          <p:cNvPicPr preferRelativeResize="0"/>
          <p:nvPr/>
        </p:nvPicPr>
        <p:blipFill>
          <a:blip r:embed="rId2">
            <a:alphaModFix/>
          </a:blip>
          <a:stretch>
            <a:fillRect/>
          </a:stretch>
        </p:blipFill>
        <p:spPr>
          <a:xfrm>
            <a:off x="2336875" y="187525"/>
            <a:ext cx="3352688" cy="1243894"/>
          </a:xfrm>
          <a:prstGeom prst="rect">
            <a:avLst/>
          </a:prstGeom>
          <a:noFill/>
          <a:ln>
            <a:noFill/>
          </a:ln>
        </p:spPr>
      </p:pic>
      <p:sp>
        <p:nvSpPr>
          <p:cNvPr id="24" name="Google Shape;24;p3"/>
          <p:cNvSpPr/>
          <p:nvPr/>
        </p:nvSpPr>
        <p:spPr>
          <a:xfrm>
            <a:off x="0" y="3821229"/>
            <a:ext cx="9144967" cy="1329598"/>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rgbClr val="A9DDF2"/>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rgbClr val="FFFFFF"/>
              </a:solidFill>
              <a:latin typeface="Century Gothic"/>
              <a:ea typeface="Century Gothic"/>
              <a:cs typeface="Century Gothic"/>
              <a:sym typeface="Century Gothic"/>
            </a:endParaRPr>
          </a:p>
        </p:txBody>
      </p:sp>
      <p:pic>
        <p:nvPicPr>
          <p:cNvPr id="25" name="Google Shape;25;p3"/>
          <p:cNvPicPr preferRelativeResize="0"/>
          <p:nvPr/>
        </p:nvPicPr>
        <p:blipFill>
          <a:blip r:embed="rId3">
            <a:alphaModFix/>
          </a:blip>
          <a:stretch>
            <a:fillRect/>
          </a:stretch>
        </p:blipFill>
        <p:spPr>
          <a:xfrm>
            <a:off x="277263" y="4842749"/>
            <a:ext cx="660244" cy="190538"/>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Blue">
  <p:cSld name="SECTION_TITLE_AND_DESCRIPTION">
    <p:spTree>
      <p:nvGrpSpPr>
        <p:cNvPr id="156" name="Shape 156"/>
        <p:cNvGrpSpPr/>
        <p:nvPr/>
      </p:nvGrpSpPr>
      <p:grpSpPr>
        <a:xfrm>
          <a:off x="0" y="0"/>
          <a:ext cx="0" cy="0"/>
          <a:chOff x="0" y="0"/>
          <a:chExt cx="0" cy="0"/>
        </a:xfrm>
      </p:grpSpPr>
      <p:sp>
        <p:nvSpPr>
          <p:cNvPr id="157" name="Google Shape;157;p21"/>
          <p:cNvSpPr/>
          <p:nvPr/>
        </p:nvSpPr>
        <p:spPr>
          <a:xfrm>
            <a:off x="0" y="0"/>
            <a:ext cx="34041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21"/>
          <p:cNvSpPr txBox="1"/>
          <p:nvPr>
            <p:ph type="title"/>
          </p:nvPr>
        </p:nvSpPr>
        <p:spPr>
          <a:xfrm>
            <a:off x="142800" y="1627525"/>
            <a:ext cx="3118500" cy="13914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3000"/>
              <a:buNone/>
              <a:defRPr sz="3000">
                <a:solidFill>
                  <a:schemeClr val="lt1"/>
                </a:solidFill>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59" name="Google Shape;159;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160" name="Google Shape;160;p21"/>
          <p:cNvPicPr preferRelativeResize="0"/>
          <p:nvPr/>
        </p:nvPicPr>
        <p:blipFill>
          <a:blip r:embed="rId2">
            <a:alphaModFix/>
          </a:blip>
          <a:stretch>
            <a:fillRect/>
          </a:stretch>
        </p:blipFill>
        <p:spPr>
          <a:xfrm>
            <a:off x="277263" y="4842749"/>
            <a:ext cx="660244" cy="190538"/>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Yellow">
  <p:cSld name="SECTION_TITLE_AND_DESCRIPTION_1">
    <p:spTree>
      <p:nvGrpSpPr>
        <p:cNvPr id="161" name="Shape 161"/>
        <p:cNvGrpSpPr/>
        <p:nvPr/>
      </p:nvGrpSpPr>
      <p:grpSpPr>
        <a:xfrm>
          <a:off x="0" y="0"/>
          <a:ext cx="0" cy="0"/>
          <a:chOff x="0" y="0"/>
          <a:chExt cx="0" cy="0"/>
        </a:xfrm>
      </p:grpSpPr>
      <p:sp>
        <p:nvSpPr>
          <p:cNvPr id="162" name="Google Shape;162;p22"/>
          <p:cNvSpPr/>
          <p:nvPr/>
        </p:nvSpPr>
        <p:spPr>
          <a:xfrm>
            <a:off x="0" y="0"/>
            <a:ext cx="3404100" cy="51435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164" name="Google Shape;164;p22"/>
          <p:cNvPicPr preferRelativeResize="0"/>
          <p:nvPr/>
        </p:nvPicPr>
        <p:blipFill>
          <a:blip r:embed="rId2">
            <a:alphaModFix/>
          </a:blip>
          <a:stretch>
            <a:fillRect/>
          </a:stretch>
        </p:blipFill>
        <p:spPr>
          <a:xfrm>
            <a:off x="277263" y="4842749"/>
            <a:ext cx="660244" cy="190538"/>
          </a:xfrm>
          <a:prstGeom prst="rect">
            <a:avLst/>
          </a:prstGeom>
          <a:noFill/>
          <a:ln>
            <a:noFill/>
          </a:ln>
        </p:spPr>
      </p:pic>
      <p:sp>
        <p:nvSpPr>
          <p:cNvPr id="165" name="Google Shape;165;p22"/>
          <p:cNvSpPr txBox="1"/>
          <p:nvPr>
            <p:ph type="title"/>
          </p:nvPr>
        </p:nvSpPr>
        <p:spPr>
          <a:xfrm>
            <a:off x="142800" y="1627525"/>
            <a:ext cx="3118500" cy="13914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lt1"/>
              </a:buClr>
              <a:buSzPts val="3000"/>
              <a:buNone/>
              <a:defRPr sz="3000">
                <a:solidFill>
                  <a:schemeClr val="lt1"/>
                </a:solidFill>
              </a:defRPr>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doption Process Simplified">
  <p:cSld name="CAPTION_ONLY">
    <p:spTree>
      <p:nvGrpSpPr>
        <p:cNvPr id="166" name="Shape 166"/>
        <p:cNvGrpSpPr/>
        <p:nvPr/>
      </p:nvGrpSpPr>
      <p:grpSpPr>
        <a:xfrm>
          <a:off x="0" y="0"/>
          <a:ext cx="0" cy="0"/>
          <a:chOff x="0" y="0"/>
          <a:chExt cx="0" cy="0"/>
        </a:xfrm>
      </p:grpSpPr>
      <p:sp>
        <p:nvSpPr>
          <p:cNvPr id="167" name="Google Shape;167;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168" name="Google Shape;168;p23"/>
          <p:cNvPicPr preferRelativeResize="0"/>
          <p:nvPr/>
        </p:nvPicPr>
        <p:blipFill>
          <a:blip r:embed="rId2">
            <a:alphaModFix/>
          </a:blip>
          <a:stretch>
            <a:fillRect/>
          </a:stretch>
        </p:blipFill>
        <p:spPr>
          <a:xfrm>
            <a:off x="686250" y="351050"/>
            <a:ext cx="5828615" cy="3331051"/>
          </a:xfrm>
          <a:prstGeom prst="rect">
            <a:avLst/>
          </a:prstGeom>
          <a:noFill/>
          <a:ln>
            <a:noFill/>
          </a:ln>
        </p:spPr>
      </p:pic>
      <p:pic>
        <p:nvPicPr>
          <p:cNvPr id="169" name="Google Shape;169;p23"/>
          <p:cNvPicPr preferRelativeResize="0"/>
          <p:nvPr/>
        </p:nvPicPr>
        <p:blipFill rotWithShape="1">
          <a:blip r:embed="rId3">
            <a:alphaModFix/>
          </a:blip>
          <a:srcRect b="14831" l="4949" r="20960" t="17477"/>
          <a:stretch/>
        </p:blipFill>
        <p:spPr>
          <a:xfrm>
            <a:off x="265498" y="4832297"/>
            <a:ext cx="887875" cy="268427"/>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Blue" type="blank">
  <p:cSld name="BLANK">
    <p:bg>
      <p:bgPr>
        <a:solidFill>
          <a:schemeClr val="lt2"/>
        </a:solidFill>
      </p:bgPr>
    </p:bg>
    <p:spTree>
      <p:nvGrpSpPr>
        <p:cNvPr id="170" name="Shape 170"/>
        <p:cNvGrpSpPr/>
        <p:nvPr/>
      </p:nvGrpSpPr>
      <p:grpSpPr>
        <a:xfrm>
          <a:off x="0" y="0"/>
          <a:ext cx="0" cy="0"/>
          <a:chOff x="0" y="0"/>
          <a:chExt cx="0" cy="0"/>
        </a:xfrm>
      </p:grpSpPr>
      <p:sp>
        <p:nvSpPr>
          <p:cNvPr id="171" name="Google Shape;171;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72" name="Google Shape;172;p24"/>
          <p:cNvSpPr/>
          <p:nvPr/>
        </p:nvSpPr>
        <p:spPr>
          <a:xfrm>
            <a:off x="914400" y="812400"/>
            <a:ext cx="7315200" cy="3518700"/>
          </a:xfrm>
          <a:prstGeom prst="rect">
            <a:avLst/>
          </a:prstGeom>
          <a:noFill/>
          <a:ln cap="flat" cmpd="sng" w="1270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entury Gothic"/>
              <a:ea typeface="Century Gothic"/>
              <a:cs typeface="Century Gothic"/>
              <a:sym typeface="Century Gothic"/>
            </a:endParaRPr>
          </a:p>
        </p:txBody>
      </p:sp>
      <p:pic>
        <p:nvPicPr>
          <p:cNvPr id="173" name="Google Shape;173;p24"/>
          <p:cNvPicPr preferRelativeResize="0"/>
          <p:nvPr/>
        </p:nvPicPr>
        <p:blipFill>
          <a:blip r:embed="rId2">
            <a:alphaModFix/>
          </a:blip>
          <a:stretch>
            <a:fillRect/>
          </a:stretch>
        </p:blipFill>
        <p:spPr>
          <a:xfrm>
            <a:off x="277263" y="4842749"/>
            <a:ext cx="660244" cy="190538"/>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Dark Blue">
  <p:cSld name="BLANK_1">
    <p:bg>
      <p:bgPr>
        <a:solidFill>
          <a:schemeClr val="dk1"/>
        </a:solidFill>
      </p:bgPr>
    </p:bg>
    <p:spTree>
      <p:nvGrpSpPr>
        <p:cNvPr id="174" name="Shape 174"/>
        <p:cNvGrpSpPr/>
        <p:nvPr/>
      </p:nvGrpSpPr>
      <p:grpSpPr>
        <a:xfrm>
          <a:off x="0" y="0"/>
          <a:ext cx="0" cy="0"/>
          <a:chOff x="0" y="0"/>
          <a:chExt cx="0" cy="0"/>
        </a:xfrm>
      </p:grpSpPr>
      <p:sp>
        <p:nvSpPr>
          <p:cNvPr id="175" name="Google Shape;175;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76" name="Google Shape;176;p25"/>
          <p:cNvSpPr/>
          <p:nvPr/>
        </p:nvSpPr>
        <p:spPr>
          <a:xfrm>
            <a:off x="914400" y="812400"/>
            <a:ext cx="7315200" cy="3518700"/>
          </a:xfrm>
          <a:prstGeom prst="rect">
            <a:avLst/>
          </a:prstGeom>
          <a:noFill/>
          <a:ln cap="flat" cmpd="sng" w="1270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entury Gothic"/>
              <a:ea typeface="Century Gothic"/>
              <a:cs typeface="Century Gothic"/>
              <a:sym typeface="Century Gothic"/>
            </a:endParaRPr>
          </a:p>
        </p:txBody>
      </p:sp>
      <p:pic>
        <p:nvPicPr>
          <p:cNvPr id="177" name="Google Shape;177;p25"/>
          <p:cNvPicPr preferRelativeResize="0"/>
          <p:nvPr/>
        </p:nvPicPr>
        <p:blipFill>
          <a:blip r:embed="rId2">
            <a:alphaModFix/>
          </a:blip>
          <a:stretch>
            <a:fillRect/>
          </a:stretch>
        </p:blipFill>
        <p:spPr>
          <a:xfrm>
            <a:off x="277263" y="4842749"/>
            <a:ext cx="660244" cy="190538"/>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Yellow">
  <p:cSld name="BLANK_1_1">
    <p:bg>
      <p:bgPr>
        <a:solidFill>
          <a:schemeClr val="accent5"/>
        </a:solidFill>
      </p:bgPr>
    </p:bg>
    <p:spTree>
      <p:nvGrpSpPr>
        <p:cNvPr id="178" name="Shape 178"/>
        <p:cNvGrpSpPr/>
        <p:nvPr/>
      </p:nvGrpSpPr>
      <p:grpSpPr>
        <a:xfrm>
          <a:off x="0" y="0"/>
          <a:ext cx="0" cy="0"/>
          <a:chOff x="0" y="0"/>
          <a:chExt cx="0" cy="0"/>
        </a:xfrm>
      </p:grpSpPr>
      <p:sp>
        <p:nvSpPr>
          <p:cNvPr id="179" name="Google Shape;179;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80" name="Google Shape;180;p26"/>
          <p:cNvSpPr/>
          <p:nvPr/>
        </p:nvSpPr>
        <p:spPr>
          <a:xfrm>
            <a:off x="914400" y="812400"/>
            <a:ext cx="7315200" cy="3518700"/>
          </a:xfrm>
          <a:prstGeom prst="rect">
            <a:avLst/>
          </a:prstGeom>
          <a:noFill/>
          <a:ln cap="flat" cmpd="sng" w="1270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entury Gothic"/>
              <a:ea typeface="Century Gothic"/>
              <a:cs typeface="Century Gothic"/>
              <a:sym typeface="Century Gothic"/>
            </a:endParaRPr>
          </a:p>
        </p:txBody>
      </p:sp>
      <p:pic>
        <p:nvPicPr>
          <p:cNvPr id="181" name="Google Shape;181;p26"/>
          <p:cNvPicPr preferRelativeResize="0"/>
          <p:nvPr/>
        </p:nvPicPr>
        <p:blipFill>
          <a:blip r:embed="rId2">
            <a:alphaModFix/>
          </a:blip>
          <a:stretch>
            <a:fillRect/>
          </a:stretch>
        </p:blipFill>
        <p:spPr>
          <a:xfrm>
            <a:off x="277263" y="4842749"/>
            <a:ext cx="660244" cy="190538"/>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Dark Grey">
  <p:cSld name="BLANK_1_1_1">
    <p:bg>
      <p:bgPr>
        <a:solidFill>
          <a:schemeClr val="accent2"/>
        </a:solidFill>
      </p:bgPr>
    </p:bg>
    <p:spTree>
      <p:nvGrpSpPr>
        <p:cNvPr id="182" name="Shape 182"/>
        <p:cNvGrpSpPr/>
        <p:nvPr/>
      </p:nvGrpSpPr>
      <p:grpSpPr>
        <a:xfrm>
          <a:off x="0" y="0"/>
          <a:ext cx="0" cy="0"/>
          <a:chOff x="0" y="0"/>
          <a:chExt cx="0" cy="0"/>
        </a:xfrm>
      </p:grpSpPr>
      <p:sp>
        <p:nvSpPr>
          <p:cNvPr id="183" name="Google Shape;183;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84" name="Google Shape;184;p27"/>
          <p:cNvSpPr/>
          <p:nvPr/>
        </p:nvSpPr>
        <p:spPr>
          <a:xfrm>
            <a:off x="914400" y="812400"/>
            <a:ext cx="7315200" cy="3518700"/>
          </a:xfrm>
          <a:prstGeom prst="rect">
            <a:avLst/>
          </a:prstGeom>
          <a:noFill/>
          <a:ln cap="flat" cmpd="sng" w="1270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entury Gothic"/>
              <a:ea typeface="Century Gothic"/>
              <a:cs typeface="Century Gothic"/>
              <a:sym typeface="Century Gothic"/>
            </a:endParaRPr>
          </a:p>
        </p:txBody>
      </p:sp>
      <p:pic>
        <p:nvPicPr>
          <p:cNvPr id="185" name="Google Shape;185;p27"/>
          <p:cNvPicPr preferRelativeResize="0"/>
          <p:nvPr/>
        </p:nvPicPr>
        <p:blipFill>
          <a:blip r:embed="rId2">
            <a:alphaModFix/>
          </a:blip>
          <a:stretch>
            <a:fillRect/>
          </a:stretch>
        </p:blipFill>
        <p:spPr>
          <a:xfrm>
            <a:off x="277263" y="4842749"/>
            <a:ext cx="660244" cy="190538"/>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Grey">
  <p:cSld name="BLANK_1_1_1_1">
    <p:bg>
      <p:bgPr>
        <a:solidFill>
          <a:schemeClr val="dk2"/>
        </a:solidFill>
      </p:bgPr>
    </p:bg>
    <p:spTree>
      <p:nvGrpSpPr>
        <p:cNvPr id="186" name="Shape 186"/>
        <p:cNvGrpSpPr/>
        <p:nvPr/>
      </p:nvGrpSpPr>
      <p:grpSpPr>
        <a:xfrm>
          <a:off x="0" y="0"/>
          <a:ext cx="0" cy="0"/>
          <a:chOff x="0" y="0"/>
          <a:chExt cx="0" cy="0"/>
        </a:xfrm>
      </p:grpSpPr>
      <p:sp>
        <p:nvSpPr>
          <p:cNvPr id="187" name="Google Shape;187;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88" name="Google Shape;188;p28"/>
          <p:cNvSpPr/>
          <p:nvPr/>
        </p:nvSpPr>
        <p:spPr>
          <a:xfrm>
            <a:off x="914400" y="812400"/>
            <a:ext cx="7315200" cy="3518700"/>
          </a:xfrm>
          <a:prstGeom prst="rect">
            <a:avLst/>
          </a:prstGeom>
          <a:noFill/>
          <a:ln cap="flat" cmpd="sng" w="1270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entury Gothic"/>
              <a:ea typeface="Century Gothic"/>
              <a:cs typeface="Century Gothic"/>
              <a:sym typeface="Century Gothic"/>
            </a:endParaRPr>
          </a:p>
        </p:txBody>
      </p:sp>
      <p:pic>
        <p:nvPicPr>
          <p:cNvPr id="189" name="Google Shape;189;p28"/>
          <p:cNvPicPr preferRelativeResize="0"/>
          <p:nvPr/>
        </p:nvPicPr>
        <p:blipFill>
          <a:blip r:embed="rId2">
            <a:alphaModFix/>
          </a:blip>
          <a:stretch>
            <a:fillRect/>
          </a:stretch>
        </p:blipFill>
        <p:spPr>
          <a:xfrm>
            <a:off x="277263" y="4842749"/>
            <a:ext cx="660244" cy="190538"/>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eory of Action">
  <p:cSld name="BLANK_1_1_1_1_1">
    <p:spTree>
      <p:nvGrpSpPr>
        <p:cNvPr id="190" name="Shape 190"/>
        <p:cNvGrpSpPr/>
        <p:nvPr/>
      </p:nvGrpSpPr>
      <p:grpSpPr>
        <a:xfrm>
          <a:off x="0" y="0"/>
          <a:ext cx="0" cy="0"/>
          <a:chOff x="0" y="0"/>
          <a:chExt cx="0" cy="0"/>
        </a:xfrm>
      </p:grpSpPr>
      <p:sp>
        <p:nvSpPr>
          <p:cNvPr id="191" name="Google Shape;191;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92" name="Google Shape;192;p29"/>
          <p:cNvSpPr/>
          <p:nvPr/>
        </p:nvSpPr>
        <p:spPr>
          <a:xfrm>
            <a:off x="-50" y="909600"/>
            <a:ext cx="2286000" cy="3535500"/>
          </a:xfrm>
          <a:prstGeom prst="rect">
            <a:avLst/>
          </a:prstGeom>
          <a:solidFill>
            <a:srgbClr val="0A3E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sp>
        <p:nvSpPr>
          <p:cNvPr id="193" name="Google Shape;193;p29"/>
          <p:cNvSpPr/>
          <p:nvPr/>
        </p:nvSpPr>
        <p:spPr>
          <a:xfrm>
            <a:off x="2285997" y="909600"/>
            <a:ext cx="2286000" cy="3535500"/>
          </a:xfrm>
          <a:prstGeom prst="rect">
            <a:avLst/>
          </a:prstGeom>
          <a:solidFill>
            <a:srgbClr val="00AAE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sp>
        <p:nvSpPr>
          <p:cNvPr id="194" name="Google Shape;194;p29"/>
          <p:cNvSpPr/>
          <p:nvPr/>
        </p:nvSpPr>
        <p:spPr>
          <a:xfrm>
            <a:off x="4572018" y="909600"/>
            <a:ext cx="2286000" cy="3535500"/>
          </a:xfrm>
          <a:prstGeom prst="rect">
            <a:avLst/>
          </a:prstGeom>
          <a:solidFill>
            <a:srgbClr val="FFD77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sp>
        <p:nvSpPr>
          <p:cNvPr id="195" name="Google Shape;195;p29"/>
          <p:cNvSpPr/>
          <p:nvPr/>
        </p:nvSpPr>
        <p:spPr>
          <a:xfrm>
            <a:off x="6858052" y="909600"/>
            <a:ext cx="2286000" cy="3535500"/>
          </a:xfrm>
          <a:prstGeom prst="rect">
            <a:avLst/>
          </a:prstGeom>
          <a:solidFill>
            <a:srgbClr val="414D5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pic>
        <p:nvPicPr>
          <p:cNvPr id="196" name="Google Shape;196;p29"/>
          <p:cNvPicPr preferRelativeResize="0"/>
          <p:nvPr/>
        </p:nvPicPr>
        <p:blipFill>
          <a:blip r:embed="rId2">
            <a:alphaModFix/>
          </a:blip>
          <a:stretch>
            <a:fillRect/>
          </a:stretch>
        </p:blipFill>
        <p:spPr>
          <a:xfrm>
            <a:off x="527963" y="1634811"/>
            <a:ext cx="864108" cy="864108"/>
          </a:xfrm>
          <a:prstGeom prst="rect">
            <a:avLst/>
          </a:prstGeom>
          <a:noFill/>
          <a:ln>
            <a:noFill/>
          </a:ln>
        </p:spPr>
      </p:pic>
      <p:pic>
        <p:nvPicPr>
          <p:cNvPr id="197" name="Google Shape;197;p29"/>
          <p:cNvPicPr preferRelativeResize="0"/>
          <p:nvPr/>
        </p:nvPicPr>
        <p:blipFill>
          <a:blip r:embed="rId3">
            <a:alphaModFix/>
          </a:blip>
          <a:stretch>
            <a:fillRect/>
          </a:stretch>
        </p:blipFill>
        <p:spPr>
          <a:xfrm>
            <a:off x="2813813" y="1628924"/>
            <a:ext cx="864108" cy="864108"/>
          </a:xfrm>
          <a:prstGeom prst="rect">
            <a:avLst/>
          </a:prstGeom>
          <a:noFill/>
          <a:ln>
            <a:noFill/>
          </a:ln>
        </p:spPr>
      </p:pic>
      <p:pic>
        <p:nvPicPr>
          <p:cNvPr id="198" name="Google Shape;198;p29"/>
          <p:cNvPicPr preferRelativeResize="0"/>
          <p:nvPr/>
        </p:nvPicPr>
        <p:blipFill>
          <a:blip r:embed="rId4">
            <a:alphaModFix/>
          </a:blip>
          <a:stretch>
            <a:fillRect/>
          </a:stretch>
        </p:blipFill>
        <p:spPr>
          <a:xfrm>
            <a:off x="5099300" y="1634765"/>
            <a:ext cx="864108" cy="864108"/>
          </a:xfrm>
          <a:prstGeom prst="rect">
            <a:avLst/>
          </a:prstGeom>
          <a:noFill/>
          <a:ln>
            <a:noFill/>
          </a:ln>
        </p:spPr>
      </p:pic>
      <p:pic>
        <p:nvPicPr>
          <p:cNvPr id="199" name="Google Shape;199;p29"/>
          <p:cNvPicPr preferRelativeResize="0"/>
          <p:nvPr/>
        </p:nvPicPr>
        <p:blipFill>
          <a:blip r:embed="rId5">
            <a:alphaModFix/>
          </a:blip>
          <a:stretch>
            <a:fillRect/>
          </a:stretch>
        </p:blipFill>
        <p:spPr>
          <a:xfrm>
            <a:off x="7386325" y="1629693"/>
            <a:ext cx="864108" cy="864108"/>
          </a:xfrm>
          <a:prstGeom prst="rect">
            <a:avLst/>
          </a:prstGeom>
          <a:noFill/>
          <a:ln>
            <a:noFill/>
          </a:ln>
        </p:spPr>
      </p:pic>
      <p:sp>
        <p:nvSpPr>
          <p:cNvPr id="200" name="Google Shape;200;p29"/>
          <p:cNvSpPr txBox="1"/>
          <p:nvPr/>
        </p:nvSpPr>
        <p:spPr>
          <a:xfrm>
            <a:off x="214750" y="3403775"/>
            <a:ext cx="1856400" cy="1210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 sz="1800">
                <a:solidFill>
                  <a:srgbClr val="FFFFFF"/>
                </a:solidFill>
                <a:latin typeface="Proxima Nova"/>
                <a:ea typeface="Proxima Nova"/>
                <a:cs typeface="Proxima Nova"/>
                <a:sym typeface="Proxima Nova"/>
              </a:rPr>
              <a:t>IDENTIFY EXCELLENCE</a:t>
            </a:r>
            <a:endParaRPr>
              <a:solidFill>
                <a:srgbClr val="FFFFFF"/>
              </a:solidFill>
              <a:latin typeface="Proxima Nova"/>
              <a:ea typeface="Proxima Nova"/>
              <a:cs typeface="Proxima Nova"/>
              <a:sym typeface="Proxima Nova"/>
            </a:endParaRPr>
          </a:p>
        </p:txBody>
      </p:sp>
      <p:sp>
        <p:nvSpPr>
          <p:cNvPr id="201" name="Google Shape;201;p29"/>
          <p:cNvSpPr txBox="1"/>
          <p:nvPr/>
        </p:nvSpPr>
        <p:spPr>
          <a:xfrm>
            <a:off x="2500850" y="3277725"/>
            <a:ext cx="1856400" cy="13248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 sz="1800">
                <a:solidFill>
                  <a:srgbClr val="FFFFFF"/>
                </a:solidFill>
                <a:latin typeface="Proxima Nova"/>
                <a:ea typeface="Proxima Nova"/>
                <a:cs typeface="Proxima Nova"/>
                <a:sym typeface="Proxima Nova"/>
              </a:rPr>
              <a:t>INCREASE</a:t>
            </a:r>
            <a:endParaRPr>
              <a:latin typeface="Proxima Nova"/>
              <a:ea typeface="Proxima Nova"/>
              <a:cs typeface="Proxima Nova"/>
              <a:sym typeface="Proxima Nova"/>
            </a:endParaRPr>
          </a:p>
          <a:p>
            <a:pPr indent="0" lvl="0" marL="0" marR="0" rtl="0" algn="ctr">
              <a:spcBef>
                <a:spcPts val="0"/>
              </a:spcBef>
              <a:spcAft>
                <a:spcPts val="0"/>
              </a:spcAft>
              <a:buNone/>
            </a:pPr>
            <a:r>
              <a:rPr b="1" lang="en" sz="1800">
                <a:solidFill>
                  <a:srgbClr val="FFFFFF"/>
                </a:solidFill>
                <a:latin typeface="Proxima Nova"/>
                <a:ea typeface="Proxima Nova"/>
                <a:cs typeface="Proxima Nova"/>
                <a:sym typeface="Proxima Nova"/>
              </a:rPr>
              <a:t>DEMAND FOR EXCELLENCE</a:t>
            </a:r>
            <a:endParaRPr>
              <a:latin typeface="Proxima Nova"/>
              <a:ea typeface="Proxima Nova"/>
              <a:cs typeface="Proxima Nova"/>
              <a:sym typeface="Proxima Nova"/>
            </a:endParaRPr>
          </a:p>
        </p:txBody>
      </p:sp>
      <p:sp>
        <p:nvSpPr>
          <p:cNvPr id="202" name="Google Shape;202;p29"/>
          <p:cNvSpPr txBox="1"/>
          <p:nvPr/>
        </p:nvSpPr>
        <p:spPr>
          <a:xfrm>
            <a:off x="4786850" y="3403774"/>
            <a:ext cx="1856400" cy="870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 sz="1800">
                <a:solidFill>
                  <a:srgbClr val="434343"/>
                </a:solidFill>
                <a:latin typeface="Proxima Nova"/>
                <a:ea typeface="Proxima Nova"/>
                <a:cs typeface="Proxima Nova"/>
                <a:sym typeface="Proxima Nova"/>
              </a:rPr>
              <a:t>IMPROVE</a:t>
            </a:r>
            <a:endParaRPr>
              <a:solidFill>
                <a:srgbClr val="434343"/>
              </a:solidFill>
              <a:latin typeface="Proxima Nova"/>
              <a:ea typeface="Proxima Nova"/>
              <a:cs typeface="Proxima Nova"/>
              <a:sym typeface="Proxima Nova"/>
            </a:endParaRPr>
          </a:p>
          <a:p>
            <a:pPr indent="0" lvl="0" marL="0" marR="0" rtl="0" algn="ctr">
              <a:spcBef>
                <a:spcPts val="0"/>
              </a:spcBef>
              <a:spcAft>
                <a:spcPts val="0"/>
              </a:spcAft>
              <a:buNone/>
            </a:pPr>
            <a:r>
              <a:rPr b="1" lang="en" sz="1800">
                <a:solidFill>
                  <a:srgbClr val="434343"/>
                </a:solidFill>
                <a:latin typeface="Proxima Nova"/>
                <a:ea typeface="Proxima Nova"/>
                <a:cs typeface="Proxima Nova"/>
                <a:sym typeface="Proxima Nova"/>
              </a:rPr>
              <a:t>MATERIALS</a:t>
            </a:r>
            <a:endParaRPr>
              <a:solidFill>
                <a:srgbClr val="434343"/>
              </a:solidFill>
              <a:latin typeface="Proxima Nova"/>
              <a:ea typeface="Proxima Nova"/>
              <a:cs typeface="Proxima Nova"/>
              <a:sym typeface="Proxima Nova"/>
            </a:endParaRPr>
          </a:p>
        </p:txBody>
      </p:sp>
      <p:sp>
        <p:nvSpPr>
          <p:cNvPr id="203" name="Google Shape;203;p29"/>
          <p:cNvSpPr txBox="1"/>
          <p:nvPr/>
        </p:nvSpPr>
        <p:spPr>
          <a:xfrm>
            <a:off x="7072850" y="3012336"/>
            <a:ext cx="1856400" cy="15699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 sz="1800">
                <a:solidFill>
                  <a:srgbClr val="FFFFFF"/>
                </a:solidFill>
                <a:latin typeface="Proxima Nova"/>
                <a:ea typeface="Proxima Nova"/>
                <a:cs typeface="Proxima Nova"/>
                <a:sym typeface="Proxima Nova"/>
              </a:rPr>
              <a:t>BETTER</a:t>
            </a:r>
            <a:endParaRPr>
              <a:latin typeface="Proxima Nova"/>
              <a:ea typeface="Proxima Nova"/>
              <a:cs typeface="Proxima Nova"/>
              <a:sym typeface="Proxima Nova"/>
            </a:endParaRPr>
          </a:p>
          <a:p>
            <a:pPr indent="0" lvl="0" marL="0" marR="0" rtl="0" algn="ctr">
              <a:spcBef>
                <a:spcPts val="0"/>
              </a:spcBef>
              <a:spcAft>
                <a:spcPts val="0"/>
              </a:spcAft>
              <a:buNone/>
            </a:pPr>
            <a:r>
              <a:rPr b="1" lang="en" sz="1800">
                <a:solidFill>
                  <a:srgbClr val="FFFFFF"/>
                </a:solidFill>
                <a:latin typeface="Proxima Nova"/>
                <a:ea typeface="Proxima Nova"/>
                <a:cs typeface="Proxima Nova"/>
                <a:sym typeface="Proxima Nova"/>
              </a:rPr>
              <a:t>OUTCOMES FOR STUDENTS</a:t>
            </a:r>
            <a:endParaRPr>
              <a:latin typeface="Proxima Nova"/>
              <a:ea typeface="Proxima Nova"/>
              <a:cs typeface="Proxima Nova"/>
              <a:sym typeface="Proxima Nova"/>
            </a:endParaRPr>
          </a:p>
        </p:txBody>
      </p:sp>
      <p:pic>
        <p:nvPicPr>
          <p:cNvPr id="204" name="Google Shape;204;p29"/>
          <p:cNvPicPr preferRelativeResize="0"/>
          <p:nvPr/>
        </p:nvPicPr>
        <p:blipFill rotWithShape="1">
          <a:blip r:embed="rId6">
            <a:alphaModFix/>
          </a:blip>
          <a:srcRect b="14831" l="4949" r="20960" t="17477"/>
          <a:stretch/>
        </p:blipFill>
        <p:spPr>
          <a:xfrm>
            <a:off x="265498" y="4832297"/>
            <a:ext cx="887875" cy="268427"/>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ation">
  <p:cSld name="BLANK_1_1_1_1_1_1">
    <p:bg>
      <p:bgPr>
        <a:solidFill>
          <a:schemeClr val="lt2"/>
        </a:solidFill>
      </p:bgPr>
    </p:bg>
    <p:spTree>
      <p:nvGrpSpPr>
        <p:cNvPr id="205" name="Shape 205"/>
        <p:cNvGrpSpPr/>
        <p:nvPr/>
      </p:nvGrpSpPr>
      <p:grpSpPr>
        <a:xfrm>
          <a:off x="0" y="0"/>
          <a:ext cx="0" cy="0"/>
          <a:chOff x="0" y="0"/>
          <a:chExt cx="0" cy="0"/>
        </a:xfrm>
      </p:grpSpPr>
      <p:sp>
        <p:nvSpPr>
          <p:cNvPr id="206" name="Google Shape;206;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207" name="Google Shape;207;p30"/>
          <p:cNvPicPr preferRelativeResize="0"/>
          <p:nvPr/>
        </p:nvPicPr>
        <p:blipFill rotWithShape="1">
          <a:blip r:embed="rId2">
            <a:alphaModFix/>
          </a:blip>
          <a:srcRect b="28472" l="31223" r="33571" t="19446"/>
          <a:stretch/>
        </p:blipFill>
        <p:spPr>
          <a:xfrm>
            <a:off x="1090800" y="1310156"/>
            <a:ext cx="801624" cy="558001"/>
          </a:xfrm>
          <a:prstGeom prst="rect">
            <a:avLst/>
          </a:prstGeom>
          <a:noFill/>
          <a:ln>
            <a:noFill/>
          </a:ln>
        </p:spPr>
      </p:pic>
      <p:pic>
        <p:nvPicPr>
          <p:cNvPr id="208" name="Google Shape;208;p30"/>
          <p:cNvPicPr preferRelativeResize="0"/>
          <p:nvPr/>
        </p:nvPicPr>
        <p:blipFill rotWithShape="1">
          <a:blip r:embed="rId2">
            <a:alphaModFix/>
          </a:blip>
          <a:srcRect b="28472" l="31223" r="33571" t="19446"/>
          <a:stretch/>
        </p:blipFill>
        <p:spPr>
          <a:xfrm rot="10800000">
            <a:off x="6994901" y="2707968"/>
            <a:ext cx="791899" cy="558001"/>
          </a:xfrm>
          <a:prstGeom prst="rect">
            <a:avLst/>
          </a:prstGeom>
          <a:noFill/>
          <a:ln>
            <a:noFill/>
          </a:ln>
        </p:spPr>
      </p:pic>
      <p:sp>
        <p:nvSpPr>
          <p:cNvPr id="209" name="Google Shape;209;p30"/>
          <p:cNvSpPr txBox="1"/>
          <p:nvPr>
            <p:ph type="title"/>
          </p:nvPr>
        </p:nvSpPr>
        <p:spPr>
          <a:xfrm>
            <a:off x="2428800" y="1739350"/>
            <a:ext cx="4155900" cy="11058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lt1"/>
              </a:buClr>
              <a:buSzPts val="2400"/>
              <a:buNone/>
              <a:defRPr b="0" sz="2400">
                <a:solidFill>
                  <a:schemeClr val="lt1"/>
                </a:solidFill>
              </a:defRPr>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 - Bulleted" type="tx">
  <p:cSld name="TITLE_AND_BODY">
    <p:spTree>
      <p:nvGrpSpPr>
        <p:cNvPr id="26" name="Shape 26"/>
        <p:cNvGrpSpPr/>
        <p:nvPr/>
      </p:nvGrpSpPr>
      <p:grpSpPr>
        <a:xfrm>
          <a:off x="0" y="0"/>
          <a:ext cx="0" cy="0"/>
          <a:chOff x="0" y="0"/>
          <a:chExt cx="0" cy="0"/>
        </a:xfrm>
      </p:grpSpPr>
      <p:sp>
        <p:nvSpPr>
          <p:cNvPr id="27" name="Google Shape;27;p4"/>
          <p:cNvSpPr txBox="1"/>
          <p:nvPr>
            <p:ph type="title"/>
          </p:nvPr>
        </p:nvSpPr>
        <p:spPr>
          <a:xfrm>
            <a:off x="199900" y="1717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8" name="Google Shape;28;p4"/>
          <p:cNvSpPr txBox="1"/>
          <p:nvPr>
            <p:ph idx="1" type="body"/>
          </p:nvPr>
        </p:nvSpPr>
        <p:spPr>
          <a:xfrm>
            <a:off x="311700" y="885275"/>
            <a:ext cx="8520600" cy="36837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30" name="Google Shape;30;p4"/>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1" name="Google Shape;31;p4"/>
          <p:cNvPicPr preferRelativeResize="0"/>
          <p:nvPr/>
        </p:nvPicPr>
        <p:blipFill>
          <a:blip r:embed="rId2">
            <a:alphaModFix/>
          </a:blip>
          <a:stretch>
            <a:fillRect/>
          </a:stretch>
        </p:blipFill>
        <p:spPr>
          <a:xfrm>
            <a:off x="277263" y="4842749"/>
            <a:ext cx="660244" cy="190538"/>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pact">
  <p:cSld name="BLANK_1_1_1_1_1_1_1">
    <p:bg>
      <p:bgPr>
        <a:solidFill>
          <a:schemeClr val="accent5"/>
        </a:solidFill>
      </p:bgPr>
    </p:bg>
    <p:spTree>
      <p:nvGrpSpPr>
        <p:cNvPr id="210" name="Shape 210"/>
        <p:cNvGrpSpPr/>
        <p:nvPr/>
      </p:nvGrpSpPr>
      <p:grpSpPr>
        <a:xfrm>
          <a:off x="0" y="0"/>
          <a:ext cx="0" cy="0"/>
          <a:chOff x="0" y="0"/>
          <a:chExt cx="0" cy="0"/>
        </a:xfrm>
      </p:grpSpPr>
      <p:sp>
        <p:nvSpPr>
          <p:cNvPr id="211" name="Google Shape;211;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12" name="Google Shape;212;p31"/>
          <p:cNvSpPr/>
          <p:nvPr/>
        </p:nvSpPr>
        <p:spPr>
          <a:xfrm>
            <a:off x="-6900" y="0"/>
            <a:ext cx="9157800" cy="1218300"/>
          </a:xfrm>
          <a:prstGeom prst="rect">
            <a:avLst/>
          </a:prstGeom>
          <a:solidFill>
            <a:srgbClr val="FFFFFF"/>
          </a:solid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roxima Nova"/>
              <a:ea typeface="Proxima Nova"/>
              <a:cs typeface="Proxima Nova"/>
              <a:sym typeface="Proxima Nova"/>
            </a:endParaRPr>
          </a:p>
        </p:txBody>
      </p:sp>
      <p:sp>
        <p:nvSpPr>
          <p:cNvPr id="213" name="Google Shape;213;p31"/>
          <p:cNvSpPr txBox="1"/>
          <p:nvPr>
            <p:ph type="title"/>
          </p:nvPr>
        </p:nvSpPr>
        <p:spPr>
          <a:xfrm>
            <a:off x="199900" y="1717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pic>
        <p:nvPicPr>
          <p:cNvPr id="214" name="Google Shape;214;p31"/>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pact Blue">
  <p:cSld name="BLANK_1_1_1_1_1_1_1_5">
    <p:bg>
      <p:bgPr>
        <a:solidFill>
          <a:schemeClr val="accent1"/>
        </a:solidFill>
      </p:bgPr>
    </p:bg>
    <p:spTree>
      <p:nvGrpSpPr>
        <p:cNvPr id="215" name="Shape 215"/>
        <p:cNvGrpSpPr/>
        <p:nvPr/>
      </p:nvGrpSpPr>
      <p:grpSpPr>
        <a:xfrm>
          <a:off x="0" y="0"/>
          <a:ext cx="0" cy="0"/>
          <a:chOff x="0" y="0"/>
          <a:chExt cx="0" cy="0"/>
        </a:xfrm>
      </p:grpSpPr>
      <p:sp>
        <p:nvSpPr>
          <p:cNvPr id="216" name="Google Shape;216;p3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17" name="Google Shape;217;p32"/>
          <p:cNvSpPr/>
          <p:nvPr/>
        </p:nvSpPr>
        <p:spPr>
          <a:xfrm>
            <a:off x="-6900" y="0"/>
            <a:ext cx="9157800" cy="1218300"/>
          </a:xfrm>
          <a:prstGeom prst="rect">
            <a:avLst/>
          </a:prstGeom>
          <a:solidFill>
            <a:srgbClr val="FFFFF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roxima Nova"/>
              <a:ea typeface="Proxima Nova"/>
              <a:cs typeface="Proxima Nova"/>
              <a:sym typeface="Proxima Nova"/>
            </a:endParaRPr>
          </a:p>
        </p:txBody>
      </p:sp>
      <p:sp>
        <p:nvSpPr>
          <p:cNvPr id="218" name="Google Shape;218;p32"/>
          <p:cNvSpPr txBox="1"/>
          <p:nvPr>
            <p:ph type="title"/>
          </p:nvPr>
        </p:nvSpPr>
        <p:spPr>
          <a:xfrm>
            <a:off x="199900" y="1717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pic>
        <p:nvPicPr>
          <p:cNvPr id="219" name="Google Shape;219;p32"/>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unch">
  <p:cSld name="BLANK_1_1_1_1_1_1_1_4">
    <p:spTree>
      <p:nvGrpSpPr>
        <p:cNvPr id="220" name="Shape 220"/>
        <p:cNvGrpSpPr/>
        <p:nvPr/>
      </p:nvGrpSpPr>
      <p:grpSpPr>
        <a:xfrm>
          <a:off x="0" y="0"/>
          <a:ext cx="0" cy="0"/>
          <a:chOff x="0" y="0"/>
          <a:chExt cx="0" cy="0"/>
        </a:xfrm>
      </p:grpSpPr>
      <p:sp>
        <p:nvSpPr>
          <p:cNvPr id="221" name="Google Shape;221;p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222" name="Google Shape;222;p33"/>
          <p:cNvPicPr preferRelativeResize="0"/>
          <p:nvPr/>
        </p:nvPicPr>
        <p:blipFill rotWithShape="1">
          <a:blip r:embed="rId2">
            <a:alphaModFix/>
          </a:blip>
          <a:srcRect b="0" l="7587" r="0" t="0"/>
          <a:stretch/>
        </p:blipFill>
        <p:spPr>
          <a:xfrm>
            <a:off x="0" y="0"/>
            <a:ext cx="9144000" cy="5143500"/>
          </a:xfrm>
          <a:prstGeom prst="rect">
            <a:avLst/>
          </a:prstGeom>
          <a:noFill/>
          <a:ln>
            <a:noFill/>
          </a:ln>
        </p:spPr>
      </p:pic>
      <p:sp>
        <p:nvSpPr>
          <p:cNvPr id="223" name="Google Shape;223;p33"/>
          <p:cNvSpPr/>
          <p:nvPr/>
        </p:nvSpPr>
        <p:spPr>
          <a:xfrm>
            <a:off x="125" y="0"/>
            <a:ext cx="9144000" cy="5210700"/>
          </a:xfrm>
          <a:prstGeom prst="rect">
            <a:avLst/>
          </a:prstGeom>
          <a:solidFill>
            <a:srgbClr val="2A6694">
              <a:alpha val="59220"/>
            </a:srgbClr>
          </a:solidFill>
          <a:ln cap="flat" cmpd="sng" w="9525">
            <a:solidFill>
              <a:srgbClr val="869EA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reak">
  <p:cSld name="BLANK_1_1_1_1_1_1_1_3">
    <p:spTree>
      <p:nvGrpSpPr>
        <p:cNvPr id="224" name="Shape 224"/>
        <p:cNvGrpSpPr/>
        <p:nvPr/>
      </p:nvGrpSpPr>
      <p:grpSpPr>
        <a:xfrm>
          <a:off x="0" y="0"/>
          <a:ext cx="0" cy="0"/>
          <a:chOff x="0" y="0"/>
          <a:chExt cx="0" cy="0"/>
        </a:xfrm>
      </p:grpSpPr>
      <p:sp>
        <p:nvSpPr>
          <p:cNvPr id="225" name="Google Shape;225;p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26" name="Google Shape;226;p34"/>
          <p:cNvSpPr txBox="1"/>
          <p:nvPr/>
        </p:nvSpPr>
        <p:spPr>
          <a:xfrm>
            <a:off x="298525" y="1834450"/>
            <a:ext cx="1320900" cy="7659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b="1" lang="en" sz="2800">
                <a:solidFill>
                  <a:srgbClr val="0A3E59"/>
                </a:solidFill>
                <a:latin typeface="Century Gothic"/>
                <a:ea typeface="Century Gothic"/>
                <a:cs typeface="Century Gothic"/>
                <a:sym typeface="Century Gothic"/>
              </a:rPr>
              <a:t>Break</a:t>
            </a:r>
            <a:endParaRPr b="1" sz="2800">
              <a:solidFill>
                <a:srgbClr val="0A3E59"/>
              </a:solidFill>
              <a:latin typeface="Century Gothic"/>
              <a:ea typeface="Century Gothic"/>
              <a:cs typeface="Century Gothic"/>
              <a:sym typeface="Century Gothic"/>
            </a:endParaRPr>
          </a:p>
        </p:txBody>
      </p:sp>
      <p:pic>
        <p:nvPicPr>
          <p:cNvPr id="227" name="Google Shape;227;p34"/>
          <p:cNvPicPr preferRelativeResize="0"/>
          <p:nvPr/>
        </p:nvPicPr>
        <p:blipFill rotWithShape="1">
          <a:blip r:embed="rId2">
            <a:alphaModFix/>
          </a:blip>
          <a:srcRect b="14831" l="4949" r="20960" t="17477"/>
          <a:stretch/>
        </p:blipFill>
        <p:spPr>
          <a:xfrm>
            <a:off x="265498" y="4832297"/>
            <a:ext cx="887875" cy="268427"/>
          </a:xfrm>
          <a:prstGeom prst="rect">
            <a:avLst/>
          </a:prstGeom>
          <a:noFill/>
          <a:ln>
            <a:noFill/>
          </a:ln>
        </p:spPr>
      </p:pic>
      <p:pic>
        <p:nvPicPr>
          <p:cNvPr id="228" name="Google Shape;228;p34"/>
          <p:cNvPicPr preferRelativeResize="0"/>
          <p:nvPr/>
        </p:nvPicPr>
        <p:blipFill rotWithShape="1">
          <a:blip r:embed="rId3">
            <a:alphaModFix/>
          </a:blip>
          <a:srcRect b="-5555" l="15486" r="17730" t="-5555"/>
          <a:stretch/>
        </p:blipFill>
        <p:spPr>
          <a:xfrm>
            <a:off x="1766325" y="-250406"/>
            <a:ext cx="7377680" cy="5143500"/>
          </a:xfrm>
          <a:custGeom>
            <a:rect b="b" l="l" r="r" t="t"/>
            <a:pathLst>
              <a:path extrusionOk="0" h="6858000" w="6278877">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a:noFill/>
          <a:ln>
            <a:noFill/>
          </a:ln>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p:cSld name="BLANK_1_1_1_1_1_1_1_2">
    <p:spTree>
      <p:nvGrpSpPr>
        <p:cNvPr id="229" name="Shape 229"/>
        <p:cNvGrpSpPr/>
        <p:nvPr/>
      </p:nvGrpSpPr>
      <p:grpSpPr>
        <a:xfrm>
          <a:off x="0" y="0"/>
          <a:ext cx="0" cy="0"/>
          <a:chOff x="0" y="0"/>
          <a:chExt cx="0" cy="0"/>
        </a:xfrm>
      </p:grpSpPr>
      <p:sp>
        <p:nvSpPr>
          <p:cNvPr id="230" name="Google Shape;230;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descr="A group of people walking on a sidewalk&#10;&#10;Description generated with very high confidence" id="231" name="Google Shape;231;p35"/>
          <p:cNvPicPr preferRelativeResize="0"/>
          <p:nvPr/>
        </p:nvPicPr>
        <p:blipFill rotWithShape="1">
          <a:blip r:embed="rId2">
            <a:alphaModFix/>
          </a:blip>
          <a:srcRect b="23919" l="5627" r="22496" t="4743"/>
          <a:stretch/>
        </p:blipFill>
        <p:spPr>
          <a:xfrm>
            <a:off x="0" y="0"/>
            <a:ext cx="9144000" cy="5143500"/>
          </a:xfrm>
          <a:prstGeom prst="rect">
            <a:avLst/>
          </a:prstGeom>
          <a:noFill/>
          <a:ln>
            <a:noFill/>
          </a:ln>
        </p:spPr>
      </p:pic>
      <p:sp>
        <p:nvSpPr>
          <p:cNvPr id="232" name="Google Shape;232;p35"/>
          <p:cNvSpPr/>
          <p:nvPr/>
        </p:nvSpPr>
        <p:spPr>
          <a:xfrm>
            <a:off x="0" y="3253563"/>
            <a:ext cx="4869600" cy="1890000"/>
          </a:xfrm>
          <a:prstGeom prst="rtTriangl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pic>
        <p:nvPicPr>
          <p:cNvPr id="233" name="Google Shape;233;p35"/>
          <p:cNvPicPr preferRelativeResize="0"/>
          <p:nvPr/>
        </p:nvPicPr>
        <p:blipFill rotWithShape="1">
          <a:blip r:embed="rId3">
            <a:alphaModFix/>
          </a:blip>
          <a:srcRect b="14831" l="4949" r="20960" t="17477"/>
          <a:stretch/>
        </p:blipFill>
        <p:spPr>
          <a:xfrm>
            <a:off x="265501" y="4605776"/>
            <a:ext cx="1637125" cy="494950"/>
          </a:xfrm>
          <a:prstGeom prst="rect">
            <a:avLst/>
          </a:prstGeom>
          <a:noFill/>
          <a:ln>
            <a:noFill/>
          </a:ln>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1 1 1 1 1 1 1">
  <p:cSld name="BLANK_1_1_1_1_1_1_1_1">
    <p:spTree>
      <p:nvGrpSpPr>
        <p:cNvPr id="234" name="Shape 234"/>
        <p:cNvGrpSpPr/>
        <p:nvPr/>
      </p:nvGrpSpPr>
      <p:grpSpPr>
        <a:xfrm>
          <a:off x="0" y="0"/>
          <a:ext cx="0" cy="0"/>
          <a:chOff x="0" y="0"/>
          <a:chExt cx="0" cy="0"/>
        </a:xfrm>
      </p:grpSpPr>
      <p:sp>
        <p:nvSpPr>
          <p:cNvPr id="235" name="Google Shape;235;p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36" name="Google Shape;236;p36"/>
          <p:cNvSpPr/>
          <p:nvPr/>
        </p:nvSpPr>
        <p:spPr>
          <a:xfrm>
            <a:off x="0" y="1143000"/>
            <a:ext cx="4703487" cy="3425089"/>
          </a:xfrm>
          <a:custGeom>
            <a:rect b="b" l="l" r="r" t="t"/>
            <a:pathLst>
              <a:path extrusionOk="0" h="4841115" w="6648038">
                <a:moveTo>
                  <a:pt x="0" y="0"/>
                </a:moveTo>
                <a:lnTo>
                  <a:pt x="1162864" y="0"/>
                </a:lnTo>
                <a:lnTo>
                  <a:pt x="6648038" y="3223965"/>
                </a:lnTo>
                <a:lnTo>
                  <a:pt x="3570444" y="4841115"/>
                </a:lnTo>
                <a:lnTo>
                  <a:pt x="0" y="2862839"/>
                </a:lnTo>
                <a:close/>
              </a:path>
            </a:pathLst>
          </a:custGeom>
          <a:solidFill>
            <a:srgbClr val="A9DD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237" name="Google Shape;237;p36"/>
          <p:cNvSpPr/>
          <p:nvPr/>
        </p:nvSpPr>
        <p:spPr>
          <a:xfrm>
            <a:off x="0" y="1165775"/>
            <a:ext cx="3695740" cy="3459744"/>
          </a:xfrm>
          <a:custGeom>
            <a:rect b="b" l="l" r="r" t="t"/>
            <a:pathLst>
              <a:path extrusionOk="0" h="4464186" w="4927653">
                <a:moveTo>
                  <a:pt x="0" y="0"/>
                </a:moveTo>
                <a:lnTo>
                  <a:pt x="4927653" y="2867161"/>
                </a:lnTo>
                <a:lnTo>
                  <a:pt x="4357741" y="3164023"/>
                </a:lnTo>
                <a:lnTo>
                  <a:pt x="2228903" y="4272099"/>
                </a:lnTo>
                <a:lnTo>
                  <a:pt x="1984428" y="4392749"/>
                </a:lnTo>
                <a:lnTo>
                  <a:pt x="1857428" y="4464186"/>
                </a:lnTo>
                <a:lnTo>
                  <a:pt x="0" y="3491824"/>
                </a:lnTo>
                <a:close/>
              </a:path>
            </a:pathLst>
          </a:custGeom>
          <a:solidFill>
            <a:srgbClr val="0A3E5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38" name="Google Shape;238;p36"/>
          <p:cNvSpPr/>
          <p:nvPr/>
        </p:nvSpPr>
        <p:spPr>
          <a:xfrm>
            <a:off x="4924224" y="2442244"/>
            <a:ext cx="1464891" cy="1410209"/>
          </a:xfrm>
          <a:custGeom>
            <a:rect b="b" l="l" r="r" t="t"/>
            <a:pathLst>
              <a:path extrusionOk="0" h="1320" w="1306">
                <a:moveTo>
                  <a:pt x="1306" y="0"/>
                </a:moveTo>
                <a:lnTo>
                  <a:pt x="1306" y="1320"/>
                </a:lnTo>
                <a:lnTo>
                  <a:pt x="0" y="682"/>
                </a:lnTo>
                <a:lnTo>
                  <a:pt x="1306" y="0"/>
                </a:lnTo>
                <a:close/>
              </a:path>
            </a:pathLst>
          </a:custGeom>
          <a:solidFill>
            <a:srgbClr val="00AA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39" name="Google Shape;239;p36"/>
          <p:cNvSpPr/>
          <p:nvPr/>
        </p:nvSpPr>
        <p:spPr>
          <a:xfrm>
            <a:off x="6374538" y="2442238"/>
            <a:ext cx="1351603" cy="1410209"/>
          </a:xfrm>
          <a:custGeom>
            <a:rect b="b" l="l" r="r" t="t"/>
            <a:pathLst>
              <a:path extrusionOk="0" h="1320" w="1205">
                <a:moveTo>
                  <a:pt x="1205" y="679"/>
                </a:moveTo>
                <a:lnTo>
                  <a:pt x="0" y="1320"/>
                </a:lnTo>
                <a:lnTo>
                  <a:pt x="0" y="14"/>
                </a:lnTo>
                <a:lnTo>
                  <a:pt x="30" y="0"/>
                </a:lnTo>
                <a:lnTo>
                  <a:pt x="1205" y="679"/>
                </a:lnTo>
                <a:close/>
              </a:path>
            </a:pathLst>
          </a:custGeom>
          <a:solidFill>
            <a:srgbClr val="A9DD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0" name="Google Shape;240;p36"/>
          <p:cNvSpPr/>
          <p:nvPr/>
        </p:nvSpPr>
        <p:spPr>
          <a:xfrm>
            <a:off x="6391375" y="1769450"/>
            <a:ext cx="1317951" cy="1410201"/>
          </a:xfrm>
          <a:custGeom>
            <a:rect b="b" l="l" r="r" t="t"/>
            <a:pathLst>
              <a:path extrusionOk="0" h="1291" w="1175">
                <a:moveTo>
                  <a:pt x="1175" y="0"/>
                </a:moveTo>
                <a:lnTo>
                  <a:pt x="1175" y="1291"/>
                </a:lnTo>
                <a:lnTo>
                  <a:pt x="1173" y="1291"/>
                </a:lnTo>
                <a:lnTo>
                  <a:pt x="0" y="610"/>
                </a:lnTo>
                <a:lnTo>
                  <a:pt x="1175" y="0"/>
                </a:lnTo>
                <a:lnTo>
                  <a:pt x="1175" y="0"/>
                </a:lnTo>
                <a:close/>
              </a:path>
            </a:pathLst>
          </a:custGeom>
          <a:solidFill>
            <a:srgbClr val="00AA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1" name="Google Shape;241;p36"/>
          <p:cNvSpPr/>
          <p:nvPr/>
        </p:nvSpPr>
        <p:spPr>
          <a:xfrm>
            <a:off x="7709325" y="1769450"/>
            <a:ext cx="1317949" cy="1410201"/>
          </a:xfrm>
          <a:custGeom>
            <a:rect b="b" l="l" r="r" t="t"/>
            <a:pathLst>
              <a:path extrusionOk="0" h="1291" w="1154">
                <a:moveTo>
                  <a:pt x="0" y="0"/>
                </a:moveTo>
                <a:lnTo>
                  <a:pt x="1154" y="667"/>
                </a:lnTo>
                <a:lnTo>
                  <a:pt x="0" y="1291"/>
                </a:lnTo>
                <a:lnTo>
                  <a:pt x="0" y="1291"/>
                </a:lnTo>
                <a:lnTo>
                  <a:pt x="0" y="0"/>
                </a:lnTo>
                <a:close/>
              </a:path>
            </a:pathLst>
          </a:custGeom>
          <a:solidFill>
            <a:srgbClr val="A9DD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2" name="Google Shape;242;p36"/>
          <p:cNvSpPr/>
          <p:nvPr/>
        </p:nvSpPr>
        <p:spPr>
          <a:xfrm>
            <a:off x="7709325" y="2365275"/>
            <a:ext cx="1476434" cy="1665319"/>
          </a:xfrm>
          <a:custGeom>
            <a:rect b="b" l="l" r="r" t="t"/>
            <a:pathLst>
              <a:path extrusionOk="0" h="2312943" w="2086833">
                <a:moveTo>
                  <a:pt x="2086833" y="0"/>
                </a:moveTo>
                <a:lnTo>
                  <a:pt x="2086833" y="2312943"/>
                </a:lnTo>
                <a:lnTo>
                  <a:pt x="0" y="1130920"/>
                </a:lnTo>
                <a:lnTo>
                  <a:pt x="1828800" y="140320"/>
                </a:lnTo>
                <a:close/>
              </a:path>
            </a:pathLst>
          </a:custGeom>
          <a:solidFill>
            <a:srgbClr val="495965"/>
          </a:solidFill>
          <a:ln>
            <a:noFill/>
          </a:ln>
          <a:effectLst>
            <a:outerShdw blurRad="114300" rotWithShape="0" algn="bl" dir="7560000" dist="38100">
              <a:srgbClr val="000000">
                <a:alpha val="50000"/>
              </a:srgbClr>
            </a:outerShdw>
          </a:effectLst>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3" name="Google Shape;243;p36"/>
          <p:cNvSpPr/>
          <p:nvPr/>
        </p:nvSpPr>
        <p:spPr>
          <a:xfrm>
            <a:off x="0" y="1291000"/>
            <a:ext cx="9192416" cy="3862122"/>
          </a:xfrm>
          <a:custGeom>
            <a:rect b="b" l="l" r="r" t="t"/>
            <a:pathLst>
              <a:path extrusionOk="0" h="5132388" w="12175385">
                <a:moveTo>
                  <a:pt x="10215615" y="0"/>
                </a:moveTo>
                <a:lnTo>
                  <a:pt x="12175385" y="1133839"/>
                </a:lnTo>
                <a:lnTo>
                  <a:pt x="12175385" y="1914889"/>
                </a:lnTo>
                <a:lnTo>
                  <a:pt x="10215615" y="781050"/>
                </a:lnTo>
                <a:lnTo>
                  <a:pt x="1857428" y="5132388"/>
                </a:lnTo>
                <a:lnTo>
                  <a:pt x="0" y="4157340"/>
                </a:lnTo>
                <a:lnTo>
                  <a:pt x="0" y="3376290"/>
                </a:lnTo>
                <a:lnTo>
                  <a:pt x="1857428" y="4351338"/>
                </a:lnTo>
                <a:close/>
              </a:path>
            </a:pathLst>
          </a:custGeom>
          <a:solidFill>
            <a:srgbClr val="FFD77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244" name="Google Shape;244;p36"/>
          <p:cNvSpPr txBox="1"/>
          <p:nvPr>
            <p:ph type="title"/>
          </p:nvPr>
        </p:nvSpPr>
        <p:spPr>
          <a:xfrm>
            <a:off x="1913275" y="171700"/>
            <a:ext cx="5267700" cy="5727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45" name="Google Shape;245;p36"/>
          <p:cNvSpPr txBox="1"/>
          <p:nvPr>
            <p:ph idx="2" type="title"/>
          </p:nvPr>
        </p:nvSpPr>
        <p:spPr>
          <a:xfrm>
            <a:off x="1913275" y="857500"/>
            <a:ext cx="5267700" cy="5727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2200"/>
              <a:buNone/>
              <a:defRPr sz="2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pic>
        <p:nvPicPr>
          <p:cNvPr id="246" name="Google Shape;246;p36"/>
          <p:cNvPicPr preferRelativeResize="0"/>
          <p:nvPr/>
        </p:nvPicPr>
        <p:blipFill rotWithShape="1">
          <a:blip r:embed="rId2">
            <a:alphaModFix/>
          </a:blip>
          <a:srcRect b="14831" l="4949" r="20960" t="17477"/>
          <a:stretch/>
        </p:blipFill>
        <p:spPr>
          <a:xfrm>
            <a:off x="7834598" y="4797022"/>
            <a:ext cx="887875" cy="268427"/>
          </a:xfrm>
          <a:prstGeom prst="rect">
            <a:avLst/>
          </a:prstGeom>
          <a:noFill/>
          <a:ln>
            <a:noFill/>
          </a:ln>
        </p:spPr>
      </p:pic>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_1_1_1_1_1_1_1_1_1">
    <p:spTree>
      <p:nvGrpSpPr>
        <p:cNvPr id="247" name="Shape 247"/>
        <p:cNvGrpSpPr/>
        <p:nvPr/>
      </p:nvGrpSpPr>
      <p:grpSpPr>
        <a:xfrm>
          <a:off x="0" y="0"/>
          <a:ext cx="0" cy="0"/>
          <a:chOff x="0" y="0"/>
          <a:chExt cx="0" cy="0"/>
        </a:xfrm>
      </p:grpSpPr>
      <p:sp>
        <p:nvSpPr>
          <p:cNvPr id="248" name="Google Shape;248;p3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Option">
  <p:cSld name="4_Title Only 2_1_1_1_1_1">
    <p:spTree>
      <p:nvGrpSpPr>
        <p:cNvPr id="249" name="Shape 249"/>
        <p:cNvGrpSpPr/>
        <p:nvPr/>
      </p:nvGrpSpPr>
      <p:grpSpPr>
        <a:xfrm>
          <a:off x="0" y="0"/>
          <a:ext cx="0" cy="0"/>
          <a:chOff x="0" y="0"/>
          <a:chExt cx="0" cy="0"/>
        </a:xfrm>
      </p:grpSpPr>
      <p:pic>
        <p:nvPicPr>
          <p:cNvPr id="250" name="Google Shape;250;p38"/>
          <p:cNvPicPr preferRelativeResize="0"/>
          <p:nvPr/>
        </p:nvPicPr>
        <p:blipFill>
          <a:blip r:embed="rId2">
            <a:alphaModFix/>
          </a:blip>
          <a:stretch>
            <a:fillRect/>
          </a:stretch>
        </p:blipFill>
        <p:spPr>
          <a:xfrm>
            <a:off x="1" y="-171450"/>
            <a:ext cx="6858004" cy="4570883"/>
          </a:xfrm>
          <a:prstGeom prst="rect">
            <a:avLst/>
          </a:prstGeom>
          <a:noFill/>
          <a:ln>
            <a:noFill/>
          </a:ln>
        </p:spPr>
      </p:pic>
      <p:sp>
        <p:nvSpPr>
          <p:cNvPr id="251" name="Google Shape;251;p38"/>
          <p:cNvSpPr/>
          <p:nvPr/>
        </p:nvSpPr>
        <p:spPr>
          <a:xfrm>
            <a:off x="-12873" y="3253500"/>
            <a:ext cx="4869600" cy="1890000"/>
          </a:xfrm>
          <a:prstGeom prst="rtTriangl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252" name="Google Shape;252;p38"/>
          <p:cNvSpPr/>
          <p:nvPr/>
        </p:nvSpPr>
        <p:spPr>
          <a:xfrm>
            <a:off x="0" y="3253500"/>
            <a:ext cx="4869600" cy="1890000"/>
          </a:xfrm>
          <a:prstGeom prst="rtTriangl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entury Gothic"/>
              <a:ea typeface="Century Gothic"/>
              <a:cs typeface="Century Gothic"/>
              <a:sym typeface="Century Gothic"/>
            </a:endParaRPr>
          </a:p>
        </p:txBody>
      </p:sp>
      <p:sp>
        <p:nvSpPr>
          <p:cNvPr id="253" name="Google Shape;253;p38"/>
          <p:cNvSpPr/>
          <p:nvPr/>
        </p:nvSpPr>
        <p:spPr>
          <a:xfrm>
            <a:off x="0" y="2571750"/>
            <a:ext cx="9144967" cy="2578341"/>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rgbClr val="FFFFFF"/>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rgbClr val="FFFFFF"/>
              </a:solidFill>
              <a:latin typeface="Century Gothic"/>
              <a:ea typeface="Century Gothic"/>
              <a:cs typeface="Century Gothic"/>
              <a:sym typeface="Century Gothic"/>
            </a:endParaRPr>
          </a:p>
        </p:txBody>
      </p:sp>
      <p:pic>
        <p:nvPicPr>
          <p:cNvPr id="254" name="Google Shape;254;p38"/>
          <p:cNvPicPr preferRelativeResize="0"/>
          <p:nvPr/>
        </p:nvPicPr>
        <p:blipFill>
          <a:blip r:embed="rId3">
            <a:alphaModFix/>
          </a:blip>
          <a:stretch>
            <a:fillRect/>
          </a:stretch>
        </p:blipFill>
        <p:spPr>
          <a:xfrm>
            <a:off x="6848103" y="4411026"/>
            <a:ext cx="1572799" cy="456432"/>
          </a:xfrm>
          <a:prstGeom prst="rect">
            <a:avLst/>
          </a:prstGeom>
          <a:noFill/>
          <a:ln>
            <a:noFill/>
          </a:ln>
        </p:spPr>
      </p:pic>
      <p:sp>
        <p:nvSpPr>
          <p:cNvPr id="255" name="Google Shape;255;p38"/>
          <p:cNvSpPr txBox="1"/>
          <p:nvPr>
            <p:ph type="title"/>
          </p:nvPr>
        </p:nvSpPr>
        <p:spPr>
          <a:xfrm>
            <a:off x="200075" y="3612300"/>
            <a:ext cx="7331100" cy="4929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b="0" sz="3600"/>
            </a:lvl1pPr>
            <a:lvl2pPr lvl="1" rtl="0">
              <a:spcBef>
                <a:spcPts val="0"/>
              </a:spcBef>
              <a:spcAft>
                <a:spcPts val="0"/>
              </a:spcAft>
              <a:buSzPts val="2800"/>
              <a:buNone/>
              <a:defRPr>
                <a:latin typeface="Proxima Nova"/>
                <a:ea typeface="Proxima Nova"/>
                <a:cs typeface="Proxima Nova"/>
                <a:sym typeface="Proxima Nova"/>
              </a:defRPr>
            </a:lvl2pPr>
            <a:lvl3pPr lvl="2" rtl="0">
              <a:spcBef>
                <a:spcPts val="0"/>
              </a:spcBef>
              <a:spcAft>
                <a:spcPts val="0"/>
              </a:spcAft>
              <a:buSzPts val="2800"/>
              <a:buNone/>
              <a:defRPr>
                <a:latin typeface="Proxima Nova"/>
                <a:ea typeface="Proxima Nova"/>
                <a:cs typeface="Proxima Nova"/>
                <a:sym typeface="Proxima Nova"/>
              </a:defRPr>
            </a:lvl3pPr>
            <a:lvl4pPr lvl="3" rtl="0">
              <a:spcBef>
                <a:spcPts val="0"/>
              </a:spcBef>
              <a:spcAft>
                <a:spcPts val="0"/>
              </a:spcAft>
              <a:buSzPts val="2800"/>
              <a:buNone/>
              <a:defRPr>
                <a:latin typeface="Proxima Nova"/>
                <a:ea typeface="Proxima Nova"/>
                <a:cs typeface="Proxima Nova"/>
                <a:sym typeface="Proxima Nova"/>
              </a:defRPr>
            </a:lvl4pPr>
            <a:lvl5pPr lvl="4" rtl="0">
              <a:spcBef>
                <a:spcPts val="0"/>
              </a:spcBef>
              <a:spcAft>
                <a:spcPts val="0"/>
              </a:spcAft>
              <a:buSzPts val="2800"/>
              <a:buNone/>
              <a:defRPr>
                <a:latin typeface="Proxima Nova"/>
                <a:ea typeface="Proxima Nova"/>
                <a:cs typeface="Proxima Nova"/>
                <a:sym typeface="Proxima Nova"/>
              </a:defRPr>
            </a:lvl5pPr>
            <a:lvl6pPr lvl="5" rtl="0">
              <a:spcBef>
                <a:spcPts val="0"/>
              </a:spcBef>
              <a:spcAft>
                <a:spcPts val="0"/>
              </a:spcAft>
              <a:buSzPts val="2800"/>
              <a:buNone/>
              <a:defRPr>
                <a:latin typeface="Proxima Nova"/>
                <a:ea typeface="Proxima Nova"/>
                <a:cs typeface="Proxima Nova"/>
                <a:sym typeface="Proxima Nova"/>
              </a:defRPr>
            </a:lvl6pPr>
            <a:lvl7pPr lvl="6" rtl="0">
              <a:spcBef>
                <a:spcPts val="0"/>
              </a:spcBef>
              <a:spcAft>
                <a:spcPts val="0"/>
              </a:spcAft>
              <a:buSzPts val="2800"/>
              <a:buNone/>
              <a:defRPr>
                <a:latin typeface="Proxima Nova"/>
                <a:ea typeface="Proxima Nova"/>
                <a:cs typeface="Proxima Nova"/>
                <a:sym typeface="Proxima Nova"/>
              </a:defRPr>
            </a:lvl7pPr>
            <a:lvl8pPr lvl="7" rtl="0">
              <a:spcBef>
                <a:spcPts val="0"/>
              </a:spcBef>
              <a:spcAft>
                <a:spcPts val="0"/>
              </a:spcAft>
              <a:buSzPts val="2800"/>
              <a:buNone/>
              <a:defRPr>
                <a:latin typeface="Proxima Nova"/>
                <a:ea typeface="Proxima Nova"/>
                <a:cs typeface="Proxima Nova"/>
                <a:sym typeface="Proxima Nova"/>
              </a:defRPr>
            </a:lvl8pPr>
            <a:lvl9pPr lvl="8" rtl="0">
              <a:spcBef>
                <a:spcPts val="0"/>
              </a:spcBef>
              <a:spcAft>
                <a:spcPts val="0"/>
              </a:spcAft>
              <a:buSzPts val="2800"/>
              <a:buNone/>
              <a:defRPr>
                <a:latin typeface="Proxima Nova"/>
                <a:ea typeface="Proxima Nova"/>
                <a:cs typeface="Proxima Nova"/>
                <a:sym typeface="Proxima Nova"/>
              </a:defRPr>
            </a:lvl9pPr>
          </a:lstStyle>
          <a:p/>
        </p:txBody>
      </p:sp>
      <p:sp>
        <p:nvSpPr>
          <p:cNvPr id="256" name="Google Shape;256;p38"/>
          <p:cNvSpPr txBox="1"/>
          <p:nvPr>
            <p:ph idx="1" type="subTitle"/>
          </p:nvPr>
        </p:nvSpPr>
        <p:spPr>
          <a:xfrm>
            <a:off x="390175" y="4254356"/>
            <a:ext cx="5972700" cy="492900"/>
          </a:xfrm>
          <a:prstGeom prst="rect">
            <a:avLst/>
          </a:prstGeom>
        </p:spPr>
        <p:txBody>
          <a:bodyPr anchorCtr="0" anchor="t" bIns="91425" lIns="91425" spcFirstLastPara="1" rIns="91425" wrap="square" tIns="91425">
            <a:normAutofit/>
          </a:bodyPr>
          <a:lstStyle>
            <a:lvl1pPr lvl="0" rtl="0">
              <a:spcBef>
                <a:spcPts val="0"/>
              </a:spcBef>
              <a:spcAft>
                <a:spcPts val="0"/>
              </a:spcAft>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57" name="Google Shape;257;p38"/>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solidFill>
                  <a:schemeClr val="accent2"/>
                </a:solidFill>
                <a:latin typeface="Proxima Nova"/>
                <a:ea typeface="Proxima Nova"/>
                <a:cs typeface="Proxima Nova"/>
                <a:sym typeface="Proxima Nova"/>
              </a:defRPr>
            </a:lvl1pPr>
            <a:lvl2pPr lvl="1">
              <a:buNone/>
              <a:defRPr sz="1300">
                <a:solidFill>
                  <a:schemeClr val="accent2"/>
                </a:solidFill>
                <a:latin typeface="Proxima Nova"/>
                <a:ea typeface="Proxima Nova"/>
                <a:cs typeface="Proxima Nova"/>
                <a:sym typeface="Proxima Nova"/>
              </a:defRPr>
            </a:lvl2pPr>
            <a:lvl3pPr lvl="2">
              <a:buNone/>
              <a:defRPr sz="1300">
                <a:solidFill>
                  <a:schemeClr val="accent2"/>
                </a:solidFill>
                <a:latin typeface="Proxima Nova"/>
                <a:ea typeface="Proxima Nova"/>
                <a:cs typeface="Proxima Nova"/>
                <a:sym typeface="Proxima Nova"/>
              </a:defRPr>
            </a:lvl3pPr>
            <a:lvl4pPr lvl="3">
              <a:buNone/>
              <a:defRPr sz="1300">
                <a:solidFill>
                  <a:schemeClr val="accent2"/>
                </a:solidFill>
                <a:latin typeface="Proxima Nova"/>
                <a:ea typeface="Proxima Nova"/>
                <a:cs typeface="Proxima Nova"/>
                <a:sym typeface="Proxima Nova"/>
              </a:defRPr>
            </a:lvl4pPr>
            <a:lvl5pPr lvl="4">
              <a:buNone/>
              <a:defRPr sz="1300">
                <a:solidFill>
                  <a:schemeClr val="accent2"/>
                </a:solidFill>
                <a:latin typeface="Proxima Nova"/>
                <a:ea typeface="Proxima Nova"/>
                <a:cs typeface="Proxima Nova"/>
                <a:sym typeface="Proxima Nova"/>
              </a:defRPr>
            </a:lvl5pPr>
            <a:lvl6pPr lvl="5">
              <a:buNone/>
              <a:defRPr sz="1300">
                <a:solidFill>
                  <a:schemeClr val="accent2"/>
                </a:solidFill>
                <a:latin typeface="Proxima Nova"/>
                <a:ea typeface="Proxima Nova"/>
                <a:cs typeface="Proxima Nova"/>
                <a:sym typeface="Proxima Nova"/>
              </a:defRPr>
            </a:lvl6pPr>
            <a:lvl7pPr lvl="6">
              <a:buNone/>
              <a:defRPr sz="1300">
                <a:solidFill>
                  <a:schemeClr val="accent2"/>
                </a:solidFill>
                <a:latin typeface="Proxima Nova"/>
                <a:ea typeface="Proxima Nova"/>
                <a:cs typeface="Proxima Nova"/>
                <a:sym typeface="Proxima Nova"/>
              </a:defRPr>
            </a:lvl7pPr>
            <a:lvl8pPr lvl="7">
              <a:buNone/>
              <a:defRPr sz="1300">
                <a:solidFill>
                  <a:schemeClr val="accent2"/>
                </a:solidFill>
                <a:latin typeface="Proxima Nova"/>
                <a:ea typeface="Proxima Nova"/>
                <a:cs typeface="Proxima Nova"/>
                <a:sym typeface="Proxima Nova"/>
              </a:defRPr>
            </a:lvl8pPr>
            <a:lvl9pPr lvl="8">
              <a:buNone/>
              <a:defRPr sz="1300">
                <a:solidFill>
                  <a:schemeClr val="accent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vy Bar Proxima">
  <p:cSld name="TITLE_1_3_1">
    <p:spTree>
      <p:nvGrpSpPr>
        <p:cNvPr id="258" name="Shape 258"/>
        <p:cNvGrpSpPr/>
        <p:nvPr/>
      </p:nvGrpSpPr>
      <p:grpSpPr>
        <a:xfrm>
          <a:off x="0" y="0"/>
          <a:ext cx="0" cy="0"/>
          <a:chOff x="0" y="0"/>
          <a:chExt cx="0" cy="0"/>
        </a:xfrm>
      </p:grpSpPr>
      <p:sp>
        <p:nvSpPr>
          <p:cNvPr id="259" name="Google Shape;259;p39"/>
          <p:cNvSpPr/>
          <p:nvPr/>
        </p:nvSpPr>
        <p:spPr>
          <a:xfrm>
            <a:off x="0" y="2571750"/>
            <a:ext cx="9144967" cy="2578341"/>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chemeClr val="lt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260" name="Google Shape;260;p39"/>
          <p:cNvSpPr txBox="1"/>
          <p:nvPr>
            <p:ph type="title"/>
          </p:nvPr>
        </p:nvSpPr>
        <p:spPr>
          <a:xfrm>
            <a:off x="339635" y="225188"/>
            <a:ext cx="8490600" cy="571800"/>
          </a:xfrm>
          <a:prstGeom prst="rect">
            <a:avLst/>
          </a:prstGeom>
          <a:noFill/>
          <a:ln>
            <a:noFill/>
          </a:ln>
        </p:spPr>
        <p:txBody>
          <a:bodyPr anchorCtr="0" anchor="ctr" bIns="91425" lIns="0" spcFirstLastPara="1" rIns="0" wrap="square" tIns="0">
            <a:normAutofit/>
          </a:bodyPr>
          <a:lstStyle>
            <a:lvl1pPr lvl="0" marR="0" rtl="0" algn="l">
              <a:lnSpc>
                <a:spcPct val="90000"/>
              </a:lnSpc>
              <a:spcBef>
                <a:spcPts val="0"/>
              </a:spcBef>
              <a:spcAft>
                <a:spcPts val="0"/>
              </a:spcAft>
              <a:buSzPts val="2800"/>
              <a:buNone/>
              <a:defRPr i="0" u="none" cap="none" strike="noStrike"/>
            </a:lvl1pPr>
            <a:lvl2pPr lvl="1" rtl="0">
              <a:spcBef>
                <a:spcPts val="0"/>
              </a:spcBef>
              <a:spcAft>
                <a:spcPts val="0"/>
              </a:spcAft>
              <a:buSzPts val="2800"/>
              <a:buNone/>
              <a:defRPr sz="1800"/>
            </a:lvl2pPr>
            <a:lvl3pPr lvl="2" rtl="0">
              <a:spcBef>
                <a:spcPts val="0"/>
              </a:spcBef>
              <a:spcAft>
                <a:spcPts val="0"/>
              </a:spcAft>
              <a:buSzPts val="2800"/>
              <a:buNone/>
              <a:defRPr sz="1800"/>
            </a:lvl3pPr>
            <a:lvl4pPr lvl="3" rtl="0">
              <a:spcBef>
                <a:spcPts val="0"/>
              </a:spcBef>
              <a:spcAft>
                <a:spcPts val="0"/>
              </a:spcAft>
              <a:buSzPts val="2800"/>
              <a:buNone/>
              <a:defRPr sz="1800"/>
            </a:lvl4pPr>
            <a:lvl5pPr lvl="4" rtl="0">
              <a:spcBef>
                <a:spcPts val="0"/>
              </a:spcBef>
              <a:spcAft>
                <a:spcPts val="0"/>
              </a:spcAft>
              <a:buSzPts val="2800"/>
              <a:buNone/>
              <a:defRPr sz="1800"/>
            </a:lvl5pPr>
            <a:lvl6pPr lvl="5" rtl="0">
              <a:spcBef>
                <a:spcPts val="0"/>
              </a:spcBef>
              <a:spcAft>
                <a:spcPts val="0"/>
              </a:spcAft>
              <a:buSzPts val="2800"/>
              <a:buNone/>
              <a:defRPr sz="1800"/>
            </a:lvl6pPr>
            <a:lvl7pPr lvl="6" rtl="0">
              <a:spcBef>
                <a:spcPts val="0"/>
              </a:spcBef>
              <a:spcAft>
                <a:spcPts val="0"/>
              </a:spcAft>
              <a:buSzPts val="2800"/>
              <a:buNone/>
              <a:defRPr sz="1800"/>
            </a:lvl7pPr>
            <a:lvl8pPr lvl="7" rtl="0">
              <a:spcBef>
                <a:spcPts val="0"/>
              </a:spcBef>
              <a:spcAft>
                <a:spcPts val="0"/>
              </a:spcAft>
              <a:buSzPts val="2800"/>
              <a:buNone/>
              <a:defRPr sz="1800"/>
            </a:lvl8pPr>
            <a:lvl9pPr lvl="8" rtl="0">
              <a:spcBef>
                <a:spcPts val="0"/>
              </a:spcBef>
              <a:spcAft>
                <a:spcPts val="0"/>
              </a:spcAft>
              <a:buSzPts val="2800"/>
              <a:buNone/>
              <a:defRPr sz="1800"/>
            </a:lvl9pPr>
          </a:lstStyle>
          <a:p/>
        </p:txBody>
      </p:sp>
      <p:sp>
        <p:nvSpPr>
          <p:cNvPr id="261" name="Google Shape;261;p39"/>
          <p:cNvSpPr txBox="1"/>
          <p:nvPr>
            <p:ph idx="1" type="body"/>
          </p:nvPr>
        </p:nvSpPr>
        <p:spPr>
          <a:xfrm>
            <a:off x="339625" y="1012556"/>
            <a:ext cx="8490600" cy="3001200"/>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1000"/>
              </a:spcBef>
              <a:spcAft>
                <a:spcPts val="0"/>
              </a:spcAft>
              <a:buSzPts val="2800"/>
              <a:buNone/>
              <a:defRPr i="0" sz="2800" u="none" cap="none" strike="noStrike"/>
            </a:lvl1pPr>
            <a:lvl2pPr indent="-381000" lvl="1" marL="914400" marR="0" rtl="0" algn="l">
              <a:lnSpc>
                <a:spcPct val="100000"/>
              </a:lnSpc>
              <a:spcBef>
                <a:spcPts val="1200"/>
              </a:spcBef>
              <a:spcAft>
                <a:spcPts val="0"/>
              </a:spcAft>
              <a:buSzPts val="2400"/>
              <a:buChar char="•"/>
              <a:defRPr i="0" sz="2400" u="none" cap="none" strike="noStrike"/>
            </a:lvl2pPr>
            <a:lvl3pPr indent="-355600" lvl="2" marL="1371600" marR="0" rtl="0" algn="l">
              <a:lnSpc>
                <a:spcPct val="100000"/>
              </a:lnSpc>
              <a:spcBef>
                <a:spcPts val="1200"/>
              </a:spcBef>
              <a:spcAft>
                <a:spcPts val="0"/>
              </a:spcAft>
              <a:buSzPts val="2000"/>
              <a:buChar char="•"/>
              <a:defRPr i="0" sz="2000" u="none" cap="none" strike="noStrike"/>
            </a:lvl3pPr>
            <a:lvl4pPr indent="-342900" lvl="3" marL="1828800" marR="0" rtl="0" algn="l">
              <a:lnSpc>
                <a:spcPct val="100000"/>
              </a:lnSpc>
              <a:spcBef>
                <a:spcPts val="1200"/>
              </a:spcBef>
              <a:spcAft>
                <a:spcPts val="0"/>
              </a:spcAft>
              <a:buSzPts val="1800"/>
              <a:buChar char="•"/>
              <a:defRPr i="0" sz="1800" u="none" cap="none" strike="noStrike"/>
            </a:lvl4pPr>
            <a:lvl5pPr indent="-342900" lvl="4" marL="2286000" marR="0" rtl="0" algn="l">
              <a:lnSpc>
                <a:spcPct val="100000"/>
              </a:lnSpc>
              <a:spcBef>
                <a:spcPts val="1200"/>
              </a:spcBef>
              <a:spcAft>
                <a:spcPts val="0"/>
              </a:spcAft>
              <a:buSzPts val="1800"/>
              <a:buChar char="•"/>
              <a:defRPr i="0" sz="1800" u="none" cap="none" strike="noStrike"/>
            </a:lvl5pPr>
            <a:lvl6pPr indent="-342900" lvl="5" marL="2743200" marR="0" rtl="0" algn="l">
              <a:lnSpc>
                <a:spcPct val="100000"/>
              </a:lnSpc>
              <a:spcBef>
                <a:spcPts val="1200"/>
              </a:spcBef>
              <a:spcAft>
                <a:spcPts val="0"/>
              </a:spcAft>
              <a:buSzPts val="1800"/>
              <a:buChar char="•"/>
              <a:defRPr i="0" sz="1800" u="none" cap="none" strike="noStrike"/>
            </a:lvl6pPr>
            <a:lvl7pPr indent="-342900" lvl="6" marL="3200400" marR="0" rtl="0" algn="l">
              <a:lnSpc>
                <a:spcPct val="100000"/>
              </a:lnSpc>
              <a:spcBef>
                <a:spcPts val="1200"/>
              </a:spcBef>
              <a:spcAft>
                <a:spcPts val="0"/>
              </a:spcAft>
              <a:buSzPts val="1800"/>
              <a:buChar char="•"/>
              <a:defRPr i="0" sz="1800" u="none" cap="none" strike="noStrike"/>
            </a:lvl7pPr>
            <a:lvl8pPr indent="-342900" lvl="7" marL="3657600" marR="0" rtl="0" algn="l">
              <a:lnSpc>
                <a:spcPct val="100000"/>
              </a:lnSpc>
              <a:spcBef>
                <a:spcPts val="1200"/>
              </a:spcBef>
              <a:spcAft>
                <a:spcPts val="0"/>
              </a:spcAft>
              <a:buSzPts val="1800"/>
              <a:buChar char="•"/>
              <a:defRPr i="0" sz="1800" u="none" cap="none" strike="noStrike"/>
            </a:lvl8pPr>
            <a:lvl9pPr indent="-342900" lvl="8" marL="4114800" marR="0" rtl="0" algn="l">
              <a:lnSpc>
                <a:spcPct val="100000"/>
              </a:lnSpc>
              <a:spcBef>
                <a:spcPts val="1200"/>
              </a:spcBef>
              <a:spcAft>
                <a:spcPts val="1200"/>
              </a:spcAft>
              <a:buSzPts val="1800"/>
              <a:buChar char="•"/>
              <a:defRPr i="0" sz="1800" u="none" cap="none" strike="noStrike"/>
            </a:lvl9pPr>
          </a:lstStyle>
          <a:p/>
        </p:txBody>
      </p:sp>
      <p:sp>
        <p:nvSpPr>
          <p:cNvPr id="262" name="Google Shape;262;p39"/>
          <p:cNvSpPr/>
          <p:nvPr/>
        </p:nvSpPr>
        <p:spPr>
          <a:xfrm>
            <a:off x="0" y="4626000"/>
            <a:ext cx="9144000" cy="517500"/>
          </a:xfrm>
          <a:prstGeom prst="rect">
            <a:avLst/>
          </a:prstGeom>
          <a:solidFill>
            <a:srgbClr val="0A3E5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63" name="Google Shape;263;p39"/>
          <p:cNvPicPr preferRelativeResize="0"/>
          <p:nvPr/>
        </p:nvPicPr>
        <p:blipFill>
          <a:blip r:embed="rId2">
            <a:alphaModFix/>
          </a:blip>
          <a:stretch>
            <a:fillRect/>
          </a:stretch>
        </p:blipFill>
        <p:spPr>
          <a:xfrm>
            <a:off x="339625" y="4783678"/>
            <a:ext cx="700559" cy="202144"/>
          </a:xfrm>
          <a:prstGeom prst="rect">
            <a:avLst/>
          </a:prstGeom>
          <a:noFill/>
          <a:ln>
            <a:noFill/>
          </a:ln>
        </p:spPr>
      </p:pic>
      <p:sp>
        <p:nvSpPr>
          <p:cNvPr id="264" name="Google Shape;264;p39"/>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solidFill>
                  <a:schemeClr val="accent2"/>
                </a:solidFill>
                <a:latin typeface="Proxima Nova"/>
                <a:ea typeface="Proxima Nova"/>
                <a:cs typeface="Proxima Nova"/>
                <a:sym typeface="Proxima Nova"/>
              </a:defRPr>
            </a:lvl1pPr>
            <a:lvl2pPr lvl="1">
              <a:buNone/>
              <a:defRPr sz="1300">
                <a:solidFill>
                  <a:schemeClr val="accent2"/>
                </a:solidFill>
                <a:latin typeface="Proxima Nova"/>
                <a:ea typeface="Proxima Nova"/>
                <a:cs typeface="Proxima Nova"/>
                <a:sym typeface="Proxima Nova"/>
              </a:defRPr>
            </a:lvl2pPr>
            <a:lvl3pPr lvl="2">
              <a:buNone/>
              <a:defRPr sz="1300">
                <a:solidFill>
                  <a:schemeClr val="accent2"/>
                </a:solidFill>
                <a:latin typeface="Proxima Nova"/>
                <a:ea typeface="Proxima Nova"/>
                <a:cs typeface="Proxima Nova"/>
                <a:sym typeface="Proxima Nova"/>
              </a:defRPr>
            </a:lvl3pPr>
            <a:lvl4pPr lvl="3">
              <a:buNone/>
              <a:defRPr sz="1300">
                <a:solidFill>
                  <a:schemeClr val="accent2"/>
                </a:solidFill>
                <a:latin typeface="Proxima Nova"/>
                <a:ea typeface="Proxima Nova"/>
                <a:cs typeface="Proxima Nova"/>
                <a:sym typeface="Proxima Nova"/>
              </a:defRPr>
            </a:lvl4pPr>
            <a:lvl5pPr lvl="4">
              <a:buNone/>
              <a:defRPr sz="1300">
                <a:solidFill>
                  <a:schemeClr val="accent2"/>
                </a:solidFill>
                <a:latin typeface="Proxima Nova"/>
                <a:ea typeface="Proxima Nova"/>
                <a:cs typeface="Proxima Nova"/>
                <a:sym typeface="Proxima Nova"/>
              </a:defRPr>
            </a:lvl5pPr>
            <a:lvl6pPr lvl="5">
              <a:buNone/>
              <a:defRPr sz="1300">
                <a:solidFill>
                  <a:schemeClr val="accent2"/>
                </a:solidFill>
                <a:latin typeface="Proxima Nova"/>
                <a:ea typeface="Proxima Nova"/>
                <a:cs typeface="Proxima Nova"/>
                <a:sym typeface="Proxima Nova"/>
              </a:defRPr>
            </a:lvl6pPr>
            <a:lvl7pPr lvl="6">
              <a:buNone/>
              <a:defRPr sz="1300">
                <a:solidFill>
                  <a:schemeClr val="accent2"/>
                </a:solidFill>
                <a:latin typeface="Proxima Nova"/>
                <a:ea typeface="Proxima Nova"/>
                <a:cs typeface="Proxima Nova"/>
                <a:sym typeface="Proxima Nova"/>
              </a:defRPr>
            </a:lvl7pPr>
            <a:lvl8pPr lvl="7">
              <a:buNone/>
              <a:defRPr sz="1300">
                <a:solidFill>
                  <a:schemeClr val="accent2"/>
                </a:solidFill>
                <a:latin typeface="Proxima Nova"/>
                <a:ea typeface="Proxima Nova"/>
                <a:cs typeface="Proxima Nova"/>
                <a:sym typeface="Proxima Nova"/>
              </a:defRPr>
            </a:lvl8pPr>
            <a:lvl9pPr lvl="8">
              <a:buNone/>
              <a:defRPr sz="1300">
                <a:solidFill>
                  <a:schemeClr val="accent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vy Bar Century">
  <p:cSld name="TITLE_1_3_2">
    <p:spTree>
      <p:nvGrpSpPr>
        <p:cNvPr id="265" name="Shape 265"/>
        <p:cNvGrpSpPr/>
        <p:nvPr/>
      </p:nvGrpSpPr>
      <p:grpSpPr>
        <a:xfrm>
          <a:off x="0" y="0"/>
          <a:ext cx="0" cy="0"/>
          <a:chOff x="0" y="0"/>
          <a:chExt cx="0" cy="0"/>
        </a:xfrm>
      </p:grpSpPr>
      <p:sp>
        <p:nvSpPr>
          <p:cNvPr id="266" name="Google Shape;266;p40"/>
          <p:cNvSpPr/>
          <p:nvPr/>
        </p:nvSpPr>
        <p:spPr>
          <a:xfrm>
            <a:off x="0" y="2571750"/>
            <a:ext cx="9144967" cy="2578341"/>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chemeClr val="lt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267" name="Google Shape;267;p40"/>
          <p:cNvSpPr txBox="1"/>
          <p:nvPr>
            <p:ph type="title"/>
          </p:nvPr>
        </p:nvSpPr>
        <p:spPr>
          <a:xfrm>
            <a:off x="339635" y="225188"/>
            <a:ext cx="8490600" cy="571800"/>
          </a:xfrm>
          <a:prstGeom prst="rect">
            <a:avLst/>
          </a:prstGeom>
          <a:noFill/>
          <a:ln>
            <a:noFill/>
          </a:ln>
        </p:spPr>
        <p:txBody>
          <a:bodyPr anchorCtr="0" anchor="ctr" bIns="91425" lIns="0" spcFirstLastPara="1" rIns="0" wrap="square" tIns="0">
            <a:normAutofit/>
          </a:bodyPr>
          <a:lstStyle>
            <a:lvl1pPr lvl="0" marR="0" rtl="0" algn="l">
              <a:lnSpc>
                <a:spcPct val="90000"/>
              </a:lnSpc>
              <a:spcBef>
                <a:spcPts val="0"/>
              </a:spcBef>
              <a:spcAft>
                <a:spcPts val="0"/>
              </a:spcAft>
              <a:buSzPts val="2800"/>
              <a:buNone/>
              <a:defRPr i="0" u="none" cap="none" strike="noStrike"/>
            </a:lvl1pPr>
            <a:lvl2pPr lvl="1" rtl="0">
              <a:spcBef>
                <a:spcPts val="0"/>
              </a:spcBef>
              <a:spcAft>
                <a:spcPts val="0"/>
              </a:spcAft>
              <a:buSzPts val="2800"/>
              <a:buNone/>
              <a:defRPr sz="1800"/>
            </a:lvl2pPr>
            <a:lvl3pPr lvl="2" rtl="0">
              <a:spcBef>
                <a:spcPts val="0"/>
              </a:spcBef>
              <a:spcAft>
                <a:spcPts val="0"/>
              </a:spcAft>
              <a:buSzPts val="2800"/>
              <a:buNone/>
              <a:defRPr sz="1800"/>
            </a:lvl3pPr>
            <a:lvl4pPr lvl="3" rtl="0">
              <a:spcBef>
                <a:spcPts val="0"/>
              </a:spcBef>
              <a:spcAft>
                <a:spcPts val="0"/>
              </a:spcAft>
              <a:buSzPts val="2800"/>
              <a:buNone/>
              <a:defRPr sz="1800"/>
            </a:lvl4pPr>
            <a:lvl5pPr lvl="4" rtl="0">
              <a:spcBef>
                <a:spcPts val="0"/>
              </a:spcBef>
              <a:spcAft>
                <a:spcPts val="0"/>
              </a:spcAft>
              <a:buSzPts val="2800"/>
              <a:buNone/>
              <a:defRPr sz="1800"/>
            </a:lvl5pPr>
            <a:lvl6pPr lvl="5" rtl="0">
              <a:spcBef>
                <a:spcPts val="0"/>
              </a:spcBef>
              <a:spcAft>
                <a:spcPts val="0"/>
              </a:spcAft>
              <a:buSzPts val="2800"/>
              <a:buNone/>
              <a:defRPr sz="1800"/>
            </a:lvl6pPr>
            <a:lvl7pPr lvl="6" rtl="0">
              <a:spcBef>
                <a:spcPts val="0"/>
              </a:spcBef>
              <a:spcAft>
                <a:spcPts val="0"/>
              </a:spcAft>
              <a:buSzPts val="2800"/>
              <a:buNone/>
              <a:defRPr sz="1800"/>
            </a:lvl7pPr>
            <a:lvl8pPr lvl="7" rtl="0">
              <a:spcBef>
                <a:spcPts val="0"/>
              </a:spcBef>
              <a:spcAft>
                <a:spcPts val="0"/>
              </a:spcAft>
              <a:buSzPts val="2800"/>
              <a:buNone/>
              <a:defRPr sz="1800"/>
            </a:lvl8pPr>
            <a:lvl9pPr lvl="8" rtl="0">
              <a:spcBef>
                <a:spcPts val="0"/>
              </a:spcBef>
              <a:spcAft>
                <a:spcPts val="0"/>
              </a:spcAft>
              <a:buSzPts val="2800"/>
              <a:buNone/>
              <a:defRPr sz="1800"/>
            </a:lvl9pPr>
          </a:lstStyle>
          <a:p/>
        </p:txBody>
      </p:sp>
      <p:sp>
        <p:nvSpPr>
          <p:cNvPr id="268" name="Google Shape;268;p40"/>
          <p:cNvSpPr txBox="1"/>
          <p:nvPr>
            <p:ph idx="1" type="body"/>
          </p:nvPr>
        </p:nvSpPr>
        <p:spPr>
          <a:xfrm>
            <a:off x="339625" y="1012556"/>
            <a:ext cx="8490600" cy="3001200"/>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1000"/>
              </a:spcBef>
              <a:spcAft>
                <a:spcPts val="0"/>
              </a:spcAft>
              <a:buSzPts val="2300"/>
              <a:buNone/>
              <a:defRPr i="0" sz="2300" u="none" cap="none" strike="noStrike"/>
            </a:lvl1pPr>
            <a:lvl2pPr indent="-349250" lvl="1" marL="914400" marR="0" rtl="0" algn="l">
              <a:lnSpc>
                <a:spcPct val="100000"/>
              </a:lnSpc>
              <a:spcBef>
                <a:spcPts val="1200"/>
              </a:spcBef>
              <a:spcAft>
                <a:spcPts val="0"/>
              </a:spcAft>
              <a:buSzPts val="1900"/>
              <a:buChar char="•"/>
              <a:defRPr i="0" sz="1900" u="none" cap="none" strike="noStrike"/>
            </a:lvl2pPr>
            <a:lvl3pPr indent="-323850" lvl="2" marL="1371600" marR="0" rtl="0" algn="l">
              <a:lnSpc>
                <a:spcPct val="100000"/>
              </a:lnSpc>
              <a:spcBef>
                <a:spcPts val="1200"/>
              </a:spcBef>
              <a:spcAft>
                <a:spcPts val="0"/>
              </a:spcAft>
              <a:buSzPts val="1500"/>
              <a:buChar char="•"/>
              <a:defRPr i="0" sz="1500" u="none" cap="none" strike="noStrike"/>
            </a:lvl3pPr>
            <a:lvl4pPr indent="-311150" lvl="3" marL="1828800" marR="0" rtl="0" algn="l">
              <a:lnSpc>
                <a:spcPct val="100000"/>
              </a:lnSpc>
              <a:spcBef>
                <a:spcPts val="1200"/>
              </a:spcBef>
              <a:spcAft>
                <a:spcPts val="0"/>
              </a:spcAft>
              <a:buSzPts val="1300"/>
              <a:buChar char="•"/>
              <a:defRPr i="0" sz="1300" u="none" cap="none" strike="noStrike"/>
            </a:lvl4pPr>
            <a:lvl5pPr indent="-311150" lvl="4" marL="2286000" marR="0" rtl="0" algn="l">
              <a:lnSpc>
                <a:spcPct val="100000"/>
              </a:lnSpc>
              <a:spcBef>
                <a:spcPts val="1200"/>
              </a:spcBef>
              <a:spcAft>
                <a:spcPts val="0"/>
              </a:spcAft>
              <a:buSzPts val="1300"/>
              <a:buChar char="•"/>
              <a:defRPr i="0" sz="1300" u="none" cap="none" strike="noStrike"/>
            </a:lvl5pPr>
            <a:lvl6pPr indent="-311150" lvl="5" marL="2743200" marR="0" rtl="0" algn="l">
              <a:lnSpc>
                <a:spcPct val="100000"/>
              </a:lnSpc>
              <a:spcBef>
                <a:spcPts val="1200"/>
              </a:spcBef>
              <a:spcAft>
                <a:spcPts val="0"/>
              </a:spcAft>
              <a:buSzPts val="1300"/>
              <a:buChar char="•"/>
              <a:defRPr i="0" sz="1300" u="none" cap="none" strike="noStrike"/>
            </a:lvl6pPr>
            <a:lvl7pPr indent="-311150" lvl="6" marL="3200400" marR="0" rtl="0" algn="l">
              <a:lnSpc>
                <a:spcPct val="100000"/>
              </a:lnSpc>
              <a:spcBef>
                <a:spcPts val="1200"/>
              </a:spcBef>
              <a:spcAft>
                <a:spcPts val="0"/>
              </a:spcAft>
              <a:buSzPts val="1300"/>
              <a:buChar char="•"/>
              <a:defRPr i="0" sz="1300" u="none" cap="none" strike="noStrike"/>
            </a:lvl7pPr>
            <a:lvl8pPr indent="-311150" lvl="7" marL="3657600" marR="0" rtl="0" algn="l">
              <a:lnSpc>
                <a:spcPct val="100000"/>
              </a:lnSpc>
              <a:spcBef>
                <a:spcPts val="1200"/>
              </a:spcBef>
              <a:spcAft>
                <a:spcPts val="0"/>
              </a:spcAft>
              <a:buSzPts val="1300"/>
              <a:buChar char="•"/>
              <a:defRPr i="0" sz="1300" u="none" cap="none" strike="noStrike"/>
            </a:lvl8pPr>
            <a:lvl9pPr indent="-311150" lvl="8" marL="4114800" marR="0" rtl="0" algn="l">
              <a:lnSpc>
                <a:spcPct val="100000"/>
              </a:lnSpc>
              <a:spcBef>
                <a:spcPts val="1200"/>
              </a:spcBef>
              <a:spcAft>
                <a:spcPts val="1200"/>
              </a:spcAft>
              <a:buSzPts val="1300"/>
              <a:buChar char="•"/>
              <a:defRPr i="0" sz="1300" u="none" cap="none" strike="noStrike"/>
            </a:lvl9pPr>
          </a:lstStyle>
          <a:p/>
        </p:txBody>
      </p:sp>
      <p:sp>
        <p:nvSpPr>
          <p:cNvPr id="269" name="Google Shape;269;p40"/>
          <p:cNvSpPr/>
          <p:nvPr/>
        </p:nvSpPr>
        <p:spPr>
          <a:xfrm>
            <a:off x="0" y="4626000"/>
            <a:ext cx="9144000" cy="517500"/>
          </a:xfrm>
          <a:prstGeom prst="rect">
            <a:avLst/>
          </a:prstGeom>
          <a:solidFill>
            <a:srgbClr val="0A3E5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70" name="Google Shape;270;p40"/>
          <p:cNvPicPr preferRelativeResize="0"/>
          <p:nvPr/>
        </p:nvPicPr>
        <p:blipFill>
          <a:blip r:embed="rId2">
            <a:alphaModFix/>
          </a:blip>
          <a:stretch>
            <a:fillRect/>
          </a:stretch>
        </p:blipFill>
        <p:spPr>
          <a:xfrm>
            <a:off x="339625" y="4783678"/>
            <a:ext cx="700559" cy="202144"/>
          </a:xfrm>
          <a:prstGeom prst="rect">
            <a:avLst/>
          </a:prstGeom>
          <a:noFill/>
          <a:ln>
            <a:noFill/>
          </a:ln>
        </p:spPr>
      </p:pic>
      <p:sp>
        <p:nvSpPr>
          <p:cNvPr id="271" name="Google Shape;271;p40"/>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solidFill>
                  <a:schemeClr val="accent2"/>
                </a:solidFill>
                <a:latin typeface="Century Gothic"/>
                <a:ea typeface="Century Gothic"/>
                <a:cs typeface="Century Gothic"/>
                <a:sym typeface="Century Gothic"/>
              </a:defRPr>
            </a:lvl1pPr>
            <a:lvl2pPr lvl="1">
              <a:buNone/>
              <a:defRPr sz="1300">
                <a:solidFill>
                  <a:schemeClr val="accent2"/>
                </a:solidFill>
                <a:latin typeface="Century Gothic"/>
                <a:ea typeface="Century Gothic"/>
                <a:cs typeface="Century Gothic"/>
                <a:sym typeface="Century Gothic"/>
              </a:defRPr>
            </a:lvl2pPr>
            <a:lvl3pPr lvl="2">
              <a:buNone/>
              <a:defRPr sz="1300">
                <a:solidFill>
                  <a:schemeClr val="accent2"/>
                </a:solidFill>
                <a:latin typeface="Century Gothic"/>
                <a:ea typeface="Century Gothic"/>
                <a:cs typeface="Century Gothic"/>
                <a:sym typeface="Century Gothic"/>
              </a:defRPr>
            </a:lvl3pPr>
            <a:lvl4pPr lvl="3">
              <a:buNone/>
              <a:defRPr sz="1300">
                <a:solidFill>
                  <a:schemeClr val="accent2"/>
                </a:solidFill>
                <a:latin typeface="Century Gothic"/>
                <a:ea typeface="Century Gothic"/>
                <a:cs typeface="Century Gothic"/>
                <a:sym typeface="Century Gothic"/>
              </a:defRPr>
            </a:lvl4pPr>
            <a:lvl5pPr lvl="4">
              <a:buNone/>
              <a:defRPr sz="1300">
                <a:solidFill>
                  <a:schemeClr val="accent2"/>
                </a:solidFill>
                <a:latin typeface="Century Gothic"/>
                <a:ea typeface="Century Gothic"/>
                <a:cs typeface="Century Gothic"/>
                <a:sym typeface="Century Gothic"/>
              </a:defRPr>
            </a:lvl5pPr>
            <a:lvl6pPr lvl="5">
              <a:buNone/>
              <a:defRPr sz="1300">
                <a:solidFill>
                  <a:schemeClr val="accent2"/>
                </a:solidFill>
                <a:latin typeface="Century Gothic"/>
                <a:ea typeface="Century Gothic"/>
                <a:cs typeface="Century Gothic"/>
                <a:sym typeface="Century Gothic"/>
              </a:defRPr>
            </a:lvl6pPr>
            <a:lvl7pPr lvl="6">
              <a:buNone/>
              <a:defRPr sz="1300">
                <a:solidFill>
                  <a:schemeClr val="accent2"/>
                </a:solidFill>
                <a:latin typeface="Century Gothic"/>
                <a:ea typeface="Century Gothic"/>
                <a:cs typeface="Century Gothic"/>
                <a:sym typeface="Century Gothic"/>
              </a:defRPr>
            </a:lvl7pPr>
            <a:lvl8pPr lvl="7">
              <a:buNone/>
              <a:defRPr sz="1300">
                <a:solidFill>
                  <a:schemeClr val="accent2"/>
                </a:solidFill>
                <a:latin typeface="Century Gothic"/>
                <a:ea typeface="Century Gothic"/>
                <a:cs typeface="Century Gothic"/>
                <a:sym typeface="Century Gothic"/>
              </a:defRPr>
            </a:lvl8pPr>
            <a:lvl9pPr lvl="8">
              <a:buNone/>
              <a:defRPr sz="1300">
                <a:solidFill>
                  <a:schemeClr val="accent2"/>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 Reflection">
  <p:cSld name="TITLE_AND_BODY_3">
    <p:spTree>
      <p:nvGrpSpPr>
        <p:cNvPr id="32" name="Shape 32"/>
        <p:cNvGrpSpPr/>
        <p:nvPr/>
      </p:nvGrpSpPr>
      <p:grpSpPr>
        <a:xfrm>
          <a:off x="0" y="0"/>
          <a:ext cx="0" cy="0"/>
          <a:chOff x="0" y="0"/>
          <a:chExt cx="0" cy="0"/>
        </a:xfrm>
      </p:grpSpPr>
      <p:sp>
        <p:nvSpPr>
          <p:cNvPr id="33" name="Google Shape;33;p5"/>
          <p:cNvSpPr txBox="1"/>
          <p:nvPr>
            <p:ph type="title"/>
          </p:nvPr>
        </p:nvSpPr>
        <p:spPr>
          <a:xfrm>
            <a:off x="199900" y="1717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4" name="Google Shape;34;p5"/>
          <p:cNvSpPr txBox="1"/>
          <p:nvPr>
            <p:ph idx="1" type="body"/>
          </p:nvPr>
        </p:nvSpPr>
        <p:spPr>
          <a:xfrm>
            <a:off x="311700" y="885275"/>
            <a:ext cx="8520600" cy="36837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35" name="Google Shape;3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6" name="Google Shape;36;p5"/>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7" name="Google Shape;37;p5"/>
          <p:cNvPicPr preferRelativeResize="0"/>
          <p:nvPr/>
        </p:nvPicPr>
        <p:blipFill>
          <a:blip r:embed="rId2">
            <a:alphaModFix/>
          </a:blip>
          <a:stretch>
            <a:fillRect/>
          </a:stretch>
        </p:blipFill>
        <p:spPr>
          <a:xfrm>
            <a:off x="277263" y="4842749"/>
            <a:ext cx="660244" cy="190538"/>
          </a:xfrm>
          <a:prstGeom prst="rect">
            <a:avLst/>
          </a:prstGeom>
          <a:noFill/>
          <a:ln>
            <a:noFill/>
          </a:ln>
        </p:spPr>
      </p:pic>
      <p:pic>
        <p:nvPicPr>
          <p:cNvPr id="38" name="Google Shape;38;p5"/>
          <p:cNvPicPr preferRelativeResize="0"/>
          <p:nvPr/>
        </p:nvPicPr>
        <p:blipFill>
          <a:blip r:embed="rId3">
            <a:alphaModFix/>
          </a:blip>
          <a:stretch>
            <a:fillRect/>
          </a:stretch>
        </p:blipFill>
        <p:spPr>
          <a:xfrm>
            <a:off x="7784550" y="93525"/>
            <a:ext cx="1236600" cy="1236600"/>
          </a:xfrm>
          <a:prstGeom prst="rect">
            <a:avLst/>
          </a:prstGeom>
          <a:noFill/>
          <a:ln>
            <a:noFill/>
          </a:ln>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p:cSld name="BLANK_1_2">
    <p:bg>
      <p:bgPr>
        <a:solidFill>
          <a:srgbClr val="0A3E59"/>
        </a:solidFill>
      </p:bgPr>
    </p:bg>
    <p:spTree>
      <p:nvGrpSpPr>
        <p:cNvPr id="272" name="Shape 272"/>
        <p:cNvGrpSpPr/>
        <p:nvPr/>
      </p:nvGrpSpPr>
      <p:grpSpPr>
        <a:xfrm>
          <a:off x="0" y="0"/>
          <a:ext cx="0" cy="0"/>
          <a:chOff x="0" y="0"/>
          <a:chExt cx="0" cy="0"/>
        </a:xfrm>
      </p:grpSpPr>
      <p:sp>
        <p:nvSpPr>
          <p:cNvPr id="273" name="Google Shape;273;p4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74" name="Google Shape;274;p41"/>
          <p:cNvSpPr txBox="1"/>
          <p:nvPr>
            <p:ph type="title"/>
          </p:nvPr>
        </p:nvSpPr>
        <p:spPr>
          <a:xfrm>
            <a:off x="1517250" y="903488"/>
            <a:ext cx="6109500" cy="3336600"/>
          </a:xfrm>
          <a:prstGeom prst="rect">
            <a:avLst/>
          </a:prstGeom>
          <a:ln cap="flat" cmpd="sng" w="76200">
            <a:solidFill>
              <a:schemeClr val="lt1"/>
            </a:solidFill>
            <a:prstDash val="solid"/>
            <a:round/>
            <a:headEnd len="sm" w="sm" type="none"/>
            <a:tailEnd len="sm" w="sm" type="none"/>
          </a:ln>
        </p:spPr>
        <p:txBody>
          <a:bodyPr anchorCtr="0" anchor="ctr" bIns="91425" lIns="91425" spcFirstLastPara="1" rIns="91425" wrap="square" tIns="91425">
            <a:normAutofit/>
          </a:bodyPr>
          <a:lstStyle>
            <a:lvl1pPr lvl="0" rtl="0" algn="ctr">
              <a:spcBef>
                <a:spcPts val="0"/>
              </a:spcBef>
              <a:spcAft>
                <a:spcPts val="0"/>
              </a:spcAft>
              <a:buClr>
                <a:schemeClr val="lt1"/>
              </a:buClr>
              <a:buSzPts val="2800"/>
              <a:buNone/>
              <a:defRPr>
                <a:solidFill>
                  <a:schemeClr val="lt1"/>
                </a:solidFill>
                <a:latin typeface="Proxima Nova"/>
                <a:ea typeface="Proxima Nova"/>
                <a:cs typeface="Proxima Nova"/>
                <a:sym typeface="Proxima Nova"/>
              </a:defRPr>
            </a:lvl1pPr>
            <a:lvl2pPr lvl="1" rtl="0" algn="ctr">
              <a:spcBef>
                <a:spcPts val="0"/>
              </a:spcBef>
              <a:spcAft>
                <a:spcPts val="0"/>
              </a:spcAft>
              <a:buClr>
                <a:schemeClr val="lt1"/>
              </a:buClr>
              <a:buSzPts val="2800"/>
              <a:buNone/>
              <a:defRPr>
                <a:solidFill>
                  <a:schemeClr val="lt1"/>
                </a:solidFill>
                <a:latin typeface="Proxima Nova"/>
                <a:ea typeface="Proxima Nova"/>
                <a:cs typeface="Proxima Nova"/>
                <a:sym typeface="Proxima Nova"/>
              </a:defRPr>
            </a:lvl2pPr>
            <a:lvl3pPr lvl="2" rtl="0" algn="ctr">
              <a:spcBef>
                <a:spcPts val="0"/>
              </a:spcBef>
              <a:spcAft>
                <a:spcPts val="0"/>
              </a:spcAft>
              <a:buClr>
                <a:schemeClr val="lt1"/>
              </a:buClr>
              <a:buSzPts val="2800"/>
              <a:buNone/>
              <a:defRPr>
                <a:solidFill>
                  <a:schemeClr val="lt1"/>
                </a:solidFill>
                <a:latin typeface="Proxima Nova"/>
                <a:ea typeface="Proxima Nova"/>
                <a:cs typeface="Proxima Nova"/>
                <a:sym typeface="Proxima Nova"/>
              </a:defRPr>
            </a:lvl3pPr>
            <a:lvl4pPr lvl="3" rtl="0" algn="ctr">
              <a:spcBef>
                <a:spcPts val="0"/>
              </a:spcBef>
              <a:spcAft>
                <a:spcPts val="0"/>
              </a:spcAft>
              <a:buClr>
                <a:schemeClr val="lt1"/>
              </a:buClr>
              <a:buSzPts val="2800"/>
              <a:buNone/>
              <a:defRPr>
                <a:solidFill>
                  <a:schemeClr val="lt1"/>
                </a:solidFill>
                <a:latin typeface="Proxima Nova"/>
                <a:ea typeface="Proxima Nova"/>
                <a:cs typeface="Proxima Nova"/>
                <a:sym typeface="Proxima Nova"/>
              </a:defRPr>
            </a:lvl4pPr>
            <a:lvl5pPr lvl="4" rtl="0" algn="ctr">
              <a:spcBef>
                <a:spcPts val="0"/>
              </a:spcBef>
              <a:spcAft>
                <a:spcPts val="0"/>
              </a:spcAft>
              <a:buClr>
                <a:schemeClr val="lt1"/>
              </a:buClr>
              <a:buSzPts val="2800"/>
              <a:buNone/>
              <a:defRPr>
                <a:solidFill>
                  <a:schemeClr val="lt1"/>
                </a:solidFill>
                <a:latin typeface="Proxima Nova"/>
                <a:ea typeface="Proxima Nova"/>
                <a:cs typeface="Proxima Nova"/>
                <a:sym typeface="Proxima Nova"/>
              </a:defRPr>
            </a:lvl5pPr>
            <a:lvl6pPr lvl="5" rtl="0" algn="ctr">
              <a:spcBef>
                <a:spcPts val="0"/>
              </a:spcBef>
              <a:spcAft>
                <a:spcPts val="0"/>
              </a:spcAft>
              <a:buClr>
                <a:schemeClr val="lt1"/>
              </a:buClr>
              <a:buSzPts val="2800"/>
              <a:buNone/>
              <a:defRPr>
                <a:solidFill>
                  <a:schemeClr val="lt1"/>
                </a:solidFill>
                <a:latin typeface="Proxima Nova"/>
                <a:ea typeface="Proxima Nova"/>
                <a:cs typeface="Proxima Nova"/>
                <a:sym typeface="Proxima Nova"/>
              </a:defRPr>
            </a:lvl6pPr>
            <a:lvl7pPr lvl="6" rtl="0" algn="ctr">
              <a:spcBef>
                <a:spcPts val="0"/>
              </a:spcBef>
              <a:spcAft>
                <a:spcPts val="0"/>
              </a:spcAft>
              <a:buClr>
                <a:schemeClr val="lt1"/>
              </a:buClr>
              <a:buSzPts val="2800"/>
              <a:buNone/>
              <a:defRPr>
                <a:solidFill>
                  <a:schemeClr val="lt1"/>
                </a:solidFill>
                <a:latin typeface="Proxima Nova"/>
                <a:ea typeface="Proxima Nova"/>
                <a:cs typeface="Proxima Nova"/>
                <a:sym typeface="Proxima Nova"/>
              </a:defRPr>
            </a:lvl7pPr>
            <a:lvl8pPr lvl="7" rtl="0" algn="ctr">
              <a:spcBef>
                <a:spcPts val="0"/>
              </a:spcBef>
              <a:spcAft>
                <a:spcPts val="0"/>
              </a:spcAft>
              <a:buClr>
                <a:schemeClr val="lt1"/>
              </a:buClr>
              <a:buSzPts val="2800"/>
              <a:buNone/>
              <a:defRPr>
                <a:solidFill>
                  <a:schemeClr val="lt1"/>
                </a:solidFill>
                <a:latin typeface="Proxima Nova"/>
                <a:ea typeface="Proxima Nova"/>
                <a:cs typeface="Proxima Nova"/>
                <a:sym typeface="Proxima Nova"/>
              </a:defRPr>
            </a:lvl8pPr>
            <a:lvl9pPr lvl="8" rtl="0" algn="ctr">
              <a:spcBef>
                <a:spcPts val="0"/>
              </a:spcBef>
              <a:spcAft>
                <a:spcPts val="0"/>
              </a:spcAft>
              <a:buClr>
                <a:schemeClr val="lt1"/>
              </a:buClr>
              <a:buSzPts val="2800"/>
              <a:buNone/>
              <a:defRPr>
                <a:solidFill>
                  <a:schemeClr val="lt1"/>
                </a:solidFill>
                <a:latin typeface="Proxima Nova"/>
                <a:ea typeface="Proxima Nova"/>
                <a:cs typeface="Proxima Nova"/>
                <a:sym typeface="Proxima Nova"/>
              </a:defRPr>
            </a:lvl9pPr>
          </a:lstStyle>
          <a:p/>
        </p:txBody>
      </p:sp>
      <p:pic>
        <p:nvPicPr>
          <p:cNvPr id="275" name="Google Shape;275;p41"/>
          <p:cNvPicPr preferRelativeResize="0"/>
          <p:nvPr/>
        </p:nvPicPr>
        <p:blipFill>
          <a:blip r:embed="rId2">
            <a:alphaModFix/>
          </a:blip>
          <a:stretch>
            <a:fillRect/>
          </a:stretch>
        </p:blipFill>
        <p:spPr>
          <a:xfrm>
            <a:off x="277263" y="4842749"/>
            <a:ext cx="660244" cy="190538"/>
          </a:xfrm>
          <a:prstGeom prst="rect">
            <a:avLst/>
          </a:prstGeom>
          <a:noFill/>
          <a:ln>
            <a:noFill/>
          </a:ln>
        </p:spPr>
      </p:pic>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76" name="Shape 276"/>
        <p:cNvGrpSpPr/>
        <p:nvPr/>
      </p:nvGrpSpPr>
      <p:grpSpPr>
        <a:xfrm>
          <a:off x="0" y="0"/>
          <a:ext cx="0" cy="0"/>
          <a:chOff x="0" y="0"/>
          <a:chExt cx="0" cy="0"/>
        </a:xfrm>
      </p:grpSpPr>
      <p:sp>
        <p:nvSpPr>
          <p:cNvPr id="277" name="Google Shape;277;p42"/>
          <p:cNvSpPr txBox="1"/>
          <p:nvPr>
            <p:ph type="title"/>
          </p:nvPr>
        </p:nvSpPr>
        <p:spPr>
          <a:xfrm>
            <a:off x="148225" y="135256"/>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900"/>
              <a:buNone/>
              <a:defRPr b="0" sz="29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8" name="Google Shape;278;p42"/>
          <p:cNvSpPr txBox="1"/>
          <p:nvPr>
            <p:ph idx="1" type="body"/>
          </p:nvPr>
        </p:nvSpPr>
        <p:spPr>
          <a:xfrm>
            <a:off x="268675" y="814687"/>
            <a:ext cx="8520600" cy="3741900"/>
          </a:xfrm>
          <a:prstGeom prst="rect">
            <a:avLst/>
          </a:prstGeom>
        </p:spPr>
        <p:txBody>
          <a:bodyPr anchorCtr="0" anchor="t" bIns="91425" lIns="91425" spcFirstLastPara="1" rIns="91425" wrap="square" tIns="91425">
            <a:noAutofit/>
          </a:bodyPr>
          <a:lstStyle>
            <a:lvl1pPr indent="-355600" lvl="0" marL="457200" rtl="0">
              <a:lnSpc>
                <a:spcPct val="100000"/>
              </a:lnSpc>
              <a:spcBef>
                <a:spcPts val="0"/>
              </a:spcBef>
              <a:spcAft>
                <a:spcPts val="0"/>
              </a:spcAft>
              <a:buClr>
                <a:schemeClr val="dk1"/>
              </a:buClr>
              <a:buSzPts val="2000"/>
              <a:buFont typeface="Proxima Nova"/>
              <a:buChar char="●"/>
              <a:defRPr sz="2000">
                <a:solidFill>
                  <a:schemeClr val="dk1"/>
                </a:solidFill>
                <a:latin typeface="Proxima Nova"/>
                <a:ea typeface="Proxima Nova"/>
                <a:cs typeface="Proxima Nova"/>
                <a:sym typeface="Proxima Nova"/>
              </a:defRPr>
            </a:lvl1pPr>
            <a:lvl2pPr indent="-330200" lvl="1" marL="914400" rtl="0">
              <a:lnSpc>
                <a:spcPct val="100000"/>
              </a:lnSpc>
              <a:spcBef>
                <a:spcPts val="1000"/>
              </a:spcBef>
              <a:spcAft>
                <a:spcPts val="0"/>
              </a:spcAft>
              <a:buClr>
                <a:schemeClr val="dk1"/>
              </a:buClr>
              <a:buSzPts val="1600"/>
              <a:buFont typeface="Proxima Nova"/>
              <a:buChar char="○"/>
              <a:defRPr sz="1600">
                <a:solidFill>
                  <a:schemeClr val="dk1"/>
                </a:solidFill>
                <a:latin typeface="Proxima Nova"/>
                <a:ea typeface="Proxima Nova"/>
                <a:cs typeface="Proxima Nova"/>
                <a:sym typeface="Proxima Nova"/>
              </a:defRPr>
            </a:lvl2pPr>
            <a:lvl3pPr indent="-330200" lvl="2" marL="1371600" rtl="0">
              <a:lnSpc>
                <a:spcPct val="100000"/>
              </a:lnSpc>
              <a:spcBef>
                <a:spcPts val="1000"/>
              </a:spcBef>
              <a:spcAft>
                <a:spcPts val="0"/>
              </a:spcAft>
              <a:buClr>
                <a:schemeClr val="dk1"/>
              </a:buClr>
              <a:buSzPts val="1600"/>
              <a:buFont typeface="Proxima Nova"/>
              <a:buChar char="■"/>
              <a:defRPr sz="1600">
                <a:solidFill>
                  <a:schemeClr val="dk1"/>
                </a:solidFill>
                <a:latin typeface="Proxima Nova"/>
                <a:ea typeface="Proxima Nova"/>
                <a:cs typeface="Proxima Nova"/>
                <a:sym typeface="Proxima Nova"/>
              </a:defRPr>
            </a:lvl3pPr>
            <a:lvl4pPr indent="-330200" lvl="3" marL="1828800" rtl="0">
              <a:lnSpc>
                <a:spcPct val="100000"/>
              </a:lnSpc>
              <a:spcBef>
                <a:spcPts val="1000"/>
              </a:spcBef>
              <a:spcAft>
                <a:spcPts val="0"/>
              </a:spcAft>
              <a:buClr>
                <a:schemeClr val="dk1"/>
              </a:buClr>
              <a:buSzPts val="1600"/>
              <a:buFont typeface="Proxima Nova"/>
              <a:buChar char="●"/>
              <a:defRPr sz="1600">
                <a:solidFill>
                  <a:schemeClr val="dk1"/>
                </a:solidFill>
                <a:latin typeface="Proxima Nova"/>
                <a:ea typeface="Proxima Nova"/>
                <a:cs typeface="Proxima Nova"/>
                <a:sym typeface="Proxima Nova"/>
              </a:defRPr>
            </a:lvl4pPr>
            <a:lvl5pPr indent="-330200" lvl="4" marL="2286000" rtl="0">
              <a:lnSpc>
                <a:spcPct val="100000"/>
              </a:lnSpc>
              <a:spcBef>
                <a:spcPts val="1000"/>
              </a:spcBef>
              <a:spcAft>
                <a:spcPts val="0"/>
              </a:spcAft>
              <a:buClr>
                <a:schemeClr val="dk1"/>
              </a:buClr>
              <a:buSzPts val="1600"/>
              <a:buFont typeface="Proxima Nova"/>
              <a:buChar char="○"/>
              <a:defRPr sz="1600">
                <a:solidFill>
                  <a:schemeClr val="dk1"/>
                </a:solidFill>
                <a:latin typeface="Proxima Nova"/>
                <a:ea typeface="Proxima Nova"/>
                <a:cs typeface="Proxima Nova"/>
                <a:sym typeface="Proxima Nova"/>
              </a:defRPr>
            </a:lvl5pPr>
            <a:lvl6pPr indent="-330200" lvl="5" marL="2743200" rtl="0">
              <a:lnSpc>
                <a:spcPct val="100000"/>
              </a:lnSpc>
              <a:spcBef>
                <a:spcPts val="1000"/>
              </a:spcBef>
              <a:spcAft>
                <a:spcPts val="0"/>
              </a:spcAft>
              <a:buClr>
                <a:schemeClr val="dk1"/>
              </a:buClr>
              <a:buSzPts val="1600"/>
              <a:buFont typeface="Proxima Nova"/>
              <a:buChar char="■"/>
              <a:defRPr sz="1600">
                <a:solidFill>
                  <a:schemeClr val="dk1"/>
                </a:solidFill>
                <a:latin typeface="Proxima Nova"/>
                <a:ea typeface="Proxima Nova"/>
                <a:cs typeface="Proxima Nova"/>
                <a:sym typeface="Proxima Nova"/>
              </a:defRPr>
            </a:lvl6pPr>
            <a:lvl7pPr indent="-330200" lvl="6" marL="3200400" rtl="0">
              <a:lnSpc>
                <a:spcPct val="100000"/>
              </a:lnSpc>
              <a:spcBef>
                <a:spcPts val="1000"/>
              </a:spcBef>
              <a:spcAft>
                <a:spcPts val="0"/>
              </a:spcAft>
              <a:buClr>
                <a:schemeClr val="dk1"/>
              </a:buClr>
              <a:buSzPts val="1600"/>
              <a:buFont typeface="Proxima Nova"/>
              <a:buChar char="●"/>
              <a:defRPr sz="1600">
                <a:solidFill>
                  <a:schemeClr val="dk1"/>
                </a:solidFill>
                <a:latin typeface="Proxima Nova"/>
                <a:ea typeface="Proxima Nova"/>
                <a:cs typeface="Proxima Nova"/>
                <a:sym typeface="Proxima Nova"/>
              </a:defRPr>
            </a:lvl7pPr>
            <a:lvl8pPr indent="-330200" lvl="7" marL="3657600" rtl="0">
              <a:lnSpc>
                <a:spcPct val="100000"/>
              </a:lnSpc>
              <a:spcBef>
                <a:spcPts val="1000"/>
              </a:spcBef>
              <a:spcAft>
                <a:spcPts val="0"/>
              </a:spcAft>
              <a:buClr>
                <a:schemeClr val="dk1"/>
              </a:buClr>
              <a:buSzPts val="1600"/>
              <a:buFont typeface="Proxima Nova"/>
              <a:buChar char="○"/>
              <a:defRPr sz="1600">
                <a:solidFill>
                  <a:schemeClr val="dk1"/>
                </a:solidFill>
                <a:latin typeface="Proxima Nova"/>
                <a:ea typeface="Proxima Nova"/>
                <a:cs typeface="Proxima Nova"/>
                <a:sym typeface="Proxima Nova"/>
              </a:defRPr>
            </a:lvl8pPr>
            <a:lvl9pPr indent="-330200" lvl="8" marL="4114800" rtl="0">
              <a:lnSpc>
                <a:spcPct val="100000"/>
              </a:lnSpc>
              <a:spcBef>
                <a:spcPts val="1000"/>
              </a:spcBef>
              <a:spcAft>
                <a:spcPts val="1000"/>
              </a:spcAft>
              <a:buClr>
                <a:schemeClr val="dk1"/>
              </a:buClr>
              <a:buSzPts val="1600"/>
              <a:buFont typeface="Proxima Nova"/>
              <a:buChar char="■"/>
              <a:defRPr sz="1600">
                <a:solidFill>
                  <a:schemeClr val="dk1"/>
                </a:solidFill>
                <a:latin typeface="Proxima Nova"/>
                <a:ea typeface="Proxima Nova"/>
                <a:cs typeface="Proxima Nova"/>
                <a:sym typeface="Proxima Nova"/>
              </a:defRPr>
            </a:lvl9pPr>
          </a:lstStyle>
          <a:p/>
        </p:txBody>
      </p:sp>
      <p:sp>
        <p:nvSpPr>
          <p:cNvPr id="279" name="Google Shape;279;p4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280" name="Google Shape;280;p42"/>
          <p:cNvPicPr preferRelativeResize="0"/>
          <p:nvPr/>
        </p:nvPicPr>
        <p:blipFill>
          <a:blip r:embed="rId2">
            <a:alphaModFix/>
          </a:blip>
          <a:stretch>
            <a:fillRect/>
          </a:stretch>
        </p:blipFill>
        <p:spPr>
          <a:xfrm>
            <a:off x="268675" y="4750594"/>
            <a:ext cx="875457" cy="254063"/>
          </a:xfrm>
          <a:prstGeom prst="rect">
            <a:avLst/>
          </a:prstGeom>
          <a:noFill/>
          <a:ln>
            <a:noFill/>
          </a:ln>
        </p:spPr>
      </p:pic>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81" name="Shape 281"/>
        <p:cNvGrpSpPr/>
        <p:nvPr/>
      </p:nvGrpSpPr>
      <p:grpSpPr>
        <a:xfrm>
          <a:off x="0" y="0"/>
          <a:ext cx="0" cy="0"/>
          <a:chOff x="0" y="0"/>
          <a:chExt cx="0" cy="0"/>
        </a:xfrm>
      </p:grpSpPr>
      <p:sp>
        <p:nvSpPr>
          <p:cNvPr id="282" name="Google Shape;282;p43"/>
          <p:cNvSpPr txBox="1"/>
          <p:nvPr>
            <p:ph type="title"/>
          </p:nvPr>
        </p:nvSpPr>
        <p:spPr>
          <a:xfrm>
            <a:off x="339635" y="225188"/>
            <a:ext cx="8490600" cy="571800"/>
          </a:xfrm>
          <a:prstGeom prst="rect">
            <a:avLst/>
          </a:prstGeom>
          <a:noFill/>
          <a:ln>
            <a:noFill/>
          </a:ln>
        </p:spPr>
        <p:txBody>
          <a:bodyPr anchorCtr="0" anchor="ctr" bIns="91425" lIns="0" spcFirstLastPara="1" rIns="0" wrap="square" tIns="0">
            <a:noAutofit/>
          </a:bodyPr>
          <a:lstStyle>
            <a:lvl1pPr lvl="0" rtl="0" algn="l">
              <a:lnSpc>
                <a:spcPct val="90000"/>
              </a:lnSpc>
              <a:spcBef>
                <a:spcPts val="0"/>
              </a:spcBef>
              <a:spcAft>
                <a:spcPts val="0"/>
              </a:spcAft>
              <a:buClr>
                <a:schemeClr val="dk1"/>
              </a:buClr>
              <a:buSzPts val="1600"/>
              <a:buNone/>
              <a:defRPr sz="2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83" name="Google Shape;283;p43"/>
          <p:cNvSpPr txBox="1"/>
          <p:nvPr>
            <p:ph idx="1" type="body"/>
          </p:nvPr>
        </p:nvSpPr>
        <p:spPr>
          <a:xfrm>
            <a:off x="339634" y="939998"/>
            <a:ext cx="8490600" cy="3263400"/>
          </a:xfrm>
          <a:prstGeom prst="rect">
            <a:avLst/>
          </a:prstGeom>
          <a:noFill/>
          <a:ln>
            <a:noFill/>
          </a:ln>
        </p:spPr>
        <p:txBody>
          <a:bodyPr anchorCtr="0" anchor="t" bIns="0" lIns="0" spcFirstLastPara="1" rIns="0" wrap="square" tIns="0">
            <a:normAutofit/>
          </a:bodyPr>
          <a:lstStyle>
            <a:lvl1pPr indent="-342900" lvl="0" marL="457200" rtl="0" algn="l">
              <a:lnSpc>
                <a:spcPct val="100000"/>
              </a:lnSpc>
              <a:spcBef>
                <a:spcPts val="1000"/>
              </a:spcBef>
              <a:spcAft>
                <a:spcPts val="0"/>
              </a:spcAft>
              <a:buClr>
                <a:schemeClr val="dk1"/>
              </a:buClr>
              <a:buSzPts val="1800"/>
              <a:buChar char="●"/>
              <a:defRPr/>
            </a:lvl1pPr>
            <a:lvl2pPr indent="-342900" lvl="1" marL="914400" rtl="0" algn="l">
              <a:lnSpc>
                <a:spcPct val="100000"/>
              </a:lnSpc>
              <a:spcBef>
                <a:spcPts val="1200"/>
              </a:spcBef>
              <a:spcAft>
                <a:spcPts val="0"/>
              </a:spcAft>
              <a:buClr>
                <a:schemeClr val="dk1"/>
              </a:buClr>
              <a:buSzPts val="1800"/>
              <a:buChar char="○"/>
              <a:defRPr/>
            </a:lvl2pPr>
            <a:lvl3pPr indent="-342900" lvl="2" marL="1371600" rtl="0" algn="l">
              <a:lnSpc>
                <a:spcPct val="100000"/>
              </a:lnSpc>
              <a:spcBef>
                <a:spcPts val="1200"/>
              </a:spcBef>
              <a:spcAft>
                <a:spcPts val="0"/>
              </a:spcAft>
              <a:buClr>
                <a:schemeClr val="dk1"/>
              </a:buClr>
              <a:buSzPts val="1800"/>
              <a:buChar char="■"/>
              <a:defRPr/>
            </a:lvl3pPr>
            <a:lvl4pPr indent="-342900" lvl="3" marL="1828800" rtl="0" algn="l">
              <a:lnSpc>
                <a:spcPct val="100000"/>
              </a:lnSpc>
              <a:spcBef>
                <a:spcPts val="1200"/>
              </a:spcBef>
              <a:spcAft>
                <a:spcPts val="0"/>
              </a:spcAft>
              <a:buClr>
                <a:schemeClr val="dk1"/>
              </a:buClr>
              <a:buSzPts val="1800"/>
              <a:buChar char="●"/>
              <a:defRPr/>
            </a:lvl4pPr>
            <a:lvl5pPr indent="-342900" lvl="4" marL="2286000" rtl="0" algn="l">
              <a:lnSpc>
                <a:spcPct val="100000"/>
              </a:lnSpc>
              <a:spcBef>
                <a:spcPts val="1200"/>
              </a:spcBef>
              <a:spcAft>
                <a:spcPts val="0"/>
              </a:spcAft>
              <a:buClr>
                <a:schemeClr val="dk1"/>
              </a:buClr>
              <a:buSzPts val="1800"/>
              <a:buChar char="○"/>
              <a:defRPr/>
            </a:lvl5pPr>
            <a:lvl6pPr indent="-342900" lvl="5" marL="2743200" rtl="0" algn="l">
              <a:lnSpc>
                <a:spcPct val="100000"/>
              </a:lnSpc>
              <a:spcBef>
                <a:spcPts val="1200"/>
              </a:spcBef>
              <a:spcAft>
                <a:spcPts val="0"/>
              </a:spcAft>
              <a:buClr>
                <a:schemeClr val="dk1"/>
              </a:buClr>
              <a:buSzPts val="1800"/>
              <a:buChar char="■"/>
              <a:defRPr/>
            </a:lvl6pPr>
            <a:lvl7pPr indent="-342900" lvl="6" marL="3200400" rtl="0" algn="l">
              <a:lnSpc>
                <a:spcPct val="100000"/>
              </a:lnSpc>
              <a:spcBef>
                <a:spcPts val="1200"/>
              </a:spcBef>
              <a:spcAft>
                <a:spcPts val="0"/>
              </a:spcAft>
              <a:buClr>
                <a:schemeClr val="dk1"/>
              </a:buClr>
              <a:buSzPts val="1800"/>
              <a:buChar char="●"/>
              <a:defRPr/>
            </a:lvl7pPr>
            <a:lvl8pPr indent="-342900" lvl="7" marL="3657600" rtl="0" algn="l">
              <a:lnSpc>
                <a:spcPct val="100000"/>
              </a:lnSpc>
              <a:spcBef>
                <a:spcPts val="1200"/>
              </a:spcBef>
              <a:spcAft>
                <a:spcPts val="0"/>
              </a:spcAft>
              <a:buClr>
                <a:schemeClr val="dk1"/>
              </a:buClr>
              <a:buSzPts val="1800"/>
              <a:buChar char="○"/>
              <a:defRPr/>
            </a:lvl8pPr>
            <a:lvl9pPr indent="-342900" lvl="8" marL="4114800" rtl="0" algn="l">
              <a:lnSpc>
                <a:spcPct val="100000"/>
              </a:lnSpc>
              <a:spcBef>
                <a:spcPts val="1200"/>
              </a:spcBef>
              <a:spcAft>
                <a:spcPts val="1200"/>
              </a:spcAft>
              <a:buClr>
                <a:schemeClr val="dk1"/>
              </a:buClr>
              <a:buSzPts val="1800"/>
              <a:buChar char="■"/>
              <a:defRPr/>
            </a:lvl9pPr>
          </a:lstStyle>
          <a:p/>
        </p:txBody>
      </p:sp>
      <p:sp>
        <p:nvSpPr>
          <p:cNvPr id="284" name="Google Shape;284;p43"/>
          <p:cNvSpPr txBox="1"/>
          <p:nvPr>
            <p:ph idx="12" type="sldNum"/>
          </p:nvPr>
        </p:nvSpPr>
        <p:spPr>
          <a:xfrm>
            <a:off x="8261851" y="4767263"/>
            <a:ext cx="568200" cy="273900"/>
          </a:xfrm>
          <a:prstGeom prst="rect">
            <a:avLst/>
          </a:prstGeom>
          <a:noFill/>
          <a:ln>
            <a:noFill/>
          </a:ln>
        </p:spPr>
        <p:txBody>
          <a:bodyPr anchorCtr="0" anchor="ctr" bIns="45700" lIns="91425" spcFirstLastPara="1" rIns="91425" wrap="square" tIns="45700">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pic>
        <p:nvPicPr>
          <p:cNvPr id="285" name="Google Shape;285;p43"/>
          <p:cNvPicPr preferRelativeResize="0"/>
          <p:nvPr/>
        </p:nvPicPr>
        <p:blipFill>
          <a:blip r:embed="rId2">
            <a:alphaModFix/>
          </a:blip>
          <a:stretch>
            <a:fillRect/>
          </a:stretch>
        </p:blipFill>
        <p:spPr>
          <a:xfrm>
            <a:off x="192175" y="4823192"/>
            <a:ext cx="750798" cy="217894"/>
          </a:xfrm>
          <a:prstGeom prst="rect">
            <a:avLst/>
          </a:prstGeom>
          <a:noFill/>
          <a:ln>
            <a:noFill/>
          </a:ln>
        </p:spPr>
      </p:pic>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option">
  <p:cSld name="CAPTION_ONLY_1">
    <p:bg>
      <p:bgPr>
        <a:solidFill>
          <a:srgbClr val="00AAE7"/>
        </a:solidFill>
      </p:bgPr>
    </p:bg>
    <p:spTree>
      <p:nvGrpSpPr>
        <p:cNvPr id="286" name="Shape 286"/>
        <p:cNvGrpSpPr/>
        <p:nvPr/>
      </p:nvGrpSpPr>
      <p:grpSpPr>
        <a:xfrm>
          <a:off x="0" y="0"/>
          <a:ext cx="0" cy="0"/>
          <a:chOff x="0" y="0"/>
          <a:chExt cx="0" cy="0"/>
        </a:xfrm>
      </p:grpSpPr>
      <p:sp>
        <p:nvSpPr>
          <p:cNvPr id="287" name="Google Shape;287;p44"/>
          <p:cNvSpPr txBox="1"/>
          <p:nvPr>
            <p:ph idx="12" type="sldNum"/>
          </p:nvPr>
        </p:nvSpPr>
        <p:spPr>
          <a:xfrm>
            <a:off x="8484900" y="4810827"/>
            <a:ext cx="548700" cy="265500"/>
          </a:xfrm>
          <a:prstGeom prst="rect">
            <a:avLst/>
          </a:prstGeom>
        </p:spPr>
        <p:txBody>
          <a:bodyPr anchorCtr="0" anchor="ctr" bIns="91425" lIns="91425" spcFirstLastPara="1" rIns="91425" wrap="square" tIns="91425">
            <a:normAutofit fontScale="62500" lnSpcReduction="20000"/>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88" name="Google Shape;288;p44"/>
          <p:cNvSpPr/>
          <p:nvPr/>
        </p:nvSpPr>
        <p:spPr>
          <a:xfrm>
            <a:off x="975000" y="723488"/>
            <a:ext cx="7194000" cy="3696600"/>
          </a:xfrm>
          <a:prstGeom prst="rect">
            <a:avLst/>
          </a:prstGeom>
          <a:noFill/>
          <a:ln cap="flat" cmpd="sng" w="762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p:cSld name="6_Blank">
    <p:spTree>
      <p:nvGrpSpPr>
        <p:cNvPr id="289" name="Shape 289"/>
        <p:cNvGrpSpPr/>
        <p:nvPr/>
      </p:nvGrpSpPr>
      <p:grpSpPr>
        <a:xfrm>
          <a:off x="0" y="0"/>
          <a:ext cx="0" cy="0"/>
          <a:chOff x="0" y="0"/>
          <a:chExt cx="0" cy="0"/>
        </a:xfrm>
      </p:grpSpPr>
      <p:pic>
        <p:nvPicPr>
          <p:cNvPr descr="A group of people walking on a sidewalk&#10;&#10;Description generated with very high confidence" id="290" name="Google Shape;290;p45"/>
          <p:cNvPicPr preferRelativeResize="0"/>
          <p:nvPr/>
        </p:nvPicPr>
        <p:blipFill rotWithShape="1">
          <a:blip r:embed="rId2">
            <a:alphaModFix/>
          </a:blip>
          <a:srcRect b="15613" l="5627" r="22496" t="3401"/>
          <a:stretch/>
        </p:blipFill>
        <p:spPr>
          <a:xfrm>
            <a:off x="1" y="-7145"/>
            <a:ext cx="9144000" cy="5150645"/>
          </a:xfrm>
          <a:prstGeom prst="rect">
            <a:avLst/>
          </a:prstGeom>
          <a:noFill/>
          <a:ln>
            <a:noFill/>
          </a:ln>
        </p:spPr>
      </p:pic>
      <p:sp>
        <p:nvSpPr>
          <p:cNvPr id="291" name="Google Shape;291;p45"/>
          <p:cNvSpPr/>
          <p:nvPr/>
        </p:nvSpPr>
        <p:spPr>
          <a:xfrm>
            <a:off x="0" y="3253563"/>
            <a:ext cx="4869600" cy="1890000"/>
          </a:xfrm>
          <a:prstGeom prst="rtTriangl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Gothic"/>
              <a:ea typeface="Century Gothic"/>
              <a:cs typeface="Century Gothic"/>
              <a:sym typeface="Century Gothic"/>
            </a:endParaRPr>
          </a:p>
        </p:txBody>
      </p:sp>
      <p:pic>
        <p:nvPicPr>
          <p:cNvPr descr="A picture containing object&#10;&#10;Description generated with high confidence" id="292" name="Google Shape;292;p45"/>
          <p:cNvPicPr preferRelativeResize="0"/>
          <p:nvPr/>
        </p:nvPicPr>
        <p:blipFill rotWithShape="1">
          <a:blip r:embed="rId3">
            <a:alphaModFix/>
          </a:blip>
          <a:srcRect b="0" l="0" r="0" t="0"/>
          <a:stretch/>
        </p:blipFill>
        <p:spPr>
          <a:xfrm>
            <a:off x="388543" y="4482623"/>
            <a:ext cx="1313173" cy="311206"/>
          </a:xfrm>
          <a:prstGeom prst="rect">
            <a:avLst/>
          </a:prstGeom>
          <a:noFill/>
          <a:ln>
            <a:noFill/>
          </a:ln>
        </p:spPr>
      </p:pic>
      <p:pic>
        <p:nvPicPr>
          <p:cNvPr descr="A close up of a sign&#10;&#10;Description generated with very high confidence" id="293" name="Google Shape;293;p45"/>
          <p:cNvPicPr preferRelativeResize="0"/>
          <p:nvPr/>
        </p:nvPicPr>
        <p:blipFill rotWithShape="1">
          <a:blip r:embed="rId4">
            <a:alphaModFix/>
          </a:blip>
          <a:srcRect b="0" l="0" r="0" t="0"/>
          <a:stretch/>
        </p:blipFill>
        <p:spPr>
          <a:xfrm>
            <a:off x="2129596" y="287705"/>
            <a:ext cx="864108" cy="864108"/>
          </a:xfrm>
          <a:prstGeom prst="rect">
            <a:avLst/>
          </a:prstGeom>
          <a:noFill/>
          <a:ln>
            <a:noFill/>
          </a:ln>
        </p:spPr>
      </p:pic>
      <p:sp>
        <p:nvSpPr>
          <p:cNvPr id="294" name="Google Shape;294;p45"/>
          <p:cNvSpPr txBox="1"/>
          <p:nvPr>
            <p:ph idx="12" type="sldNum"/>
          </p:nvPr>
        </p:nvSpPr>
        <p:spPr>
          <a:xfrm>
            <a:off x="8556784" y="4749851"/>
            <a:ext cx="548700" cy="393600"/>
          </a:xfrm>
          <a:prstGeom prst="rect">
            <a:avLst/>
          </a:prstGeom>
        </p:spPr>
        <p:txBody>
          <a:bodyPr anchorCtr="0" anchor="ctr" bIns="91425" lIns="91425" spcFirstLastPara="1" rIns="91425" wrap="square" tIns="91425">
            <a:normAutofit/>
          </a:bodyPr>
          <a:lstStyle>
            <a:lvl1pPr lvl="0" rtl="0">
              <a:buNone/>
              <a:defRPr sz="1300"/>
            </a:lvl1pPr>
            <a:lvl2pPr lvl="1" rtl="0">
              <a:buNone/>
              <a:defRPr sz="1300"/>
            </a:lvl2pPr>
            <a:lvl3pPr lvl="2" rtl="0">
              <a:buNone/>
              <a:defRPr sz="1300"/>
            </a:lvl3pPr>
            <a:lvl4pPr lvl="3" rtl="0">
              <a:buNone/>
              <a:defRPr sz="1300"/>
            </a:lvl4pPr>
            <a:lvl5pPr lvl="4" rtl="0">
              <a:buNone/>
              <a:defRPr sz="1300"/>
            </a:lvl5pPr>
            <a:lvl6pPr lvl="5" rtl="0">
              <a:buNone/>
              <a:defRPr sz="1300"/>
            </a:lvl6pPr>
            <a:lvl7pPr lvl="6" rtl="0">
              <a:buNone/>
              <a:defRPr sz="1300"/>
            </a:lvl7pPr>
            <a:lvl8pPr lvl="7" rtl="0">
              <a:buNone/>
              <a:defRPr sz="1300"/>
            </a:lvl8pPr>
            <a:lvl9pPr lvl="8" rtl="0">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lain White 1">
  <p:cSld name="TITLE_1_2">
    <p:spTree>
      <p:nvGrpSpPr>
        <p:cNvPr id="295" name="Shape 295"/>
        <p:cNvGrpSpPr/>
        <p:nvPr/>
      </p:nvGrpSpPr>
      <p:grpSpPr>
        <a:xfrm>
          <a:off x="0" y="0"/>
          <a:ext cx="0" cy="0"/>
          <a:chOff x="0" y="0"/>
          <a:chExt cx="0" cy="0"/>
        </a:xfrm>
      </p:grpSpPr>
      <p:sp>
        <p:nvSpPr>
          <p:cNvPr id="296" name="Google Shape;296;p46"/>
          <p:cNvSpPr/>
          <p:nvPr/>
        </p:nvSpPr>
        <p:spPr>
          <a:xfrm>
            <a:off x="0" y="2571750"/>
            <a:ext cx="9144967" cy="2578341"/>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chemeClr val="lt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pic>
        <p:nvPicPr>
          <p:cNvPr descr="A picture containing object&#10;&#10;Description generated with high confidence" id="297" name="Google Shape;297;p46"/>
          <p:cNvPicPr preferRelativeResize="0"/>
          <p:nvPr/>
        </p:nvPicPr>
        <p:blipFill rotWithShape="1">
          <a:blip r:embed="rId2">
            <a:alphaModFix/>
          </a:blip>
          <a:srcRect b="0" l="0" r="0" t="0"/>
          <a:stretch/>
        </p:blipFill>
        <p:spPr>
          <a:xfrm>
            <a:off x="154000" y="4748081"/>
            <a:ext cx="1332769" cy="315863"/>
          </a:xfrm>
          <a:prstGeom prst="rect">
            <a:avLst/>
          </a:prstGeom>
          <a:noFill/>
          <a:ln>
            <a:noFill/>
          </a:ln>
        </p:spPr>
      </p:pic>
      <p:sp>
        <p:nvSpPr>
          <p:cNvPr id="298" name="Google Shape;298;p46"/>
          <p:cNvSpPr txBox="1"/>
          <p:nvPr>
            <p:ph type="title"/>
          </p:nvPr>
        </p:nvSpPr>
        <p:spPr>
          <a:xfrm>
            <a:off x="339635" y="225188"/>
            <a:ext cx="8490600" cy="571800"/>
          </a:xfrm>
          <a:prstGeom prst="rect">
            <a:avLst/>
          </a:prstGeom>
          <a:noFill/>
          <a:ln>
            <a:noFill/>
          </a:ln>
        </p:spPr>
        <p:txBody>
          <a:bodyPr anchorCtr="0" anchor="ctr" bIns="91425" lIns="0" spcFirstLastPara="1" rIns="0" wrap="square" tIns="0">
            <a:normAutofit/>
          </a:bodyPr>
          <a:lstStyle>
            <a:lvl1pPr lvl="0" marR="0" rtl="0" algn="l">
              <a:lnSpc>
                <a:spcPct val="90000"/>
              </a:lnSpc>
              <a:spcBef>
                <a:spcPts val="0"/>
              </a:spcBef>
              <a:spcAft>
                <a:spcPts val="0"/>
              </a:spcAft>
              <a:buSzPts val="3600"/>
              <a:buFont typeface="Century Gothic"/>
              <a:buNone/>
              <a:defRPr b="0" i="0" sz="3600" u="none" cap="none" strike="noStrike">
                <a:latin typeface="Century Gothic"/>
                <a:ea typeface="Century Gothic"/>
                <a:cs typeface="Century Gothic"/>
                <a:sym typeface="Century Gothic"/>
              </a:defRPr>
            </a:lvl1pPr>
            <a:lvl2pPr lvl="1" rtl="0">
              <a:spcBef>
                <a:spcPts val="0"/>
              </a:spcBef>
              <a:spcAft>
                <a:spcPts val="0"/>
              </a:spcAft>
              <a:buSzPts val="2800"/>
              <a:buNone/>
              <a:defRPr sz="1800"/>
            </a:lvl2pPr>
            <a:lvl3pPr lvl="2" rtl="0">
              <a:spcBef>
                <a:spcPts val="0"/>
              </a:spcBef>
              <a:spcAft>
                <a:spcPts val="0"/>
              </a:spcAft>
              <a:buSzPts val="2800"/>
              <a:buNone/>
              <a:defRPr sz="1800"/>
            </a:lvl3pPr>
            <a:lvl4pPr lvl="3" rtl="0">
              <a:spcBef>
                <a:spcPts val="0"/>
              </a:spcBef>
              <a:spcAft>
                <a:spcPts val="0"/>
              </a:spcAft>
              <a:buSzPts val="2800"/>
              <a:buNone/>
              <a:defRPr sz="1800"/>
            </a:lvl4pPr>
            <a:lvl5pPr lvl="4" rtl="0">
              <a:spcBef>
                <a:spcPts val="0"/>
              </a:spcBef>
              <a:spcAft>
                <a:spcPts val="0"/>
              </a:spcAft>
              <a:buSzPts val="2800"/>
              <a:buNone/>
              <a:defRPr sz="1800"/>
            </a:lvl5pPr>
            <a:lvl6pPr lvl="5" rtl="0">
              <a:spcBef>
                <a:spcPts val="0"/>
              </a:spcBef>
              <a:spcAft>
                <a:spcPts val="0"/>
              </a:spcAft>
              <a:buSzPts val="2800"/>
              <a:buNone/>
              <a:defRPr sz="1800"/>
            </a:lvl6pPr>
            <a:lvl7pPr lvl="6" rtl="0">
              <a:spcBef>
                <a:spcPts val="0"/>
              </a:spcBef>
              <a:spcAft>
                <a:spcPts val="0"/>
              </a:spcAft>
              <a:buSzPts val="2800"/>
              <a:buNone/>
              <a:defRPr sz="1800"/>
            </a:lvl7pPr>
            <a:lvl8pPr lvl="7" rtl="0">
              <a:spcBef>
                <a:spcPts val="0"/>
              </a:spcBef>
              <a:spcAft>
                <a:spcPts val="0"/>
              </a:spcAft>
              <a:buSzPts val="2800"/>
              <a:buNone/>
              <a:defRPr sz="1800"/>
            </a:lvl8pPr>
            <a:lvl9pPr lvl="8" rtl="0">
              <a:spcBef>
                <a:spcPts val="0"/>
              </a:spcBef>
              <a:spcAft>
                <a:spcPts val="0"/>
              </a:spcAft>
              <a:buSzPts val="2800"/>
              <a:buNone/>
              <a:defRPr sz="1800"/>
            </a:lvl9pPr>
          </a:lstStyle>
          <a:p/>
        </p:txBody>
      </p:sp>
      <p:sp>
        <p:nvSpPr>
          <p:cNvPr id="299" name="Google Shape;299;p46"/>
          <p:cNvSpPr txBox="1"/>
          <p:nvPr>
            <p:ph idx="1" type="body"/>
          </p:nvPr>
        </p:nvSpPr>
        <p:spPr>
          <a:xfrm>
            <a:off x="339634" y="1369219"/>
            <a:ext cx="8490600" cy="3263400"/>
          </a:xfrm>
          <a:prstGeom prst="rect">
            <a:avLst/>
          </a:prstGeom>
          <a:noFill/>
          <a:ln>
            <a:noFill/>
          </a:ln>
        </p:spPr>
        <p:txBody>
          <a:bodyPr anchorCtr="0" anchor="t" bIns="0" lIns="0" spcFirstLastPara="1" rIns="0" wrap="square" tIns="0">
            <a:normAutofit/>
          </a:bodyPr>
          <a:lstStyle>
            <a:lvl1pPr indent="-228600" lvl="0" marL="457200" marR="0" rtl="0" algn="l">
              <a:lnSpc>
                <a:spcPct val="90000"/>
              </a:lnSpc>
              <a:spcBef>
                <a:spcPts val="1000"/>
              </a:spcBef>
              <a:spcAft>
                <a:spcPts val="0"/>
              </a:spcAft>
              <a:buSzPts val="2800"/>
              <a:buFont typeface="Century Gothic"/>
              <a:buNone/>
              <a:defRPr b="0" i="0" sz="2800" u="none" cap="none" strike="noStrike">
                <a:latin typeface="Century Gothic"/>
                <a:ea typeface="Century Gothic"/>
                <a:cs typeface="Century Gothic"/>
                <a:sym typeface="Century Gothic"/>
              </a:defRPr>
            </a:lvl1pPr>
            <a:lvl2pPr indent="-381000" lvl="1" marL="914400" marR="0" rtl="0" algn="l">
              <a:lnSpc>
                <a:spcPct val="90000"/>
              </a:lnSpc>
              <a:spcBef>
                <a:spcPts val="1200"/>
              </a:spcBef>
              <a:spcAft>
                <a:spcPts val="0"/>
              </a:spcAft>
              <a:buSzPts val="2400"/>
              <a:buFont typeface="Arial"/>
              <a:buChar char="•"/>
              <a:defRPr b="0" i="0" sz="2400" u="none" cap="none" strike="noStrike">
                <a:latin typeface="Century Gothic"/>
                <a:ea typeface="Century Gothic"/>
                <a:cs typeface="Century Gothic"/>
                <a:sym typeface="Century Gothic"/>
              </a:defRPr>
            </a:lvl2pPr>
            <a:lvl3pPr indent="-355600" lvl="2" marL="1371600" marR="0" rtl="0" algn="l">
              <a:lnSpc>
                <a:spcPct val="90000"/>
              </a:lnSpc>
              <a:spcBef>
                <a:spcPts val="1200"/>
              </a:spcBef>
              <a:spcAft>
                <a:spcPts val="0"/>
              </a:spcAft>
              <a:buSzPts val="2000"/>
              <a:buFont typeface="Arial"/>
              <a:buChar char="•"/>
              <a:defRPr b="0" i="0" sz="2000" u="none" cap="none" strike="noStrike">
                <a:latin typeface="Century Gothic"/>
                <a:ea typeface="Century Gothic"/>
                <a:cs typeface="Century Gothic"/>
                <a:sym typeface="Century Gothic"/>
              </a:defRPr>
            </a:lvl3pPr>
            <a:lvl4pPr indent="-342900" lvl="3" marL="1828800" marR="0" rtl="0" algn="l">
              <a:lnSpc>
                <a:spcPct val="90000"/>
              </a:lnSpc>
              <a:spcBef>
                <a:spcPts val="1200"/>
              </a:spcBef>
              <a:spcAft>
                <a:spcPts val="0"/>
              </a:spcAft>
              <a:buSzPts val="1800"/>
              <a:buFont typeface="Arial"/>
              <a:buChar char="•"/>
              <a:defRPr b="0" i="0" sz="1800" u="none" cap="none" strike="noStrike">
                <a:latin typeface="Century Gothic"/>
                <a:ea typeface="Century Gothic"/>
                <a:cs typeface="Century Gothic"/>
                <a:sym typeface="Century Gothic"/>
              </a:defRPr>
            </a:lvl4pPr>
            <a:lvl5pPr indent="-342900" lvl="4" marL="2286000" marR="0" rtl="0" algn="l">
              <a:lnSpc>
                <a:spcPct val="90000"/>
              </a:lnSpc>
              <a:spcBef>
                <a:spcPts val="1200"/>
              </a:spcBef>
              <a:spcAft>
                <a:spcPts val="0"/>
              </a:spcAft>
              <a:buSzPts val="1800"/>
              <a:buFont typeface="Arial"/>
              <a:buChar char="•"/>
              <a:defRPr b="0" i="0" sz="1800" u="none" cap="none" strike="noStrike">
                <a:latin typeface="Century Gothic"/>
                <a:ea typeface="Century Gothic"/>
                <a:cs typeface="Century Gothic"/>
                <a:sym typeface="Century Gothic"/>
              </a:defRPr>
            </a:lvl5pPr>
            <a:lvl6pPr indent="-342900" lvl="5" marL="2743200" marR="0" rtl="0" algn="l">
              <a:lnSpc>
                <a:spcPct val="90000"/>
              </a:lnSpc>
              <a:spcBef>
                <a:spcPts val="1200"/>
              </a:spcBef>
              <a:spcAft>
                <a:spcPts val="0"/>
              </a:spcAft>
              <a:buSzPts val="1800"/>
              <a:buFont typeface="Arial"/>
              <a:buChar char="•"/>
              <a:defRPr b="0" i="0" sz="1800" u="none" cap="none" strike="noStrike">
                <a:latin typeface="Century Gothic"/>
                <a:ea typeface="Century Gothic"/>
                <a:cs typeface="Century Gothic"/>
                <a:sym typeface="Century Gothic"/>
              </a:defRPr>
            </a:lvl6pPr>
            <a:lvl7pPr indent="-342900" lvl="6" marL="3200400" marR="0" rtl="0" algn="l">
              <a:lnSpc>
                <a:spcPct val="90000"/>
              </a:lnSpc>
              <a:spcBef>
                <a:spcPts val="1200"/>
              </a:spcBef>
              <a:spcAft>
                <a:spcPts val="0"/>
              </a:spcAft>
              <a:buSzPts val="1800"/>
              <a:buFont typeface="Arial"/>
              <a:buChar char="•"/>
              <a:defRPr b="0" i="0" sz="1800" u="none" cap="none" strike="noStrike">
                <a:latin typeface="Century Gothic"/>
                <a:ea typeface="Century Gothic"/>
                <a:cs typeface="Century Gothic"/>
                <a:sym typeface="Century Gothic"/>
              </a:defRPr>
            </a:lvl7pPr>
            <a:lvl8pPr indent="-342900" lvl="7" marL="3657600" marR="0" rtl="0" algn="l">
              <a:lnSpc>
                <a:spcPct val="90000"/>
              </a:lnSpc>
              <a:spcBef>
                <a:spcPts val="1200"/>
              </a:spcBef>
              <a:spcAft>
                <a:spcPts val="0"/>
              </a:spcAft>
              <a:buSzPts val="1800"/>
              <a:buFont typeface="Arial"/>
              <a:buChar char="•"/>
              <a:defRPr b="0" i="0" sz="1800" u="none" cap="none" strike="noStrike">
                <a:latin typeface="Century Gothic"/>
                <a:ea typeface="Century Gothic"/>
                <a:cs typeface="Century Gothic"/>
                <a:sym typeface="Century Gothic"/>
              </a:defRPr>
            </a:lvl8pPr>
            <a:lvl9pPr indent="-342900" lvl="8" marL="4114800" marR="0" rtl="0" algn="l">
              <a:lnSpc>
                <a:spcPct val="90000"/>
              </a:lnSpc>
              <a:spcBef>
                <a:spcPts val="1200"/>
              </a:spcBef>
              <a:spcAft>
                <a:spcPts val="1200"/>
              </a:spcAft>
              <a:buSzPts val="1800"/>
              <a:buFont typeface="Arial"/>
              <a:buChar char="•"/>
              <a:defRPr b="0" i="0" sz="1800" u="none" cap="none" strike="noStrike">
                <a:latin typeface="Century Gothic"/>
                <a:ea typeface="Century Gothic"/>
                <a:cs typeface="Century Gothic"/>
                <a:sym typeface="Century Gothic"/>
              </a:defRPr>
            </a:lvl9pPr>
          </a:lstStyle>
          <a:p/>
        </p:txBody>
      </p:sp>
      <p:sp>
        <p:nvSpPr>
          <p:cNvPr id="300" name="Google Shape;300;p46"/>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rtl="0">
              <a:buNone/>
              <a:defRPr sz="1300">
                <a:solidFill>
                  <a:srgbClr val="000000"/>
                </a:solidFill>
              </a:defRPr>
            </a:lvl1pPr>
            <a:lvl2pPr lvl="1" rtl="0">
              <a:buNone/>
              <a:defRPr sz="1300">
                <a:solidFill>
                  <a:srgbClr val="000000"/>
                </a:solidFill>
              </a:defRPr>
            </a:lvl2pPr>
            <a:lvl3pPr lvl="2" rtl="0">
              <a:buNone/>
              <a:defRPr sz="1300">
                <a:solidFill>
                  <a:srgbClr val="000000"/>
                </a:solidFill>
              </a:defRPr>
            </a:lvl3pPr>
            <a:lvl4pPr lvl="3" rtl="0">
              <a:buNone/>
              <a:defRPr sz="1300">
                <a:solidFill>
                  <a:srgbClr val="000000"/>
                </a:solidFill>
              </a:defRPr>
            </a:lvl4pPr>
            <a:lvl5pPr lvl="4" rtl="0">
              <a:buNone/>
              <a:defRPr sz="1300">
                <a:solidFill>
                  <a:srgbClr val="000000"/>
                </a:solidFill>
              </a:defRPr>
            </a:lvl5pPr>
            <a:lvl6pPr lvl="5" rtl="0">
              <a:buNone/>
              <a:defRPr sz="1300">
                <a:solidFill>
                  <a:srgbClr val="000000"/>
                </a:solidFill>
              </a:defRPr>
            </a:lvl6pPr>
            <a:lvl7pPr lvl="6" rtl="0">
              <a:buNone/>
              <a:defRPr sz="1300">
                <a:solidFill>
                  <a:srgbClr val="000000"/>
                </a:solidFill>
              </a:defRPr>
            </a:lvl7pPr>
            <a:lvl8pPr lvl="7" rtl="0">
              <a:buNone/>
              <a:defRPr sz="1300">
                <a:solidFill>
                  <a:srgbClr val="000000"/>
                </a:solidFill>
              </a:defRPr>
            </a:lvl8pPr>
            <a:lvl9pPr lvl="8" rtl="0">
              <a:buNone/>
              <a:defRPr sz="1300">
                <a:solidFill>
                  <a:srgbClr val="000000"/>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2">
  <p:cSld name="SECTION_HEADER_1">
    <p:bg>
      <p:bgPr>
        <a:solidFill>
          <a:srgbClr val="0A3E59"/>
        </a:solidFill>
      </p:bgPr>
    </p:bg>
    <p:spTree>
      <p:nvGrpSpPr>
        <p:cNvPr id="301" name="Shape 301"/>
        <p:cNvGrpSpPr/>
        <p:nvPr/>
      </p:nvGrpSpPr>
      <p:grpSpPr>
        <a:xfrm>
          <a:off x="0" y="0"/>
          <a:ext cx="0" cy="0"/>
          <a:chOff x="0" y="0"/>
          <a:chExt cx="0" cy="0"/>
        </a:xfrm>
      </p:grpSpPr>
      <p:sp>
        <p:nvSpPr>
          <p:cNvPr id="302" name="Google Shape;302;p47"/>
          <p:cNvSpPr/>
          <p:nvPr/>
        </p:nvSpPr>
        <p:spPr>
          <a:xfrm>
            <a:off x="914400" y="812400"/>
            <a:ext cx="7315200" cy="3518700"/>
          </a:xfrm>
          <a:prstGeom prst="rect">
            <a:avLst/>
          </a:prstGeom>
          <a:noFill/>
          <a:ln cap="flat" cmpd="sng" w="1270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entury Gothic"/>
              <a:ea typeface="Century Gothic"/>
              <a:cs typeface="Century Gothic"/>
              <a:sym typeface="Century Gothic"/>
            </a:endParaRPr>
          </a:p>
        </p:txBody>
      </p:sp>
      <p:sp>
        <p:nvSpPr>
          <p:cNvPr id="303" name="Google Shape;303;p47"/>
          <p:cNvSpPr txBox="1"/>
          <p:nvPr>
            <p:ph type="title"/>
          </p:nvPr>
        </p:nvSpPr>
        <p:spPr>
          <a:xfrm>
            <a:off x="1328550" y="2150850"/>
            <a:ext cx="64869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Clr>
                <a:schemeClr val="lt1"/>
              </a:buClr>
              <a:buSzPts val="3600"/>
              <a:buNone/>
              <a:defRPr sz="3600">
                <a:solidFill>
                  <a:schemeClr val="lt1"/>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304" name="Google Shape;304;p47"/>
          <p:cNvSpPr txBox="1"/>
          <p:nvPr>
            <p:ph idx="12" type="sldNum"/>
          </p:nvPr>
        </p:nvSpPr>
        <p:spPr>
          <a:xfrm>
            <a:off x="8476125" y="4704225"/>
            <a:ext cx="548700" cy="292500"/>
          </a:xfrm>
          <a:prstGeom prst="rect">
            <a:avLst/>
          </a:prstGeom>
        </p:spPr>
        <p:txBody>
          <a:bodyPr anchorCtr="0" anchor="ctr" bIns="91425" lIns="91425" spcFirstLastPara="1" rIns="91425" wrap="square" tIns="91425">
            <a:normAutofit fontScale="85000" lnSpcReduction="20000"/>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pic>
        <p:nvPicPr>
          <p:cNvPr id="305" name="Google Shape;305;p47"/>
          <p:cNvPicPr preferRelativeResize="0"/>
          <p:nvPr/>
        </p:nvPicPr>
        <p:blipFill rotWithShape="1">
          <a:blip r:embed="rId2">
            <a:alphaModFix/>
          </a:blip>
          <a:srcRect b="14831" l="4949" r="20960" t="17477"/>
          <a:stretch/>
        </p:blipFill>
        <p:spPr>
          <a:xfrm>
            <a:off x="205180" y="4631683"/>
            <a:ext cx="1088136" cy="328971"/>
          </a:xfrm>
          <a:prstGeom prst="rect">
            <a:avLst/>
          </a:prstGeom>
          <a:noFill/>
          <a:ln>
            <a:noFill/>
          </a:ln>
        </p:spPr>
      </p:pic>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eory of Action Slide">
  <p:cSld name="TITLE_1_1">
    <p:spTree>
      <p:nvGrpSpPr>
        <p:cNvPr id="306" name="Shape 306"/>
        <p:cNvGrpSpPr/>
        <p:nvPr/>
      </p:nvGrpSpPr>
      <p:grpSpPr>
        <a:xfrm>
          <a:off x="0" y="0"/>
          <a:ext cx="0" cy="0"/>
          <a:chOff x="0" y="0"/>
          <a:chExt cx="0" cy="0"/>
        </a:xfrm>
      </p:grpSpPr>
      <p:sp>
        <p:nvSpPr>
          <p:cNvPr id="307" name="Google Shape;307;p48"/>
          <p:cNvSpPr/>
          <p:nvPr/>
        </p:nvSpPr>
        <p:spPr>
          <a:xfrm>
            <a:off x="0" y="2571750"/>
            <a:ext cx="9144967" cy="2578341"/>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chemeClr val="lt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308" name="Google Shape;308;p48"/>
          <p:cNvSpPr txBox="1"/>
          <p:nvPr>
            <p:ph type="title"/>
          </p:nvPr>
        </p:nvSpPr>
        <p:spPr>
          <a:xfrm>
            <a:off x="339635" y="131822"/>
            <a:ext cx="8490600" cy="571800"/>
          </a:xfrm>
          <a:prstGeom prst="rect">
            <a:avLst/>
          </a:prstGeom>
          <a:noFill/>
          <a:ln>
            <a:noFill/>
          </a:ln>
        </p:spPr>
        <p:txBody>
          <a:bodyPr anchorCtr="0" anchor="ctr" bIns="0" lIns="0" spcFirstLastPara="1" rIns="0" wrap="square" tIns="0">
            <a:norm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09" name="Google Shape;309;p48"/>
          <p:cNvSpPr/>
          <p:nvPr/>
        </p:nvSpPr>
        <p:spPr>
          <a:xfrm>
            <a:off x="0" y="796835"/>
            <a:ext cx="2286000" cy="38667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Gothic"/>
              <a:ea typeface="Century Gothic"/>
              <a:cs typeface="Century Gothic"/>
              <a:sym typeface="Century Gothic"/>
            </a:endParaRPr>
          </a:p>
        </p:txBody>
      </p:sp>
      <p:sp>
        <p:nvSpPr>
          <p:cNvPr id="310" name="Google Shape;310;p48"/>
          <p:cNvSpPr/>
          <p:nvPr/>
        </p:nvSpPr>
        <p:spPr>
          <a:xfrm>
            <a:off x="6858000" y="796835"/>
            <a:ext cx="2286000" cy="38667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Gothic"/>
              <a:ea typeface="Century Gothic"/>
              <a:cs typeface="Century Gothic"/>
              <a:sym typeface="Century Gothic"/>
            </a:endParaRPr>
          </a:p>
        </p:txBody>
      </p:sp>
      <p:sp>
        <p:nvSpPr>
          <p:cNvPr id="311" name="Google Shape;311;p48"/>
          <p:cNvSpPr/>
          <p:nvPr/>
        </p:nvSpPr>
        <p:spPr>
          <a:xfrm>
            <a:off x="2286000" y="796835"/>
            <a:ext cx="2286000" cy="38667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Gothic"/>
              <a:ea typeface="Century Gothic"/>
              <a:cs typeface="Century Gothic"/>
              <a:sym typeface="Century Gothic"/>
            </a:endParaRPr>
          </a:p>
        </p:txBody>
      </p:sp>
      <p:sp>
        <p:nvSpPr>
          <p:cNvPr id="312" name="Google Shape;312;p48"/>
          <p:cNvSpPr/>
          <p:nvPr/>
        </p:nvSpPr>
        <p:spPr>
          <a:xfrm>
            <a:off x="4572000" y="796835"/>
            <a:ext cx="2286000" cy="38667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Gothic"/>
              <a:ea typeface="Century Gothic"/>
              <a:cs typeface="Century Gothic"/>
              <a:sym typeface="Century Gothic"/>
            </a:endParaRPr>
          </a:p>
        </p:txBody>
      </p:sp>
      <p:pic>
        <p:nvPicPr>
          <p:cNvPr id="313" name="Google Shape;313;p48"/>
          <p:cNvPicPr preferRelativeResize="0"/>
          <p:nvPr/>
        </p:nvPicPr>
        <p:blipFill>
          <a:blip r:embed="rId2">
            <a:alphaModFix/>
          </a:blip>
          <a:stretch>
            <a:fillRect/>
          </a:stretch>
        </p:blipFill>
        <p:spPr>
          <a:xfrm>
            <a:off x="255700" y="4756744"/>
            <a:ext cx="885248" cy="256908"/>
          </a:xfrm>
          <a:prstGeom prst="rect">
            <a:avLst/>
          </a:prstGeom>
          <a:noFill/>
          <a:ln>
            <a:noFill/>
          </a:ln>
        </p:spPr>
      </p:pic>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ight bar navy">
  <p:cSld name="TITLE_1_5_2">
    <p:spTree>
      <p:nvGrpSpPr>
        <p:cNvPr id="314" name="Shape 314"/>
        <p:cNvGrpSpPr/>
        <p:nvPr/>
      </p:nvGrpSpPr>
      <p:grpSpPr>
        <a:xfrm>
          <a:off x="0" y="0"/>
          <a:ext cx="0" cy="0"/>
          <a:chOff x="0" y="0"/>
          <a:chExt cx="0" cy="0"/>
        </a:xfrm>
      </p:grpSpPr>
      <p:sp>
        <p:nvSpPr>
          <p:cNvPr id="315" name="Google Shape;315;p49"/>
          <p:cNvSpPr/>
          <p:nvPr/>
        </p:nvSpPr>
        <p:spPr>
          <a:xfrm>
            <a:off x="0" y="2571750"/>
            <a:ext cx="9144967" cy="2578341"/>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chemeClr val="lt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pic>
        <p:nvPicPr>
          <p:cNvPr id="316" name="Google Shape;316;p49"/>
          <p:cNvPicPr preferRelativeResize="0"/>
          <p:nvPr/>
        </p:nvPicPr>
        <p:blipFill>
          <a:blip r:embed="rId2">
            <a:alphaModFix/>
          </a:blip>
          <a:stretch>
            <a:fillRect/>
          </a:stretch>
        </p:blipFill>
        <p:spPr>
          <a:xfrm>
            <a:off x="8370329" y="4853197"/>
            <a:ext cx="518850" cy="150581"/>
          </a:xfrm>
          <a:prstGeom prst="rect">
            <a:avLst/>
          </a:prstGeom>
          <a:noFill/>
          <a:ln>
            <a:noFill/>
          </a:ln>
        </p:spPr>
      </p:pic>
      <p:sp>
        <p:nvSpPr>
          <p:cNvPr id="317" name="Google Shape;317;p49"/>
          <p:cNvSpPr/>
          <p:nvPr/>
        </p:nvSpPr>
        <p:spPr>
          <a:xfrm>
            <a:off x="5896775" y="0"/>
            <a:ext cx="32472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49"/>
          <p:cNvSpPr txBox="1"/>
          <p:nvPr>
            <p:ph type="title"/>
          </p:nvPr>
        </p:nvSpPr>
        <p:spPr>
          <a:xfrm>
            <a:off x="6897175" y="1287700"/>
            <a:ext cx="1827600" cy="2409900"/>
          </a:xfrm>
          <a:prstGeom prst="rect">
            <a:avLst/>
          </a:prstGeom>
        </p:spPr>
        <p:txBody>
          <a:bodyPr anchorCtr="0" anchor="ctr" bIns="91425" lIns="91425" spcFirstLastPara="1" rIns="91425" wrap="square" tIns="91425">
            <a:normAutofit/>
          </a:bodyPr>
          <a:lstStyle>
            <a:lvl1pPr lvl="0" rtl="0">
              <a:spcBef>
                <a:spcPts val="0"/>
              </a:spcBef>
              <a:spcAft>
                <a:spcPts val="0"/>
              </a:spcAft>
              <a:buClr>
                <a:schemeClr val="lt1"/>
              </a:buClr>
              <a:buSzPts val="2600"/>
              <a:buNone/>
              <a:defRPr sz="2600">
                <a:solidFill>
                  <a:schemeClr val="lt1"/>
                </a:solidFill>
              </a:defRPr>
            </a:lvl1pPr>
            <a:lvl2pPr lvl="1" rtl="0">
              <a:spcBef>
                <a:spcPts val="0"/>
              </a:spcBef>
              <a:spcAft>
                <a:spcPts val="0"/>
              </a:spcAft>
              <a:buClr>
                <a:schemeClr val="lt1"/>
              </a:buClr>
              <a:buSzPts val="2800"/>
              <a:buNone/>
              <a:defRPr>
                <a:solidFill>
                  <a:schemeClr val="lt1"/>
                </a:solidFill>
                <a:latin typeface="Proxima Nova"/>
                <a:ea typeface="Proxima Nova"/>
                <a:cs typeface="Proxima Nova"/>
                <a:sym typeface="Proxima Nova"/>
              </a:defRPr>
            </a:lvl2pPr>
            <a:lvl3pPr lvl="2" rtl="0">
              <a:spcBef>
                <a:spcPts val="0"/>
              </a:spcBef>
              <a:spcAft>
                <a:spcPts val="0"/>
              </a:spcAft>
              <a:buClr>
                <a:schemeClr val="lt1"/>
              </a:buClr>
              <a:buSzPts val="2800"/>
              <a:buNone/>
              <a:defRPr>
                <a:solidFill>
                  <a:schemeClr val="lt1"/>
                </a:solidFill>
                <a:latin typeface="Proxima Nova"/>
                <a:ea typeface="Proxima Nova"/>
                <a:cs typeface="Proxima Nova"/>
                <a:sym typeface="Proxima Nova"/>
              </a:defRPr>
            </a:lvl3pPr>
            <a:lvl4pPr lvl="3" rtl="0">
              <a:spcBef>
                <a:spcPts val="0"/>
              </a:spcBef>
              <a:spcAft>
                <a:spcPts val="0"/>
              </a:spcAft>
              <a:buClr>
                <a:schemeClr val="lt1"/>
              </a:buClr>
              <a:buSzPts val="2800"/>
              <a:buNone/>
              <a:defRPr>
                <a:solidFill>
                  <a:schemeClr val="lt1"/>
                </a:solidFill>
                <a:latin typeface="Proxima Nova"/>
                <a:ea typeface="Proxima Nova"/>
                <a:cs typeface="Proxima Nova"/>
                <a:sym typeface="Proxima Nova"/>
              </a:defRPr>
            </a:lvl4pPr>
            <a:lvl5pPr lvl="4" rtl="0">
              <a:spcBef>
                <a:spcPts val="0"/>
              </a:spcBef>
              <a:spcAft>
                <a:spcPts val="0"/>
              </a:spcAft>
              <a:buClr>
                <a:schemeClr val="lt1"/>
              </a:buClr>
              <a:buSzPts val="2800"/>
              <a:buNone/>
              <a:defRPr>
                <a:solidFill>
                  <a:schemeClr val="lt1"/>
                </a:solidFill>
                <a:latin typeface="Proxima Nova"/>
                <a:ea typeface="Proxima Nova"/>
                <a:cs typeface="Proxima Nova"/>
                <a:sym typeface="Proxima Nova"/>
              </a:defRPr>
            </a:lvl5pPr>
            <a:lvl6pPr lvl="5" rtl="0">
              <a:spcBef>
                <a:spcPts val="0"/>
              </a:spcBef>
              <a:spcAft>
                <a:spcPts val="0"/>
              </a:spcAft>
              <a:buClr>
                <a:schemeClr val="lt1"/>
              </a:buClr>
              <a:buSzPts val="2800"/>
              <a:buNone/>
              <a:defRPr>
                <a:solidFill>
                  <a:schemeClr val="lt1"/>
                </a:solidFill>
                <a:latin typeface="Proxima Nova"/>
                <a:ea typeface="Proxima Nova"/>
                <a:cs typeface="Proxima Nova"/>
                <a:sym typeface="Proxima Nova"/>
              </a:defRPr>
            </a:lvl6pPr>
            <a:lvl7pPr lvl="6" rtl="0">
              <a:spcBef>
                <a:spcPts val="0"/>
              </a:spcBef>
              <a:spcAft>
                <a:spcPts val="0"/>
              </a:spcAft>
              <a:buClr>
                <a:schemeClr val="lt1"/>
              </a:buClr>
              <a:buSzPts val="2800"/>
              <a:buNone/>
              <a:defRPr>
                <a:solidFill>
                  <a:schemeClr val="lt1"/>
                </a:solidFill>
                <a:latin typeface="Proxima Nova"/>
                <a:ea typeface="Proxima Nova"/>
                <a:cs typeface="Proxima Nova"/>
                <a:sym typeface="Proxima Nova"/>
              </a:defRPr>
            </a:lvl7pPr>
            <a:lvl8pPr lvl="7" rtl="0">
              <a:spcBef>
                <a:spcPts val="0"/>
              </a:spcBef>
              <a:spcAft>
                <a:spcPts val="0"/>
              </a:spcAft>
              <a:buClr>
                <a:schemeClr val="lt1"/>
              </a:buClr>
              <a:buSzPts val="2800"/>
              <a:buNone/>
              <a:defRPr>
                <a:solidFill>
                  <a:schemeClr val="lt1"/>
                </a:solidFill>
                <a:latin typeface="Proxima Nova"/>
                <a:ea typeface="Proxima Nova"/>
                <a:cs typeface="Proxima Nova"/>
                <a:sym typeface="Proxima Nova"/>
              </a:defRPr>
            </a:lvl8pPr>
            <a:lvl9pPr lvl="8" rtl="0">
              <a:spcBef>
                <a:spcPts val="0"/>
              </a:spcBef>
              <a:spcAft>
                <a:spcPts val="0"/>
              </a:spcAft>
              <a:buClr>
                <a:schemeClr val="lt1"/>
              </a:buClr>
              <a:buSzPts val="2800"/>
              <a:buNone/>
              <a:defRPr>
                <a:solidFill>
                  <a:schemeClr val="lt1"/>
                </a:solidFill>
                <a:latin typeface="Proxima Nova"/>
                <a:ea typeface="Proxima Nova"/>
                <a:cs typeface="Proxima Nova"/>
                <a:sym typeface="Proxima Nova"/>
              </a:defRPr>
            </a:lvl9pPr>
          </a:lstStyle>
          <a:p/>
        </p:txBody>
      </p:sp>
      <p:pic>
        <p:nvPicPr>
          <p:cNvPr id="319" name="Google Shape;319;p49"/>
          <p:cNvPicPr preferRelativeResize="0"/>
          <p:nvPr/>
        </p:nvPicPr>
        <p:blipFill>
          <a:blip r:embed="rId2">
            <a:alphaModFix/>
          </a:blip>
          <a:stretch>
            <a:fillRect/>
          </a:stretch>
        </p:blipFill>
        <p:spPr>
          <a:xfrm>
            <a:off x="139500" y="4827051"/>
            <a:ext cx="699075" cy="202875"/>
          </a:xfrm>
          <a:prstGeom prst="rect">
            <a:avLst/>
          </a:prstGeom>
          <a:noFill/>
          <a:ln>
            <a:noFill/>
          </a:ln>
        </p:spPr>
      </p:pic>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1">
  <p:cSld name="OBJECT_2">
    <p:spTree>
      <p:nvGrpSpPr>
        <p:cNvPr id="320" name="Shape 320"/>
        <p:cNvGrpSpPr/>
        <p:nvPr/>
      </p:nvGrpSpPr>
      <p:grpSpPr>
        <a:xfrm>
          <a:off x="0" y="0"/>
          <a:ext cx="0" cy="0"/>
          <a:chOff x="0" y="0"/>
          <a:chExt cx="0" cy="0"/>
        </a:xfrm>
      </p:grpSpPr>
      <p:sp>
        <p:nvSpPr>
          <p:cNvPr id="321" name="Google Shape;321;p50"/>
          <p:cNvSpPr txBox="1"/>
          <p:nvPr>
            <p:ph type="title"/>
          </p:nvPr>
        </p:nvSpPr>
        <p:spPr>
          <a:xfrm>
            <a:off x="339635" y="225188"/>
            <a:ext cx="8490600" cy="571800"/>
          </a:xfrm>
          <a:prstGeom prst="rect">
            <a:avLst/>
          </a:prstGeom>
          <a:noFill/>
          <a:ln>
            <a:noFill/>
          </a:ln>
        </p:spPr>
        <p:txBody>
          <a:bodyPr anchorCtr="0" anchor="ctr" bIns="91425" lIns="0" spcFirstLastPara="1" rIns="0" wrap="square" tIns="0">
            <a:noAutofit/>
          </a:bodyPr>
          <a:lstStyle>
            <a:lvl1pPr lvl="0" rtl="0" algn="l">
              <a:lnSpc>
                <a:spcPct val="90000"/>
              </a:lnSpc>
              <a:spcBef>
                <a:spcPts val="0"/>
              </a:spcBef>
              <a:spcAft>
                <a:spcPts val="0"/>
              </a:spcAft>
              <a:buClr>
                <a:schemeClr val="dk1"/>
              </a:buClr>
              <a:buSzPts val="1600"/>
              <a:buNone/>
              <a:defRPr sz="2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22" name="Google Shape;322;p50"/>
          <p:cNvSpPr txBox="1"/>
          <p:nvPr>
            <p:ph idx="1" type="body"/>
          </p:nvPr>
        </p:nvSpPr>
        <p:spPr>
          <a:xfrm>
            <a:off x="339634" y="939998"/>
            <a:ext cx="8490600" cy="3263400"/>
          </a:xfrm>
          <a:prstGeom prst="rect">
            <a:avLst/>
          </a:prstGeom>
          <a:noFill/>
          <a:ln>
            <a:noFill/>
          </a:ln>
        </p:spPr>
        <p:txBody>
          <a:bodyPr anchorCtr="0" anchor="t" bIns="0" lIns="0" spcFirstLastPara="1" rIns="0" wrap="square" tIns="0">
            <a:normAutofit/>
          </a:bodyPr>
          <a:lstStyle>
            <a:lvl1pPr indent="-342900" lvl="0" marL="457200" rtl="0" algn="l">
              <a:lnSpc>
                <a:spcPct val="100000"/>
              </a:lnSpc>
              <a:spcBef>
                <a:spcPts val="1000"/>
              </a:spcBef>
              <a:spcAft>
                <a:spcPts val="0"/>
              </a:spcAft>
              <a:buClr>
                <a:schemeClr val="dk1"/>
              </a:buClr>
              <a:buSzPts val="1800"/>
              <a:buChar char="●"/>
              <a:defRPr/>
            </a:lvl1pPr>
            <a:lvl2pPr indent="-342900" lvl="1" marL="914400" rtl="0" algn="l">
              <a:lnSpc>
                <a:spcPct val="100000"/>
              </a:lnSpc>
              <a:spcBef>
                <a:spcPts val="1200"/>
              </a:spcBef>
              <a:spcAft>
                <a:spcPts val="0"/>
              </a:spcAft>
              <a:buClr>
                <a:schemeClr val="dk1"/>
              </a:buClr>
              <a:buSzPts val="1800"/>
              <a:buChar char="○"/>
              <a:defRPr/>
            </a:lvl2pPr>
            <a:lvl3pPr indent="-342900" lvl="2" marL="1371600" rtl="0" algn="l">
              <a:lnSpc>
                <a:spcPct val="100000"/>
              </a:lnSpc>
              <a:spcBef>
                <a:spcPts val="1200"/>
              </a:spcBef>
              <a:spcAft>
                <a:spcPts val="0"/>
              </a:spcAft>
              <a:buClr>
                <a:schemeClr val="dk1"/>
              </a:buClr>
              <a:buSzPts val="1800"/>
              <a:buChar char="■"/>
              <a:defRPr/>
            </a:lvl3pPr>
            <a:lvl4pPr indent="-342900" lvl="3" marL="1828800" rtl="0" algn="l">
              <a:lnSpc>
                <a:spcPct val="100000"/>
              </a:lnSpc>
              <a:spcBef>
                <a:spcPts val="1200"/>
              </a:spcBef>
              <a:spcAft>
                <a:spcPts val="0"/>
              </a:spcAft>
              <a:buClr>
                <a:schemeClr val="dk1"/>
              </a:buClr>
              <a:buSzPts val="1800"/>
              <a:buChar char="●"/>
              <a:defRPr/>
            </a:lvl4pPr>
            <a:lvl5pPr indent="-342900" lvl="4" marL="2286000" rtl="0" algn="l">
              <a:lnSpc>
                <a:spcPct val="100000"/>
              </a:lnSpc>
              <a:spcBef>
                <a:spcPts val="1200"/>
              </a:spcBef>
              <a:spcAft>
                <a:spcPts val="0"/>
              </a:spcAft>
              <a:buClr>
                <a:schemeClr val="dk1"/>
              </a:buClr>
              <a:buSzPts val="1800"/>
              <a:buChar char="○"/>
              <a:defRPr/>
            </a:lvl5pPr>
            <a:lvl6pPr indent="-342900" lvl="5" marL="2743200" rtl="0" algn="l">
              <a:lnSpc>
                <a:spcPct val="100000"/>
              </a:lnSpc>
              <a:spcBef>
                <a:spcPts val="1200"/>
              </a:spcBef>
              <a:spcAft>
                <a:spcPts val="0"/>
              </a:spcAft>
              <a:buClr>
                <a:schemeClr val="dk1"/>
              </a:buClr>
              <a:buSzPts val="1800"/>
              <a:buChar char="■"/>
              <a:defRPr/>
            </a:lvl6pPr>
            <a:lvl7pPr indent="-342900" lvl="6" marL="3200400" rtl="0" algn="l">
              <a:lnSpc>
                <a:spcPct val="100000"/>
              </a:lnSpc>
              <a:spcBef>
                <a:spcPts val="1200"/>
              </a:spcBef>
              <a:spcAft>
                <a:spcPts val="0"/>
              </a:spcAft>
              <a:buClr>
                <a:schemeClr val="dk1"/>
              </a:buClr>
              <a:buSzPts val="1800"/>
              <a:buChar char="●"/>
              <a:defRPr/>
            </a:lvl7pPr>
            <a:lvl8pPr indent="-342900" lvl="7" marL="3657600" rtl="0" algn="l">
              <a:lnSpc>
                <a:spcPct val="100000"/>
              </a:lnSpc>
              <a:spcBef>
                <a:spcPts val="1200"/>
              </a:spcBef>
              <a:spcAft>
                <a:spcPts val="0"/>
              </a:spcAft>
              <a:buClr>
                <a:schemeClr val="dk1"/>
              </a:buClr>
              <a:buSzPts val="1800"/>
              <a:buChar char="○"/>
              <a:defRPr/>
            </a:lvl8pPr>
            <a:lvl9pPr indent="-342900" lvl="8" marL="4114800" rtl="0" algn="l">
              <a:lnSpc>
                <a:spcPct val="100000"/>
              </a:lnSpc>
              <a:spcBef>
                <a:spcPts val="1200"/>
              </a:spcBef>
              <a:spcAft>
                <a:spcPts val="1200"/>
              </a:spcAft>
              <a:buClr>
                <a:schemeClr val="dk1"/>
              </a:buClr>
              <a:buSzPts val="1800"/>
              <a:buChar char="■"/>
              <a:defRPr/>
            </a:lvl9pPr>
          </a:lstStyle>
          <a:p/>
        </p:txBody>
      </p:sp>
      <p:sp>
        <p:nvSpPr>
          <p:cNvPr id="323" name="Google Shape;323;p50"/>
          <p:cNvSpPr txBox="1"/>
          <p:nvPr>
            <p:ph idx="12" type="sldNum"/>
          </p:nvPr>
        </p:nvSpPr>
        <p:spPr>
          <a:xfrm>
            <a:off x="8261851" y="4767263"/>
            <a:ext cx="568200" cy="273900"/>
          </a:xfrm>
          <a:prstGeom prst="rect">
            <a:avLst/>
          </a:prstGeom>
          <a:noFill/>
          <a:ln>
            <a:noFill/>
          </a:ln>
        </p:spPr>
        <p:txBody>
          <a:bodyPr anchorCtr="0" anchor="ctr" bIns="45700" lIns="91425" spcFirstLastPara="1" rIns="91425" wrap="square" tIns="45700">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cussion">
  <p:cSld name="TITLE_AND_BODY_2">
    <p:spTree>
      <p:nvGrpSpPr>
        <p:cNvPr id="39" name="Shape 39"/>
        <p:cNvGrpSpPr/>
        <p:nvPr/>
      </p:nvGrpSpPr>
      <p:grpSpPr>
        <a:xfrm>
          <a:off x="0" y="0"/>
          <a:ext cx="0" cy="0"/>
          <a:chOff x="0" y="0"/>
          <a:chExt cx="0" cy="0"/>
        </a:xfrm>
      </p:grpSpPr>
      <p:sp>
        <p:nvSpPr>
          <p:cNvPr id="40" name="Google Shape;40;p6"/>
          <p:cNvSpPr txBox="1"/>
          <p:nvPr>
            <p:ph type="title"/>
          </p:nvPr>
        </p:nvSpPr>
        <p:spPr>
          <a:xfrm>
            <a:off x="199900" y="171700"/>
            <a:ext cx="65799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1" name="Google Shape;41;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2" name="Google Shape;42;p6"/>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3" name="Google Shape;43;p6"/>
          <p:cNvPicPr preferRelativeResize="0"/>
          <p:nvPr/>
        </p:nvPicPr>
        <p:blipFill>
          <a:blip r:embed="rId2">
            <a:alphaModFix/>
          </a:blip>
          <a:stretch>
            <a:fillRect/>
          </a:stretch>
        </p:blipFill>
        <p:spPr>
          <a:xfrm>
            <a:off x="277263" y="4842749"/>
            <a:ext cx="660244" cy="190538"/>
          </a:xfrm>
          <a:prstGeom prst="rect">
            <a:avLst/>
          </a:prstGeom>
          <a:noFill/>
          <a:ln>
            <a:noFill/>
          </a:ln>
        </p:spPr>
      </p:pic>
      <p:pic>
        <p:nvPicPr>
          <p:cNvPr id="44" name="Google Shape;44;p6"/>
          <p:cNvPicPr preferRelativeResize="0"/>
          <p:nvPr/>
        </p:nvPicPr>
        <p:blipFill rotWithShape="1">
          <a:blip r:embed="rId3">
            <a:alphaModFix amt="50000"/>
          </a:blip>
          <a:srcRect b="15414" l="15168" r="17328" t="19818"/>
          <a:stretch/>
        </p:blipFill>
        <p:spPr>
          <a:xfrm>
            <a:off x="6779875" y="41121"/>
            <a:ext cx="2325600" cy="941306"/>
          </a:xfrm>
          <a:prstGeom prst="rect">
            <a:avLst/>
          </a:prstGeom>
          <a:noFill/>
          <a:ln>
            <a:noFill/>
          </a:ln>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sic Slide">
  <p:cSld name="TITLE_ONLY_1">
    <p:spTree>
      <p:nvGrpSpPr>
        <p:cNvPr id="324" name="Shape 324"/>
        <p:cNvGrpSpPr/>
        <p:nvPr/>
      </p:nvGrpSpPr>
      <p:grpSpPr>
        <a:xfrm>
          <a:off x="0" y="0"/>
          <a:ext cx="0" cy="0"/>
          <a:chOff x="0" y="0"/>
          <a:chExt cx="0" cy="0"/>
        </a:xfrm>
      </p:grpSpPr>
      <p:sp>
        <p:nvSpPr>
          <p:cNvPr id="325" name="Google Shape;325;p51"/>
          <p:cNvSpPr txBox="1"/>
          <p:nvPr>
            <p:ph type="title"/>
          </p:nvPr>
        </p:nvSpPr>
        <p:spPr>
          <a:xfrm>
            <a:off x="159725" y="1294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26" name="Google Shape;326;p51"/>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27" name="Google Shape;327;p51"/>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28" name="Google Shape;328;p51"/>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329" name="Google Shape;329;p51"/>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330" name="Google Shape;330;p51"/>
          <p:cNvSpPr txBox="1"/>
          <p:nvPr>
            <p:ph idx="1" type="body"/>
          </p:nvPr>
        </p:nvSpPr>
        <p:spPr>
          <a:xfrm>
            <a:off x="311700" y="863550"/>
            <a:ext cx="8520600" cy="3416400"/>
          </a:xfrm>
          <a:prstGeom prst="rect">
            <a:avLst/>
          </a:prstGeom>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Font typeface="Proxima Nova"/>
              <a:buChar char="●"/>
              <a:defRPr>
                <a:solidFill>
                  <a:schemeClr val="accent1"/>
                </a:solidFill>
                <a:latin typeface="Proxima Nova"/>
                <a:ea typeface="Proxima Nova"/>
                <a:cs typeface="Proxima Nova"/>
                <a:sym typeface="Proxima Nova"/>
              </a:defRPr>
            </a:lvl1pPr>
            <a:lvl2pPr indent="-361950" lvl="1" marL="914400" rtl="0">
              <a:lnSpc>
                <a:spcPct val="115000"/>
              </a:lnSpc>
              <a:spcBef>
                <a:spcPts val="0"/>
              </a:spcBef>
              <a:spcAft>
                <a:spcPts val="0"/>
              </a:spcAft>
              <a:buClr>
                <a:schemeClr val="dk2"/>
              </a:buClr>
              <a:buSzPts val="2100"/>
              <a:buChar char="○"/>
              <a:defRPr sz="2100">
                <a:solidFill>
                  <a:schemeClr val="accent1"/>
                </a:solidFill>
              </a:defRPr>
            </a:lvl2pPr>
            <a:lvl3pPr indent="-317500" lvl="2" marL="1371600" rtl="0">
              <a:lnSpc>
                <a:spcPct val="115000"/>
              </a:lnSpc>
              <a:spcBef>
                <a:spcPts val="0"/>
              </a:spcBef>
              <a:spcAft>
                <a:spcPts val="0"/>
              </a:spcAft>
              <a:buClr>
                <a:schemeClr val="dk2"/>
              </a:buClr>
              <a:buSzPts val="1400"/>
              <a:buFont typeface="Proxima Nova"/>
              <a:buChar char="■"/>
              <a:defRPr>
                <a:solidFill>
                  <a:schemeClr val="accent1"/>
                </a:solidFill>
                <a:latin typeface="Proxima Nova"/>
                <a:ea typeface="Proxima Nova"/>
                <a:cs typeface="Proxima Nova"/>
                <a:sym typeface="Proxima Nova"/>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TITLE_ONLY_2">
    <p:spTree>
      <p:nvGrpSpPr>
        <p:cNvPr id="331" name="Shape 331"/>
        <p:cNvGrpSpPr/>
        <p:nvPr/>
      </p:nvGrpSpPr>
      <p:grpSpPr>
        <a:xfrm>
          <a:off x="0" y="0"/>
          <a:ext cx="0" cy="0"/>
          <a:chOff x="0" y="0"/>
          <a:chExt cx="0" cy="0"/>
        </a:xfrm>
      </p:grpSpPr>
      <p:sp>
        <p:nvSpPr>
          <p:cNvPr id="332" name="Google Shape;332;p52"/>
          <p:cNvSpPr txBox="1"/>
          <p:nvPr>
            <p:ph type="title"/>
          </p:nvPr>
        </p:nvSpPr>
        <p:spPr>
          <a:xfrm>
            <a:off x="285750" y="273844"/>
            <a:ext cx="8572500" cy="994200"/>
          </a:xfrm>
          <a:prstGeom prst="rect">
            <a:avLst/>
          </a:prstGeom>
          <a:noFill/>
          <a:ln>
            <a:noFill/>
          </a:ln>
        </p:spPr>
        <p:txBody>
          <a:bodyPr anchorCtr="0" anchor="t" bIns="34275" lIns="68575" spcFirstLastPara="1" rIns="68575" wrap="square" tIns="34275">
            <a:normAutofit/>
          </a:bodyPr>
          <a:lstStyle>
            <a:lvl1pPr lvl="0" rtl="0" algn="l">
              <a:lnSpc>
                <a:spcPct val="90000"/>
              </a:lnSpc>
              <a:spcBef>
                <a:spcPts val="0"/>
              </a:spcBef>
              <a:spcAft>
                <a:spcPts val="0"/>
              </a:spcAft>
              <a:buClr>
                <a:srgbClr val="002060"/>
              </a:buClr>
              <a:buSzPts val="2700"/>
              <a:buFont typeface="Arial"/>
              <a:buNone/>
              <a:defRPr cap="none">
                <a:latin typeface="Arial"/>
                <a:ea typeface="Arial"/>
                <a:cs typeface="Arial"/>
                <a:sym typeface="Arial"/>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333" name="Google Shape;333;p52"/>
          <p:cNvSpPr txBox="1"/>
          <p:nvPr>
            <p:ph idx="12" type="sldNum"/>
          </p:nvPr>
        </p:nvSpPr>
        <p:spPr>
          <a:xfrm>
            <a:off x="68008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1pPr>
            <a:lvl2pPr indent="0" lvl="1"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2pPr>
            <a:lvl3pPr indent="0" lvl="2"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3pPr>
            <a:lvl4pPr indent="0" lvl="3"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4pPr>
            <a:lvl5pPr indent="0" lvl="4"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5pPr>
            <a:lvl6pPr indent="0" lvl="5"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6pPr>
            <a:lvl7pPr indent="0" lvl="6"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7pPr>
            <a:lvl8pPr indent="0" lvl="7"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8pPr>
            <a:lvl9pPr indent="0" lvl="8"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bg>
      <p:bgPr>
        <a:blipFill>
          <a:blip r:embed="rId2">
            <a:alphaModFix/>
          </a:blip>
          <a:stretch>
            <a:fillRect/>
          </a:stretch>
        </a:blipFill>
      </p:bgPr>
    </p:bg>
    <p:spTree>
      <p:nvGrpSpPr>
        <p:cNvPr id="334" name="Shape 334"/>
        <p:cNvGrpSpPr/>
        <p:nvPr/>
      </p:nvGrpSpPr>
      <p:grpSpPr>
        <a:xfrm>
          <a:off x="0" y="0"/>
          <a:ext cx="0" cy="0"/>
          <a:chOff x="0" y="0"/>
          <a:chExt cx="0" cy="0"/>
        </a:xfrm>
      </p:grpSpPr>
      <p:sp>
        <p:nvSpPr>
          <p:cNvPr id="335" name="Google Shape;335;p53"/>
          <p:cNvSpPr txBox="1"/>
          <p:nvPr>
            <p:ph type="title"/>
          </p:nvPr>
        </p:nvSpPr>
        <p:spPr>
          <a:xfrm>
            <a:off x="414571" y="1975466"/>
            <a:ext cx="8314800" cy="667200"/>
          </a:xfrm>
          <a:prstGeom prst="rect">
            <a:avLst/>
          </a:prstGeom>
          <a:noFill/>
          <a:ln>
            <a:noFill/>
          </a:ln>
        </p:spPr>
        <p:txBody>
          <a:bodyPr anchorCtr="0" anchor="t" bIns="34275" lIns="68575" spcFirstLastPara="1" rIns="68575" wrap="square" tIns="34275">
            <a:normAutofit/>
          </a:bodyPr>
          <a:lstStyle>
            <a:lvl1pPr lvl="0" rtl="0" algn="l">
              <a:lnSpc>
                <a:spcPct val="103333"/>
              </a:lnSpc>
              <a:spcBef>
                <a:spcPts val="0"/>
              </a:spcBef>
              <a:spcAft>
                <a:spcPts val="0"/>
              </a:spcAft>
              <a:buClr>
                <a:srgbClr val="002060"/>
              </a:buClr>
              <a:buSzPts val="4500"/>
              <a:buFont typeface="Arial"/>
              <a:buNone/>
              <a:defRPr sz="4500">
                <a:latin typeface="Arial"/>
                <a:ea typeface="Arial"/>
                <a:cs typeface="Arial"/>
                <a:sym typeface="Arial"/>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336" name="Google Shape;336;p53"/>
          <p:cNvSpPr txBox="1"/>
          <p:nvPr>
            <p:ph idx="12" type="sldNum"/>
          </p:nvPr>
        </p:nvSpPr>
        <p:spPr>
          <a:xfrm>
            <a:off x="68008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1pPr>
            <a:lvl2pPr indent="0" lvl="1"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2pPr>
            <a:lvl3pPr indent="0" lvl="2"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3pPr>
            <a:lvl4pPr indent="0" lvl="3"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4pPr>
            <a:lvl5pPr indent="0" lvl="4"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5pPr>
            <a:lvl6pPr indent="0" lvl="5"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6pPr>
            <a:lvl7pPr indent="0" lvl="6"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7pPr>
            <a:lvl8pPr indent="0" lvl="7"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8pPr>
            <a:lvl9pPr indent="0" lvl="8" marL="0" marR="0" rtl="0" algn="r">
              <a:lnSpc>
                <a:spcPct val="100000"/>
              </a:lnSpc>
              <a:spcBef>
                <a:spcPts val="0"/>
              </a:spcBef>
              <a:spcAft>
                <a:spcPts val="0"/>
              </a:spcAft>
              <a:buClr>
                <a:srgbClr val="000000"/>
              </a:buClr>
              <a:buSzPts val="900"/>
              <a:buFont typeface="Arial"/>
              <a:buNone/>
              <a:defRPr b="1" i="0" sz="900" u="none" cap="none" strike="noStrike">
                <a:solidFill>
                  <a:srgbClr val="F2F2F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type="title">
  <p:cSld name="TITLE">
    <p:spTree>
      <p:nvGrpSpPr>
        <p:cNvPr id="341" name="Shape 341"/>
        <p:cNvGrpSpPr/>
        <p:nvPr/>
      </p:nvGrpSpPr>
      <p:grpSpPr>
        <a:xfrm>
          <a:off x="0" y="0"/>
          <a:ext cx="0" cy="0"/>
          <a:chOff x="0" y="0"/>
          <a:chExt cx="0" cy="0"/>
        </a:xfrm>
      </p:grpSpPr>
      <p:sp>
        <p:nvSpPr>
          <p:cNvPr id="342" name="Google Shape;342;p55"/>
          <p:cNvSpPr txBox="1"/>
          <p:nvPr>
            <p:ph type="ctrTitle"/>
          </p:nvPr>
        </p:nvSpPr>
        <p:spPr>
          <a:xfrm>
            <a:off x="2534525" y="3425100"/>
            <a:ext cx="6657900" cy="9180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dk2"/>
              </a:buClr>
              <a:buSzPts val="3700"/>
              <a:buNone/>
              <a:defRPr sz="3700">
                <a:solidFill>
                  <a:schemeClr val="dk2"/>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343" name="Google Shape;343;p55"/>
          <p:cNvSpPr txBox="1"/>
          <p:nvPr>
            <p:ph idx="1" type="subTitle"/>
          </p:nvPr>
        </p:nvSpPr>
        <p:spPr>
          <a:xfrm>
            <a:off x="623400" y="4264225"/>
            <a:ext cx="8520600" cy="7926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dk1"/>
              </a:buClr>
              <a:buSzPts val="2200"/>
              <a:buNone/>
              <a:defRPr b="1" sz="2200">
                <a:solidFill>
                  <a:schemeClr val="dk1"/>
                </a:solidFill>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344" name="Google Shape;344;p55"/>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345" name="Google Shape;345;p55"/>
          <p:cNvPicPr preferRelativeResize="0"/>
          <p:nvPr/>
        </p:nvPicPr>
        <p:blipFill rotWithShape="1">
          <a:blip r:embed="rId2">
            <a:alphaModFix/>
          </a:blip>
          <a:srcRect b="14752" l="4519" r="20903" t="16599"/>
          <a:stretch/>
        </p:blipFill>
        <p:spPr>
          <a:xfrm>
            <a:off x="3054703" y="244225"/>
            <a:ext cx="3022121" cy="918000"/>
          </a:xfrm>
          <a:prstGeom prst="rect">
            <a:avLst/>
          </a:prstGeom>
          <a:noFill/>
          <a:ln>
            <a:noFill/>
          </a:ln>
        </p:spPr>
      </p:pic>
      <p:sp>
        <p:nvSpPr>
          <p:cNvPr id="346" name="Google Shape;346;p55"/>
          <p:cNvSpPr/>
          <p:nvPr/>
        </p:nvSpPr>
        <p:spPr>
          <a:xfrm>
            <a:off x="0" y="0"/>
            <a:ext cx="4703487" cy="3425089"/>
          </a:xfrm>
          <a:custGeom>
            <a:rect b="b" l="l" r="r" t="t"/>
            <a:pathLst>
              <a:path extrusionOk="0" h="4841115" w="6648038">
                <a:moveTo>
                  <a:pt x="0" y="0"/>
                </a:moveTo>
                <a:lnTo>
                  <a:pt x="1162864" y="0"/>
                </a:lnTo>
                <a:lnTo>
                  <a:pt x="6648038" y="3223965"/>
                </a:lnTo>
                <a:lnTo>
                  <a:pt x="3570444" y="4841115"/>
                </a:lnTo>
                <a:lnTo>
                  <a:pt x="0" y="2862839"/>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347" name="Google Shape;347;p55"/>
          <p:cNvSpPr/>
          <p:nvPr/>
        </p:nvSpPr>
        <p:spPr>
          <a:xfrm>
            <a:off x="0" y="403775"/>
            <a:ext cx="3695740" cy="3459744"/>
          </a:xfrm>
          <a:custGeom>
            <a:rect b="b" l="l" r="r" t="t"/>
            <a:pathLst>
              <a:path extrusionOk="0" h="4464186" w="4927653">
                <a:moveTo>
                  <a:pt x="0" y="0"/>
                </a:moveTo>
                <a:lnTo>
                  <a:pt x="4927653" y="2867161"/>
                </a:lnTo>
                <a:lnTo>
                  <a:pt x="4357741" y="3164023"/>
                </a:lnTo>
                <a:lnTo>
                  <a:pt x="2228903" y="4272099"/>
                </a:lnTo>
                <a:lnTo>
                  <a:pt x="1984428" y="4392749"/>
                </a:lnTo>
                <a:lnTo>
                  <a:pt x="1857428" y="4464186"/>
                </a:lnTo>
                <a:lnTo>
                  <a:pt x="0" y="3491824"/>
                </a:lnTo>
                <a:close/>
              </a:path>
            </a:pathLst>
          </a:custGeom>
          <a:solidFill>
            <a:srgbClr val="0A3E5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48" name="Google Shape;348;p55"/>
          <p:cNvSpPr/>
          <p:nvPr/>
        </p:nvSpPr>
        <p:spPr>
          <a:xfrm>
            <a:off x="53" y="3537213"/>
            <a:ext cx="1462933" cy="1141459"/>
          </a:xfrm>
          <a:custGeom>
            <a:rect b="b" l="l" r="r" t="t"/>
            <a:pathLst>
              <a:path extrusionOk="0" h="1387792" w="1863609">
                <a:moveTo>
                  <a:pt x="0" y="0"/>
                </a:moveTo>
                <a:lnTo>
                  <a:pt x="1863609" y="990256"/>
                </a:lnTo>
                <a:lnTo>
                  <a:pt x="1113400" y="1387792"/>
                </a:lnTo>
                <a:lnTo>
                  <a:pt x="0" y="1387792"/>
                </a:lnTo>
                <a:close/>
              </a:path>
            </a:pathLst>
          </a:custGeom>
          <a:solidFill>
            <a:srgbClr val="0A3E59"/>
          </a:solidFill>
          <a:ln>
            <a:noFill/>
          </a:ln>
        </p:spPr>
        <p:txBody>
          <a:bodyPr anchorCtr="0" anchor="ctr" bIns="45700" lIns="91425" spcFirstLastPara="1" rIns="91425" wrap="square" tIns="2286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349" name="Google Shape;349;p55"/>
          <p:cNvSpPr/>
          <p:nvPr/>
        </p:nvSpPr>
        <p:spPr>
          <a:xfrm>
            <a:off x="4924224" y="1680244"/>
            <a:ext cx="1464891" cy="1410209"/>
          </a:xfrm>
          <a:custGeom>
            <a:rect b="b" l="l" r="r" t="t"/>
            <a:pathLst>
              <a:path extrusionOk="0" h="1320" w="1306">
                <a:moveTo>
                  <a:pt x="1306" y="0"/>
                </a:moveTo>
                <a:lnTo>
                  <a:pt x="1306" y="1320"/>
                </a:lnTo>
                <a:lnTo>
                  <a:pt x="0" y="682"/>
                </a:lnTo>
                <a:lnTo>
                  <a:pt x="1306" y="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50" name="Google Shape;350;p55"/>
          <p:cNvSpPr/>
          <p:nvPr/>
        </p:nvSpPr>
        <p:spPr>
          <a:xfrm>
            <a:off x="6374538" y="1680238"/>
            <a:ext cx="1351603" cy="1410209"/>
          </a:xfrm>
          <a:custGeom>
            <a:rect b="b" l="l" r="r" t="t"/>
            <a:pathLst>
              <a:path extrusionOk="0" h="1320" w="1205">
                <a:moveTo>
                  <a:pt x="1205" y="679"/>
                </a:moveTo>
                <a:lnTo>
                  <a:pt x="0" y="1320"/>
                </a:lnTo>
                <a:lnTo>
                  <a:pt x="0" y="14"/>
                </a:lnTo>
                <a:lnTo>
                  <a:pt x="30" y="0"/>
                </a:lnTo>
                <a:lnTo>
                  <a:pt x="1205" y="679"/>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51" name="Google Shape;351;p55"/>
          <p:cNvSpPr/>
          <p:nvPr/>
        </p:nvSpPr>
        <p:spPr>
          <a:xfrm>
            <a:off x="6391375" y="1007450"/>
            <a:ext cx="1317951" cy="1410201"/>
          </a:xfrm>
          <a:custGeom>
            <a:rect b="b" l="l" r="r" t="t"/>
            <a:pathLst>
              <a:path extrusionOk="0" h="1291" w="1175">
                <a:moveTo>
                  <a:pt x="1175" y="0"/>
                </a:moveTo>
                <a:lnTo>
                  <a:pt x="1175" y="1291"/>
                </a:lnTo>
                <a:lnTo>
                  <a:pt x="1173" y="1291"/>
                </a:lnTo>
                <a:lnTo>
                  <a:pt x="0" y="610"/>
                </a:lnTo>
                <a:lnTo>
                  <a:pt x="1175" y="0"/>
                </a:lnTo>
                <a:lnTo>
                  <a:pt x="1175" y="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52" name="Google Shape;352;p55"/>
          <p:cNvSpPr/>
          <p:nvPr/>
        </p:nvSpPr>
        <p:spPr>
          <a:xfrm>
            <a:off x="7709325" y="1007450"/>
            <a:ext cx="1317949" cy="1410201"/>
          </a:xfrm>
          <a:custGeom>
            <a:rect b="b" l="l" r="r" t="t"/>
            <a:pathLst>
              <a:path extrusionOk="0" h="1291" w="1154">
                <a:moveTo>
                  <a:pt x="0" y="0"/>
                </a:moveTo>
                <a:lnTo>
                  <a:pt x="1154" y="667"/>
                </a:lnTo>
                <a:lnTo>
                  <a:pt x="0" y="1291"/>
                </a:lnTo>
                <a:lnTo>
                  <a:pt x="0" y="1291"/>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53" name="Google Shape;353;p55"/>
          <p:cNvSpPr/>
          <p:nvPr/>
        </p:nvSpPr>
        <p:spPr>
          <a:xfrm>
            <a:off x="7709325" y="1603275"/>
            <a:ext cx="1476434" cy="1665319"/>
          </a:xfrm>
          <a:custGeom>
            <a:rect b="b" l="l" r="r" t="t"/>
            <a:pathLst>
              <a:path extrusionOk="0" h="2312943" w="2086833">
                <a:moveTo>
                  <a:pt x="2086833" y="0"/>
                </a:moveTo>
                <a:lnTo>
                  <a:pt x="2086833" y="2312943"/>
                </a:lnTo>
                <a:lnTo>
                  <a:pt x="0" y="1130920"/>
                </a:lnTo>
                <a:lnTo>
                  <a:pt x="1828800" y="140320"/>
                </a:lnTo>
                <a:close/>
              </a:path>
            </a:pathLst>
          </a:custGeom>
          <a:solidFill>
            <a:srgbClr val="495965"/>
          </a:solidFill>
          <a:ln>
            <a:noFill/>
          </a:ln>
          <a:effectLst>
            <a:outerShdw blurRad="114300" rotWithShape="0" algn="bl" dir="7560000" dist="38100">
              <a:srgbClr val="000000">
                <a:alpha val="50000"/>
              </a:srgbClr>
            </a:outerShdw>
          </a:effectLst>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54" name="Google Shape;354;p55"/>
          <p:cNvSpPr/>
          <p:nvPr/>
        </p:nvSpPr>
        <p:spPr>
          <a:xfrm>
            <a:off x="0" y="529000"/>
            <a:ext cx="9192416" cy="3862122"/>
          </a:xfrm>
          <a:custGeom>
            <a:rect b="b" l="l" r="r" t="t"/>
            <a:pathLst>
              <a:path extrusionOk="0" h="5132388" w="12175385">
                <a:moveTo>
                  <a:pt x="10215615" y="0"/>
                </a:moveTo>
                <a:lnTo>
                  <a:pt x="12175385" y="1133839"/>
                </a:lnTo>
                <a:lnTo>
                  <a:pt x="12175385" y="1914889"/>
                </a:lnTo>
                <a:lnTo>
                  <a:pt x="10215615" y="781050"/>
                </a:lnTo>
                <a:lnTo>
                  <a:pt x="1857428" y="5132388"/>
                </a:lnTo>
                <a:lnTo>
                  <a:pt x="0" y="4157340"/>
                </a:lnTo>
                <a:lnTo>
                  <a:pt x="0" y="3376290"/>
                </a:lnTo>
                <a:lnTo>
                  <a:pt x="1857428" y="4351338"/>
                </a:lnTo>
                <a:close/>
              </a:path>
            </a:pathLst>
          </a:custGeom>
          <a:solidFill>
            <a:srgbClr val="FFD77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elcome" type="secHead">
  <p:cSld name="SECTION_HEADER">
    <p:spTree>
      <p:nvGrpSpPr>
        <p:cNvPr id="355" name="Shape 355"/>
        <p:cNvGrpSpPr/>
        <p:nvPr/>
      </p:nvGrpSpPr>
      <p:grpSpPr>
        <a:xfrm>
          <a:off x="0" y="0"/>
          <a:ext cx="0" cy="0"/>
          <a:chOff x="0" y="0"/>
          <a:chExt cx="0" cy="0"/>
        </a:xfrm>
      </p:grpSpPr>
      <p:sp>
        <p:nvSpPr>
          <p:cNvPr id="356" name="Google Shape;356;p56"/>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57" name="Google Shape;357;p56"/>
          <p:cNvSpPr/>
          <p:nvPr/>
        </p:nvSpPr>
        <p:spPr>
          <a:xfrm>
            <a:off x="0" y="3821229"/>
            <a:ext cx="9144967" cy="1329598"/>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chemeClr val="accent3"/>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rgbClr val="FFFFFF"/>
              </a:solidFill>
              <a:latin typeface="Century Gothic"/>
              <a:ea typeface="Century Gothic"/>
              <a:cs typeface="Century Gothic"/>
              <a:sym typeface="Century Gothic"/>
            </a:endParaRPr>
          </a:p>
        </p:txBody>
      </p:sp>
      <p:sp>
        <p:nvSpPr>
          <p:cNvPr id="358" name="Google Shape;358;p56"/>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1"/>
              </a:buClr>
              <a:buSzPts val="2300"/>
              <a:buNone/>
              <a:defRPr sz="2300">
                <a:solidFill>
                  <a:schemeClr val="accent1"/>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359" name="Google Shape;359;p56"/>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lt1"/>
                </a:solidFill>
              </a:defRPr>
            </a:lvl1pPr>
            <a:lvl2pPr lvl="1" rtl="0" algn="r">
              <a:buNone/>
              <a:defRPr sz="1000">
                <a:solidFill>
                  <a:schemeClr val="lt1"/>
                </a:solidFill>
              </a:defRPr>
            </a:lvl2pPr>
            <a:lvl3pPr lvl="2" rtl="0" algn="r">
              <a:buNone/>
              <a:defRPr sz="1000">
                <a:solidFill>
                  <a:schemeClr val="lt1"/>
                </a:solidFill>
              </a:defRPr>
            </a:lvl3pPr>
            <a:lvl4pPr lvl="3" rtl="0" algn="r">
              <a:buNone/>
              <a:defRPr sz="1000">
                <a:solidFill>
                  <a:schemeClr val="lt1"/>
                </a:solidFill>
              </a:defRPr>
            </a:lvl4pPr>
            <a:lvl5pPr lvl="4" rtl="0" algn="r">
              <a:buNone/>
              <a:defRPr sz="1000">
                <a:solidFill>
                  <a:schemeClr val="lt1"/>
                </a:solidFill>
              </a:defRPr>
            </a:lvl5pPr>
            <a:lvl6pPr lvl="5" rtl="0" algn="r">
              <a:buNone/>
              <a:defRPr sz="1000">
                <a:solidFill>
                  <a:schemeClr val="lt1"/>
                </a:solidFill>
              </a:defRPr>
            </a:lvl6pPr>
            <a:lvl7pPr lvl="6" rtl="0" algn="r">
              <a:buNone/>
              <a:defRPr sz="1000">
                <a:solidFill>
                  <a:schemeClr val="lt1"/>
                </a:solidFill>
              </a:defRPr>
            </a:lvl7pPr>
            <a:lvl8pPr lvl="7" rtl="0" algn="r">
              <a:buNone/>
              <a:defRPr sz="1000">
                <a:solidFill>
                  <a:schemeClr val="lt1"/>
                </a:solidFill>
              </a:defRPr>
            </a:lvl8pPr>
            <a:lvl9pPr lvl="8" rtl="0" algn="r">
              <a:buNone/>
              <a:defRPr sz="10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pic>
        <p:nvPicPr>
          <p:cNvPr id="360" name="Google Shape;360;p56"/>
          <p:cNvPicPr preferRelativeResize="0"/>
          <p:nvPr/>
        </p:nvPicPr>
        <p:blipFill>
          <a:blip r:embed="rId2">
            <a:alphaModFix/>
          </a:blip>
          <a:stretch>
            <a:fillRect/>
          </a:stretch>
        </p:blipFill>
        <p:spPr>
          <a:xfrm>
            <a:off x="277263" y="4842749"/>
            <a:ext cx="880328" cy="254050"/>
          </a:xfrm>
          <a:prstGeom prst="rect">
            <a:avLst/>
          </a:prstGeom>
          <a:noFill/>
          <a:ln>
            <a:noFill/>
          </a:ln>
        </p:spPr>
      </p:pic>
      <p:pic>
        <p:nvPicPr>
          <p:cNvPr id="361" name="Google Shape;361;p56"/>
          <p:cNvPicPr preferRelativeResize="0"/>
          <p:nvPr/>
        </p:nvPicPr>
        <p:blipFill>
          <a:blip r:embed="rId3">
            <a:alphaModFix/>
          </a:blip>
          <a:stretch>
            <a:fillRect/>
          </a:stretch>
        </p:blipFill>
        <p:spPr>
          <a:xfrm>
            <a:off x="2336875" y="187525"/>
            <a:ext cx="4470250" cy="1658525"/>
          </a:xfrm>
          <a:prstGeom prst="rect">
            <a:avLst/>
          </a:prstGeom>
          <a:noFill/>
          <a:ln>
            <a:noFill/>
          </a:ln>
        </p:spPr>
      </p:pic>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 - Impact">
  <p:cSld name="SECTION_HEADER_1">
    <p:spTree>
      <p:nvGrpSpPr>
        <p:cNvPr id="362" name="Shape 362"/>
        <p:cNvGrpSpPr/>
        <p:nvPr/>
      </p:nvGrpSpPr>
      <p:grpSpPr>
        <a:xfrm>
          <a:off x="0" y="0"/>
          <a:ext cx="0" cy="0"/>
          <a:chOff x="0" y="0"/>
          <a:chExt cx="0" cy="0"/>
        </a:xfrm>
      </p:grpSpPr>
      <p:sp>
        <p:nvSpPr>
          <p:cNvPr id="363" name="Google Shape;363;p57"/>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364" name="Google Shape;364;p57"/>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65" name="Google Shape;365;p57"/>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66" name="Google Shape;366;p57"/>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367" name="Google Shape;367;p57"/>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 - Bulleted">
  <p:cSld name="SECTION_HEADER_1_1">
    <p:spTree>
      <p:nvGrpSpPr>
        <p:cNvPr id="368" name="Shape 368"/>
        <p:cNvGrpSpPr/>
        <p:nvPr/>
      </p:nvGrpSpPr>
      <p:grpSpPr>
        <a:xfrm>
          <a:off x="0" y="0"/>
          <a:ext cx="0" cy="0"/>
          <a:chOff x="0" y="0"/>
          <a:chExt cx="0" cy="0"/>
        </a:xfrm>
      </p:grpSpPr>
      <p:sp>
        <p:nvSpPr>
          <p:cNvPr id="369" name="Google Shape;369;p58"/>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70" name="Google Shape;370;p58"/>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71" name="Google Shape;371;p58"/>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372" name="Google Shape;372;p58"/>
          <p:cNvSpPr txBox="1"/>
          <p:nvPr>
            <p:ph type="title"/>
          </p:nvPr>
        </p:nvSpPr>
        <p:spPr>
          <a:xfrm>
            <a:off x="159725" y="1294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Century Gothic"/>
              <a:buNone/>
              <a:defRPr b="1" sz="2800">
                <a:solidFill>
                  <a:schemeClr val="dk1"/>
                </a:solidFill>
                <a:latin typeface="Century Gothic"/>
                <a:ea typeface="Century Gothic"/>
                <a:cs typeface="Century Gothic"/>
                <a:sym typeface="Century Gothic"/>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373" name="Google Shape;373;p58"/>
          <p:cNvSpPr txBox="1"/>
          <p:nvPr>
            <p:ph idx="1" type="body"/>
          </p:nvPr>
        </p:nvSpPr>
        <p:spPr>
          <a:xfrm>
            <a:off x="311700" y="863550"/>
            <a:ext cx="8520600" cy="3416400"/>
          </a:xfrm>
          <a:prstGeom prst="rect">
            <a:avLst/>
          </a:prstGeom>
        </p:spPr>
        <p:txBody>
          <a:bodyPr anchorCtr="0" anchor="t" bIns="91425" lIns="91425" spcFirstLastPara="1" rIns="91425" wrap="square" tIns="91425">
            <a:normAutofit/>
          </a:bodyPr>
          <a:lstStyle>
            <a:lvl1pPr indent="-374650" lvl="0" marL="457200" rtl="0">
              <a:lnSpc>
                <a:spcPct val="115000"/>
              </a:lnSpc>
              <a:spcBef>
                <a:spcPts val="0"/>
              </a:spcBef>
              <a:spcAft>
                <a:spcPts val="0"/>
              </a:spcAft>
              <a:buClr>
                <a:schemeClr val="dk2"/>
              </a:buClr>
              <a:buSzPts val="2300"/>
              <a:buFont typeface="Proxima Nova"/>
              <a:buChar char="●"/>
              <a:defRPr>
                <a:solidFill>
                  <a:schemeClr val="accent1"/>
                </a:solidFill>
                <a:latin typeface="Proxima Nova"/>
                <a:ea typeface="Proxima Nova"/>
                <a:cs typeface="Proxima Nova"/>
                <a:sym typeface="Proxima Nova"/>
              </a:defRPr>
            </a:lvl1pPr>
            <a:lvl2pPr indent="-355600" lvl="1" marL="914400" rtl="0">
              <a:lnSpc>
                <a:spcPct val="115000"/>
              </a:lnSpc>
              <a:spcBef>
                <a:spcPts val="0"/>
              </a:spcBef>
              <a:spcAft>
                <a:spcPts val="0"/>
              </a:spcAft>
              <a:buClr>
                <a:schemeClr val="dk2"/>
              </a:buClr>
              <a:buSzPts val="2000"/>
              <a:buFont typeface="Proxima Nova"/>
              <a:buChar char="○"/>
              <a:defRPr>
                <a:solidFill>
                  <a:schemeClr val="accent1"/>
                </a:solidFill>
                <a:latin typeface="Proxima Nova"/>
                <a:ea typeface="Proxima Nova"/>
                <a:cs typeface="Proxima Nova"/>
                <a:sym typeface="Proxima Nova"/>
              </a:defRPr>
            </a:lvl2pPr>
            <a:lvl3pPr indent="-342900" lvl="2" marL="1371600" rtl="0">
              <a:lnSpc>
                <a:spcPct val="115000"/>
              </a:lnSpc>
              <a:spcBef>
                <a:spcPts val="0"/>
              </a:spcBef>
              <a:spcAft>
                <a:spcPts val="0"/>
              </a:spcAft>
              <a:buClr>
                <a:schemeClr val="dk2"/>
              </a:buClr>
              <a:buSzPts val="1800"/>
              <a:buFont typeface="Proxima Nova"/>
              <a:buChar char="■"/>
              <a:defRPr>
                <a:solidFill>
                  <a:schemeClr val="accent1"/>
                </a:solidFill>
                <a:latin typeface="Proxima Nova"/>
                <a:ea typeface="Proxima Nova"/>
                <a:cs typeface="Proxima Nova"/>
                <a:sym typeface="Proxima Nova"/>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374" name="Google Shape;374;p58"/>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ives">
  <p:cSld name="SECTION_HEADER_1_1_1">
    <p:spTree>
      <p:nvGrpSpPr>
        <p:cNvPr id="375" name="Shape 375"/>
        <p:cNvGrpSpPr/>
        <p:nvPr/>
      </p:nvGrpSpPr>
      <p:grpSpPr>
        <a:xfrm>
          <a:off x="0" y="0"/>
          <a:ext cx="0" cy="0"/>
          <a:chOff x="0" y="0"/>
          <a:chExt cx="0" cy="0"/>
        </a:xfrm>
      </p:grpSpPr>
      <p:sp>
        <p:nvSpPr>
          <p:cNvPr id="376" name="Google Shape;376;p59"/>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77" name="Google Shape;377;p59"/>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78" name="Google Shape;378;p59"/>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379" name="Google Shape;379;p59"/>
          <p:cNvSpPr txBox="1"/>
          <p:nvPr>
            <p:ph type="title"/>
          </p:nvPr>
        </p:nvSpPr>
        <p:spPr>
          <a:xfrm>
            <a:off x="159725" y="1294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Century Gothic"/>
              <a:buNone/>
              <a:defRPr b="1" sz="2800">
                <a:solidFill>
                  <a:schemeClr val="dk1"/>
                </a:solidFill>
                <a:latin typeface="Century Gothic"/>
                <a:ea typeface="Century Gothic"/>
                <a:cs typeface="Century Gothic"/>
                <a:sym typeface="Century Gothic"/>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380" name="Google Shape;380;p59"/>
          <p:cNvSpPr txBox="1"/>
          <p:nvPr>
            <p:ph idx="1" type="body"/>
          </p:nvPr>
        </p:nvSpPr>
        <p:spPr>
          <a:xfrm>
            <a:off x="2410650" y="863550"/>
            <a:ext cx="6421500" cy="3416400"/>
          </a:xfrm>
          <a:prstGeom prst="rect">
            <a:avLst/>
          </a:prstGeom>
        </p:spPr>
        <p:txBody>
          <a:bodyPr anchorCtr="0" anchor="t" bIns="91425" lIns="91425" spcFirstLastPara="1" rIns="91425" wrap="square" tIns="91425">
            <a:normAutofit/>
          </a:bodyPr>
          <a:lstStyle>
            <a:lvl1pPr indent="-374650" lvl="0" marL="457200" rtl="0">
              <a:lnSpc>
                <a:spcPct val="115000"/>
              </a:lnSpc>
              <a:spcBef>
                <a:spcPts val="0"/>
              </a:spcBef>
              <a:spcAft>
                <a:spcPts val="0"/>
              </a:spcAft>
              <a:buClr>
                <a:schemeClr val="dk2"/>
              </a:buClr>
              <a:buSzPts val="2300"/>
              <a:buFont typeface="Proxima Nova"/>
              <a:buChar char="●"/>
              <a:defRPr>
                <a:solidFill>
                  <a:schemeClr val="accent1"/>
                </a:solidFill>
                <a:latin typeface="Proxima Nova"/>
                <a:ea typeface="Proxima Nova"/>
                <a:cs typeface="Proxima Nova"/>
                <a:sym typeface="Proxima Nova"/>
              </a:defRPr>
            </a:lvl1pPr>
            <a:lvl2pPr indent="-355600" lvl="1" marL="914400" rtl="0">
              <a:lnSpc>
                <a:spcPct val="115000"/>
              </a:lnSpc>
              <a:spcBef>
                <a:spcPts val="0"/>
              </a:spcBef>
              <a:spcAft>
                <a:spcPts val="0"/>
              </a:spcAft>
              <a:buClr>
                <a:schemeClr val="dk2"/>
              </a:buClr>
              <a:buSzPts val="2000"/>
              <a:buFont typeface="Proxima Nova"/>
              <a:buChar char="○"/>
              <a:defRPr>
                <a:solidFill>
                  <a:schemeClr val="accent1"/>
                </a:solidFill>
                <a:latin typeface="Proxima Nova"/>
                <a:ea typeface="Proxima Nova"/>
                <a:cs typeface="Proxima Nova"/>
                <a:sym typeface="Proxima Nova"/>
              </a:defRPr>
            </a:lvl2pPr>
            <a:lvl3pPr indent="-342900" lvl="2" marL="1371600" rtl="0">
              <a:lnSpc>
                <a:spcPct val="115000"/>
              </a:lnSpc>
              <a:spcBef>
                <a:spcPts val="0"/>
              </a:spcBef>
              <a:spcAft>
                <a:spcPts val="0"/>
              </a:spcAft>
              <a:buClr>
                <a:schemeClr val="dk2"/>
              </a:buClr>
              <a:buSzPts val="1800"/>
              <a:buFont typeface="Proxima Nova"/>
              <a:buChar char="■"/>
              <a:defRPr sz="1800">
                <a:solidFill>
                  <a:schemeClr val="accent1"/>
                </a:solidFill>
                <a:latin typeface="Proxima Nova"/>
                <a:ea typeface="Proxima Nova"/>
                <a:cs typeface="Proxima Nova"/>
                <a:sym typeface="Proxima Nova"/>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381" name="Google Shape;381;p59"/>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pic>
        <p:nvPicPr>
          <p:cNvPr id="382" name="Google Shape;382;p59"/>
          <p:cNvPicPr preferRelativeResize="0"/>
          <p:nvPr/>
        </p:nvPicPr>
        <p:blipFill>
          <a:blip r:embed="rId3">
            <a:alphaModFix/>
          </a:blip>
          <a:stretch>
            <a:fillRect/>
          </a:stretch>
        </p:blipFill>
        <p:spPr>
          <a:xfrm>
            <a:off x="385650" y="1726159"/>
            <a:ext cx="1731450" cy="1691175"/>
          </a:xfrm>
          <a:prstGeom prst="rect">
            <a:avLst/>
          </a:prstGeom>
          <a:noFill/>
          <a:ln>
            <a:noFill/>
          </a:ln>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83" name="Shape 383"/>
        <p:cNvGrpSpPr/>
        <p:nvPr/>
      </p:nvGrpSpPr>
      <p:grpSpPr>
        <a:xfrm>
          <a:off x="0" y="0"/>
          <a:ext cx="0" cy="0"/>
          <a:chOff x="0" y="0"/>
          <a:chExt cx="0" cy="0"/>
        </a:xfrm>
      </p:grpSpPr>
      <p:sp>
        <p:nvSpPr>
          <p:cNvPr id="384" name="Google Shape;384;p60"/>
          <p:cNvSpPr txBox="1"/>
          <p:nvPr>
            <p:ph type="title"/>
          </p:nvPr>
        </p:nvSpPr>
        <p:spPr>
          <a:xfrm>
            <a:off x="159725" y="12940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85" name="Google Shape;385;p60"/>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86" name="Google Shape;386;p60"/>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87" name="Google Shape;387;p60"/>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388" name="Google Shape;388;p60"/>
          <p:cNvSpPr txBox="1"/>
          <p:nvPr>
            <p:ph idx="1" type="body"/>
          </p:nvPr>
        </p:nvSpPr>
        <p:spPr>
          <a:xfrm>
            <a:off x="311700" y="863550"/>
            <a:ext cx="4036800" cy="3416400"/>
          </a:xfrm>
          <a:prstGeom prst="rect">
            <a:avLst/>
          </a:prstGeom>
        </p:spPr>
        <p:txBody>
          <a:bodyPr anchorCtr="0" anchor="t" bIns="91425" lIns="91425" spcFirstLastPara="1" rIns="91425" wrap="square" tIns="91425">
            <a:normAutofit/>
          </a:bodyPr>
          <a:lstStyle>
            <a:lvl1pPr indent="-368300" lvl="0" marL="457200" rtl="0">
              <a:lnSpc>
                <a:spcPct val="115000"/>
              </a:lnSpc>
              <a:spcBef>
                <a:spcPts val="0"/>
              </a:spcBef>
              <a:spcAft>
                <a:spcPts val="0"/>
              </a:spcAft>
              <a:buClr>
                <a:schemeClr val="dk2"/>
              </a:buClr>
              <a:buSzPts val="2200"/>
              <a:buFont typeface="Proxima Nova"/>
              <a:buChar char="●"/>
              <a:defRPr sz="2200">
                <a:solidFill>
                  <a:schemeClr val="accent1"/>
                </a:solidFill>
                <a:latin typeface="Proxima Nova"/>
                <a:ea typeface="Proxima Nova"/>
                <a:cs typeface="Proxima Nova"/>
                <a:sym typeface="Proxima Nova"/>
              </a:defRPr>
            </a:lvl1pPr>
            <a:lvl2pPr indent="-355600" lvl="1" marL="914400" rtl="0">
              <a:lnSpc>
                <a:spcPct val="115000"/>
              </a:lnSpc>
              <a:spcBef>
                <a:spcPts val="0"/>
              </a:spcBef>
              <a:spcAft>
                <a:spcPts val="0"/>
              </a:spcAft>
              <a:buClr>
                <a:schemeClr val="dk2"/>
              </a:buClr>
              <a:buSzPts val="2000"/>
              <a:buChar char="○"/>
              <a:defRPr>
                <a:solidFill>
                  <a:schemeClr val="accent1"/>
                </a:solidFill>
              </a:defRPr>
            </a:lvl2pPr>
            <a:lvl3pPr indent="-342900" lvl="2" marL="1371600" rtl="0">
              <a:lnSpc>
                <a:spcPct val="115000"/>
              </a:lnSpc>
              <a:spcBef>
                <a:spcPts val="0"/>
              </a:spcBef>
              <a:spcAft>
                <a:spcPts val="0"/>
              </a:spcAft>
              <a:buClr>
                <a:schemeClr val="dk2"/>
              </a:buClr>
              <a:buSzPts val="1800"/>
              <a:buFont typeface="Proxima Nova"/>
              <a:buChar char="■"/>
              <a:defRPr>
                <a:solidFill>
                  <a:schemeClr val="accent1"/>
                </a:solidFill>
                <a:latin typeface="Proxima Nova"/>
                <a:ea typeface="Proxima Nova"/>
                <a:cs typeface="Proxima Nova"/>
                <a:sym typeface="Proxima Nova"/>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389" name="Google Shape;389;p60"/>
          <p:cNvSpPr txBox="1"/>
          <p:nvPr>
            <p:ph idx="2" type="body"/>
          </p:nvPr>
        </p:nvSpPr>
        <p:spPr>
          <a:xfrm>
            <a:off x="4807500" y="863550"/>
            <a:ext cx="4036800" cy="3416400"/>
          </a:xfrm>
          <a:prstGeom prst="rect">
            <a:avLst/>
          </a:prstGeom>
        </p:spPr>
        <p:txBody>
          <a:bodyPr anchorCtr="0" anchor="t" bIns="91425" lIns="91425" spcFirstLastPara="1" rIns="91425" wrap="square" tIns="91425">
            <a:normAutofit/>
          </a:bodyPr>
          <a:lstStyle>
            <a:lvl1pPr indent="-368300" lvl="0" marL="457200" rtl="0">
              <a:lnSpc>
                <a:spcPct val="115000"/>
              </a:lnSpc>
              <a:spcBef>
                <a:spcPts val="0"/>
              </a:spcBef>
              <a:spcAft>
                <a:spcPts val="0"/>
              </a:spcAft>
              <a:buClr>
                <a:schemeClr val="dk2"/>
              </a:buClr>
              <a:buSzPts val="2200"/>
              <a:buFont typeface="Proxima Nova"/>
              <a:buChar char="●"/>
              <a:defRPr sz="2200">
                <a:solidFill>
                  <a:schemeClr val="accent1"/>
                </a:solidFill>
                <a:latin typeface="Proxima Nova"/>
                <a:ea typeface="Proxima Nova"/>
                <a:cs typeface="Proxima Nova"/>
                <a:sym typeface="Proxima Nova"/>
              </a:defRPr>
            </a:lvl1pPr>
            <a:lvl2pPr indent="-355600" lvl="1" marL="914400" rtl="0">
              <a:lnSpc>
                <a:spcPct val="115000"/>
              </a:lnSpc>
              <a:spcBef>
                <a:spcPts val="0"/>
              </a:spcBef>
              <a:spcAft>
                <a:spcPts val="0"/>
              </a:spcAft>
              <a:buClr>
                <a:schemeClr val="dk2"/>
              </a:buClr>
              <a:buSzPts val="2000"/>
              <a:buChar char="○"/>
              <a:defRPr>
                <a:solidFill>
                  <a:schemeClr val="accent1"/>
                </a:solidFill>
              </a:defRPr>
            </a:lvl2pPr>
            <a:lvl3pPr indent="-342900" lvl="2" marL="1371600" rtl="0">
              <a:lnSpc>
                <a:spcPct val="115000"/>
              </a:lnSpc>
              <a:spcBef>
                <a:spcPts val="0"/>
              </a:spcBef>
              <a:spcAft>
                <a:spcPts val="0"/>
              </a:spcAft>
              <a:buClr>
                <a:schemeClr val="dk2"/>
              </a:buClr>
              <a:buSzPts val="1800"/>
              <a:buFont typeface="Proxima Nova"/>
              <a:buChar char="■"/>
              <a:defRPr>
                <a:solidFill>
                  <a:schemeClr val="accent1"/>
                </a:solidFill>
                <a:latin typeface="Proxima Nova"/>
                <a:ea typeface="Proxima Nova"/>
                <a:cs typeface="Proxima Nova"/>
                <a:sym typeface="Proxima Nova"/>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390" name="Google Shape;390;p60"/>
          <p:cNvSpPr txBox="1"/>
          <p:nvPr>
            <p:ph idx="3"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post its">
  <p:cSld name="TITLE_AND_TWO_COLUMNS_1">
    <p:spTree>
      <p:nvGrpSpPr>
        <p:cNvPr id="391" name="Shape 391"/>
        <p:cNvGrpSpPr/>
        <p:nvPr/>
      </p:nvGrpSpPr>
      <p:grpSpPr>
        <a:xfrm>
          <a:off x="0" y="0"/>
          <a:ext cx="0" cy="0"/>
          <a:chOff x="0" y="0"/>
          <a:chExt cx="0" cy="0"/>
        </a:xfrm>
      </p:grpSpPr>
      <p:sp>
        <p:nvSpPr>
          <p:cNvPr id="392" name="Google Shape;392;p61"/>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93" name="Google Shape;393;p61"/>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94" name="Google Shape;394;p61"/>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395" name="Google Shape;395;p61"/>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396" name="Google Shape;396;p61"/>
          <p:cNvSpPr/>
          <p:nvPr/>
        </p:nvSpPr>
        <p:spPr>
          <a:xfrm>
            <a:off x="277275" y="855925"/>
            <a:ext cx="3510300" cy="3797400"/>
          </a:xfrm>
          <a:prstGeom prst="rect">
            <a:avLst/>
          </a:prstGeom>
          <a:solidFill>
            <a:srgbClr val="A9DDF2"/>
          </a:solidFill>
          <a:ln>
            <a:noFill/>
          </a:ln>
          <a:effectLst>
            <a:outerShdw blurRad="50800" rotWithShape="0" algn="tl" dir="3600000" dist="104775">
              <a:srgbClr val="000000">
                <a:alpha val="40000"/>
              </a:srgbClr>
            </a:outerShdw>
          </a:effectLst>
        </p:spPr>
        <p:txBody>
          <a:bodyPr anchorCtr="0" anchor="ctr" bIns="122825" lIns="245700" spcFirstLastPara="1" rIns="245700" wrap="square" tIns="122825">
            <a:noAutofit/>
          </a:bodyPr>
          <a:lstStyle/>
          <a:p>
            <a:pPr indent="0" lvl="0" marL="0" marR="0" rtl="0" algn="l">
              <a:lnSpc>
                <a:spcPct val="100000"/>
              </a:lnSpc>
              <a:spcBef>
                <a:spcPts val="0"/>
              </a:spcBef>
              <a:spcAft>
                <a:spcPts val="0"/>
              </a:spcAft>
              <a:buNone/>
            </a:pPr>
            <a:r>
              <a:t/>
            </a:r>
            <a:endParaRPr sz="2400">
              <a:latin typeface="Calibri"/>
              <a:ea typeface="Calibri"/>
              <a:cs typeface="Calibri"/>
              <a:sym typeface="Calibri"/>
            </a:endParaRPr>
          </a:p>
          <a:p>
            <a:pPr indent="0" lvl="0" marL="0" marR="0" rtl="0" algn="ctr">
              <a:lnSpc>
                <a:spcPct val="100000"/>
              </a:lnSpc>
              <a:spcBef>
                <a:spcPts val="0"/>
              </a:spcBef>
              <a:spcAft>
                <a:spcPts val="0"/>
              </a:spcAft>
              <a:buNone/>
            </a:pPr>
            <a:r>
              <a:t/>
            </a:r>
            <a:endParaRPr sz="2400">
              <a:latin typeface="Calibri"/>
              <a:ea typeface="Calibri"/>
              <a:cs typeface="Calibri"/>
              <a:sym typeface="Calibri"/>
            </a:endParaRPr>
          </a:p>
          <a:p>
            <a:pPr indent="0" lvl="0" marL="457200" marR="0" rtl="0" algn="l">
              <a:lnSpc>
                <a:spcPct val="100000"/>
              </a:lnSpc>
              <a:spcBef>
                <a:spcPts val="0"/>
              </a:spcBef>
              <a:spcAft>
                <a:spcPts val="0"/>
              </a:spcAft>
              <a:buNone/>
            </a:pPr>
            <a:r>
              <a:t/>
            </a:r>
            <a:endParaRPr sz="2400">
              <a:latin typeface="Calibri"/>
              <a:ea typeface="Calibri"/>
              <a:cs typeface="Calibri"/>
              <a:sym typeface="Calibri"/>
            </a:endParaRPr>
          </a:p>
        </p:txBody>
      </p:sp>
      <p:sp>
        <p:nvSpPr>
          <p:cNvPr id="397" name="Google Shape;397;p61"/>
          <p:cNvSpPr/>
          <p:nvPr/>
        </p:nvSpPr>
        <p:spPr>
          <a:xfrm>
            <a:off x="5306475" y="855925"/>
            <a:ext cx="3510300" cy="3797400"/>
          </a:xfrm>
          <a:prstGeom prst="rect">
            <a:avLst/>
          </a:prstGeom>
          <a:solidFill>
            <a:srgbClr val="A9DDF2"/>
          </a:solidFill>
          <a:ln>
            <a:noFill/>
          </a:ln>
          <a:effectLst>
            <a:outerShdw blurRad="50800" rotWithShape="0" algn="tl" dir="3600000" dist="104775">
              <a:srgbClr val="000000">
                <a:alpha val="40000"/>
              </a:srgbClr>
            </a:outerShdw>
          </a:effectLst>
        </p:spPr>
        <p:txBody>
          <a:bodyPr anchorCtr="0" anchor="ctr" bIns="122825" lIns="245700" spcFirstLastPara="1" rIns="245700" wrap="square" tIns="122825">
            <a:noAutofit/>
          </a:bodyPr>
          <a:lstStyle/>
          <a:p>
            <a:pPr indent="0" lvl="0" marL="0" marR="0" rtl="0" algn="l">
              <a:lnSpc>
                <a:spcPct val="100000"/>
              </a:lnSpc>
              <a:spcBef>
                <a:spcPts val="0"/>
              </a:spcBef>
              <a:spcAft>
                <a:spcPts val="0"/>
              </a:spcAft>
              <a:buNone/>
            </a:pPr>
            <a:r>
              <a:t/>
            </a:r>
            <a:endParaRPr sz="2400">
              <a:latin typeface="Calibri"/>
              <a:ea typeface="Calibri"/>
              <a:cs typeface="Calibri"/>
              <a:sym typeface="Calibri"/>
            </a:endParaRPr>
          </a:p>
          <a:p>
            <a:pPr indent="0" lvl="0" marL="0" marR="0" rtl="0" algn="ctr">
              <a:lnSpc>
                <a:spcPct val="100000"/>
              </a:lnSpc>
              <a:spcBef>
                <a:spcPts val="0"/>
              </a:spcBef>
              <a:spcAft>
                <a:spcPts val="0"/>
              </a:spcAft>
              <a:buNone/>
            </a:pPr>
            <a:r>
              <a:t/>
            </a:r>
            <a:endParaRPr sz="2400">
              <a:latin typeface="Calibri"/>
              <a:ea typeface="Calibri"/>
              <a:cs typeface="Calibri"/>
              <a:sym typeface="Calibri"/>
            </a:endParaRPr>
          </a:p>
          <a:p>
            <a:pPr indent="0" lvl="0" marL="457200" marR="0" rtl="0" algn="l">
              <a:lnSpc>
                <a:spcPct val="100000"/>
              </a:lnSpc>
              <a:spcBef>
                <a:spcPts val="0"/>
              </a:spcBef>
              <a:spcAft>
                <a:spcPts val="0"/>
              </a:spcAft>
              <a:buNone/>
            </a:pPr>
            <a:r>
              <a:t/>
            </a:r>
            <a:endParaRPr sz="2400">
              <a:latin typeface="Calibri"/>
              <a:ea typeface="Calibri"/>
              <a:cs typeface="Calibri"/>
              <a:sym typeface="Calibri"/>
            </a:endParaRPr>
          </a:p>
        </p:txBody>
      </p:sp>
      <p:pic>
        <p:nvPicPr>
          <p:cNvPr id="398" name="Google Shape;398;p61"/>
          <p:cNvPicPr preferRelativeResize="0"/>
          <p:nvPr/>
        </p:nvPicPr>
        <p:blipFill rotWithShape="1">
          <a:blip r:embed="rId3">
            <a:alphaModFix/>
          </a:blip>
          <a:srcRect b="0" l="0" r="0" t="0"/>
          <a:stretch/>
        </p:blipFill>
        <p:spPr>
          <a:xfrm flipH="1">
            <a:off x="1828610" y="780775"/>
            <a:ext cx="346850" cy="353464"/>
          </a:xfrm>
          <a:prstGeom prst="rect">
            <a:avLst/>
          </a:prstGeom>
          <a:noFill/>
          <a:ln>
            <a:noFill/>
          </a:ln>
        </p:spPr>
      </p:pic>
      <p:pic>
        <p:nvPicPr>
          <p:cNvPr id="399" name="Google Shape;399;p61"/>
          <p:cNvPicPr preferRelativeResize="0"/>
          <p:nvPr/>
        </p:nvPicPr>
        <p:blipFill rotWithShape="1">
          <a:blip r:embed="rId3">
            <a:alphaModFix/>
          </a:blip>
          <a:srcRect b="0" l="0" r="0" t="0"/>
          <a:stretch/>
        </p:blipFill>
        <p:spPr>
          <a:xfrm flipH="1">
            <a:off x="6934010" y="780775"/>
            <a:ext cx="346850" cy="353464"/>
          </a:xfrm>
          <a:prstGeom prst="rect">
            <a:avLst/>
          </a:prstGeom>
          <a:noFill/>
          <a:ln>
            <a:noFill/>
          </a:ln>
        </p:spPr>
      </p:pic>
      <p:sp>
        <p:nvSpPr>
          <p:cNvPr id="400" name="Google Shape;400;p61"/>
          <p:cNvSpPr txBox="1"/>
          <p:nvPr>
            <p:ph idx="1" type="body"/>
          </p:nvPr>
        </p:nvSpPr>
        <p:spPr>
          <a:xfrm>
            <a:off x="311700" y="863550"/>
            <a:ext cx="3369000" cy="3746400"/>
          </a:xfrm>
          <a:prstGeom prst="rect">
            <a:avLst/>
          </a:prstGeom>
        </p:spPr>
        <p:txBody>
          <a:bodyPr anchorCtr="0" anchor="t" bIns="91425" lIns="91425" spcFirstLastPara="1" rIns="91425" wrap="square" tIns="91425">
            <a:normAutofit/>
          </a:bodyPr>
          <a:lstStyle>
            <a:lvl1pPr indent="-374650" lvl="0" marL="457200" rtl="0">
              <a:lnSpc>
                <a:spcPct val="115000"/>
              </a:lnSpc>
              <a:spcBef>
                <a:spcPts val="0"/>
              </a:spcBef>
              <a:spcAft>
                <a:spcPts val="0"/>
              </a:spcAft>
              <a:buClr>
                <a:schemeClr val="dk2"/>
              </a:buClr>
              <a:buSzPts val="2300"/>
              <a:buFont typeface="Proxima Nova"/>
              <a:buChar char="●"/>
              <a:defRPr>
                <a:solidFill>
                  <a:schemeClr val="accent1"/>
                </a:solidFill>
                <a:latin typeface="Proxima Nova"/>
                <a:ea typeface="Proxima Nova"/>
                <a:cs typeface="Proxima Nova"/>
                <a:sym typeface="Proxima Nova"/>
              </a:defRPr>
            </a:lvl1pPr>
            <a:lvl2pPr indent="-355600" lvl="1" marL="914400" rtl="0">
              <a:lnSpc>
                <a:spcPct val="115000"/>
              </a:lnSpc>
              <a:spcBef>
                <a:spcPts val="0"/>
              </a:spcBef>
              <a:spcAft>
                <a:spcPts val="0"/>
              </a:spcAft>
              <a:buClr>
                <a:schemeClr val="dk2"/>
              </a:buClr>
              <a:buSzPts val="2000"/>
              <a:buChar char="○"/>
              <a:defRPr>
                <a:solidFill>
                  <a:schemeClr val="accent1"/>
                </a:solidFill>
              </a:defRPr>
            </a:lvl2pPr>
            <a:lvl3pPr indent="-342900" lvl="2" marL="1371600" rtl="0">
              <a:lnSpc>
                <a:spcPct val="115000"/>
              </a:lnSpc>
              <a:spcBef>
                <a:spcPts val="0"/>
              </a:spcBef>
              <a:spcAft>
                <a:spcPts val="0"/>
              </a:spcAft>
              <a:buClr>
                <a:schemeClr val="dk2"/>
              </a:buClr>
              <a:buSzPts val="1800"/>
              <a:buFont typeface="Proxima Nova"/>
              <a:buChar char="■"/>
              <a:defRPr>
                <a:solidFill>
                  <a:schemeClr val="accent1"/>
                </a:solidFill>
                <a:latin typeface="Proxima Nova"/>
                <a:ea typeface="Proxima Nova"/>
                <a:cs typeface="Proxima Nova"/>
                <a:sym typeface="Proxima Nova"/>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401" name="Google Shape;401;p61"/>
          <p:cNvSpPr txBox="1"/>
          <p:nvPr>
            <p:ph idx="3" type="body"/>
          </p:nvPr>
        </p:nvSpPr>
        <p:spPr>
          <a:xfrm>
            <a:off x="5340900" y="863550"/>
            <a:ext cx="3369000" cy="3746400"/>
          </a:xfrm>
          <a:prstGeom prst="rect">
            <a:avLst/>
          </a:prstGeom>
        </p:spPr>
        <p:txBody>
          <a:bodyPr anchorCtr="0" anchor="t" bIns="91425" lIns="91425" spcFirstLastPara="1" rIns="91425" wrap="square" tIns="91425">
            <a:normAutofit/>
          </a:bodyPr>
          <a:lstStyle>
            <a:lvl1pPr indent="-374650" lvl="0" marL="457200" rtl="0">
              <a:lnSpc>
                <a:spcPct val="115000"/>
              </a:lnSpc>
              <a:spcBef>
                <a:spcPts val="0"/>
              </a:spcBef>
              <a:spcAft>
                <a:spcPts val="0"/>
              </a:spcAft>
              <a:buClr>
                <a:schemeClr val="dk2"/>
              </a:buClr>
              <a:buSzPts val="2300"/>
              <a:buFont typeface="Proxima Nova"/>
              <a:buChar char="●"/>
              <a:defRPr>
                <a:solidFill>
                  <a:schemeClr val="accent1"/>
                </a:solidFill>
                <a:latin typeface="Proxima Nova"/>
                <a:ea typeface="Proxima Nova"/>
                <a:cs typeface="Proxima Nova"/>
                <a:sym typeface="Proxima Nova"/>
              </a:defRPr>
            </a:lvl1pPr>
            <a:lvl2pPr indent="-355600" lvl="1" marL="914400" rtl="0">
              <a:lnSpc>
                <a:spcPct val="115000"/>
              </a:lnSpc>
              <a:spcBef>
                <a:spcPts val="0"/>
              </a:spcBef>
              <a:spcAft>
                <a:spcPts val="0"/>
              </a:spcAft>
              <a:buClr>
                <a:schemeClr val="dk2"/>
              </a:buClr>
              <a:buSzPts val="2000"/>
              <a:buChar char="○"/>
              <a:defRPr>
                <a:solidFill>
                  <a:schemeClr val="accent1"/>
                </a:solidFill>
              </a:defRPr>
            </a:lvl2pPr>
            <a:lvl3pPr indent="-342900" lvl="2" marL="1371600" rtl="0">
              <a:lnSpc>
                <a:spcPct val="115000"/>
              </a:lnSpc>
              <a:spcBef>
                <a:spcPts val="0"/>
              </a:spcBef>
              <a:spcAft>
                <a:spcPts val="0"/>
              </a:spcAft>
              <a:buClr>
                <a:schemeClr val="dk2"/>
              </a:buClr>
              <a:buSzPts val="1800"/>
              <a:buFont typeface="Proxima Nova"/>
              <a:buChar char="■"/>
              <a:defRPr>
                <a:solidFill>
                  <a:schemeClr val="accent1"/>
                </a:solidFill>
                <a:latin typeface="Proxima Nova"/>
                <a:ea typeface="Proxima Nova"/>
                <a:cs typeface="Proxima Nova"/>
                <a:sym typeface="Proxima Nova"/>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5" name="Shape 45"/>
        <p:cNvGrpSpPr/>
        <p:nvPr/>
      </p:nvGrpSpPr>
      <p:grpSpPr>
        <a:xfrm>
          <a:off x="0" y="0"/>
          <a:ext cx="0" cy="0"/>
          <a:chOff x="0" y="0"/>
          <a:chExt cx="0" cy="0"/>
        </a:xfrm>
      </p:grpSpPr>
      <p:sp>
        <p:nvSpPr>
          <p:cNvPr id="46" name="Google Shape;46;p7"/>
          <p:cNvSpPr txBox="1"/>
          <p:nvPr>
            <p:ph type="title"/>
          </p:nvPr>
        </p:nvSpPr>
        <p:spPr>
          <a:xfrm>
            <a:off x="199900" y="171700"/>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7" name="Google Shape;47;p7"/>
          <p:cNvSpPr txBox="1"/>
          <p:nvPr>
            <p:ph idx="1" type="body"/>
          </p:nvPr>
        </p:nvSpPr>
        <p:spPr>
          <a:xfrm>
            <a:off x="311700" y="956650"/>
            <a:ext cx="3999900" cy="36123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8" name="Google Shape;48;p7"/>
          <p:cNvSpPr txBox="1"/>
          <p:nvPr>
            <p:ph idx="2" type="body"/>
          </p:nvPr>
        </p:nvSpPr>
        <p:spPr>
          <a:xfrm>
            <a:off x="4832400" y="956650"/>
            <a:ext cx="3999900" cy="36123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9" name="Google Shape;49;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50" name="Google Shape;50;p7"/>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51" name="Google Shape;51;p7"/>
          <p:cNvPicPr preferRelativeResize="0"/>
          <p:nvPr/>
        </p:nvPicPr>
        <p:blipFill>
          <a:blip r:embed="rId2">
            <a:alphaModFix/>
          </a:blip>
          <a:stretch>
            <a:fillRect/>
          </a:stretch>
        </p:blipFill>
        <p:spPr>
          <a:xfrm>
            <a:off x="277263" y="4842749"/>
            <a:ext cx="660244" cy="190538"/>
          </a:xfrm>
          <a:prstGeom prst="rect">
            <a:avLst/>
          </a:prstGeom>
          <a:noFill/>
          <a:ln>
            <a:noFill/>
          </a:ln>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sic Slide" type="titleOnly">
  <p:cSld name="TITLE_ONLY">
    <p:spTree>
      <p:nvGrpSpPr>
        <p:cNvPr id="402" name="Shape 402"/>
        <p:cNvGrpSpPr/>
        <p:nvPr/>
      </p:nvGrpSpPr>
      <p:grpSpPr>
        <a:xfrm>
          <a:off x="0" y="0"/>
          <a:ext cx="0" cy="0"/>
          <a:chOff x="0" y="0"/>
          <a:chExt cx="0" cy="0"/>
        </a:xfrm>
      </p:grpSpPr>
      <p:sp>
        <p:nvSpPr>
          <p:cNvPr id="403" name="Google Shape;403;p62"/>
          <p:cNvSpPr txBox="1"/>
          <p:nvPr>
            <p:ph type="title"/>
          </p:nvPr>
        </p:nvSpPr>
        <p:spPr>
          <a:xfrm>
            <a:off x="159725" y="12940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04" name="Google Shape;404;p62"/>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05" name="Google Shape;405;p62"/>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06" name="Google Shape;406;p62"/>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407" name="Google Shape;407;p62"/>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408" name="Google Shape;408;p62"/>
          <p:cNvSpPr txBox="1"/>
          <p:nvPr>
            <p:ph idx="1" type="body"/>
          </p:nvPr>
        </p:nvSpPr>
        <p:spPr>
          <a:xfrm>
            <a:off x="311700" y="863550"/>
            <a:ext cx="8520600" cy="3416400"/>
          </a:xfrm>
          <a:prstGeom prst="rect">
            <a:avLst/>
          </a:prstGeom>
        </p:spPr>
        <p:txBody>
          <a:bodyPr anchorCtr="0" anchor="t" bIns="91425" lIns="91425" spcFirstLastPara="1" rIns="91425" wrap="square" tIns="91425">
            <a:normAutofit/>
          </a:bodyPr>
          <a:lstStyle>
            <a:lvl1pPr indent="-374650" lvl="0" marL="457200" rtl="0">
              <a:lnSpc>
                <a:spcPct val="115000"/>
              </a:lnSpc>
              <a:spcBef>
                <a:spcPts val="0"/>
              </a:spcBef>
              <a:spcAft>
                <a:spcPts val="0"/>
              </a:spcAft>
              <a:buClr>
                <a:schemeClr val="dk2"/>
              </a:buClr>
              <a:buSzPts val="2300"/>
              <a:buFont typeface="Proxima Nova"/>
              <a:buChar char="●"/>
              <a:defRPr>
                <a:solidFill>
                  <a:schemeClr val="accent1"/>
                </a:solidFill>
                <a:latin typeface="Proxima Nova"/>
                <a:ea typeface="Proxima Nova"/>
                <a:cs typeface="Proxima Nova"/>
                <a:sym typeface="Proxima Nova"/>
              </a:defRPr>
            </a:lvl1pPr>
            <a:lvl2pPr indent="-361950" lvl="1" marL="914400" rtl="0">
              <a:lnSpc>
                <a:spcPct val="115000"/>
              </a:lnSpc>
              <a:spcBef>
                <a:spcPts val="0"/>
              </a:spcBef>
              <a:spcAft>
                <a:spcPts val="0"/>
              </a:spcAft>
              <a:buClr>
                <a:schemeClr val="dk2"/>
              </a:buClr>
              <a:buSzPts val="2100"/>
              <a:buChar char="○"/>
              <a:defRPr sz="2100">
                <a:solidFill>
                  <a:schemeClr val="accent1"/>
                </a:solidFill>
              </a:defRPr>
            </a:lvl2pPr>
            <a:lvl3pPr indent="-342900" lvl="2" marL="1371600" rtl="0">
              <a:lnSpc>
                <a:spcPct val="115000"/>
              </a:lnSpc>
              <a:spcBef>
                <a:spcPts val="0"/>
              </a:spcBef>
              <a:spcAft>
                <a:spcPts val="0"/>
              </a:spcAft>
              <a:buClr>
                <a:schemeClr val="dk2"/>
              </a:buClr>
              <a:buSzPts val="1800"/>
              <a:buFont typeface="Proxima Nova"/>
              <a:buChar char="■"/>
              <a:defRPr>
                <a:solidFill>
                  <a:schemeClr val="accent1"/>
                </a:solidFill>
                <a:latin typeface="Proxima Nova"/>
                <a:ea typeface="Proxima Nova"/>
                <a:cs typeface="Proxima Nova"/>
                <a:sym typeface="Proxima Nova"/>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ing Only">
  <p:cSld name="TITLE_ONLY_3">
    <p:spTree>
      <p:nvGrpSpPr>
        <p:cNvPr id="409" name="Shape 409"/>
        <p:cNvGrpSpPr/>
        <p:nvPr/>
      </p:nvGrpSpPr>
      <p:grpSpPr>
        <a:xfrm>
          <a:off x="0" y="0"/>
          <a:ext cx="0" cy="0"/>
          <a:chOff x="0" y="0"/>
          <a:chExt cx="0" cy="0"/>
        </a:xfrm>
      </p:grpSpPr>
      <p:sp>
        <p:nvSpPr>
          <p:cNvPr id="410" name="Google Shape;410;p63"/>
          <p:cNvSpPr txBox="1"/>
          <p:nvPr>
            <p:ph type="title"/>
          </p:nvPr>
        </p:nvSpPr>
        <p:spPr>
          <a:xfrm>
            <a:off x="159725" y="12940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11" name="Google Shape;411;p63"/>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12" name="Google Shape;412;p63"/>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 Steps">
  <p:cSld name="TITLE_ONLY_2">
    <p:spTree>
      <p:nvGrpSpPr>
        <p:cNvPr id="413" name="Shape 413"/>
        <p:cNvGrpSpPr/>
        <p:nvPr/>
      </p:nvGrpSpPr>
      <p:grpSpPr>
        <a:xfrm>
          <a:off x="0" y="0"/>
          <a:ext cx="0" cy="0"/>
          <a:chOff x="0" y="0"/>
          <a:chExt cx="0" cy="0"/>
        </a:xfrm>
      </p:grpSpPr>
      <p:sp>
        <p:nvSpPr>
          <p:cNvPr id="414" name="Google Shape;414;p64"/>
          <p:cNvSpPr txBox="1"/>
          <p:nvPr>
            <p:ph type="title"/>
          </p:nvPr>
        </p:nvSpPr>
        <p:spPr>
          <a:xfrm>
            <a:off x="159725" y="12940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15" name="Google Shape;415;p64"/>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16" name="Google Shape;416;p64"/>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17" name="Google Shape;417;p64"/>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418" name="Google Shape;418;p64"/>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419" name="Google Shape;419;p64"/>
          <p:cNvSpPr/>
          <p:nvPr/>
        </p:nvSpPr>
        <p:spPr>
          <a:xfrm>
            <a:off x="1207925" y="813950"/>
            <a:ext cx="5445900" cy="1219500"/>
          </a:xfrm>
          <a:prstGeom prst="roundRect">
            <a:avLst>
              <a:gd fmla="val 16667" name="adj"/>
            </a:avLst>
          </a:prstGeom>
          <a:noFill/>
          <a:ln cap="flat" cmpd="sng" w="38100">
            <a:solidFill>
              <a:srgbClr val="01466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64"/>
          <p:cNvSpPr/>
          <p:nvPr/>
        </p:nvSpPr>
        <p:spPr>
          <a:xfrm>
            <a:off x="1207925" y="2109350"/>
            <a:ext cx="5445900" cy="1219500"/>
          </a:xfrm>
          <a:prstGeom prst="roundRect">
            <a:avLst>
              <a:gd fmla="val 16667" name="adj"/>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64"/>
          <p:cNvSpPr/>
          <p:nvPr/>
        </p:nvSpPr>
        <p:spPr>
          <a:xfrm>
            <a:off x="1207925" y="3404750"/>
            <a:ext cx="5445900" cy="1219500"/>
          </a:xfrm>
          <a:prstGeom prst="roundRect">
            <a:avLst>
              <a:gd fmla="val 16667" name="adj"/>
            </a:avLst>
          </a:prstGeom>
          <a:noFill/>
          <a:ln cap="flat" cmpd="sng" w="3810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64"/>
          <p:cNvSpPr/>
          <p:nvPr/>
        </p:nvSpPr>
        <p:spPr>
          <a:xfrm>
            <a:off x="6886638" y="875616"/>
            <a:ext cx="300600" cy="1144200"/>
          </a:xfrm>
          <a:prstGeom prst="rightBrace">
            <a:avLst>
              <a:gd fmla="val 50000" name="adj1"/>
              <a:gd fmla="val 50000" name="adj2"/>
            </a:avLst>
          </a:prstGeom>
          <a:noFill/>
          <a:ln cap="flat" cmpd="sng" w="19050">
            <a:solidFill>
              <a:srgbClr val="01466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
        <p:nvSpPr>
          <p:cNvPr id="423" name="Google Shape;423;p64"/>
          <p:cNvSpPr/>
          <p:nvPr/>
        </p:nvSpPr>
        <p:spPr>
          <a:xfrm>
            <a:off x="6886638" y="2171016"/>
            <a:ext cx="300600" cy="1144200"/>
          </a:xfrm>
          <a:prstGeom prst="rightBrace">
            <a:avLst>
              <a:gd fmla="val 50000" name="adj1"/>
              <a:gd fmla="val 50000" name="adj2"/>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2"/>
              </a:solidFill>
            </a:endParaRPr>
          </a:p>
        </p:txBody>
      </p:sp>
      <p:sp>
        <p:nvSpPr>
          <p:cNvPr id="424" name="Google Shape;424;p64"/>
          <p:cNvSpPr/>
          <p:nvPr/>
        </p:nvSpPr>
        <p:spPr>
          <a:xfrm>
            <a:off x="6886638" y="3466416"/>
            <a:ext cx="300600" cy="1144200"/>
          </a:xfrm>
          <a:prstGeom prst="rightBrace">
            <a:avLst>
              <a:gd fmla="val 50000" name="adj1"/>
              <a:gd fmla="val 50000" name="adj2"/>
            </a:avLst>
          </a:prstGeom>
          <a:noFill/>
          <a:ln cap="flat" cmpd="sng" w="1905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25" name="Google Shape;425;p64"/>
          <p:cNvPicPr preferRelativeResize="0"/>
          <p:nvPr/>
        </p:nvPicPr>
        <p:blipFill>
          <a:blip r:embed="rId3">
            <a:alphaModFix/>
          </a:blip>
          <a:stretch>
            <a:fillRect/>
          </a:stretch>
        </p:blipFill>
        <p:spPr>
          <a:xfrm>
            <a:off x="1395140" y="930100"/>
            <a:ext cx="420010" cy="405000"/>
          </a:xfrm>
          <a:prstGeom prst="rect">
            <a:avLst/>
          </a:prstGeom>
          <a:noFill/>
          <a:ln>
            <a:noFill/>
          </a:ln>
        </p:spPr>
      </p:pic>
      <p:pic>
        <p:nvPicPr>
          <p:cNvPr id="426" name="Google Shape;426;p64"/>
          <p:cNvPicPr preferRelativeResize="0"/>
          <p:nvPr/>
        </p:nvPicPr>
        <p:blipFill>
          <a:blip r:embed="rId4">
            <a:alphaModFix/>
          </a:blip>
          <a:stretch>
            <a:fillRect/>
          </a:stretch>
        </p:blipFill>
        <p:spPr>
          <a:xfrm>
            <a:off x="1395149" y="1501856"/>
            <a:ext cx="420000" cy="440743"/>
          </a:xfrm>
          <a:prstGeom prst="rect">
            <a:avLst/>
          </a:prstGeom>
          <a:noFill/>
          <a:ln>
            <a:noFill/>
          </a:ln>
        </p:spPr>
      </p:pic>
      <p:pic>
        <p:nvPicPr>
          <p:cNvPr id="427" name="Google Shape;427;p64"/>
          <p:cNvPicPr preferRelativeResize="0"/>
          <p:nvPr/>
        </p:nvPicPr>
        <p:blipFill>
          <a:blip r:embed="rId5">
            <a:alphaModFix/>
          </a:blip>
          <a:stretch>
            <a:fillRect/>
          </a:stretch>
        </p:blipFill>
        <p:spPr>
          <a:xfrm>
            <a:off x="1395150" y="2233765"/>
            <a:ext cx="420000" cy="508409"/>
          </a:xfrm>
          <a:prstGeom prst="rect">
            <a:avLst/>
          </a:prstGeom>
          <a:noFill/>
          <a:ln>
            <a:noFill/>
          </a:ln>
        </p:spPr>
      </p:pic>
      <p:pic>
        <p:nvPicPr>
          <p:cNvPr id="428" name="Google Shape;428;p64"/>
          <p:cNvPicPr preferRelativeResize="0"/>
          <p:nvPr/>
        </p:nvPicPr>
        <p:blipFill>
          <a:blip r:embed="rId6">
            <a:alphaModFix/>
          </a:blip>
          <a:stretch>
            <a:fillRect/>
          </a:stretch>
        </p:blipFill>
        <p:spPr>
          <a:xfrm>
            <a:off x="1347806" y="2743062"/>
            <a:ext cx="514683" cy="508400"/>
          </a:xfrm>
          <a:prstGeom prst="rect">
            <a:avLst/>
          </a:prstGeom>
          <a:noFill/>
          <a:ln>
            <a:noFill/>
          </a:ln>
        </p:spPr>
      </p:pic>
      <p:pic>
        <p:nvPicPr>
          <p:cNvPr id="429" name="Google Shape;429;p64"/>
          <p:cNvPicPr preferRelativeResize="0"/>
          <p:nvPr/>
        </p:nvPicPr>
        <p:blipFill>
          <a:blip r:embed="rId7">
            <a:alphaModFix/>
          </a:blip>
          <a:stretch>
            <a:fillRect/>
          </a:stretch>
        </p:blipFill>
        <p:spPr>
          <a:xfrm>
            <a:off x="1395150" y="3539788"/>
            <a:ext cx="420000" cy="429874"/>
          </a:xfrm>
          <a:prstGeom prst="rect">
            <a:avLst/>
          </a:prstGeom>
          <a:noFill/>
          <a:ln>
            <a:noFill/>
          </a:ln>
        </p:spPr>
      </p:pic>
      <p:pic>
        <p:nvPicPr>
          <p:cNvPr id="430" name="Google Shape;430;p64"/>
          <p:cNvPicPr preferRelativeResize="0"/>
          <p:nvPr/>
        </p:nvPicPr>
        <p:blipFill>
          <a:blip r:embed="rId8">
            <a:alphaModFix/>
          </a:blip>
          <a:stretch>
            <a:fillRect/>
          </a:stretch>
        </p:blipFill>
        <p:spPr>
          <a:xfrm>
            <a:off x="1395149" y="4087271"/>
            <a:ext cx="420000" cy="409992"/>
          </a:xfrm>
          <a:prstGeom prst="rect">
            <a:avLst/>
          </a:prstGeom>
          <a:noFill/>
          <a:ln>
            <a:noFill/>
          </a:ln>
        </p:spPr>
      </p:pic>
      <p:sp>
        <p:nvSpPr>
          <p:cNvPr id="431" name="Google Shape;431;p64"/>
          <p:cNvSpPr txBox="1"/>
          <p:nvPr/>
        </p:nvSpPr>
        <p:spPr>
          <a:xfrm>
            <a:off x="1968355" y="917553"/>
            <a:ext cx="4609200" cy="338100"/>
          </a:xfrm>
          <a:prstGeom prst="rect">
            <a:avLst/>
          </a:prstGeom>
          <a:noFill/>
          <a:ln>
            <a:noFill/>
          </a:ln>
        </p:spPr>
        <p:txBody>
          <a:bodyPr anchorCtr="0" anchor="t" bIns="91425" lIns="91425" spcFirstLastPara="1" rIns="91425" wrap="square" tIns="91425">
            <a:noAutofit/>
          </a:bodyPr>
          <a:lstStyle/>
          <a:p>
            <a:pPr indent="-361950" lvl="0" marL="457200" rtl="0" algn="l">
              <a:spcBef>
                <a:spcPts val="0"/>
              </a:spcBef>
              <a:spcAft>
                <a:spcPts val="0"/>
              </a:spcAft>
              <a:buClr>
                <a:schemeClr val="accent1"/>
              </a:buClr>
              <a:buSzPts val="2100"/>
              <a:buFont typeface="Proxima Nova"/>
              <a:buAutoNum type="arabicPeriod"/>
            </a:pPr>
            <a:r>
              <a:rPr lang="en" sz="2100">
                <a:solidFill>
                  <a:schemeClr val="accent1"/>
                </a:solidFill>
                <a:latin typeface="Proxima Nova"/>
                <a:ea typeface="Proxima Nova"/>
                <a:cs typeface="Proxima Nova"/>
                <a:sym typeface="Proxima Nova"/>
              </a:rPr>
              <a:t>Establish a Process</a:t>
            </a:r>
            <a:endParaRPr sz="2100">
              <a:solidFill>
                <a:schemeClr val="accent1"/>
              </a:solidFill>
              <a:latin typeface="Proxima Nova"/>
              <a:ea typeface="Proxima Nova"/>
              <a:cs typeface="Proxima Nova"/>
              <a:sym typeface="Proxima Nova"/>
            </a:endParaRPr>
          </a:p>
        </p:txBody>
      </p:sp>
      <p:sp>
        <p:nvSpPr>
          <p:cNvPr id="432" name="Google Shape;432;p64"/>
          <p:cNvSpPr txBox="1"/>
          <p:nvPr/>
        </p:nvSpPr>
        <p:spPr>
          <a:xfrm>
            <a:off x="2004668" y="1469311"/>
            <a:ext cx="46092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100">
                <a:solidFill>
                  <a:schemeClr val="accent1"/>
                </a:solidFill>
                <a:latin typeface="Proxima Nova"/>
                <a:ea typeface="Proxima Nova"/>
                <a:cs typeface="Proxima Nova"/>
                <a:sym typeface="Proxima Nova"/>
              </a:rPr>
              <a:t>2.   Develop Your Lens</a:t>
            </a:r>
            <a:endParaRPr sz="2100">
              <a:solidFill>
                <a:schemeClr val="accent1"/>
              </a:solidFill>
              <a:latin typeface="Proxima Nova"/>
              <a:ea typeface="Proxima Nova"/>
              <a:cs typeface="Proxima Nova"/>
              <a:sym typeface="Proxima Nova"/>
            </a:endParaRPr>
          </a:p>
        </p:txBody>
      </p:sp>
      <p:sp>
        <p:nvSpPr>
          <p:cNvPr id="433" name="Google Shape;433;p64"/>
          <p:cNvSpPr txBox="1"/>
          <p:nvPr/>
        </p:nvSpPr>
        <p:spPr>
          <a:xfrm>
            <a:off x="2050599" y="2242926"/>
            <a:ext cx="4609200" cy="33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100">
                <a:solidFill>
                  <a:schemeClr val="accent1"/>
                </a:solidFill>
                <a:latin typeface="Proxima Nova"/>
                <a:ea typeface="Proxima Nova"/>
                <a:cs typeface="Proxima Nova"/>
                <a:sym typeface="Proxima Nova"/>
              </a:rPr>
              <a:t>3.   Know and Winnow Your Choices</a:t>
            </a:r>
            <a:endParaRPr sz="2100">
              <a:solidFill>
                <a:schemeClr val="accent1"/>
              </a:solidFill>
              <a:latin typeface="Proxima Nova"/>
              <a:ea typeface="Proxima Nova"/>
              <a:cs typeface="Proxima Nova"/>
              <a:sym typeface="Proxima Nova"/>
            </a:endParaRPr>
          </a:p>
        </p:txBody>
      </p:sp>
      <p:sp>
        <p:nvSpPr>
          <p:cNvPr id="434" name="Google Shape;434;p64"/>
          <p:cNvSpPr txBox="1"/>
          <p:nvPr/>
        </p:nvSpPr>
        <p:spPr>
          <a:xfrm>
            <a:off x="2050599" y="2775544"/>
            <a:ext cx="46092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100">
                <a:solidFill>
                  <a:schemeClr val="accent1"/>
                </a:solidFill>
                <a:latin typeface="Proxima Nova"/>
                <a:ea typeface="Proxima Nova"/>
                <a:cs typeface="Proxima Nova"/>
                <a:sym typeface="Proxima Nova"/>
              </a:rPr>
              <a:t>4.   Investigate the Materials</a:t>
            </a:r>
            <a:endParaRPr sz="2100">
              <a:solidFill>
                <a:schemeClr val="accent1"/>
              </a:solidFill>
              <a:latin typeface="Proxima Nova"/>
              <a:ea typeface="Proxima Nova"/>
              <a:cs typeface="Proxima Nova"/>
              <a:sym typeface="Proxima Nova"/>
            </a:endParaRPr>
          </a:p>
        </p:txBody>
      </p:sp>
      <p:sp>
        <p:nvSpPr>
          <p:cNvPr id="435" name="Google Shape;435;p64"/>
          <p:cNvSpPr txBox="1"/>
          <p:nvPr/>
        </p:nvSpPr>
        <p:spPr>
          <a:xfrm>
            <a:off x="2050599" y="3536752"/>
            <a:ext cx="46092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100">
                <a:solidFill>
                  <a:schemeClr val="accent1"/>
                </a:solidFill>
                <a:latin typeface="Proxima Nova"/>
                <a:ea typeface="Proxima Nova"/>
                <a:cs typeface="Proxima Nova"/>
                <a:sym typeface="Proxima Nova"/>
              </a:rPr>
              <a:t>5.   Decide and Prepare to Launch</a:t>
            </a:r>
            <a:endParaRPr sz="2100">
              <a:solidFill>
                <a:schemeClr val="accent1"/>
              </a:solidFill>
              <a:latin typeface="Proxima Nova"/>
              <a:ea typeface="Proxima Nova"/>
              <a:cs typeface="Proxima Nova"/>
              <a:sym typeface="Proxima Nova"/>
            </a:endParaRPr>
          </a:p>
        </p:txBody>
      </p:sp>
      <p:sp>
        <p:nvSpPr>
          <p:cNvPr id="436" name="Google Shape;436;p64"/>
          <p:cNvSpPr txBox="1"/>
          <p:nvPr/>
        </p:nvSpPr>
        <p:spPr>
          <a:xfrm>
            <a:off x="2050599" y="4064645"/>
            <a:ext cx="46092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100">
                <a:solidFill>
                  <a:schemeClr val="accent1"/>
                </a:solidFill>
                <a:latin typeface="Proxima Nova"/>
                <a:ea typeface="Proxima Nova"/>
                <a:cs typeface="Proxima Nova"/>
                <a:sym typeface="Proxima Nova"/>
              </a:rPr>
              <a:t>6.   Implement the Materials</a:t>
            </a:r>
            <a:r>
              <a:rPr lang="en" sz="2100">
                <a:solidFill>
                  <a:srgbClr val="E8E8E8"/>
                </a:solidFill>
                <a:latin typeface="Proxima Nova"/>
                <a:ea typeface="Proxima Nova"/>
                <a:cs typeface="Proxima Nova"/>
                <a:sym typeface="Proxima Nova"/>
              </a:rPr>
              <a:t> </a:t>
            </a:r>
            <a:endParaRPr sz="2100">
              <a:solidFill>
                <a:srgbClr val="E8E8E8"/>
              </a:solidFill>
              <a:latin typeface="Proxima Nova"/>
              <a:ea typeface="Proxima Nova"/>
              <a:cs typeface="Proxima Nova"/>
              <a:sym typeface="Proxima Nova"/>
            </a:endParaRPr>
          </a:p>
        </p:txBody>
      </p:sp>
      <p:sp>
        <p:nvSpPr>
          <p:cNvPr id="437" name="Google Shape;437;p64"/>
          <p:cNvSpPr txBox="1"/>
          <p:nvPr/>
        </p:nvSpPr>
        <p:spPr>
          <a:xfrm>
            <a:off x="7316600" y="1193475"/>
            <a:ext cx="1491000" cy="508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accent1"/>
                </a:solidFill>
                <a:latin typeface="Proxima Nova"/>
                <a:ea typeface="Proxima Nova"/>
                <a:cs typeface="Proxima Nova"/>
                <a:sym typeface="Proxima Nova"/>
              </a:rPr>
              <a:t>“Prepare” </a:t>
            </a:r>
            <a:endParaRPr b="1" sz="1600">
              <a:solidFill>
                <a:schemeClr val="accent1"/>
              </a:solidFill>
              <a:latin typeface="Proxima Nova"/>
              <a:ea typeface="Proxima Nova"/>
              <a:cs typeface="Proxima Nova"/>
              <a:sym typeface="Proxima Nova"/>
            </a:endParaRPr>
          </a:p>
        </p:txBody>
      </p:sp>
      <p:sp>
        <p:nvSpPr>
          <p:cNvPr id="438" name="Google Shape;438;p64"/>
          <p:cNvSpPr txBox="1"/>
          <p:nvPr/>
        </p:nvSpPr>
        <p:spPr>
          <a:xfrm>
            <a:off x="7316600" y="2514335"/>
            <a:ext cx="1491000" cy="44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accent1"/>
                </a:solidFill>
                <a:latin typeface="Proxima Nova"/>
                <a:ea typeface="Proxima Nova"/>
                <a:cs typeface="Proxima Nova"/>
                <a:sym typeface="Proxima Nova"/>
              </a:rPr>
              <a:t>“Study” </a:t>
            </a:r>
            <a:endParaRPr b="1" sz="1600">
              <a:solidFill>
                <a:schemeClr val="accent1"/>
              </a:solidFill>
              <a:latin typeface="Proxima Nova"/>
              <a:ea typeface="Proxima Nova"/>
              <a:cs typeface="Proxima Nova"/>
              <a:sym typeface="Proxima Nova"/>
            </a:endParaRPr>
          </a:p>
        </p:txBody>
      </p:sp>
      <p:sp>
        <p:nvSpPr>
          <p:cNvPr id="439" name="Google Shape;439;p64"/>
          <p:cNvSpPr txBox="1"/>
          <p:nvPr/>
        </p:nvSpPr>
        <p:spPr>
          <a:xfrm>
            <a:off x="7316600" y="3573057"/>
            <a:ext cx="1491000" cy="882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accent1"/>
                </a:solidFill>
                <a:latin typeface="Proxima Nova"/>
                <a:ea typeface="Proxima Nova"/>
                <a:cs typeface="Proxima Nova"/>
                <a:sym typeface="Proxima Nova"/>
              </a:rPr>
              <a:t>“Prepare to Launch &amp; Implement” </a:t>
            </a:r>
            <a:endParaRPr b="1" sz="1600">
              <a:solidFill>
                <a:schemeClr val="accent1"/>
              </a:solidFill>
              <a:latin typeface="Proxima Nova"/>
              <a:ea typeface="Proxima Nova"/>
              <a:cs typeface="Proxima Nova"/>
              <a:sym typeface="Proxima Nova"/>
            </a:endParaRPr>
          </a:p>
        </p:txBody>
      </p:sp>
      <p:sp>
        <p:nvSpPr>
          <p:cNvPr id="440" name="Google Shape;440;p64"/>
          <p:cNvSpPr txBox="1"/>
          <p:nvPr/>
        </p:nvSpPr>
        <p:spPr>
          <a:xfrm>
            <a:off x="159725" y="1108850"/>
            <a:ext cx="880200" cy="62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accent1"/>
                </a:solidFill>
                <a:latin typeface="Proxima Nova"/>
                <a:ea typeface="Proxima Nova"/>
                <a:cs typeface="Proxima Nova"/>
                <a:sym typeface="Proxima Nova"/>
              </a:rPr>
              <a:t>Phase 1</a:t>
            </a:r>
            <a:endParaRPr b="1" sz="1600">
              <a:solidFill>
                <a:schemeClr val="accent1"/>
              </a:solidFill>
              <a:latin typeface="Proxima Nova"/>
              <a:ea typeface="Proxima Nova"/>
              <a:cs typeface="Proxima Nova"/>
              <a:sym typeface="Proxima Nova"/>
            </a:endParaRPr>
          </a:p>
        </p:txBody>
      </p:sp>
      <p:sp>
        <p:nvSpPr>
          <p:cNvPr id="441" name="Google Shape;441;p64"/>
          <p:cNvSpPr txBox="1"/>
          <p:nvPr/>
        </p:nvSpPr>
        <p:spPr>
          <a:xfrm>
            <a:off x="159725" y="2404250"/>
            <a:ext cx="880200" cy="62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accent1"/>
                </a:solidFill>
                <a:latin typeface="Proxima Nova"/>
                <a:ea typeface="Proxima Nova"/>
                <a:cs typeface="Proxima Nova"/>
                <a:sym typeface="Proxima Nova"/>
              </a:rPr>
              <a:t>Phase 2</a:t>
            </a:r>
            <a:endParaRPr b="1" sz="1600">
              <a:solidFill>
                <a:schemeClr val="accent1"/>
              </a:solidFill>
              <a:latin typeface="Proxima Nova"/>
              <a:ea typeface="Proxima Nova"/>
              <a:cs typeface="Proxima Nova"/>
              <a:sym typeface="Proxima Nova"/>
            </a:endParaRPr>
          </a:p>
        </p:txBody>
      </p:sp>
      <p:sp>
        <p:nvSpPr>
          <p:cNvPr id="442" name="Google Shape;442;p64"/>
          <p:cNvSpPr txBox="1"/>
          <p:nvPr/>
        </p:nvSpPr>
        <p:spPr>
          <a:xfrm>
            <a:off x="159725" y="3699650"/>
            <a:ext cx="880200" cy="62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accent1"/>
                </a:solidFill>
                <a:latin typeface="Proxima Nova"/>
                <a:ea typeface="Proxima Nova"/>
                <a:cs typeface="Proxima Nova"/>
                <a:sym typeface="Proxima Nova"/>
              </a:rPr>
              <a:t>Phase 3</a:t>
            </a:r>
            <a:endParaRPr b="1" sz="1600">
              <a:solidFill>
                <a:schemeClr val="accent1"/>
              </a:solidFill>
              <a:latin typeface="Proxima Nova"/>
              <a:ea typeface="Proxima Nova"/>
              <a:cs typeface="Proxima Nova"/>
              <a:sym typeface="Proxima Nova"/>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Discussion">
  <p:cSld name="TITLE_ONLY_1">
    <p:spTree>
      <p:nvGrpSpPr>
        <p:cNvPr id="443" name="Shape 443"/>
        <p:cNvGrpSpPr/>
        <p:nvPr/>
      </p:nvGrpSpPr>
      <p:grpSpPr>
        <a:xfrm>
          <a:off x="0" y="0"/>
          <a:ext cx="0" cy="0"/>
          <a:chOff x="0" y="0"/>
          <a:chExt cx="0" cy="0"/>
        </a:xfrm>
      </p:grpSpPr>
      <p:sp>
        <p:nvSpPr>
          <p:cNvPr id="444" name="Google Shape;444;p65"/>
          <p:cNvSpPr txBox="1"/>
          <p:nvPr>
            <p:ph type="title"/>
          </p:nvPr>
        </p:nvSpPr>
        <p:spPr>
          <a:xfrm>
            <a:off x="159725" y="129400"/>
            <a:ext cx="66201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45" name="Google Shape;445;p65"/>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46" name="Google Shape;446;p65"/>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47" name="Google Shape;447;p65"/>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448" name="Google Shape;448;p65"/>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pic>
        <p:nvPicPr>
          <p:cNvPr id="449" name="Google Shape;449;p65"/>
          <p:cNvPicPr preferRelativeResize="0"/>
          <p:nvPr/>
        </p:nvPicPr>
        <p:blipFill rotWithShape="1">
          <a:blip r:embed="rId3">
            <a:alphaModFix amt="50000"/>
          </a:blip>
          <a:srcRect b="15414" l="15168" r="17328" t="19818"/>
          <a:stretch/>
        </p:blipFill>
        <p:spPr>
          <a:xfrm>
            <a:off x="6779875" y="41121"/>
            <a:ext cx="2325600" cy="941306"/>
          </a:xfrm>
          <a:prstGeom prst="rect">
            <a:avLst/>
          </a:prstGeom>
          <a:noFill/>
          <a:ln>
            <a:noFill/>
          </a:ln>
        </p:spPr>
      </p:pic>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lines">
  <p:cSld name="TITLE_ONLY_1_4">
    <p:spTree>
      <p:nvGrpSpPr>
        <p:cNvPr id="450" name="Shape 450"/>
        <p:cNvGrpSpPr/>
        <p:nvPr/>
      </p:nvGrpSpPr>
      <p:grpSpPr>
        <a:xfrm>
          <a:off x="0" y="0"/>
          <a:ext cx="0" cy="0"/>
          <a:chOff x="0" y="0"/>
          <a:chExt cx="0" cy="0"/>
        </a:xfrm>
      </p:grpSpPr>
      <p:sp>
        <p:nvSpPr>
          <p:cNvPr id="451" name="Google Shape;451;p66"/>
          <p:cNvSpPr txBox="1"/>
          <p:nvPr>
            <p:ph type="title"/>
          </p:nvPr>
        </p:nvSpPr>
        <p:spPr>
          <a:xfrm>
            <a:off x="159725" y="129400"/>
            <a:ext cx="66201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52" name="Google Shape;452;p66"/>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53" name="Google Shape;453;p66"/>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54" name="Google Shape;454;p66"/>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455" name="Google Shape;455;p66"/>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pic>
        <p:nvPicPr>
          <p:cNvPr id="456" name="Google Shape;456;p66"/>
          <p:cNvPicPr preferRelativeResize="0"/>
          <p:nvPr/>
        </p:nvPicPr>
        <p:blipFill>
          <a:blip r:embed="rId3">
            <a:alphaModFix/>
          </a:blip>
          <a:stretch>
            <a:fillRect/>
          </a:stretch>
        </p:blipFill>
        <p:spPr>
          <a:xfrm>
            <a:off x="7370925" y="129400"/>
            <a:ext cx="1013325" cy="873475"/>
          </a:xfrm>
          <a:prstGeom prst="rect">
            <a:avLst/>
          </a:prstGeom>
          <a:noFill/>
          <a:ln>
            <a:noFill/>
          </a:ln>
        </p:spPr>
      </p:pic>
      <p:pic>
        <p:nvPicPr>
          <p:cNvPr id="457" name="Google Shape;457;p66"/>
          <p:cNvPicPr preferRelativeResize="0"/>
          <p:nvPr/>
        </p:nvPicPr>
        <p:blipFill>
          <a:blip r:embed="rId4">
            <a:alphaModFix/>
          </a:blip>
          <a:stretch>
            <a:fillRect/>
          </a:stretch>
        </p:blipFill>
        <p:spPr>
          <a:xfrm>
            <a:off x="8472455" y="242886"/>
            <a:ext cx="548700" cy="646507"/>
          </a:xfrm>
          <a:prstGeom prst="rect">
            <a:avLst/>
          </a:prstGeom>
          <a:noFill/>
          <a:ln>
            <a:noFill/>
          </a:ln>
        </p:spPr>
      </p:pic>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nector">
  <p:cSld name="TITLE_ONLY_1_3">
    <p:spTree>
      <p:nvGrpSpPr>
        <p:cNvPr id="458" name="Shape 458"/>
        <p:cNvGrpSpPr/>
        <p:nvPr/>
      </p:nvGrpSpPr>
      <p:grpSpPr>
        <a:xfrm>
          <a:off x="0" y="0"/>
          <a:ext cx="0" cy="0"/>
          <a:chOff x="0" y="0"/>
          <a:chExt cx="0" cy="0"/>
        </a:xfrm>
      </p:grpSpPr>
      <p:sp>
        <p:nvSpPr>
          <p:cNvPr id="459" name="Google Shape;459;p67"/>
          <p:cNvSpPr txBox="1"/>
          <p:nvPr>
            <p:ph type="title"/>
          </p:nvPr>
        </p:nvSpPr>
        <p:spPr>
          <a:xfrm>
            <a:off x="159725" y="129400"/>
            <a:ext cx="66201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60" name="Google Shape;460;p67"/>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61" name="Google Shape;461;p67"/>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62" name="Google Shape;462;p67"/>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463" name="Google Shape;463;p67"/>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pic>
        <p:nvPicPr>
          <p:cNvPr id="464" name="Google Shape;464;p67"/>
          <p:cNvPicPr preferRelativeResize="0"/>
          <p:nvPr/>
        </p:nvPicPr>
        <p:blipFill>
          <a:blip r:embed="rId3">
            <a:alphaModFix/>
          </a:blip>
          <a:stretch>
            <a:fillRect/>
          </a:stretch>
        </p:blipFill>
        <p:spPr>
          <a:xfrm>
            <a:off x="8303950" y="129401"/>
            <a:ext cx="717200" cy="783425"/>
          </a:xfrm>
          <a:prstGeom prst="rect">
            <a:avLst/>
          </a:prstGeom>
          <a:noFill/>
          <a:ln>
            <a:noFill/>
          </a:ln>
        </p:spPr>
      </p:pic>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Team Time">
  <p:cSld name="TITLE_ONLY_1_2">
    <p:spTree>
      <p:nvGrpSpPr>
        <p:cNvPr id="465" name="Shape 465"/>
        <p:cNvGrpSpPr/>
        <p:nvPr/>
      </p:nvGrpSpPr>
      <p:grpSpPr>
        <a:xfrm>
          <a:off x="0" y="0"/>
          <a:ext cx="0" cy="0"/>
          <a:chOff x="0" y="0"/>
          <a:chExt cx="0" cy="0"/>
        </a:xfrm>
      </p:grpSpPr>
      <p:sp>
        <p:nvSpPr>
          <p:cNvPr id="466" name="Google Shape;466;p68"/>
          <p:cNvSpPr txBox="1"/>
          <p:nvPr>
            <p:ph type="title"/>
          </p:nvPr>
        </p:nvSpPr>
        <p:spPr>
          <a:xfrm>
            <a:off x="159725" y="129400"/>
            <a:ext cx="66201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67" name="Google Shape;467;p68"/>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68" name="Google Shape;468;p68"/>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69" name="Google Shape;469;p68"/>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470" name="Google Shape;470;p68"/>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pic>
        <p:nvPicPr>
          <p:cNvPr id="471" name="Google Shape;471;p68"/>
          <p:cNvPicPr preferRelativeResize="0"/>
          <p:nvPr/>
        </p:nvPicPr>
        <p:blipFill>
          <a:blip r:embed="rId3">
            <a:alphaModFix/>
          </a:blip>
          <a:stretch>
            <a:fillRect/>
          </a:stretch>
        </p:blipFill>
        <p:spPr>
          <a:xfrm>
            <a:off x="7789975" y="129400"/>
            <a:ext cx="1281500" cy="973600"/>
          </a:xfrm>
          <a:prstGeom prst="rect">
            <a:avLst/>
          </a:prstGeom>
          <a:noFill/>
          <a:ln>
            <a:noFill/>
          </a:ln>
        </p:spPr>
      </p:pic>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reflection">
  <p:cSld name="TITLE_ONLY_1_2_2">
    <p:spTree>
      <p:nvGrpSpPr>
        <p:cNvPr id="472" name="Shape 472"/>
        <p:cNvGrpSpPr/>
        <p:nvPr/>
      </p:nvGrpSpPr>
      <p:grpSpPr>
        <a:xfrm>
          <a:off x="0" y="0"/>
          <a:ext cx="0" cy="0"/>
          <a:chOff x="0" y="0"/>
          <a:chExt cx="0" cy="0"/>
        </a:xfrm>
      </p:grpSpPr>
      <p:sp>
        <p:nvSpPr>
          <p:cNvPr id="473" name="Google Shape;473;p69"/>
          <p:cNvSpPr txBox="1"/>
          <p:nvPr>
            <p:ph type="title"/>
          </p:nvPr>
        </p:nvSpPr>
        <p:spPr>
          <a:xfrm>
            <a:off x="159725" y="129400"/>
            <a:ext cx="66201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74" name="Google Shape;474;p69"/>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75" name="Google Shape;475;p69"/>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76" name="Google Shape;476;p69"/>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477" name="Google Shape;477;p69"/>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pic>
        <p:nvPicPr>
          <p:cNvPr id="478" name="Google Shape;478;p69"/>
          <p:cNvPicPr preferRelativeResize="0"/>
          <p:nvPr/>
        </p:nvPicPr>
        <p:blipFill>
          <a:blip r:embed="rId3">
            <a:alphaModFix/>
          </a:blip>
          <a:stretch>
            <a:fillRect/>
          </a:stretch>
        </p:blipFill>
        <p:spPr>
          <a:xfrm>
            <a:off x="7784550" y="93525"/>
            <a:ext cx="1236600" cy="1236600"/>
          </a:xfrm>
          <a:prstGeom prst="rect">
            <a:avLst/>
          </a:prstGeom>
          <a:noFill/>
          <a:ln>
            <a:noFill/>
          </a:ln>
        </p:spPr>
      </p:pic>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lanning Time">
  <p:cSld name="TITLE_ONLY_1_2_1">
    <p:spTree>
      <p:nvGrpSpPr>
        <p:cNvPr id="479" name="Shape 479"/>
        <p:cNvGrpSpPr/>
        <p:nvPr/>
      </p:nvGrpSpPr>
      <p:grpSpPr>
        <a:xfrm>
          <a:off x="0" y="0"/>
          <a:ext cx="0" cy="0"/>
          <a:chOff x="0" y="0"/>
          <a:chExt cx="0" cy="0"/>
        </a:xfrm>
      </p:grpSpPr>
      <p:sp>
        <p:nvSpPr>
          <p:cNvPr id="480" name="Google Shape;480;p70"/>
          <p:cNvSpPr txBox="1"/>
          <p:nvPr>
            <p:ph type="title"/>
          </p:nvPr>
        </p:nvSpPr>
        <p:spPr>
          <a:xfrm>
            <a:off x="159725" y="129400"/>
            <a:ext cx="66201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81" name="Google Shape;481;p70"/>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82" name="Google Shape;482;p70"/>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83" name="Google Shape;483;p70"/>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484" name="Google Shape;484;p70"/>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pic>
        <p:nvPicPr>
          <p:cNvPr id="485" name="Google Shape;485;p70"/>
          <p:cNvPicPr preferRelativeResize="0"/>
          <p:nvPr/>
        </p:nvPicPr>
        <p:blipFill>
          <a:blip r:embed="rId3">
            <a:alphaModFix/>
          </a:blip>
          <a:stretch>
            <a:fillRect/>
          </a:stretch>
        </p:blipFill>
        <p:spPr>
          <a:xfrm>
            <a:off x="8383263" y="129400"/>
            <a:ext cx="727075" cy="858400"/>
          </a:xfrm>
          <a:prstGeom prst="rect">
            <a:avLst/>
          </a:prstGeom>
          <a:noFill/>
          <a:ln>
            <a:noFill/>
          </a:ln>
        </p:spPr>
      </p:pic>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vity Slide Stop and Jot">
  <p:cSld name="TITLE_ONLY_1_1">
    <p:spTree>
      <p:nvGrpSpPr>
        <p:cNvPr id="486" name="Shape 486"/>
        <p:cNvGrpSpPr/>
        <p:nvPr/>
      </p:nvGrpSpPr>
      <p:grpSpPr>
        <a:xfrm>
          <a:off x="0" y="0"/>
          <a:ext cx="0" cy="0"/>
          <a:chOff x="0" y="0"/>
          <a:chExt cx="0" cy="0"/>
        </a:xfrm>
      </p:grpSpPr>
      <p:sp>
        <p:nvSpPr>
          <p:cNvPr id="487" name="Google Shape;487;p71"/>
          <p:cNvSpPr txBox="1"/>
          <p:nvPr>
            <p:ph type="title"/>
          </p:nvPr>
        </p:nvSpPr>
        <p:spPr>
          <a:xfrm>
            <a:off x="159725" y="129400"/>
            <a:ext cx="66201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88" name="Google Shape;488;p71"/>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89" name="Google Shape;489;p71"/>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90" name="Google Shape;490;p71"/>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491" name="Google Shape;491;p71"/>
          <p:cNvSpPr txBox="1"/>
          <p:nvPr>
            <p:ph idx="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pic>
        <p:nvPicPr>
          <p:cNvPr id="492" name="Google Shape;492;p71"/>
          <p:cNvPicPr preferRelativeResize="0"/>
          <p:nvPr/>
        </p:nvPicPr>
        <p:blipFill>
          <a:blip r:embed="rId3">
            <a:alphaModFix/>
          </a:blip>
          <a:stretch>
            <a:fillRect/>
          </a:stretch>
        </p:blipFill>
        <p:spPr>
          <a:xfrm>
            <a:off x="8005775" y="129400"/>
            <a:ext cx="1015375" cy="1514075"/>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 Post-its">
  <p:cSld name="TITLE_AND_TWO_COLUMNS_1">
    <p:spTree>
      <p:nvGrpSpPr>
        <p:cNvPr id="52" name="Shape 52"/>
        <p:cNvGrpSpPr/>
        <p:nvPr/>
      </p:nvGrpSpPr>
      <p:grpSpPr>
        <a:xfrm>
          <a:off x="0" y="0"/>
          <a:ext cx="0" cy="0"/>
          <a:chOff x="0" y="0"/>
          <a:chExt cx="0" cy="0"/>
        </a:xfrm>
      </p:grpSpPr>
      <p:sp>
        <p:nvSpPr>
          <p:cNvPr id="53" name="Google Shape;53;p8"/>
          <p:cNvSpPr/>
          <p:nvPr/>
        </p:nvSpPr>
        <p:spPr>
          <a:xfrm>
            <a:off x="5306475" y="855925"/>
            <a:ext cx="3510300" cy="3797400"/>
          </a:xfrm>
          <a:prstGeom prst="rect">
            <a:avLst/>
          </a:prstGeom>
          <a:solidFill>
            <a:srgbClr val="A9DDF2"/>
          </a:solidFill>
          <a:ln>
            <a:noFill/>
          </a:ln>
          <a:effectLst>
            <a:outerShdw blurRad="50800" rotWithShape="0" algn="tl" dir="3600000" dist="104775">
              <a:srgbClr val="000000">
                <a:alpha val="40000"/>
              </a:srgbClr>
            </a:outerShdw>
          </a:effectLst>
        </p:spPr>
        <p:txBody>
          <a:bodyPr anchorCtr="0" anchor="ctr" bIns="122825" lIns="245700" spcFirstLastPara="1" rIns="245700" wrap="square" tIns="122825">
            <a:noAutofit/>
          </a:bodyPr>
          <a:lstStyle/>
          <a:p>
            <a:pPr indent="0" lvl="0" marL="0" marR="0" rtl="0" algn="l">
              <a:lnSpc>
                <a:spcPct val="100000"/>
              </a:lnSpc>
              <a:spcBef>
                <a:spcPts val="0"/>
              </a:spcBef>
              <a:spcAft>
                <a:spcPts val="0"/>
              </a:spcAft>
              <a:buNone/>
            </a:pPr>
            <a:r>
              <a:t/>
            </a:r>
            <a:endParaRPr sz="2400">
              <a:latin typeface="Calibri"/>
              <a:ea typeface="Calibri"/>
              <a:cs typeface="Calibri"/>
              <a:sym typeface="Calibri"/>
            </a:endParaRPr>
          </a:p>
          <a:p>
            <a:pPr indent="0" lvl="0" marL="0" marR="0" rtl="0" algn="ctr">
              <a:lnSpc>
                <a:spcPct val="100000"/>
              </a:lnSpc>
              <a:spcBef>
                <a:spcPts val="0"/>
              </a:spcBef>
              <a:spcAft>
                <a:spcPts val="0"/>
              </a:spcAft>
              <a:buNone/>
            </a:pPr>
            <a:r>
              <a:t/>
            </a:r>
            <a:endParaRPr sz="2400">
              <a:latin typeface="Calibri"/>
              <a:ea typeface="Calibri"/>
              <a:cs typeface="Calibri"/>
              <a:sym typeface="Calibri"/>
            </a:endParaRPr>
          </a:p>
          <a:p>
            <a:pPr indent="0" lvl="0" marL="457200" marR="0" rtl="0" algn="l">
              <a:lnSpc>
                <a:spcPct val="100000"/>
              </a:lnSpc>
              <a:spcBef>
                <a:spcPts val="0"/>
              </a:spcBef>
              <a:spcAft>
                <a:spcPts val="0"/>
              </a:spcAft>
              <a:buNone/>
            </a:pPr>
            <a:r>
              <a:t/>
            </a:r>
            <a:endParaRPr sz="2400">
              <a:latin typeface="Calibri"/>
              <a:ea typeface="Calibri"/>
              <a:cs typeface="Calibri"/>
              <a:sym typeface="Calibri"/>
            </a:endParaRPr>
          </a:p>
        </p:txBody>
      </p:sp>
      <p:sp>
        <p:nvSpPr>
          <p:cNvPr id="54" name="Google Shape;54;p8"/>
          <p:cNvSpPr/>
          <p:nvPr/>
        </p:nvSpPr>
        <p:spPr>
          <a:xfrm>
            <a:off x="277275" y="855925"/>
            <a:ext cx="3510300" cy="3797400"/>
          </a:xfrm>
          <a:prstGeom prst="rect">
            <a:avLst/>
          </a:prstGeom>
          <a:solidFill>
            <a:srgbClr val="A9DDF2"/>
          </a:solidFill>
          <a:ln>
            <a:noFill/>
          </a:ln>
          <a:effectLst>
            <a:outerShdw blurRad="50800" rotWithShape="0" algn="tl" dir="3600000" dist="104775">
              <a:srgbClr val="000000">
                <a:alpha val="40000"/>
              </a:srgbClr>
            </a:outerShdw>
          </a:effectLst>
        </p:spPr>
        <p:txBody>
          <a:bodyPr anchorCtr="0" anchor="ctr" bIns="122825" lIns="245700" spcFirstLastPara="1" rIns="245700" wrap="square" tIns="122825">
            <a:noAutofit/>
          </a:bodyPr>
          <a:lstStyle/>
          <a:p>
            <a:pPr indent="0" lvl="0" marL="0" marR="0" rtl="0" algn="l">
              <a:lnSpc>
                <a:spcPct val="100000"/>
              </a:lnSpc>
              <a:spcBef>
                <a:spcPts val="0"/>
              </a:spcBef>
              <a:spcAft>
                <a:spcPts val="0"/>
              </a:spcAft>
              <a:buNone/>
            </a:pPr>
            <a:r>
              <a:t/>
            </a:r>
            <a:endParaRPr sz="2400">
              <a:latin typeface="Calibri"/>
              <a:ea typeface="Calibri"/>
              <a:cs typeface="Calibri"/>
              <a:sym typeface="Calibri"/>
            </a:endParaRPr>
          </a:p>
          <a:p>
            <a:pPr indent="0" lvl="0" marL="0" marR="0" rtl="0" algn="ctr">
              <a:lnSpc>
                <a:spcPct val="100000"/>
              </a:lnSpc>
              <a:spcBef>
                <a:spcPts val="0"/>
              </a:spcBef>
              <a:spcAft>
                <a:spcPts val="0"/>
              </a:spcAft>
              <a:buNone/>
            </a:pPr>
            <a:r>
              <a:t/>
            </a:r>
            <a:endParaRPr sz="2400">
              <a:latin typeface="Calibri"/>
              <a:ea typeface="Calibri"/>
              <a:cs typeface="Calibri"/>
              <a:sym typeface="Calibri"/>
            </a:endParaRPr>
          </a:p>
          <a:p>
            <a:pPr indent="0" lvl="0" marL="457200" marR="0" rtl="0" algn="l">
              <a:lnSpc>
                <a:spcPct val="100000"/>
              </a:lnSpc>
              <a:spcBef>
                <a:spcPts val="0"/>
              </a:spcBef>
              <a:spcAft>
                <a:spcPts val="0"/>
              </a:spcAft>
              <a:buNone/>
            </a:pPr>
            <a:r>
              <a:t/>
            </a:r>
            <a:endParaRPr sz="2400">
              <a:latin typeface="Calibri"/>
              <a:ea typeface="Calibri"/>
              <a:cs typeface="Calibri"/>
              <a:sym typeface="Calibri"/>
            </a:endParaRPr>
          </a:p>
        </p:txBody>
      </p:sp>
      <p:sp>
        <p:nvSpPr>
          <p:cNvPr id="55" name="Google Shape;55;p8"/>
          <p:cNvSpPr txBox="1"/>
          <p:nvPr>
            <p:ph type="title"/>
          </p:nvPr>
        </p:nvSpPr>
        <p:spPr>
          <a:xfrm>
            <a:off x="199900" y="1717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6" name="Google Shape;56;p8"/>
          <p:cNvSpPr txBox="1"/>
          <p:nvPr>
            <p:ph idx="1" type="body"/>
          </p:nvPr>
        </p:nvSpPr>
        <p:spPr>
          <a:xfrm>
            <a:off x="311700" y="855925"/>
            <a:ext cx="3378300" cy="3713100"/>
          </a:xfrm>
          <a:prstGeom prst="rect">
            <a:avLst/>
          </a:prstGeom>
        </p:spPr>
        <p:txBody>
          <a:bodyPr anchorCtr="0" anchor="t" bIns="91425" lIns="91425" spcFirstLastPara="1" rIns="91425" wrap="square" tIns="91425">
            <a:normAutofit/>
          </a:bodyPr>
          <a:lstStyle>
            <a:lvl1pPr indent="-374650" lvl="0" marL="457200" rtl="0">
              <a:spcBef>
                <a:spcPts val="0"/>
              </a:spcBef>
              <a:spcAft>
                <a:spcPts val="0"/>
              </a:spcAft>
              <a:buSzPts val="2300"/>
              <a:buChar char="●"/>
              <a:defRPr sz="2300"/>
            </a:lvl1pPr>
            <a:lvl2pPr indent="-355600" lvl="1" marL="914400" rtl="0">
              <a:spcBef>
                <a:spcPts val="0"/>
              </a:spcBef>
              <a:spcAft>
                <a:spcPts val="0"/>
              </a:spcAft>
              <a:buSzPts val="2000"/>
              <a:buChar char="○"/>
              <a:defRPr sz="2000"/>
            </a:lvl2pPr>
            <a:lvl3pPr indent="-342900" lvl="2" marL="1371600" rtl="0">
              <a:spcBef>
                <a:spcPts val="0"/>
              </a:spcBef>
              <a:spcAft>
                <a:spcPts val="0"/>
              </a:spcAft>
              <a:buSzPts val="1800"/>
              <a:buChar char="■"/>
              <a:defRPr sz="18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57" name="Google Shape;57;p8"/>
          <p:cNvSpPr txBox="1"/>
          <p:nvPr>
            <p:ph idx="2" type="body"/>
          </p:nvPr>
        </p:nvSpPr>
        <p:spPr>
          <a:xfrm>
            <a:off x="5379550" y="855850"/>
            <a:ext cx="3378300" cy="3713100"/>
          </a:xfrm>
          <a:prstGeom prst="rect">
            <a:avLst/>
          </a:prstGeom>
        </p:spPr>
        <p:txBody>
          <a:bodyPr anchorCtr="0" anchor="t" bIns="91425" lIns="91425" spcFirstLastPara="1" rIns="91425" wrap="square" tIns="91425">
            <a:normAutofit/>
          </a:bodyPr>
          <a:lstStyle>
            <a:lvl1pPr indent="-374650" lvl="0" marL="457200" rtl="0">
              <a:spcBef>
                <a:spcPts val="0"/>
              </a:spcBef>
              <a:spcAft>
                <a:spcPts val="0"/>
              </a:spcAft>
              <a:buSzPts val="2300"/>
              <a:buChar char="●"/>
              <a:defRPr sz="2300"/>
            </a:lvl1pPr>
            <a:lvl2pPr indent="-355600" lvl="1" marL="914400" rtl="0">
              <a:spcBef>
                <a:spcPts val="0"/>
              </a:spcBef>
              <a:spcAft>
                <a:spcPts val="0"/>
              </a:spcAft>
              <a:buSzPts val="2000"/>
              <a:buChar char="○"/>
              <a:defRPr sz="2000"/>
            </a:lvl2pPr>
            <a:lvl3pPr indent="-342900" lvl="2" marL="1371600" rtl="0">
              <a:spcBef>
                <a:spcPts val="0"/>
              </a:spcBef>
              <a:spcAft>
                <a:spcPts val="0"/>
              </a:spcAft>
              <a:buSzPts val="1800"/>
              <a:buChar char="■"/>
              <a:defRPr sz="18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58" name="Google Shape;58;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9" name="Google Shape;59;p8"/>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0" name="Google Shape;60;p8"/>
          <p:cNvPicPr preferRelativeResize="0"/>
          <p:nvPr/>
        </p:nvPicPr>
        <p:blipFill>
          <a:blip r:embed="rId2">
            <a:alphaModFix/>
          </a:blip>
          <a:stretch>
            <a:fillRect/>
          </a:stretch>
        </p:blipFill>
        <p:spPr>
          <a:xfrm>
            <a:off x="277263" y="4842749"/>
            <a:ext cx="660244" cy="190538"/>
          </a:xfrm>
          <a:prstGeom prst="rect">
            <a:avLst/>
          </a:prstGeom>
          <a:noFill/>
          <a:ln>
            <a:noFill/>
          </a:ln>
        </p:spPr>
      </p:pic>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93" name="Shape 493"/>
        <p:cNvGrpSpPr/>
        <p:nvPr/>
      </p:nvGrpSpPr>
      <p:grpSpPr>
        <a:xfrm>
          <a:off x="0" y="0"/>
          <a:ext cx="0" cy="0"/>
          <a:chOff x="0" y="0"/>
          <a:chExt cx="0" cy="0"/>
        </a:xfrm>
      </p:grpSpPr>
      <p:sp>
        <p:nvSpPr>
          <p:cNvPr id="494" name="Google Shape;494;p72"/>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495" name="Google Shape;495;p72"/>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496" name="Google Shape;496;p72"/>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497" name="Google Shape;497;p72"/>
          <p:cNvPicPr preferRelativeResize="0"/>
          <p:nvPr/>
        </p:nvPicPr>
        <p:blipFill rotWithShape="1">
          <a:blip r:embed="rId2">
            <a:alphaModFix/>
          </a:blip>
          <a:srcRect b="14831" l="4949" r="20960" t="17477"/>
          <a:stretch/>
        </p:blipFill>
        <p:spPr>
          <a:xfrm>
            <a:off x="265498" y="4832297"/>
            <a:ext cx="887875" cy="268427"/>
          </a:xfrm>
          <a:prstGeom prst="rect">
            <a:avLst/>
          </a:prstGeom>
          <a:noFill/>
          <a:ln>
            <a:noFill/>
          </a:ln>
        </p:spPr>
      </p:pic>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 Step Adoption Process">
  <p:cSld name="ONE_COLUMN_TEXT_1">
    <p:spTree>
      <p:nvGrpSpPr>
        <p:cNvPr id="498" name="Shape 498"/>
        <p:cNvGrpSpPr/>
        <p:nvPr/>
      </p:nvGrpSpPr>
      <p:grpSpPr>
        <a:xfrm>
          <a:off x="0" y="0"/>
          <a:ext cx="0" cy="0"/>
          <a:chOff x="0" y="0"/>
          <a:chExt cx="0" cy="0"/>
        </a:xfrm>
      </p:grpSpPr>
      <p:sp>
        <p:nvSpPr>
          <p:cNvPr id="499" name="Google Shape;499;p73"/>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500" name="Google Shape;500;p73"/>
          <p:cNvPicPr preferRelativeResize="0"/>
          <p:nvPr/>
        </p:nvPicPr>
        <p:blipFill rotWithShape="1">
          <a:blip r:embed="rId2">
            <a:alphaModFix/>
          </a:blip>
          <a:srcRect b="14831" l="4949" r="20960" t="17477"/>
          <a:stretch/>
        </p:blipFill>
        <p:spPr>
          <a:xfrm>
            <a:off x="265498" y="4832297"/>
            <a:ext cx="887875" cy="268427"/>
          </a:xfrm>
          <a:prstGeom prst="rect">
            <a:avLst/>
          </a:prstGeom>
          <a:noFill/>
          <a:ln>
            <a:noFill/>
          </a:ln>
        </p:spPr>
      </p:pic>
      <p:pic>
        <p:nvPicPr>
          <p:cNvPr id="501" name="Google Shape;501;p73"/>
          <p:cNvPicPr preferRelativeResize="0"/>
          <p:nvPr/>
        </p:nvPicPr>
        <p:blipFill>
          <a:blip r:embed="rId3">
            <a:alphaModFix/>
          </a:blip>
          <a:stretch>
            <a:fillRect/>
          </a:stretch>
        </p:blipFill>
        <p:spPr>
          <a:xfrm>
            <a:off x="686250" y="351050"/>
            <a:ext cx="7771485" cy="4441401"/>
          </a:xfrm>
          <a:prstGeom prst="rect">
            <a:avLst/>
          </a:prstGeom>
          <a:noFill/>
          <a:ln>
            <a:noFill/>
          </a:ln>
        </p:spPr>
      </p:pic>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p:cSld name="MAIN_POINT">
    <p:bg>
      <p:bgPr>
        <a:solidFill>
          <a:schemeClr val="dk2"/>
        </a:solidFill>
      </p:bgPr>
    </p:bg>
    <p:spTree>
      <p:nvGrpSpPr>
        <p:cNvPr id="502" name="Shape 502"/>
        <p:cNvGrpSpPr/>
        <p:nvPr/>
      </p:nvGrpSpPr>
      <p:grpSpPr>
        <a:xfrm>
          <a:off x="0" y="0"/>
          <a:ext cx="0" cy="0"/>
          <a:chOff x="0" y="0"/>
          <a:chExt cx="0" cy="0"/>
        </a:xfrm>
      </p:grpSpPr>
      <p:sp>
        <p:nvSpPr>
          <p:cNvPr id="503" name="Google Shape;503;p74"/>
          <p:cNvSpPr/>
          <p:nvPr/>
        </p:nvSpPr>
        <p:spPr>
          <a:xfrm>
            <a:off x="914400" y="812400"/>
            <a:ext cx="7315200" cy="3518700"/>
          </a:xfrm>
          <a:prstGeom prst="rect">
            <a:avLst/>
          </a:prstGeom>
          <a:noFill/>
          <a:ln cap="flat" cmpd="sng" w="1270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entury Gothic"/>
              <a:ea typeface="Century Gothic"/>
              <a:cs typeface="Century Gothic"/>
              <a:sym typeface="Century Gothic"/>
            </a:endParaRPr>
          </a:p>
        </p:txBody>
      </p:sp>
      <p:sp>
        <p:nvSpPr>
          <p:cNvPr id="504" name="Google Shape;504;p74"/>
          <p:cNvSpPr txBox="1"/>
          <p:nvPr>
            <p:ph type="title"/>
          </p:nvPr>
        </p:nvSpPr>
        <p:spPr>
          <a:xfrm>
            <a:off x="1215725" y="1052075"/>
            <a:ext cx="6744900" cy="29691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3600"/>
              <a:buNone/>
              <a:defRPr sz="3600">
                <a:solidFill>
                  <a:schemeClr val="lt1"/>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505" name="Google Shape;505;p74"/>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pic>
        <p:nvPicPr>
          <p:cNvPr id="506" name="Google Shape;506;p74"/>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2">
  <p:cSld name="MAIN_POINT_1">
    <p:bg>
      <p:bgPr>
        <a:solidFill>
          <a:schemeClr val="dk1"/>
        </a:solidFill>
      </p:bgPr>
    </p:bg>
    <p:spTree>
      <p:nvGrpSpPr>
        <p:cNvPr id="507" name="Shape 507"/>
        <p:cNvGrpSpPr/>
        <p:nvPr/>
      </p:nvGrpSpPr>
      <p:grpSpPr>
        <a:xfrm>
          <a:off x="0" y="0"/>
          <a:ext cx="0" cy="0"/>
          <a:chOff x="0" y="0"/>
          <a:chExt cx="0" cy="0"/>
        </a:xfrm>
      </p:grpSpPr>
      <p:sp>
        <p:nvSpPr>
          <p:cNvPr id="508" name="Google Shape;508;p75"/>
          <p:cNvSpPr/>
          <p:nvPr/>
        </p:nvSpPr>
        <p:spPr>
          <a:xfrm>
            <a:off x="914400" y="812400"/>
            <a:ext cx="7315200" cy="3518700"/>
          </a:xfrm>
          <a:prstGeom prst="rect">
            <a:avLst/>
          </a:prstGeom>
          <a:noFill/>
          <a:ln cap="flat" cmpd="sng" w="1270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entury Gothic"/>
              <a:ea typeface="Century Gothic"/>
              <a:cs typeface="Century Gothic"/>
              <a:sym typeface="Century Gothic"/>
            </a:endParaRPr>
          </a:p>
        </p:txBody>
      </p:sp>
      <p:sp>
        <p:nvSpPr>
          <p:cNvPr id="509" name="Google Shape;509;p75"/>
          <p:cNvSpPr txBox="1"/>
          <p:nvPr>
            <p:ph type="title"/>
          </p:nvPr>
        </p:nvSpPr>
        <p:spPr>
          <a:xfrm>
            <a:off x="1215725" y="1052075"/>
            <a:ext cx="6744900" cy="29691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3600"/>
              <a:buNone/>
              <a:defRPr sz="3600">
                <a:solidFill>
                  <a:schemeClr val="lt1"/>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510" name="Google Shape;510;p75"/>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pic>
        <p:nvPicPr>
          <p:cNvPr id="511" name="Google Shape;511;p75"/>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3">
  <p:cSld name="MAIN_POINT_1_1">
    <p:bg>
      <p:bgPr>
        <a:solidFill>
          <a:schemeClr val="lt2"/>
        </a:solidFill>
      </p:bgPr>
    </p:bg>
    <p:spTree>
      <p:nvGrpSpPr>
        <p:cNvPr id="512" name="Shape 512"/>
        <p:cNvGrpSpPr/>
        <p:nvPr/>
      </p:nvGrpSpPr>
      <p:grpSpPr>
        <a:xfrm>
          <a:off x="0" y="0"/>
          <a:ext cx="0" cy="0"/>
          <a:chOff x="0" y="0"/>
          <a:chExt cx="0" cy="0"/>
        </a:xfrm>
      </p:grpSpPr>
      <p:sp>
        <p:nvSpPr>
          <p:cNvPr id="513" name="Google Shape;513;p76"/>
          <p:cNvSpPr/>
          <p:nvPr/>
        </p:nvSpPr>
        <p:spPr>
          <a:xfrm>
            <a:off x="914400" y="812400"/>
            <a:ext cx="7315200" cy="3518700"/>
          </a:xfrm>
          <a:prstGeom prst="rect">
            <a:avLst/>
          </a:prstGeom>
          <a:noFill/>
          <a:ln cap="flat" cmpd="sng" w="1270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entury Gothic"/>
              <a:ea typeface="Century Gothic"/>
              <a:cs typeface="Century Gothic"/>
              <a:sym typeface="Century Gothic"/>
            </a:endParaRPr>
          </a:p>
        </p:txBody>
      </p:sp>
      <p:sp>
        <p:nvSpPr>
          <p:cNvPr id="514" name="Google Shape;514;p76"/>
          <p:cNvSpPr txBox="1"/>
          <p:nvPr>
            <p:ph type="title"/>
          </p:nvPr>
        </p:nvSpPr>
        <p:spPr>
          <a:xfrm>
            <a:off x="1215725" y="1052075"/>
            <a:ext cx="6744900" cy="29691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3600"/>
              <a:buNone/>
              <a:defRPr sz="3600">
                <a:solidFill>
                  <a:schemeClr val="lt1"/>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515" name="Google Shape;515;p76"/>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pic>
        <p:nvPicPr>
          <p:cNvPr id="516" name="Google Shape;516;p76"/>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4">
  <p:cSld name="MAIN_POINT_1_1_1">
    <p:bg>
      <p:bgPr>
        <a:solidFill>
          <a:schemeClr val="accent1"/>
        </a:solidFill>
      </p:bgPr>
    </p:bg>
    <p:spTree>
      <p:nvGrpSpPr>
        <p:cNvPr id="517" name="Shape 517"/>
        <p:cNvGrpSpPr/>
        <p:nvPr/>
      </p:nvGrpSpPr>
      <p:grpSpPr>
        <a:xfrm>
          <a:off x="0" y="0"/>
          <a:ext cx="0" cy="0"/>
          <a:chOff x="0" y="0"/>
          <a:chExt cx="0" cy="0"/>
        </a:xfrm>
      </p:grpSpPr>
      <p:sp>
        <p:nvSpPr>
          <p:cNvPr id="518" name="Google Shape;518;p77"/>
          <p:cNvSpPr/>
          <p:nvPr/>
        </p:nvSpPr>
        <p:spPr>
          <a:xfrm>
            <a:off x="914400" y="812400"/>
            <a:ext cx="7315200" cy="3518700"/>
          </a:xfrm>
          <a:prstGeom prst="rect">
            <a:avLst/>
          </a:prstGeom>
          <a:noFill/>
          <a:ln cap="flat" cmpd="sng" w="1270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entury Gothic"/>
              <a:ea typeface="Century Gothic"/>
              <a:cs typeface="Century Gothic"/>
              <a:sym typeface="Century Gothic"/>
            </a:endParaRPr>
          </a:p>
        </p:txBody>
      </p:sp>
      <p:sp>
        <p:nvSpPr>
          <p:cNvPr id="519" name="Google Shape;519;p77"/>
          <p:cNvSpPr txBox="1"/>
          <p:nvPr>
            <p:ph type="title"/>
          </p:nvPr>
        </p:nvSpPr>
        <p:spPr>
          <a:xfrm>
            <a:off x="1215725" y="1052075"/>
            <a:ext cx="6744900" cy="29691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3600"/>
              <a:buNone/>
              <a:defRPr sz="3600">
                <a:solidFill>
                  <a:schemeClr val="lt1"/>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520" name="Google Shape;520;p77"/>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pic>
        <p:nvPicPr>
          <p:cNvPr id="521" name="Google Shape;521;p77"/>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5">
  <p:cSld name="MAIN_POINT_1_1_1_1">
    <p:bg>
      <p:bgPr>
        <a:solidFill>
          <a:schemeClr val="accent2"/>
        </a:solidFill>
      </p:bgPr>
    </p:bg>
    <p:spTree>
      <p:nvGrpSpPr>
        <p:cNvPr id="522" name="Shape 522"/>
        <p:cNvGrpSpPr/>
        <p:nvPr/>
      </p:nvGrpSpPr>
      <p:grpSpPr>
        <a:xfrm>
          <a:off x="0" y="0"/>
          <a:ext cx="0" cy="0"/>
          <a:chOff x="0" y="0"/>
          <a:chExt cx="0" cy="0"/>
        </a:xfrm>
      </p:grpSpPr>
      <p:sp>
        <p:nvSpPr>
          <p:cNvPr id="523" name="Google Shape;523;p78"/>
          <p:cNvSpPr/>
          <p:nvPr/>
        </p:nvSpPr>
        <p:spPr>
          <a:xfrm>
            <a:off x="914400" y="812400"/>
            <a:ext cx="7315200" cy="3518700"/>
          </a:xfrm>
          <a:prstGeom prst="rect">
            <a:avLst/>
          </a:prstGeom>
          <a:noFill/>
          <a:ln cap="flat" cmpd="sng" w="1270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entury Gothic"/>
              <a:ea typeface="Century Gothic"/>
              <a:cs typeface="Century Gothic"/>
              <a:sym typeface="Century Gothic"/>
            </a:endParaRPr>
          </a:p>
        </p:txBody>
      </p:sp>
      <p:sp>
        <p:nvSpPr>
          <p:cNvPr id="524" name="Google Shape;524;p78"/>
          <p:cNvSpPr txBox="1"/>
          <p:nvPr>
            <p:ph type="title"/>
          </p:nvPr>
        </p:nvSpPr>
        <p:spPr>
          <a:xfrm>
            <a:off x="1215725" y="1052075"/>
            <a:ext cx="6744900" cy="29691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3600"/>
              <a:buNone/>
              <a:defRPr sz="3600">
                <a:solidFill>
                  <a:schemeClr val="lt1"/>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525" name="Google Shape;525;p78"/>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pic>
        <p:nvPicPr>
          <p:cNvPr id="526" name="Google Shape;526;p78"/>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Slide">
  <p:cSld name="SECTION_TITLE_AND_DESCRIPTION">
    <p:bg>
      <p:bgPr>
        <a:solidFill>
          <a:schemeClr val="dk1"/>
        </a:solidFill>
      </p:bgPr>
    </p:bg>
    <p:spTree>
      <p:nvGrpSpPr>
        <p:cNvPr id="527" name="Shape 527"/>
        <p:cNvGrpSpPr/>
        <p:nvPr/>
      </p:nvGrpSpPr>
      <p:grpSpPr>
        <a:xfrm>
          <a:off x="0" y="0"/>
          <a:ext cx="0" cy="0"/>
          <a:chOff x="0" y="0"/>
          <a:chExt cx="0" cy="0"/>
        </a:xfrm>
      </p:grpSpPr>
      <p:sp>
        <p:nvSpPr>
          <p:cNvPr id="528" name="Google Shape;528;p79"/>
          <p:cNvSpPr/>
          <p:nvPr/>
        </p:nvSpPr>
        <p:spPr>
          <a:xfrm>
            <a:off x="3553700" y="-125"/>
            <a:ext cx="55902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9" name="Google Shape;529;p79"/>
          <p:cNvSpPr txBox="1"/>
          <p:nvPr>
            <p:ph type="title"/>
          </p:nvPr>
        </p:nvSpPr>
        <p:spPr>
          <a:xfrm>
            <a:off x="105975" y="1910575"/>
            <a:ext cx="3319800" cy="13221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3000"/>
              <a:buNone/>
              <a:defRPr sz="3000">
                <a:solidFill>
                  <a:schemeClr val="lt1"/>
                </a:solidFill>
              </a:defRPr>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530" name="Google Shape;530;p79"/>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531" name="Google Shape;531;p79"/>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Slide 2">
  <p:cSld name="SECTION_TITLE_AND_DESCRIPTION_2">
    <p:bg>
      <p:bgPr>
        <a:solidFill>
          <a:srgbClr val="FFD777"/>
        </a:solidFill>
      </p:bgPr>
    </p:bg>
    <p:spTree>
      <p:nvGrpSpPr>
        <p:cNvPr id="532" name="Shape 532"/>
        <p:cNvGrpSpPr/>
        <p:nvPr/>
      </p:nvGrpSpPr>
      <p:grpSpPr>
        <a:xfrm>
          <a:off x="0" y="0"/>
          <a:ext cx="0" cy="0"/>
          <a:chOff x="0" y="0"/>
          <a:chExt cx="0" cy="0"/>
        </a:xfrm>
      </p:grpSpPr>
      <p:sp>
        <p:nvSpPr>
          <p:cNvPr id="533" name="Google Shape;533;p80"/>
          <p:cNvSpPr/>
          <p:nvPr/>
        </p:nvSpPr>
        <p:spPr>
          <a:xfrm>
            <a:off x="3155525" y="-125"/>
            <a:ext cx="59883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4" name="Google Shape;534;p80"/>
          <p:cNvSpPr txBox="1"/>
          <p:nvPr>
            <p:ph type="title"/>
          </p:nvPr>
        </p:nvSpPr>
        <p:spPr>
          <a:xfrm>
            <a:off x="105975" y="1840450"/>
            <a:ext cx="2867100" cy="13221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000"/>
              <a:buNone/>
              <a:defRPr sz="3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535" name="Google Shape;535;p80"/>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536" name="Google Shape;536;p80"/>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1">
  <p:cSld name="SECTION_TITLE_AND_DESCRIPTION_1">
    <p:spTree>
      <p:nvGrpSpPr>
        <p:cNvPr id="537" name="Shape 537"/>
        <p:cNvGrpSpPr/>
        <p:nvPr/>
      </p:nvGrpSpPr>
      <p:grpSpPr>
        <a:xfrm>
          <a:off x="0" y="0"/>
          <a:ext cx="0" cy="0"/>
          <a:chOff x="0" y="0"/>
          <a:chExt cx="0" cy="0"/>
        </a:xfrm>
      </p:grpSpPr>
      <p:sp>
        <p:nvSpPr>
          <p:cNvPr id="538" name="Google Shape;538;p81"/>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81"/>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540" name="Google Shape;540;p81"/>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541" name="Google Shape;541;p81"/>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74650" lvl="0" marL="457200" rtl="0">
              <a:spcBef>
                <a:spcPts val="0"/>
              </a:spcBef>
              <a:spcAft>
                <a:spcPts val="0"/>
              </a:spcAft>
              <a:buSzPts val="2300"/>
              <a:buChar char="●"/>
              <a:defRPr/>
            </a:lvl1pPr>
            <a:lvl2pPr indent="-355600" lvl="1" marL="914400" rtl="0">
              <a:spcBef>
                <a:spcPts val="0"/>
              </a:spcBef>
              <a:spcAft>
                <a:spcPts val="0"/>
              </a:spcAft>
              <a:buSzPts val="2000"/>
              <a:buChar char="○"/>
              <a:defRPr/>
            </a:lvl2pPr>
            <a:lvl3pPr indent="-342900" lvl="2" marL="1371600" rtl="0">
              <a:spcBef>
                <a:spcPts val="0"/>
              </a:spcBef>
              <a:spcAft>
                <a:spcPts val="0"/>
              </a:spcAft>
              <a:buSzPts val="18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542" name="Google Shape;542;p81"/>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543" name="Google Shape;543;p81"/>
          <p:cNvPicPr preferRelativeResize="0"/>
          <p:nvPr/>
        </p:nvPicPr>
        <p:blipFill rotWithShape="1">
          <a:blip r:embed="rId2">
            <a:alphaModFix/>
          </a:blip>
          <a:srcRect b="14831" l="4949" r="20960" t="17477"/>
          <a:stretch/>
        </p:blipFill>
        <p:spPr>
          <a:xfrm>
            <a:off x="265498" y="4832297"/>
            <a:ext cx="887875" cy="268427"/>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pact" type="titleOnly">
  <p:cSld name="TITLE_ONLY">
    <p:spTree>
      <p:nvGrpSpPr>
        <p:cNvPr id="61" name="Shape 61"/>
        <p:cNvGrpSpPr/>
        <p:nvPr/>
      </p:nvGrpSpPr>
      <p:grpSpPr>
        <a:xfrm>
          <a:off x="0" y="0"/>
          <a:ext cx="0" cy="0"/>
          <a:chOff x="0" y="0"/>
          <a:chExt cx="0" cy="0"/>
        </a:xfrm>
      </p:grpSpPr>
      <p:sp>
        <p:nvSpPr>
          <p:cNvPr id="62" name="Google Shape;62;p9"/>
          <p:cNvSpPr txBox="1"/>
          <p:nvPr>
            <p:ph type="title"/>
          </p:nvPr>
        </p:nvSpPr>
        <p:spPr>
          <a:xfrm>
            <a:off x="311700" y="2196800"/>
            <a:ext cx="8520600" cy="572700"/>
          </a:xfrm>
          <a:prstGeom prst="rect">
            <a:avLst/>
          </a:prstGeom>
        </p:spPr>
        <p:txBody>
          <a:bodyPr anchorCtr="0" anchor="t" bIns="91425" lIns="91425" spcFirstLastPara="1" rIns="91425" wrap="square" tIns="91425">
            <a:normAutofit/>
          </a:bodyPr>
          <a:lstStyle>
            <a:lvl1pPr lvl="0" algn="ctr">
              <a:spcBef>
                <a:spcPts val="0"/>
              </a:spcBef>
              <a:spcAft>
                <a:spcPts val="0"/>
              </a:spcAft>
              <a:buSzPts val="3300"/>
              <a:buNone/>
              <a:defRPr sz="33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64" name="Google Shape;64;p9"/>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5" name="Google Shape;65;p9"/>
          <p:cNvPicPr preferRelativeResize="0"/>
          <p:nvPr/>
        </p:nvPicPr>
        <p:blipFill>
          <a:blip r:embed="rId2">
            <a:alphaModFix/>
          </a:blip>
          <a:stretch>
            <a:fillRect/>
          </a:stretch>
        </p:blipFill>
        <p:spPr>
          <a:xfrm>
            <a:off x="277263" y="4842749"/>
            <a:ext cx="660244" cy="190538"/>
          </a:xfrm>
          <a:prstGeom prst="rect">
            <a:avLst/>
          </a:prstGeom>
          <a:noFill/>
          <a:ln>
            <a:noFill/>
          </a:ln>
        </p:spPr>
      </p:pic>
    </p:spTree>
  </p:cSld>
  <p:clrMapOvr>
    <a:masterClrMapping/>
  </p:clrMapOvr>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2">
  <p:cSld name="SECTION_TITLE_AND_DESCRIPTION_1_1">
    <p:bg>
      <p:bgPr>
        <a:solidFill>
          <a:schemeClr val="accent3"/>
        </a:solidFill>
      </p:bgPr>
    </p:bg>
    <p:spTree>
      <p:nvGrpSpPr>
        <p:cNvPr id="544" name="Shape 544"/>
        <p:cNvGrpSpPr/>
        <p:nvPr/>
      </p:nvGrpSpPr>
      <p:grpSpPr>
        <a:xfrm>
          <a:off x="0" y="0"/>
          <a:ext cx="0" cy="0"/>
          <a:chOff x="0" y="0"/>
          <a:chExt cx="0" cy="0"/>
        </a:xfrm>
      </p:grpSpPr>
      <p:sp>
        <p:nvSpPr>
          <p:cNvPr id="545" name="Google Shape;545;p82"/>
          <p:cNvSpPr/>
          <p:nvPr/>
        </p:nvSpPr>
        <p:spPr>
          <a:xfrm>
            <a:off x="4796400" y="-125"/>
            <a:ext cx="43476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82"/>
          <p:cNvSpPr txBox="1"/>
          <p:nvPr>
            <p:ph type="title"/>
          </p:nvPr>
        </p:nvSpPr>
        <p:spPr>
          <a:xfrm>
            <a:off x="265500" y="1233175"/>
            <a:ext cx="42084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547" name="Google Shape;547;p82"/>
          <p:cNvSpPr txBox="1"/>
          <p:nvPr>
            <p:ph idx="1" type="subTitle"/>
          </p:nvPr>
        </p:nvSpPr>
        <p:spPr>
          <a:xfrm>
            <a:off x="265500" y="2803075"/>
            <a:ext cx="42084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548" name="Google Shape;548;p82"/>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74650" lvl="0" marL="457200" rtl="0">
              <a:spcBef>
                <a:spcPts val="0"/>
              </a:spcBef>
              <a:spcAft>
                <a:spcPts val="0"/>
              </a:spcAft>
              <a:buSzPts val="2300"/>
              <a:buChar char="●"/>
              <a:defRPr>
                <a:solidFill>
                  <a:schemeClr val="lt1"/>
                </a:solidFill>
              </a:defRPr>
            </a:lvl1pPr>
            <a:lvl2pPr indent="-355600" lvl="1" marL="914400" rtl="0">
              <a:spcBef>
                <a:spcPts val="0"/>
              </a:spcBef>
              <a:spcAft>
                <a:spcPts val="0"/>
              </a:spcAft>
              <a:buSzPts val="2000"/>
              <a:buChar char="○"/>
              <a:defRPr>
                <a:solidFill>
                  <a:schemeClr val="lt1"/>
                </a:solidFill>
              </a:defRPr>
            </a:lvl2pPr>
            <a:lvl3pPr indent="-342900" lvl="2" marL="1371600" rtl="0">
              <a:spcBef>
                <a:spcPts val="0"/>
              </a:spcBef>
              <a:spcAft>
                <a:spcPts val="0"/>
              </a:spcAft>
              <a:buSzPts val="1800"/>
              <a:buChar char="■"/>
              <a:defRPr>
                <a:solidFill>
                  <a:schemeClr val="lt1"/>
                </a:solidFill>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549" name="Google Shape;549;p82"/>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550" name="Google Shape;550;p82"/>
          <p:cNvPicPr preferRelativeResize="0"/>
          <p:nvPr/>
        </p:nvPicPr>
        <p:blipFill rotWithShape="1">
          <a:blip r:embed="rId2">
            <a:alphaModFix/>
          </a:blip>
          <a:srcRect b="14831" l="4949" r="20960" t="17477"/>
          <a:stretch/>
        </p:blipFill>
        <p:spPr>
          <a:xfrm>
            <a:off x="265498" y="4832297"/>
            <a:ext cx="887875" cy="268427"/>
          </a:xfrm>
          <a:prstGeom prst="rect">
            <a:avLst/>
          </a:prstGeom>
          <a:noFill/>
          <a:ln>
            <a:noFill/>
          </a:ln>
        </p:spPr>
      </p:pic>
    </p:spTree>
  </p:cSld>
  <p:clrMapOvr>
    <a:masterClrMapping/>
  </p:clrMapOvr>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eory of Action">
  <p:cSld name="CAPTION_ONLY">
    <p:spTree>
      <p:nvGrpSpPr>
        <p:cNvPr id="551" name="Shape 551"/>
        <p:cNvGrpSpPr/>
        <p:nvPr/>
      </p:nvGrpSpPr>
      <p:grpSpPr>
        <a:xfrm>
          <a:off x="0" y="0"/>
          <a:ext cx="0" cy="0"/>
          <a:chOff x="0" y="0"/>
          <a:chExt cx="0" cy="0"/>
        </a:xfrm>
      </p:grpSpPr>
      <p:sp>
        <p:nvSpPr>
          <p:cNvPr id="552" name="Google Shape;552;p83"/>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553" name="Google Shape;553;p83"/>
          <p:cNvPicPr preferRelativeResize="0"/>
          <p:nvPr/>
        </p:nvPicPr>
        <p:blipFill rotWithShape="1">
          <a:blip r:embed="rId2">
            <a:alphaModFix/>
          </a:blip>
          <a:srcRect b="14831" l="4949" r="20960" t="17477"/>
          <a:stretch/>
        </p:blipFill>
        <p:spPr>
          <a:xfrm>
            <a:off x="265498" y="4832297"/>
            <a:ext cx="887875" cy="268427"/>
          </a:xfrm>
          <a:prstGeom prst="rect">
            <a:avLst/>
          </a:prstGeom>
          <a:noFill/>
          <a:ln>
            <a:noFill/>
          </a:ln>
        </p:spPr>
      </p:pic>
      <p:sp>
        <p:nvSpPr>
          <p:cNvPr id="554" name="Google Shape;554;p83"/>
          <p:cNvSpPr/>
          <p:nvPr/>
        </p:nvSpPr>
        <p:spPr>
          <a:xfrm>
            <a:off x="-50" y="909600"/>
            <a:ext cx="2286000" cy="3535500"/>
          </a:xfrm>
          <a:prstGeom prst="rect">
            <a:avLst/>
          </a:prstGeom>
          <a:solidFill>
            <a:srgbClr val="0A3E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sp>
        <p:nvSpPr>
          <p:cNvPr id="555" name="Google Shape;555;p83"/>
          <p:cNvSpPr/>
          <p:nvPr/>
        </p:nvSpPr>
        <p:spPr>
          <a:xfrm>
            <a:off x="2285997" y="909600"/>
            <a:ext cx="2286000" cy="3535500"/>
          </a:xfrm>
          <a:prstGeom prst="rect">
            <a:avLst/>
          </a:prstGeom>
          <a:solidFill>
            <a:srgbClr val="00AAE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sp>
        <p:nvSpPr>
          <p:cNvPr id="556" name="Google Shape;556;p83"/>
          <p:cNvSpPr/>
          <p:nvPr/>
        </p:nvSpPr>
        <p:spPr>
          <a:xfrm>
            <a:off x="4572018" y="909600"/>
            <a:ext cx="2286000" cy="3535500"/>
          </a:xfrm>
          <a:prstGeom prst="rect">
            <a:avLst/>
          </a:prstGeom>
          <a:solidFill>
            <a:srgbClr val="FFD77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sp>
        <p:nvSpPr>
          <p:cNvPr id="557" name="Google Shape;557;p83"/>
          <p:cNvSpPr/>
          <p:nvPr/>
        </p:nvSpPr>
        <p:spPr>
          <a:xfrm>
            <a:off x="6858052" y="909600"/>
            <a:ext cx="2286000" cy="3535500"/>
          </a:xfrm>
          <a:prstGeom prst="rect">
            <a:avLst/>
          </a:prstGeom>
          <a:solidFill>
            <a:srgbClr val="414D5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sp>
        <p:nvSpPr>
          <p:cNvPr id="558" name="Google Shape;558;p83"/>
          <p:cNvSpPr txBox="1"/>
          <p:nvPr>
            <p:ph type="title"/>
          </p:nvPr>
        </p:nvSpPr>
        <p:spPr>
          <a:xfrm>
            <a:off x="159725" y="1294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Century Gothic"/>
              <a:buNone/>
              <a:defRPr b="1" sz="2800">
                <a:solidFill>
                  <a:schemeClr val="dk1"/>
                </a:solidFill>
                <a:latin typeface="Century Gothic"/>
                <a:ea typeface="Century Gothic"/>
                <a:cs typeface="Century Gothic"/>
                <a:sym typeface="Century Gothic"/>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59" name="Google Shape;559;p83"/>
          <p:cNvSpPr txBox="1"/>
          <p:nvPr/>
        </p:nvSpPr>
        <p:spPr>
          <a:xfrm>
            <a:off x="214750" y="3403775"/>
            <a:ext cx="1856400" cy="1210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 sz="1800">
                <a:solidFill>
                  <a:srgbClr val="FFFFFF"/>
                </a:solidFill>
                <a:latin typeface="Proxima Nova"/>
                <a:ea typeface="Proxima Nova"/>
                <a:cs typeface="Proxima Nova"/>
                <a:sym typeface="Proxima Nova"/>
              </a:rPr>
              <a:t>IDENTIFY EXCELLENCE</a:t>
            </a:r>
            <a:endParaRPr>
              <a:solidFill>
                <a:srgbClr val="FFFFFF"/>
              </a:solidFill>
              <a:latin typeface="Proxima Nova"/>
              <a:ea typeface="Proxima Nova"/>
              <a:cs typeface="Proxima Nova"/>
              <a:sym typeface="Proxima Nova"/>
            </a:endParaRPr>
          </a:p>
        </p:txBody>
      </p:sp>
      <p:pic>
        <p:nvPicPr>
          <p:cNvPr id="560" name="Google Shape;560;p83"/>
          <p:cNvPicPr preferRelativeResize="0"/>
          <p:nvPr/>
        </p:nvPicPr>
        <p:blipFill>
          <a:blip r:embed="rId3">
            <a:alphaModFix/>
          </a:blip>
          <a:stretch>
            <a:fillRect/>
          </a:stretch>
        </p:blipFill>
        <p:spPr>
          <a:xfrm>
            <a:off x="527963" y="1634811"/>
            <a:ext cx="1152144" cy="1152144"/>
          </a:xfrm>
          <a:prstGeom prst="rect">
            <a:avLst/>
          </a:prstGeom>
          <a:noFill/>
          <a:ln>
            <a:noFill/>
          </a:ln>
        </p:spPr>
      </p:pic>
      <p:pic>
        <p:nvPicPr>
          <p:cNvPr id="561" name="Google Shape;561;p83"/>
          <p:cNvPicPr preferRelativeResize="0"/>
          <p:nvPr/>
        </p:nvPicPr>
        <p:blipFill>
          <a:blip r:embed="rId4">
            <a:alphaModFix/>
          </a:blip>
          <a:stretch>
            <a:fillRect/>
          </a:stretch>
        </p:blipFill>
        <p:spPr>
          <a:xfrm>
            <a:off x="2813812" y="1628924"/>
            <a:ext cx="1152143" cy="1152143"/>
          </a:xfrm>
          <a:prstGeom prst="rect">
            <a:avLst/>
          </a:prstGeom>
          <a:noFill/>
          <a:ln>
            <a:noFill/>
          </a:ln>
        </p:spPr>
      </p:pic>
      <p:sp>
        <p:nvSpPr>
          <p:cNvPr id="562" name="Google Shape;562;p83"/>
          <p:cNvSpPr txBox="1"/>
          <p:nvPr/>
        </p:nvSpPr>
        <p:spPr>
          <a:xfrm>
            <a:off x="2500850" y="3277725"/>
            <a:ext cx="1856400" cy="13248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 sz="1800">
                <a:solidFill>
                  <a:srgbClr val="FFFFFF"/>
                </a:solidFill>
                <a:latin typeface="Proxima Nova"/>
                <a:ea typeface="Proxima Nova"/>
                <a:cs typeface="Proxima Nova"/>
                <a:sym typeface="Proxima Nova"/>
              </a:rPr>
              <a:t>INCREASE</a:t>
            </a:r>
            <a:endParaRPr>
              <a:latin typeface="Proxima Nova"/>
              <a:ea typeface="Proxima Nova"/>
              <a:cs typeface="Proxima Nova"/>
              <a:sym typeface="Proxima Nova"/>
            </a:endParaRPr>
          </a:p>
          <a:p>
            <a:pPr indent="0" lvl="0" marL="0" marR="0" rtl="0" algn="ctr">
              <a:spcBef>
                <a:spcPts val="0"/>
              </a:spcBef>
              <a:spcAft>
                <a:spcPts val="0"/>
              </a:spcAft>
              <a:buNone/>
            </a:pPr>
            <a:r>
              <a:rPr b="1" lang="en" sz="1800">
                <a:solidFill>
                  <a:srgbClr val="FFFFFF"/>
                </a:solidFill>
                <a:latin typeface="Proxima Nova"/>
                <a:ea typeface="Proxima Nova"/>
                <a:cs typeface="Proxima Nova"/>
                <a:sym typeface="Proxima Nova"/>
              </a:rPr>
              <a:t>DEMAND FOR EXCELLENCE</a:t>
            </a:r>
            <a:endParaRPr>
              <a:latin typeface="Proxima Nova"/>
              <a:ea typeface="Proxima Nova"/>
              <a:cs typeface="Proxima Nova"/>
              <a:sym typeface="Proxima Nova"/>
            </a:endParaRPr>
          </a:p>
        </p:txBody>
      </p:sp>
      <p:pic>
        <p:nvPicPr>
          <p:cNvPr id="563" name="Google Shape;563;p83"/>
          <p:cNvPicPr preferRelativeResize="0"/>
          <p:nvPr/>
        </p:nvPicPr>
        <p:blipFill>
          <a:blip r:embed="rId5">
            <a:alphaModFix/>
          </a:blip>
          <a:stretch>
            <a:fillRect/>
          </a:stretch>
        </p:blipFill>
        <p:spPr>
          <a:xfrm>
            <a:off x="5099300" y="1634765"/>
            <a:ext cx="1152144" cy="1152144"/>
          </a:xfrm>
          <a:prstGeom prst="rect">
            <a:avLst/>
          </a:prstGeom>
          <a:noFill/>
          <a:ln>
            <a:noFill/>
          </a:ln>
        </p:spPr>
      </p:pic>
      <p:sp>
        <p:nvSpPr>
          <p:cNvPr id="564" name="Google Shape;564;p83"/>
          <p:cNvSpPr txBox="1"/>
          <p:nvPr/>
        </p:nvSpPr>
        <p:spPr>
          <a:xfrm>
            <a:off x="4786850" y="3403774"/>
            <a:ext cx="1856400" cy="870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 sz="1800">
                <a:solidFill>
                  <a:srgbClr val="434343"/>
                </a:solidFill>
                <a:latin typeface="Proxima Nova"/>
                <a:ea typeface="Proxima Nova"/>
                <a:cs typeface="Proxima Nova"/>
                <a:sym typeface="Proxima Nova"/>
              </a:rPr>
              <a:t>IMPROVE</a:t>
            </a:r>
            <a:endParaRPr>
              <a:solidFill>
                <a:srgbClr val="434343"/>
              </a:solidFill>
              <a:latin typeface="Proxima Nova"/>
              <a:ea typeface="Proxima Nova"/>
              <a:cs typeface="Proxima Nova"/>
              <a:sym typeface="Proxima Nova"/>
            </a:endParaRPr>
          </a:p>
          <a:p>
            <a:pPr indent="0" lvl="0" marL="0" marR="0" rtl="0" algn="ctr">
              <a:spcBef>
                <a:spcPts val="0"/>
              </a:spcBef>
              <a:spcAft>
                <a:spcPts val="0"/>
              </a:spcAft>
              <a:buNone/>
            </a:pPr>
            <a:r>
              <a:rPr b="1" lang="en" sz="1800">
                <a:solidFill>
                  <a:srgbClr val="434343"/>
                </a:solidFill>
                <a:latin typeface="Proxima Nova"/>
                <a:ea typeface="Proxima Nova"/>
                <a:cs typeface="Proxima Nova"/>
                <a:sym typeface="Proxima Nova"/>
              </a:rPr>
              <a:t>MATERIALS</a:t>
            </a:r>
            <a:endParaRPr>
              <a:solidFill>
                <a:srgbClr val="434343"/>
              </a:solidFill>
              <a:latin typeface="Proxima Nova"/>
              <a:ea typeface="Proxima Nova"/>
              <a:cs typeface="Proxima Nova"/>
              <a:sym typeface="Proxima Nova"/>
            </a:endParaRPr>
          </a:p>
        </p:txBody>
      </p:sp>
      <p:pic>
        <p:nvPicPr>
          <p:cNvPr id="565" name="Google Shape;565;p83"/>
          <p:cNvPicPr preferRelativeResize="0"/>
          <p:nvPr/>
        </p:nvPicPr>
        <p:blipFill>
          <a:blip r:embed="rId6">
            <a:alphaModFix/>
          </a:blip>
          <a:stretch>
            <a:fillRect/>
          </a:stretch>
        </p:blipFill>
        <p:spPr>
          <a:xfrm>
            <a:off x="7386325" y="1629693"/>
            <a:ext cx="1152143" cy="1152143"/>
          </a:xfrm>
          <a:prstGeom prst="rect">
            <a:avLst/>
          </a:prstGeom>
          <a:noFill/>
          <a:ln>
            <a:noFill/>
          </a:ln>
        </p:spPr>
      </p:pic>
      <p:sp>
        <p:nvSpPr>
          <p:cNvPr id="566" name="Google Shape;566;p83"/>
          <p:cNvSpPr txBox="1"/>
          <p:nvPr/>
        </p:nvSpPr>
        <p:spPr>
          <a:xfrm>
            <a:off x="7072850" y="3012336"/>
            <a:ext cx="1856400" cy="15699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 sz="1800">
                <a:solidFill>
                  <a:srgbClr val="FFFFFF"/>
                </a:solidFill>
                <a:latin typeface="Proxima Nova"/>
                <a:ea typeface="Proxima Nova"/>
                <a:cs typeface="Proxima Nova"/>
                <a:sym typeface="Proxima Nova"/>
              </a:rPr>
              <a:t>BETTER</a:t>
            </a:r>
            <a:endParaRPr>
              <a:latin typeface="Proxima Nova"/>
              <a:ea typeface="Proxima Nova"/>
              <a:cs typeface="Proxima Nova"/>
              <a:sym typeface="Proxima Nova"/>
            </a:endParaRPr>
          </a:p>
          <a:p>
            <a:pPr indent="0" lvl="0" marL="0" marR="0" rtl="0" algn="ctr">
              <a:spcBef>
                <a:spcPts val="0"/>
              </a:spcBef>
              <a:spcAft>
                <a:spcPts val="0"/>
              </a:spcAft>
              <a:buNone/>
            </a:pPr>
            <a:r>
              <a:rPr b="1" lang="en" sz="1800">
                <a:solidFill>
                  <a:srgbClr val="FFFFFF"/>
                </a:solidFill>
                <a:latin typeface="Proxima Nova"/>
                <a:ea typeface="Proxima Nova"/>
                <a:cs typeface="Proxima Nova"/>
                <a:sym typeface="Proxima Nova"/>
              </a:rPr>
              <a:t>OUTCOMES FOR STUDENTS</a:t>
            </a:r>
            <a:endParaRPr>
              <a:latin typeface="Proxima Nova"/>
              <a:ea typeface="Proxima Nova"/>
              <a:cs typeface="Proxima Nova"/>
              <a:sym typeface="Proxima Nova"/>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Dark Blue">
  <p:cSld name="CAPTION_ONLY_1">
    <p:bg>
      <p:bgPr>
        <a:solidFill>
          <a:schemeClr val="dk1"/>
        </a:solidFill>
      </p:bgPr>
    </p:bg>
    <p:spTree>
      <p:nvGrpSpPr>
        <p:cNvPr id="567" name="Shape 567"/>
        <p:cNvGrpSpPr/>
        <p:nvPr/>
      </p:nvGrpSpPr>
      <p:grpSpPr>
        <a:xfrm>
          <a:off x="0" y="0"/>
          <a:ext cx="0" cy="0"/>
          <a:chOff x="0" y="0"/>
          <a:chExt cx="0" cy="0"/>
        </a:xfrm>
      </p:grpSpPr>
      <p:sp>
        <p:nvSpPr>
          <p:cNvPr id="568" name="Google Shape;568;p84"/>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569" name="Google Shape;569;p84"/>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570" name="Google Shape;570;p84"/>
          <p:cNvSpPr txBox="1"/>
          <p:nvPr/>
        </p:nvSpPr>
        <p:spPr>
          <a:xfrm>
            <a:off x="2019525" y="1626850"/>
            <a:ext cx="4857300" cy="163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2300">
              <a:solidFill>
                <a:schemeClr val="accent1"/>
              </a:solidFill>
              <a:latin typeface="Proxima Nova"/>
              <a:ea typeface="Proxima Nova"/>
              <a:cs typeface="Proxima Nova"/>
              <a:sym typeface="Proxima Nova"/>
            </a:endParaRPr>
          </a:p>
        </p:txBody>
      </p:sp>
      <p:sp>
        <p:nvSpPr>
          <p:cNvPr id="571" name="Google Shape;571;p84"/>
          <p:cNvSpPr txBox="1"/>
          <p:nvPr/>
        </p:nvSpPr>
        <p:spPr>
          <a:xfrm>
            <a:off x="1981375" y="1463800"/>
            <a:ext cx="4892700" cy="15690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1200"/>
              </a:spcAft>
              <a:buNone/>
            </a:pPr>
            <a:r>
              <a:t/>
            </a:r>
            <a:endParaRPr sz="2400">
              <a:solidFill>
                <a:srgbClr val="FFFFFF"/>
              </a:solidFill>
              <a:latin typeface="Proxima Nova"/>
              <a:ea typeface="Proxima Nova"/>
              <a:cs typeface="Proxima Nova"/>
              <a:sym typeface="Proxima Nova"/>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Bright Blue">
  <p:cSld name="CAPTION_ONLY_1_2">
    <p:bg>
      <p:bgPr>
        <a:solidFill>
          <a:schemeClr val="dk2"/>
        </a:solidFill>
      </p:bgPr>
    </p:bg>
    <p:spTree>
      <p:nvGrpSpPr>
        <p:cNvPr id="572" name="Shape 572"/>
        <p:cNvGrpSpPr/>
        <p:nvPr/>
      </p:nvGrpSpPr>
      <p:grpSpPr>
        <a:xfrm>
          <a:off x="0" y="0"/>
          <a:ext cx="0" cy="0"/>
          <a:chOff x="0" y="0"/>
          <a:chExt cx="0" cy="0"/>
        </a:xfrm>
      </p:grpSpPr>
      <p:sp>
        <p:nvSpPr>
          <p:cNvPr id="573" name="Google Shape;573;p85"/>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574" name="Google Shape;574;p85"/>
          <p:cNvPicPr preferRelativeResize="0"/>
          <p:nvPr/>
        </p:nvPicPr>
        <p:blipFill>
          <a:blip r:embed="rId2">
            <a:alphaModFix/>
          </a:blip>
          <a:stretch>
            <a:fillRect/>
          </a:stretch>
        </p:blipFill>
        <p:spPr>
          <a:xfrm>
            <a:off x="277263" y="4842749"/>
            <a:ext cx="880328" cy="254050"/>
          </a:xfrm>
          <a:prstGeom prst="rect">
            <a:avLst/>
          </a:prstGeom>
          <a:noFill/>
          <a:ln>
            <a:noFill/>
          </a:ln>
        </p:spPr>
      </p:pic>
      <p:pic>
        <p:nvPicPr>
          <p:cNvPr id="575" name="Google Shape;575;p85"/>
          <p:cNvPicPr preferRelativeResize="0"/>
          <p:nvPr/>
        </p:nvPicPr>
        <p:blipFill rotWithShape="1">
          <a:blip r:embed="rId3">
            <a:alphaModFix/>
          </a:blip>
          <a:srcRect b="28472" l="31223" r="33571" t="19446"/>
          <a:stretch/>
        </p:blipFill>
        <p:spPr>
          <a:xfrm>
            <a:off x="1090800" y="1310156"/>
            <a:ext cx="801624" cy="558001"/>
          </a:xfrm>
          <a:prstGeom prst="rect">
            <a:avLst/>
          </a:prstGeom>
          <a:noFill/>
          <a:ln>
            <a:noFill/>
          </a:ln>
        </p:spPr>
      </p:pic>
      <p:pic>
        <p:nvPicPr>
          <p:cNvPr id="576" name="Google Shape;576;p85"/>
          <p:cNvPicPr preferRelativeResize="0"/>
          <p:nvPr/>
        </p:nvPicPr>
        <p:blipFill rotWithShape="1">
          <a:blip r:embed="rId3">
            <a:alphaModFix/>
          </a:blip>
          <a:srcRect b="28472" l="31223" r="33571" t="19446"/>
          <a:stretch/>
        </p:blipFill>
        <p:spPr>
          <a:xfrm rot="10800000">
            <a:off x="6994901" y="2707968"/>
            <a:ext cx="791899" cy="558001"/>
          </a:xfrm>
          <a:prstGeom prst="rect">
            <a:avLst/>
          </a:prstGeom>
          <a:noFill/>
          <a:ln>
            <a:noFill/>
          </a:ln>
        </p:spPr>
      </p:pic>
      <p:sp>
        <p:nvSpPr>
          <p:cNvPr id="577" name="Google Shape;577;p85"/>
          <p:cNvSpPr txBox="1"/>
          <p:nvPr/>
        </p:nvSpPr>
        <p:spPr>
          <a:xfrm>
            <a:off x="1997313" y="1510575"/>
            <a:ext cx="4892700" cy="15690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1200"/>
              </a:spcAft>
              <a:buNone/>
            </a:pPr>
            <a:r>
              <a:rPr lang="en" sz="2400">
                <a:solidFill>
                  <a:srgbClr val="FFFFFF"/>
                </a:solidFill>
                <a:latin typeface="Proxima Nova"/>
                <a:ea typeface="Proxima Nova"/>
                <a:cs typeface="Proxima Nova"/>
                <a:sym typeface="Proxima Nova"/>
              </a:rPr>
              <a:t>Click to add theme style.</a:t>
            </a:r>
            <a:endParaRPr sz="2400">
              <a:solidFill>
                <a:srgbClr val="FFFFFF"/>
              </a:solidFill>
              <a:latin typeface="Proxima Nova"/>
              <a:ea typeface="Proxima Nova"/>
              <a:cs typeface="Proxima Nova"/>
              <a:sym typeface="Proxima Nova"/>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pact">
  <p:cSld name="CAPTION_ONLY_1_2_1">
    <p:bg>
      <p:bgPr>
        <a:solidFill>
          <a:schemeClr val="lt2"/>
        </a:solidFill>
      </p:bgPr>
    </p:bg>
    <p:spTree>
      <p:nvGrpSpPr>
        <p:cNvPr id="578" name="Shape 578"/>
        <p:cNvGrpSpPr/>
        <p:nvPr/>
      </p:nvGrpSpPr>
      <p:grpSpPr>
        <a:xfrm>
          <a:off x="0" y="0"/>
          <a:ext cx="0" cy="0"/>
          <a:chOff x="0" y="0"/>
          <a:chExt cx="0" cy="0"/>
        </a:xfrm>
      </p:grpSpPr>
      <p:sp>
        <p:nvSpPr>
          <p:cNvPr id="579" name="Google Shape;579;p86"/>
          <p:cNvSpPr/>
          <p:nvPr/>
        </p:nvSpPr>
        <p:spPr>
          <a:xfrm>
            <a:off x="-6900" y="0"/>
            <a:ext cx="9157800" cy="1218300"/>
          </a:xfrm>
          <a:prstGeom prst="rect">
            <a:avLst/>
          </a:prstGeom>
          <a:solidFill>
            <a:schemeClr val="lt1"/>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roxima Nova"/>
              <a:ea typeface="Proxima Nova"/>
              <a:cs typeface="Proxima Nova"/>
              <a:sym typeface="Proxima Nova"/>
            </a:endParaRPr>
          </a:p>
        </p:txBody>
      </p:sp>
      <p:sp>
        <p:nvSpPr>
          <p:cNvPr id="580" name="Google Shape;580;p86"/>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pic>
        <p:nvPicPr>
          <p:cNvPr id="581" name="Google Shape;581;p86"/>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582" name="Google Shape;582;p86"/>
          <p:cNvSpPr txBox="1"/>
          <p:nvPr/>
        </p:nvSpPr>
        <p:spPr>
          <a:xfrm>
            <a:off x="336575" y="140250"/>
            <a:ext cx="7811700" cy="53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300">
              <a:solidFill>
                <a:schemeClr val="accent1"/>
              </a:solidFill>
              <a:latin typeface="Proxima Nova"/>
              <a:ea typeface="Proxima Nova"/>
              <a:cs typeface="Proxima Nova"/>
              <a:sym typeface="Proxima Nova"/>
            </a:endParaRPr>
          </a:p>
        </p:txBody>
      </p:sp>
      <p:sp>
        <p:nvSpPr>
          <p:cNvPr id="583" name="Google Shape;583;p86"/>
          <p:cNvSpPr txBox="1"/>
          <p:nvPr>
            <p:ph type="title"/>
          </p:nvPr>
        </p:nvSpPr>
        <p:spPr>
          <a:xfrm>
            <a:off x="159725" y="12940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pact 2">
  <p:cSld name="CAPTION_ONLY_1_2_1_1">
    <p:bg>
      <p:bgPr>
        <a:solidFill>
          <a:schemeClr val="accent3"/>
        </a:solidFill>
      </p:bgPr>
    </p:bg>
    <p:spTree>
      <p:nvGrpSpPr>
        <p:cNvPr id="584" name="Shape 584"/>
        <p:cNvGrpSpPr/>
        <p:nvPr/>
      </p:nvGrpSpPr>
      <p:grpSpPr>
        <a:xfrm>
          <a:off x="0" y="0"/>
          <a:ext cx="0" cy="0"/>
          <a:chOff x="0" y="0"/>
          <a:chExt cx="0" cy="0"/>
        </a:xfrm>
      </p:grpSpPr>
      <p:sp>
        <p:nvSpPr>
          <p:cNvPr id="585" name="Google Shape;585;p87"/>
          <p:cNvSpPr/>
          <p:nvPr/>
        </p:nvSpPr>
        <p:spPr>
          <a:xfrm>
            <a:off x="-6900" y="0"/>
            <a:ext cx="9157800" cy="12375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roxima Nova"/>
              <a:ea typeface="Proxima Nova"/>
              <a:cs typeface="Proxima Nova"/>
              <a:sym typeface="Proxima Nova"/>
            </a:endParaRPr>
          </a:p>
        </p:txBody>
      </p:sp>
      <p:sp>
        <p:nvSpPr>
          <p:cNvPr id="586" name="Google Shape;586;p87"/>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pic>
        <p:nvPicPr>
          <p:cNvPr id="587" name="Google Shape;587;p87"/>
          <p:cNvPicPr preferRelativeResize="0"/>
          <p:nvPr/>
        </p:nvPicPr>
        <p:blipFill>
          <a:blip r:embed="rId2">
            <a:alphaModFix/>
          </a:blip>
          <a:stretch>
            <a:fillRect/>
          </a:stretch>
        </p:blipFill>
        <p:spPr>
          <a:xfrm>
            <a:off x="277263" y="4842749"/>
            <a:ext cx="880328" cy="254050"/>
          </a:xfrm>
          <a:prstGeom prst="rect">
            <a:avLst/>
          </a:prstGeom>
          <a:noFill/>
          <a:ln>
            <a:noFill/>
          </a:ln>
        </p:spPr>
      </p:pic>
      <p:sp>
        <p:nvSpPr>
          <p:cNvPr id="588" name="Google Shape;588;p87"/>
          <p:cNvSpPr txBox="1"/>
          <p:nvPr/>
        </p:nvSpPr>
        <p:spPr>
          <a:xfrm>
            <a:off x="336575" y="140250"/>
            <a:ext cx="7811700" cy="53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300">
              <a:solidFill>
                <a:schemeClr val="accent1"/>
              </a:solidFill>
              <a:latin typeface="Proxima Nova"/>
              <a:ea typeface="Proxima Nova"/>
              <a:cs typeface="Proxima Nova"/>
              <a:sym typeface="Proxima Nova"/>
            </a:endParaRPr>
          </a:p>
        </p:txBody>
      </p:sp>
      <p:sp>
        <p:nvSpPr>
          <p:cNvPr id="589" name="Google Shape;589;p87"/>
          <p:cNvSpPr txBox="1"/>
          <p:nvPr>
            <p:ph type="title"/>
          </p:nvPr>
        </p:nvSpPr>
        <p:spPr>
          <a:xfrm>
            <a:off x="159725" y="12940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unch">
  <p:cSld name="CAPTION_ONLY_1_1">
    <p:spTree>
      <p:nvGrpSpPr>
        <p:cNvPr id="590" name="Shape 590"/>
        <p:cNvGrpSpPr/>
        <p:nvPr/>
      </p:nvGrpSpPr>
      <p:grpSpPr>
        <a:xfrm>
          <a:off x="0" y="0"/>
          <a:ext cx="0" cy="0"/>
          <a:chOff x="0" y="0"/>
          <a:chExt cx="0" cy="0"/>
        </a:xfrm>
      </p:grpSpPr>
      <p:pic>
        <p:nvPicPr>
          <p:cNvPr id="591" name="Google Shape;591;p88"/>
          <p:cNvPicPr preferRelativeResize="0"/>
          <p:nvPr/>
        </p:nvPicPr>
        <p:blipFill rotWithShape="1">
          <a:blip r:embed="rId2">
            <a:alphaModFix/>
          </a:blip>
          <a:srcRect b="0" l="7587" r="0" t="0"/>
          <a:stretch/>
        </p:blipFill>
        <p:spPr>
          <a:xfrm>
            <a:off x="0" y="0"/>
            <a:ext cx="9144000" cy="5143500"/>
          </a:xfrm>
          <a:prstGeom prst="rect">
            <a:avLst/>
          </a:prstGeom>
          <a:noFill/>
          <a:ln>
            <a:noFill/>
          </a:ln>
        </p:spPr>
      </p:pic>
      <p:sp>
        <p:nvSpPr>
          <p:cNvPr id="592" name="Google Shape;592;p88"/>
          <p:cNvSpPr/>
          <p:nvPr/>
        </p:nvSpPr>
        <p:spPr>
          <a:xfrm>
            <a:off x="125" y="0"/>
            <a:ext cx="9144000" cy="5210700"/>
          </a:xfrm>
          <a:prstGeom prst="rect">
            <a:avLst/>
          </a:prstGeom>
          <a:solidFill>
            <a:srgbClr val="2A6694">
              <a:alpha val="59220"/>
            </a:srgbClr>
          </a:solidFill>
          <a:ln cap="flat" cmpd="sng" w="9525">
            <a:solidFill>
              <a:srgbClr val="869EA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3" name="Google Shape;593;p88"/>
          <p:cNvSpPr txBox="1"/>
          <p:nvPr/>
        </p:nvSpPr>
        <p:spPr>
          <a:xfrm>
            <a:off x="2349375" y="1863881"/>
            <a:ext cx="4250700" cy="1079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4800">
                <a:solidFill>
                  <a:srgbClr val="FFFFFF"/>
                </a:solidFill>
                <a:latin typeface="Proxima Nova"/>
                <a:ea typeface="Proxima Nova"/>
                <a:cs typeface="Proxima Nova"/>
                <a:sym typeface="Proxima Nova"/>
              </a:rPr>
              <a:t>Lunch</a:t>
            </a:r>
            <a:endParaRPr b="1" sz="4800">
              <a:solidFill>
                <a:srgbClr val="FFFFFF"/>
              </a:solidFill>
              <a:latin typeface="Proxima Nova"/>
              <a:ea typeface="Proxima Nova"/>
              <a:cs typeface="Proxima Nova"/>
              <a:sym typeface="Proxima Nova"/>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reak">
  <p:cSld name="CAPTION_ONLY_1_1_2">
    <p:spTree>
      <p:nvGrpSpPr>
        <p:cNvPr id="594" name="Shape 594"/>
        <p:cNvGrpSpPr/>
        <p:nvPr/>
      </p:nvGrpSpPr>
      <p:grpSpPr>
        <a:xfrm>
          <a:off x="0" y="0"/>
          <a:ext cx="0" cy="0"/>
          <a:chOff x="0" y="0"/>
          <a:chExt cx="0" cy="0"/>
        </a:xfrm>
      </p:grpSpPr>
      <p:pic>
        <p:nvPicPr>
          <p:cNvPr id="595" name="Google Shape;595;p89"/>
          <p:cNvPicPr preferRelativeResize="0"/>
          <p:nvPr/>
        </p:nvPicPr>
        <p:blipFill rotWithShape="1">
          <a:blip r:embed="rId2">
            <a:alphaModFix/>
          </a:blip>
          <a:srcRect b="-5555" l="15486" r="17730" t="-5555"/>
          <a:stretch/>
        </p:blipFill>
        <p:spPr>
          <a:xfrm>
            <a:off x="1766325" y="-250406"/>
            <a:ext cx="7377680" cy="5143500"/>
          </a:xfrm>
          <a:custGeom>
            <a:rect b="b" l="l" r="r" t="t"/>
            <a:pathLst>
              <a:path extrusionOk="0" h="6858000" w="6278877">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a:noFill/>
          <a:ln>
            <a:noFill/>
          </a:ln>
        </p:spPr>
      </p:pic>
      <p:sp>
        <p:nvSpPr>
          <p:cNvPr id="596" name="Google Shape;596;p89"/>
          <p:cNvSpPr txBox="1"/>
          <p:nvPr/>
        </p:nvSpPr>
        <p:spPr>
          <a:xfrm>
            <a:off x="298525" y="1834450"/>
            <a:ext cx="1320900" cy="7659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b="1" lang="en" sz="2800">
                <a:solidFill>
                  <a:schemeClr val="dk1"/>
                </a:solidFill>
                <a:latin typeface="Century Gothic"/>
                <a:ea typeface="Century Gothic"/>
                <a:cs typeface="Century Gothic"/>
                <a:sym typeface="Century Gothic"/>
              </a:rPr>
              <a:t>Break</a:t>
            </a:r>
            <a:endParaRPr b="1" sz="2800">
              <a:solidFill>
                <a:schemeClr val="dk1"/>
              </a:solidFill>
              <a:latin typeface="Century Gothic"/>
              <a:ea typeface="Century Gothic"/>
              <a:cs typeface="Century Gothic"/>
              <a:sym typeface="Century Gothic"/>
            </a:endParaRPr>
          </a:p>
        </p:txBody>
      </p:sp>
      <p:pic>
        <p:nvPicPr>
          <p:cNvPr id="597" name="Google Shape;597;p89"/>
          <p:cNvPicPr preferRelativeResize="0"/>
          <p:nvPr/>
        </p:nvPicPr>
        <p:blipFill rotWithShape="1">
          <a:blip r:embed="rId3">
            <a:alphaModFix/>
          </a:blip>
          <a:srcRect b="14831" l="4949" r="20960" t="17477"/>
          <a:stretch/>
        </p:blipFill>
        <p:spPr>
          <a:xfrm>
            <a:off x="265498" y="4832297"/>
            <a:ext cx="887875" cy="268427"/>
          </a:xfrm>
          <a:prstGeom prst="rect">
            <a:avLst/>
          </a:prstGeom>
          <a:noFill/>
          <a:ln>
            <a:noFill/>
          </a:ln>
        </p:spPr>
      </p:pic>
    </p:spTree>
  </p:cSld>
  <p:clrMapOvr>
    <a:masterClrMapping/>
  </p:clrMapOvr>
</p:sldLayout>
</file>

<file path=ppt/slideLayouts/slideLayout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t Bright Blue">
  <p:cSld name="CAPTION_ONLY_1_1_1">
    <p:bg>
      <p:bgPr>
        <a:solidFill>
          <a:schemeClr val="dk2"/>
        </a:solidFill>
      </p:bgPr>
    </p:bg>
    <p:spTree>
      <p:nvGrpSpPr>
        <p:cNvPr id="598" name="Shape 598"/>
        <p:cNvGrpSpPr/>
        <p:nvPr/>
      </p:nvGrpSpPr>
      <p:grpSpPr>
        <a:xfrm>
          <a:off x="0" y="0"/>
          <a:ext cx="0" cy="0"/>
          <a:chOff x="0" y="0"/>
          <a:chExt cx="0" cy="0"/>
        </a:xfrm>
      </p:grpSpPr>
      <p:sp>
        <p:nvSpPr>
          <p:cNvPr id="599" name="Google Shape;599;p90"/>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600" name="Google Shape;600;p90"/>
          <p:cNvPicPr preferRelativeResize="0"/>
          <p:nvPr/>
        </p:nvPicPr>
        <p:blipFill rotWithShape="1">
          <a:blip r:embed="rId2">
            <a:alphaModFix/>
          </a:blip>
          <a:srcRect b="20159" l="25998" r="28092" t="21254"/>
          <a:stretch/>
        </p:blipFill>
        <p:spPr>
          <a:xfrm>
            <a:off x="428600" y="1409400"/>
            <a:ext cx="3470198" cy="2128294"/>
          </a:xfrm>
          <a:prstGeom prst="rect">
            <a:avLst/>
          </a:prstGeom>
          <a:noFill/>
          <a:ln>
            <a:noFill/>
          </a:ln>
        </p:spPr>
      </p:pic>
      <p:pic>
        <p:nvPicPr>
          <p:cNvPr id="601" name="Google Shape;601;p90"/>
          <p:cNvPicPr preferRelativeResize="0"/>
          <p:nvPr/>
        </p:nvPicPr>
        <p:blipFill>
          <a:blip r:embed="rId3">
            <a:alphaModFix/>
          </a:blip>
          <a:stretch>
            <a:fillRect/>
          </a:stretch>
        </p:blipFill>
        <p:spPr>
          <a:xfrm>
            <a:off x="277263" y="4842749"/>
            <a:ext cx="880328" cy="254050"/>
          </a:xfrm>
          <a:prstGeom prst="rect">
            <a:avLst/>
          </a:prstGeom>
          <a:noFill/>
          <a:ln>
            <a:noFill/>
          </a:ln>
        </p:spPr>
      </p:pic>
      <p:sp>
        <p:nvSpPr>
          <p:cNvPr id="602" name="Google Shape;602;p90"/>
          <p:cNvSpPr txBox="1"/>
          <p:nvPr>
            <p:ph idx="1" type="body"/>
          </p:nvPr>
        </p:nvSpPr>
        <p:spPr>
          <a:xfrm>
            <a:off x="4807500" y="863550"/>
            <a:ext cx="4036800" cy="3416400"/>
          </a:xfrm>
          <a:prstGeom prst="rect">
            <a:avLst/>
          </a:prstGeom>
        </p:spPr>
        <p:txBody>
          <a:bodyPr anchorCtr="0" anchor="t" bIns="91425" lIns="91425" spcFirstLastPara="1" rIns="91425" wrap="square" tIns="91425">
            <a:normAutofit/>
          </a:bodyPr>
          <a:lstStyle>
            <a:lvl1pPr indent="-374650" lvl="0" marL="457200" rtl="0">
              <a:lnSpc>
                <a:spcPct val="115000"/>
              </a:lnSpc>
              <a:spcBef>
                <a:spcPts val="0"/>
              </a:spcBef>
              <a:spcAft>
                <a:spcPts val="0"/>
              </a:spcAft>
              <a:buClr>
                <a:schemeClr val="accent3"/>
              </a:buClr>
              <a:buSzPts val="2300"/>
              <a:buFont typeface="Proxima Nova"/>
              <a:buChar char="●"/>
              <a:defRPr>
                <a:solidFill>
                  <a:schemeClr val="accent1"/>
                </a:solidFill>
                <a:latin typeface="Proxima Nova"/>
                <a:ea typeface="Proxima Nova"/>
                <a:cs typeface="Proxima Nova"/>
                <a:sym typeface="Proxima Nova"/>
              </a:defRPr>
            </a:lvl1pPr>
            <a:lvl2pPr indent="-361950" lvl="1" marL="914400" rtl="0">
              <a:lnSpc>
                <a:spcPct val="115000"/>
              </a:lnSpc>
              <a:spcBef>
                <a:spcPts val="0"/>
              </a:spcBef>
              <a:spcAft>
                <a:spcPts val="0"/>
              </a:spcAft>
              <a:buClr>
                <a:schemeClr val="accent3"/>
              </a:buClr>
              <a:buSzPts val="2100"/>
              <a:buChar char="○"/>
              <a:defRPr sz="2100">
                <a:solidFill>
                  <a:schemeClr val="accent1"/>
                </a:solidFill>
              </a:defRPr>
            </a:lvl2pPr>
            <a:lvl3pPr indent="-342900" lvl="2" marL="1371600" rtl="0">
              <a:lnSpc>
                <a:spcPct val="115000"/>
              </a:lnSpc>
              <a:spcBef>
                <a:spcPts val="0"/>
              </a:spcBef>
              <a:spcAft>
                <a:spcPts val="0"/>
              </a:spcAft>
              <a:buClr>
                <a:schemeClr val="accent3"/>
              </a:buClr>
              <a:buSzPts val="1800"/>
              <a:buFont typeface="Proxima Nova"/>
              <a:buChar char="■"/>
              <a:defRPr>
                <a:solidFill>
                  <a:schemeClr val="accent1"/>
                </a:solidFill>
                <a:latin typeface="Proxima Nova"/>
                <a:ea typeface="Proxima Nova"/>
                <a:cs typeface="Proxima Nova"/>
                <a:sym typeface="Proxima Nova"/>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t Dark Blue ">
  <p:cSld name="CAPTION_ONLY_1_1_1_2">
    <p:bg>
      <p:bgPr>
        <a:solidFill>
          <a:schemeClr val="dk1"/>
        </a:solidFill>
      </p:bgPr>
    </p:bg>
    <p:spTree>
      <p:nvGrpSpPr>
        <p:cNvPr id="603" name="Shape 603"/>
        <p:cNvGrpSpPr/>
        <p:nvPr/>
      </p:nvGrpSpPr>
      <p:grpSpPr>
        <a:xfrm>
          <a:off x="0" y="0"/>
          <a:ext cx="0" cy="0"/>
          <a:chOff x="0" y="0"/>
          <a:chExt cx="0" cy="0"/>
        </a:xfrm>
      </p:grpSpPr>
      <p:sp>
        <p:nvSpPr>
          <p:cNvPr id="604" name="Google Shape;604;p91"/>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605" name="Google Shape;605;p91"/>
          <p:cNvPicPr preferRelativeResize="0"/>
          <p:nvPr/>
        </p:nvPicPr>
        <p:blipFill rotWithShape="1">
          <a:blip r:embed="rId2">
            <a:alphaModFix/>
          </a:blip>
          <a:srcRect b="20159" l="25998" r="28092" t="21254"/>
          <a:stretch/>
        </p:blipFill>
        <p:spPr>
          <a:xfrm>
            <a:off x="428600" y="1409400"/>
            <a:ext cx="3470198" cy="2128294"/>
          </a:xfrm>
          <a:prstGeom prst="rect">
            <a:avLst/>
          </a:prstGeom>
          <a:noFill/>
          <a:ln>
            <a:noFill/>
          </a:ln>
        </p:spPr>
      </p:pic>
      <p:pic>
        <p:nvPicPr>
          <p:cNvPr id="606" name="Google Shape;606;p91"/>
          <p:cNvPicPr preferRelativeResize="0"/>
          <p:nvPr/>
        </p:nvPicPr>
        <p:blipFill>
          <a:blip r:embed="rId3">
            <a:alphaModFix/>
          </a:blip>
          <a:stretch>
            <a:fillRect/>
          </a:stretch>
        </p:blipFill>
        <p:spPr>
          <a:xfrm>
            <a:off x="277263" y="4842749"/>
            <a:ext cx="880328" cy="254050"/>
          </a:xfrm>
          <a:prstGeom prst="rect">
            <a:avLst/>
          </a:prstGeom>
          <a:noFill/>
          <a:ln>
            <a:noFill/>
          </a:ln>
        </p:spPr>
      </p:pic>
      <p:sp>
        <p:nvSpPr>
          <p:cNvPr id="607" name="Google Shape;607;p91"/>
          <p:cNvSpPr txBox="1"/>
          <p:nvPr>
            <p:ph idx="1" type="body"/>
          </p:nvPr>
        </p:nvSpPr>
        <p:spPr>
          <a:xfrm>
            <a:off x="4807500" y="863550"/>
            <a:ext cx="4036800" cy="3416400"/>
          </a:xfrm>
          <a:prstGeom prst="rect">
            <a:avLst/>
          </a:prstGeom>
        </p:spPr>
        <p:txBody>
          <a:bodyPr anchorCtr="0" anchor="t" bIns="91425" lIns="91425" spcFirstLastPara="1" rIns="91425" wrap="square" tIns="91425">
            <a:normAutofit/>
          </a:bodyPr>
          <a:lstStyle>
            <a:lvl1pPr indent="-374650" lvl="0" marL="457200" rtl="0">
              <a:lnSpc>
                <a:spcPct val="115000"/>
              </a:lnSpc>
              <a:spcBef>
                <a:spcPts val="0"/>
              </a:spcBef>
              <a:spcAft>
                <a:spcPts val="0"/>
              </a:spcAft>
              <a:buSzPts val="2300"/>
              <a:buFont typeface="Proxima Nova"/>
              <a:buChar char="●"/>
              <a:defRPr>
                <a:solidFill>
                  <a:schemeClr val="lt1"/>
                </a:solidFill>
                <a:latin typeface="Proxima Nova"/>
                <a:ea typeface="Proxima Nova"/>
                <a:cs typeface="Proxima Nova"/>
                <a:sym typeface="Proxima Nova"/>
              </a:defRPr>
            </a:lvl1pPr>
            <a:lvl2pPr indent="-361950" lvl="1" marL="914400" rtl="0">
              <a:lnSpc>
                <a:spcPct val="115000"/>
              </a:lnSpc>
              <a:spcBef>
                <a:spcPts val="0"/>
              </a:spcBef>
              <a:spcAft>
                <a:spcPts val="0"/>
              </a:spcAft>
              <a:buSzPts val="2100"/>
              <a:buChar char="○"/>
              <a:defRPr sz="2100">
                <a:solidFill>
                  <a:schemeClr val="lt1"/>
                </a:solidFill>
              </a:defRPr>
            </a:lvl2pPr>
            <a:lvl3pPr indent="-342900" lvl="2" marL="1371600" rtl="0">
              <a:lnSpc>
                <a:spcPct val="115000"/>
              </a:lnSpc>
              <a:spcBef>
                <a:spcPts val="0"/>
              </a:spcBef>
              <a:spcAft>
                <a:spcPts val="0"/>
              </a:spcAft>
              <a:buSzPts val="1800"/>
              <a:buChar char="■"/>
              <a:defRPr>
                <a:solidFill>
                  <a:schemeClr val="dk2"/>
                </a:solidFill>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ives">
  <p:cSld name="ONE_COLUMN_TEXT">
    <p:spTree>
      <p:nvGrpSpPr>
        <p:cNvPr id="66" name="Shape 66"/>
        <p:cNvGrpSpPr/>
        <p:nvPr/>
      </p:nvGrpSpPr>
      <p:grpSpPr>
        <a:xfrm>
          <a:off x="0" y="0"/>
          <a:ext cx="0" cy="0"/>
          <a:chOff x="0" y="0"/>
          <a:chExt cx="0" cy="0"/>
        </a:xfrm>
      </p:grpSpPr>
      <p:sp>
        <p:nvSpPr>
          <p:cNvPr id="67" name="Google Shape;67;p10"/>
          <p:cNvSpPr txBox="1"/>
          <p:nvPr>
            <p:ph idx="1" type="body"/>
          </p:nvPr>
        </p:nvSpPr>
        <p:spPr>
          <a:xfrm>
            <a:off x="2970425" y="1397563"/>
            <a:ext cx="5626800" cy="3179400"/>
          </a:xfrm>
          <a:prstGeom prst="rect">
            <a:avLst/>
          </a:prstGeom>
        </p:spPr>
        <p:txBody>
          <a:bodyPr anchorCtr="0" anchor="t" bIns="91425" lIns="91425" spcFirstLastPara="1" rIns="91425" wrap="square" tIns="91425">
            <a:normAutofit/>
          </a:bodyPr>
          <a:lstStyle>
            <a:lvl1pPr indent="-374650" lvl="0" marL="457200">
              <a:spcBef>
                <a:spcPts val="0"/>
              </a:spcBef>
              <a:spcAft>
                <a:spcPts val="0"/>
              </a:spcAft>
              <a:buSzPts val="2300"/>
              <a:buChar char="●"/>
              <a:defRPr sz="2300"/>
            </a:lvl1pPr>
            <a:lvl2pPr indent="-355600" lvl="1" marL="914400">
              <a:spcBef>
                <a:spcPts val="0"/>
              </a:spcBef>
              <a:spcAft>
                <a:spcPts val="0"/>
              </a:spcAft>
              <a:buSzPts val="2000"/>
              <a:buChar char="○"/>
              <a:defRPr sz="2000"/>
            </a:lvl2pPr>
            <a:lvl3pPr indent="-342900" lvl="2" marL="1371600">
              <a:spcBef>
                <a:spcPts val="0"/>
              </a:spcBef>
              <a:spcAft>
                <a:spcPts val="0"/>
              </a:spcAft>
              <a:buSzPts val="1800"/>
              <a:buChar char="■"/>
              <a:defRPr sz="18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69" name="Google Shape;69;p10"/>
          <p:cNvSpPr txBox="1"/>
          <p:nvPr>
            <p:ph type="title"/>
          </p:nvPr>
        </p:nvSpPr>
        <p:spPr>
          <a:xfrm>
            <a:off x="199900" y="1717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pic>
        <p:nvPicPr>
          <p:cNvPr id="70" name="Google Shape;70;p10"/>
          <p:cNvPicPr preferRelativeResize="0"/>
          <p:nvPr/>
        </p:nvPicPr>
        <p:blipFill>
          <a:blip r:embed="rId2">
            <a:alphaModFix/>
          </a:blip>
          <a:stretch>
            <a:fillRect/>
          </a:stretch>
        </p:blipFill>
        <p:spPr>
          <a:xfrm>
            <a:off x="385650" y="1726159"/>
            <a:ext cx="1298587" cy="1268381"/>
          </a:xfrm>
          <a:prstGeom prst="rect">
            <a:avLst/>
          </a:prstGeom>
          <a:noFill/>
          <a:ln>
            <a:noFill/>
          </a:ln>
        </p:spPr>
      </p:pic>
      <p:sp>
        <p:nvSpPr>
          <p:cNvPr id="71" name="Google Shape;71;p10"/>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2" name="Google Shape;72;p10"/>
          <p:cNvPicPr preferRelativeResize="0"/>
          <p:nvPr/>
        </p:nvPicPr>
        <p:blipFill>
          <a:blip r:embed="rId3">
            <a:alphaModFix/>
          </a:blip>
          <a:stretch>
            <a:fillRect/>
          </a:stretch>
        </p:blipFill>
        <p:spPr>
          <a:xfrm>
            <a:off x="277263" y="4842749"/>
            <a:ext cx="660244" cy="190538"/>
          </a:xfrm>
          <a:prstGeom prst="rect">
            <a:avLst/>
          </a:prstGeom>
          <a:noFill/>
          <a:ln>
            <a:noFill/>
          </a:ln>
        </p:spPr>
      </p:pic>
    </p:spTree>
  </p:cSld>
  <p:clrMapOvr>
    <a:masterClrMapping/>
  </p:clrMapOvr>
</p:sldLayout>
</file>

<file path=ppt/slideLayouts/slideLayout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1 1 1 1">
  <p:cSld name="CAPTION_ONLY_1_1_1_1">
    <p:spTree>
      <p:nvGrpSpPr>
        <p:cNvPr id="608" name="Shape 608"/>
        <p:cNvGrpSpPr/>
        <p:nvPr/>
      </p:nvGrpSpPr>
      <p:grpSpPr>
        <a:xfrm>
          <a:off x="0" y="0"/>
          <a:ext cx="0" cy="0"/>
          <a:chOff x="0" y="0"/>
          <a:chExt cx="0" cy="0"/>
        </a:xfrm>
      </p:grpSpPr>
      <p:sp>
        <p:nvSpPr>
          <p:cNvPr id="609" name="Google Shape;609;p92"/>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610" name="Google Shape;610;p92"/>
          <p:cNvPicPr preferRelativeResize="0"/>
          <p:nvPr/>
        </p:nvPicPr>
        <p:blipFill rotWithShape="1">
          <a:blip r:embed="rId2">
            <a:alphaModFix/>
          </a:blip>
          <a:srcRect b="14831" l="4949" r="20960" t="17477"/>
          <a:stretch/>
        </p:blipFill>
        <p:spPr>
          <a:xfrm>
            <a:off x="265498" y="4832297"/>
            <a:ext cx="887875" cy="268427"/>
          </a:xfrm>
          <a:prstGeom prst="rect">
            <a:avLst/>
          </a:prstGeom>
          <a:noFill/>
          <a:ln>
            <a:noFill/>
          </a:ln>
        </p:spPr>
      </p:pic>
    </p:spTree>
  </p:cSld>
  <p:clrMapOvr>
    <a:masterClrMapping/>
  </p:clrMapOvr>
</p:sldLayout>
</file>

<file path=ppt/slideLayouts/slideLayout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11" name="Shape 611"/>
        <p:cNvGrpSpPr/>
        <p:nvPr/>
      </p:nvGrpSpPr>
      <p:grpSpPr>
        <a:xfrm>
          <a:off x="0" y="0"/>
          <a:ext cx="0" cy="0"/>
          <a:chOff x="0" y="0"/>
          <a:chExt cx="0" cy="0"/>
        </a:xfrm>
      </p:grpSpPr>
      <p:sp>
        <p:nvSpPr>
          <p:cNvPr id="612" name="Google Shape;612;p93"/>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dditional Title Slide 1">
  <p:cSld name="BLANK_2">
    <p:spTree>
      <p:nvGrpSpPr>
        <p:cNvPr id="613" name="Shape 613"/>
        <p:cNvGrpSpPr/>
        <p:nvPr/>
      </p:nvGrpSpPr>
      <p:grpSpPr>
        <a:xfrm>
          <a:off x="0" y="0"/>
          <a:ext cx="0" cy="0"/>
          <a:chOff x="0" y="0"/>
          <a:chExt cx="0" cy="0"/>
        </a:xfrm>
      </p:grpSpPr>
      <p:sp>
        <p:nvSpPr>
          <p:cNvPr id="614" name="Google Shape;614;p94"/>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descr="A picture containing floor, indoor, table, wall&#10;&#10;Description generated with very high confidence" id="615" name="Google Shape;615;p94"/>
          <p:cNvPicPr preferRelativeResize="0"/>
          <p:nvPr/>
        </p:nvPicPr>
        <p:blipFill rotWithShape="1">
          <a:blip r:embed="rId2">
            <a:alphaModFix/>
          </a:blip>
          <a:srcRect b="0" l="13389" r="0" t="0"/>
          <a:stretch/>
        </p:blipFill>
        <p:spPr>
          <a:xfrm>
            <a:off x="0" y="-2102"/>
            <a:ext cx="9144001" cy="4453980"/>
          </a:xfrm>
          <a:prstGeom prst="rect">
            <a:avLst/>
          </a:prstGeom>
          <a:noFill/>
          <a:ln>
            <a:noFill/>
          </a:ln>
        </p:spPr>
      </p:pic>
      <p:sp>
        <p:nvSpPr>
          <p:cNvPr id="616" name="Google Shape;616;p94"/>
          <p:cNvSpPr/>
          <p:nvPr/>
        </p:nvSpPr>
        <p:spPr>
          <a:xfrm>
            <a:off x="0" y="2571750"/>
            <a:ext cx="9144967" cy="2578341"/>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rgbClr val="FFFFFF"/>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rgbClr val="FFFFFF"/>
              </a:solidFill>
              <a:latin typeface="Century Gothic"/>
              <a:ea typeface="Century Gothic"/>
              <a:cs typeface="Century Gothic"/>
              <a:sym typeface="Century Gothic"/>
            </a:endParaRPr>
          </a:p>
        </p:txBody>
      </p:sp>
      <p:sp>
        <p:nvSpPr>
          <p:cNvPr id="617" name="Google Shape;617;p94"/>
          <p:cNvSpPr txBox="1"/>
          <p:nvPr/>
        </p:nvSpPr>
        <p:spPr>
          <a:xfrm>
            <a:off x="236600" y="3495236"/>
            <a:ext cx="5476800" cy="58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1000"/>
              </a:spcAft>
              <a:buNone/>
            </a:pPr>
            <a:r>
              <a:rPr b="1" lang="en" sz="3000">
                <a:solidFill>
                  <a:schemeClr val="dk1"/>
                </a:solidFill>
                <a:latin typeface="Century Gothic"/>
                <a:ea typeface="Century Gothic"/>
                <a:cs typeface="Century Gothic"/>
                <a:sym typeface="Century Gothic"/>
              </a:rPr>
              <a:t>Click to edit content</a:t>
            </a:r>
            <a:endParaRPr b="1" sz="3000">
              <a:solidFill>
                <a:schemeClr val="dk1"/>
              </a:solidFill>
              <a:latin typeface="Century Gothic"/>
              <a:ea typeface="Century Gothic"/>
              <a:cs typeface="Century Gothic"/>
              <a:sym typeface="Century Gothic"/>
            </a:endParaRPr>
          </a:p>
        </p:txBody>
      </p:sp>
      <p:pic>
        <p:nvPicPr>
          <p:cNvPr id="618" name="Google Shape;618;p94"/>
          <p:cNvPicPr preferRelativeResize="0"/>
          <p:nvPr/>
        </p:nvPicPr>
        <p:blipFill rotWithShape="1">
          <a:blip r:embed="rId3">
            <a:alphaModFix/>
          </a:blip>
          <a:srcRect b="14831" l="4949" r="20960" t="17477"/>
          <a:stretch/>
        </p:blipFill>
        <p:spPr>
          <a:xfrm>
            <a:off x="265498" y="4832297"/>
            <a:ext cx="887875" cy="268427"/>
          </a:xfrm>
          <a:prstGeom prst="rect">
            <a:avLst/>
          </a:prstGeom>
          <a:noFill/>
          <a:ln>
            <a:noFill/>
          </a:ln>
        </p:spPr>
      </p:pic>
      <p:sp>
        <p:nvSpPr>
          <p:cNvPr id="619" name="Google Shape;619;p94"/>
          <p:cNvSpPr txBox="1"/>
          <p:nvPr/>
        </p:nvSpPr>
        <p:spPr>
          <a:xfrm>
            <a:off x="265500" y="4212513"/>
            <a:ext cx="5476800" cy="31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1000"/>
              </a:spcAft>
              <a:buNone/>
            </a:pPr>
            <a:r>
              <a:rPr b="1" lang="en" sz="2100">
                <a:solidFill>
                  <a:schemeClr val="accent1"/>
                </a:solidFill>
                <a:latin typeface="Proxima Nova"/>
                <a:ea typeface="Proxima Nova"/>
                <a:cs typeface="Proxima Nova"/>
                <a:sym typeface="Proxima Nova"/>
              </a:rPr>
              <a:t>Click to edit content</a:t>
            </a:r>
            <a:endParaRPr b="1" sz="2100">
              <a:solidFill>
                <a:schemeClr val="accent1"/>
              </a:solidFill>
              <a:latin typeface="Proxima Nova"/>
              <a:ea typeface="Proxima Nova"/>
              <a:cs typeface="Proxima Nova"/>
              <a:sym typeface="Proxima Nova"/>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dditional Title Slide 4">
  <p:cSld name="BLANK_2_1_1_1">
    <p:spTree>
      <p:nvGrpSpPr>
        <p:cNvPr id="620" name="Shape 620"/>
        <p:cNvGrpSpPr/>
        <p:nvPr/>
      </p:nvGrpSpPr>
      <p:grpSpPr>
        <a:xfrm>
          <a:off x="0" y="0"/>
          <a:ext cx="0" cy="0"/>
          <a:chOff x="0" y="0"/>
          <a:chExt cx="0" cy="0"/>
        </a:xfrm>
      </p:grpSpPr>
      <p:sp>
        <p:nvSpPr>
          <p:cNvPr id="621" name="Google Shape;621;p95"/>
          <p:cNvSpPr/>
          <p:nvPr/>
        </p:nvSpPr>
        <p:spPr>
          <a:xfrm>
            <a:off x="-43275" y="-15750"/>
            <a:ext cx="4110600" cy="3549600"/>
          </a:xfrm>
          <a:prstGeom prst="rect">
            <a:avLst/>
          </a:prstGeom>
          <a:solidFill>
            <a:srgbClr val="014665"/>
          </a:solidFill>
          <a:ln>
            <a:noFill/>
          </a:ln>
        </p:spPr>
        <p:txBody>
          <a:bodyPr anchorCtr="0" anchor="ctr" bIns="82300" lIns="82300" spcFirstLastPara="1" rIns="82300" wrap="square" tIns="82300">
            <a:noAutofit/>
          </a:bodyPr>
          <a:lstStyle/>
          <a:p>
            <a:pPr indent="0" lvl="0" marL="0" rtl="0" algn="l">
              <a:spcBef>
                <a:spcPts val="0"/>
              </a:spcBef>
              <a:spcAft>
                <a:spcPts val="0"/>
              </a:spcAft>
              <a:buNone/>
            </a:pPr>
            <a:r>
              <a:t/>
            </a:r>
            <a:endParaRPr sz="1300">
              <a:solidFill>
                <a:srgbClr val="FFFFFF"/>
              </a:solidFill>
            </a:endParaRPr>
          </a:p>
        </p:txBody>
      </p:sp>
      <p:sp>
        <p:nvSpPr>
          <p:cNvPr id="622" name="Google Shape;622;p95"/>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623" name="Google Shape;623;p95"/>
          <p:cNvPicPr preferRelativeResize="0"/>
          <p:nvPr/>
        </p:nvPicPr>
        <p:blipFill rotWithShape="1">
          <a:blip r:embed="rId2">
            <a:alphaModFix/>
          </a:blip>
          <a:srcRect b="14831" l="4949" r="20960" t="17477"/>
          <a:stretch/>
        </p:blipFill>
        <p:spPr>
          <a:xfrm>
            <a:off x="265498" y="4832297"/>
            <a:ext cx="887875" cy="268427"/>
          </a:xfrm>
          <a:prstGeom prst="rect">
            <a:avLst/>
          </a:prstGeom>
          <a:noFill/>
          <a:ln>
            <a:noFill/>
          </a:ln>
        </p:spPr>
      </p:pic>
      <p:sp>
        <p:nvSpPr>
          <p:cNvPr id="624" name="Google Shape;624;p95"/>
          <p:cNvSpPr txBox="1"/>
          <p:nvPr/>
        </p:nvSpPr>
        <p:spPr>
          <a:xfrm>
            <a:off x="1833600" y="4059638"/>
            <a:ext cx="5476800" cy="310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1000"/>
              </a:spcAft>
              <a:buNone/>
            </a:pPr>
            <a:r>
              <a:rPr b="1" lang="en" sz="2600">
                <a:solidFill>
                  <a:schemeClr val="accent1"/>
                </a:solidFill>
                <a:latin typeface="Proxima Nova"/>
                <a:ea typeface="Proxima Nova"/>
                <a:cs typeface="Proxima Nova"/>
                <a:sym typeface="Proxima Nova"/>
              </a:rPr>
              <a:t>Click to edit content</a:t>
            </a:r>
            <a:endParaRPr b="1" sz="2600">
              <a:solidFill>
                <a:schemeClr val="accent1"/>
              </a:solidFill>
              <a:latin typeface="Proxima Nova"/>
              <a:ea typeface="Proxima Nova"/>
              <a:cs typeface="Proxima Nova"/>
              <a:sym typeface="Proxima Nova"/>
            </a:endParaRPr>
          </a:p>
        </p:txBody>
      </p:sp>
      <p:sp>
        <p:nvSpPr>
          <p:cNvPr id="625" name="Google Shape;625;p95"/>
          <p:cNvSpPr txBox="1"/>
          <p:nvPr/>
        </p:nvSpPr>
        <p:spPr>
          <a:xfrm>
            <a:off x="232425" y="755300"/>
            <a:ext cx="3559200" cy="1279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1000"/>
              </a:spcAft>
              <a:buNone/>
            </a:pPr>
            <a:r>
              <a:rPr b="1" lang="en" sz="3000">
                <a:solidFill>
                  <a:schemeClr val="lt1"/>
                </a:solidFill>
                <a:latin typeface="Century Gothic"/>
                <a:ea typeface="Century Gothic"/>
                <a:cs typeface="Century Gothic"/>
                <a:sym typeface="Century Gothic"/>
              </a:rPr>
              <a:t>Click to edit content</a:t>
            </a:r>
            <a:endParaRPr b="1" sz="3000">
              <a:solidFill>
                <a:schemeClr val="lt1"/>
              </a:solidFill>
              <a:latin typeface="Century Gothic"/>
              <a:ea typeface="Century Gothic"/>
              <a:cs typeface="Century Gothic"/>
              <a:sym typeface="Century Gothic"/>
            </a:endParaRPr>
          </a:p>
        </p:txBody>
      </p:sp>
      <p:pic>
        <p:nvPicPr>
          <p:cNvPr id="626" name="Google Shape;626;p95"/>
          <p:cNvPicPr preferRelativeResize="0"/>
          <p:nvPr/>
        </p:nvPicPr>
        <p:blipFill rotWithShape="1">
          <a:blip r:embed="rId3">
            <a:alphaModFix/>
          </a:blip>
          <a:srcRect b="0" l="-5265" r="24135" t="0"/>
          <a:stretch/>
        </p:blipFill>
        <p:spPr>
          <a:xfrm>
            <a:off x="3711225" y="-15750"/>
            <a:ext cx="5486249" cy="3549526"/>
          </a:xfrm>
          <a:prstGeom prst="rect">
            <a:avLst/>
          </a:prstGeom>
          <a:noFill/>
          <a:ln>
            <a:noFill/>
          </a:ln>
        </p:spPr>
      </p:pic>
    </p:spTree>
  </p:cSld>
  <p:clrMapOvr>
    <a:masterClrMapping/>
  </p:clrMapOvr>
</p:sldLayout>
</file>

<file path=ppt/slideLayouts/slideLayout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act Us ">
  <p:cSld name="CUSTOM">
    <p:spTree>
      <p:nvGrpSpPr>
        <p:cNvPr id="627" name="Shape 627"/>
        <p:cNvGrpSpPr/>
        <p:nvPr/>
      </p:nvGrpSpPr>
      <p:grpSpPr>
        <a:xfrm>
          <a:off x="0" y="0"/>
          <a:ext cx="0" cy="0"/>
          <a:chOff x="0" y="0"/>
          <a:chExt cx="0" cy="0"/>
        </a:xfrm>
      </p:grpSpPr>
      <p:sp>
        <p:nvSpPr>
          <p:cNvPr id="628" name="Google Shape;628;p96"/>
          <p:cNvSpPr txBox="1"/>
          <p:nvPr/>
        </p:nvSpPr>
        <p:spPr>
          <a:xfrm>
            <a:off x="1338738" y="114025"/>
            <a:ext cx="6466500" cy="545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500">
                <a:solidFill>
                  <a:schemeClr val="dk1"/>
                </a:solidFill>
                <a:latin typeface="Century Gothic"/>
                <a:ea typeface="Century Gothic"/>
                <a:cs typeface="Century Gothic"/>
                <a:sym typeface="Century Gothic"/>
              </a:rPr>
              <a:t>Click to edit theme</a:t>
            </a:r>
            <a:endParaRPr b="1" sz="2500">
              <a:solidFill>
                <a:schemeClr val="dk1"/>
              </a:solidFill>
              <a:latin typeface="Century Gothic"/>
              <a:ea typeface="Century Gothic"/>
              <a:cs typeface="Century Gothic"/>
              <a:sym typeface="Century Gothic"/>
            </a:endParaRPr>
          </a:p>
        </p:txBody>
      </p:sp>
      <p:sp>
        <p:nvSpPr>
          <p:cNvPr id="629" name="Google Shape;629;p96"/>
          <p:cNvSpPr txBox="1"/>
          <p:nvPr/>
        </p:nvSpPr>
        <p:spPr>
          <a:xfrm>
            <a:off x="3223713" y="775300"/>
            <a:ext cx="2745000" cy="515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100">
                <a:solidFill>
                  <a:schemeClr val="accent1"/>
                </a:solidFill>
                <a:latin typeface="Proxima Nova"/>
                <a:ea typeface="Proxima Nova"/>
                <a:cs typeface="Proxima Nova"/>
                <a:sym typeface="Proxima Nova"/>
              </a:rPr>
              <a:t>Click to edit subheading</a:t>
            </a:r>
            <a:endParaRPr sz="2100">
              <a:solidFill>
                <a:schemeClr val="accent1"/>
              </a:solidFill>
              <a:latin typeface="Proxima Nova"/>
              <a:ea typeface="Proxima Nova"/>
              <a:cs typeface="Proxima Nova"/>
              <a:sym typeface="Proxima Nova"/>
            </a:endParaRPr>
          </a:p>
        </p:txBody>
      </p:sp>
      <p:sp>
        <p:nvSpPr>
          <p:cNvPr id="630" name="Google Shape;630;p96"/>
          <p:cNvSpPr/>
          <p:nvPr/>
        </p:nvSpPr>
        <p:spPr>
          <a:xfrm>
            <a:off x="0" y="1143000"/>
            <a:ext cx="4703487" cy="3425089"/>
          </a:xfrm>
          <a:custGeom>
            <a:rect b="b" l="l" r="r" t="t"/>
            <a:pathLst>
              <a:path extrusionOk="0" h="4841115" w="6648038">
                <a:moveTo>
                  <a:pt x="0" y="0"/>
                </a:moveTo>
                <a:lnTo>
                  <a:pt x="1162864" y="0"/>
                </a:lnTo>
                <a:lnTo>
                  <a:pt x="6648038" y="3223965"/>
                </a:lnTo>
                <a:lnTo>
                  <a:pt x="3570444" y="4841115"/>
                </a:lnTo>
                <a:lnTo>
                  <a:pt x="0" y="2862839"/>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631" name="Google Shape;631;p96"/>
          <p:cNvSpPr/>
          <p:nvPr/>
        </p:nvSpPr>
        <p:spPr>
          <a:xfrm>
            <a:off x="0" y="1165775"/>
            <a:ext cx="3695740" cy="3459744"/>
          </a:xfrm>
          <a:custGeom>
            <a:rect b="b" l="l" r="r" t="t"/>
            <a:pathLst>
              <a:path extrusionOk="0" h="4464186" w="4927653">
                <a:moveTo>
                  <a:pt x="0" y="0"/>
                </a:moveTo>
                <a:lnTo>
                  <a:pt x="4927653" y="2867161"/>
                </a:lnTo>
                <a:lnTo>
                  <a:pt x="4357741" y="3164023"/>
                </a:lnTo>
                <a:lnTo>
                  <a:pt x="2228903" y="4272099"/>
                </a:lnTo>
                <a:lnTo>
                  <a:pt x="1984428" y="4392749"/>
                </a:lnTo>
                <a:lnTo>
                  <a:pt x="1857428" y="4464186"/>
                </a:lnTo>
                <a:lnTo>
                  <a:pt x="0" y="3491824"/>
                </a:lnTo>
                <a:close/>
              </a:path>
            </a:pathLst>
          </a:custGeom>
          <a:solidFill>
            <a:srgbClr val="0A3E5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32" name="Google Shape;632;p96"/>
          <p:cNvSpPr/>
          <p:nvPr/>
        </p:nvSpPr>
        <p:spPr>
          <a:xfrm>
            <a:off x="4924224" y="2442244"/>
            <a:ext cx="1464891" cy="1410209"/>
          </a:xfrm>
          <a:custGeom>
            <a:rect b="b" l="l" r="r" t="t"/>
            <a:pathLst>
              <a:path extrusionOk="0" h="1320" w="1306">
                <a:moveTo>
                  <a:pt x="1306" y="0"/>
                </a:moveTo>
                <a:lnTo>
                  <a:pt x="1306" y="1320"/>
                </a:lnTo>
                <a:lnTo>
                  <a:pt x="0" y="682"/>
                </a:lnTo>
                <a:lnTo>
                  <a:pt x="1306" y="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33" name="Google Shape;633;p96"/>
          <p:cNvSpPr/>
          <p:nvPr/>
        </p:nvSpPr>
        <p:spPr>
          <a:xfrm>
            <a:off x="6374538" y="2442238"/>
            <a:ext cx="1351603" cy="1410209"/>
          </a:xfrm>
          <a:custGeom>
            <a:rect b="b" l="l" r="r" t="t"/>
            <a:pathLst>
              <a:path extrusionOk="0" h="1320" w="1205">
                <a:moveTo>
                  <a:pt x="1205" y="679"/>
                </a:moveTo>
                <a:lnTo>
                  <a:pt x="0" y="1320"/>
                </a:lnTo>
                <a:lnTo>
                  <a:pt x="0" y="14"/>
                </a:lnTo>
                <a:lnTo>
                  <a:pt x="30" y="0"/>
                </a:lnTo>
                <a:lnTo>
                  <a:pt x="1205" y="679"/>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34" name="Google Shape;634;p96"/>
          <p:cNvSpPr/>
          <p:nvPr/>
        </p:nvSpPr>
        <p:spPr>
          <a:xfrm>
            <a:off x="6391375" y="1769450"/>
            <a:ext cx="1317951" cy="1410201"/>
          </a:xfrm>
          <a:custGeom>
            <a:rect b="b" l="l" r="r" t="t"/>
            <a:pathLst>
              <a:path extrusionOk="0" h="1291" w="1175">
                <a:moveTo>
                  <a:pt x="1175" y="0"/>
                </a:moveTo>
                <a:lnTo>
                  <a:pt x="1175" y="1291"/>
                </a:lnTo>
                <a:lnTo>
                  <a:pt x="1173" y="1291"/>
                </a:lnTo>
                <a:lnTo>
                  <a:pt x="0" y="610"/>
                </a:lnTo>
                <a:lnTo>
                  <a:pt x="1175" y="0"/>
                </a:lnTo>
                <a:lnTo>
                  <a:pt x="1175" y="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35" name="Google Shape;635;p96"/>
          <p:cNvSpPr/>
          <p:nvPr/>
        </p:nvSpPr>
        <p:spPr>
          <a:xfrm>
            <a:off x="7709325" y="1769450"/>
            <a:ext cx="1317949" cy="1410201"/>
          </a:xfrm>
          <a:custGeom>
            <a:rect b="b" l="l" r="r" t="t"/>
            <a:pathLst>
              <a:path extrusionOk="0" h="1291" w="1154">
                <a:moveTo>
                  <a:pt x="0" y="0"/>
                </a:moveTo>
                <a:lnTo>
                  <a:pt x="1154" y="667"/>
                </a:lnTo>
                <a:lnTo>
                  <a:pt x="0" y="1291"/>
                </a:lnTo>
                <a:lnTo>
                  <a:pt x="0" y="1291"/>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36" name="Google Shape;636;p96"/>
          <p:cNvSpPr/>
          <p:nvPr/>
        </p:nvSpPr>
        <p:spPr>
          <a:xfrm>
            <a:off x="7709325" y="2365275"/>
            <a:ext cx="1476434" cy="1665319"/>
          </a:xfrm>
          <a:custGeom>
            <a:rect b="b" l="l" r="r" t="t"/>
            <a:pathLst>
              <a:path extrusionOk="0" h="2312943" w="2086833">
                <a:moveTo>
                  <a:pt x="2086833" y="0"/>
                </a:moveTo>
                <a:lnTo>
                  <a:pt x="2086833" y="2312943"/>
                </a:lnTo>
                <a:lnTo>
                  <a:pt x="0" y="1130920"/>
                </a:lnTo>
                <a:lnTo>
                  <a:pt x="1828800" y="140320"/>
                </a:lnTo>
                <a:close/>
              </a:path>
            </a:pathLst>
          </a:custGeom>
          <a:solidFill>
            <a:srgbClr val="495965"/>
          </a:solidFill>
          <a:ln>
            <a:noFill/>
          </a:ln>
          <a:effectLst>
            <a:outerShdw blurRad="114300" rotWithShape="0" algn="bl" dir="7560000" dist="38100">
              <a:srgbClr val="000000">
                <a:alpha val="50000"/>
              </a:srgbClr>
            </a:outerShdw>
          </a:effectLst>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37" name="Google Shape;637;p96"/>
          <p:cNvSpPr/>
          <p:nvPr/>
        </p:nvSpPr>
        <p:spPr>
          <a:xfrm>
            <a:off x="0" y="1291000"/>
            <a:ext cx="9192416" cy="3862122"/>
          </a:xfrm>
          <a:custGeom>
            <a:rect b="b" l="l" r="r" t="t"/>
            <a:pathLst>
              <a:path extrusionOk="0" h="5132388" w="12175385">
                <a:moveTo>
                  <a:pt x="10215615" y="0"/>
                </a:moveTo>
                <a:lnTo>
                  <a:pt x="12175385" y="1133839"/>
                </a:lnTo>
                <a:lnTo>
                  <a:pt x="12175385" y="1914889"/>
                </a:lnTo>
                <a:lnTo>
                  <a:pt x="10215615" y="781050"/>
                </a:lnTo>
                <a:lnTo>
                  <a:pt x="1857428" y="5132388"/>
                </a:lnTo>
                <a:lnTo>
                  <a:pt x="0" y="4157340"/>
                </a:lnTo>
                <a:lnTo>
                  <a:pt x="0" y="3376290"/>
                </a:lnTo>
                <a:lnTo>
                  <a:pt x="1857428" y="4351338"/>
                </a:lnTo>
                <a:close/>
              </a:path>
            </a:pathLst>
          </a:custGeom>
          <a:solidFill>
            <a:srgbClr val="FFD77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pic>
        <p:nvPicPr>
          <p:cNvPr id="638" name="Google Shape;638;p96"/>
          <p:cNvPicPr preferRelativeResize="0"/>
          <p:nvPr/>
        </p:nvPicPr>
        <p:blipFill rotWithShape="1">
          <a:blip r:embed="rId2">
            <a:alphaModFix/>
          </a:blip>
          <a:srcRect b="14831" l="4949" r="20960" t="17477"/>
          <a:stretch/>
        </p:blipFill>
        <p:spPr>
          <a:xfrm>
            <a:off x="8139398" y="4797022"/>
            <a:ext cx="887875" cy="268427"/>
          </a:xfrm>
          <a:prstGeom prst="rect">
            <a:avLst/>
          </a:prstGeom>
          <a:noFill/>
          <a:ln>
            <a:noFill/>
          </a:ln>
        </p:spPr>
      </p:pic>
    </p:spTree>
  </p:cSld>
  <p:clrMapOvr>
    <a:masterClrMapping/>
  </p:clrMapOvr>
</p:sldLayout>
</file>

<file path=ppt/slideLayouts/slideLayout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p:cSld name="BLANK_1">
    <p:spTree>
      <p:nvGrpSpPr>
        <p:cNvPr id="639" name="Shape 639"/>
        <p:cNvGrpSpPr/>
        <p:nvPr/>
      </p:nvGrpSpPr>
      <p:grpSpPr>
        <a:xfrm>
          <a:off x="0" y="0"/>
          <a:ext cx="0" cy="0"/>
          <a:chOff x="0" y="0"/>
          <a:chExt cx="0" cy="0"/>
        </a:xfrm>
      </p:grpSpPr>
      <p:sp>
        <p:nvSpPr>
          <p:cNvPr id="640" name="Google Shape;640;p97"/>
          <p:cNvSpPr txBox="1"/>
          <p:nvPr>
            <p:ph idx="12" type="sldNum"/>
          </p:nvPr>
        </p:nvSpPr>
        <p:spPr>
          <a:xfrm>
            <a:off x="8472458" y="47394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descr="A group of people walking on a sidewalk&#10;&#10;Description generated with very high confidence" id="641" name="Google Shape;641;p97"/>
          <p:cNvPicPr preferRelativeResize="0"/>
          <p:nvPr/>
        </p:nvPicPr>
        <p:blipFill rotWithShape="1">
          <a:blip r:embed="rId2">
            <a:alphaModFix/>
          </a:blip>
          <a:srcRect b="23919" l="5627" r="22496" t="4743"/>
          <a:stretch/>
        </p:blipFill>
        <p:spPr>
          <a:xfrm>
            <a:off x="0" y="0"/>
            <a:ext cx="9144000" cy="5143500"/>
          </a:xfrm>
          <a:prstGeom prst="rect">
            <a:avLst/>
          </a:prstGeom>
          <a:noFill/>
          <a:ln>
            <a:noFill/>
          </a:ln>
        </p:spPr>
      </p:pic>
      <p:sp>
        <p:nvSpPr>
          <p:cNvPr id="642" name="Google Shape;642;p97"/>
          <p:cNvSpPr/>
          <p:nvPr/>
        </p:nvSpPr>
        <p:spPr>
          <a:xfrm>
            <a:off x="0" y="3253563"/>
            <a:ext cx="4869600" cy="1890000"/>
          </a:xfrm>
          <a:prstGeom prst="rtTriangl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entury Gothic"/>
              <a:ea typeface="Century Gothic"/>
              <a:cs typeface="Century Gothic"/>
              <a:sym typeface="Century Gothic"/>
            </a:endParaRPr>
          </a:p>
        </p:txBody>
      </p:sp>
      <p:pic>
        <p:nvPicPr>
          <p:cNvPr id="643" name="Google Shape;643;p97"/>
          <p:cNvPicPr preferRelativeResize="0"/>
          <p:nvPr/>
        </p:nvPicPr>
        <p:blipFill rotWithShape="1">
          <a:blip r:embed="rId3">
            <a:alphaModFix/>
          </a:blip>
          <a:srcRect b="14831" l="4949" r="20960" t="17477"/>
          <a:stretch/>
        </p:blipFill>
        <p:spPr>
          <a:xfrm>
            <a:off x="265501" y="4605776"/>
            <a:ext cx="1637125" cy="494950"/>
          </a:xfrm>
          <a:prstGeom prst="rect">
            <a:avLst/>
          </a:prstGeom>
          <a:noFill/>
          <a:ln>
            <a:noFill/>
          </a:ln>
        </p:spPr>
      </p:pic>
    </p:spTree>
  </p:cSld>
  <p:clrMapOvr>
    <a:masterClrMapping/>
  </p:clrMapOvr>
</p:sldLayout>
</file>

<file path=ppt/slideLayouts/slideLayout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648" name="Shape 648"/>
        <p:cNvGrpSpPr/>
        <p:nvPr/>
      </p:nvGrpSpPr>
      <p:grpSpPr>
        <a:xfrm>
          <a:off x="0" y="0"/>
          <a:ext cx="0" cy="0"/>
          <a:chOff x="0" y="0"/>
          <a:chExt cx="0" cy="0"/>
        </a:xfrm>
      </p:grpSpPr>
      <p:sp>
        <p:nvSpPr>
          <p:cNvPr id="649" name="Google Shape;649;p99"/>
          <p:cNvSpPr/>
          <p:nvPr/>
        </p:nvSpPr>
        <p:spPr>
          <a:xfrm>
            <a:off x="0" y="0"/>
            <a:ext cx="4703487" cy="3425089"/>
          </a:xfrm>
          <a:custGeom>
            <a:rect b="b" l="l" r="r" t="t"/>
            <a:pathLst>
              <a:path extrusionOk="0" h="4841115" w="6648038">
                <a:moveTo>
                  <a:pt x="0" y="0"/>
                </a:moveTo>
                <a:lnTo>
                  <a:pt x="1162864" y="0"/>
                </a:lnTo>
                <a:lnTo>
                  <a:pt x="6648038" y="3223965"/>
                </a:lnTo>
                <a:lnTo>
                  <a:pt x="3570444" y="4841115"/>
                </a:lnTo>
                <a:lnTo>
                  <a:pt x="0" y="2862839"/>
                </a:lnTo>
                <a:close/>
              </a:path>
            </a:pathLst>
          </a:custGeom>
          <a:solidFill>
            <a:srgbClr val="A9DD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650" name="Google Shape;650;p9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651" name="Google Shape;651;p99"/>
          <p:cNvPicPr preferRelativeResize="0"/>
          <p:nvPr/>
        </p:nvPicPr>
        <p:blipFill rotWithShape="1">
          <a:blip r:embed="rId2">
            <a:alphaModFix/>
          </a:blip>
          <a:srcRect b="14752" l="4519" r="20903" t="16599"/>
          <a:stretch/>
        </p:blipFill>
        <p:spPr>
          <a:xfrm>
            <a:off x="3054703" y="244225"/>
            <a:ext cx="3022121" cy="918000"/>
          </a:xfrm>
          <a:prstGeom prst="rect">
            <a:avLst/>
          </a:prstGeom>
          <a:noFill/>
          <a:ln>
            <a:noFill/>
          </a:ln>
        </p:spPr>
      </p:pic>
      <p:sp>
        <p:nvSpPr>
          <p:cNvPr id="652" name="Google Shape;652;p99"/>
          <p:cNvSpPr/>
          <p:nvPr/>
        </p:nvSpPr>
        <p:spPr>
          <a:xfrm>
            <a:off x="0" y="403775"/>
            <a:ext cx="3695740" cy="3459744"/>
          </a:xfrm>
          <a:custGeom>
            <a:rect b="b" l="l" r="r" t="t"/>
            <a:pathLst>
              <a:path extrusionOk="0" h="4464186" w="4927653">
                <a:moveTo>
                  <a:pt x="0" y="0"/>
                </a:moveTo>
                <a:lnTo>
                  <a:pt x="4927653" y="2867161"/>
                </a:lnTo>
                <a:lnTo>
                  <a:pt x="4357741" y="3164023"/>
                </a:lnTo>
                <a:lnTo>
                  <a:pt x="2228903" y="4272099"/>
                </a:lnTo>
                <a:lnTo>
                  <a:pt x="1984428" y="4392749"/>
                </a:lnTo>
                <a:lnTo>
                  <a:pt x="1857428" y="4464186"/>
                </a:lnTo>
                <a:lnTo>
                  <a:pt x="0" y="3491824"/>
                </a:lnTo>
                <a:close/>
              </a:path>
            </a:pathLst>
          </a:custGeom>
          <a:solidFill>
            <a:srgbClr val="0A3E5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53" name="Google Shape;653;p99"/>
          <p:cNvSpPr/>
          <p:nvPr/>
        </p:nvSpPr>
        <p:spPr>
          <a:xfrm>
            <a:off x="53" y="3537213"/>
            <a:ext cx="1462933" cy="1141459"/>
          </a:xfrm>
          <a:custGeom>
            <a:rect b="b" l="l" r="r" t="t"/>
            <a:pathLst>
              <a:path extrusionOk="0" h="1387792" w="1863609">
                <a:moveTo>
                  <a:pt x="0" y="0"/>
                </a:moveTo>
                <a:lnTo>
                  <a:pt x="1863609" y="990256"/>
                </a:lnTo>
                <a:lnTo>
                  <a:pt x="1113400" y="1387792"/>
                </a:lnTo>
                <a:lnTo>
                  <a:pt x="0" y="1387792"/>
                </a:lnTo>
                <a:close/>
              </a:path>
            </a:pathLst>
          </a:custGeom>
          <a:solidFill>
            <a:srgbClr val="0A3E59"/>
          </a:solidFill>
          <a:ln>
            <a:noFill/>
          </a:ln>
        </p:spPr>
        <p:txBody>
          <a:bodyPr anchorCtr="0" anchor="ctr" bIns="45700" lIns="91425" spcFirstLastPara="1" rIns="91425" wrap="square" tIns="2286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654" name="Google Shape;654;p99"/>
          <p:cNvSpPr/>
          <p:nvPr/>
        </p:nvSpPr>
        <p:spPr>
          <a:xfrm>
            <a:off x="4924224" y="1680244"/>
            <a:ext cx="1464891" cy="1410209"/>
          </a:xfrm>
          <a:custGeom>
            <a:rect b="b" l="l" r="r" t="t"/>
            <a:pathLst>
              <a:path extrusionOk="0" h="1320" w="1306">
                <a:moveTo>
                  <a:pt x="1306" y="0"/>
                </a:moveTo>
                <a:lnTo>
                  <a:pt x="1306" y="1320"/>
                </a:lnTo>
                <a:lnTo>
                  <a:pt x="0" y="682"/>
                </a:lnTo>
                <a:lnTo>
                  <a:pt x="1306" y="0"/>
                </a:lnTo>
                <a:close/>
              </a:path>
            </a:pathLst>
          </a:custGeom>
          <a:solidFill>
            <a:srgbClr val="00AA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55" name="Google Shape;655;p99"/>
          <p:cNvSpPr/>
          <p:nvPr/>
        </p:nvSpPr>
        <p:spPr>
          <a:xfrm>
            <a:off x="6374538" y="1680238"/>
            <a:ext cx="1351603" cy="1410209"/>
          </a:xfrm>
          <a:custGeom>
            <a:rect b="b" l="l" r="r" t="t"/>
            <a:pathLst>
              <a:path extrusionOk="0" h="1320" w="1205">
                <a:moveTo>
                  <a:pt x="1205" y="679"/>
                </a:moveTo>
                <a:lnTo>
                  <a:pt x="0" y="1320"/>
                </a:lnTo>
                <a:lnTo>
                  <a:pt x="0" y="14"/>
                </a:lnTo>
                <a:lnTo>
                  <a:pt x="30" y="0"/>
                </a:lnTo>
                <a:lnTo>
                  <a:pt x="1205" y="679"/>
                </a:lnTo>
                <a:close/>
              </a:path>
            </a:pathLst>
          </a:custGeom>
          <a:solidFill>
            <a:srgbClr val="A9DD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56" name="Google Shape;656;p99"/>
          <p:cNvSpPr/>
          <p:nvPr/>
        </p:nvSpPr>
        <p:spPr>
          <a:xfrm>
            <a:off x="6391375" y="1007450"/>
            <a:ext cx="1317951" cy="1410201"/>
          </a:xfrm>
          <a:custGeom>
            <a:rect b="b" l="l" r="r" t="t"/>
            <a:pathLst>
              <a:path extrusionOk="0" h="1291" w="1175">
                <a:moveTo>
                  <a:pt x="1175" y="0"/>
                </a:moveTo>
                <a:lnTo>
                  <a:pt x="1175" y="1291"/>
                </a:lnTo>
                <a:lnTo>
                  <a:pt x="1173" y="1291"/>
                </a:lnTo>
                <a:lnTo>
                  <a:pt x="0" y="610"/>
                </a:lnTo>
                <a:lnTo>
                  <a:pt x="1175" y="0"/>
                </a:lnTo>
                <a:lnTo>
                  <a:pt x="1175" y="0"/>
                </a:lnTo>
                <a:close/>
              </a:path>
            </a:pathLst>
          </a:custGeom>
          <a:solidFill>
            <a:srgbClr val="00AAE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57" name="Google Shape;657;p99"/>
          <p:cNvSpPr/>
          <p:nvPr/>
        </p:nvSpPr>
        <p:spPr>
          <a:xfrm>
            <a:off x="7709325" y="1007450"/>
            <a:ext cx="1317949" cy="1410201"/>
          </a:xfrm>
          <a:custGeom>
            <a:rect b="b" l="l" r="r" t="t"/>
            <a:pathLst>
              <a:path extrusionOk="0" h="1291" w="1154">
                <a:moveTo>
                  <a:pt x="0" y="0"/>
                </a:moveTo>
                <a:lnTo>
                  <a:pt x="1154" y="667"/>
                </a:lnTo>
                <a:lnTo>
                  <a:pt x="0" y="1291"/>
                </a:lnTo>
                <a:lnTo>
                  <a:pt x="0" y="1291"/>
                </a:lnTo>
                <a:lnTo>
                  <a:pt x="0" y="0"/>
                </a:lnTo>
                <a:close/>
              </a:path>
            </a:pathLst>
          </a:custGeom>
          <a:solidFill>
            <a:srgbClr val="A9DD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58" name="Google Shape;658;p99"/>
          <p:cNvSpPr/>
          <p:nvPr/>
        </p:nvSpPr>
        <p:spPr>
          <a:xfrm>
            <a:off x="7709325" y="1603275"/>
            <a:ext cx="1476434" cy="1665319"/>
          </a:xfrm>
          <a:custGeom>
            <a:rect b="b" l="l" r="r" t="t"/>
            <a:pathLst>
              <a:path extrusionOk="0" h="2312943" w="2086833">
                <a:moveTo>
                  <a:pt x="2086833" y="0"/>
                </a:moveTo>
                <a:lnTo>
                  <a:pt x="2086833" y="2312943"/>
                </a:lnTo>
                <a:lnTo>
                  <a:pt x="0" y="1130920"/>
                </a:lnTo>
                <a:lnTo>
                  <a:pt x="1828800" y="140320"/>
                </a:lnTo>
                <a:close/>
              </a:path>
            </a:pathLst>
          </a:custGeom>
          <a:solidFill>
            <a:srgbClr val="495965"/>
          </a:solidFill>
          <a:ln>
            <a:noFill/>
          </a:ln>
          <a:effectLst>
            <a:outerShdw blurRad="114300" rotWithShape="0" algn="bl" dir="7560000" dist="38100">
              <a:srgbClr val="000000">
                <a:alpha val="50000"/>
              </a:srgbClr>
            </a:outerShdw>
          </a:effectLst>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59" name="Google Shape;659;p99"/>
          <p:cNvSpPr/>
          <p:nvPr/>
        </p:nvSpPr>
        <p:spPr>
          <a:xfrm>
            <a:off x="0" y="529000"/>
            <a:ext cx="9192416" cy="3862122"/>
          </a:xfrm>
          <a:custGeom>
            <a:rect b="b" l="l" r="r" t="t"/>
            <a:pathLst>
              <a:path extrusionOk="0" h="5132388" w="12175385">
                <a:moveTo>
                  <a:pt x="10215615" y="0"/>
                </a:moveTo>
                <a:lnTo>
                  <a:pt x="12175385" y="1133839"/>
                </a:lnTo>
                <a:lnTo>
                  <a:pt x="12175385" y="1914889"/>
                </a:lnTo>
                <a:lnTo>
                  <a:pt x="10215615" y="781050"/>
                </a:lnTo>
                <a:lnTo>
                  <a:pt x="1857428" y="5132388"/>
                </a:lnTo>
                <a:lnTo>
                  <a:pt x="0" y="4157340"/>
                </a:lnTo>
                <a:lnTo>
                  <a:pt x="0" y="3376290"/>
                </a:lnTo>
                <a:lnTo>
                  <a:pt x="1857428" y="4351338"/>
                </a:lnTo>
                <a:close/>
              </a:path>
            </a:pathLst>
          </a:custGeom>
          <a:solidFill>
            <a:srgbClr val="FFD77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elcome" type="secHead">
  <p:cSld name="SECTION_HEADER">
    <p:spTree>
      <p:nvGrpSpPr>
        <p:cNvPr id="660" name="Shape 660"/>
        <p:cNvGrpSpPr/>
        <p:nvPr/>
      </p:nvGrpSpPr>
      <p:grpSpPr>
        <a:xfrm>
          <a:off x="0" y="0"/>
          <a:ext cx="0" cy="0"/>
          <a:chOff x="0" y="0"/>
          <a:chExt cx="0" cy="0"/>
        </a:xfrm>
      </p:grpSpPr>
      <p:sp>
        <p:nvSpPr>
          <p:cNvPr id="661" name="Google Shape;661;p10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662" name="Google Shape;662;p100"/>
          <p:cNvPicPr preferRelativeResize="0"/>
          <p:nvPr/>
        </p:nvPicPr>
        <p:blipFill>
          <a:blip r:embed="rId2">
            <a:alphaModFix/>
          </a:blip>
          <a:stretch>
            <a:fillRect/>
          </a:stretch>
        </p:blipFill>
        <p:spPr>
          <a:xfrm>
            <a:off x="2994025" y="79125"/>
            <a:ext cx="3155950" cy="1170900"/>
          </a:xfrm>
          <a:prstGeom prst="rect">
            <a:avLst/>
          </a:prstGeom>
          <a:noFill/>
          <a:ln>
            <a:noFill/>
          </a:ln>
        </p:spPr>
      </p:pic>
      <p:sp>
        <p:nvSpPr>
          <p:cNvPr id="663" name="Google Shape;663;p100"/>
          <p:cNvSpPr/>
          <p:nvPr/>
        </p:nvSpPr>
        <p:spPr>
          <a:xfrm>
            <a:off x="0" y="4677800"/>
            <a:ext cx="9144967" cy="583945"/>
          </a:xfrm>
          <a:custGeom>
            <a:rect b="b" l="l" r="r" t="t"/>
            <a:pathLst>
              <a:path extrusionOk="0" h="3593507" w="9144967">
                <a:moveTo>
                  <a:pt x="0" y="0"/>
                </a:moveTo>
                <a:lnTo>
                  <a:pt x="9144163" y="2076466"/>
                </a:lnTo>
                <a:cubicBezTo>
                  <a:pt x="9147012" y="2667550"/>
                  <a:pt x="9141151" y="3002423"/>
                  <a:pt x="9144000" y="3593507"/>
                </a:cubicBezTo>
                <a:lnTo>
                  <a:pt x="0" y="3593507"/>
                </a:lnTo>
                <a:lnTo>
                  <a:pt x="0" y="0"/>
                </a:lnTo>
                <a:close/>
              </a:path>
            </a:pathLst>
          </a:custGeom>
          <a:solidFill>
            <a:srgbClr val="A9DDF2"/>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solidFill>
                <a:srgbClr val="FFFFFF"/>
              </a:solidFill>
              <a:latin typeface="Century Gothic"/>
              <a:ea typeface="Century Gothic"/>
              <a:cs typeface="Century Gothic"/>
              <a:sym typeface="Century Gothic"/>
            </a:endParaRPr>
          </a:p>
        </p:txBody>
      </p:sp>
      <p:pic>
        <p:nvPicPr>
          <p:cNvPr id="664" name="Google Shape;664;p100"/>
          <p:cNvPicPr preferRelativeResize="0"/>
          <p:nvPr/>
        </p:nvPicPr>
        <p:blipFill>
          <a:blip r:embed="rId3">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 - Bulleted" type="tx">
  <p:cSld name="TITLE_AND_BODY">
    <p:spTree>
      <p:nvGrpSpPr>
        <p:cNvPr id="665" name="Shape 665"/>
        <p:cNvGrpSpPr/>
        <p:nvPr/>
      </p:nvGrpSpPr>
      <p:grpSpPr>
        <a:xfrm>
          <a:off x="0" y="0"/>
          <a:ext cx="0" cy="0"/>
          <a:chOff x="0" y="0"/>
          <a:chExt cx="0" cy="0"/>
        </a:xfrm>
      </p:grpSpPr>
      <p:sp>
        <p:nvSpPr>
          <p:cNvPr id="666" name="Google Shape;666;p101"/>
          <p:cNvSpPr txBox="1"/>
          <p:nvPr>
            <p:ph type="title"/>
          </p:nvPr>
        </p:nvSpPr>
        <p:spPr>
          <a:xfrm>
            <a:off x="199900" y="1717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67" name="Google Shape;667;p101"/>
          <p:cNvSpPr txBox="1"/>
          <p:nvPr>
            <p:ph idx="1" type="body"/>
          </p:nvPr>
        </p:nvSpPr>
        <p:spPr>
          <a:xfrm>
            <a:off x="311700" y="885275"/>
            <a:ext cx="8520600" cy="36837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668" name="Google Shape;668;p10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69" name="Google Shape;669;p101"/>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70" name="Google Shape;670;p101"/>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Layouts/slideLayout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71" name="Shape 671"/>
        <p:cNvGrpSpPr/>
        <p:nvPr/>
      </p:nvGrpSpPr>
      <p:grpSpPr>
        <a:xfrm>
          <a:off x="0" y="0"/>
          <a:ext cx="0" cy="0"/>
          <a:chOff x="0" y="0"/>
          <a:chExt cx="0" cy="0"/>
        </a:xfrm>
      </p:grpSpPr>
      <p:sp>
        <p:nvSpPr>
          <p:cNvPr id="672" name="Google Shape;672;p102"/>
          <p:cNvSpPr txBox="1"/>
          <p:nvPr>
            <p:ph type="title"/>
          </p:nvPr>
        </p:nvSpPr>
        <p:spPr>
          <a:xfrm>
            <a:off x="199900" y="171700"/>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73" name="Google Shape;673;p102"/>
          <p:cNvSpPr txBox="1"/>
          <p:nvPr>
            <p:ph idx="1" type="body"/>
          </p:nvPr>
        </p:nvSpPr>
        <p:spPr>
          <a:xfrm>
            <a:off x="311700" y="956650"/>
            <a:ext cx="3999900" cy="36123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674" name="Google Shape;674;p102"/>
          <p:cNvSpPr txBox="1"/>
          <p:nvPr>
            <p:ph idx="2" type="body"/>
          </p:nvPr>
        </p:nvSpPr>
        <p:spPr>
          <a:xfrm>
            <a:off x="4832400" y="956650"/>
            <a:ext cx="3999900" cy="36123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675" name="Google Shape;675;p10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76" name="Google Shape;676;p102"/>
          <p:cNvSpPr/>
          <p:nvPr/>
        </p:nvSpPr>
        <p:spPr>
          <a:xfrm>
            <a:off x="-3600" y="4767275"/>
            <a:ext cx="9144000" cy="405000"/>
          </a:xfrm>
          <a:prstGeom prst="rect">
            <a:avLst/>
          </a:prstGeom>
          <a:solidFill>
            <a:srgbClr val="0345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77" name="Google Shape;677;p102"/>
          <p:cNvPicPr preferRelativeResize="0"/>
          <p:nvPr/>
        </p:nvPicPr>
        <p:blipFill>
          <a:blip r:embed="rId2">
            <a:alphaModFix/>
          </a:blip>
          <a:stretch>
            <a:fillRect/>
          </a:stretch>
        </p:blipFill>
        <p:spPr>
          <a:xfrm>
            <a:off x="277263" y="4842749"/>
            <a:ext cx="880328" cy="25405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40.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9" Type="http://schemas.openxmlformats.org/officeDocument/2006/relationships/slideLayout" Target="../slideLayouts/slideLayout4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9" Type="http://schemas.openxmlformats.org/officeDocument/2006/relationships/slideLayout" Target="../slideLayouts/slideLayout29.xml"/><Relationship Id="rId51" Type="http://schemas.openxmlformats.org/officeDocument/2006/relationships/slideLayout" Target="../slideLayouts/slideLayout51.xml"/><Relationship Id="rId50" Type="http://schemas.openxmlformats.org/officeDocument/2006/relationships/slideLayout" Target="../slideLayouts/slideLayout50.xml"/><Relationship Id="rId53" Type="http://schemas.openxmlformats.org/officeDocument/2006/relationships/theme" Target="../theme/theme2.xml"/><Relationship Id="rId52" Type="http://schemas.openxmlformats.org/officeDocument/2006/relationships/slideLayout" Target="../slideLayouts/slideLayout5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92.xml"/><Relationship Id="rId42" Type="http://schemas.openxmlformats.org/officeDocument/2006/relationships/slideLayout" Target="../slideLayouts/slideLayout94.xml"/><Relationship Id="rId41" Type="http://schemas.openxmlformats.org/officeDocument/2006/relationships/slideLayout" Target="../slideLayouts/slideLayout93.xml"/><Relationship Id="rId44" Type="http://schemas.openxmlformats.org/officeDocument/2006/relationships/theme" Target="../theme/theme1.xml"/><Relationship Id="rId43" Type="http://schemas.openxmlformats.org/officeDocument/2006/relationships/slideLayout" Target="../slideLayouts/slideLayout95.xml"/><Relationship Id="rId1" Type="http://schemas.openxmlformats.org/officeDocument/2006/relationships/slideLayout" Target="../slideLayouts/slideLayout53.xml"/><Relationship Id="rId2" Type="http://schemas.openxmlformats.org/officeDocument/2006/relationships/slideLayout" Target="../slideLayouts/slideLayout54.xml"/><Relationship Id="rId3" Type="http://schemas.openxmlformats.org/officeDocument/2006/relationships/slideLayout" Target="../slideLayouts/slideLayout55.xml"/><Relationship Id="rId4" Type="http://schemas.openxmlformats.org/officeDocument/2006/relationships/slideLayout" Target="../slideLayouts/slideLayout56.xml"/><Relationship Id="rId9" Type="http://schemas.openxmlformats.org/officeDocument/2006/relationships/slideLayout" Target="../slideLayouts/slideLayout61.xml"/><Relationship Id="rId5" Type="http://schemas.openxmlformats.org/officeDocument/2006/relationships/slideLayout" Target="../slideLayouts/slideLayout57.xml"/><Relationship Id="rId6" Type="http://schemas.openxmlformats.org/officeDocument/2006/relationships/slideLayout" Target="../slideLayouts/slideLayout58.xml"/><Relationship Id="rId7" Type="http://schemas.openxmlformats.org/officeDocument/2006/relationships/slideLayout" Target="../slideLayouts/slideLayout59.xml"/><Relationship Id="rId8" Type="http://schemas.openxmlformats.org/officeDocument/2006/relationships/slideLayout" Target="../slideLayouts/slideLayout60.xml"/><Relationship Id="rId31" Type="http://schemas.openxmlformats.org/officeDocument/2006/relationships/slideLayout" Target="../slideLayouts/slideLayout83.xml"/><Relationship Id="rId30" Type="http://schemas.openxmlformats.org/officeDocument/2006/relationships/slideLayout" Target="../slideLayouts/slideLayout82.xml"/><Relationship Id="rId33" Type="http://schemas.openxmlformats.org/officeDocument/2006/relationships/slideLayout" Target="../slideLayouts/slideLayout85.xml"/><Relationship Id="rId32" Type="http://schemas.openxmlformats.org/officeDocument/2006/relationships/slideLayout" Target="../slideLayouts/slideLayout84.xml"/><Relationship Id="rId35" Type="http://schemas.openxmlformats.org/officeDocument/2006/relationships/slideLayout" Target="../slideLayouts/slideLayout87.xml"/><Relationship Id="rId34" Type="http://schemas.openxmlformats.org/officeDocument/2006/relationships/slideLayout" Target="../slideLayouts/slideLayout86.xml"/><Relationship Id="rId37" Type="http://schemas.openxmlformats.org/officeDocument/2006/relationships/slideLayout" Target="../slideLayouts/slideLayout89.xml"/><Relationship Id="rId36" Type="http://schemas.openxmlformats.org/officeDocument/2006/relationships/slideLayout" Target="../slideLayouts/slideLayout88.xml"/><Relationship Id="rId39" Type="http://schemas.openxmlformats.org/officeDocument/2006/relationships/slideLayout" Target="../slideLayouts/slideLayout91.xml"/><Relationship Id="rId38" Type="http://schemas.openxmlformats.org/officeDocument/2006/relationships/slideLayout" Target="../slideLayouts/slideLayout90.xml"/><Relationship Id="rId20" Type="http://schemas.openxmlformats.org/officeDocument/2006/relationships/slideLayout" Target="../slideLayouts/slideLayout72.xml"/><Relationship Id="rId22" Type="http://schemas.openxmlformats.org/officeDocument/2006/relationships/slideLayout" Target="../slideLayouts/slideLayout74.xml"/><Relationship Id="rId21" Type="http://schemas.openxmlformats.org/officeDocument/2006/relationships/slideLayout" Target="../slideLayouts/slideLayout73.xml"/><Relationship Id="rId24" Type="http://schemas.openxmlformats.org/officeDocument/2006/relationships/slideLayout" Target="../slideLayouts/slideLayout76.xml"/><Relationship Id="rId23" Type="http://schemas.openxmlformats.org/officeDocument/2006/relationships/slideLayout" Target="../slideLayouts/slideLayout75.xml"/><Relationship Id="rId26" Type="http://schemas.openxmlformats.org/officeDocument/2006/relationships/slideLayout" Target="../slideLayouts/slideLayout78.xml"/><Relationship Id="rId25" Type="http://schemas.openxmlformats.org/officeDocument/2006/relationships/slideLayout" Target="../slideLayouts/slideLayout77.xml"/><Relationship Id="rId28" Type="http://schemas.openxmlformats.org/officeDocument/2006/relationships/slideLayout" Target="../slideLayouts/slideLayout80.xml"/><Relationship Id="rId27" Type="http://schemas.openxmlformats.org/officeDocument/2006/relationships/slideLayout" Target="../slideLayouts/slideLayout79.xml"/><Relationship Id="rId29" Type="http://schemas.openxmlformats.org/officeDocument/2006/relationships/slideLayout" Target="../slideLayouts/slideLayout81.xml"/><Relationship Id="rId11" Type="http://schemas.openxmlformats.org/officeDocument/2006/relationships/slideLayout" Target="../slideLayouts/slideLayout63.xml"/><Relationship Id="rId10" Type="http://schemas.openxmlformats.org/officeDocument/2006/relationships/slideLayout" Target="../slideLayouts/slideLayout62.xml"/><Relationship Id="rId13" Type="http://schemas.openxmlformats.org/officeDocument/2006/relationships/slideLayout" Target="../slideLayouts/slideLayout65.xml"/><Relationship Id="rId12" Type="http://schemas.openxmlformats.org/officeDocument/2006/relationships/slideLayout" Target="../slideLayouts/slideLayout64.xml"/><Relationship Id="rId15" Type="http://schemas.openxmlformats.org/officeDocument/2006/relationships/slideLayout" Target="../slideLayouts/slideLayout67.xml"/><Relationship Id="rId14" Type="http://schemas.openxmlformats.org/officeDocument/2006/relationships/slideLayout" Target="../slideLayouts/slideLayout66.xml"/><Relationship Id="rId17" Type="http://schemas.openxmlformats.org/officeDocument/2006/relationships/slideLayout" Target="../slideLayouts/slideLayout69.xml"/><Relationship Id="rId16" Type="http://schemas.openxmlformats.org/officeDocument/2006/relationships/slideLayout" Target="../slideLayouts/slideLayout68.xml"/><Relationship Id="rId19" Type="http://schemas.openxmlformats.org/officeDocument/2006/relationships/slideLayout" Target="../slideLayouts/slideLayout71.xml"/><Relationship Id="rId18" Type="http://schemas.openxmlformats.org/officeDocument/2006/relationships/slideLayout" Target="../slideLayouts/slideLayout70.xml"/></Relationships>
</file>

<file path=ppt/slideMasters/_rels/slideMaster3.xml.rels><?xml version="1.0" encoding="UTF-8" standalone="yes"?><Relationships xmlns="http://schemas.openxmlformats.org/package/2006/relationships"><Relationship Id="rId40" Type="http://schemas.openxmlformats.org/officeDocument/2006/relationships/slideLayout" Target="../slideLayouts/slideLayout135.xml"/><Relationship Id="rId42" Type="http://schemas.openxmlformats.org/officeDocument/2006/relationships/slideLayout" Target="../slideLayouts/slideLayout137.xml"/><Relationship Id="rId41" Type="http://schemas.openxmlformats.org/officeDocument/2006/relationships/slideLayout" Target="../slideLayouts/slideLayout136.xml"/><Relationship Id="rId44" Type="http://schemas.openxmlformats.org/officeDocument/2006/relationships/slideLayout" Target="../slideLayouts/slideLayout139.xml"/><Relationship Id="rId43" Type="http://schemas.openxmlformats.org/officeDocument/2006/relationships/slideLayout" Target="../slideLayouts/slideLayout138.xml"/><Relationship Id="rId46" Type="http://schemas.openxmlformats.org/officeDocument/2006/relationships/slideLayout" Target="../slideLayouts/slideLayout141.xml"/><Relationship Id="rId45" Type="http://schemas.openxmlformats.org/officeDocument/2006/relationships/slideLayout" Target="../slideLayouts/slideLayout140.xml"/><Relationship Id="rId1" Type="http://schemas.openxmlformats.org/officeDocument/2006/relationships/slideLayout" Target="../slideLayouts/slideLayout96.xml"/><Relationship Id="rId2" Type="http://schemas.openxmlformats.org/officeDocument/2006/relationships/slideLayout" Target="../slideLayouts/slideLayout97.xml"/><Relationship Id="rId3" Type="http://schemas.openxmlformats.org/officeDocument/2006/relationships/slideLayout" Target="../slideLayouts/slideLayout98.xml"/><Relationship Id="rId4" Type="http://schemas.openxmlformats.org/officeDocument/2006/relationships/slideLayout" Target="../slideLayouts/slideLayout99.xml"/><Relationship Id="rId9" Type="http://schemas.openxmlformats.org/officeDocument/2006/relationships/slideLayout" Target="../slideLayouts/slideLayout104.xml"/><Relationship Id="rId48" Type="http://schemas.openxmlformats.org/officeDocument/2006/relationships/slideLayout" Target="../slideLayouts/slideLayout143.xml"/><Relationship Id="rId47" Type="http://schemas.openxmlformats.org/officeDocument/2006/relationships/slideLayout" Target="../slideLayouts/slideLayout142.xml"/><Relationship Id="rId49" Type="http://schemas.openxmlformats.org/officeDocument/2006/relationships/slideLayout" Target="../slideLayouts/slideLayout144.xml"/><Relationship Id="rId5" Type="http://schemas.openxmlformats.org/officeDocument/2006/relationships/slideLayout" Target="../slideLayouts/slideLayout100.xml"/><Relationship Id="rId6" Type="http://schemas.openxmlformats.org/officeDocument/2006/relationships/slideLayout" Target="../slideLayouts/slideLayout101.xml"/><Relationship Id="rId7" Type="http://schemas.openxmlformats.org/officeDocument/2006/relationships/slideLayout" Target="../slideLayouts/slideLayout102.xml"/><Relationship Id="rId8" Type="http://schemas.openxmlformats.org/officeDocument/2006/relationships/slideLayout" Target="../slideLayouts/slideLayout103.xml"/><Relationship Id="rId31" Type="http://schemas.openxmlformats.org/officeDocument/2006/relationships/slideLayout" Target="../slideLayouts/slideLayout126.xml"/><Relationship Id="rId30" Type="http://schemas.openxmlformats.org/officeDocument/2006/relationships/slideLayout" Target="../slideLayouts/slideLayout125.xml"/><Relationship Id="rId33" Type="http://schemas.openxmlformats.org/officeDocument/2006/relationships/slideLayout" Target="../slideLayouts/slideLayout128.xml"/><Relationship Id="rId32" Type="http://schemas.openxmlformats.org/officeDocument/2006/relationships/slideLayout" Target="../slideLayouts/slideLayout127.xml"/><Relationship Id="rId35" Type="http://schemas.openxmlformats.org/officeDocument/2006/relationships/slideLayout" Target="../slideLayouts/slideLayout130.xml"/><Relationship Id="rId34" Type="http://schemas.openxmlformats.org/officeDocument/2006/relationships/slideLayout" Target="../slideLayouts/slideLayout129.xml"/><Relationship Id="rId37" Type="http://schemas.openxmlformats.org/officeDocument/2006/relationships/slideLayout" Target="../slideLayouts/slideLayout132.xml"/><Relationship Id="rId36" Type="http://schemas.openxmlformats.org/officeDocument/2006/relationships/slideLayout" Target="../slideLayouts/slideLayout131.xml"/><Relationship Id="rId39" Type="http://schemas.openxmlformats.org/officeDocument/2006/relationships/slideLayout" Target="../slideLayouts/slideLayout134.xml"/><Relationship Id="rId38" Type="http://schemas.openxmlformats.org/officeDocument/2006/relationships/slideLayout" Target="../slideLayouts/slideLayout133.xml"/><Relationship Id="rId62" Type="http://schemas.openxmlformats.org/officeDocument/2006/relationships/slideLayout" Target="../slideLayouts/slideLayout157.xml"/><Relationship Id="rId61" Type="http://schemas.openxmlformats.org/officeDocument/2006/relationships/slideLayout" Target="../slideLayouts/slideLayout156.xml"/><Relationship Id="rId20" Type="http://schemas.openxmlformats.org/officeDocument/2006/relationships/slideLayout" Target="../slideLayouts/slideLayout115.xml"/><Relationship Id="rId63" Type="http://schemas.openxmlformats.org/officeDocument/2006/relationships/theme" Target="../theme/theme3.xml"/><Relationship Id="rId22" Type="http://schemas.openxmlformats.org/officeDocument/2006/relationships/slideLayout" Target="../slideLayouts/slideLayout117.xml"/><Relationship Id="rId21" Type="http://schemas.openxmlformats.org/officeDocument/2006/relationships/slideLayout" Target="../slideLayouts/slideLayout116.xml"/><Relationship Id="rId24" Type="http://schemas.openxmlformats.org/officeDocument/2006/relationships/slideLayout" Target="../slideLayouts/slideLayout119.xml"/><Relationship Id="rId23" Type="http://schemas.openxmlformats.org/officeDocument/2006/relationships/slideLayout" Target="../slideLayouts/slideLayout118.xml"/><Relationship Id="rId60" Type="http://schemas.openxmlformats.org/officeDocument/2006/relationships/slideLayout" Target="../slideLayouts/slideLayout155.xml"/><Relationship Id="rId26" Type="http://schemas.openxmlformats.org/officeDocument/2006/relationships/slideLayout" Target="../slideLayouts/slideLayout121.xml"/><Relationship Id="rId25" Type="http://schemas.openxmlformats.org/officeDocument/2006/relationships/slideLayout" Target="../slideLayouts/slideLayout120.xml"/><Relationship Id="rId28" Type="http://schemas.openxmlformats.org/officeDocument/2006/relationships/slideLayout" Target="../slideLayouts/slideLayout123.xml"/><Relationship Id="rId27" Type="http://schemas.openxmlformats.org/officeDocument/2006/relationships/slideLayout" Target="../slideLayouts/slideLayout122.xml"/><Relationship Id="rId29" Type="http://schemas.openxmlformats.org/officeDocument/2006/relationships/slideLayout" Target="../slideLayouts/slideLayout124.xml"/><Relationship Id="rId51" Type="http://schemas.openxmlformats.org/officeDocument/2006/relationships/slideLayout" Target="../slideLayouts/slideLayout146.xml"/><Relationship Id="rId50" Type="http://schemas.openxmlformats.org/officeDocument/2006/relationships/slideLayout" Target="../slideLayouts/slideLayout145.xml"/><Relationship Id="rId53" Type="http://schemas.openxmlformats.org/officeDocument/2006/relationships/slideLayout" Target="../slideLayouts/slideLayout148.xml"/><Relationship Id="rId52" Type="http://schemas.openxmlformats.org/officeDocument/2006/relationships/slideLayout" Target="../slideLayouts/slideLayout147.xml"/><Relationship Id="rId11" Type="http://schemas.openxmlformats.org/officeDocument/2006/relationships/slideLayout" Target="../slideLayouts/slideLayout106.xml"/><Relationship Id="rId55" Type="http://schemas.openxmlformats.org/officeDocument/2006/relationships/slideLayout" Target="../slideLayouts/slideLayout150.xml"/><Relationship Id="rId10" Type="http://schemas.openxmlformats.org/officeDocument/2006/relationships/slideLayout" Target="../slideLayouts/slideLayout105.xml"/><Relationship Id="rId54" Type="http://schemas.openxmlformats.org/officeDocument/2006/relationships/slideLayout" Target="../slideLayouts/slideLayout149.xml"/><Relationship Id="rId13" Type="http://schemas.openxmlformats.org/officeDocument/2006/relationships/slideLayout" Target="../slideLayouts/slideLayout108.xml"/><Relationship Id="rId57" Type="http://schemas.openxmlformats.org/officeDocument/2006/relationships/slideLayout" Target="../slideLayouts/slideLayout152.xml"/><Relationship Id="rId12" Type="http://schemas.openxmlformats.org/officeDocument/2006/relationships/slideLayout" Target="../slideLayouts/slideLayout107.xml"/><Relationship Id="rId56" Type="http://schemas.openxmlformats.org/officeDocument/2006/relationships/slideLayout" Target="../slideLayouts/slideLayout151.xml"/><Relationship Id="rId15" Type="http://schemas.openxmlformats.org/officeDocument/2006/relationships/slideLayout" Target="../slideLayouts/slideLayout110.xml"/><Relationship Id="rId59" Type="http://schemas.openxmlformats.org/officeDocument/2006/relationships/slideLayout" Target="../slideLayouts/slideLayout154.xml"/><Relationship Id="rId14" Type="http://schemas.openxmlformats.org/officeDocument/2006/relationships/slideLayout" Target="../slideLayouts/slideLayout109.xml"/><Relationship Id="rId58" Type="http://schemas.openxmlformats.org/officeDocument/2006/relationships/slideLayout" Target="../slideLayouts/slideLayout153.xml"/><Relationship Id="rId17" Type="http://schemas.openxmlformats.org/officeDocument/2006/relationships/slideLayout" Target="../slideLayouts/slideLayout112.xml"/><Relationship Id="rId16" Type="http://schemas.openxmlformats.org/officeDocument/2006/relationships/slideLayout" Target="../slideLayouts/slideLayout111.xml"/><Relationship Id="rId19" Type="http://schemas.openxmlformats.org/officeDocument/2006/relationships/slideLayout" Target="../slideLayouts/slideLayout114.xml"/><Relationship Id="rId18" Type="http://schemas.openxmlformats.org/officeDocument/2006/relationships/slideLayout" Target="../slideLayouts/slideLayout11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199900" y="171700"/>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Century Gothic"/>
              <a:buNone/>
              <a:defRPr b="1" sz="2800">
                <a:solidFill>
                  <a:schemeClr val="dk1"/>
                </a:solidFill>
                <a:latin typeface="Century Gothic"/>
                <a:ea typeface="Century Gothic"/>
                <a:cs typeface="Century Gothic"/>
                <a:sym typeface="Century Gothic"/>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885275"/>
            <a:ext cx="8520600" cy="36837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lt2"/>
              </a:buClr>
              <a:buSzPts val="1800"/>
              <a:buFont typeface="Proxima Nova"/>
              <a:buChar char="●"/>
              <a:defRPr sz="1800">
                <a:solidFill>
                  <a:schemeClr val="accent2"/>
                </a:solidFill>
                <a:latin typeface="Proxima Nova"/>
                <a:ea typeface="Proxima Nova"/>
                <a:cs typeface="Proxima Nova"/>
                <a:sym typeface="Proxima Nova"/>
              </a:defRPr>
            </a:lvl1pPr>
            <a:lvl2pPr indent="-317500" lvl="1" marL="914400">
              <a:lnSpc>
                <a:spcPct val="115000"/>
              </a:lnSpc>
              <a:spcBef>
                <a:spcPts val="0"/>
              </a:spcBef>
              <a:spcAft>
                <a:spcPts val="0"/>
              </a:spcAft>
              <a:buClr>
                <a:schemeClr val="lt2"/>
              </a:buClr>
              <a:buSzPts val="1400"/>
              <a:buFont typeface="Proxima Nova"/>
              <a:buChar char="○"/>
              <a:defRPr>
                <a:solidFill>
                  <a:schemeClr val="accent2"/>
                </a:solidFill>
                <a:latin typeface="Proxima Nova"/>
                <a:ea typeface="Proxima Nova"/>
                <a:cs typeface="Proxima Nova"/>
                <a:sym typeface="Proxima Nova"/>
              </a:defRPr>
            </a:lvl2pPr>
            <a:lvl3pPr indent="-317500" lvl="2" marL="1371600">
              <a:lnSpc>
                <a:spcPct val="115000"/>
              </a:lnSpc>
              <a:spcBef>
                <a:spcPts val="0"/>
              </a:spcBef>
              <a:spcAft>
                <a:spcPts val="0"/>
              </a:spcAft>
              <a:buClr>
                <a:schemeClr val="lt2"/>
              </a:buClr>
              <a:buSzPts val="1400"/>
              <a:buFont typeface="Proxima Nova"/>
              <a:buChar char="■"/>
              <a:defRPr>
                <a:solidFill>
                  <a:schemeClr val="accent2"/>
                </a:solidFill>
                <a:latin typeface="Proxima Nova"/>
                <a:ea typeface="Proxima Nova"/>
                <a:cs typeface="Proxima Nova"/>
                <a:sym typeface="Proxima Nova"/>
              </a:defRPr>
            </a:lvl3pPr>
            <a:lvl4pPr indent="-317500" lvl="3" marL="1828800">
              <a:lnSpc>
                <a:spcPct val="115000"/>
              </a:lnSpc>
              <a:spcBef>
                <a:spcPts val="0"/>
              </a:spcBef>
              <a:spcAft>
                <a:spcPts val="0"/>
              </a:spcAft>
              <a:buClr>
                <a:schemeClr val="lt2"/>
              </a:buClr>
              <a:buSzPts val="1400"/>
              <a:buFont typeface="Proxima Nova"/>
              <a:buChar char="●"/>
              <a:defRPr>
                <a:solidFill>
                  <a:schemeClr val="accent2"/>
                </a:solidFill>
                <a:latin typeface="Proxima Nova"/>
                <a:ea typeface="Proxima Nova"/>
                <a:cs typeface="Proxima Nova"/>
                <a:sym typeface="Proxima Nova"/>
              </a:defRPr>
            </a:lvl4pPr>
            <a:lvl5pPr indent="-317500" lvl="4" marL="22860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indent="-317500" lvl="5" marL="27432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indent="-317500" lvl="6" marL="32004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indent="-317500" lvl="7" marL="36576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indent="-317500" lvl="8" marL="41148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7" r:id="rId50"/>
    <p:sldLayoutId id="2147483698" r:id="rId51"/>
    <p:sldLayoutId id="2147483699" r:id="rId5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337" name="Shape 337"/>
        <p:cNvGrpSpPr/>
        <p:nvPr/>
      </p:nvGrpSpPr>
      <p:grpSpPr>
        <a:xfrm>
          <a:off x="0" y="0"/>
          <a:ext cx="0" cy="0"/>
          <a:chOff x="0" y="0"/>
          <a:chExt cx="0" cy="0"/>
        </a:xfrm>
      </p:grpSpPr>
      <p:sp>
        <p:nvSpPr>
          <p:cNvPr id="338" name="Google Shape;338;p54"/>
          <p:cNvSpPr txBox="1"/>
          <p:nvPr>
            <p:ph type="title"/>
          </p:nvPr>
        </p:nvSpPr>
        <p:spPr>
          <a:xfrm>
            <a:off x="159725" y="129400"/>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Font typeface="Century Gothic"/>
              <a:buNone/>
              <a:defRPr b="1" sz="2800">
                <a:solidFill>
                  <a:schemeClr val="dk1"/>
                </a:solidFill>
                <a:latin typeface="Century Gothic"/>
                <a:ea typeface="Century Gothic"/>
                <a:cs typeface="Century Gothic"/>
                <a:sym typeface="Century Gothic"/>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339" name="Google Shape;339;p54"/>
          <p:cNvSpPr txBox="1"/>
          <p:nvPr>
            <p:ph idx="1" type="body"/>
          </p:nvPr>
        </p:nvSpPr>
        <p:spPr>
          <a:xfrm>
            <a:off x="311700" y="863550"/>
            <a:ext cx="8520600" cy="3416400"/>
          </a:xfrm>
          <a:prstGeom prst="rect">
            <a:avLst/>
          </a:prstGeom>
          <a:noFill/>
          <a:ln>
            <a:noFill/>
          </a:ln>
        </p:spPr>
        <p:txBody>
          <a:bodyPr anchorCtr="0" anchor="t" bIns="91425" lIns="91425" spcFirstLastPara="1" rIns="91425" wrap="square" tIns="91425">
            <a:noAutofit/>
          </a:bodyPr>
          <a:lstStyle>
            <a:lvl1pPr indent="-374650" lvl="0" marL="457200" rtl="0">
              <a:lnSpc>
                <a:spcPct val="115000"/>
              </a:lnSpc>
              <a:spcBef>
                <a:spcPts val="0"/>
              </a:spcBef>
              <a:spcAft>
                <a:spcPts val="0"/>
              </a:spcAft>
              <a:buClr>
                <a:schemeClr val="dk2"/>
              </a:buClr>
              <a:buSzPts val="2300"/>
              <a:buFont typeface="Proxima Nova"/>
              <a:buChar char="●"/>
              <a:defRPr sz="2300">
                <a:solidFill>
                  <a:schemeClr val="accent1"/>
                </a:solidFill>
                <a:latin typeface="Proxima Nova"/>
                <a:ea typeface="Proxima Nova"/>
                <a:cs typeface="Proxima Nova"/>
                <a:sym typeface="Proxima Nova"/>
              </a:defRPr>
            </a:lvl1pPr>
            <a:lvl2pPr indent="-355600" lvl="1" marL="914400" rtl="0">
              <a:lnSpc>
                <a:spcPct val="115000"/>
              </a:lnSpc>
              <a:spcBef>
                <a:spcPts val="0"/>
              </a:spcBef>
              <a:spcAft>
                <a:spcPts val="0"/>
              </a:spcAft>
              <a:buClr>
                <a:schemeClr val="dk2"/>
              </a:buClr>
              <a:buSzPts val="2000"/>
              <a:buFont typeface="Proxima Nova"/>
              <a:buChar char="○"/>
              <a:defRPr sz="2000">
                <a:solidFill>
                  <a:schemeClr val="accent1"/>
                </a:solidFill>
                <a:latin typeface="Proxima Nova"/>
                <a:ea typeface="Proxima Nova"/>
                <a:cs typeface="Proxima Nova"/>
                <a:sym typeface="Proxima Nova"/>
              </a:defRPr>
            </a:lvl2pPr>
            <a:lvl3pPr indent="-342900" lvl="2" marL="1371600" rtl="0">
              <a:lnSpc>
                <a:spcPct val="115000"/>
              </a:lnSpc>
              <a:spcBef>
                <a:spcPts val="0"/>
              </a:spcBef>
              <a:spcAft>
                <a:spcPts val="0"/>
              </a:spcAft>
              <a:buClr>
                <a:schemeClr val="dk2"/>
              </a:buClr>
              <a:buSzPts val="1800"/>
              <a:buChar char="■"/>
              <a:defRPr sz="1800">
                <a:solidFill>
                  <a:schemeClr val="accent1"/>
                </a:solidFill>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340" name="Google Shape;340;p54"/>
          <p:cNvSpPr txBox="1"/>
          <p:nvPr>
            <p:ph idx="12" type="sldNum"/>
          </p:nvPr>
        </p:nvSpPr>
        <p:spPr>
          <a:xfrm>
            <a:off x="8472458" y="47394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 id="2147483716" r:id="rId17"/>
    <p:sldLayoutId id="2147483717" r:id="rId18"/>
    <p:sldLayoutId id="2147483718" r:id="rId19"/>
    <p:sldLayoutId id="2147483719" r:id="rId20"/>
    <p:sldLayoutId id="2147483720" r:id="rId21"/>
    <p:sldLayoutId id="2147483721" r:id="rId22"/>
    <p:sldLayoutId id="2147483722" r:id="rId23"/>
    <p:sldLayoutId id="2147483723" r:id="rId24"/>
    <p:sldLayoutId id="2147483724" r:id="rId25"/>
    <p:sldLayoutId id="2147483725" r:id="rId26"/>
    <p:sldLayoutId id="2147483726" r:id="rId27"/>
    <p:sldLayoutId id="2147483727" r:id="rId28"/>
    <p:sldLayoutId id="2147483728" r:id="rId29"/>
    <p:sldLayoutId id="2147483729" r:id="rId30"/>
    <p:sldLayoutId id="2147483730" r:id="rId31"/>
    <p:sldLayoutId id="2147483731" r:id="rId32"/>
    <p:sldLayoutId id="2147483732" r:id="rId33"/>
    <p:sldLayoutId id="2147483733" r:id="rId34"/>
    <p:sldLayoutId id="2147483734" r:id="rId35"/>
    <p:sldLayoutId id="2147483735" r:id="rId36"/>
    <p:sldLayoutId id="2147483736" r:id="rId37"/>
    <p:sldLayoutId id="2147483737" r:id="rId38"/>
    <p:sldLayoutId id="2147483738" r:id="rId39"/>
    <p:sldLayoutId id="2147483739" r:id="rId40"/>
    <p:sldLayoutId id="2147483740" r:id="rId41"/>
    <p:sldLayoutId id="2147483741" r:id="rId42"/>
    <p:sldLayoutId id="2147483742" r:id="rId4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644" name="Shape 644"/>
        <p:cNvGrpSpPr/>
        <p:nvPr/>
      </p:nvGrpSpPr>
      <p:grpSpPr>
        <a:xfrm>
          <a:off x="0" y="0"/>
          <a:ext cx="0" cy="0"/>
          <a:chOff x="0" y="0"/>
          <a:chExt cx="0" cy="0"/>
        </a:xfrm>
      </p:grpSpPr>
      <p:sp>
        <p:nvSpPr>
          <p:cNvPr id="645" name="Google Shape;645;p98"/>
          <p:cNvSpPr txBox="1"/>
          <p:nvPr>
            <p:ph type="title"/>
          </p:nvPr>
        </p:nvSpPr>
        <p:spPr>
          <a:xfrm>
            <a:off x="199900" y="171700"/>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Century Gothic"/>
              <a:buNone/>
              <a:defRPr b="1" sz="2800">
                <a:solidFill>
                  <a:schemeClr val="dk1"/>
                </a:solidFill>
                <a:latin typeface="Century Gothic"/>
                <a:ea typeface="Century Gothic"/>
                <a:cs typeface="Century Gothic"/>
                <a:sym typeface="Century Gothic"/>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646" name="Google Shape;646;p98"/>
          <p:cNvSpPr txBox="1"/>
          <p:nvPr>
            <p:ph idx="1" type="body"/>
          </p:nvPr>
        </p:nvSpPr>
        <p:spPr>
          <a:xfrm>
            <a:off x="311700" y="885275"/>
            <a:ext cx="8520600" cy="36837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lt2"/>
              </a:buClr>
              <a:buSzPts val="1800"/>
              <a:buFont typeface="Proxima Nova"/>
              <a:buChar char="●"/>
              <a:defRPr sz="1800">
                <a:solidFill>
                  <a:schemeClr val="accent2"/>
                </a:solidFill>
                <a:latin typeface="Proxima Nova"/>
                <a:ea typeface="Proxima Nova"/>
                <a:cs typeface="Proxima Nova"/>
                <a:sym typeface="Proxima Nova"/>
              </a:defRPr>
            </a:lvl1pPr>
            <a:lvl2pPr indent="-317500" lvl="1" marL="914400" rtl="0">
              <a:lnSpc>
                <a:spcPct val="115000"/>
              </a:lnSpc>
              <a:spcBef>
                <a:spcPts val="0"/>
              </a:spcBef>
              <a:spcAft>
                <a:spcPts val="0"/>
              </a:spcAft>
              <a:buClr>
                <a:schemeClr val="lt2"/>
              </a:buClr>
              <a:buSzPts val="1400"/>
              <a:buFont typeface="Proxima Nova"/>
              <a:buChar char="○"/>
              <a:defRPr>
                <a:solidFill>
                  <a:schemeClr val="accent2"/>
                </a:solidFill>
                <a:latin typeface="Proxima Nova"/>
                <a:ea typeface="Proxima Nova"/>
                <a:cs typeface="Proxima Nova"/>
                <a:sym typeface="Proxima Nova"/>
              </a:defRPr>
            </a:lvl2pPr>
            <a:lvl3pPr indent="-317500" lvl="2" marL="1371600" rtl="0">
              <a:lnSpc>
                <a:spcPct val="115000"/>
              </a:lnSpc>
              <a:spcBef>
                <a:spcPts val="0"/>
              </a:spcBef>
              <a:spcAft>
                <a:spcPts val="0"/>
              </a:spcAft>
              <a:buClr>
                <a:schemeClr val="lt2"/>
              </a:buClr>
              <a:buSzPts val="1400"/>
              <a:buFont typeface="Proxima Nova"/>
              <a:buChar char="■"/>
              <a:defRPr>
                <a:solidFill>
                  <a:schemeClr val="accent2"/>
                </a:solidFill>
                <a:latin typeface="Proxima Nova"/>
                <a:ea typeface="Proxima Nova"/>
                <a:cs typeface="Proxima Nova"/>
                <a:sym typeface="Proxima Nova"/>
              </a:defRPr>
            </a:lvl3pPr>
            <a:lvl4pPr indent="-317500" lvl="3" marL="1828800" rtl="0">
              <a:lnSpc>
                <a:spcPct val="115000"/>
              </a:lnSpc>
              <a:spcBef>
                <a:spcPts val="0"/>
              </a:spcBef>
              <a:spcAft>
                <a:spcPts val="0"/>
              </a:spcAft>
              <a:buClr>
                <a:schemeClr val="lt2"/>
              </a:buClr>
              <a:buSzPts val="1400"/>
              <a:buFont typeface="Proxima Nova"/>
              <a:buChar char="●"/>
              <a:defRPr>
                <a:solidFill>
                  <a:schemeClr val="accent2"/>
                </a:solidFill>
                <a:latin typeface="Proxima Nova"/>
                <a:ea typeface="Proxima Nova"/>
                <a:cs typeface="Proxima Nova"/>
                <a:sym typeface="Proxima Nova"/>
              </a:defRPr>
            </a:lvl4pPr>
            <a:lvl5pPr indent="-317500" lvl="4" marL="2286000" rtl="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indent="-317500" lvl="5" marL="2743200" rtl="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indent="-317500" lvl="6" marL="3200400" rtl="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indent="-317500" lvl="7" marL="3657600" rtl="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indent="-317500" lvl="8" marL="4114800" rtl="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p:txBody>
      </p:sp>
      <p:sp>
        <p:nvSpPr>
          <p:cNvPr id="647" name="Google Shape;647;p9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0" r:id="rId18"/>
    <p:sldLayoutId id="2147483761" r:id="rId19"/>
    <p:sldLayoutId id="2147483762" r:id="rId20"/>
    <p:sldLayoutId id="2147483763" r:id="rId21"/>
    <p:sldLayoutId id="2147483764" r:id="rId22"/>
    <p:sldLayoutId id="2147483765" r:id="rId23"/>
    <p:sldLayoutId id="2147483766" r:id="rId24"/>
    <p:sldLayoutId id="2147483767" r:id="rId25"/>
    <p:sldLayoutId id="2147483768" r:id="rId26"/>
    <p:sldLayoutId id="2147483769" r:id="rId27"/>
    <p:sldLayoutId id="2147483770" r:id="rId28"/>
    <p:sldLayoutId id="2147483771" r:id="rId29"/>
    <p:sldLayoutId id="2147483772" r:id="rId30"/>
    <p:sldLayoutId id="2147483773" r:id="rId31"/>
    <p:sldLayoutId id="2147483774" r:id="rId32"/>
    <p:sldLayoutId id="2147483775" r:id="rId33"/>
    <p:sldLayoutId id="2147483776" r:id="rId34"/>
    <p:sldLayoutId id="2147483777" r:id="rId35"/>
    <p:sldLayoutId id="2147483778" r:id="rId36"/>
    <p:sldLayoutId id="2147483779" r:id="rId37"/>
    <p:sldLayoutId id="2147483780" r:id="rId38"/>
    <p:sldLayoutId id="2147483781" r:id="rId39"/>
    <p:sldLayoutId id="2147483782" r:id="rId40"/>
    <p:sldLayoutId id="2147483783" r:id="rId41"/>
    <p:sldLayoutId id="2147483784" r:id="rId42"/>
    <p:sldLayoutId id="2147483785" r:id="rId43"/>
    <p:sldLayoutId id="2147483786" r:id="rId44"/>
    <p:sldLayoutId id="2147483787" r:id="rId45"/>
    <p:sldLayoutId id="2147483788" r:id="rId46"/>
    <p:sldLayoutId id="2147483789" r:id="rId47"/>
    <p:sldLayoutId id="2147483790" r:id="rId48"/>
    <p:sldLayoutId id="2147483791" r:id="rId49"/>
    <p:sldLayoutId id="2147483792" r:id="rId50"/>
    <p:sldLayoutId id="2147483793" r:id="rId51"/>
    <p:sldLayoutId id="2147483794" r:id="rId52"/>
    <p:sldLayoutId id="2147483795" r:id="rId53"/>
    <p:sldLayoutId id="2147483796" r:id="rId54"/>
    <p:sldLayoutId id="2147483797" r:id="rId55"/>
    <p:sldLayoutId id="2147483798" r:id="rId56"/>
    <p:sldLayoutId id="2147483799" r:id="rId57"/>
    <p:sldLayoutId id="2147483800" r:id="rId58"/>
    <p:sldLayoutId id="2147483801" r:id="rId59"/>
    <p:sldLayoutId id="2147483802" r:id="rId60"/>
    <p:sldLayoutId id="2147483803" r:id="rId61"/>
    <p:sldLayoutId id="2147483804" r:id="rId6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3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8.xml"/><Relationship Id="rId2" Type="http://schemas.openxmlformats.org/officeDocument/2006/relationships/notesSlide" Target="../notesSlides/notesSlide15.xml"/><Relationship Id="rId3" Type="http://schemas.openxmlformats.org/officeDocument/2006/relationships/image" Target="../media/image1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ed.sc.gov/instruction/instructional-materials/" TargetMode="External"/><Relationship Id="rId4" Type="http://schemas.openxmlformats.org/officeDocument/2006/relationships/image" Target="../media/image1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 Id="rId3" Type="http://schemas.openxmlformats.org/officeDocument/2006/relationships/image" Target="../media/image126.png"/><Relationship Id="rId4" Type="http://schemas.openxmlformats.org/officeDocument/2006/relationships/hyperlink" Target="mailto:abikowski@edreports.org" TargetMode="External"/><Relationship Id="rId5" Type="http://schemas.openxmlformats.org/officeDocument/2006/relationships/hyperlink" Target="mailto:nmbarker@ed.sc.gov"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ed.sc.gov/instruction/standards/mathematics/standards/" TargetMode="External"/><Relationship Id="rId4" Type="http://schemas.openxmlformats.org/officeDocument/2006/relationships/hyperlink" Target="https://ed.sc.gov/about/profile-of-sc-graduate/"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7.xml"/><Relationship Id="rId3" Type="http://schemas.openxmlformats.org/officeDocument/2006/relationships/image" Target="../media/image13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9.xml"/><Relationship Id="rId3" Type="http://schemas.openxmlformats.org/officeDocument/2006/relationships/image" Target="../media/image129.png"/><Relationship Id="rId4" Type="http://schemas.openxmlformats.org/officeDocument/2006/relationships/image" Target="../media/image12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7" name="Shape 1037"/>
        <p:cNvGrpSpPr/>
        <p:nvPr/>
      </p:nvGrpSpPr>
      <p:grpSpPr>
        <a:xfrm>
          <a:off x="0" y="0"/>
          <a:ext cx="0" cy="0"/>
          <a:chOff x="0" y="0"/>
          <a:chExt cx="0" cy="0"/>
        </a:xfrm>
      </p:grpSpPr>
      <p:sp>
        <p:nvSpPr>
          <p:cNvPr id="1038" name="Google Shape;1038;p161"/>
          <p:cNvSpPr txBox="1"/>
          <p:nvPr>
            <p:ph idx="4294967295" type="title"/>
          </p:nvPr>
        </p:nvSpPr>
        <p:spPr>
          <a:xfrm>
            <a:off x="3439200" y="3516650"/>
            <a:ext cx="5428500" cy="7707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sz="2400">
                <a:solidFill>
                  <a:schemeClr val="lt2"/>
                </a:solidFill>
              </a:rPr>
              <a:t>The SC Review Tool &amp; List Development</a:t>
            </a:r>
            <a:endParaRPr sz="2400">
              <a:solidFill>
                <a:schemeClr val="lt2"/>
              </a:solidFill>
            </a:endParaRPr>
          </a:p>
        </p:txBody>
      </p:sp>
      <p:sp>
        <p:nvSpPr>
          <p:cNvPr id="1039" name="Google Shape;1039;p161"/>
          <p:cNvSpPr txBox="1"/>
          <p:nvPr>
            <p:ph idx="4294967295" type="subTitle"/>
          </p:nvPr>
        </p:nvSpPr>
        <p:spPr>
          <a:xfrm>
            <a:off x="2894925" y="4281031"/>
            <a:ext cx="5972700" cy="3822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SzPts val="358"/>
              <a:buNone/>
            </a:pPr>
            <a:r>
              <a:rPr b="1" lang="en" sz="1985">
                <a:solidFill>
                  <a:schemeClr val="dk1"/>
                </a:solidFill>
              </a:rPr>
              <a:t>South Carolina</a:t>
            </a:r>
            <a:endParaRPr b="1" sz="1985">
              <a:solidFill>
                <a:schemeClr val="dk1"/>
              </a:solidFill>
            </a:endParaRPr>
          </a:p>
          <a:p>
            <a:pPr indent="0" lvl="0" marL="0" rtl="0" algn="r">
              <a:spcBef>
                <a:spcPts val="0"/>
              </a:spcBef>
              <a:spcAft>
                <a:spcPts val="0"/>
              </a:spcAft>
              <a:buSzPts val="358"/>
              <a:buNone/>
            </a:pPr>
            <a:r>
              <a:rPr b="1" lang="en" sz="1985">
                <a:solidFill>
                  <a:schemeClr val="dk1"/>
                </a:solidFill>
              </a:rPr>
              <a:t>November 13, 2024</a:t>
            </a:r>
            <a:endParaRPr b="1" sz="1985">
              <a:solidFill>
                <a:schemeClr val="dk1"/>
              </a:solidFill>
            </a:endParaRPr>
          </a:p>
        </p:txBody>
      </p:sp>
      <p:sp>
        <p:nvSpPr>
          <p:cNvPr id="1040" name="Google Shape;1040;p16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8" name="Shape 1118"/>
        <p:cNvGrpSpPr/>
        <p:nvPr/>
      </p:nvGrpSpPr>
      <p:grpSpPr>
        <a:xfrm>
          <a:off x="0" y="0"/>
          <a:ext cx="0" cy="0"/>
          <a:chOff x="0" y="0"/>
          <a:chExt cx="0" cy="0"/>
        </a:xfrm>
      </p:grpSpPr>
      <p:sp>
        <p:nvSpPr>
          <p:cNvPr id="1119" name="Google Shape;1119;p170"/>
          <p:cNvSpPr txBox="1"/>
          <p:nvPr>
            <p:ph type="title"/>
          </p:nvPr>
        </p:nvSpPr>
        <p:spPr>
          <a:xfrm>
            <a:off x="285750" y="273844"/>
            <a:ext cx="8572500" cy="4311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SzPts val="3100"/>
              <a:buNone/>
            </a:pPr>
            <a:r>
              <a:rPr b="0" lang="en">
                <a:latin typeface="Source Sans 3 SemiBold"/>
                <a:ea typeface="Source Sans 3 SemiBold"/>
                <a:cs typeface="Source Sans 3 SemiBold"/>
                <a:sym typeface="Source Sans 3 SemiBold"/>
              </a:rPr>
              <a:t>Rubric </a:t>
            </a:r>
            <a:r>
              <a:rPr b="0" lang="en">
                <a:latin typeface="Source Sans 3 SemiBold"/>
                <a:ea typeface="Source Sans 3 SemiBold"/>
                <a:cs typeface="Source Sans 3 SemiBold"/>
                <a:sym typeface="Source Sans 3 SemiBold"/>
              </a:rPr>
              <a:t>Criteria: Indicators, Guiding Questions, Look-Fors</a:t>
            </a:r>
            <a:endParaRPr b="0">
              <a:latin typeface="Source Sans 3 SemiBold"/>
              <a:ea typeface="Source Sans 3 SemiBold"/>
              <a:cs typeface="Source Sans 3 SemiBold"/>
              <a:sym typeface="Source Sans 3 SemiBold"/>
            </a:endParaRPr>
          </a:p>
        </p:txBody>
      </p:sp>
      <p:graphicFrame>
        <p:nvGraphicFramePr>
          <p:cNvPr id="1120" name="Google Shape;1120;p170"/>
          <p:cNvGraphicFramePr/>
          <p:nvPr/>
        </p:nvGraphicFramePr>
        <p:xfrm>
          <a:off x="315525" y="798375"/>
          <a:ext cx="3000000" cy="3000000"/>
        </p:xfrm>
        <a:graphic>
          <a:graphicData uri="http://schemas.openxmlformats.org/drawingml/2006/table">
            <a:tbl>
              <a:tblPr>
                <a:noFill/>
                <a:tableStyleId>{B689C6C7-A7BF-4130-89A5-307262F541C6}</a:tableStyleId>
              </a:tblPr>
              <a:tblGrid>
                <a:gridCol w="2775050"/>
                <a:gridCol w="2931550"/>
                <a:gridCol w="2806350"/>
              </a:tblGrid>
              <a:tr h="343325">
                <a:tc>
                  <a:txBody>
                    <a:bodyPr/>
                    <a:lstStyle/>
                    <a:p>
                      <a:pPr indent="0" lvl="0" marL="0" rtl="0" algn="l">
                        <a:lnSpc>
                          <a:spcPct val="115000"/>
                        </a:lnSpc>
                        <a:spcBef>
                          <a:spcPts val="0"/>
                        </a:spcBef>
                        <a:spcAft>
                          <a:spcPts val="0"/>
                        </a:spcAft>
                        <a:buNone/>
                      </a:pPr>
                      <a:r>
                        <a:rPr b="1" lang="en" sz="1000">
                          <a:latin typeface="Proxima Nova"/>
                          <a:ea typeface="Proxima Nova"/>
                          <a:cs typeface="Proxima Nova"/>
                          <a:sym typeface="Proxima Nova"/>
                        </a:rPr>
                        <a:t>Indicators </a:t>
                      </a:r>
                      <a:endParaRPr b="1" sz="10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5CD"/>
                    </a:solidFill>
                  </a:tcPr>
                </a:tc>
                <a:tc>
                  <a:txBody>
                    <a:bodyPr/>
                    <a:lstStyle/>
                    <a:p>
                      <a:pPr indent="0" lvl="0" marL="0" rtl="0" algn="l">
                        <a:lnSpc>
                          <a:spcPct val="115000"/>
                        </a:lnSpc>
                        <a:spcBef>
                          <a:spcPts val="0"/>
                        </a:spcBef>
                        <a:spcAft>
                          <a:spcPts val="0"/>
                        </a:spcAft>
                        <a:buNone/>
                      </a:pPr>
                      <a:r>
                        <a:rPr b="1" lang="en" sz="1000">
                          <a:latin typeface="Proxima Nova"/>
                          <a:ea typeface="Proxima Nova"/>
                          <a:cs typeface="Proxima Nova"/>
                          <a:sym typeface="Proxima Nova"/>
                        </a:rPr>
                        <a:t>Guiding Questions </a:t>
                      </a:r>
                      <a:endParaRPr b="1" sz="10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5CD"/>
                    </a:solidFill>
                  </a:tcPr>
                </a:tc>
                <a:tc>
                  <a:txBody>
                    <a:bodyPr/>
                    <a:lstStyle/>
                    <a:p>
                      <a:pPr indent="0" lvl="0" marL="0" rtl="0" algn="l">
                        <a:lnSpc>
                          <a:spcPct val="115000"/>
                        </a:lnSpc>
                        <a:spcBef>
                          <a:spcPts val="0"/>
                        </a:spcBef>
                        <a:spcAft>
                          <a:spcPts val="0"/>
                        </a:spcAft>
                        <a:buNone/>
                      </a:pPr>
                      <a:r>
                        <a:rPr b="1" lang="en" sz="1000">
                          <a:latin typeface="Proxima Nova"/>
                          <a:ea typeface="Proxima Nova"/>
                          <a:cs typeface="Proxima Nova"/>
                          <a:sym typeface="Proxima Nova"/>
                        </a:rPr>
                        <a:t>Materials Should</a:t>
                      </a:r>
                      <a:endParaRPr b="1" sz="10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5CD"/>
                    </a:solidFill>
                  </a:tcPr>
                </a:tc>
              </a:tr>
              <a:tr h="1561700">
                <a:tc>
                  <a:txBody>
                    <a:bodyPr/>
                    <a:lstStyle/>
                    <a:p>
                      <a:pPr indent="0" lvl="0" marL="0" rtl="0" algn="l">
                        <a:lnSpc>
                          <a:spcPct val="115000"/>
                        </a:lnSpc>
                        <a:spcBef>
                          <a:spcPts val="0"/>
                        </a:spcBef>
                        <a:spcAft>
                          <a:spcPts val="0"/>
                        </a:spcAft>
                        <a:buNone/>
                      </a:pPr>
                      <a:r>
                        <a:rPr lang="en" sz="800">
                          <a:latin typeface="Proxima Nova"/>
                          <a:ea typeface="Proxima Nova"/>
                          <a:cs typeface="Proxima Nova"/>
                          <a:sym typeface="Proxima Nova"/>
                        </a:rPr>
                        <a:t>2a. The materials support the intentional development of sense making and </a:t>
                      </a:r>
                      <a:r>
                        <a:rPr lang="en" sz="800">
                          <a:latin typeface="Proxima Nova"/>
                          <a:ea typeface="Proxima Nova"/>
                          <a:cs typeface="Proxima Nova"/>
                          <a:sym typeface="Proxima Nova"/>
                        </a:rPr>
                        <a:t>perseverance</a:t>
                      </a:r>
                      <a:r>
                        <a:rPr lang="en" sz="800">
                          <a:latin typeface="Proxima Nova"/>
                          <a:ea typeface="Proxima Nova"/>
                          <a:cs typeface="Proxima Nova"/>
                          <a:sym typeface="Proxima Nova"/>
                        </a:rPr>
                        <a:t> in solving problems strategically.</a:t>
                      </a:r>
                      <a:endParaRPr sz="8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l">
                        <a:lnSpc>
                          <a:spcPct val="115000"/>
                        </a:lnSpc>
                        <a:spcBef>
                          <a:spcPts val="0"/>
                        </a:spcBef>
                        <a:spcAft>
                          <a:spcPts val="0"/>
                        </a:spcAft>
                        <a:buNone/>
                      </a:pPr>
                      <a:r>
                        <a:rPr lang="en" sz="800">
                          <a:latin typeface="Proxima Nova"/>
                          <a:ea typeface="Proxima Nova"/>
                          <a:cs typeface="Proxima Nova"/>
                          <a:sym typeface="Proxima Nova"/>
                        </a:rPr>
                        <a:t>Do materials encourage students to explore and identify problems using multiple entry points?</a:t>
                      </a:r>
                      <a:endParaRPr sz="800">
                        <a:latin typeface="Proxima Nova"/>
                        <a:ea typeface="Proxima Nova"/>
                        <a:cs typeface="Proxima Nova"/>
                        <a:sym typeface="Proxima Nova"/>
                      </a:endParaRPr>
                    </a:p>
                    <a:p>
                      <a:pPr indent="0" lvl="0" marL="0" rtl="0" algn="l">
                        <a:lnSpc>
                          <a:spcPct val="115000"/>
                        </a:lnSpc>
                        <a:spcBef>
                          <a:spcPts val="0"/>
                        </a:spcBef>
                        <a:spcAft>
                          <a:spcPts val="0"/>
                        </a:spcAft>
                        <a:buNone/>
                      </a:pPr>
                      <a:r>
                        <a:t/>
                      </a:r>
                      <a:endParaRPr sz="800">
                        <a:latin typeface="Proxima Nova"/>
                        <a:ea typeface="Proxima Nova"/>
                        <a:cs typeface="Proxima Nova"/>
                        <a:sym typeface="Proxima Nova"/>
                      </a:endParaRPr>
                    </a:p>
                    <a:p>
                      <a:pPr indent="0" lvl="0" marL="0" rtl="0" algn="l">
                        <a:lnSpc>
                          <a:spcPct val="115000"/>
                        </a:lnSpc>
                        <a:spcBef>
                          <a:spcPts val="0"/>
                        </a:spcBef>
                        <a:spcAft>
                          <a:spcPts val="0"/>
                        </a:spcAft>
                        <a:buNone/>
                      </a:pPr>
                      <a:r>
                        <a:rPr lang="en" sz="800">
                          <a:latin typeface="Proxima Nova"/>
                          <a:ea typeface="Proxima Nova"/>
                          <a:cs typeface="Proxima Nova"/>
                          <a:sym typeface="Proxima Nova"/>
                        </a:rPr>
                        <a:t>Do materials promote continual self-reflection and checking for the reasonableness of solutions?</a:t>
                      </a:r>
                      <a:endParaRPr sz="800">
                        <a:latin typeface="Proxima Nova"/>
                        <a:ea typeface="Proxima Nova"/>
                        <a:cs typeface="Proxima Nova"/>
                        <a:sym typeface="Proxima Nova"/>
                      </a:endParaRPr>
                    </a:p>
                    <a:p>
                      <a:pPr indent="0" lvl="0" marL="0" rtl="0" algn="l">
                        <a:lnSpc>
                          <a:spcPct val="115000"/>
                        </a:lnSpc>
                        <a:spcBef>
                          <a:spcPts val="0"/>
                        </a:spcBef>
                        <a:spcAft>
                          <a:spcPts val="0"/>
                        </a:spcAft>
                        <a:buNone/>
                      </a:pPr>
                      <a:r>
                        <a:t/>
                      </a:r>
                      <a:endParaRPr sz="800">
                        <a:latin typeface="Proxima Nova"/>
                        <a:ea typeface="Proxima Nova"/>
                        <a:cs typeface="Proxima Nova"/>
                        <a:sym typeface="Proxima Nova"/>
                      </a:endParaRPr>
                    </a:p>
                    <a:p>
                      <a:pPr indent="0" lvl="0" marL="0" rtl="0" algn="l">
                        <a:lnSpc>
                          <a:spcPct val="115000"/>
                        </a:lnSpc>
                        <a:spcBef>
                          <a:spcPts val="0"/>
                        </a:spcBef>
                        <a:spcAft>
                          <a:spcPts val="0"/>
                        </a:spcAft>
                        <a:buNone/>
                      </a:pPr>
                      <a:r>
                        <a:rPr lang="en" sz="800">
                          <a:latin typeface="Proxima Nova"/>
                          <a:ea typeface="Proxima Nova"/>
                          <a:cs typeface="Proxima Nova"/>
                          <a:sym typeface="Proxima Nova"/>
                        </a:rPr>
                        <a:t>Do materials provide strategies, tools, or scaffolds that help students plan their solution pathways, track their progress, and make adjustments when they encounter obstacles or new information?</a:t>
                      </a:r>
                      <a:endParaRPr sz="8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l">
                        <a:lnSpc>
                          <a:spcPct val="115000"/>
                        </a:lnSpc>
                        <a:spcBef>
                          <a:spcPts val="0"/>
                        </a:spcBef>
                        <a:spcAft>
                          <a:spcPts val="0"/>
                        </a:spcAft>
                        <a:buNone/>
                      </a:pPr>
                      <a:r>
                        <a:rPr lang="en" sz="800">
                          <a:latin typeface="Proxima Nova"/>
                          <a:ea typeface="Proxima Nova"/>
                          <a:cs typeface="Proxima Nova"/>
                          <a:sym typeface="Proxima Nova"/>
                        </a:rPr>
                        <a:t>Encourage the use of multiple entry points to identify and explain the problem, helping students determine if their answer makes sense.</a:t>
                      </a:r>
                      <a:endParaRPr sz="800">
                        <a:latin typeface="Proxima Nova"/>
                        <a:ea typeface="Proxima Nova"/>
                        <a:cs typeface="Proxima Nova"/>
                        <a:sym typeface="Proxima Nova"/>
                      </a:endParaRPr>
                    </a:p>
                    <a:p>
                      <a:pPr indent="0" lvl="0" marL="0" rtl="0" algn="l">
                        <a:lnSpc>
                          <a:spcPct val="115000"/>
                        </a:lnSpc>
                        <a:spcBef>
                          <a:spcPts val="0"/>
                        </a:spcBef>
                        <a:spcAft>
                          <a:spcPts val="0"/>
                        </a:spcAft>
                        <a:buNone/>
                      </a:pPr>
                      <a:r>
                        <a:t/>
                      </a:r>
                      <a:endParaRPr sz="800">
                        <a:latin typeface="Proxima Nova"/>
                        <a:ea typeface="Proxima Nova"/>
                        <a:cs typeface="Proxima Nova"/>
                        <a:sym typeface="Proxima Nova"/>
                      </a:endParaRPr>
                    </a:p>
                    <a:p>
                      <a:pPr indent="0" lvl="0" marL="0" rtl="0" algn="l">
                        <a:lnSpc>
                          <a:spcPct val="115000"/>
                        </a:lnSpc>
                        <a:spcBef>
                          <a:spcPts val="0"/>
                        </a:spcBef>
                        <a:spcAft>
                          <a:spcPts val="0"/>
                        </a:spcAft>
                        <a:buNone/>
                      </a:pPr>
                      <a:r>
                        <a:rPr lang="en" sz="800">
                          <a:latin typeface="Proxima Nova"/>
                          <a:ea typeface="Proxima Nova"/>
                          <a:cs typeface="Proxima Nova"/>
                          <a:sym typeface="Proxima Nova"/>
                        </a:rPr>
                        <a:t>Enable students to use prior knowledge, various methods, and continual self-reflection to check for reasonable solutions.</a:t>
                      </a:r>
                      <a:endParaRPr sz="800">
                        <a:latin typeface="Proxima Nova"/>
                        <a:ea typeface="Proxima Nova"/>
                        <a:cs typeface="Proxima Nova"/>
                        <a:sym typeface="Proxima Nova"/>
                      </a:endParaRPr>
                    </a:p>
                    <a:p>
                      <a:pPr indent="0" lvl="0" marL="0" rtl="0" algn="l">
                        <a:lnSpc>
                          <a:spcPct val="115000"/>
                        </a:lnSpc>
                        <a:spcBef>
                          <a:spcPts val="0"/>
                        </a:spcBef>
                        <a:spcAft>
                          <a:spcPts val="0"/>
                        </a:spcAft>
                        <a:buNone/>
                      </a:pPr>
                      <a:r>
                        <a:t/>
                      </a:r>
                      <a:endParaRPr sz="800">
                        <a:latin typeface="Proxima Nova"/>
                        <a:ea typeface="Proxima Nova"/>
                        <a:cs typeface="Proxima Nova"/>
                        <a:sym typeface="Proxima Nova"/>
                      </a:endParaRPr>
                    </a:p>
                    <a:p>
                      <a:pPr indent="0" lvl="0" marL="0" rtl="0" algn="l">
                        <a:lnSpc>
                          <a:spcPct val="115000"/>
                        </a:lnSpc>
                        <a:spcBef>
                          <a:spcPts val="0"/>
                        </a:spcBef>
                        <a:spcAft>
                          <a:spcPts val="0"/>
                        </a:spcAft>
                        <a:buNone/>
                      </a:pPr>
                      <a:r>
                        <a:rPr lang="en" sz="800">
                          <a:latin typeface="Proxima Nova"/>
                          <a:ea typeface="Proxima Nova"/>
                          <a:cs typeface="Proxima Nova"/>
                          <a:sym typeface="Proxima Nova"/>
                        </a:rPr>
                        <a:t>Offer strategies, tools, or scaffolds to help students effectively plan, monitor, and adjust their solution pathways.</a:t>
                      </a:r>
                      <a:endParaRPr sz="8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950875">
                <a:tc>
                  <a:txBody>
                    <a:bodyPr/>
                    <a:lstStyle/>
                    <a:p>
                      <a:pPr indent="0" lvl="0" marL="0" rtl="0" algn="l">
                        <a:lnSpc>
                          <a:spcPct val="115000"/>
                        </a:lnSpc>
                        <a:spcBef>
                          <a:spcPts val="0"/>
                        </a:spcBef>
                        <a:spcAft>
                          <a:spcPts val="0"/>
                        </a:spcAft>
                        <a:buNone/>
                      </a:pPr>
                      <a:r>
                        <a:rPr lang="en" sz="800">
                          <a:latin typeface="Proxima Nova"/>
                          <a:ea typeface="Proxima Nova"/>
                          <a:cs typeface="Proxima Nova"/>
                          <a:sym typeface="Proxima Nova"/>
                        </a:rPr>
                        <a:t>2b. The materials support the intentional development of explaining ideas using precise and contextually appropriate mathematical language, tools, and models.</a:t>
                      </a:r>
                      <a:endParaRPr sz="8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l">
                        <a:lnSpc>
                          <a:spcPct val="115000"/>
                        </a:lnSpc>
                        <a:spcBef>
                          <a:spcPts val="0"/>
                        </a:spcBef>
                        <a:spcAft>
                          <a:spcPts val="0"/>
                        </a:spcAft>
                        <a:buNone/>
                      </a:pPr>
                      <a:r>
                        <a:rPr lang="en" sz="800">
                          <a:latin typeface="Proxima Nova"/>
                          <a:ea typeface="Proxima Nova"/>
                          <a:cs typeface="Proxima Nova"/>
                          <a:sym typeface="Proxima Nova"/>
                        </a:rPr>
                        <a:t>Do materials encourage students to identify and utilize relevant tools through specific tasks or activities that prompt effective selection and application to explore, model, and deepen their understanding of concepts?</a:t>
                      </a:r>
                      <a:endParaRPr sz="800">
                        <a:latin typeface="Proxima Nova"/>
                        <a:ea typeface="Proxima Nova"/>
                        <a:cs typeface="Proxima Nova"/>
                        <a:sym typeface="Proxima Nova"/>
                      </a:endParaRPr>
                    </a:p>
                    <a:p>
                      <a:pPr indent="0" lvl="0" marL="0" rtl="0" algn="l">
                        <a:lnSpc>
                          <a:spcPct val="115000"/>
                        </a:lnSpc>
                        <a:spcBef>
                          <a:spcPts val="0"/>
                        </a:spcBef>
                        <a:spcAft>
                          <a:spcPts val="0"/>
                        </a:spcAft>
                        <a:buNone/>
                      </a:pPr>
                      <a:r>
                        <a:t/>
                      </a:r>
                      <a:endParaRPr sz="800">
                        <a:latin typeface="Proxima Nova"/>
                        <a:ea typeface="Proxima Nova"/>
                        <a:cs typeface="Proxima Nova"/>
                        <a:sym typeface="Proxima Nova"/>
                      </a:endParaRPr>
                    </a:p>
                    <a:p>
                      <a:pPr indent="0" lvl="0" marL="0" rtl="0" algn="l">
                        <a:lnSpc>
                          <a:spcPct val="115000"/>
                        </a:lnSpc>
                        <a:spcBef>
                          <a:spcPts val="0"/>
                        </a:spcBef>
                        <a:spcAft>
                          <a:spcPts val="0"/>
                        </a:spcAft>
                        <a:buNone/>
                      </a:pPr>
                      <a:r>
                        <a:rPr lang="en" sz="800">
                          <a:latin typeface="Proxima Nova"/>
                          <a:ea typeface="Proxima Nova"/>
                          <a:cs typeface="Proxima Nova"/>
                          <a:sym typeface="Proxima Nova"/>
                        </a:rPr>
                        <a:t>Do materials support students in using precise mathematical language to model, explain, and justify their solutions?</a:t>
                      </a:r>
                      <a:endParaRPr sz="800">
                        <a:latin typeface="Proxima Nova"/>
                        <a:ea typeface="Proxima Nova"/>
                        <a:cs typeface="Proxima Nova"/>
                        <a:sym typeface="Proxima Nova"/>
                      </a:endParaRPr>
                    </a:p>
                    <a:p>
                      <a:pPr indent="0" lvl="0" marL="0" rtl="0" algn="l">
                        <a:lnSpc>
                          <a:spcPct val="115000"/>
                        </a:lnSpc>
                        <a:spcBef>
                          <a:spcPts val="0"/>
                        </a:spcBef>
                        <a:spcAft>
                          <a:spcPts val="0"/>
                        </a:spcAft>
                        <a:buNone/>
                      </a:pPr>
                      <a:r>
                        <a:t/>
                      </a:r>
                      <a:endParaRPr sz="800">
                        <a:latin typeface="Proxima Nova"/>
                        <a:ea typeface="Proxima Nova"/>
                        <a:cs typeface="Proxima Nova"/>
                        <a:sym typeface="Proxima Nova"/>
                      </a:endParaRPr>
                    </a:p>
                    <a:p>
                      <a:pPr indent="0" lvl="0" marL="0" rtl="0" algn="l">
                        <a:lnSpc>
                          <a:spcPct val="115000"/>
                        </a:lnSpc>
                        <a:spcBef>
                          <a:spcPts val="0"/>
                        </a:spcBef>
                        <a:spcAft>
                          <a:spcPts val="0"/>
                        </a:spcAft>
                        <a:buNone/>
                      </a:pPr>
                      <a:r>
                        <a:rPr lang="en" sz="800">
                          <a:latin typeface="Proxima Nova"/>
                          <a:ea typeface="Proxima Nova"/>
                          <a:cs typeface="Proxima Nova"/>
                          <a:sym typeface="Proxima Nova"/>
                        </a:rPr>
                        <a:t>Do materials provide structured opportunities for students to engage in multiple modes of writing, speaking, and listening that promote meaningful discussion and reflection on mathematical concepts and solutions?</a:t>
                      </a:r>
                      <a:endParaRPr sz="8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l">
                        <a:lnSpc>
                          <a:spcPct val="115000"/>
                        </a:lnSpc>
                        <a:spcBef>
                          <a:spcPts val="0"/>
                        </a:spcBef>
                        <a:spcAft>
                          <a:spcPts val="0"/>
                        </a:spcAft>
                        <a:buNone/>
                      </a:pPr>
                      <a:r>
                        <a:rPr lang="en" sz="800">
                          <a:latin typeface="Proxima Nova"/>
                          <a:ea typeface="Proxima Nova"/>
                          <a:cs typeface="Proxima Nova"/>
                          <a:sym typeface="Proxima Nova"/>
                        </a:rPr>
                        <a:t>Provide opportunities for students to select, use, and explore tools relevant to the task or problem, enabling them to model concepts and develop understanding.</a:t>
                      </a:r>
                      <a:endParaRPr sz="800">
                        <a:latin typeface="Proxima Nova"/>
                        <a:ea typeface="Proxima Nova"/>
                        <a:cs typeface="Proxima Nova"/>
                        <a:sym typeface="Proxima Nova"/>
                      </a:endParaRPr>
                    </a:p>
                    <a:p>
                      <a:pPr indent="0" lvl="0" marL="0" rtl="0" algn="l">
                        <a:lnSpc>
                          <a:spcPct val="115000"/>
                        </a:lnSpc>
                        <a:spcBef>
                          <a:spcPts val="0"/>
                        </a:spcBef>
                        <a:spcAft>
                          <a:spcPts val="0"/>
                        </a:spcAft>
                        <a:buNone/>
                      </a:pPr>
                      <a:r>
                        <a:t/>
                      </a:r>
                      <a:endParaRPr sz="800">
                        <a:latin typeface="Proxima Nova"/>
                        <a:ea typeface="Proxima Nova"/>
                        <a:cs typeface="Proxima Nova"/>
                        <a:sym typeface="Proxima Nova"/>
                      </a:endParaRPr>
                    </a:p>
                    <a:p>
                      <a:pPr indent="0" lvl="0" marL="0" rtl="0" algn="l">
                        <a:lnSpc>
                          <a:spcPct val="115000"/>
                        </a:lnSpc>
                        <a:spcBef>
                          <a:spcPts val="0"/>
                        </a:spcBef>
                        <a:spcAft>
                          <a:spcPts val="0"/>
                        </a:spcAft>
                        <a:buNone/>
                      </a:pPr>
                      <a:r>
                        <a:rPr lang="en" sz="800">
                          <a:latin typeface="Proxima Nova"/>
                          <a:ea typeface="Proxima Nova"/>
                          <a:cs typeface="Proxima Nova"/>
                          <a:sym typeface="Proxima Nova"/>
                        </a:rPr>
                        <a:t>Provide opportunities for students to use precise mathematical language to model, explain, and justify valid solutions and reasoning.</a:t>
                      </a:r>
                      <a:endParaRPr sz="800">
                        <a:latin typeface="Proxima Nova"/>
                        <a:ea typeface="Proxima Nova"/>
                        <a:cs typeface="Proxima Nova"/>
                        <a:sym typeface="Proxima Nova"/>
                      </a:endParaRPr>
                    </a:p>
                    <a:p>
                      <a:pPr indent="0" lvl="0" marL="0" rtl="0" algn="l">
                        <a:lnSpc>
                          <a:spcPct val="115000"/>
                        </a:lnSpc>
                        <a:spcBef>
                          <a:spcPts val="0"/>
                        </a:spcBef>
                        <a:spcAft>
                          <a:spcPts val="0"/>
                        </a:spcAft>
                        <a:buNone/>
                      </a:pPr>
                      <a:r>
                        <a:t/>
                      </a:r>
                      <a:endParaRPr sz="800">
                        <a:latin typeface="Proxima Nova"/>
                        <a:ea typeface="Proxima Nova"/>
                        <a:cs typeface="Proxima Nova"/>
                        <a:sym typeface="Proxima Nova"/>
                      </a:endParaRPr>
                    </a:p>
                    <a:p>
                      <a:pPr indent="0" lvl="0" marL="0" rtl="0" algn="l">
                        <a:lnSpc>
                          <a:spcPct val="115000"/>
                        </a:lnSpc>
                        <a:spcBef>
                          <a:spcPts val="0"/>
                        </a:spcBef>
                        <a:spcAft>
                          <a:spcPts val="0"/>
                        </a:spcAft>
                        <a:buNone/>
                      </a:pPr>
                      <a:r>
                        <a:rPr lang="en" sz="800">
                          <a:latin typeface="Proxima Nova"/>
                          <a:ea typeface="Proxima Nova"/>
                          <a:cs typeface="Proxima Nova"/>
                          <a:sym typeface="Proxima Nova"/>
                        </a:rPr>
                        <a:t>Facilitate constructive dialogue, both individually and collaboratively, through writing, speaking, and listening.</a:t>
                      </a:r>
                      <a:endParaRPr sz="8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5" name="Shape 1125"/>
        <p:cNvGrpSpPr/>
        <p:nvPr/>
      </p:nvGrpSpPr>
      <p:grpSpPr>
        <a:xfrm>
          <a:off x="0" y="0"/>
          <a:ext cx="0" cy="0"/>
          <a:chOff x="0" y="0"/>
          <a:chExt cx="0" cy="0"/>
        </a:xfrm>
      </p:grpSpPr>
      <p:sp>
        <p:nvSpPr>
          <p:cNvPr id="1126" name="Google Shape;1126;p171"/>
          <p:cNvSpPr txBox="1"/>
          <p:nvPr>
            <p:ph type="title"/>
          </p:nvPr>
        </p:nvSpPr>
        <p:spPr>
          <a:xfrm>
            <a:off x="285750" y="273844"/>
            <a:ext cx="8572500" cy="4311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SzPts val="3100"/>
              <a:buNone/>
            </a:pPr>
            <a:r>
              <a:rPr b="0" lang="en">
                <a:latin typeface="Source Sans 3 SemiBold"/>
                <a:ea typeface="Source Sans 3 SemiBold"/>
                <a:cs typeface="Source Sans 3 SemiBold"/>
                <a:sym typeface="Source Sans 3 SemiBold"/>
              </a:rPr>
              <a:t>Evaluating</a:t>
            </a:r>
            <a:r>
              <a:rPr b="0" lang="en">
                <a:latin typeface="Source Sans 3 SemiBold"/>
                <a:ea typeface="Source Sans 3 SemiBold"/>
                <a:cs typeface="Source Sans 3 SemiBold"/>
                <a:sym typeface="Source Sans 3 SemiBold"/>
              </a:rPr>
              <a:t> </a:t>
            </a:r>
            <a:r>
              <a:rPr b="0" lang="en">
                <a:latin typeface="Source Sans 3 SemiBold"/>
                <a:ea typeface="Source Sans 3 SemiBold"/>
                <a:cs typeface="Source Sans 3 SemiBold"/>
                <a:sym typeface="Source Sans 3 SemiBold"/>
              </a:rPr>
              <a:t>Criteria: Evidence, Scoring, Notes</a:t>
            </a:r>
            <a:endParaRPr b="0">
              <a:latin typeface="Source Sans 3 SemiBold"/>
              <a:ea typeface="Source Sans 3 SemiBold"/>
              <a:cs typeface="Source Sans 3 SemiBold"/>
              <a:sym typeface="Source Sans 3 SemiBold"/>
            </a:endParaRPr>
          </a:p>
        </p:txBody>
      </p:sp>
      <p:graphicFrame>
        <p:nvGraphicFramePr>
          <p:cNvPr id="1127" name="Google Shape;1127;p171"/>
          <p:cNvGraphicFramePr/>
          <p:nvPr/>
        </p:nvGraphicFramePr>
        <p:xfrm>
          <a:off x="285750" y="745300"/>
          <a:ext cx="3000000" cy="3000000"/>
        </p:xfrm>
        <a:graphic>
          <a:graphicData uri="http://schemas.openxmlformats.org/drawingml/2006/table">
            <a:tbl>
              <a:tblPr>
                <a:noFill/>
                <a:tableStyleId>{B689C6C7-A7BF-4130-89A5-307262F541C6}</a:tableStyleId>
              </a:tblPr>
              <a:tblGrid>
                <a:gridCol w="1084625"/>
                <a:gridCol w="2608925"/>
                <a:gridCol w="1882100"/>
                <a:gridCol w="1408325"/>
                <a:gridCol w="537725"/>
                <a:gridCol w="825125"/>
              </a:tblGrid>
              <a:tr h="268100">
                <a:tc>
                  <a:txBody>
                    <a:bodyPr/>
                    <a:lstStyle/>
                    <a:p>
                      <a:pPr indent="0" lvl="0" marL="0" rtl="0" algn="l">
                        <a:lnSpc>
                          <a:spcPct val="115000"/>
                        </a:lnSpc>
                        <a:spcBef>
                          <a:spcPts val="0"/>
                        </a:spcBef>
                        <a:spcAft>
                          <a:spcPts val="0"/>
                        </a:spcAft>
                        <a:buNone/>
                      </a:pPr>
                      <a:r>
                        <a:rPr b="1" lang="en" sz="800">
                          <a:latin typeface="Proxima Nova"/>
                          <a:ea typeface="Proxima Nova"/>
                          <a:cs typeface="Proxima Nova"/>
                          <a:sym typeface="Proxima Nova"/>
                        </a:rPr>
                        <a:t>Indicators</a:t>
                      </a:r>
                      <a:r>
                        <a:rPr lang="en" sz="800">
                          <a:latin typeface="Proxima Nova"/>
                          <a:ea typeface="Proxima Nova"/>
                          <a:cs typeface="Proxima Nova"/>
                          <a:sym typeface="Proxima Nova"/>
                        </a:rPr>
                        <a:t> </a:t>
                      </a:r>
                      <a:endParaRPr sz="8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5CD"/>
                    </a:solidFill>
                  </a:tcPr>
                </a:tc>
                <a:tc>
                  <a:txBody>
                    <a:bodyPr/>
                    <a:lstStyle/>
                    <a:p>
                      <a:pPr indent="0" lvl="0" marL="0" rtl="0" algn="l">
                        <a:lnSpc>
                          <a:spcPct val="115000"/>
                        </a:lnSpc>
                        <a:spcBef>
                          <a:spcPts val="0"/>
                        </a:spcBef>
                        <a:spcAft>
                          <a:spcPts val="0"/>
                        </a:spcAft>
                        <a:buNone/>
                      </a:pPr>
                      <a:r>
                        <a:rPr b="1" lang="en" sz="800">
                          <a:latin typeface="Proxima Nova"/>
                          <a:ea typeface="Proxima Nova"/>
                          <a:cs typeface="Proxima Nova"/>
                          <a:sym typeface="Proxima Nova"/>
                        </a:rPr>
                        <a:t>Guiding Questions</a:t>
                      </a:r>
                      <a:r>
                        <a:rPr lang="en" sz="800">
                          <a:latin typeface="Proxima Nova"/>
                          <a:ea typeface="Proxima Nova"/>
                          <a:cs typeface="Proxima Nova"/>
                          <a:sym typeface="Proxima Nova"/>
                        </a:rPr>
                        <a:t> </a:t>
                      </a:r>
                      <a:endParaRPr sz="8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5CD"/>
                    </a:solidFill>
                  </a:tcPr>
                </a:tc>
                <a:tc>
                  <a:txBody>
                    <a:bodyPr/>
                    <a:lstStyle/>
                    <a:p>
                      <a:pPr indent="0" lvl="0" marL="0" rtl="0" algn="l">
                        <a:lnSpc>
                          <a:spcPct val="115000"/>
                        </a:lnSpc>
                        <a:spcBef>
                          <a:spcPts val="0"/>
                        </a:spcBef>
                        <a:spcAft>
                          <a:spcPts val="0"/>
                        </a:spcAft>
                        <a:buNone/>
                      </a:pPr>
                      <a:r>
                        <a:rPr b="1" lang="en" sz="800">
                          <a:latin typeface="Proxima Nova"/>
                          <a:ea typeface="Proxima Nova"/>
                          <a:cs typeface="Proxima Nova"/>
                          <a:sym typeface="Proxima Nova"/>
                        </a:rPr>
                        <a:t>Materials Should</a:t>
                      </a:r>
                      <a:endParaRPr b="1" sz="8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5CD"/>
                    </a:solidFill>
                  </a:tcPr>
                </a:tc>
                <a:tc>
                  <a:txBody>
                    <a:bodyPr/>
                    <a:lstStyle/>
                    <a:p>
                      <a:pPr indent="0" lvl="0" marL="0" rtl="0" algn="l">
                        <a:lnSpc>
                          <a:spcPct val="115000"/>
                        </a:lnSpc>
                        <a:spcBef>
                          <a:spcPts val="0"/>
                        </a:spcBef>
                        <a:spcAft>
                          <a:spcPts val="0"/>
                        </a:spcAft>
                        <a:buNone/>
                      </a:pPr>
                      <a:r>
                        <a:rPr b="1" lang="en" sz="800">
                          <a:latin typeface="Proxima Nova"/>
                          <a:ea typeface="Proxima Nova"/>
                          <a:cs typeface="Proxima Nova"/>
                          <a:sym typeface="Proxima Nova"/>
                        </a:rPr>
                        <a:t>Reviewer Panelist Evidence</a:t>
                      </a:r>
                      <a:endParaRPr b="1" sz="8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5CD"/>
                    </a:solidFill>
                  </a:tcPr>
                </a:tc>
                <a:tc>
                  <a:txBody>
                    <a:bodyPr/>
                    <a:lstStyle/>
                    <a:p>
                      <a:pPr indent="0" lvl="0" marL="0" rtl="0" algn="l">
                        <a:lnSpc>
                          <a:spcPct val="115000"/>
                        </a:lnSpc>
                        <a:spcBef>
                          <a:spcPts val="0"/>
                        </a:spcBef>
                        <a:spcAft>
                          <a:spcPts val="0"/>
                        </a:spcAft>
                        <a:buNone/>
                      </a:pPr>
                      <a:r>
                        <a:rPr b="1" lang="en" sz="800">
                          <a:latin typeface="Proxima Nova"/>
                          <a:ea typeface="Proxima Nova"/>
                          <a:cs typeface="Proxima Nova"/>
                          <a:sym typeface="Proxima Nova"/>
                        </a:rPr>
                        <a:t>Scoring</a:t>
                      </a:r>
                      <a:endParaRPr b="1" sz="8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5CD"/>
                    </a:solidFill>
                  </a:tcPr>
                </a:tc>
                <a:tc>
                  <a:txBody>
                    <a:bodyPr/>
                    <a:lstStyle/>
                    <a:p>
                      <a:pPr indent="0" lvl="0" marL="0" rtl="0" algn="l">
                        <a:lnSpc>
                          <a:spcPct val="115000"/>
                        </a:lnSpc>
                        <a:spcBef>
                          <a:spcPts val="0"/>
                        </a:spcBef>
                        <a:spcAft>
                          <a:spcPts val="0"/>
                        </a:spcAft>
                        <a:buNone/>
                      </a:pPr>
                      <a:r>
                        <a:rPr b="1" lang="en" sz="800">
                          <a:latin typeface="Proxima Nova"/>
                          <a:ea typeface="Proxima Nova"/>
                          <a:cs typeface="Proxima Nova"/>
                          <a:sym typeface="Proxima Nova"/>
                        </a:rPr>
                        <a:t>Notes</a:t>
                      </a:r>
                      <a:endParaRPr b="1" sz="8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5CD"/>
                    </a:solidFill>
                  </a:tcPr>
                </a:tc>
              </a:tr>
              <a:tr h="1561675">
                <a:tc>
                  <a:txBody>
                    <a:bodyPr/>
                    <a:lstStyle/>
                    <a:p>
                      <a:pPr indent="0" lvl="0" marL="0" rtl="0" algn="l">
                        <a:lnSpc>
                          <a:spcPct val="115000"/>
                        </a:lnSpc>
                        <a:spcBef>
                          <a:spcPts val="0"/>
                        </a:spcBef>
                        <a:spcAft>
                          <a:spcPts val="0"/>
                        </a:spcAft>
                        <a:buNone/>
                      </a:pPr>
                      <a:r>
                        <a:rPr lang="en" sz="700">
                          <a:latin typeface="Proxima Nova"/>
                          <a:ea typeface="Proxima Nova"/>
                          <a:cs typeface="Proxima Nova"/>
                          <a:sym typeface="Proxima Nova"/>
                        </a:rPr>
                        <a:t>2a. The materials support the intentional development of sense making and </a:t>
                      </a:r>
                      <a:r>
                        <a:rPr lang="en" sz="700">
                          <a:latin typeface="Proxima Nova"/>
                          <a:ea typeface="Proxima Nova"/>
                          <a:cs typeface="Proxima Nova"/>
                          <a:sym typeface="Proxima Nova"/>
                        </a:rPr>
                        <a:t>perseverance</a:t>
                      </a:r>
                      <a:r>
                        <a:rPr lang="en" sz="700">
                          <a:latin typeface="Proxima Nova"/>
                          <a:ea typeface="Proxima Nova"/>
                          <a:cs typeface="Proxima Nova"/>
                          <a:sym typeface="Proxima Nova"/>
                        </a:rPr>
                        <a:t> in solving problems strategically.</a:t>
                      </a:r>
                      <a:endParaRPr sz="7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l">
                        <a:lnSpc>
                          <a:spcPct val="115000"/>
                        </a:lnSpc>
                        <a:spcBef>
                          <a:spcPts val="0"/>
                        </a:spcBef>
                        <a:spcAft>
                          <a:spcPts val="0"/>
                        </a:spcAft>
                        <a:buNone/>
                      </a:pPr>
                      <a:r>
                        <a:rPr lang="en" sz="700">
                          <a:latin typeface="Proxima Nova"/>
                          <a:ea typeface="Proxima Nova"/>
                          <a:cs typeface="Proxima Nova"/>
                          <a:sym typeface="Proxima Nova"/>
                        </a:rPr>
                        <a:t>Do materials encourage students to explore and identify problems using multiple entry points?</a:t>
                      </a:r>
                      <a:endParaRPr sz="700">
                        <a:latin typeface="Proxima Nova"/>
                        <a:ea typeface="Proxima Nova"/>
                        <a:cs typeface="Proxima Nova"/>
                        <a:sym typeface="Proxima Nova"/>
                      </a:endParaRPr>
                    </a:p>
                    <a:p>
                      <a:pPr indent="0" lvl="0" marL="0" rtl="0" algn="l">
                        <a:lnSpc>
                          <a:spcPct val="115000"/>
                        </a:lnSpc>
                        <a:spcBef>
                          <a:spcPts val="0"/>
                        </a:spcBef>
                        <a:spcAft>
                          <a:spcPts val="0"/>
                        </a:spcAft>
                        <a:buNone/>
                      </a:pPr>
                      <a:r>
                        <a:t/>
                      </a:r>
                      <a:endParaRPr sz="700">
                        <a:latin typeface="Proxima Nova"/>
                        <a:ea typeface="Proxima Nova"/>
                        <a:cs typeface="Proxima Nova"/>
                        <a:sym typeface="Proxima Nova"/>
                      </a:endParaRPr>
                    </a:p>
                    <a:p>
                      <a:pPr indent="0" lvl="0" marL="0" rtl="0" algn="l">
                        <a:lnSpc>
                          <a:spcPct val="115000"/>
                        </a:lnSpc>
                        <a:spcBef>
                          <a:spcPts val="0"/>
                        </a:spcBef>
                        <a:spcAft>
                          <a:spcPts val="0"/>
                        </a:spcAft>
                        <a:buNone/>
                      </a:pPr>
                      <a:r>
                        <a:rPr lang="en" sz="700">
                          <a:latin typeface="Proxima Nova"/>
                          <a:ea typeface="Proxima Nova"/>
                          <a:cs typeface="Proxima Nova"/>
                          <a:sym typeface="Proxima Nova"/>
                        </a:rPr>
                        <a:t>Do materials promote continual self-reflection and checking for the reasonableness of solutions?</a:t>
                      </a:r>
                      <a:endParaRPr sz="700">
                        <a:latin typeface="Proxima Nova"/>
                        <a:ea typeface="Proxima Nova"/>
                        <a:cs typeface="Proxima Nova"/>
                        <a:sym typeface="Proxima Nova"/>
                      </a:endParaRPr>
                    </a:p>
                    <a:p>
                      <a:pPr indent="0" lvl="0" marL="0" rtl="0" algn="l">
                        <a:lnSpc>
                          <a:spcPct val="115000"/>
                        </a:lnSpc>
                        <a:spcBef>
                          <a:spcPts val="0"/>
                        </a:spcBef>
                        <a:spcAft>
                          <a:spcPts val="0"/>
                        </a:spcAft>
                        <a:buNone/>
                      </a:pPr>
                      <a:r>
                        <a:t/>
                      </a:r>
                      <a:endParaRPr sz="700">
                        <a:latin typeface="Proxima Nova"/>
                        <a:ea typeface="Proxima Nova"/>
                        <a:cs typeface="Proxima Nova"/>
                        <a:sym typeface="Proxima Nova"/>
                      </a:endParaRPr>
                    </a:p>
                    <a:p>
                      <a:pPr indent="0" lvl="0" marL="0" rtl="0" algn="l">
                        <a:lnSpc>
                          <a:spcPct val="115000"/>
                        </a:lnSpc>
                        <a:spcBef>
                          <a:spcPts val="0"/>
                        </a:spcBef>
                        <a:spcAft>
                          <a:spcPts val="0"/>
                        </a:spcAft>
                        <a:buNone/>
                      </a:pPr>
                      <a:r>
                        <a:rPr lang="en" sz="700">
                          <a:latin typeface="Proxima Nova"/>
                          <a:ea typeface="Proxima Nova"/>
                          <a:cs typeface="Proxima Nova"/>
                          <a:sym typeface="Proxima Nova"/>
                        </a:rPr>
                        <a:t>Do materials provide strategies, tools, or scaffolds that help students plan their solution pathways, track their progress, and make adjustments when they encounter obstacles or new information?</a:t>
                      </a:r>
                      <a:endParaRPr sz="7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l">
                        <a:lnSpc>
                          <a:spcPct val="115000"/>
                        </a:lnSpc>
                        <a:spcBef>
                          <a:spcPts val="0"/>
                        </a:spcBef>
                        <a:spcAft>
                          <a:spcPts val="0"/>
                        </a:spcAft>
                        <a:buNone/>
                      </a:pPr>
                      <a:r>
                        <a:rPr lang="en" sz="700">
                          <a:latin typeface="Proxima Nova"/>
                          <a:ea typeface="Proxima Nova"/>
                          <a:cs typeface="Proxima Nova"/>
                          <a:sym typeface="Proxima Nova"/>
                        </a:rPr>
                        <a:t>Encourage the use of multiple entry points to identify and explain the problem, helping students determine if their answer makes sense.</a:t>
                      </a:r>
                      <a:endParaRPr sz="700">
                        <a:latin typeface="Proxima Nova"/>
                        <a:ea typeface="Proxima Nova"/>
                        <a:cs typeface="Proxima Nova"/>
                        <a:sym typeface="Proxima Nova"/>
                      </a:endParaRPr>
                    </a:p>
                    <a:p>
                      <a:pPr indent="0" lvl="0" marL="0" rtl="0" algn="l">
                        <a:lnSpc>
                          <a:spcPct val="115000"/>
                        </a:lnSpc>
                        <a:spcBef>
                          <a:spcPts val="0"/>
                        </a:spcBef>
                        <a:spcAft>
                          <a:spcPts val="0"/>
                        </a:spcAft>
                        <a:buNone/>
                      </a:pPr>
                      <a:r>
                        <a:t/>
                      </a:r>
                      <a:endParaRPr sz="700">
                        <a:latin typeface="Proxima Nova"/>
                        <a:ea typeface="Proxima Nova"/>
                        <a:cs typeface="Proxima Nova"/>
                        <a:sym typeface="Proxima Nova"/>
                      </a:endParaRPr>
                    </a:p>
                    <a:p>
                      <a:pPr indent="0" lvl="0" marL="0" rtl="0" algn="l">
                        <a:lnSpc>
                          <a:spcPct val="115000"/>
                        </a:lnSpc>
                        <a:spcBef>
                          <a:spcPts val="0"/>
                        </a:spcBef>
                        <a:spcAft>
                          <a:spcPts val="0"/>
                        </a:spcAft>
                        <a:buNone/>
                      </a:pPr>
                      <a:r>
                        <a:rPr lang="en" sz="700">
                          <a:latin typeface="Proxima Nova"/>
                          <a:ea typeface="Proxima Nova"/>
                          <a:cs typeface="Proxima Nova"/>
                          <a:sym typeface="Proxima Nova"/>
                        </a:rPr>
                        <a:t>Enable students to use prior knowledge, various methods, and continual self-reflection to check for reasonable solutions.</a:t>
                      </a:r>
                      <a:endParaRPr sz="700">
                        <a:latin typeface="Proxima Nova"/>
                        <a:ea typeface="Proxima Nova"/>
                        <a:cs typeface="Proxima Nova"/>
                        <a:sym typeface="Proxima Nova"/>
                      </a:endParaRPr>
                    </a:p>
                    <a:p>
                      <a:pPr indent="0" lvl="0" marL="0" rtl="0" algn="l">
                        <a:lnSpc>
                          <a:spcPct val="115000"/>
                        </a:lnSpc>
                        <a:spcBef>
                          <a:spcPts val="0"/>
                        </a:spcBef>
                        <a:spcAft>
                          <a:spcPts val="0"/>
                        </a:spcAft>
                        <a:buNone/>
                      </a:pPr>
                      <a:r>
                        <a:t/>
                      </a:r>
                      <a:endParaRPr sz="700">
                        <a:latin typeface="Proxima Nova"/>
                        <a:ea typeface="Proxima Nova"/>
                        <a:cs typeface="Proxima Nova"/>
                        <a:sym typeface="Proxima Nova"/>
                      </a:endParaRPr>
                    </a:p>
                    <a:p>
                      <a:pPr indent="0" lvl="0" marL="0" rtl="0" algn="l">
                        <a:lnSpc>
                          <a:spcPct val="115000"/>
                        </a:lnSpc>
                        <a:spcBef>
                          <a:spcPts val="0"/>
                        </a:spcBef>
                        <a:spcAft>
                          <a:spcPts val="0"/>
                        </a:spcAft>
                        <a:buNone/>
                      </a:pPr>
                      <a:r>
                        <a:rPr lang="en" sz="700">
                          <a:latin typeface="Proxima Nova"/>
                          <a:ea typeface="Proxima Nova"/>
                          <a:cs typeface="Proxima Nova"/>
                          <a:sym typeface="Proxima Nova"/>
                        </a:rPr>
                        <a:t>Offer strategies, tools, or scaffolds to help students effectively plan, monitor, and adjust their solution pathways.</a:t>
                      </a:r>
                      <a:endParaRPr sz="7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t/>
                      </a:r>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t/>
                      </a:r>
                      <a:endParaRPr/>
                    </a:p>
                  </a:txBody>
                  <a:tcPr marT="91425" marB="91425"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t/>
                      </a:r>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561675">
                <a:tc>
                  <a:txBody>
                    <a:bodyPr/>
                    <a:lstStyle/>
                    <a:p>
                      <a:pPr indent="0" lvl="0" marL="0" rtl="0" algn="l">
                        <a:lnSpc>
                          <a:spcPct val="115000"/>
                        </a:lnSpc>
                        <a:spcBef>
                          <a:spcPts val="0"/>
                        </a:spcBef>
                        <a:spcAft>
                          <a:spcPts val="0"/>
                        </a:spcAft>
                        <a:buNone/>
                      </a:pPr>
                      <a:r>
                        <a:rPr lang="en" sz="700">
                          <a:latin typeface="Proxima Nova"/>
                          <a:ea typeface="Proxima Nova"/>
                          <a:cs typeface="Proxima Nova"/>
                          <a:sym typeface="Proxima Nova"/>
                        </a:rPr>
                        <a:t>2b. The materials support the intentional development of explaining ideas using precise and contextually appropriate mathematical language, tools, and models.</a:t>
                      </a:r>
                      <a:endParaRPr sz="7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l">
                        <a:lnSpc>
                          <a:spcPct val="115000"/>
                        </a:lnSpc>
                        <a:spcBef>
                          <a:spcPts val="0"/>
                        </a:spcBef>
                        <a:spcAft>
                          <a:spcPts val="0"/>
                        </a:spcAft>
                        <a:buNone/>
                      </a:pPr>
                      <a:r>
                        <a:rPr lang="en" sz="700">
                          <a:latin typeface="Proxima Nova"/>
                          <a:ea typeface="Proxima Nova"/>
                          <a:cs typeface="Proxima Nova"/>
                          <a:sym typeface="Proxima Nova"/>
                        </a:rPr>
                        <a:t>Do materials encourage students to identify and utilize relevant tools through specific tasks or activities that prompt effective selection and application to explore, model, and deepen their understanding of concepts?</a:t>
                      </a:r>
                      <a:endParaRPr sz="700">
                        <a:latin typeface="Proxima Nova"/>
                        <a:ea typeface="Proxima Nova"/>
                        <a:cs typeface="Proxima Nova"/>
                        <a:sym typeface="Proxima Nova"/>
                      </a:endParaRPr>
                    </a:p>
                    <a:p>
                      <a:pPr indent="0" lvl="0" marL="0" rtl="0" algn="l">
                        <a:lnSpc>
                          <a:spcPct val="115000"/>
                        </a:lnSpc>
                        <a:spcBef>
                          <a:spcPts val="0"/>
                        </a:spcBef>
                        <a:spcAft>
                          <a:spcPts val="0"/>
                        </a:spcAft>
                        <a:buNone/>
                      </a:pPr>
                      <a:r>
                        <a:t/>
                      </a:r>
                      <a:endParaRPr sz="700">
                        <a:latin typeface="Proxima Nova"/>
                        <a:ea typeface="Proxima Nova"/>
                        <a:cs typeface="Proxima Nova"/>
                        <a:sym typeface="Proxima Nova"/>
                      </a:endParaRPr>
                    </a:p>
                    <a:p>
                      <a:pPr indent="0" lvl="0" marL="0" rtl="0" algn="l">
                        <a:lnSpc>
                          <a:spcPct val="115000"/>
                        </a:lnSpc>
                        <a:spcBef>
                          <a:spcPts val="0"/>
                        </a:spcBef>
                        <a:spcAft>
                          <a:spcPts val="0"/>
                        </a:spcAft>
                        <a:buNone/>
                      </a:pPr>
                      <a:r>
                        <a:rPr lang="en" sz="700">
                          <a:latin typeface="Proxima Nova"/>
                          <a:ea typeface="Proxima Nova"/>
                          <a:cs typeface="Proxima Nova"/>
                          <a:sym typeface="Proxima Nova"/>
                        </a:rPr>
                        <a:t>Do materials support students in using precise mathematical language to model, explain, and justify their solutions?</a:t>
                      </a:r>
                      <a:endParaRPr sz="700">
                        <a:latin typeface="Proxima Nova"/>
                        <a:ea typeface="Proxima Nova"/>
                        <a:cs typeface="Proxima Nova"/>
                        <a:sym typeface="Proxima Nova"/>
                      </a:endParaRPr>
                    </a:p>
                    <a:p>
                      <a:pPr indent="0" lvl="0" marL="0" rtl="0" algn="l">
                        <a:lnSpc>
                          <a:spcPct val="115000"/>
                        </a:lnSpc>
                        <a:spcBef>
                          <a:spcPts val="0"/>
                        </a:spcBef>
                        <a:spcAft>
                          <a:spcPts val="0"/>
                        </a:spcAft>
                        <a:buNone/>
                      </a:pPr>
                      <a:r>
                        <a:t/>
                      </a:r>
                      <a:endParaRPr sz="700">
                        <a:latin typeface="Proxima Nova"/>
                        <a:ea typeface="Proxima Nova"/>
                        <a:cs typeface="Proxima Nova"/>
                        <a:sym typeface="Proxima Nova"/>
                      </a:endParaRPr>
                    </a:p>
                    <a:p>
                      <a:pPr indent="0" lvl="0" marL="0" rtl="0" algn="l">
                        <a:lnSpc>
                          <a:spcPct val="115000"/>
                        </a:lnSpc>
                        <a:spcBef>
                          <a:spcPts val="0"/>
                        </a:spcBef>
                        <a:spcAft>
                          <a:spcPts val="0"/>
                        </a:spcAft>
                        <a:buNone/>
                      </a:pPr>
                      <a:r>
                        <a:rPr lang="en" sz="700">
                          <a:latin typeface="Proxima Nova"/>
                          <a:ea typeface="Proxima Nova"/>
                          <a:cs typeface="Proxima Nova"/>
                          <a:sym typeface="Proxima Nova"/>
                        </a:rPr>
                        <a:t>Do materials provide structured opportunities for students to engage in multiple modes of writing, speaking, and listening that promote meaningful discussion and reflection on mathematical concepts and solutions?</a:t>
                      </a:r>
                      <a:endParaRPr sz="7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l">
                        <a:lnSpc>
                          <a:spcPct val="115000"/>
                        </a:lnSpc>
                        <a:spcBef>
                          <a:spcPts val="0"/>
                        </a:spcBef>
                        <a:spcAft>
                          <a:spcPts val="0"/>
                        </a:spcAft>
                        <a:buNone/>
                      </a:pPr>
                      <a:r>
                        <a:rPr lang="en" sz="700">
                          <a:latin typeface="Proxima Nova"/>
                          <a:ea typeface="Proxima Nova"/>
                          <a:cs typeface="Proxima Nova"/>
                          <a:sym typeface="Proxima Nova"/>
                        </a:rPr>
                        <a:t>Provide opportunities for students to select, use, and explore tools relevant to the task or problem, enabling them to model concepts and develop understanding.</a:t>
                      </a:r>
                      <a:endParaRPr sz="700">
                        <a:latin typeface="Proxima Nova"/>
                        <a:ea typeface="Proxima Nova"/>
                        <a:cs typeface="Proxima Nova"/>
                        <a:sym typeface="Proxima Nova"/>
                      </a:endParaRPr>
                    </a:p>
                    <a:p>
                      <a:pPr indent="0" lvl="0" marL="0" rtl="0" algn="l">
                        <a:lnSpc>
                          <a:spcPct val="115000"/>
                        </a:lnSpc>
                        <a:spcBef>
                          <a:spcPts val="0"/>
                        </a:spcBef>
                        <a:spcAft>
                          <a:spcPts val="0"/>
                        </a:spcAft>
                        <a:buNone/>
                      </a:pPr>
                      <a:r>
                        <a:t/>
                      </a:r>
                      <a:endParaRPr sz="700">
                        <a:latin typeface="Proxima Nova"/>
                        <a:ea typeface="Proxima Nova"/>
                        <a:cs typeface="Proxima Nova"/>
                        <a:sym typeface="Proxima Nova"/>
                      </a:endParaRPr>
                    </a:p>
                    <a:p>
                      <a:pPr indent="0" lvl="0" marL="0" rtl="0" algn="l">
                        <a:lnSpc>
                          <a:spcPct val="115000"/>
                        </a:lnSpc>
                        <a:spcBef>
                          <a:spcPts val="0"/>
                        </a:spcBef>
                        <a:spcAft>
                          <a:spcPts val="0"/>
                        </a:spcAft>
                        <a:buNone/>
                      </a:pPr>
                      <a:r>
                        <a:rPr lang="en" sz="700">
                          <a:latin typeface="Proxima Nova"/>
                          <a:ea typeface="Proxima Nova"/>
                          <a:cs typeface="Proxima Nova"/>
                          <a:sym typeface="Proxima Nova"/>
                        </a:rPr>
                        <a:t>Provide opportunities for students to use precise mathematical language to model, explain, and justify valid solutions and reasoning.</a:t>
                      </a:r>
                      <a:endParaRPr sz="700">
                        <a:latin typeface="Proxima Nova"/>
                        <a:ea typeface="Proxima Nova"/>
                        <a:cs typeface="Proxima Nova"/>
                        <a:sym typeface="Proxima Nova"/>
                      </a:endParaRPr>
                    </a:p>
                    <a:p>
                      <a:pPr indent="0" lvl="0" marL="0" rtl="0" algn="l">
                        <a:lnSpc>
                          <a:spcPct val="115000"/>
                        </a:lnSpc>
                        <a:spcBef>
                          <a:spcPts val="0"/>
                        </a:spcBef>
                        <a:spcAft>
                          <a:spcPts val="0"/>
                        </a:spcAft>
                        <a:buNone/>
                      </a:pPr>
                      <a:r>
                        <a:t/>
                      </a:r>
                      <a:endParaRPr sz="700">
                        <a:latin typeface="Proxima Nova"/>
                        <a:ea typeface="Proxima Nova"/>
                        <a:cs typeface="Proxima Nova"/>
                        <a:sym typeface="Proxima Nova"/>
                      </a:endParaRPr>
                    </a:p>
                    <a:p>
                      <a:pPr indent="0" lvl="0" marL="0" rtl="0" algn="l">
                        <a:lnSpc>
                          <a:spcPct val="115000"/>
                        </a:lnSpc>
                        <a:spcBef>
                          <a:spcPts val="0"/>
                        </a:spcBef>
                        <a:spcAft>
                          <a:spcPts val="0"/>
                        </a:spcAft>
                        <a:buNone/>
                      </a:pPr>
                      <a:r>
                        <a:rPr lang="en" sz="700">
                          <a:latin typeface="Proxima Nova"/>
                          <a:ea typeface="Proxima Nova"/>
                          <a:cs typeface="Proxima Nova"/>
                          <a:sym typeface="Proxima Nova"/>
                        </a:rPr>
                        <a:t>Facilitate constructive dialogue, both individually and collaboratively, through writing, speaking, and listening.</a:t>
                      </a:r>
                      <a:endParaRPr sz="700">
                        <a:latin typeface="Proxima Nova"/>
                        <a:ea typeface="Proxima Nova"/>
                        <a:cs typeface="Proxima Nova"/>
                        <a:sym typeface="Proxima Nova"/>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t/>
                      </a:r>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t/>
                      </a:r>
                      <a:endParaRPr/>
                    </a:p>
                  </a:txBody>
                  <a:tcPr marT="91425" marB="91425"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t/>
                      </a:r>
                      <a:endParaRPr/>
                    </a:p>
                  </a:txBody>
                  <a:tcPr marT="91425" marB="91425" marR="28575" marL="285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1" name="Shape 1131"/>
        <p:cNvGrpSpPr/>
        <p:nvPr/>
      </p:nvGrpSpPr>
      <p:grpSpPr>
        <a:xfrm>
          <a:off x="0" y="0"/>
          <a:ext cx="0" cy="0"/>
          <a:chOff x="0" y="0"/>
          <a:chExt cx="0" cy="0"/>
        </a:xfrm>
      </p:grpSpPr>
      <p:sp>
        <p:nvSpPr>
          <p:cNvPr id="1132" name="Google Shape;1132;p172"/>
          <p:cNvSpPr txBox="1"/>
          <p:nvPr>
            <p:ph type="title"/>
          </p:nvPr>
        </p:nvSpPr>
        <p:spPr>
          <a:xfrm>
            <a:off x="1517250" y="903488"/>
            <a:ext cx="6109500" cy="33366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The South Carolina Instructional Materials Review Process</a:t>
            </a:r>
            <a:endParaRPr/>
          </a:p>
        </p:txBody>
      </p:sp>
      <p:sp>
        <p:nvSpPr>
          <p:cNvPr id="1133" name="Google Shape;1133;p17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7" name="Shape 1137"/>
        <p:cNvGrpSpPr/>
        <p:nvPr/>
      </p:nvGrpSpPr>
      <p:grpSpPr>
        <a:xfrm>
          <a:off x="0" y="0"/>
          <a:ext cx="0" cy="0"/>
          <a:chOff x="0" y="0"/>
          <a:chExt cx="0" cy="0"/>
        </a:xfrm>
      </p:grpSpPr>
      <p:sp>
        <p:nvSpPr>
          <p:cNvPr id="1138" name="Google Shape;1138;p17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139" name="Google Shape;1139;p173"/>
          <p:cNvPicPr preferRelativeResize="0"/>
          <p:nvPr/>
        </p:nvPicPr>
        <p:blipFill>
          <a:blip r:embed="rId3">
            <a:alphaModFix/>
          </a:blip>
          <a:stretch>
            <a:fillRect/>
          </a:stretch>
        </p:blipFill>
        <p:spPr>
          <a:xfrm>
            <a:off x="199900" y="694850"/>
            <a:ext cx="7679650" cy="4082425"/>
          </a:xfrm>
          <a:prstGeom prst="rect">
            <a:avLst/>
          </a:prstGeom>
          <a:noFill/>
          <a:ln>
            <a:noFill/>
          </a:ln>
        </p:spPr>
      </p:pic>
      <p:sp>
        <p:nvSpPr>
          <p:cNvPr id="1140" name="Google Shape;1140;p173"/>
          <p:cNvSpPr txBox="1"/>
          <p:nvPr>
            <p:ph type="title"/>
          </p:nvPr>
        </p:nvSpPr>
        <p:spPr>
          <a:xfrm>
            <a:off x="199900" y="1717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Instructional Materials Review Process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4" name="Shape 1144"/>
        <p:cNvGrpSpPr/>
        <p:nvPr/>
      </p:nvGrpSpPr>
      <p:grpSpPr>
        <a:xfrm>
          <a:off x="0" y="0"/>
          <a:ext cx="0" cy="0"/>
          <a:chOff x="0" y="0"/>
          <a:chExt cx="0" cy="0"/>
        </a:xfrm>
      </p:grpSpPr>
      <p:sp>
        <p:nvSpPr>
          <p:cNvPr id="1145" name="Google Shape;1145;p17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146" name="Google Shape;1146;p174"/>
          <p:cNvSpPr txBox="1"/>
          <p:nvPr>
            <p:ph type="title"/>
          </p:nvPr>
        </p:nvSpPr>
        <p:spPr>
          <a:xfrm>
            <a:off x="199900" y="1717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Who was on each Review Team?</a:t>
            </a:r>
            <a:endParaRPr/>
          </a:p>
        </p:txBody>
      </p:sp>
      <p:sp>
        <p:nvSpPr>
          <p:cNvPr id="1147" name="Google Shape;1147;p174"/>
          <p:cNvSpPr txBox="1"/>
          <p:nvPr>
            <p:ph idx="1" type="body"/>
          </p:nvPr>
        </p:nvSpPr>
        <p:spPr>
          <a:xfrm>
            <a:off x="311700" y="744400"/>
            <a:ext cx="8520600" cy="3683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200">
                <a:solidFill>
                  <a:schemeClr val="lt2"/>
                </a:solidFill>
              </a:rPr>
              <a:t>Reviewer</a:t>
            </a:r>
            <a:endParaRPr b="1" sz="2200">
              <a:solidFill>
                <a:schemeClr val="lt2"/>
              </a:solidFill>
            </a:endParaRPr>
          </a:p>
          <a:p>
            <a:pPr indent="-361950" lvl="0" marL="457200" rtl="0" algn="l">
              <a:spcBef>
                <a:spcPts val="1200"/>
              </a:spcBef>
              <a:spcAft>
                <a:spcPts val="0"/>
              </a:spcAft>
              <a:buSzPts val="2100"/>
              <a:buChar char="●"/>
            </a:pPr>
            <a:r>
              <a:rPr lang="en" sz="2100"/>
              <a:t>3-8 per team</a:t>
            </a:r>
            <a:endParaRPr sz="2100"/>
          </a:p>
          <a:p>
            <a:pPr indent="-361950" lvl="0" marL="457200" rtl="0" algn="l">
              <a:spcBef>
                <a:spcPts val="500"/>
              </a:spcBef>
              <a:spcAft>
                <a:spcPts val="0"/>
              </a:spcAft>
              <a:buSzPts val="2100"/>
              <a:buChar char="●"/>
            </a:pPr>
            <a:r>
              <a:rPr lang="en" sz="2100"/>
              <a:t>Review materials and collect evidence</a:t>
            </a:r>
            <a:endParaRPr sz="2100"/>
          </a:p>
          <a:p>
            <a:pPr indent="-361950" lvl="0" marL="457200" rtl="0" algn="l">
              <a:spcBef>
                <a:spcPts val="500"/>
              </a:spcBef>
              <a:spcAft>
                <a:spcPts val="0"/>
              </a:spcAft>
              <a:buSzPts val="2100"/>
              <a:buChar char="●"/>
            </a:pPr>
            <a:r>
              <a:rPr lang="en" sz="2100"/>
              <a:t>Collaborate with QA to assist in writing appraisals</a:t>
            </a:r>
            <a:endParaRPr sz="2100"/>
          </a:p>
          <a:p>
            <a:pPr indent="0" lvl="0" marL="0" rtl="0" algn="l">
              <a:spcBef>
                <a:spcPts val="500"/>
              </a:spcBef>
              <a:spcAft>
                <a:spcPts val="0"/>
              </a:spcAft>
              <a:buNone/>
            </a:pPr>
            <a:r>
              <a:rPr b="1" lang="en" sz="2100">
                <a:solidFill>
                  <a:schemeClr val="lt2"/>
                </a:solidFill>
              </a:rPr>
              <a:t>Quality Analyst</a:t>
            </a:r>
            <a:endParaRPr b="1" sz="2100">
              <a:solidFill>
                <a:schemeClr val="lt2"/>
              </a:solidFill>
            </a:endParaRPr>
          </a:p>
          <a:p>
            <a:pPr indent="-361950" lvl="0" marL="457200" rtl="0" algn="l">
              <a:spcBef>
                <a:spcPts val="1200"/>
              </a:spcBef>
              <a:spcAft>
                <a:spcPts val="0"/>
              </a:spcAft>
              <a:buSzPts val="2100"/>
              <a:buChar char="●"/>
            </a:pPr>
            <a:r>
              <a:rPr lang="en" sz="2100"/>
              <a:t>1 per team</a:t>
            </a:r>
            <a:endParaRPr sz="2100"/>
          </a:p>
          <a:p>
            <a:pPr indent="-361950" lvl="0" marL="457200" rtl="0" algn="l">
              <a:spcBef>
                <a:spcPts val="500"/>
              </a:spcBef>
              <a:spcAft>
                <a:spcPts val="500"/>
              </a:spcAft>
              <a:buSzPts val="2100"/>
              <a:buChar char="●"/>
            </a:pPr>
            <a:r>
              <a:rPr lang="en" sz="2100"/>
              <a:t>Provide content support to review team, facilitate the process, </a:t>
            </a:r>
            <a:r>
              <a:rPr lang="en" sz="2100"/>
              <a:t>monitor pacing, </a:t>
            </a:r>
            <a:r>
              <a:rPr lang="en" sz="2100"/>
              <a:t>identify and resolve score discrepancies, review evidence, write the team’s appraisal of title</a:t>
            </a:r>
            <a:endParaRPr sz="21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1" name="Shape 1151"/>
        <p:cNvGrpSpPr/>
        <p:nvPr/>
      </p:nvGrpSpPr>
      <p:grpSpPr>
        <a:xfrm>
          <a:off x="0" y="0"/>
          <a:ext cx="0" cy="0"/>
          <a:chOff x="0" y="0"/>
          <a:chExt cx="0" cy="0"/>
        </a:xfrm>
      </p:grpSpPr>
      <p:pic>
        <p:nvPicPr>
          <p:cNvPr id="1152" name="Google Shape;1152;p175"/>
          <p:cNvPicPr preferRelativeResize="0"/>
          <p:nvPr/>
        </p:nvPicPr>
        <p:blipFill>
          <a:blip r:embed="rId3">
            <a:alphaModFix/>
          </a:blip>
          <a:stretch>
            <a:fillRect/>
          </a:stretch>
        </p:blipFill>
        <p:spPr>
          <a:xfrm>
            <a:off x="1144675" y="557425"/>
            <a:ext cx="7327775" cy="4208584"/>
          </a:xfrm>
          <a:prstGeom prst="rect">
            <a:avLst/>
          </a:prstGeom>
          <a:noFill/>
          <a:ln>
            <a:noFill/>
          </a:ln>
        </p:spPr>
      </p:pic>
      <p:sp>
        <p:nvSpPr>
          <p:cNvPr id="1153" name="Google Shape;1153;p175"/>
          <p:cNvSpPr txBox="1"/>
          <p:nvPr>
            <p:ph type="title"/>
          </p:nvPr>
        </p:nvSpPr>
        <p:spPr>
          <a:xfrm>
            <a:off x="199900" y="1717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500"/>
              <a:t>SC Instructional Materials </a:t>
            </a:r>
            <a:r>
              <a:rPr lang="en" sz="2500"/>
              <a:t>Review</a:t>
            </a:r>
            <a:r>
              <a:rPr lang="en" sz="2500"/>
              <a:t> &amp; Adoption </a:t>
            </a:r>
            <a:r>
              <a:rPr lang="en" sz="2500"/>
              <a:t>Process</a:t>
            </a:r>
            <a:endParaRPr sz="2500"/>
          </a:p>
        </p:txBody>
      </p:sp>
      <p:sp>
        <p:nvSpPr>
          <p:cNvPr id="1154" name="Google Shape;1154;p17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8" name="Shape 1158"/>
        <p:cNvGrpSpPr/>
        <p:nvPr/>
      </p:nvGrpSpPr>
      <p:grpSpPr>
        <a:xfrm>
          <a:off x="0" y="0"/>
          <a:ext cx="0" cy="0"/>
          <a:chOff x="0" y="0"/>
          <a:chExt cx="0" cy="0"/>
        </a:xfrm>
      </p:grpSpPr>
      <p:sp>
        <p:nvSpPr>
          <p:cNvPr id="1159" name="Google Shape;1159;p176"/>
          <p:cNvSpPr txBox="1"/>
          <p:nvPr>
            <p:ph idx="4294967295" type="title"/>
          </p:nvPr>
        </p:nvSpPr>
        <p:spPr>
          <a:xfrm>
            <a:off x="159725" y="1294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6-Step Adoption Process</a:t>
            </a:r>
            <a:endParaRPr/>
          </a:p>
        </p:txBody>
      </p:sp>
      <p:sp>
        <p:nvSpPr>
          <p:cNvPr id="1160" name="Google Shape;1160;p176"/>
          <p:cNvSpPr/>
          <p:nvPr/>
        </p:nvSpPr>
        <p:spPr>
          <a:xfrm>
            <a:off x="3034750" y="874000"/>
            <a:ext cx="1894800" cy="1983000"/>
          </a:xfrm>
          <a:prstGeom prst="rect">
            <a:avLst/>
          </a:prstGeom>
          <a:noFill/>
          <a:ln cap="flat" cmpd="sng" w="76200">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roxima Nova"/>
              <a:ea typeface="Proxima Nova"/>
              <a:cs typeface="Proxima Nova"/>
              <a:sym typeface="Proxima Nova"/>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4" name="Shape 1164"/>
        <p:cNvGrpSpPr/>
        <p:nvPr/>
      </p:nvGrpSpPr>
      <p:grpSpPr>
        <a:xfrm>
          <a:off x="0" y="0"/>
          <a:ext cx="0" cy="0"/>
          <a:chOff x="0" y="0"/>
          <a:chExt cx="0" cy="0"/>
        </a:xfrm>
      </p:grpSpPr>
      <p:sp>
        <p:nvSpPr>
          <p:cNvPr id="1165" name="Google Shape;1165;p17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166" name="Google Shape;1166;p177"/>
          <p:cNvSpPr txBox="1"/>
          <p:nvPr>
            <p:ph type="title"/>
          </p:nvPr>
        </p:nvSpPr>
        <p:spPr>
          <a:xfrm>
            <a:off x="199900" y="1717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Statewide Webinar Series</a:t>
            </a:r>
            <a:endParaRPr/>
          </a:p>
        </p:txBody>
      </p:sp>
      <p:graphicFrame>
        <p:nvGraphicFramePr>
          <p:cNvPr id="1167" name="Google Shape;1167;p177"/>
          <p:cNvGraphicFramePr/>
          <p:nvPr/>
        </p:nvGraphicFramePr>
        <p:xfrm>
          <a:off x="599400" y="927100"/>
          <a:ext cx="3000000" cy="3000000"/>
        </p:xfrm>
        <a:graphic>
          <a:graphicData uri="http://schemas.openxmlformats.org/drawingml/2006/table">
            <a:tbl>
              <a:tblPr>
                <a:noFill/>
                <a:tableStyleId>{F3FE3516-C989-4523-B8C1-D36FFE97042C}</a:tableStyleId>
              </a:tblPr>
              <a:tblGrid>
                <a:gridCol w="3551725"/>
                <a:gridCol w="4569375"/>
              </a:tblGrid>
              <a:tr h="562700">
                <a:tc>
                  <a:txBody>
                    <a:bodyPr/>
                    <a:lstStyle/>
                    <a:p>
                      <a:pPr indent="0" lvl="0" marL="0" rtl="0" algn="l">
                        <a:spcBef>
                          <a:spcPts val="0"/>
                        </a:spcBef>
                        <a:spcAft>
                          <a:spcPts val="0"/>
                        </a:spcAft>
                        <a:buNone/>
                      </a:pPr>
                      <a:r>
                        <a:rPr i="1" lang="en" sz="2100">
                          <a:latin typeface="Proxima Nova"/>
                          <a:ea typeface="Proxima Nova"/>
                          <a:cs typeface="Proxima Nova"/>
                          <a:sym typeface="Proxima Nova"/>
                        </a:rPr>
                        <a:t>Why Materials Matter</a:t>
                      </a:r>
                      <a:endParaRPr i="1" sz="2100">
                        <a:latin typeface="Proxima Nova"/>
                        <a:ea typeface="Proxima Nova"/>
                        <a:cs typeface="Proxima Nova"/>
                        <a:sym typeface="Proxima Nova"/>
                      </a:endParaRPr>
                    </a:p>
                  </a:txBody>
                  <a:tcPr marT="91425" marB="91425" marR="91425" marL="91425">
                    <a:solidFill>
                      <a:schemeClr val="accent1"/>
                    </a:solidFill>
                  </a:tcPr>
                </a:tc>
                <a:tc>
                  <a:txBody>
                    <a:bodyPr/>
                    <a:lstStyle/>
                    <a:p>
                      <a:pPr indent="0" lvl="0" marL="0" rtl="0" algn="l">
                        <a:spcBef>
                          <a:spcPts val="0"/>
                        </a:spcBef>
                        <a:spcAft>
                          <a:spcPts val="0"/>
                        </a:spcAft>
                        <a:buNone/>
                      </a:pPr>
                      <a:r>
                        <a:rPr lang="en" sz="2100">
                          <a:latin typeface="Proxima Nova"/>
                          <a:ea typeface="Proxima Nova"/>
                          <a:cs typeface="Proxima Nova"/>
                          <a:sym typeface="Proxima Nova"/>
                        </a:rPr>
                        <a:t>October 16, 3:30 - 4:30 pm</a:t>
                      </a:r>
                      <a:endParaRPr sz="2100">
                        <a:latin typeface="Proxima Nova"/>
                        <a:ea typeface="Proxima Nova"/>
                        <a:cs typeface="Proxima Nova"/>
                        <a:sym typeface="Proxima Nova"/>
                      </a:endParaRPr>
                    </a:p>
                  </a:txBody>
                  <a:tcPr marT="91425" marB="91425" marR="91425" marL="91425"/>
                </a:tc>
              </a:tr>
              <a:tr h="822950">
                <a:tc>
                  <a:txBody>
                    <a:bodyPr/>
                    <a:lstStyle/>
                    <a:p>
                      <a:pPr indent="0" lvl="0" marL="0" rtl="0" algn="l">
                        <a:spcBef>
                          <a:spcPts val="0"/>
                        </a:spcBef>
                        <a:spcAft>
                          <a:spcPts val="0"/>
                        </a:spcAft>
                        <a:buNone/>
                      </a:pPr>
                      <a:r>
                        <a:rPr i="1" lang="en" sz="2100">
                          <a:latin typeface="Proxima Nova"/>
                          <a:ea typeface="Proxima Nova"/>
                          <a:cs typeface="Proxima Nova"/>
                          <a:sym typeface="Proxima Nova"/>
                        </a:rPr>
                        <a:t>The SC Review Tool &amp; List Development</a:t>
                      </a:r>
                      <a:endParaRPr i="1" sz="2100">
                        <a:latin typeface="Proxima Nova"/>
                        <a:ea typeface="Proxima Nova"/>
                        <a:cs typeface="Proxima Nova"/>
                        <a:sym typeface="Proxima Nova"/>
                      </a:endParaRPr>
                    </a:p>
                  </a:txBody>
                  <a:tcPr marT="91425" marB="91425" marR="91425" marL="91425">
                    <a:solidFill>
                      <a:schemeClr val="accent1"/>
                    </a:solidFill>
                  </a:tcPr>
                </a:tc>
                <a:tc>
                  <a:txBody>
                    <a:bodyPr/>
                    <a:lstStyle/>
                    <a:p>
                      <a:pPr indent="0" lvl="0" marL="0" rtl="0" algn="l">
                        <a:spcBef>
                          <a:spcPts val="0"/>
                        </a:spcBef>
                        <a:spcAft>
                          <a:spcPts val="0"/>
                        </a:spcAft>
                        <a:buNone/>
                      </a:pPr>
                      <a:r>
                        <a:rPr lang="en" sz="2100">
                          <a:latin typeface="Proxima Nova"/>
                          <a:ea typeface="Proxima Nova"/>
                          <a:cs typeface="Proxima Nova"/>
                          <a:sym typeface="Proxima Nova"/>
                        </a:rPr>
                        <a:t>November 13, 3:30 - 4:30 pm</a:t>
                      </a:r>
                      <a:endParaRPr sz="2100">
                        <a:latin typeface="Proxima Nova"/>
                        <a:ea typeface="Proxima Nova"/>
                        <a:cs typeface="Proxima Nova"/>
                        <a:sym typeface="Proxima Nova"/>
                      </a:endParaRPr>
                    </a:p>
                  </a:txBody>
                  <a:tcPr marT="91425" marB="91425" marR="91425" marL="91425"/>
                </a:tc>
              </a:tr>
              <a:tr h="822950">
                <a:tc>
                  <a:txBody>
                    <a:bodyPr/>
                    <a:lstStyle/>
                    <a:p>
                      <a:pPr indent="0" lvl="0" marL="0" rtl="0" algn="l">
                        <a:spcBef>
                          <a:spcPts val="0"/>
                        </a:spcBef>
                        <a:spcAft>
                          <a:spcPts val="0"/>
                        </a:spcAft>
                        <a:buNone/>
                      </a:pPr>
                      <a:r>
                        <a:rPr lang="en" sz="2100">
                          <a:latin typeface="Proxima Nova"/>
                          <a:ea typeface="Proxima Nova"/>
                          <a:cs typeface="Proxima Nova"/>
                          <a:sym typeface="Proxima Nova"/>
                        </a:rPr>
                        <a:t>Preparing for a Smart Adoption</a:t>
                      </a:r>
                      <a:endParaRPr sz="2100">
                        <a:latin typeface="Proxima Nova"/>
                        <a:ea typeface="Proxima Nova"/>
                        <a:cs typeface="Proxima Nova"/>
                        <a:sym typeface="Proxima Nova"/>
                      </a:endParaRPr>
                    </a:p>
                  </a:txBody>
                  <a:tcPr marT="91425" marB="91425" marR="91425" marL="91425">
                    <a:solidFill>
                      <a:schemeClr val="accent1"/>
                    </a:solidFill>
                  </a:tcPr>
                </a:tc>
                <a:tc>
                  <a:txBody>
                    <a:bodyPr/>
                    <a:lstStyle/>
                    <a:p>
                      <a:pPr indent="0" lvl="0" marL="0" rtl="0" algn="l">
                        <a:spcBef>
                          <a:spcPts val="0"/>
                        </a:spcBef>
                        <a:spcAft>
                          <a:spcPts val="0"/>
                        </a:spcAft>
                        <a:buNone/>
                      </a:pPr>
                      <a:r>
                        <a:rPr lang="en" sz="2100">
                          <a:latin typeface="Proxima Nova"/>
                          <a:ea typeface="Proxima Nova"/>
                          <a:cs typeface="Proxima Nova"/>
                          <a:sym typeface="Proxima Nova"/>
                        </a:rPr>
                        <a:t>December 4, 3:30 - 4:30 pm</a:t>
                      </a:r>
                      <a:endParaRPr sz="2100">
                        <a:latin typeface="Proxima Nova"/>
                        <a:ea typeface="Proxima Nova"/>
                        <a:cs typeface="Proxima Nova"/>
                        <a:sym typeface="Proxima Nova"/>
                      </a:endParaRPr>
                    </a:p>
                  </a:txBody>
                  <a:tcPr marT="91425" marB="91425" marR="91425" marL="91425"/>
                </a:tc>
              </a:tr>
              <a:tr h="822950">
                <a:tc>
                  <a:txBody>
                    <a:bodyPr/>
                    <a:lstStyle/>
                    <a:p>
                      <a:pPr indent="0" lvl="0" marL="0" rtl="0" algn="l">
                        <a:spcBef>
                          <a:spcPts val="0"/>
                        </a:spcBef>
                        <a:spcAft>
                          <a:spcPts val="0"/>
                        </a:spcAft>
                        <a:buNone/>
                      </a:pPr>
                      <a:r>
                        <a:rPr lang="en" sz="2100">
                          <a:latin typeface="Proxima Nova"/>
                          <a:ea typeface="Proxima Nova"/>
                          <a:cs typeface="Proxima Nova"/>
                          <a:sym typeface="Proxima Nova"/>
                        </a:rPr>
                        <a:t>Applying the Smart Adoption Process to the State List</a:t>
                      </a:r>
                      <a:endParaRPr sz="2100">
                        <a:latin typeface="Proxima Nova"/>
                        <a:ea typeface="Proxima Nova"/>
                        <a:cs typeface="Proxima Nova"/>
                        <a:sym typeface="Proxima Nova"/>
                      </a:endParaRPr>
                    </a:p>
                  </a:txBody>
                  <a:tcPr marT="91425" marB="91425" marR="91425" marL="91425">
                    <a:solidFill>
                      <a:schemeClr val="accent1"/>
                    </a:solidFill>
                  </a:tcPr>
                </a:tc>
                <a:tc>
                  <a:txBody>
                    <a:bodyPr/>
                    <a:lstStyle/>
                    <a:p>
                      <a:pPr indent="0" lvl="0" marL="0" rtl="0" algn="l">
                        <a:spcBef>
                          <a:spcPts val="0"/>
                        </a:spcBef>
                        <a:spcAft>
                          <a:spcPts val="0"/>
                        </a:spcAft>
                        <a:buNone/>
                      </a:pPr>
                      <a:r>
                        <a:rPr lang="en" sz="2100">
                          <a:latin typeface="Proxima Nova"/>
                          <a:ea typeface="Proxima Nova"/>
                          <a:cs typeface="Proxima Nova"/>
                          <a:sym typeface="Proxima Nova"/>
                        </a:rPr>
                        <a:t>January 22, 3:30 - 4:30 pm</a:t>
                      </a:r>
                      <a:endParaRPr sz="2100">
                        <a:latin typeface="Proxima Nova"/>
                        <a:ea typeface="Proxima Nova"/>
                        <a:cs typeface="Proxima Nova"/>
                        <a:sym typeface="Proxima Nova"/>
                      </a:endParaRPr>
                    </a:p>
                  </a:txBody>
                  <a:tcPr marT="91425" marB="91425" marR="91425" marL="91425"/>
                </a:tc>
              </a:tr>
            </a:tbl>
          </a:graphicData>
        </a:graphic>
      </p:graphicFrame>
      <p:sp>
        <p:nvSpPr>
          <p:cNvPr id="1168" name="Google Shape;1168;p177"/>
          <p:cNvSpPr/>
          <p:nvPr/>
        </p:nvSpPr>
        <p:spPr>
          <a:xfrm>
            <a:off x="161675" y="2537150"/>
            <a:ext cx="336000" cy="315000"/>
          </a:xfrm>
          <a:prstGeom prst="rightArrow">
            <a:avLst>
              <a:gd fmla="val 50000" name="adj1"/>
              <a:gd fmla="val 50000" name="adj2"/>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roxima Nova"/>
              <a:ea typeface="Proxima Nova"/>
              <a:cs typeface="Proxima Nova"/>
              <a:sym typeface="Proxima Nova"/>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2" name="Shape 1172"/>
        <p:cNvGrpSpPr/>
        <p:nvPr/>
      </p:nvGrpSpPr>
      <p:grpSpPr>
        <a:xfrm>
          <a:off x="0" y="0"/>
          <a:ext cx="0" cy="0"/>
          <a:chOff x="0" y="0"/>
          <a:chExt cx="0" cy="0"/>
        </a:xfrm>
      </p:grpSpPr>
      <p:sp>
        <p:nvSpPr>
          <p:cNvPr id="1173" name="Google Shape;1173;p178"/>
          <p:cNvSpPr txBox="1"/>
          <p:nvPr>
            <p:ph type="title"/>
          </p:nvPr>
        </p:nvSpPr>
        <p:spPr>
          <a:xfrm>
            <a:off x="199900" y="1717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Public Review</a:t>
            </a:r>
            <a:endParaRPr/>
          </a:p>
        </p:txBody>
      </p:sp>
      <p:sp>
        <p:nvSpPr>
          <p:cNvPr id="1174" name="Google Shape;1174;p178"/>
          <p:cNvSpPr txBox="1"/>
          <p:nvPr>
            <p:ph idx="1" type="body"/>
          </p:nvPr>
        </p:nvSpPr>
        <p:spPr>
          <a:xfrm>
            <a:off x="311700" y="861962"/>
            <a:ext cx="8520600" cy="3683700"/>
          </a:xfrm>
          <a:prstGeom prst="rect">
            <a:avLst/>
          </a:prstGeom>
        </p:spPr>
        <p:txBody>
          <a:bodyPr anchorCtr="0" anchor="t" bIns="91425" lIns="91425" spcFirstLastPara="1" rIns="91425" wrap="square" tIns="91425">
            <a:normAutofit fontScale="40000" lnSpcReduction="20000"/>
          </a:bodyPr>
          <a:lstStyle/>
          <a:p>
            <a:pPr indent="0" lvl="0" marL="0" rtl="0" algn="ctr">
              <a:lnSpc>
                <a:spcPct val="100000"/>
              </a:lnSpc>
              <a:spcBef>
                <a:spcPts val="1200"/>
              </a:spcBef>
              <a:spcAft>
                <a:spcPts val="0"/>
              </a:spcAft>
              <a:buNone/>
            </a:pPr>
            <a:r>
              <a:rPr b="1" lang="en" sz="6250">
                <a:solidFill>
                  <a:srgbClr val="0000FF"/>
                </a:solidFill>
                <a:latin typeface="Arial"/>
                <a:ea typeface="Arial"/>
                <a:cs typeface="Arial"/>
                <a:sym typeface="Arial"/>
              </a:rPr>
              <a:t>November 18, 2024 - January 3, 2025</a:t>
            </a:r>
            <a:endParaRPr b="1" sz="6250">
              <a:solidFill>
                <a:srgbClr val="0000FF"/>
              </a:solidFill>
              <a:latin typeface="Arial"/>
              <a:ea typeface="Arial"/>
              <a:cs typeface="Arial"/>
              <a:sym typeface="Arial"/>
            </a:endParaRPr>
          </a:p>
          <a:p>
            <a:pPr indent="0" lvl="0" marL="0" rtl="0" algn="l">
              <a:lnSpc>
                <a:spcPct val="100000"/>
              </a:lnSpc>
              <a:spcBef>
                <a:spcPts val="1200"/>
              </a:spcBef>
              <a:spcAft>
                <a:spcPts val="0"/>
              </a:spcAft>
              <a:buNone/>
            </a:pPr>
            <a:r>
              <a:rPr b="1" lang="en" sz="5500">
                <a:solidFill>
                  <a:srgbClr val="0000FF"/>
                </a:solidFill>
              </a:rPr>
              <a:t>Virtual Links: </a:t>
            </a:r>
            <a:r>
              <a:rPr lang="en" sz="5500" u="sng">
                <a:solidFill>
                  <a:schemeClr val="hlink"/>
                </a:solidFill>
                <a:hlinkClick r:id="rId3"/>
              </a:rPr>
              <a:t>Instructional Materials - South Carolina Department of Education </a:t>
            </a:r>
            <a:endParaRPr b="1" sz="5500">
              <a:solidFill>
                <a:srgbClr val="000000"/>
              </a:solidFill>
            </a:endParaRPr>
          </a:p>
          <a:p>
            <a:pPr indent="0" lvl="0" marL="0" rtl="0" algn="l">
              <a:lnSpc>
                <a:spcPct val="100000"/>
              </a:lnSpc>
              <a:spcBef>
                <a:spcPts val="1200"/>
              </a:spcBef>
              <a:spcAft>
                <a:spcPts val="0"/>
              </a:spcAft>
              <a:buNone/>
            </a:pPr>
            <a:r>
              <a:t/>
            </a:r>
            <a:endParaRPr b="1" sz="5500">
              <a:solidFill>
                <a:srgbClr val="000000"/>
              </a:solidFill>
            </a:endParaRPr>
          </a:p>
          <a:p>
            <a:pPr indent="0" lvl="0" marL="0" rtl="0" algn="l">
              <a:lnSpc>
                <a:spcPct val="100000"/>
              </a:lnSpc>
              <a:spcBef>
                <a:spcPts val="1200"/>
              </a:spcBef>
              <a:spcAft>
                <a:spcPts val="0"/>
              </a:spcAft>
              <a:buNone/>
            </a:pPr>
            <a:r>
              <a:rPr b="1" lang="en" sz="5500">
                <a:solidFill>
                  <a:srgbClr val="0000FF"/>
                </a:solidFill>
              </a:rPr>
              <a:t>Location Sites</a:t>
            </a:r>
            <a:r>
              <a:rPr b="1" lang="en" sz="5500">
                <a:solidFill>
                  <a:srgbClr val="000000"/>
                </a:solidFill>
              </a:rPr>
              <a:t>: </a:t>
            </a:r>
            <a:r>
              <a:rPr lang="en" sz="5500">
                <a:solidFill>
                  <a:srgbClr val="000000"/>
                </a:solidFill>
              </a:rPr>
              <a:t>Bob Jones University Library, Coker University Library, Columbia College Library, Columbia International University Library, Converse University Library, Horry Georgetown Technical College Library, and Winthrop University Library</a:t>
            </a:r>
            <a:endParaRPr sz="5500">
              <a:solidFill>
                <a:srgbClr val="000000"/>
              </a:solidFill>
            </a:endParaRPr>
          </a:p>
          <a:p>
            <a:pPr indent="0" lvl="0" marL="0" rtl="0" algn="l">
              <a:lnSpc>
                <a:spcPct val="100000"/>
              </a:lnSpc>
              <a:spcBef>
                <a:spcPts val="1200"/>
              </a:spcBef>
              <a:spcAft>
                <a:spcPts val="0"/>
              </a:spcAft>
              <a:buNone/>
            </a:pPr>
            <a:r>
              <a:t/>
            </a:r>
            <a:endParaRPr b="1" sz="900">
              <a:solidFill>
                <a:srgbClr val="000000"/>
              </a:solidFill>
              <a:latin typeface="Arial"/>
              <a:ea typeface="Arial"/>
              <a:cs typeface="Arial"/>
              <a:sym typeface="Arial"/>
            </a:endParaRPr>
          </a:p>
          <a:p>
            <a:pPr indent="0" lvl="0" marL="0" rtl="0" algn="ctr">
              <a:lnSpc>
                <a:spcPct val="100000"/>
              </a:lnSpc>
              <a:spcBef>
                <a:spcPts val="1200"/>
              </a:spcBef>
              <a:spcAft>
                <a:spcPts val="0"/>
              </a:spcAft>
              <a:buNone/>
            </a:pPr>
            <a:r>
              <a:t/>
            </a:r>
            <a:endParaRPr b="1" sz="900">
              <a:solidFill>
                <a:srgbClr val="000000"/>
              </a:solidFill>
              <a:latin typeface="Arial"/>
              <a:ea typeface="Arial"/>
              <a:cs typeface="Arial"/>
              <a:sym typeface="Arial"/>
            </a:endParaRPr>
          </a:p>
          <a:p>
            <a:pPr indent="0" lvl="0" marL="0" rtl="0" algn="l">
              <a:lnSpc>
                <a:spcPct val="100000"/>
              </a:lnSpc>
              <a:spcBef>
                <a:spcPts val="1200"/>
              </a:spcBef>
              <a:spcAft>
                <a:spcPts val="0"/>
              </a:spcAft>
              <a:buNone/>
            </a:pPr>
            <a:r>
              <a:t/>
            </a:r>
            <a:endParaRPr sz="1000">
              <a:solidFill>
                <a:srgbClr val="000000"/>
              </a:solidFill>
              <a:latin typeface="Arial"/>
              <a:ea typeface="Arial"/>
              <a:cs typeface="Arial"/>
              <a:sym typeface="Arial"/>
            </a:endParaRPr>
          </a:p>
          <a:p>
            <a:pPr indent="0" lvl="0" marL="0" rtl="0" algn="l">
              <a:spcBef>
                <a:spcPts val="1200"/>
              </a:spcBef>
              <a:spcAft>
                <a:spcPts val="1200"/>
              </a:spcAft>
              <a:buNone/>
            </a:pPr>
            <a:r>
              <a:t/>
            </a:r>
            <a:endParaRPr/>
          </a:p>
        </p:txBody>
      </p:sp>
      <p:sp>
        <p:nvSpPr>
          <p:cNvPr id="1175" name="Google Shape;1175;p17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176" name="Google Shape;1176;p178"/>
          <p:cNvPicPr preferRelativeResize="0"/>
          <p:nvPr/>
        </p:nvPicPr>
        <p:blipFill>
          <a:blip r:embed="rId4">
            <a:alphaModFix/>
          </a:blip>
          <a:stretch>
            <a:fillRect/>
          </a:stretch>
        </p:blipFill>
        <p:spPr>
          <a:xfrm>
            <a:off x="7920375" y="3567700"/>
            <a:ext cx="1150875" cy="11508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0" name="Shape 1180"/>
        <p:cNvGrpSpPr/>
        <p:nvPr/>
      </p:nvGrpSpPr>
      <p:grpSpPr>
        <a:xfrm>
          <a:off x="0" y="0"/>
          <a:ext cx="0" cy="0"/>
          <a:chOff x="0" y="0"/>
          <a:chExt cx="0" cy="0"/>
        </a:xfrm>
      </p:grpSpPr>
      <p:pic>
        <p:nvPicPr>
          <p:cNvPr id="1181" name="Google Shape;1181;p179"/>
          <p:cNvPicPr preferRelativeResize="0"/>
          <p:nvPr/>
        </p:nvPicPr>
        <p:blipFill>
          <a:blip r:embed="rId3">
            <a:alphaModFix/>
          </a:blip>
          <a:stretch>
            <a:fillRect/>
          </a:stretch>
        </p:blipFill>
        <p:spPr>
          <a:xfrm>
            <a:off x="453775" y="790825"/>
            <a:ext cx="3674000" cy="3276350"/>
          </a:xfrm>
          <a:prstGeom prst="rect">
            <a:avLst/>
          </a:prstGeom>
          <a:noFill/>
          <a:ln>
            <a:noFill/>
          </a:ln>
        </p:spPr>
      </p:pic>
      <p:sp>
        <p:nvSpPr>
          <p:cNvPr id="1182" name="Google Shape;1182;p179"/>
          <p:cNvSpPr txBox="1"/>
          <p:nvPr/>
        </p:nvSpPr>
        <p:spPr>
          <a:xfrm>
            <a:off x="4530500" y="608675"/>
            <a:ext cx="4198500" cy="374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accent2"/>
                </a:solidFill>
                <a:latin typeface="Century Gothic"/>
                <a:ea typeface="Century Gothic"/>
                <a:cs typeface="Century Gothic"/>
                <a:sym typeface="Century Gothic"/>
              </a:rPr>
              <a:t>Do you have questions or want to learn more?</a:t>
            </a:r>
            <a:endParaRPr b="1" sz="1800">
              <a:solidFill>
                <a:schemeClr val="accent2"/>
              </a:solidFill>
              <a:latin typeface="Century Gothic"/>
              <a:ea typeface="Century Gothic"/>
              <a:cs typeface="Century Gothic"/>
              <a:sym typeface="Century Gothic"/>
            </a:endParaRPr>
          </a:p>
          <a:p>
            <a:pPr indent="0" lvl="0" marL="0" rtl="0" algn="l">
              <a:spcBef>
                <a:spcPts val="0"/>
              </a:spcBef>
              <a:spcAft>
                <a:spcPts val="0"/>
              </a:spcAft>
              <a:buNone/>
            </a:pPr>
            <a:r>
              <a:t/>
            </a:r>
            <a:endParaRPr sz="1800">
              <a:solidFill>
                <a:schemeClr val="accent2"/>
              </a:solidFill>
              <a:latin typeface="Century Gothic"/>
              <a:ea typeface="Century Gothic"/>
              <a:cs typeface="Century Gothic"/>
              <a:sym typeface="Century Gothic"/>
            </a:endParaRPr>
          </a:p>
          <a:p>
            <a:pPr indent="0" lvl="0" marL="0" rtl="0" algn="l">
              <a:spcBef>
                <a:spcPts val="0"/>
              </a:spcBef>
              <a:spcAft>
                <a:spcPts val="0"/>
              </a:spcAft>
              <a:buNone/>
            </a:pPr>
            <a:r>
              <a:rPr lang="en" sz="1800">
                <a:solidFill>
                  <a:schemeClr val="accent2"/>
                </a:solidFill>
                <a:latin typeface="Proxima Nova"/>
                <a:ea typeface="Proxima Nova"/>
                <a:cs typeface="Proxima Nova"/>
                <a:sym typeface="Proxima Nova"/>
              </a:rPr>
              <a:t>EdReports:</a:t>
            </a:r>
            <a:endParaRPr sz="1800">
              <a:solidFill>
                <a:schemeClr val="accent2"/>
              </a:solidFill>
              <a:latin typeface="Proxima Nova"/>
              <a:ea typeface="Proxima Nova"/>
              <a:cs typeface="Proxima Nova"/>
              <a:sym typeface="Proxima Nova"/>
            </a:endParaRPr>
          </a:p>
          <a:p>
            <a:pPr indent="0" lvl="0" marL="0" rtl="0" algn="l">
              <a:spcBef>
                <a:spcPts val="0"/>
              </a:spcBef>
              <a:spcAft>
                <a:spcPts val="0"/>
              </a:spcAft>
              <a:buNone/>
            </a:pPr>
            <a:r>
              <a:rPr lang="en" sz="1800" u="sng">
                <a:solidFill>
                  <a:schemeClr val="lt2"/>
                </a:solidFill>
                <a:latin typeface="Proxima Nova"/>
                <a:ea typeface="Proxima Nova"/>
                <a:cs typeface="Proxima Nova"/>
                <a:sym typeface="Proxima Nova"/>
                <a:hlinkClick r:id="rId4">
                  <a:extLst>
                    <a:ext uri="{A12FA001-AC4F-418D-AE19-62706E023703}">
                      <ahyp:hlinkClr val="tx"/>
                    </a:ext>
                  </a:extLst>
                </a:hlinkClick>
              </a:rPr>
              <a:t>abikowski@edreports.org</a:t>
            </a:r>
            <a:r>
              <a:rPr lang="en" sz="1800">
                <a:solidFill>
                  <a:schemeClr val="lt2"/>
                </a:solidFill>
                <a:latin typeface="Proxima Nova"/>
                <a:ea typeface="Proxima Nova"/>
                <a:cs typeface="Proxima Nova"/>
                <a:sym typeface="Proxima Nova"/>
              </a:rPr>
              <a:t> </a:t>
            </a:r>
            <a:endParaRPr sz="1800">
              <a:solidFill>
                <a:schemeClr val="lt2"/>
              </a:solidFill>
              <a:latin typeface="Proxima Nova"/>
              <a:ea typeface="Proxima Nova"/>
              <a:cs typeface="Proxima Nova"/>
              <a:sym typeface="Proxima Nova"/>
            </a:endParaRPr>
          </a:p>
          <a:p>
            <a:pPr indent="0" lvl="0" marL="0" rtl="0" algn="l">
              <a:spcBef>
                <a:spcPts val="0"/>
              </a:spcBef>
              <a:spcAft>
                <a:spcPts val="0"/>
              </a:spcAft>
              <a:buNone/>
            </a:pPr>
            <a:r>
              <a:t/>
            </a:r>
            <a:endParaRPr sz="1800">
              <a:solidFill>
                <a:schemeClr val="accent2"/>
              </a:solidFill>
              <a:latin typeface="Proxima Nova"/>
              <a:ea typeface="Proxima Nova"/>
              <a:cs typeface="Proxima Nova"/>
              <a:sym typeface="Proxima Nova"/>
            </a:endParaRPr>
          </a:p>
          <a:p>
            <a:pPr indent="0" lvl="0" marL="0" rtl="0" algn="l">
              <a:spcBef>
                <a:spcPts val="0"/>
              </a:spcBef>
              <a:spcAft>
                <a:spcPts val="0"/>
              </a:spcAft>
              <a:buNone/>
            </a:pPr>
            <a:r>
              <a:rPr lang="en" sz="1800">
                <a:solidFill>
                  <a:schemeClr val="accent2"/>
                </a:solidFill>
                <a:latin typeface="Proxima Nova"/>
                <a:ea typeface="Proxima Nova"/>
                <a:cs typeface="Proxima Nova"/>
                <a:sym typeface="Proxima Nova"/>
              </a:rPr>
              <a:t>South Carolina:</a:t>
            </a:r>
            <a:endParaRPr sz="1800">
              <a:solidFill>
                <a:schemeClr val="accent2"/>
              </a:solidFill>
              <a:latin typeface="Proxima Nova"/>
              <a:ea typeface="Proxima Nova"/>
              <a:cs typeface="Proxima Nova"/>
              <a:sym typeface="Proxima Nova"/>
            </a:endParaRPr>
          </a:p>
          <a:p>
            <a:pPr indent="0" lvl="0" marL="0" rtl="0" algn="l">
              <a:spcBef>
                <a:spcPts val="0"/>
              </a:spcBef>
              <a:spcAft>
                <a:spcPts val="0"/>
              </a:spcAft>
              <a:buNone/>
            </a:pPr>
            <a:r>
              <a:rPr lang="en" sz="1800" u="sng">
                <a:solidFill>
                  <a:schemeClr val="lt2"/>
                </a:solidFill>
                <a:latin typeface="Proxima Nova"/>
                <a:ea typeface="Proxima Nova"/>
                <a:cs typeface="Proxima Nova"/>
                <a:sym typeface="Proxima Nova"/>
                <a:hlinkClick r:id="rId5">
                  <a:extLst>
                    <a:ext uri="{A12FA001-AC4F-418D-AE19-62706E023703}">
                      <ahyp:hlinkClr val="tx"/>
                    </a:ext>
                  </a:extLst>
                </a:hlinkClick>
              </a:rPr>
              <a:t>nmbarker@ed.sc.gov</a:t>
            </a:r>
            <a:r>
              <a:rPr lang="en" sz="1800">
                <a:solidFill>
                  <a:schemeClr val="lt2"/>
                </a:solidFill>
                <a:latin typeface="Proxima Nova"/>
                <a:ea typeface="Proxima Nova"/>
                <a:cs typeface="Proxima Nova"/>
                <a:sym typeface="Proxima Nova"/>
              </a:rPr>
              <a:t> </a:t>
            </a:r>
            <a:endParaRPr sz="1800">
              <a:solidFill>
                <a:schemeClr val="lt2"/>
              </a:solidFill>
              <a:latin typeface="Proxima Nova"/>
              <a:ea typeface="Proxima Nova"/>
              <a:cs typeface="Proxima Nova"/>
              <a:sym typeface="Proxima Nov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4" name="Shape 1044"/>
        <p:cNvGrpSpPr/>
        <p:nvPr/>
      </p:nvGrpSpPr>
      <p:grpSpPr>
        <a:xfrm>
          <a:off x="0" y="0"/>
          <a:ext cx="0" cy="0"/>
          <a:chOff x="0" y="0"/>
          <a:chExt cx="0" cy="0"/>
        </a:xfrm>
      </p:grpSpPr>
      <p:sp>
        <p:nvSpPr>
          <p:cNvPr id="1045" name="Google Shape;1045;p162"/>
          <p:cNvSpPr txBox="1"/>
          <p:nvPr>
            <p:ph type="title"/>
          </p:nvPr>
        </p:nvSpPr>
        <p:spPr>
          <a:xfrm>
            <a:off x="159725" y="1294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Objectives</a:t>
            </a:r>
            <a:endParaRPr/>
          </a:p>
        </p:txBody>
      </p:sp>
      <p:sp>
        <p:nvSpPr>
          <p:cNvPr id="1046" name="Google Shape;1046;p162"/>
          <p:cNvSpPr txBox="1"/>
          <p:nvPr>
            <p:ph idx="1" type="body"/>
          </p:nvPr>
        </p:nvSpPr>
        <p:spPr>
          <a:xfrm>
            <a:off x="2204350" y="512300"/>
            <a:ext cx="6787200" cy="376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100"/>
              <a:t>Participants will …</a:t>
            </a:r>
            <a:endParaRPr sz="2100"/>
          </a:p>
          <a:p>
            <a:pPr indent="-361950" lvl="0" marL="457200" rtl="0" algn="l">
              <a:lnSpc>
                <a:spcPct val="100000"/>
              </a:lnSpc>
              <a:spcBef>
                <a:spcPts val="1200"/>
              </a:spcBef>
              <a:spcAft>
                <a:spcPts val="0"/>
              </a:spcAft>
              <a:buSzPts val="2100"/>
              <a:buChar char="●"/>
            </a:pPr>
            <a:r>
              <a:rPr lang="en" sz="2100"/>
              <a:t>Explore</a:t>
            </a:r>
            <a:r>
              <a:rPr lang="en" sz="2100"/>
              <a:t> the the SC Mathematics HQIM Rubric</a:t>
            </a:r>
            <a:endParaRPr sz="2100"/>
          </a:p>
          <a:p>
            <a:pPr indent="-361950" lvl="0" marL="457200" rtl="0" algn="l">
              <a:lnSpc>
                <a:spcPct val="100000"/>
              </a:lnSpc>
              <a:spcBef>
                <a:spcPts val="1500"/>
              </a:spcBef>
              <a:spcAft>
                <a:spcPts val="1500"/>
              </a:spcAft>
              <a:buSzPts val="2100"/>
              <a:buChar char="●"/>
            </a:pPr>
            <a:r>
              <a:rPr lang="en" sz="2100"/>
              <a:t>Understand the role of the instructional materials review process in developing the state adoption list</a:t>
            </a:r>
            <a:endParaRPr sz="2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0" name="Shape 1050"/>
        <p:cNvGrpSpPr/>
        <p:nvPr/>
      </p:nvGrpSpPr>
      <p:grpSpPr>
        <a:xfrm>
          <a:off x="0" y="0"/>
          <a:ext cx="0" cy="0"/>
          <a:chOff x="0" y="0"/>
          <a:chExt cx="0" cy="0"/>
        </a:xfrm>
      </p:grpSpPr>
      <p:sp>
        <p:nvSpPr>
          <p:cNvPr id="1051" name="Google Shape;1051;p163"/>
          <p:cNvSpPr txBox="1"/>
          <p:nvPr/>
        </p:nvSpPr>
        <p:spPr>
          <a:xfrm>
            <a:off x="3639977" y="430481"/>
            <a:ext cx="3858000" cy="2424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lang="en" sz="1800">
                <a:solidFill>
                  <a:schemeClr val="dk1"/>
                </a:solidFill>
                <a:latin typeface="Proxima Nova"/>
                <a:ea typeface="Proxima Nova"/>
                <a:cs typeface="Proxima Nova"/>
                <a:sym typeface="Proxima Nova"/>
              </a:rPr>
              <a:t>Welcome </a:t>
            </a:r>
            <a:endParaRPr>
              <a:solidFill>
                <a:schemeClr val="dk1"/>
              </a:solidFill>
              <a:latin typeface="Proxima Nova"/>
              <a:ea typeface="Proxima Nova"/>
              <a:cs typeface="Proxima Nova"/>
              <a:sym typeface="Proxima Nova"/>
            </a:endParaRPr>
          </a:p>
        </p:txBody>
      </p:sp>
      <p:sp>
        <p:nvSpPr>
          <p:cNvPr id="1052" name="Google Shape;1052;p163"/>
          <p:cNvSpPr txBox="1"/>
          <p:nvPr/>
        </p:nvSpPr>
        <p:spPr>
          <a:xfrm>
            <a:off x="3639975" y="1062375"/>
            <a:ext cx="5504100" cy="2424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 sz="1800">
                <a:solidFill>
                  <a:schemeClr val="dk1"/>
                </a:solidFill>
                <a:latin typeface="Proxima Nova"/>
                <a:ea typeface="Proxima Nova"/>
                <a:cs typeface="Proxima Nova"/>
                <a:sym typeface="Proxima Nova"/>
              </a:rPr>
              <a:t>Overview of the SC Mathematics HQIM Rubric</a:t>
            </a:r>
            <a:endParaRPr>
              <a:solidFill>
                <a:schemeClr val="dk1"/>
              </a:solidFill>
              <a:latin typeface="Proxima Nova"/>
              <a:ea typeface="Proxima Nova"/>
              <a:cs typeface="Proxima Nova"/>
              <a:sym typeface="Proxima Nova"/>
            </a:endParaRPr>
          </a:p>
        </p:txBody>
      </p:sp>
      <p:sp>
        <p:nvSpPr>
          <p:cNvPr id="1053" name="Google Shape;1053;p163"/>
          <p:cNvSpPr txBox="1"/>
          <p:nvPr/>
        </p:nvSpPr>
        <p:spPr>
          <a:xfrm>
            <a:off x="3639978" y="1751275"/>
            <a:ext cx="4967100" cy="2424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 sz="1800">
                <a:solidFill>
                  <a:schemeClr val="dk1"/>
                </a:solidFill>
                <a:latin typeface="Proxima Nova"/>
                <a:ea typeface="Proxima Nova"/>
                <a:cs typeface="Proxima Nova"/>
                <a:sym typeface="Proxima Nova"/>
              </a:rPr>
              <a:t>Rubric Exploration</a:t>
            </a:r>
            <a:endParaRPr sz="1800">
              <a:solidFill>
                <a:schemeClr val="dk1"/>
              </a:solidFill>
              <a:latin typeface="Proxima Nova"/>
              <a:ea typeface="Proxima Nova"/>
              <a:cs typeface="Proxima Nova"/>
              <a:sym typeface="Proxima Nova"/>
            </a:endParaRPr>
          </a:p>
        </p:txBody>
      </p:sp>
      <p:sp>
        <p:nvSpPr>
          <p:cNvPr id="1054" name="Google Shape;1054;p163"/>
          <p:cNvSpPr txBox="1"/>
          <p:nvPr/>
        </p:nvSpPr>
        <p:spPr>
          <a:xfrm>
            <a:off x="3639975" y="2542625"/>
            <a:ext cx="4816500" cy="2424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 sz="1800">
                <a:solidFill>
                  <a:schemeClr val="dk1"/>
                </a:solidFill>
                <a:latin typeface="Proxima Nova"/>
                <a:ea typeface="Proxima Nova"/>
                <a:cs typeface="Proxima Nova"/>
                <a:sym typeface="Proxima Nova"/>
              </a:rPr>
              <a:t>The Instructional Materials Review Process</a:t>
            </a:r>
            <a:endParaRPr sz="1800">
              <a:solidFill>
                <a:schemeClr val="dk1"/>
              </a:solidFill>
              <a:latin typeface="Proxima Nova"/>
              <a:ea typeface="Proxima Nova"/>
              <a:cs typeface="Proxima Nova"/>
              <a:sym typeface="Proxima Nova"/>
            </a:endParaRPr>
          </a:p>
        </p:txBody>
      </p:sp>
      <p:sp>
        <p:nvSpPr>
          <p:cNvPr id="1055" name="Google Shape;1055;p163"/>
          <p:cNvSpPr txBox="1"/>
          <p:nvPr/>
        </p:nvSpPr>
        <p:spPr>
          <a:xfrm>
            <a:off x="3564678" y="3380825"/>
            <a:ext cx="4967100" cy="2424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 sz="1800">
                <a:solidFill>
                  <a:schemeClr val="dk1"/>
                </a:solidFill>
                <a:latin typeface="Proxima Nova"/>
                <a:ea typeface="Proxima Nova"/>
                <a:cs typeface="Proxima Nova"/>
                <a:sym typeface="Proxima Nova"/>
              </a:rPr>
              <a:t>Closing &amp; Next Steps</a:t>
            </a:r>
            <a:endParaRPr sz="1800">
              <a:solidFill>
                <a:schemeClr val="dk1"/>
              </a:solidFill>
              <a:latin typeface="Proxima Nova"/>
              <a:ea typeface="Proxima Nova"/>
              <a:cs typeface="Proxima Nova"/>
              <a:sym typeface="Proxima Nova"/>
            </a:endParaRPr>
          </a:p>
          <a:p>
            <a:pPr indent="0" lvl="0" marL="0" rtl="0" algn="l">
              <a:spcBef>
                <a:spcPts val="0"/>
              </a:spcBef>
              <a:spcAft>
                <a:spcPts val="0"/>
              </a:spcAft>
              <a:buNone/>
            </a:pPr>
            <a:r>
              <a:t/>
            </a:r>
            <a:endParaRPr sz="1800">
              <a:solidFill>
                <a:schemeClr val="dk1"/>
              </a:solidFill>
              <a:latin typeface="Proxima Nova"/>
              <a:ea typeface="Proxima Nova"/>
              <a:cs typeface="Proxima Nova"/>
              <a:sym typeface="Proxima Nova"/>
            </a:endParaRPr>
          </a:p>
        </p:txBody>
      </p:sp>
      <p:sp>
        <p:nvSpPr>
          <p:cNvPr id="1056" name="Google Shape;1056;p163"/>
          <p:cNvSpPr txBox="1"/>
          <p:nvPr/>
        </p:nvSpPr>
        <p:spPr>
          <a:xfrm>
            <a:off x="3619125" y="4118725"/>
            <a:ext cx="5157000" cy="2424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sz="1800">
              <a:solidFill>
                <a:schemeClr val="dk1"/>
              </a:solidFill>
              <a:latin typeface="Proxima Nova"/>
              <a:ea typeface="Proxima Nova"/>
              <a:cs typeface="Proxima Nova"/>
              <a:sym typeface="Proxima Nova"/>
            </a:endParaRPr>
          </a:p>
          <a:p>
            <a:pPr indent="0" lvl="0" marL="0" rtl="0" algn="l">
              <a:spcBef>
                <a:spcPts val="0"/>
              </a:spcBef>
              <a:spcAft>
                <a:spcPts val="0"/>
              </a:spcAft>
              <a:buNone/>
            </a:pPr>
            <a:r>
              <a:t/>
            </a:r>
            <a:endParaRPr sz="1800">
              <a:solidFill>
                <a:schemeClr val="dk1"/>
              </a:solidFill>
              <a:latin typeface="Proxima Nova"/>
              <a:ea typeface="Proxima Nova"/>
              <a:cs typeface="Proxima Nova"/>
              <a:sym typeface="Proxima Nova"/>
            </a:endParaRPr>
          </a:p>
        </p:txBody>
      </p:sp>
      <p:sp>
        <p:nvSpPr>
          <p:cNvPr id="1057" name="Google Shape;1057;p163"/>
          <p:cNvSpPr txBox="1"/>
          <p:nvPr/>
        </p:nvSpPr>
        <p:spPr>
          <a:xfrm>
            <a:off x="3639977" y="4603925"/>
            <a:ext cx="4322100" cy="2424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a:solidFill>
                <a:schemeClr val="dk1"/>
              </a:solidFill>
              <a:latin typeface="Proxima Nova"/>
              <a:ea typeface="Proxima Nova"/>
              <a:cs typeface="Proxima Nova"/>
              <a:sym typeface="Proxima Nova"/>
            </a:endParaRPr>
          </a:p>
        </p:txBody>
      </p:sp>
      <p:sp>
        <p:nvSpPr>
          <p:cNvPr id="1058" name="Google Shape;1058;p16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sz="1000">
                <a:solidFill>
                  <a:schemeClr val="dk2"/>
                </a:solidFill>
              </a:rPr>
              <a:t>‹#›</a:t>
            </a:fld>
            <a:endParaRPr sz="1000">
              <a:solidFill>
                <a:schemeClr val="dk2"/>
              </a:solidFill>
            </a:endParaRPr>
          </a:p>
        </p:txBody>
      </p:sp>
      <p:sp>
        <p:nvSpPr>
          <p:cNvPr id="1059" name="Google Shape;1059;p163"/>
          <p:cNvSpPr txBox="1"/>
          <p:nvPr>
            <p:ph type="title"/>
          </p:nvPr>
        </p:nvSpPr>
        <p:spPr>
          <a:xfrm>
            <a:off x="107475" y="2015500"/>
            <a:ext cx="3118500" cy="8127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Agenda</a:t>
            </a:r>
            <a:endParaRPr/>
          </a:p>
        </p:txBody>
      </p:sp>
      <p:sp>
        <p:nvSpPr>
          <p:cNvPr id="1060" name="Google Shape;1060;p163"/>
          <p:cNvSpPr/>
          <p:nvPr/>
        </p:nvSpPr>
        <p:spPr>
          <a:xfrm>
            <a:off x="2666550" y="279125"/>
            <a:ext cx="521400" cy="482700"/>
          </a:xfrm>
          <a:prstGeom prst="ellipse">
            <a:avLst/>
          </a:prstGeom>
          <a:solidFill>
            <a:srgbClr val="00AAE7"/>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500">
                <a:solidFill>
                  <a:srgbClr val="FFFFFF"/>
                </a:solidFill>
                <a:latin typeface="Century Gothic"/>
                <a:ea typeface="Century Gothic"/>
                <a:cs typeface="Century Gothic"/>
                <a:sym typeface="Century Gothic"/>
              </a:rPr>
              <a:t>1</a:t>
            </a:r>
            <a:endParaRPr b="1" sz="2500">
              <a:solidFill>
                <a:srgbClr val="FFFFFF"/>
              </a:solidFill>
              <a:latin typeface="Century Gothic"/>
              <a:ea typeface="Century Gothic"/>
              <a:cs typeface="Century Gothic"/>
              <a:sym typeface="Century Gothic"/>
            </a:endParaRPr>
          </a:p>
        </p:txBody>
      </p:sp>
      <p:sp>
        <p:nvSpPr>
          <p:cNvPr id="1061" name="Google Shape;1061;p163"/>
          <p:cNvSpPr/>
          <p:nvPr/>
        </p:nvSpPr>
        <p:spPr>
          <a:xfrm>
            <a:off x="2666550" y="3133025"/>
            <a:ext cx="521400" cy="482700"/>
          </a:xfrm>
          <a:prstGeom prst="ellipse">
            <a:avLst/>
          </a:prstGeom>
          <a:solidFill>
            <a:srgbClr val="00AAE7"/>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500">
                <a:solidFill>
                  <a:srgbClr val="FFFFFF"/>
                </a:solidFill>
                <a:latin typeface="Century Gothic"/>
                <a:ea typeface="Century Gothic"/>
                <a:cs typeface="Century Gothic"/>
                <a:sym typeface="Century Gothic"/>
              </a:rPr>
              <a:t>5</a:t>
            </a:r>
            <a:endParaRPr b="1" sz="2500">
              <a:solidFill>
                <a:srgbClr val="FFFFFF"/>
              </a:solidFill>
              <a:latin typeface="Century Gothic"/>
              <a:ea typeface="Century Gothic"/>
              <a:cs typeface="Century Gothic"/>
              <a:sym typeface="Century Gothic"/>
            </a:endParaRPr>
          </a:p>
        </p:txBody>
      </p:sp>
      <p:sp>
        <p:nvSpPr>
          <p:cNvPr id="1062" name="Google Shape;1062;p163"/>
          <p:cNvSpPr/>
          <p:nvPr/>
        </p:nvSpPr>
        <p:spPr>
          <a:xfrm>
            <a:off x="2666550" y="2419350"/>
            <a:ext cx="521400" cy="482700"/>
          </a:xfrm>
          <a:prstGeom prst="ellipse">
            <a:avLst/>
          </a:prstGeom>
          <a:solidFill>
            <a:srgbClr val="00AAE7"/>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500">
                <a:solidFill>
                  <a:srgbClr val="FFFFFF"/>
                </a:solidFill>
                <a:latin typeface="Century Gothic"/>
                <a:ea typeface="Century Gothic"/>
                <a:cs typeface="Century Gothic"/>
                <a:sym typeface="Century Gothic"/>
              </a:rPr>
              <a:t>4</a:t>
            </a:r>
            <a:endParaRPr b="1" sz="2500">
              <a:solidFill>
                <a:srgbClr val="FFFFFF"/>
              </a:solidFill>
              <a:latin typeface="Century Gothic"/>
              <a:ea typeface="Century Gothic"/>
              <a:cs typeface="Century Gothic"/>
              <a:sym typeface="Century Gothic"/>
            </a:endParaRPr>
          </a:p>
        </p:txBody>
      </p:sp>
      <p:sp>
        <p:nvSpPr>
          <p:cNvPr id="1063" name="Google Shape;1063;p163"/>
          <p:cNvSpPr/>
          <p:nvPr/>
        </p:nvSpPr>
        <p:spPr>
          <a:xfrm>
            <a:off x="2666550" y="1706075"/>
            <a:ext cx="521400" cy="482700"/>
          </a:xfrm>
          <a:prstGeom prst="ellipse">
            <a:avLst/>
          </a:prstGeom>
          <a:solidFill>
            <a:srgbClr val="00AAE7"/>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500">
                <a:solidFill>
                  <a:srgbClr val="FFFFFF"/>
                </a:solidFill>
                <a:latin typeface="Century Gothic"/>
                <a:ea typeface="Century Gothic"/>
                <a:cs typeface="Century Gothic"/>
                <a:sym typeface="Century Gothic"/>
              </a:rPr>
              <a:t>3</a:t>
            </a:r>
            <a:endParaRPr b="1" sz="2500">
              <a:solidFill>
                <a:srgbClr val="FFFFFF"/>
              </a:solidFill>
              <a:latin typeface="Century Gothic"/>
              <a:ea typeface="Century Gothic"/>
              <a:cs typeface="Century Gothic"/>
              <a:sym typeface="Century Gothic"/>
            </a:endParaRPr>
          </a:p>
        </p:txBody>
      </p:sp>
      <p:sp>
        <p:nvSpPr>
          <p:cNvPr id="1064" name="Google Shape;1064;p163"/>
          <p:cNvSpPr/>
          <p:nvPr/>
        </p:nvSpPr>
        <p:spPr>
          <a:xfrm>
            <a:off x="2666550" y="992600"/>
            <a:ext cx="521400" cy="482700"/>
          </a:xfrm>
          <a:prstGeom prst="ellipse">
            <a:avLst/>
          </a:prstGeom>
          <a:solidFill>
            <a:srgbClr val="00AAE7"/>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500">
                <a:solidFill>
                  <a:srgbClr val="FFFFFF"/>
                </a:solidFill>
                <a:latin typeface="Century Gothic"/>
                <a:ea typeface="Century Gothic"/>
                <a:cs typeface="Century Gothic"/>
                <a:sym typeface="Century Gothic"/>
              </a:rPr>
              <a:t>2</a:t>
            </a:r>
            <a:endParaRPr b="1" sz="2500">
              <a:solidFill>
                <a:srgbClr val="FFFFFF"/>
              </a:solidFill>
              <a:latin typeface="Century Gothic"/>
              <a:ea typeface="Century Gothic"/>
              <a:cs typeface="Century Gothic"/>
              <a:sym typeface="Century Gothic"/>
            </a:endParaRPr>
          </a:p>
        </p:txBody>
      </p:sp>
      <p:cxnSp>
        <p:nvCxnSpPr>
          <p:cNvPr id="1065" name="Google Shape;1065;p163"/>
          <p:cNvCxnSpPr/>
          <p:nvPr/>
        </p:nvCxnSpPr>
        <p:spPr>
          <a:xfrm rot="10800000">
            <a:off x="3576050" y="748713"/>
            <a:ext cx="4816500" cy="3000"/>
          </a:xfrm>
          <a:prstGeom prst="straightConnector1">
            <a:avLst/>
          </a:prstGeom>
          <a:noFill/>
          <a:ln cap="flat" cmpd="sng" w="19050">
            <a:solidFill>
              <a:srgbClr val="0A3E59"/>
            </a:solidFill>
            <a:prstDash val="lgDash"/>
            <a:round/>
            <a:headEnd len="med" w="med" type="none"/>
            <a:tailEnd len="med" w="med" type="none"/>
          </a:ln>
        </p:spPr>
      </p:cxnSp>
      <p:cxnSp>
        <p:nvCxnSpPr>
          <p:cNvPr id="1066" name="Google Shape;1066;p163"/>
          <p:cNvCxnSpPr/>
          <p:nvPr/>
        </p:nvCxnSpPr>
        <p:spPr>
          <a:xfrm rot="10800000">
            <a:off x="3576050" y="3568113"/>
            <a:ext cx="4816500" cy="3000"/>
          </a:xfrm>
          <a:prstGeom prst="straightConnector1">
            <a:avLst/>
          </a:prstGeom>
          <a:noFill/>
          <a:ln cap="flat" cmpd="sng" w="19050">
            <a:solidFill>
              <a:srgbClr val="0A3E59"/>
            </a:solidFill>
            <a:prstDash val="lgDash"/>
            <a:round/>
            <a:headEnd len="med" w="med" type="none"/>
            <a:tailEnd len="med" w="med" type="none"/>
          </a:ln>
        </p:spPr>
      </p:cxnSp>
      <p:cxnSp>
        <p:nvCxnSpPr>
          <p:cNvPr id="1067" name="Google Shape;1067;p163"/>
          <p:cNvCxnSpPr/>
          <p:nvPr/>
        </p:nvCxnSpPr>
        <p:spPr>
          <a:xfrm rot="10800000">
            <a:off x="3576050" y="2882313"/>
            <a:ext cx="4816500" cy="3000"/>
          </a:xfrm>
          <a:prstGeom prst="straightConnector1">
            <a:avLst/>
          </a:prstGeom>
          <a:noFill/>
          <a:ln cap="flat" cmpd="sng" w="19050">
            <a:solidFill>
              <a:srgbClr val="0A3E59"/>
            </a:solidFill>
            <a:prstDash val="lgDash"/>
            <a:round/>
            <a:headEnd len="med" w="med" type="none"/>
            <a:tailEnd len="med" w="med" type="none"/>
          </a:ln>
        </p:spPr>
      </p:cxnSp>
      <p:cxnSp>
        <p:nvCxnSpPr>
          <p:cNvPr id="1068" name="Google Shape;1068;p163"/>
          <p:cNvCxnSpPr/>
          <p:nvPr/>
        </p:nvCxnSpPr>
        <p:spPr>
          <a:xfrm rot="10800000">
            <a:off x="3576050" y="2120313"/>
            <a:ext cx="4816500" cy="3000"/>
          </a:xfrm>
          <a:prstGeom prst="straightConnector1">
            <a:avLst/>
          </a:prstGeom>
          <a:noFill/>
          <a:ln cap="flat" cmpd="sng" w="19050">
            <a:solidFill>
              <a:srgbClr val="0A3E59"/>
            </a:solidFill>
            <a:prstDash val="lgDash"/>
            <a:round/>
            <a:headEnd len="med" w="med" type="none"/>
            <a:tailEnd len="med" w="med" type="none"/>
          </a:ln>
        </p:spPr>
      </p:cxnSp>
      <p:cxnSp>
        <p:nvCxnSpPr>
          <p:cNvPr id="1069" name="Google Shape;1069;p163"/>
          <p:cNvCxnSpPr/>
          <p:nvPr/>
        </p:nvCxnSpPr>
        <p:spPr>
          <a:xfrm rot="10800000">
            <a:off x="3576050" y="1434513"/>
            <a:ext cx="4816500" cy="3000"/>
          </a:xfrm>
          <a:prstGeom prst="straightConnector1">
            <a:avLst/>
          </a:prstGeom>
          <a:noFill/>
          <a:ln cap="flat" cmpd="sng" w="19050">
            <a:solidFill>
              <a:srgbClr val="0A3E59"/>
            </a:solidFill>
            <a:prstDash val="lgDash"/>
            <a:round/>
            <a:headEnd len="med" w="med" type="none"/>
            <a:tailEnd len="med" w="med" type="non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3" name="Shape 1073"/>
        <p:cNvGrpSpPr/>
        <p:nvPr/>
      </p:nvGrpSpPr>
      <p:grpSpPr>
        <a:xfrm>
          <a:off x="0" y="0"/>
          <a:ext cx="0" cy="0"/>
          <a:chOff x="0" y="0"/>
          <a:chExt cx="0" cy="0"/>
        </a:xfrm>
      </p:grpSpPr>
      <p:sp>
        <p:nvSpPr>
          <p:cNvPr id="1074" name="Google Shape;1074;p164"/>
          <p:cNvSpPr txBox="1"/>
          <p:nvPr>
            <p:ph type="title"/>
          </p:nvPr>
        </p:nvSpPr>
        <p:spPr>
          <a:xfrm>
            <a:off x="199900" y="1717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2620"/>
              <a:t>Norms</a:t>
            </a:r>
            <a:endParaRPr b="1" sz="2620"/>
          </a:p>
        </p:txBody>
      </p:sp>
      <p:sp>
        <p:nvSpPr>
          <p:cNvPr id="1075" name="Google Shape;1075;p164"/>
          <p:cNvSpPr txBox="1"/>
          <p:nvPr>
            <p:ph idx="4294967295" type="body"/>
          </p:nvPr>
        </p:nvSpPr>
        <p:spPr>
          <a:xfrm>
            <a:off x="339625" y="1044050"/>
            <a:ext cx="8490600" cy="3325800"/>
          </a:xfrm>
          <a:prstGeom prst="rect">
            <a:avLst/>
          </a:prstGeom>
        </p:spPr>
        <p:txBody>
          <a:bodyPr anchorCtr="0" anchor="t" bIns="91425" lIns="91425" spcFirstLastPara="1" rIns="91425" wrap="square" tIns="91425">
            <a:noAutofit/>
          </a:bodyPr>
          <a:lstStyle/>
          <a:p>
            <a:pPr indent="-374650" lvl="0" marL="457200" rtl="0" algn="l">
              <a:lnSpc>
                <a:spcPct val="115000"/>
              </a:lnSpc>
              <a:spcBef>
                <a:spcPts val="0"/>
              </a:spcBef>
              <a:spcAft>
                <a:spcPts val="0"/>
              </a:spcAft>
              <a:buSzPts val="2300"/>
              <a:buFont typeface="Proxima Nova"/>
              <a:buChar char="●"/>
            </a:pPr>
            <a:r>
              <a:rPr lang="en" sz="2300">
                <a:solidFill>
                  <a:schemeClr val="dk1"/>
                </a:solidFill>
                <a:latin typeface="Proxima Nova"/>
                <a:ea typeface="Proxima Nova"/>
                <a:cs typeface="Proxima Nova"/>
                <a:sym typeface="Proxima Nova"/>
              </a:rPr>
              <a:t>When in large groups, please use your mute button to help provide a distraction-free experience</a:t>
            </a:r>
            <a:endParaRPr sz="2300">
              <a:solidFill>
                <a:schemeClr val="dk1"/>
              </a:solidFill>
              <a:latin typeface="Proxima Nova"/>
              <a:ea typeface="Proxima Nova"/>
              <a:cs typeface="Proxima Nova"/>
              <a:sym typeface="Proxima Nova"/>
            </a:endParaRPr>
          </a:p>
          <a:p>
            <a:pPr indent="-374650" lvl="0" marL="457200" rtl="0" algn="l">
              <a:lnSpc>
                <a:spcPct val="115000"/>
              </a:lnSpc>
              <a:spcBef>
                <a:spcPts val="1000"/>
              </a:spcBef>
              <a:spcAft>
                <a:spcPts val="0"/>
              </a:spcAft>
              <a:buSzPts val="2300"/>
              <a:buFont typeface="Proxima Nova"/>
              <a:buChar char="●"/>
            </a:pPr>
            <a:r>
              <a:rPr lang="en" sz="2300">
                <a:solidFill>
                  <a:schemeClr val="dk1"/>
                </a:solidFill>
                <a:latin typeface="Proxima Nova"/>
                <a:ea typeface="Proxima Nova"/>
                <a:cs typeface="Proxima Nova"/>
                <a:sym typeface="Proxima Nova"/>
              </a:rPr>
              <a:t>When in breakout groups, please unmute so that you can engage in conversation</a:t>
            </a:r>
            <a:endParaRPr sz="2300">
              <a:solidFill>
                <a:schemeClr val="dk1"/>
              </a:solidFill>
              <a:latin typeface="Proxima Nova"/>
              <a:ea typeface="Proxima Nova"/>
              <a:cs typeface="Proxima Nova"/>
              <a:sym typeface="Proxima Nova"/>
            </a:endParaRPr>
          </a:p>
          <a:p>
            <a:pPr indent="-374650" lvl="0" marL="457200" rtl="0" algn="l">
              <a:lnSpc>
                <a:spcPct val="115000"/>
              </a:lnSpc>
              <a:spcBef>
                <a:spcPts val="1000"/>
              </a:spcBef>
              <a:spcAft>
                <a:spcPts val="0"/>
              </a:spcAft>
              <a:buSzPts val="2300"/>
              <a:buFont typeface="Proxima Nova"/>
              <a:buChar char="●"/>
            </a:pPr>
            <a:r>
              <a:rPr lang="en" sz="2300">
                <a:solidFill>
                  <a:schemeClr val="dk1"/>
                </a:solidFill>
                <a:latin typeface="Proxima Nova"/>
                <a:ea typeface="Proxima Nova"/>
                <a:cs typeface="Proxima Nova"/>
                <a:sym typeface="Proxima Nova"/>
              </a:rPr>
              <a:t>Videos on make for the best interaction :) </a:t>
            </a:r>
            <a:endParaRPr sz="2300">
              <a:solidFill>
                <a:schemeClr val="dk1"/>
              </a:solidFill>
              <a:latin typeface="Proxima Nova"/>
              <a:ea typeface="Proxima Nova"/>
              <a:cs typeface="Proxima Nova"/>
              <a:sym typeface="Proxima Nova"/>
            </a:endParaRPr>
          </a:p>
          <a:p>
            <a:pPr indent="-374650" lvl="0" marL="457200" rtl="0" algn="l">
              <a:lnSpc>
                <a:spcPct val="115000"/>
              </a:lnSpc>
              <a:spcBef>
                <a:spcPts val="1000"/>
              </a:spcBef>
              <a:spcAft>
                <a:spcPts val="1000"/>
              </a:spcAft>
              <a:buSzPts val="2300"/>
              <a:buFont typeface="Proxima Nova"/>
              <a:buChar char="●"/>
            </a:pPr>
            <a:r>
              <a:rPr lang="en" sz="2300">
                <a:solidFill>
                  <a:schemeClr val="dk1"/>
                </a:solidFill>
              </a:rPr>
              <a:t>Utilize the chat for asking questions and accessing resources</a:t>
            </a:r>
            <a:endParaRPr sz="2300">
              <a:solidFill>
                <a:schemeClr val="dk1"/>
              </a:solidFill>
              <a:latin typeface="Proxima Nova"/>
              <a:ea typeface="Proxima Nova"/>
              <a:cs typeface="Proxima Nova"/>
              <a:sym typeface="Proxima Nova"/>
            </a:endParaRPr>
          </a:p>
        </p:txBody>
      </p:sp>
      <p:sp>
        <p:nvSpPr>
          <p:cNvPr id="1076" name="Google Shape;1076;p16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sz="1000">
                <a:solidFill>
                  <a:schemeClr val="dk2"/>
                </a:solidFill>
              </a:rPr>
              <a:t>‹#›</a:t>
            </a:fld>
            <a:endParaRPr sz="1000">
              <a:solidFill>
                <a:schemeClr val="dk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0" name="Shape 1080"/>
        <p:cNvGrpSpPr/>
        <p:nvPr/>
      </p:nvGrpSpPr>
      <p:grpSpPr>
        <a:xfrm>
          <a:off x="0" y="0"/>
          <a:ext cx="0" cy="0"/>
          <a:chOff x="0" y="0"/>
          <a:chExt cx="0" cy="0"/>
        </a:xfrm>
      </p:grpSpPr>
      <p:sp>
        <p:nvSpPr>
          <p:cNvPr id="1081" name="Google Shape;1081;p165"/>
          <p:cNvSpPr txBox="1"/>
          <p:nvPr>
            <p:ph type="title"/>
          </p:nvPr>
        </p:nvSpPr>
        <p:spPr>
          <a:xfrm>
            <a:off x="1517250" y="903488"/>
            <a:ext cx="6109500" cy="33366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Overview of the </a:t>
            </a:r>
            <a:endParaRPr/>
          </a:p>
          <a:p>
            <a:pPr indent="0" lvl="0" marL="0" rtl="0" algn="ctr">
              <a:spcBef>
                <a:spcPts val="0"/>
              </a:spcBef>
              <a:spcAft>
                <a:spcPts val="0"/>
              </a:spcAft>
              <a:buNone/>
            </a:pPr>
            <a:r>
              <a:rPr lang="en"/>
              <a:t>SC Mathematics HQIM Rubric</a:t>
            </a:r>
            <a:endParaRPr/>
          </a:p>
        </p:txBody>
      </p:sp>
      <p:sp>
        <p:nvSpPr>
          <p:cNvPr id="1082" name="Google Shape;1082;p16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6" name="Shape 1086"/>
        <p:cNvGrpSpPr/>
        <p:nvPr/>
      </p:nvGrpSpPr>
      <p:grpSpPr>
        <a:xfrm>
          <a:off x="0" y="0"/>
          <a:ext cx="0" cy="0"/>
          <a:chOff x="0" y="0"/>
          <a:chExt cx="0" cy="0"/>
        </a:xfrm>
      </p:grpSpPr>
      <p:sp>
        <p:nvSpPr>
          <p:cNvPr id="1087" name="Google Shape;1087;p16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088" name="Google Shape;1088;p166"/>
          <p:cNvSpPr txBox="1"/>
          <p:nvPr>
            <p:ph type="title"/>
          </p:nvPr>
        </p:nvSpPr>
        <p:spPr>
          <a:xfrm>
            <a:off x="199900" y="1717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Development of the SC Mathematics Rubric</a:t>
            </a:r>
            <a:endParaRPr/>
          </a:p>
        </p:txBody>
      </p:sp>
      <p:sp>
        <p:nvSpPr>
          <p:cNvPr id="1089" name="Google Shape;1089;p166"/>
          <p:cNvSpPr txBox="1"/>
          <p:nvPr>
            <p:ph idx="1" type="body"/>
          </p:nvPr>
        </p:nvSpPr>
        <p:spPr>
          <a:xfrm>
            <a:off x="311700" y="885275"/>
            <a:ext cx="8520600" cy="36837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SzPts val="2000"/>
              <a:buChar char="●"/>
            </a:pPr>
            <a:r>
              <a:rPr lang="en" sz="2000"/>
              <a:t>Content experts from SC partnered with EdReports to identify priorities and characteristics of HQIM for South Carolina aligned to:</a:t>
            </a:r>
            <a:endParaRPr sz="2000"/>
          </a:p>
          <a:p>
            <a:pPr indent="-330200" lvl="1" marL="914400" rtl="0" algn="l">
              <a:spcBef>
                <a:spcPts val="0"/>
              </a:spcBef>
              <a:spcAft>
                <a:spcPts val="0"/>
              </a:spcAft>
              <a:buSzPts val="1600"/>
              <a:buChar char="○"/>
            </a:pPr>
            <a:r>
              <a:rPr lang="en" sz="1600" u="sng">
                <a:solidFill>
                  <a:schemeClr val="hlink"/>
                </a:solidFill>
                <a:hlinkClick r:id="rId3"/>
              </a:rPr>
              <a:t>SC CCR Standards</a:t>
            </a:r>
            <a:endParaRPr sz="1600"/>
          </a:p>
          <a:p>
            <a:pPr indent="-330200" lvl="1" marL="914400" rtl="0" algn="l">
              <a:spcBef>
                <a:spcPts val="0"/>
              </a:spcBef>
              <a:spcAft>
                <a:spcPts val="0"/>
              </a:spcAft>
              <a:buSzPts val="1600"/>
              <a:buChar char="○"/>
            </a:pPr>
            <a:r>
              <a:rPr lang="en" sz="1600" u="sng">
                <a:solidFill>
                  <a:schemeClr val="hlink"/>
                </a:solidFill>
                <a:hlinkClick r:id="rId4"/>
              </a:rPr>
              <a:t>Profile of a South Carolina Student</a:t>
            </a:r>
            <a:endParaRPr sz="1600"/>
          </a:p>
          <a:p>
            <a:pPr indent="-355600" lvl="0" marL="457200" rtl="0" algn="l">
              <a:spcBef>
                <a:spcPts val="0"/>
              </a:spcBef>
              <a:spcAft>
                <a:spcPts val="0"/>
              </a:spcAft>
              <a:buSzPts val="2000"/>
              <a:buChar char="●"/>
            </a:pPr>
            <a:r>
              <a:rPr lang="en" sz="2000"/>
              <a:t>The team worked together to organize the priorities to develop content specific and content agnostic high-quality criteria.</a:t>
            </a:r>
            <a:endParaRPr sz="2000"/>
          </a:p>
          <a:p>
            <a:pPr indent="-355600" lvl="0" marL="457200" rtl="0" algn="l">
              <a:spcBef>
                <a:spcPts val="0"/>
              </a:spcBef>
              <a:spcAft>
                <a:spcPts val="0"/>
              </a:spcAft>
              <a:buSzPts val="2000"/>
              <a:buChar char="●"/>
            </a:pPr>
            <a:r>
              <a:rPr lang="en" sz="2000"/>
              <a:t>The rubric is designed to guide reviewers in understanding the indicators of quality and to score indicators based on evidence.</a:t>
            </a:r>
            <a:endParaRPr sz="20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4" name="Shape 1094"/>
        <p:cNvGrpSpPr/>
        <p:nvPr/>
      </p:nvGrpSpPr>
      <p:grpSpPr>
        <a:xfrm>
          <a:off x="0" y="0"/>
          <a:ext cx="0" cy="0"/>
          <a:chOff x="0" y="0"/>
          <a:chExt cx="0" cy="0"/>
        </a:xfrm>
      </p:grpSpPr>
      <p:sp>
        <p:nvSpPr>
          <p:cNvPr id="1095" name="Google Shape;1095;p167"/>
          <p:cNvSpPr txBox="1"/>
          <p:nvPr>
            <p:ph type="title"/>
          </p:nvPr>
        </p:nvSpPr>
        <p:spPr>
          <a:xfrm>
            <a:off x="285750" y="273844"/>
            <a:ext cx="8572500" cy="4311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SzPts val="3100"/>
              <a:buNone/>
            </a:pPr>
            <a:r>
              <a:rPr b="0" lang="en">
                <a:latin typeface="Source Sans 3 SemiBold"/>
                <a:ea typeface="Source Sans 3 SemiBold"/>
                <a:cs typeface="Source Sans 3 SemiBold"/>
                <a:sym typeface="Source Sans 3 SemiBold"/>
              </a:rPr>
              <a:t>Gateway </a:t>
            </a:r>
            <a:r>
              <a:rPr b="0" lang="en">
                <a:latin typeface="Source Sans 3 SemiBold"/>
                <a:ea typeface="Source Sans 3 SemiBold"/>
                <a:cs typeface="Source Sans 3 SemiBold"/>
                <a:sym typeface="Source Sans 3 SemiBold"/>
              </a:rPr>
              <a:t>System</a:t>
            </a:r>
            <a:endParaRPr b="0">
              <a:latin typeface="Source Sans 3 SemiBold"/>
              <a:ea typeface="Source Sans 3 SemiBold"/>
              <a:cs typeface="Source Sans 3 SemiBold"/>
              <a:sym typeface="Source Sans 3 SemiBold"/>
            </a:endParaRPr>
          </a:p>
        </p:txBody>
      </p:sp>
      <p:pic>
        <p:nvPicPr>
          <p:cNvPr id="1096" name="Google Shape;1096;p167"/>
          <p:cNvPicPr preferRelativeResize="0"/>
          <p:nvPr/>
        </p:nvPicPr>
        <p:blipFill>
          <a:blip r:embed="rId3">
            <a:alphaModFix/>
          </a:blip>
          <a:stretch>
            <a:fillRect/>
          </a:stretch>
        </p:blipFill>
        <p:spPr>
          <a:xfrm>
            <a:off x="152400" y="857344"/>
            <a:ext cx="8839201" cy="381565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1" name="Shape 1101"/>
        <p:cNvGrpSpPr/>
        <p:nvPr/>
      </p:nvGrpSpPr>
      <p:grpSpPr>
        <a:xfrm>
          <a:off x="0" y="0"/>
          <a:ext cx="0" cy="0"/>
          <a:chOff x="0" y="0"/>
          <a:chExt cx="0" cy="0"/>
        </a:xfrm>
      </p:grpSpPr>
      <p:sp>
        <p:nvSpPr>
          <p:cNvPr id="1102" name="Google Shape;1102;p168"/>
          <p:cNvSpPr txBox="1"/>
          <p:nvPr>
            <p:ph type="title"/>
          </p:nvPr>
        </p:nvSpPr>
        <p:spPr>
          <a:xfrm>
            <a:off x="285750" y="273844"/>
            <a:ext cx="8572500" cy="4311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SzPts val="3100"/>
              <a:buNone/>
            </a:pPr>
            <a:r>
              <a:rPr b="0" lang="en">
                <a:latin typeface="Source Sans 3 SemiBold"/>
                <a:ea typeface="Source Sans 3 SemiBold"/>
                <a:cs typeface="Source Sans 3 SemiBold"/>
                <a:sym typeface="Source Sans 3 SemiBold"/>
              </a:rPr>
              <a:t>Gateways </a:t>
            </a:r>
            <a:r>
              <a:rPr b="0" lang="en">
                <a:latin typeface="Source Sans 3 SemiBold"/>
                <a:ea typeface="Source Sans 3 SemiBold"/>
                <a:cs typeface="Source Sans 3 SemiBold"/>
                <a:sym typeface="Source Sans 3 SemiBold"/>
              </a:rPr>
              <a:t>&amp; Criteria</a:t>
            </a:r>
            <a:endParaRPr b="0">
              <a:latin typeface="Source Sans 3 SemiBold"/>
              <a:ea typeface="Source Sans 3 SemiBold"/>
              <a:cs typeface="Source Sans 3 SemiBold"/>
              <a:sym typeface="Source Sans 3 SemiBold"/>
            </a:endParaRPr>
          </a:p>
        </p:txBody>
      </p:sp>
      <p:graphicFrame>
        <p:nvGraphicFramePr>
          <p:cNvPr id="1103" name="Google Shape;1103;p168"/>
          <p:cNvGraphicFramePr/>
          <p:nvPr/>
        </p:nvGraphicFramePr>
        <p:xfrm>
          <a:off x="198700" y="784650"/>
          <a:ext cx="3000000" cy="3000000"/>
        </p:xfrm>
        <a:graphic>
          <a:graphicData uri="http://schemas.openxmlformats.org/drawingml/2006/table">
            <a:tbl>
              <a:tblPr>
                <a:noFill/>
                <a:tableStyleId>{B689C6C7-A7BF-4130-89A5-307262F541C6}</a:tableStyleId>
              </a:tblPr>
              <a:tblGrid>
                <a:gridCol w="2809550"/>
                <a:gridCol w="5850000"/>
              </a:tblGrid>
              <a:tr h="190500">
                <a:tc>
                  <a:txBody>
                    <a:bodyPr/>
                    <a:lstStyle/>
                    <a:p>
                      <a:pPr indent="0" lvl="0" marL="0" rtl="0" algn="ctr">
                        <a:lnSpc>
                          <a:spcPct val="115000"/>
                        </a:lnSpc>
                        <a:spcBef>
                          <a:spcPts val="0"/>
                        </a:spcBef>
                        <a:spcAft>
                          <a:spcPts val="0"/>
                        </a:spcAft>
                        <a:buNone/>
                      </a:pPr>
                      <a:r>
                        <a:rPr b="1" lang="en" sz="1800">
                          <a:latin typeface="Proxima Nova"/>
                          <a:ea typeface="Proxima Nova"/>
                          <a:cs typeface="Proxima Nova"/>
                          <a:sym typeface="Proxima Nova"/>
                        </a:rPr>
                        <a:t>Review Summary </a:t>
                      </a:r>
                      <a:endParaRPr b="1" sz="1800">
                        <a:latin typeface="Proxima Nova"/>
                        <a:ea typeface="Proxima Nova"/>
                        <a:cs typeface="Proxima Nova"/>
                        <a:sym typeface="Proxima Nova"/>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7E6E6"/>
                    </a:solidFill>
                  </a:tcPr>
                </a:tc>
                <a:tc>
                  <a:txBody>
                    <a:bodyPr/>
                    <a:lstStyle/>
                    <a:p>
                      <a:pPr indent="0" lvl="0" marL="0" rtl="0" algn="ctr">
                        <a:lnSpc>
                          <a:spcPct val="115000"/>
                        </a:lnSpc>
                        <a:spcBef>
                          <a:spcPts val="0"/>
                        </a:spcBef>
                        <a:spcAft>
                          <a:spcPts val="0"/>
                        </a:spcAft>
                        <a:buNone/>
                      </a:pPr>
                      <a:r>
                        <a:rPr b="1" lang="en" sz="1800">
                          <a:latin typeface="Proxima Nova"/>
                          <a:ea typeface="Proxima Nova"/>
                          <a:cs typeface="Proxima Nova"/>
                          <a:sym typeface="Proxima Nova"/>
                        </a:rPr>
                        <a:t>Criteria </a:t>
                      </a:r>
                      <a:endParaRPr b="1" sz="1800">
                        <a:latin typeface="Proxima Nova"/>
                        <a:ea typeface="Proxima Nova"/>
                        <a:cs typeface="Proxima Nova"/>
                        <a:sym typeface="Proxima Nova"/>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7E6E6"/>
                    </a:solidFill>
                  </a:tcPr>
                </a:tc>
              </a:tr>
              <a:tr h="190500">
                <a:tc rowSpan="2">
                  <a:txBody>
                    <a:bodyPr/>
                    <a:lstStyle/>
                    <a:p>
                      <a:pPr indent="0" lvl="0" marL="0" rtl="0" algn="ctr">
                        <a:lnSpc>
                          <a:spcPct val="115000"/>
                        </a:lnSpc>
                        <a:spcBef>
                          <a:spcPts val="0"/>
                        </a:spcBef>
                        <a:spcAft>
                          <a:spcPts val="0"/>
                        </a:spcAft>
                        <a:buNone/>
                      </a:pPr>
                      <a:r>
                        <a:rPr lang="en" sz="1800">
                          <a:latin typeface="Proxima Nova"/>
                          <a:ea typeface="Proxima Nova"/>
                          <a:cs typeface="Proxima Nova"/>
                          <a:sym typeface="Proxima Nova"/>
                        </a:rPr>
                        <a:t>Alignment to SC CCR Standards and Coherence</a:t>
                      </a:r>
                      <a:endParaRPr sz="1800">
                        <a:latin typeface="Proxima Nova"/>
                        <a:ea typeface="Proxima Nova"/>
                        <a:cs typeface="Proxima Nova"/>
                        <a:sym typeface="Proxima Nova"/>
                      </a:endParaRPr>
                    </a:p>
                  </a:txBody>
                  <a:tcPr marT="91425" marB="91425"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E2F3"/>
                    </a:solidFill>
                  </a:tcPr>
                </a:tc>
                <a:tc>
                  <a:txBody>
                    <a:bodyPr/>
                    <a:lstStyle/>
                    <a:p>
                      <a:pPr indent="0" lvl="0" marL="0" rtl="0" algn="ctr">
                        <a:lnSpc>
                          <a:spcPct val="115000"/>
                        </a:lnSpc>
                        <a:spcBef>
                          <a:spcPts val="0"/>
                        </a:spcBef>
                        <a:spcAft>
                          <a:spcPts val="0"/>
                        </a:spcAft>
                        <a:buNone/>
                      </a:pPr>
                      <a:r>
                        <a:rPr lang="en" sz="1800">
                          <a:latin typeface="Proxima Nova"/>
                          <a:ea typeface="Proxima Nova"/>
                          <a:cs typeface="Proxima Nova"/>
                          <a:sym typeface="Proxima Nova"/>
                        </a:rPr>
                        <a:t>1.1 Alignment and Accuracy with the SC CCR Standards</a:t>
                      </a:r>
                      <a:endParaRPr sz="1800">
                        <a:latin typeface="Proxima Nova"/>
                        <a:ea typeface="Proxima Nova"/>
                        <a:cs typeface="Proxima Nova"/>
                        <a:sym typeface="Proxima Nova"/>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E2F3"/>
                    </a:solidFill>
                  </a:tcPr>
                </a:tc>
              </a:tr>
              <a:tr h="190500">
                <a:tc vMerge="1"/>
                <a:tc>
                  <a:txBody>
                    <a:bodyPr/>
                    <a:lstStyle/>
                    <a:p>
                      <a:pPr indent="0" lvl="0" marL="0" rtl="0" algn="ctr">
                        <a:lnSpc>
                          <a:spcPct val="115000"/>
                        </a:lnSpc>
                        <a:spcBef>
                          <a:spcPts val="0"/>
                        </a:spcBef>
                        <a:spcAft>
                          <a:spcPts val="0"/>
                        </a:spcAft>
                        <a:buNone/>
                      </a:pPr>
                      <a:r>
                        <a:rPr lang="en" sz="1800">
                          <a:latin typeface="Proxima Nova"/>
                          <a:ea typeface="Proxima Nova"/>
                          <a:cs typeface="Proxima Nova"/>
                          <a:sym typeface="Proxima Nova"/>
                        </a:rPr>
                        <a:t>1.2 Learning Progressions &amp; Coherence</a:t>
                      </a:r>
                      <a:endParaRPr sz="1800">
                        <a:latin typeface="Proxima Nova"/>
                        <a:ea typeface="Proxima Nova"/>
                        <a:cs typeface="Proxima Nova"/>
                        <a:sym typeface="Proxima Nova"/>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E2F3"/>
                    </a:solidFill>
                  </a:tcPr>
                </a:tc>
              </a:tr>
              <a:tr h="200025">
                <a:tc rowSpan="2">
                  <a:txBody>
                    <a:bodyPr/>
                    <a:lstStyle/>
                    <a:p>
                      <a:pPr indent="0" lvl="0" marL="0" rtl="0" algn="ctr">
                        <a:lnSpc>
                          <a:spcPct val="115000"/>
                        </a:lnSpc>
                        <a:spcBef>
                          <a:spcPts val="0"/>
                        </a:spcBef>
                        <a:spcAft>
                          <a:spcPts val="0"/>
                        </a:spcAft>
                        <a:buNone/>
                      </a:pPr>
                      <a:r>
                        <a:rPr lang="en" sz="1800">
                          <a:latin typeface="Proxima Nova"/>
                          <a:ea typeface="Proxima Nova"/>
                          <a:cs typeface="Proxima Nova"/>
                          <a:sym typeface="Proxima Nova"/>
                        </a:rPr>
                        <a:t>Student Understanding</a:t>
                      </a:r>
                      <a:endParaRPr sz="1800">
                        <a:latin typeface="Proxima Nova"/>
                        <a:ea typeface="Proxima Nova"/>
                        <a:cs typeface="Proxima Nova"/>
                        <a:sym typeface="Proxima Nova"/>
                      </a:endParaRPr>
                    </a:p>
                  </a:txBody>
                  <a:tcPr marT="91425" marB="91425"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BE4D5"/>
                    </a:solidFill>
                  </a:tcPr>
                </a:tc>
                <a:tc>
                  <a:txBody>
                    <a:bodyPr/>
                    <a:lstStyle/>
                    <a:p>
                      <a:pPr indent="0" lvl="0" marL="0" rtl="0" algn="ctr">
                        <a:lnSpc>
                          <a:spcPct val="115000"/>
                        </a:lnSpc>
                        <a:spcBef>
                          <a:spcPts val="0"/>
                        </a:spcBef>
                        <a:spcAft>
                          <a:spcPts val="0"/>
                        </a:spcAft>
                        <a:buNone/>
                      </a:pPr>
                      <a:r>
                        <a:rPr lang="en" sz="1800">
                          <a:latin typeface="Proxima Nova"/>
                          <a:ea typeface="Proxima Nova"/>
                          <a:cs typeface="Proxima Nova"/>
                          <a:sym typeface="Proxima Nova"/>
                        </a:rPr>
                        <a:t>2.1</a:t>
                      </a:r>
                      <a:r>
                        <a:rPr b="1" lang="en" sz="1800">
                          <a:latin typeface="Proxima Nova"/>
                          <a:ea typeface="Proxima Nova"/>
                          <a:cs typeface="Proxima Nova"/>
                          <a:sym typeface="Proxima Nova"/>
                        </a:rPr>
                        <a:t> </a:t>
                      </a:r>
                      <a:r>
                        <a:rPr lang="en" sz="1800">
                          <a:latin typeface="Proxima Nova"/>
                          <a:ea typeface="Proxima Nova"/>
                          <a:cs typeface="Proxima Nova"/>
                          <a:sym typeface="Proxima Nova"/>
                        </a:rPr>
                        <a:t>Rigor</a:t>
                      </a:r>
                      <a:endParaRPr sz="1800">
                        <a:latin typeface="Proxima Nova"/>
                        <a:ea typeface="Proxima Nova"/>
                        <a:cs typeface="Proxima Nova"/>
                        <a:sym typeface="Proxima Nova"/>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BE4D5"/>
                    </a:solidFill>
                  </a:tcPr>
                </a:tc>
              </a:tr>
              <a:tr h="200025">
                <a:tc vMerge="1"/>
                <a:tc>
                  <a:txBody>
                    <a:bodyPr/>
                    <a:lstStyle/>
                    <a:p>
                      <a:pPr indent="0" lvl="0" marL="0" rtl="0" algn="ctr">
                        <a:lnSpc>
                          <a:spcPct val="115000"/>
                        </a:lnSpc>
                        <a:spcBef>
                          <a:spcPts val="0"/>
                        </a:spcBef>
                        <a:spcAft>
                          <a:spcPts val="0"/>
                        </a:spcAft>
                        <a:buNone/>
                      </a:pPr>
                      <a:r>
                        <a:rPr lang="en" sz="1800">
                          <a:latin typeface="Proxima Nova"/>
                          <a:ea typeface="Proxima Nova"/>
                          <a:cs typeface="Proxima Nova"/>
                          <a:sym typeface="Proxima Nova"/>
                        </a:rPr>
                        <a:t>2.2 Assessments</a:t>
                      </a:r>
                      <a:endParaRPr sz="1800">
                        <a:latin typeface="Proxima Nova"/>
                        <a:ea typeface="Proxima Nova"/>
                        <a:cs typeface="Proxima Nova"/>
                        <a:sym typeface="Proxima Nova"/>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BE4D5"/>
                    </a:solidFill>
                  </a:tcPr>
                </a:tc>
              </a:tr>
              <a:tr h="200025">
                <a:tc rowSpan="2">
                  <a:txBody>
                    <a:bodyPr/>
                    <a:lstStyle/>
                    <a:p>
                      <a:pPr indent="0" lvl="0" marL="0" rtl="0" algn="ctr">
                        <a:lnSpc>
                          <a:spcPct val="115000"/>
                        </a:lnSpc>
                        <a:spcBef>
                          <a:spcPts val="0"/>
                        </a:spcBef>
                        <a:spcAft>
                          <a:spcPts val="0"/>
                        </a:spcAft>
                        <a:buNone/>
                      </a:pPr>
                      <a:r>
                        <a:rPr lang="en" sz="1800">
                          <a:latin typeface="Proxima Nova"/>
                          <a:ea typeface="Proxima Nova"/>
                          <a:cs typeface="Proxima Nova"/>
                          <a:sym typeface="Proxima Nova"/>
                        </a:rPr>
                        <a:t>Student &amp; Teacher Supports</a:t>
                      </a:r>
                      <a:endParaRPr sz="1800">
                        <a:latin typeface="Proxima Nova"/>
                        <a:ea typeface="Proxima Nova"/>
                        <a:cs typeface="Proxima Nova"/>
                        <a:sym typeface="Proxima Nova"/>
                      </a:endParaRPr>
                    </a:p>
                  </a:txBody>
                  <a:tcPr marT="91425" marB="91425"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EAD3"/>
                    </a:solidFill>
                  </a:tcPr>
                </a:tc>
                <a:tc>
                  <a:txBody>
                    <a:bodyPr/>
                    <a:lstStyle/>
                    <a:p>
                      <a:pPr indent="0" lvl="0" marL="0" rtl="0" algn="ctr">
                        <a:lnSpc>
                          <a:spcPct val="115000"/>
                        </a:lnSpc>
                        <a:spcBef>
                          <a:spcPts val="0"/>
                        </a:spcBef>
                        <a:spcAft>
                          <a:spcPts val="0"/>
                        </a:spcAft>
                        <a:buNone/>
                      </a:pPr>
                      <a:r>
                        <a:rPr lang="en" sz="1800">
                          <a:latin typeface="Proxima Nova"/>
                          <a:ea typeface="Proxima Nova"/>
                          <a:cs typeface="Proxima Nova"/>
                          <a:sym typeface="Proxima Nova"/>
                        </a:rPr>
                        <a:t>3.1 Supports for All Learners</a:t>
                      </a:r>
                      <a:endParaRPr sz="1800">
                        <a:latin typeface="Proxima Nova"/>
                        <a:ea typeface="Proxima Nova"/>
                        <a:cs typeface="Proxima Nova"/>
                        <a:sym typeface="Proxima Nova"/>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EAD3"/>
                    </a:solidFill>
                  </a:tcPr>
                </a:tc>
              </a:tr>
              <a:tr h="333375">
                <a:tc vMerge="1"/>
                <a:tc>
                  <a:txBody>
                    <a:bodyPr/>
                    <a:lstStyle/>
                    <a:p>
                      <a:pPr indent="0" lvl="0" marL="0" rtl="0" algn="ctr">
                        <a:lnSpc>
                          <a:spcPct val="115000"/>
                        </a:lnSpc>
                        <a:spcBef>
                          <a:spcPts val="0"/>
                        </a:spcBef>
                        <a:spcAft>
                          <a:spcPts val="0"/>
                        </a:spcAft>
                        <a:buNone/>
                      </a:pPr>
                      <a:r>
                        <a:rPr lang="en" sz="1800">
                          <a:latin typeface="Proxima Nova"/>
                          <a:ea typeface="Proxima Nova"/>
                          <a:cs typeface="Proxima Nova"/>
                          <a:sym typeface="Proxima Nova"/>
                        </a:rPr>
                        <a:t>3.2 Teacher Planning and Learning for Success with the SC CCR Standards for Mathematics</a:t>
                      </a:r>
                      <a:endParaRPr sz="1800">
                        <a:latin typeface="Proxima Nova"/>
                        <a:ea typeface="Proxima Nova"/>
                        <a:cs typeface="Proxima Nova"/>
                        <a:sym typeface="Proxima Nova"/>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EAD3"/>
                    </a:solid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8" name="Shape 1108"/>
        <p:cNvGrpSpPr/>
        <p:nvPr/>
      </p:nvGrpSpPr>
      <p:grpSpPr>
        <a:xfrm>
          <a:off x="0" y="0"/>
          <a:ext cx="0" cy="0"/>
          <a:chOff x="0" y="0"/>
          <a:chExt cx="0" cy="0"/>
        </a:xfrm>
      </p:grpSpPr>
      <p:sp>
        <p:nvSpPr>
          <p:cNvPr id="1109" name="Google Shape;1109;p169"/>
          <p:cNvSpPr txBox="1"/>
          <p:nvPr>
            <p:ph type="title"/>
          </p:nvPr>
        </p:nvSpPr>
        <p:spPr>
          <a:xfrm>
            <a:off x="285750" y="273844"/>
            <a:ext cx="8572500" cy="4311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SzPts val="3100"/>
              <a:buNone/>
            </a:pPr>
            <a:r>
              <a:rPr b="0" lang="en">
                <a:latin typeface="Source Sans 3 SemiBold"/>
                <a:ea typeface="Source Sans 3 SemiBold"/>
                <a:cs typeface="Source Sans 3 SemiBold"/>
                <a:sym typeface="Source Sans 3 SemiBold"/>
              </a:rPr>
              <a:t>Criterion-</a:t>
            </a:r>
            <a:r>
              <a:rPr b="0" lang="en">
                <a:latin typeface="Source Sans 3 SemiBold"/>
                <a:ea typeface="Source Sans 3 SemiBold"/>
                <a:cs typeface="Source Sans 3 SemiBold"/>
                <a:sym typeface="Source Sans 3 SemiBold"/>
              </a:rPr>
              <a:t>Level</a:t>
            </a:r>
            <a:r>
              <a:rPr b="0" lang="en">
                <a:latin typeface="Source Sans 3 SemiBold"/>
                <a:ea typeface="Source Sans 3 SemiBold"/>
                <a:cs typeface="Source Sans 3 SemiBold"/>
                <a:sym typeface="Source Sans 3 SemiBold"/>
              </a:rPr>
              <a:t> &amp; Gateway-Level </a:t>
            </a:r>
            <a:r>
              <a:rPr b="0" lang="en">
                <a:latin typeface="Source Sans 3 SemiBold"/>
                <a:ea typeface="Source Sans 3 SemiBold"/>
                <a:cs typeface="Source Sans 3 SemiBold"/>
                <a:sym typeface="Source Sans 3 SemiBold"/>
              </a:rPr>
              <a:t>Summaries</a:t>
            </a:r>
            <a:endParaRPr b="0">
              <a:latin typeface="Source Sans 3 SemiBold"/>
              <a:ea typeface="Source Sans 3 SemiBold"/>
              <a:cs typeface="Source Sans 3 SemiBold"/>
              <a:sym typeface="Source Sans 3 SemiBold"/>
            </a:endParaRPr>
          </a:p>
        </p:txBody>
      </p:sp>
      <p:sp>
        <p:nvSpPr>
          <p:cNvPr id="1110" name="Google Shape;1110;p169"/>
          <p:cNvSpPr txBox="1"/>
          <p:nvPr/>
        </p:nvSpPr>
        <p:spPr>
          <a:xfrm>
            <a:off x="334391" y="943047"/>
            <a:ext cx="1875000" cy="1875000"/>
          </a:xfrm>
          <a:prstGeom prst="rect">
            <a:avLst/>
          </a:prstGeom>
          <a:noFill/>
          <a:ln>
            <a:noFill/>
          </a:ln>
        </p:spPr>
        <p:txBody>
          <a:bodyPr anchorCtr="0" anchor="ctr" bIns="57150" lIns="57150" spcFirstLastPara="1" rIns="57150" wrap="square" tIns="57150">
            <a:noAutofit/>
          </a:bodyPr>
          <a:lstStyle/>
          <a:p>
            <a:pPr indent="0" lvl="0" marL="0" rtl="0" algn="l">
              <a:spcBef>
                <a:spcPts val="0"/>
              </a:spcBef>
              <a:spcAft>
                <a:spcPts val="0"/>
              </a:spcAft>
              <a:buNone/>
            </a:pPr>
            <a:r>
              <a:rPr lang="en" sz="700"/>
              <a:t> </a:t>
            </a:r>
            <a:endParaRPr sz="900"/>
          </a:p>
        </p:txBody>
      </p:sp>
      <p:pic>
        <p:nvPicPr>
          <p:cNvPr id="1111" name="Google Shape;1111;p169"/>
          <p:cNvPicPr preferRelativeResize="0"/>
          <p:nvPr/>
        </p:nvPicPr>
        <p:blipFill>
          <a:blip r:embed="rId3">
            <a:alphaModFix/>
          </a:blip>
          <a:stretch>
            <a:fillRect/>
          </a:stretch>
        </p:blipFill>
        <p:spPr>
          <a:xfrm>
            <a:off x="198225" y="1336050"/>
            <a:ext cx="8660026" cy="601959"/>
          </a:xfrm>
          <a:prstGeom prst="rect">
            <a:avLst/>
          </a:prstGeom>
          <a:noFill/>
          <a:ln cap="flat" cmpd="sng" w="9525">
            <a:solidFill>
              <a:schemeClr val="dk1"/>
            </a:solidFill>
            <a:prstDash val="solid"/>
            <a:round/>
            <a:headEnd len="sm" w="sm" type="none"/>
            <a:tailEnd len="sm" w="sm" type="none"/>
          </a:ln>
        </p:spPr>
      </p:pic>
      <p:pic>
        <p:nvPicPr>
          <p:cNvPr id="1112" name="Google Shape;1112;p169"/>
          <p:cNvPicPr preferRelativeResize="0"/>
          <p:nvPr/>
        </p:nvPicPr>
        <p:blipFill rotWithShape="1">
          <a:blip r:embed="rId4">
            <a:alphaModFix/>
          </a:blip>
          <a:srcRect b="57679" l="0" r="23029" t="0"/>
          <a:stretch/>
        </p:blipFill>
        <p:spPr>
          <a:xfrm>
            <a:off x="175325" y="2261250"/>
            <a:ext cx="8660025" cy="782084"/>
          </a:xfrm>
          <a:prstGeom prst="rect">
            <a:avLst/>
          </a:prstGeom>
          <a:noFill/>
          <a:ln cap="flat" cmpd="sng" w="9525">
            <a:solidFill>
              <a:schemeClr val="dk1"/>
            </a:solidFill>
            <a:prstDash val="solid"/>
            <a:round/>
            <a:headEnd len="sm" w="sm" type="none"/>
            <a:tailEnd len="sm" w="sm" type="none"/>
          </a:ln>
        </p:spPr>
      </p:pic>
      <p:pic>
        <p:nvPicPr>
          <p:cNvPr id="1113" name="Google Shape;1113;p169"/>
          <p:cNvPicPr preferRelativeResize="0"/>
          <p:nvPr/>
        </p:nvPicPr>
        <p:blipFill rotWithShape="1">
          <a:blip r:embed="rId4">
            <a:alphaModFix/>
          </a:blip>
          <a:srcRect b="0" l="0" r="0" t="49877"/>
          <a:stretch/>
        </p:blipFill>
        <p:spPr>
          <a:xfrm>
            <a:off x="198225" y="3403550"/>
            <a:ext cx="8660025" cy="712924"/>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Adoption and Innovation 2024">
  <a:themeElements>
    <a:clrScheme name="Simple Light">
      <a:dk1>
        <a:srgbClr val="0A3E59"/>
      </a:dk1>
      <a:lt1>
        <a:srgbClr val="FFFFFF"/>
      </a:lt1>
      <a:dk2>
        <a:srgbClr val="00AAE7"/>
      </a:dk2>
      <a:lt2>
        <a:srgbClr val="FFD777"/>
      </a:lt2>
      <a:accent1>
        <a:srgbClr val="495965"/>
      </a:accent1>
      <a:accent2>
        <a:srgbClr val="869EAB"/>
      </a:accent2>
      <a:accent3>
        <a:srgbClr val="A9DDF2"/>
      </a:accent3>
      <a:accent4>
        <a:srgbClr val="F1A706"/>
      </a:accent4>
      <a:accent5>
        <a:srgbClr val="E8E8E8"/>
      </a:accent5>
      <a:accent6>
        <a:srgbClr val="9FBC28"/>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A &amp; I 2024">
  <a:themeElements>
    <a:clrScheme name="Simple Light">
      <a:dk1>
        <a:srgbClr val="0A3E59"/>
      </a:dk1>
      <a:lt1>
        <a:srgbClr val="FFFFFF"/>
      </a:lt1>
      <a:dk2>
        <a:srgbClr val="869EAB"/>
      </a:dk2>
      <a:lt2>
        <a:srgbClr val="00AAE7"/>
      </a:lt2>
      <a:accent1>
        <a:srgbClr val="A9DDF2"/>
      </a:accent1>
      <a:accent2>
        <a:srgbClr val="495965"/>
      </a:accent2>
      <a:accent3>
        <a:srgbClr val="E8E8E8"/>
      </a:accent3>
      <a:accent4>
        <a:srgbClr val="F1A706"/>
      </a:accent4>
      <a:accent5>
        <a:srgbClr val="FFD777"/>
      </a:accent5>
      <a:accent6>
        <a:srgbClr val="9FBC28"/>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A &amp; I 2024">
  <a:themeElements>
    <a:clrScheme name="Simple Light">
      <a:dk1>
        <a:srgbClr val="0A3E59"/>
      </a:dk1>
      <a:lt1>
        <a:srgbClr val="FFFFFF"/>
      </a:lt1>
      <a:dk2>
        <a:srgbClr val="869EAB"/>
      </a:dk2>
      <a:lt2>
        <a:srgbClr val="00AAE7"/>
      </a:lt2>
      <a:accent1>
        <a:srgbClr val="A9DDF2"/>
      </a:accent1>
      <a:accent2>
        <a:srgbClr val="495965"/>
      </a:accent2>
      <a:accent3>
        <a:srgbClr val="E8E8E8"/>
      </a:accent3>
      <a:accent4>
        <a:srgbClr val="F1A706"/>
      </a:accent4>
      <a:accent5>
        <a:srgbClr val="FFD777"/>
      </a:accent5>
      <a:accent6>
        <a:srgbClr val="9FBC28"/>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