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83" r:id="rId2"/>
  </p:sldMasterIdLst>
  <p:notesMasterIdLst>
    <p:notesMasterId r:id="rId40"/>
  </p:notesMasterIdLst>
  <p:sldIdLst>
    <p:sldId id="260" r:id="rId3"/>
    <p:sldId id="264" r:id="rId4"/>
    <p:sldId id="266" r:id="rId5"/>
    <p:sldId id="297" r:id="rId6"/>
    <p:sldId id="324" r:id="rId7"/>
    <p:sldId id="268" r:id="rId8"/>
    <p:sldId id="278" r:id="rId9"/>
    <p:sldId id="359" r:id="rId10"/>
    <p:sldId id="1008" r:id="rId11"/>
    <p:sldId id="1007" r:id="rId12"/>
    <p:sldId id="1009" r:id="rId13"/>
    <p:sldId id="1010" r:id="rId14"/>
    <p:sldId id="470" r:id="rId15"/>
    <p:sldId id="468" r:id="rId16"/>
    <p:sldId id="1011" r:id="rId17"/>
    <p:sldId id="1012" r:id="rId18"/>
    <p:sldId id="1013" r:id="rId19"/>
    <p:sldId id="1014" r:id="rId20"/>
    <p:sldId id="1016" r:id="rId21"/>
    <p:sldId id="1017" r:id="rId22"/>
    <p:sldId id="1018" r:id="rId23"/>
    <p:sldId id="1019" r:id="rId24"/>
    <p:sldId id="261" r:id="rId25"/>
    <p:sldId id="313" r:id="rId26"/>
    <p:sldId id="1020" r:id="rId27"/>
    <p:sldId id="1021" r:id="rId28"/>
    <p:sldId id="1022" r:id="rId29"/>
    <p:sldId id="1031" r:id="rId30"/>
    <p:sldId id="1023" r:id="rId31"/>
    <p:sldId id="1024" r:id="rId32"/>
    <p:sldId id="1025" r:id="rId33"/>
    <p:sldId id="1026" r:id="rId34"/>
    <p:sldId id="1027" r:id="rId35"/>
    <p:sldId id="1029" r:id="rId36"/>
    <p:sldId id="1028" r:id="rId37"/>
    <p:sldId id="1030" r:id="rId38"/>
    <p:sldId id="1006" r:id="rId39"/>
  </p:sldIdLst>
  <p:sldSz cx="18288000" cy="10287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3D4C"/>
    <a:srgbClr val="F0C14C"/>
    <a:srgbClr val="E7E7E7"/>
    <a:srgbClr val="469FB7"/>
    <a:srgbClr val="FFE493"/>
    <a:srgbClr val="2F3DFC"/>
    <a:srgbClr val="3A6C97"/>
    <a:srgbClr val="233746"/>
    <a:srgbClr val="EFC04B"/>
    <a:srgbClr val="F5D9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82974" autoAdjust="0"/>
  </p:normalViewPr>
  <p:slideViewPr>
    <p:cSldViewPr>
      <p:cViewPr varScale="1">
        <p:scale>
          <a:sx n="52" d="100"/>
          <a:sy n="52" d="100"/>
        </p:scale>
        <p:origin x="252" y="108"/>
      </p:cViewPr>
      <p:guideLst>
        <p:guide orient="horz" pos="2160"/>
        <p:guide pos="2880"/>
      </p:guideLst>
    </p:cSldViewPr>
  </p:slideViewPr>
  <p:outlineViewPr>
    <p:cViewPr>
      <p:scale>
        <a:sx n="33" d="100"/>
        <a:sy n="33" d="100"/>
      </p:scale>
      <p:origin x="0" y="-12468"/>
    </p:cViewPr>
  </p:outlineViewPr>
  <p:notesTextViewPr>
    <p:cViewPr>
      <p:scale>
        <a:sx n="3" d="2"/>
        <a:sy n="3" d="2"/>
      </p:scale>
      <p:origin x="0" y="0"/>
    </p:cViewPr>
  </p:notesTextViewPr>
  <p:sorterViewPr>
    <p:cViewPr varScale="1">
      <p:scale>
        <a:sx n="1" d="1"/>
        <a:sy n="1" d="1"/>
      </p:scale>
      <p:origin x="0" y="-7936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C3C073-1631-456B-96AF-9260A6BDDEE3}"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B70006B9-4876-44D3-AD8D-0E0B31837770}">
      <dgm:prSet/>
      <dgm:spPr/>
      <dgm:t>
        <a:bodyPr/>
        <a:lstStyle/>
        <a:p>
          <a:r>
            <a:rPr lang="en-US" dirty="0"/>
            <a:t>Procurement is the process by which state agencies acquire goods, services, construction, and IT using public funds (taxpayer dollars).</a:t>
          </a:r>
        </a:p>
      </dgm:t>
    </dgm:pt>
    <dgm:pt modelId="{F8AA4DF1-0F11-4C26-9471-C41023B50958}" type="parTrans" cxnId="{08B02795-6D68-473D-90DB-F3E41E3D8897}">
      <dgm:prSet/>
      <dgm:spPr/>
      <dgm:t>
        <a:bodyPr/>
        <a:lstStyle/>
        <a:p>
          <a:endParaRPr lang="en-US"/>
        </a:p>
      </dgm:t>
    </dgm:pt>
    <dgm:pt modelId="{A12C8B4B-9B70-42CF-8256-5937726B4B75}" type="sibTrans" cxnId="{08B02795-6D68-473D-90DB-F3E41E3D8897}">
      <dgm:prSet/>
      <dgm:spPr/>
      <dgm:t>
        <a:bodyPr/>
        <a:lstStyle/>
        <a:p>
          <a:endParaRPr lang="en-US"/>
        </a:p>
      </dgm:t>
    </dgm:pt>
    <dgm:pt modelId="{D84C4FF4-2F78-4301-A3EF-A796EA4FBAE5}">
      <dgm:prSet/>
      <dgm:spPr/>
      <dgm:t>
        <a:bodyPr/>
        <a:lstStyle/>
        <a:p>
          <a:r>
            <a:rPr lang="en-US" dirty="0"/>
            <a:t>Procurement is governed by the South Carolina Consolidated Procurement Code and supporting regulations. Furthermore, procurement is also governed by Comptroller Generals Office policies, SC State Law, Federal regulatory rules and procedures like the Federal Acquisitions Regulation (FAR). Additionally, procurement is guided and uses as a benchmark the American Bar Association (ABA) Model Procurement Code and the Uniform Commercial Code (UCC). </a:t>
          </a:r>
        </a:p>
      </dgm:t>
    </dgm:pt>
    <dgm:pt modelId="{0142C870-89BD-458F-97E2-CE10D7952B11}" type="parTrans" cxnId="{540E6D7B-775F-4021-87CD-620B232925EB}">
      <dgm:prSet/>
      <dgm:spPr/>
      <dgm:t>
        <a:bodyPr/>
        <a:lstStyle/>
        <a:p>
          <a:endParaRPr lang="en-US"/>
        </a:p>
      </dgm:t>
    </dgm:pt>
    <dgm:pt modelId="{D9353813-E49A-4A6A-9729-7F3FE1C922BD}" type="sibTrans" cxnId="{540E6D7B-775F-4021-87CD-620B232925EB}">
      <dgm:prSet/>
      <dgm:spPr/>
      <dgm:t>
        <a:bodyPr/>
        <a:lstStyle/>
        <a:p>
          <a:endParaRPr lang="en-US"/>
        </a:p>
      </dgm:t>
    </dgm:pt>
    <dgm:pt modelId="{9523247C-3E8F-4F1D-BB89-57F6F465A658}" type="pres">
      <dgm:prSet presAssocID="{3CC3C073-1631-456B-96AF-9260A6BDDEE3}" presName="linear" presStyleCnt="0">
        <dgm:presLayoutVars>
          <dgm:animLvl val="lvl"/>
          <dgm:resizeHandles val="exact"/>
        </dgm:presLayoutVars>
      </dgm:prSet>
      <dgm:spPr/>
    </dgm:pt>
    <dgm:pt modelId="{0C0E47BF-0389-495B-AAC2-EAF77B33294B}" type="pres">
      <dgm:prSet presAssocID="{B70006B9-4876-44D3-AD8D-0E0B31837770}" presName="parentText" presStyleLbl="node1" presStyleIdx="0" presStyleCnt="2" custScaleY="47718">
        <dgm:presLayoutVars>
          <dgm:chMax val="0"/>
          <dgm:bulletEnabled val="1"/>
        </dgm:presLayoutVars>
      </dgm:prSet>
      <dgm:spPr/>
    </dgm:pt>
    <dgm:pt modelId="{DCD7A231-84E7-4542-BA06-62D76C33B1BA}" type="pres">
      <dgm:prSet presAssocID="{A12C8B4B-9B70-42CF-8256-5937726B4B75}" presName="spacer" presStyleCnt="0"/>
      <dgm:spPr/>
    </dgm:pt>
    <dgm:pt modelId="{C02100F8-91FC-4BE9-A901-504596BFB3A3}" type="pres">
      <dgm:prSet presAssocID="{D84C4FF4-2F78-4301-A3EF-A796EA4FBAE5}" presName="parentText" presStyleLbl="node1" presStyleIdx="1" presStyleCnt="2">
        <dgm:presLayoutVars>
          <dgm:chMax val="0"/>
          <dgm:bulletEnabled val="1"/>
        </dgm:presLayoutVars>
      </dgm:prSet>
      <dgm:spPr/>
    </dgm:pt>
  </dgm:ptLst>
  <dgm:cxnLst>
    <dgm:cxn modelId="{B9DECB0F-D844-4801-BBDA-7F9C650F849F}" type="presOf" srcId="{3CC3C073-1631-456B-96AF-9260A6BDDEE3}" destId="{9523247C-3E8F-4F1D-BB89-57F6F465A658}" srcOrd="0" destOrd="0" presId="urn:microsoft.com/office/officeart/2005/8/layout/vList2"/>
    <dgm:cxn modelId="{540E6D7B-775F-4021-87CD-620B232925EB}" srcId="{3CC3C073-1631-456B-96AF-9260A6BDDEE3}" destId="{D84C4FF4-2F78-4301-A3EF-A796EA4FBAE5}" srcOrd="1" destOrd="0" parTransId="{0142C870-89BD-458F-97E2-CE10D7952B11}" sibTransId="{D9353813-E49A-4A6A-9729-7F3FE1C922BD}"/>
    <dgm:cxn modelId="{6F423A8A-257D-44D2-B8DA-18FDB8ED9C22}" type="presOf" srcId="{B70006B9-4876-44D3-AD8D-0E0B31837770}" destId="{0C0E47BF-0389-495B-AAC2-EAF77B33294B}" srcOrd="0" destOrd="0" presId="urn:microsoft.com/office/officeart/2005/8/layout/vList2"/>
    <dgm:cxn modelId="{08B02795-6D68-473D-90DB-F3E41E3D8897}" srcId="{3CC3C073-1631-456B-96AF-9260A6BDDEE3}" destId="{B70006B9-4876-44D3-AD8D-0E0B31837770}" srcOrd="0" destOrd="0" parTransId="{F8AA4DF1-0F11-4C26-9471-C41023B50958}" sibTransId="{A12C8B4B-9B70-42CF-8256-5937726B4B75}"/>
    <dgm:cxn modelId="{57FD0BA0-340F-4257-8918-4B67D0679A87}" type="presOf" srcId="{D84C4FF4-2F78-4301-A3EF-A796EA4FBAE5}" destId="{C02100F8-91FC-4BE9-A901-504596BFB3A3}" srcOrd="0" destOrd="0" presId="urn:microsoft.com/office/officeart/2005/8/layout/vList2"/>
    <dgm:cxn modelId="{87070147-F2AF-43D9-93A5-3EBB0CC3C1E6}" type="presParOf" srcId="{9523247C-3E8F-4F1D-BB89-57F6F465A658}" destId="{0C0E47BF-0389-495B-AAC2-EAF77B33294B}" srcOrd="0" destOrd="0" presId="urn:microsoft.com/office/officeart/2005/8/layout/vList2"/>
    <dgm:cxn modelId="{8E49901F-A2F5-4647-B94D-F80435346864}" type="presParOf" srcId="{9523247C-3E8F-4F1D-BB89-57F6F465A658}" destId="{DCD7A231-84E7-4542-BA06-62D76C33B1BA}" srcOrd="1" destOrd="0" presId="urn:microsoft.com/office/officeart/2005/8/layout/vList2"/>
    <dgm:cxn modelId="{2D7CB9EA-41FD-4D09-9906-8D74944CBCCB}" type="presParOf" srcId="{9523247C-3E8F-4F1D-BB89-57F6F465A658}" destId="{C02100F8-91FC-4BE9-A901-504596BFB3A3}"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8D4E6C-C9C6-4981-8C55-6A938D1E3BA7}" type="doc">
      <dgm:prSet loTypeId="urn:microsoft.com/office/officeart/2005/8/layout/vList2" loCatId="list" qsTypeId="urn:microsoft.com/office/officeart/2005/8/quickstyle/simple4" qsCatId="simple" csTypeId="urn:microsoft.com/office/officeart/2005/8/colors/accent3_2" csCatId="accent3" phldr="1"/>
      <dgm:spPr/>
      <dgm:t>
        <a:bodyPr/>
        <a:lstStyle/>
        <a:p>
          <a:endParaRPr lang="en-US"/>
        </a:p>
      </dgm:t>
    </dgm:pt>
    <dgm:pt modelId="{743FC967-E34B-4C22-8373-4E794B9F79C5}">
      <dgm:prSet/>
      <dgm:spPr/>
      <dgm:t>
        <a:bodyPr/>
        <a:lstStyle/>
        <a:p>
          <a:r>
            <a:rPr lang="en-US" dirty="0"/>
            <a:t>Ensure fairness, transparency, and efficiency in public contracting.</a:t>
          </a:r>
        </a:p>
      </dgm:t>
    </dgm:pt>
    <dgm:pt modelId="{DF804542-4410-476C-9AC0-3779CEC470EA}" type="parTrans" cxnId="{18CE68E9-15A1-4C48-A898-2B4D975F35BC}">
      <dgm:prSet/>
      <dgm:spPr/>
      <dgm:t>
        <a:bodyPr/>
        <a:lstStyle/>
        <a:p>
          <a:endParaRPr lang="en-US"/>
        </a:p>
      </dgm:t>
    </dgm:pt>
    <dgm:pt modelId="{24CCAE78-572A-40B6-9B0C-F8C1483BA632}" type="sibTrans" cxnId="{18CE68E9-15A1-4C48-A898-2B4D975F35BC}">
      <dgm:prSet/>
      <dgm:spPr/>
      <dgm:t>
        <a:bodyPr/>
        <a:lstStyle/>
        <a:p>
          <a:endParaRPr lang="en-US"/>
        </a:p>
      </dgm:t>
    </dgm:pt>
    <dgm:pt modelId="{62F01AAB-31F7-44DC-BCEC-84A1E37017A2}">
      <dgm:prSet/>
      <dgm:spPr/>
      <dgm:t>
        <a:bodyPr/>
        <a:lstStyle/>
        <a:p>
          <a:endParaRPr lang="en-US" dirty="0"/>
        </a:p>
      </dgm:t>
    </dgm:pt>
    <dgm:pt modelId="{E4FFE472-2B8F-4CA7-8D8C-BBDA45BCCF4D}" type="parTrans" cxnId="{8E643BDE-CD48-4ED8-B0C6-BC13BAAF4CC4}">
      <dgm:prSet/>
      <dgm:spPr/>
      <dgm:t>
        <a:bodyPr/>
        <a:lstStyle/>
        <a:p>
          <a:endParaRPr lang="en-US"/>
        </a:p>
      </dgm:t>
    </dgm:pt>
    <dgm:pt modelId="{25A21615-7294-4ECC-9EEE-2DE87DDA1EC9}" type="sibTrans" cxnId="{8E643BDE-CD48-4ED8-B0C6-BC13BAAF4CC4}">
      <dgm:prSet/>
      <dgm:spPr/>
      <dgm:t>
        <a:bodyPr/>
        <a:lstStyle/>
        <a:p>
          <a:endParaRPr lang="en-US"/>
        </a:p>
      </dgm:t>
    </dgm:pt>
    <dgm:pt modelId="{815CB122-72B7-4D20-ACD0-55FA080E886D}">
      <dgm:prSet/>
      <dgm:spPr/>
      <dgm:t>
        <a:bodyPr/>
        <a:lstStyle/>
        <a:p>
          <a:r>
            <a:rPr lang="en-US" dirty="0"/>
            <a:t>Maximize the value of taxpayer dollars.</a:t>
          </a:r>
        </a:p>
      </dgm:t>
    </dgm:pt>
    <dgm:pt modelId="{EF21A3D7-154F-4837-B3C9-DC7FF9C773F8}" type="parTrans" cxnId="{A02BB241-3CED-4CF0-9BE8-F52C2746C11C}">
      <dgm:prSet/>
      <dgm:spPr/>
      <dgm:t>
        <a:bodyPr/>
        <a:lstStyle/>
        <a:p>
          <a:endParaRPr lang="en-US"/>
        </a:p>
      </dgm:t>
    </dgm:pt>
    <dgm:pt modelId="{7AC50034-1305-4F96-AD56-A7A04E967A51}" type="sibTrans" cxnId="{A02BB241-3CED-4CF0-9BE8-F52C2746C11C}">
      <dgm:prSet/>
      <dgm:spPr/>
      <dgm:t>
        <a:bodyPr/>
        <a:lstStyle/>
        <a:p>
          <a:endParaRPr lang="en-US"/>
        </a:p>
      </dgm:t>
    </dgm:pt>
    <dgm:pt modelId="{03406D54-CDC2-4AF6-9883-29EC643743A6}">
      <dgm:prSet/>
      <dgm:spPr/>
      <dgm:t>
        <a:bodyPr/>
        <a:lstStyle/>
        <a:p>
          <a:endParaRPr lang="en-US" dirty="0"/>
        </a:p>
      </dgm:t>
    </dgm:pt>
    <dgm:pt modelId="{3871D7CD-A944-4609-8709-D79AE0AAE549}" type="parTrans" cxnId="{E8D044A6-6131-4C18-B4AF-9603ED0B1A34}">
      <dgm:prSet/>
      <dgm:spPr/>
      <dgm:t>
        <a:bodyPr/>
        <a:lstStyle/>
        <a:p>
          <a:endParaRPr lang="en-US"/>
        </a:p>
      </dgm:t>
    </dgm:pt>
    <dgm:pt modelId="{7855BC8D-92C0-462F-892F-BBE13AEDD9CE}" type="sibTrans" cxnId="{E8D044A6-6131-4C18-B4AF-9603ED0B1A34}">
      <dgm:prSet/>
      <dgm:spPr/>
      <dgm:t>
        <a:bodyPr/>
        <a:lstStyle/>
        <a:p>
          <a:endParaRPr lang="en-US"/>
        </a:p>
      </dgm:t>
    </dgm:pt>
    <dgm:pt modelId="{D3C38BBB-3ED5-4E48-8BAF-60A89555FE02}">
      <dgm:prSet/>
      <dgm:spPr/>
      <dgm:t>
        <a:bodyPr/>
        <a:lstStyle/>
        <a:p>
          <a:r>
            <a:rPr lang="en-US" dirty="0"/>
            <a:t>Promote broad-based competition.</a:t>
          </a:r>
        </a:p>
      </dgm:t>
    </dgm:pt>
    <dgm:pt modelId="{EC3BA0D2-A5BE-4500-AA7E-F099AF56FB66}" type="parTrans" cxnId="{F0601C1D-D040-4BB3-849E-9BE3DD43DCD3}">
      <dgm:prSet/>
      <dgm:spPr/>
      <dgm:t>
        <a:bodyPr/>
        <a:lstStyle/>
        <a:p>
          <a:endParaRPr lang="en-US"/>
        </a:p>
      </dgm:t>
    </dgm:pt>
    <dgm:pt modelId="{2074C5AB-20EF-44FF-BE68-32BD91A751B0}" type="sibTrans" cxnId="{F0601C1D-D040-4BB3-849E-9BE3DD43DCD3}">
      <dgm:prSet/>
      <dgm:spPr/>
      <dgm:t>
        <a:bodyPr/>
        <a:lstStyle/>
        <a:p>
          <a:endParaRPr lang="en-US"/>
        </a:p>
      </dgm:t>
    </dgm:pt>
    <dgm:pt modelId="{4B243871-D2D2-45BA-88BA-72AB9E32A71C}">
      <dgm:prSet/>
      <dgm:spPr/>
      <dgm:t>
        <a:bodyPr/>
        <a:lstStyle/>
        <a:p>
          <a:endParaRPr lang="en-US" dirty="0"/>
        </a:p>
      </dgm:t>
    </dgm:pt>
    <dgm:pt modelId="{0F42914D-BDC5-4AF5-B998-3D1F575ECB3A}" type="parTrans" cxnId="{1234192A-506B-4501-8FA2-3E0ECD243C1E}">
      <dgm:prSet/>
      <dgm:spPr/>
      <dgm:t>
        <a:bodyPr/>
        <a:lstStyle/>
        <a:p>
          <a:endParaRPr lang="en-US"/>
        </a:p>
      </dgm:t>
    </dgm:pt>
    <dgm:pt modelId="{C7C44EE5-D5A5-4B63-BAB6-66BC9076FCBA}" type="sibTrans" cxnId="{1234192A-506B-4501-8FA2-3E0ECD243C1E}">
      <dgm:prSet/>
      <dgm:spPr/>
      <dgm:t>
        <a:bodyPr/>
        <a:lstStyle/>
        <a:p>
          <a:endParaRPr lang="en-US"/>
        </a:p>
      </dgm:t>
    </dgm:pt>
    <dgm:pt modelId="{D7E058AE-CC7B-4232-8C75-2ECB1AFB99B5}">
      <dgm:prSet/>
      <dgm:spPr/>
      <dgm:t>
        <a:bodyPr/>
        <a:lstStyle/>
        <a:p>
          <a:r>
            <a:rPr lang="en-US" dirty="0"/>
            <a:t>Prevent fraud, waste, and abuse.</a:t>
          </a:r>
        </a:p>
      </dgm:t>
    </dgm:pt>
    <dgm:pt modelId="{B452B383-442B-46E3-BC2B-77DA10EC5101}" type="parTrans" cxnId="{1B7B848F-B856-415D-9C47-A70393A3DCBC}">
      <dgm:prSet/>
      <dgm:spPr/>
      <dgm:t>
        <a:bodyPr/>
        <a:lstStyle/>
        <a:p>
          <a:endParaRPr lang="en-US"/>
        </a:p>
      </dgm:t>
    </dgm:pt>
    <dgm:pt modelId="{5EE6472A-FBDD-43B6-A92E-23499FC1E911}" type="sibTrans" cxnId="{1B7B848F-B856-415D-9C47-A70393A3DCBC}">
      <dgm:prSet/>
      <dgm:spPr/>
      <dgm:t>
        <a:bodyPr/>
        <a:lstStyle/>
        <a:p>
          <a:endParaRPr lang="en-US"/>
        </a:p>
      </dgm:t>
    </dgm:pt>
    <dgm:pt modelId="{DE451236-3383-442D-868D-39F05FAD09F4}">
      <dgm:prSet/>
      <dgm:spPr/>
      <dgm:t>
        <a:bodyPr/>
        <a:lstStyle/>
        <a:p>
          <a:endParaRPr lang="en-US" dirty="0"/>
        </a:p>
      </dgm:t>
    </dgm:pt>
    <dgm:pt modelId="{45B160B2-F95F-41DB-8A21-0C0AE04A1F8D}" type="sibTrans" cxnId="{A3F3A5E1-80B5-444C-9B31-F144B40D48BD}">
      <dgm:prSet/>
      <dgm:spPr/>
      <dgm:t>
        <a:bodyPr/>
        <a:lstStyle/>
        <a:p>
          <a:endParaRPr lang="en-US"/>
        </a:p>
      </dgm:t>
    </dgm:pt>
    <dgm:pt modelId="{9F5873FB-B656-4E46-BB0C-180B82989C74}" type="parTrans" cxnId="{A3F3A5E1-80B5-444C-9B31-F144B40D48BD}">
      <dgm:prSet/>
      <dgm:spPr/>
      <dgm:t>
        <a:bodyPr/>
        <a:lstStyle/>
        <a:p>
          <a:endParaRPr lang="en-US"/>
        </a:p>
      </dgm:t>
    </dgm:pt>
    <dgm:pt modelId="{8CA6CA95-34E6-4715-B7D3-BE4CBC8E349A}" type="pres">
      <dgm:prSet presAssocID="{7D8D4E6C-C9C6-4981-8C55-6A938D1E3BA7}" presName="linear" presStyleCnt="0">
        <dgm:presLayoutVars>
          <dgm:animLvl val="lvl"/>
          <dgm:resizeHandles val="exact"/>
        </dgm:presLayoutVars>
      </dgm:prSet>
      <dgm:spPr/>
    </dgm:pt>
    <dgm:pt modelId="{0DA553E9-7AB7-4C5E-87DF-BF7FC1657B57}" type="pres">
      <dgm:prSet presAssocID="{DE451236-3383-442D-868D-39F05FAD09F4}" presName="parentText" presStyleLbl="node1" presStyleIdx="0" presStyleCnt="4">
        <dgm:presLayoutVars>
          <dgm:chMax val="0"/>
          <dgm:bulletEnabled val="1"/>
        </dgm:presLayoutVars>
      </dgm:prSet>
      <dgm:spPr/>
    </dgm:pt>
    <dgm:pt modelId="{03E2796F-6D27-4BD7-9823-168FE25353C3}" type="pres">
      <dgm:prSet presAssocID="{DE451236-3383-442D-868D-39F05FAD09F4}" presName="childText" presStyleLbl="revTx" presStyleIdx="0" presStyleCnt="4">
        <dgm:presLayoutVars>
          <dgm:bulletEnabled val="1"/>
        </dgm:presLayoutVars>
      </dgm:prSet>
      <dgm:spPr/>
    </dgm:pt>
    <dgm:pt modelId="{46FDD995-5241-4937-86F9-F887D8B6515B}" type="pres">
      <dgm:prSet presAssocID="{62F01AAB-31F7-44DC-BCEC-84A1E37017A2}" presName="parentText" presStyleLbl="node1" presStyleIdx="1" presStyleCnt="4">
        <dgm:presLayoutVars>
          <dgm:chMax val="0"/>
          <dgm:bulletEnabled val="1"/>
        </dgm:presLayoutVars>
      </dgm:prSet>
      <dgm:spPr/>
    </dgm:pt>
    <dgm:pt modelId="{CB09A7A6-459A-4D55-AA05-A9C970BFD91E}" type="pres">
      <dgm:prSet presAssocID="{62F01AAB-31F7-44DC-BCEC-84A1E37017A2}" presName="childText" presStyleLbl="revTx" presStyleIdx="1" presStyleCnt="4">
        <dgm:presLayoutVars>
          <dgm:bulletEnabled val="1"/>
        </dgm:presLayoutVars>
      </dgm:prSet>
      <dgm:spPr/>
    </dgm:pt>
    <dgm:pt modelId="{B1C84479-B44F-4255-9634-3C570FA97EC4}" type="pres">
      <dgm:prSet presAssocID="{03406D54-CDC2-4AF6-9883-29EC643743A6}" presName="parentText" presStyleLbl="node1" presStyleIdx="2" presStyleCnt="4">
        <dgm:presLayoutVars>
          <dgm:chMax val="0"/>
          <dgm:bulletEnabled val="1"/>
        </dgm:presLayoutVars>
      </dgm:prSet>
      <dgm:spPr/>
    </dgm:pt>
    <dgm:pt modelId="{73DF8D83-EDDB-4F90-AF68-D39649FD78BA}" type="pres">
      <dgm:prSet presAssocID="{03406D54-CDC2-4AF6-9883-29EC643743A6}" presName="childText" presStyleLbl="revTx" presStyleIdx="2" presStyleCnt="4">
        <dgm:presLayoutVars>
          <dgm:bulletEnabled val="1"/>
        </dgm:presLayoutVars>
      </dgm:prSet>
      <dgm:spPr/>
    </dgm:pt>
    <dgm:pt modelId="{CFA71C77-384C-4A82-8F46-9D4612F72062}" type="pres">
      <dgm:prSet presAssocID="{4B243871-D2D2-45BA-88BA-72AB9E32A71C}" presName="parentText" presStyleLbl="node1" presStyleIdx="3" presStyleCnt="4">
        <dgm:presLayoutVars>
          <dgm:chMax val="0"/>
          <dgm:bulletEnabled val="1"/>
        </dgm:presLayoutVars>
      </dgm:prSet>
      <dgm:spPr/>
    </dgm:pt>
    <dgm:pt modelId="{C0638047-26F7-4D1E-9014-969A45E532D5}" type="pres">
      <dgm:prSet presAssocID="{4B243871-D2D2-45BA-88BA-72AB9E32A71C}" presName="childText" presStyleLbl="revTx" presStyleIdx="3" presStyleCnt="4">
        <dgm:presLayoutVars>
          <dgm:bulletEnabled val="1"/>
        </dgm:presLayoutVars>
      </dgm:prSet>
      <dgm:spPr/>
    </dgm:pt>
  </dgm:ptLst>
  <dgm:cxnLst>
    <dgm:cxn modelId="{C7101902-3229-4F7F-818A-63C6781861A5}" type="presOf" srcId="{D7E058AE-CC7B-4232-8C75-2ECB1AFB99B5}" destId="{C0638047-26F7-4D1E-9014-969A45E532D5}" srcOrd="0" destOrd="0" presId="urn:microsoft.com/office/officeart/2005/8/layout/vList2"/>
    <dgm:cxn modelId="{4BA2F913-E55A-42ED-998D-33C4B3A9E35D}" type="presOf" srcId="{7D8D4E6C-C9C6-4981-8C55-6A938D1E3BA7}" destId="{8CA6CA95-34E6-4715-B7D3-BE4CBC8E349A}" srcOrd="0" destOrd="0" presId="urn:microsoft.com/office/officeart/2005/8/layout/vList2"/>
    <dgm:cxn modelId="{F0601C1D-D040-4BB3-849E-9BE3DD43DCD3}" srcId="{03406D54-CDC2-4AF6-9883-29EC643743A6}" destId="{D3C38BBB-3ED5-4E48-8BAF-60A89555FE02}" srcOrd="0" destOrd="0" parTransId="{EC3BA0D2-A5BE-4500-AA7E-F099AF56FB66}" sibTransId="{2074C5AB-20EF-44FF-BE68-32BD91A751B0}"/>
    <dgm:cxn modelId="{1234192A-506B-4501-8FA2-3E0ECD243C1E}" srcId="{7D8D4E6C-C9C6-4981-8C55-6A938D1E3BA7}" destId="{4B243871-D2D2-45BA-88BA-72AB9E32A71C}" srcOrd="3" destOrd="0" parTransId="{0F42914D-BDC5-4AF5-B998-3D1F575ECB3A}" sibTransId="{C7C44EE5-D5A5-4B63-BAB6-66BC9076FCBA}"/>
    <dgm:cxn modelId="{59E83033-C63E-40EA-932C-8F50A8670807}" type="presOf" srcId="{743FC967-E34B-4C22-8373-4E794B9F79C5}" destId="{03E2796F-6D27-4BD7-9823-168FE25353C3}" srcOrd="0" destOrd="0" presId="urn:microsoft.com/office/officeart/2005/8/layout/vList2"/>
    <dgm:cxn modelId="{A02BB241-3CED-4CF0-9BE8-F52C2746C11C}" srcId="{62F01AAB-31F7-44DC-BCEC-84A1E37017A2}" destId="{815CB122-72B7-4D20-ACD0-55FA080E886D}" srcOrd="0" destOrd="0" parTransId="{EF21A3D7-154F-4837-B3C9-DC7FF9C773F8}" sibTransId="{7AC50034-1305-4F96-AD56-A7A04E967A51}"/>
    <dgm:cxn modelId="{CECE9C42-DCC5-4A55-A298-0FACA59019A6}" type="presOf" srcId="{4B243871-D2D2-45BA-88BA-72AB9E32A71C}" destId="{CFA71C77-384C-4A82-8F46-9D4612F72062}" srcOrd="0" destOrd="0" presId="urn:microsoft.com/office/officeart/2005/8/layout/vList2"/>
    <dgm:cxn modelId="{C77B6868-A9FE-4439-99D8-573E78D6E9E4}" type="presOf" srcId="{DE451236-3383-442D-868D-39F05FAD09F4}" destId="{0DA553E9-7AB7-4C5E-87DF-BF7FC1657B57}" srcOrd="0" destOrd="0" presId="urn:microsoft.com/office/officeart/2005/8/layout/vList2"/>
    <dgm:cxn modelId="{3CACBD49-B7D0-47A8-8FCA-466D97D80FC8}" type="presOf" srcId="{03406D54-CDC2-4AF6-9883-29EC643743A6}" destId="{B1C84479-B44F-4255-9634-3C570FA97EC4}" srcOrd="0" destOrd="0" presId="urn:microsoft.com/office/officeart/2005/8/layout/vList2"/>
    <dgm:cxn modelId="{402CF371-EBAE-49B6-91A6-2A2831C33C64}" type="presOf" srcId="{815CB122-72B7-4D20-ACD0-55FA080E886D}" destId="{CB09A7A6-459A-4D55-AA05-A9C970BFD91E}" srcOrd="0" destOrd="0" presId="urn:microsoft.com/office/officeart/2005/8/layout/vList2"/>
    <dgm:cxn modelId="{8FD52587-1718-4913-9F1F-BBC35D95FC04}" type="presOf" srcId="{D3C38BBB-3ED5-4E48-8BAF-60A89555FE02}" destId="{73DF8D83-EDDB-4F90-AF68-D39649FD78BA}" srcOrd="0" destOrd="0" presId="urn:microsoft.com/office/officeart/2005/8/layout/vList2"/>
    <dgm:cxn modelId="{1B7B848F-B856-415D-9C47-A70393A3DCBC}" srcId="{4B243871-D2D2-45BA-88BA-72AB9E32A71C}" destId="{D7E058AE-CC7B-4232-8C75-2ECB1AFB99B5}" srcOrd="0" destOrd="0" parTransId="{B452B383-442B-46E3-BC2B-77DA10EC5101}" sibTransId="{5EE6472A-FBDD-43B6-A92E-23499FC1E911}"/>
    <dgm:cxn modelId="{E8D044A6-6131-4C18-B4AF-9603ED0B1A34}" srcId="{7D8D4E6C-C9C6-4981-8C55-6A938D1E3BA7}" destId="{03406D54-CDC2-4AF6-9883-29EC643743A6}" srcOrd="2" destOrd="0" parTransId="{3871D7CD-A944-4609-8709-D79AE0AAE549}" sibTransId="{7855BC8D-92C0-462F-892F-BBE13AEDD9CE}"/>
    <dgm:cxn modelId="{8E643BDE-CD48-4ED8-B0C6-BC13BAAF4CC4}" srcId="{7D8D4E6C-C9C6-4981-8C55-6A938D1E3BA7}" destId="{62F01AAB-31F7-44DC-BCEC-84A1E37017A2}" srcOrd="1" destOrd="0" parTransId="{E4FFE472-2B8F-4CA7-8D8C-BBDA45BCCF4D}" sibTransId="{25A21615-7294-4ECC-9EEE-2DE87DDA1EC9}"/>
    <dgm:cxn modelId="{A3F3A5E1-80B5-444C-9B31-F144B40D48BD}" srcId="{7D8D4E6C-C9C6-4981-8C55-6A938D1E3BA7}" destId="{DE451236-3383-442D-868D-39F05FAD09F4}" srcOrd="0" destOrd="0" parTransId="{9F5873FB-B656-4E46-BB0C-180B82989C74}" sibTransId="{45B160B2-F95F-41DB-8A21-0C0AE04A1F8D}"/>
    <dgm:cxn modelId="{18CE68E9-15A1-4C48-A898-2B4D975F35BC}" srcId="{DE451236-3383-442D-868D-39F05FAD09F4}" destId="{743FC967-E34B-4C22-8373-4E794B9F79C5}" srcOrd="0" destOrd="0" parTransId="{DF804542-4410-476C-9AC0-3779CEC470EA}" sibTransId="{24CCAE78-572A-40B6-9B0C-F8C1483BA632}"/>
    <dgm:cxn modelId="{9F6E3AFC-F53F-43C3-8776-210FF3E78F39}" type="presOf" srcId="{62F01AAB-31F7-44DC-BCEC-84A1E37017A2}" destId="{46FDD995-5241-4937-86F9-F887D8B6515B}" srcOrd="0" destOrd="0" presId="urn:microsoft.com/office/officeart/2005/8/layout/vList2"/>
    <dgm:cxn modelId="{A4E29B8F-3AEB-4A31-ADAC-A437BF179EE9}" type="presParOf" srcId="{8CA6CA95-34E6-4715-B7D3-BE4CBC8E349A}" destId="{0DA553E9-7AB7-4C5E-87DF-BF7FC1657B57}" srcOrd="0" destOrd="0" presId="urn:microsoft.com/office/officeart/2005/8/layout/vList2"/>
    <dgm:cxn modelId="{A68AEC86-ABFC-4828-AF2F-D40B54C5CC89}" type="presParOf" srcId="{8CA6CA95-34E6-4715-B7D3-BE4CBC8E349A}" destId="{03E2796F-6D27-4BD7-9823-168FE25353C3}" srcOrd="1" destOrd="0" presId="urn:microsoft.com/office/officeart/2005/8/layout/vList2"/>
    <dgm:cxn modelId="{70A0095E-83EF-4143-8F40-6E34816E9399}" type="presParOf" srcId="{8CA6CA95-34E6-4715-B7D3-BE4CBC8E349A}" destId="{46FDD995-5241-4937-86F9-F887D8B6515B}" srcOrd="2" destOrd="0" presId="urn:microsoft.com/office/officeart/2005/8/layout/vList2"/>
    <dgm:cxn modelId="{AA98182C-5715-4C88-BE44-5BCDDE80739C}" type="presParOf" srcId="{8CA6CA95-34E6-4715-B7D3-BE4CBC8E349A}" destId="{CB09A7A6-459A-4D55-AA05-A9C970BFD91E}" srcOrd="3" destOrd="0" presId="urn:microsoft.com/office/officeart/2005/8/layout/vList2"/>
    <dgm:cxn modelId="{CA466B78-9D85-4714-A15D-2C2ED97814E9}" type="presParOf" srcId="{8CA6CA95-34E6-4715-B7D3-BE4CBC8E349A}" destId="{B1C84479-B44F-4255-9634-3C570FA97EC4}" srcOrd="4" destOrd="0" presId="urn:microsoft.com/office/officeart/2005/8/layout/vList2"/>
    <dgm:cxn modelId="{364A77B5-0928-4DB2-9660-5BA12AFD3EC6}" type="presParOf" srcId="{8CA6CA95-34E6-4715-B7D3-BE4CBC8E349A}" destId="{73DF8D83-EDDB-4F90-AF68-D39649FD78BA}" srcOrd="5" destOrd="0" presId="urn:microsoft.com/office/officeart/2005/8/layout/vList2"/>
    <dgm:cxn modelId="{0973B419-C52E-463E-B500-3C7C864B926E}" type="presParOf" srcId="{8CA6CA95-34E6-4715-B7D3-BE4CBC8E349A}" destId="{CFA71C77-384C-4A82-8F46-9D4612F72062}" srcOrd="6" destOrd="0" presId="urn:microsoft.com/office/officeart/2005/8/layout/vList2"/>
    <dgm:cxn modelId="{6B9EBDEA-FDA3-4BF8-BDC2-7BBCEA94ECC8}" type="presParOf" srcId="{8CA6CA95-34E6-4715-B7D3-BE4CBC8E349A}" destId="{C0638047-26F7-4D1E-9014-969A45E532D5}" srcOrd="7"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83E8A2-8F7A-416E-B5BF-68B5F3AC1D1C}" type="doc">
      <dgm:prSet loTypeId="urn:microsoft.com/office/officeart/2008/layout/LinedList" loCatId="list" qsTypeId="urn:microsoft.com/office/officeart/2005/8/quickstyle/simple1" qsCatId="simple" csTypeId="urn:microsoft.com/office/officeart/2005/8/colors/accent2_2" csCatId="accent2" phldr="1"/>
      <dgm:spPr/>
      <dgm:t>
        <a:bodyPr/>
        <a:lstStyle/>
        <a:p>
          <a:endParaRPr lang="en-US"/>
        </a:p>
      </dgm:t>
    </dgm:pt>
    <dgm:pt modelId="{E23A93E2-AEF7-4F31-BAF2-F10804EEAF22}">
      <dgm:prSet custT="1"/>
      <dgm:spPr/>
      <dgm:t>
        <a:bodyPr/>
        <a:lstStyle/>
        <a:p>
          <a:r>
            <a:rPr lang="en-US" sz="2800" i="1" dirty="0"/>
            <a:t>Title 11, Chapter 35 – SC Consolidated Procurement Code and Applicable Regulations</a:t>
          </a:r>
          <a:endParaRPr lang="en-US" sz="2800" dirty="0"/>
        </a:p>
      </dgm:t>
    </dgm:pt>
    <dgm:pt modelId="{57FB59C0-0CCE-4E73-AA8B-C37EAC4858B0}" type="parTrans" cxnId="{D9423FB7-2F29-4AC8-A587-DC14FA74E137}">
      <dgm:prSet/>
      <dgm:spPr/>
      <dgm:t>
        <a:bodyPr/>
        <a:lstStyle/>
        <a:p>
          <a:endParaRPr lang="en-US"/>
        </a:p>
      </dgm:t>
    </dgm:pt>
    <dgm:pt modelId="{32DB3810-ACAE-4929-8375-A89B9F796993}" type="sibTrans" cxnId="{D9423FB7-2F29-4AC8-A587-DC14FA74E137}">
      <dgm:prSet/>
      <dgm:spPr/>
      <dgm:t>
        <a:bodyPr/>
        <a:lstStyle/>
        <a:p>
          <a:endParaRPr lang="en-US"/>
        </a:p>
      </dgm:t>
    </dgm:pt>
    <dgm:pt modelId="{830E713A-9FF7-4171-B2B1-B7B6417943CF}">
      <dgm:prSet custT="1"/>
      <dgm:spPr/>
      <dgm:t>
        <a:bodyPr/>
        <a:lstStyle/>
        <a:p>
          <a:pPr marL="0" lvl="0" indent="0" algn="l" defTabSz="1244600">
            <a:lnSpc>
              <a:spcPct val="90000"/>
            </a:lnSpc>
            <a:spcBef>
              <a:spcPct val="0"/>
            </a:spcBef>
            <a:spcAft>
              <a:spcPct val="35000"/>
            </a:spcAft>
            <a:buNone/>
          </a:pPr>
          <a:r>
            <a:rPr lang="en-US" sz="2800" i="1" kern="1200" dirty="0">
              <a:solidFill>
                <a:prstClr val="black">
                  <a:hueOff val="0"/>
                  <a:satOff val="0"/>
                  <a:lumOff val="0"/>
                  <a:alphaOff val="0"/>
                </a:prstClr>
              </a:solidFill>
              <a:latin typeface="Aptos" panose="02110004020202020204"/>
              <a:ea typeface="+mn-ea"/>
              <a:cs typeface="+mn-cs"/>
            </a:rPr>
            <a:t>Thresholds are based on the total anticipated cost to the state – this means you must consider base price, shipping and handling, all applicable taxes and any other fees. </a:t>
          </a:r>
        </a:p>
      </dgm:t>
    </dgm:pt>
    <dgm:pt modelId="{A0D9E71E-0DDD-4207-BBAB-170710E4363E}" type="parTrans" cxnId="{ED27E0A1-9B8F-4755-A747-55733EDB0761}">
      <dgm:prSet/>
      <dgm:spPr/>
      <dgm:t>
        <a:bodyPr/>
        <a:lstStyle/>
        <a:p>
          <a:endParaRPr lang="en-US"/>
        </a:p>
      </dgm:t>
    </dgm:pt>
    <dgm:pt modelId="{164AAB49-D989-4C76-970A-C2EE592C50FE}" type="sibTrans" cxnId="{ED27E0A1-9B8F-4755-A747-55733EDB0761}">
      <dgm:prSet/>
      <dgm:spPr/>
      <dgm:t>
        <a:bodyPr/>
        <a:lstStyle/>
        <a:p>
          <a:endParaRPr lang="en-US"/>
        </a:p>
      </dgm:t>
    </dgm:pt>
    <dgm:pt modelId="{123E7B84-A8F0-4719-9DB8-7B5726242BCA}">
      <dgm:prSet custT="1"/>
      <dgm:spPr/>
      <dgm:t>
        <a:bodyPr/>
        <a:lstStyle/>
        <a:p>
          <a:r>
            <a:rPr lang="en-US" sz="2800" i="1" kern="1200" dirty="0">
              <a:solidFill>
                <a:prstClr val="black">
                  <a:hueOff val="0"/>
                  <a:satOff val="0"/>
                  <a:lumOff val="0"/>
                  <a:alphaOff val="0"/>
                </a:prstClr>
              </a:solidFill>
              <a:latin typeface="Aptos" panose="02110004020202020204"/>
              <a:ea typeface="+mn-ea"/>
              <a:cs typeface="+mn-cs"/>
            </a:rPr>
            <a:t>Purchases must not be divided to circumvent thresholds</a:t>
          </a:r>
          <a:r>
            <a:rPr lang="en-US" sz="2400" i="1" kern="1200" dirty="0"/>
            <a:t>.</a:t>
          </a:r>
          <a:endParaRPr lang="en-US" sz="2400" kern="1200" dirty="0"/>
        </a:p>
      </dgm:t>
    </dgm:pt>
    <dgm:pt modelId="{9B8B337C-6AA8-43A9-8BFA-CBDD92345980}" type="parTrans" cxnId="{7B3928A4-02DD-48F2-82A0-CF3B9CBD7A9D}">
      <dgm:prSet/>
      <dgm:spPr/>
      <dgm:t>
        <a:bodyPr/>
        <a:lstStyle/>
        <a:p>
          <a:endParaRPr lang="en-US"/>
        </a:p>
      </dgm:t>
    </dgm:pt>
    <dgm:pt modelId="{F92B4E93-A8BC-4E5C-B15B-8C603C7F01B7}" type="sibTrans" cxnId="{7B3928A4-02DD-48F2-82A0-CF3B9CBD7A9D}">
      <dgm:prSet/>
      <dgm:spPr/>
      <dgm:t>
        <a:bodyPr/>
        <a:lstStyle/>
        <a:p>
          <a:endParaRPr lang="en-US"/>
        </a:p>
      </dgm:t>
    </dgm:pt>
    <dgm:pt modelId="{9DFF8D86-5B6D-443B-AD3C-FCCFC8DF25AC}">
      <dgm:prSet custT="1"/>
      <dgm:spPr/>
      <dgm:t>
        <a:bodyPr/>
        <a:lstStyle/>
        <a:p>
          <a:pPr marL="0" lvl="0" indent="0" algn="l" defTabSz="1244600">
            <a:lnSpc>
              <a:spcPct val="90000"/>
            </a:lnSpc>
            <a:spcBef>
              <a:spcPct val="0"/>
            </a:spcBef>
            <a:spcAft>
              <a:spcPct val="35000"/>
            </a:spcAft>
            <a:buNone/>
          </a:pPr>
          <a:r>
            <a:rPr lang="en-US" sz="2800" i="1" kern="1200" dirty="0">
              <a:solidFill>
                <a:prstClr val="black">
                  <a:hueOff val="0"/>
                  <a:satOff val="0"/>
                  <a:lumOff val="0"/>
                  <a:alphaOff val="0"/>
                </a:prstClr>
              </a:solidFill>
              <a:latin typeface="Aptos" panose="02110004020202020204"/>
              <a:ea typeface="+mn-ea"/>
              <a:cs typeface="+mn-cs"/>
            </a:rPr>
            <a:t>Even if a purchase qualifies as a small purchase under South Carolina’s Procurement Code, agencies can, and at times should, use more formal methods like Requests for Proposals (RFPs) or Invitation for Bids (IFBs).</a:t>
          </a:r>
        </a:p>
      </dgm:t>
    </dgm:pt>
    <dgm:pt modelId="{37FB95F3-46A4-431F-8E16-C1D5332DCAA0}" type="parTrans" cxnId="{4B8C339F-F5EC-4EEE-8F37-6440E64BFCF4}">
      <dgm:prSet/>
      <dgm:spPr/>
      <dgm:t>
        <a:bodyPr/>
        <a:lstStyle/>
        <a:p>
          <a:endParaRPr lang="en-US"/>
        </a:p>
      </dgm:t>
    </dgm:pt>
    <dgm:pt modelId="{51608BC3-D696-4228-AD4C-F7F9E636E4E6}" type="sibTrans" cxnId="{4B8C339F-F5EC-4EEE-8F37-6440E64BFCF4}">
      <dgm:prSet/>
      <dgm:spPr/>
      <dgm:t>
        <a:bodyPr/>
        <a:lstStyle/>
        <a:p>
          <a:endParaRPr lang="en-US"/>
        </a:p>
      </dgm:t>
    </dgm:pt>
    <dgm:pt modelId="{4B7010EE-8CC5-4431-B5A6-8788418DB36C}" type="pres">
      <dgm:prSet presAssocID="{0C83E8A2-8F7A-416E-B5BF-68B5F3AC1D1C}" presName="vert0" presStyleCnt="0">
        <dgm:presLayoutVars>
          <dgm:dir/>
          <dgm:animOne val="branch"/>
          <dgm:animLvl val="lvl"/>
        </dgm:presLayoutVars>
      </dgm:prSet>
      <dgm:spPr/>
    </dgm:pt>
    <dgm:pt modelId="{E47C739E-2BB1-4204-83E8-CEBB676774F9}" type="pres">
      <dgm:prSet presAssocID="{E23A93E2-AEF7-4F31-BAF2-F10804EEAF22}" presName="thickLine" presStyleLbl="alignNode1" presStyleIdx="0" presStyleCnt="4"/>
      <dgm:spPr/>
    </dgm:pt>
    <dgm:pt modelId="{B4B8B322-0C95-45DE-BE10-1BE2150FC243}" type="pres">
      <dgm:prSet presAssocID="{E23A93E2-AEF7-4F31-BAF2-F10804EEAF22}" presName="horz1" presStyleCnt="0"/>
      <dgm:spPr/>
    </dgm:pt>
    <dgm:pt modelId="{601A7319-DF36-4A04-8BC8-87F8F638C9C3}" type="pres">
      <dgm:prSet presAssocID="{E23A93E2-AEF7-4F31-BAF2-F10804EEAF22}" presName="tx1" presStyleLbl="revTx" presStyleIdx="0" presStyleCnt="4"/>
      <dgm:spPr/>
    </dgm:pt>
    <dgm:pt modelId="{F79DC95D-B6B3-4CD1-9FD4-C0A00A301513}" type="pres">
      <dgm:prSet presAssocID="{E23A93E2-AEF7-4F31-BAF2-F10804EEAF22}" presName="vert1" presStyleCnt="0"/>
      <dgm:spPr/>
    </dgm:pt>
    <dgm:pt modelId="{49D9F5B5-FB38-47E1-8281-70D055326024}" type="pres">
      <dgm:prSet presAssocID="{830E713A-9FF7-4171-B2B1-B7B6417943CF}" presName="thickLine" presStyleLbl="alignNode1" presStyleIdx="1" presStyleCnt="4"/>
      <dgm:spPr/>
    </dgm:pt>
    <dgm:pt modelId="{124694C7-E520-4A60-8BFF-2D4D6B5A7B57}" type="pres">
      <dgm:prSet presAssocID="{830E713A-9FF7-4171-B2B1-B7B6417943CF}" presName="horz1" presStyleCnt="0"/>
      <dgm:spPr/>
    </dgm:pt>
    <dgm:pt modelId="{462041F9-B9C5-4A77-83F5-AB6743D72298}" type="pres">
      <dgm:prSet presAssocID="{830E713A-9FF7-4171-B2B1-B7B6417943CF}" presName="tx1" presStyleLbl="revTx" presStyleIdx="1" presStyleCnt="4"/>
      <dgm:spPr/>
    </dgm:pt>
    <dgm:pt modelId="{764F7DE0-6010-4474-855E-85379AE987ED}" type="pres">
      <dgm:prSet presAssocID="{830E713A-9FF7-4171-B2B1-B7B6417943CF}" presName="vert1" presStyleCnt="0"/>
      <dgm:spPr/>
    </dgm:pt>
    <dgm:pt modelId="{3A4FF76B-DA05-4DDD-9180-565C95C95C89}" type="pres">
      <dgm:prSet presAssocID="{123E7B84-A8F0-4719-9DB8-7B5726242BCA}" presName="thickLine" presStyleLbl="alignNode1" presStyleIdx="2" presStyleCnt="4" custLinFactNeighborY="8258"/>
      <dgm:spPr/>
    </dgm:pt>
    <dgm:pt modelId="{3EF0CF11-7D1B-423C-8E48-2CE22F538083}" type="pres">
      <dgm:prSet presAssocID="{123E7B84-A8F0-4719-9DB8-7B5726242BCA}" presName="horz1" presStyleCnt="0"/>
      <dgm:spPr/>
    </dgm:pt>
    <dgm:pt modelId="{0F18BDDE-0930-4489-95A3-F2D91B795272}" type="pres">
      <dgm:prSet presAssocID="{123E7B84-A8F0-4719-9DB8-7B5726242BCA}" presName="tx1" presStyleLbl="revTx" presStyleIdx="2" presStyleCnt="4"/>
      <dgm:spPr/>
    </dgm:pt>
    <dgm:pt modelId="{6D4E59CF-95E7-4173-9496-111D68B35D28}" type="pres">
      <dgm:prSet presAssocID="{123E7B84-A8F0-4719-9DB8-7B5726242BCA}" presName="vert1" presStyleCnt="0"/>
      <dgm:spPr/>
    </dgm:pt>
    <dgm:pt modelId="{81E3B6BA-A529-441E-97DF-34ECB0E07E81}" type="pres">
      <dgm:prSet presAssocID="{9DFF8D86-5B6D-443B-AD3C-FCCFC8DF25AC}" presName="thickLine" presStyleLbl="alignNode1" presStyleIdx="3" presStyleCnt="4"/>
      <dgm:spPr/>
    </dgm:pt>
    <dgm:pt modelId="{39738C1A-AB77-4EA7-A0FA-F50390B82BB2}" type="pres">
      <dgm:prSet presAssocID="{9DFF8D86-5B6D-443B-AD3C-FCCFC8DF25AC}" presName="horz1" presStyleCnt="0"/>
      <dgm:spPr/>
    </dgm:pt>
    <dgm:pt modelId="{09A81374-E6A8-4309-A08B-26EFC84BC1FA}" type="pres">
      <dgm:prSet presAssocID="{9DFF8D86-5B6D-443B-AD3C-FCCFC8DF25AC}" presName="tx1" presStyleLbl="revTx" presStyleIdx="3" presStyleCnt="4" custScaleY="136364"/>
      <dgm:spPr/>
    </dgm:pt>
    <dgm:pt modelId="{BF515C2D-8FF0-46FC-9D48-001413DF7E13}" type="pres">
      <dgm:prSet presAssocID="{9DFF8D86-5B6D-443B-AD3C-FCCFC8DF25AC}" presName="vert1" presStyleCnt="0"/>
      <dgm:spPr/>
    </dgm:pt>
  </dgm:ptLst>
  <dgm:cxnLst>
    <dgm:cxn modelId="{746D7126-7002-4D9D-B897-2DB25FFA1F73}" type="presOf" srcId="{9DFF8D86-5B6D-443B-AD3C-FCCFC8DF25AC}" destId="{09A81374-E6A8-4309-A08B-26EFC84BC1FA}" srcOrd="0" destOrd="0" presId="urn:microsoft.com/office/officeart/2008/layout/LinedList"/>
    <dgm:cxn modelId="{0E758253-680A-4F26-8388-16E4888F4487}" type="presOf" srcId="{E23A93E2-AEF7-4F31-BAF2-F10804EEAF22}" destId="{601A7319-DF36-4A04-8BC8-87F8F638C9C3}" srcOrd="0" destOrd="0" presId="urn:microsoft.com/office/officeart/2008/layout/LinedList"/>
    <dgm:cxn modelId="{2AEBDE78-DEB7-4EAB-922C-8CF90736C750}" type="presOf" srcId="{123E7B84-A8F0-4719-9DB8-7B5726242BCA}" destId="{0F18BDDE-0930-4489-95A3-F2D91B795272}" srcOrd="0" destOrd="0" presId="urn:microsoft.com/office/officeart/2008/layout/LinedList"/>
    <dgm:cxn modelId="{EF36C29A-1D95-4C63-BD1D-133791A221D9}" type="presOf" srcId="{830E713A-9FF7-4171-B2B1-B7B6417943CF}" destId="{462041F9-B9C5-4A77-83F5-AB6743D72298}" srcOrd="0" destOrd="0" presId="urn:microsoft.com/office/officeart/2008/layout/LinedList"/>
    <dgm:cxn modelId="{4B8C339F-F5EC-4EEE-8F37-6440E64BFCF4}" srcId="{0C83E8A2-8F7A-416E-B5BF-68B5F3AC1D1C}" destId="{9DFF8D86-5B6D-443B-AD3C-FCCFC8DF25AC}" srcOrd="3" destOrd="0" parTransId="{37FB95F3-46A4-431F-8E16-C1D5332DCAA0}" sibTransId="{51608BC3-D696-4228-AD4C-F7F9E636E4E6}"/>
    <dgm:cxn modelId="{ED27E0A1-9B8F-4755-A747-55733EDB0761}" srcId="{0C83E8A2-8F7A-416E-B5BF-68B5F3AC1D1C}" destId="{830E713A-9FF7-4171-B2B1-B7B6417943CF}" srcOrd="1" destOrd="0" parTransId="{A0D9E71E-0DDD-4207-BBAB-170710E4363E}" sibTransId="{164AAB49-D989-4C76-970A-C2EE592C50FE}"/>
    <dgm:cxn modelId="{7B3928A4-02DD-48F2-82A0-CF3B9CBD7A9D}" srcId="{0C83E8A2-8F7A-416E-B5BF-68B5F3AC1D1C}" destId="{123E7B84-A8F0-4719-9DB8-7B5726242BCA}" srcOrd="2" destOrd="0" parTransId="{9B8B337C-6AA8-43A9-8BFA-CBDD92345980}" sibTransId="{F92B4E93-A8BC-4E5C-B15B-8C603C7F01B7}"/>
    <dgm:cxn modelId="{D9423FB7-2F29-4AC8-A587-DC14FA74E137}" srcId="{0C83E8A2-8F7A-416E-B5BF-68B5F3AC1D1C}" destId="{E23A93E2-AEF7-4F31-BAF2-F10804EEAF22}" srcOrd="0" destOrd="0" parTransId="{57FB59C0-0CCE-4E73-AA8B-C37EAC4858B0}" sibTransId="{32DB3810-ACAE-4929-8375-A89B9F796993}"/>
    <dgm:cxn modelId="{7E9FD1F7-BA6B-45BB-A1DC-68DCAACBEAFE}" type="presOf" srcId="{0C83E8A2-8F7A-416E-B5BF-68B5F3AC1D1C}" destId="{4B7010EE-8CC5-4431-B5A6-8788418DB36C}" srcOrd="0" destOrd="0" presId="urn:microsoft.com/office/officeart/2008/layout/LinedList"/>
    <dgm:cxn modelId="{0F065BCA-8FA0-4D74-A9BB-A46589EB9406}" type="presParOf" srcId="{4B7010EE-8CC5-4431-B5A6-8788418DB36C}" destId="{E47C739E-2BB1-4204-83E8-CEBB676774F9}" srcOrd="0" destOrd="0" presId="urn:microsoft.com/office/officeart/2008/layout/LinedList"/>
    <dgm:cxn modelId="{1EBE4CCD-9B14-4E59-BEB3-B45EDC093292}" type="presParOf" srcId="{4B7010EE-8CC5-4431-B5A6-8788418DB36C}" destId="{B4B8B322-0C95-45DE-BE10-1BE2150FC243}" srcOrd="1" destOrd="0" presId="urn:microsoft.com/office/officeart/2008/layout/LinedList"/>
    <dgm:cxn modelId="{F5EC119D-A8B2-4061-B148-F0D66C84AE32}" type="presParOf" srcId="{B4B8B322-0C95-45DE-BE10-1BE2150FC243}" destId="{601A7319-DF36-4A04-8BC8-87F8F638C9C3}" srcOrd="0" destOrd="0" presId="urn:microsoft.com/office/officeart/2008/layout/LinedList"/>
    <dgm:cxn modelId="{4E4F0CEF-05E4-4FBC-92F1-419A918C3FD5}" type="presParOf" srcId="{B4B8B322-0C95-45DE-BE10-1BE2150FC243}" destId="{F79DC95D-B6B3-4CD1-9FD4-C0A00A301513}" srcOrd="1" destOrd="0" presId="urn:microsoft.com/office/officeart/2008/layout/LinedList"/>
    <dgm:cxn modelId="{A1A8AB36-C4A8-43EB-822F-8B8917799739}" type="presParOf" srcId="{4B7010EE-8CC5-4431-B5A6-8788418DB36C}" destId="{49D9F5B5-FB38-47E1-8281-70D055326024}" srcOrd="2" destOrd="0" presId="urn:microsoft.com/office/officeart/2008/layout/LinedList"/>
    <dgm:cxn modelId="{77CE01E2-5886-42BE-9B37-80E809BB3851}" type="presParOf" srcId="{4B7010EE-8CC5-4431-B5A6-8788418DB36C}" destId="{124694C7-E520-4A60-8BFF-2D4D6B5A7B57}" srcOrd="3" destOrd="0" presId="urn:microsoft.com/office/officeart/2008/layout/LinedList"/>
    <dgm:cxn modelId="{128FC2CC-1896-40E0-8DBE-639A57E1A637}" type="presParOf" srcId="{124694C7-E520-4A60-8BFF-2D4D6B5A7B57}" destId="{462041F9-B9C5-4A77-83F5-AB6743D72298}" srcOrd="0" destOrd="0" presId="urn:microsoft.com/office/officeart/2008/layout/LinedList"/>
    <dgm:cxn modelId="{8FFE60CE-3118-4CFD-A9B7-08897B41E758}" type="presParOf" srcId="{124694C7-E520-4A60-8BFF-2D4D6B5A7B57}" destId="{764F7DE0-6010-4474-855E-85379AE987ED}" srcOrd="1" destOrd="0" presId="urn:microsoft.com/office/officeart/2008/layout/LinedList"/>
    <dgm:cxn modelId="{87A42747-8D26-4B45-A8F6-34E996320DED}" type="presParOf" srcId="{4B7010EE-8CC5-4431-B5A6-8788418DB36C}" destId="{3A4FF76B-DA05-4DDD-9180-565C95C95C89}" srcOrd="4" destOrd="0" presId="urn:microsoft.com/office/officeart/2008/layout/LinedList"/>
    <dgm:cxn modelId="{525CDD28-3ECA-4592-AA80-801E42857C3F}" type="presParOf" srcId="{4B7010EE-8CC5-4431-B5A6-8788418DB36C}" destId="{3EF0CF11-7D1B-423C-8E48-2CE22F538083}" srcOrd="5" destOrd="0" presId="urn:microsoft.com/office/officeart/2008/layout/LinedList"/>
    <dgm:cxn modelId="{B4CD6693-9A68-41E1-811A-5B83E2C99BEC}" type="presParOf" srcId="{3EF0CF11-7D1B-423C-8E48-2CE22F538083}" destId="{0F18BDDE-0930-4489-95A3-F2D91B795272}" srcOrd="0" destOrd="0" presId="urn:microsoft.com/office/officeart/2008/layout/LinedList"/>
    <dgm:cxn modelId="{AF61B4C0-E8B8-476A-AA57-AC414E807372}" type="presParOf" srcId="{3EF0CF11-7D1B-423C-8E48-2CE22F538083}" destId="{6D4E59CF-95E7-4173-9496-111D68B35D28}" srcOrd="1" destOrd="0" presId="urn:microsoft.com/office/officeart/2008/layout/LinedList"/>
    <dgm:cxn modelId="{96B1F88F-91D6-49E4-956E-CB2B25A06714}" type="presParOf" srcId="{4B7010EE-8CC5-4431-B5A6-8788418DB36C}" destId="{81E3B6BA-A529-441E-97DF-34ECB0E07E81}" srcOrd="6" destOrd="0" presId="urn:microsoft.com/office/officeart/2008/layout/LinedList"/>
    <dgm:cxn modelId="{889DC91D-68B4-44FB-8EF7-DB46C141116B}" type="presParOf" srcId="{4B7010EE-8CC5-4431-B5A6-8788418DB36C}" destId="{39738C1A-AB77-4EA7-A0FA-F50390B82BB2}" srcOrd="7" destOrd="0" presId="urn:microsoft.com/office/officeart/2008/layout/LinedList"/>
    <dgm:cxn modelId="{2135EF2A-9CE1-4676-80BE-CE03BBB96C9E}" type="presParOf" srcId="{39738C1A-AB77-4EA7-A0FA-F50390B82BB2}" destId="{09A81374-E6A8-4309-A08B-26EFC84BC1FA}" srcOrd="0" destOrd="0" presId="urn:microsoft.com/office/officeart/2008/layout/LinedList"/>
    <dgm:cxn modelId="{BB28168E-A41B-4FB8-BB31-C05D727B725C}" type="presParOf" srcId="{39738C1A-AB77-4EA7-A0FA-F50390B82BB2}" destId="{BF515C2D-8FF0-46FC-9D48-001413DF7E1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C2FD4A9-2D4B-446F-B72D-533DE11ADE23}"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en-US"/>
        </a:p>
      </dgm:t>
    </dgm:pt>
    <dgm:pt modelId="{BA65169F-0A70-410F-875C-9EAA6C363905}">
      <dgm:prSet/>
      <dgm:spPr/>
      <dgm:t>
        <a:bodyPr/>
        <a:lstStyle/>
        <a:p>
          <a:r>
            <a:rPr lang="en-US" b="1" dirty="0"/>
            <a:t>Purchases up to $10,000</a:t>
          </a:r>
          <a:endParaRPr lang="en-US" dirty="0"/>
        </a:p>
      </dgm:t>
    </dgm:pt>
    <dgm:pt modelId="{A4334811-F5F3-4921-B734-1DD4301045EC}" type="parTrans" cxnId="{BD5972F8-0720-4742-B0C3-B2293F441D4E}">
      <dgm:prSet/>
      <dgm:spPr/>
      <dgm:t>
        <a:bodyPr/>
        <a:lstStyle/>
        <a:p>
          <a:endParaRPr lang="en-US"/>
        </a:p>
      </dgm:t>
    </dgm:pt>
    <dgm:pt modelId="{53041C86-EE3E-461A-9D1B-B81EEBBFDB7A}" type="sibTrans" cxnId="{BD5972F8-0720-4742-B0C3-B2293F441D4E}">
      <dgm:prSet/>
      <dgm:spPr/>
      <dgm:t>
        <a:bodyPr/>
        <a:lstStyle/>
        <a:p>
          <a:endParaRPr lang="en-US"/>
        </a:p>
      </dgm:t>
    </dgm:pt>
    <dgm:pt modelId="{E7973F69-9D6F-4678-AC15-5D89CA643CA0}">
      <dgm:prSet custT="1"/>
      <dgm:spPr/>
      <dgm:t>
        <a:bodyPr/>
        <a:lstStyle/>
        <a:p>
          <a:endParaRPr lang="en-US" sz="3200" dirty="0"/>
        </a:p>
      </dgm:t>
    </dgm:pt>
    <dgm:pt modelId="{08106A15-3362-43C5-80CD-04AB9D00001C}" type="parTrans" cxnId="{8F9D69F7-61B4-476C-9B62-524CB0B25254}">
      <dgm:prSet/>
      <dgm:spPr/>
      <dgm:t>
        <a:bodyPr/>
        <a:lstStyle/>
        <a:p>
          <a:endParaRPr lang="en-US"/>
        </a:p>
      </dgm:t>
    </dgm:pt>
    <dgm:pt modelId="{CB0F3D3D-6C9B-4B42-9866-472440D5B06C}" type="sibTrans" cxnId="{8F9D69F7-61B4-476C-9B62-524CB0B25254}">
      <dgm:prSet/>
      <dgm:spPr/>
      <dgm:t>
        <a:bodyPr/>
        <a:lstStyle/>
        <a:p>
          <a:endParaRPr lang="en-US"/>
        </a:p>
      </dgm:t>
    </dgm:pt>
    <dgm:pt modelId="{3897E6FB-0688-4A4D-A2F7-67F846162E94}">
      <dgm:prSet custT="1"/>
      <dgm:spPr/>
      <dgm:t>
        <a:bodyPr/>
        <a:lstStyle/>
        <a:p>
          <a:pPr>
            <a:buFont typeface="Arial" panose="020B0604020202020204" pitchFamily="34" charset="0"/>
            <a:buChar char="•"/>
          </a:pPr>
          <a:endParaRPr lang="en-US" sz="3200" dirty="0"/>
        </a:p>
      </dgm:t>
    </dgm:pt>
    <dgm:pt modelId="{EC91A550-90B3-4532-90BD-8DB2BF1F0FDA}" type="parTrans" cxnId="{5F0567AA-4D37-442A-B1AA-8E1056F6D8E1}">
      <dgm:prSet/>
      <dgm:spPr/>
      <dgm:t>
        <a:bodyPr/>
        <a:lstStyle/>
        <a:p>
          <a:endParaRPr lang="en-US"/>
        </a:p>
      </dgm:t>
    </dgm:pt>
    <dgm:pt modelId="{1AE3690C-2454-437D-9A05-0E78F25CFFBB}" type="sibTrans" cxnId="{5F0567AA-4D37-442A-B1AA-8E1056F6D8E1}">
      <dgm:prSet/>
      <dgm:spPr/>
      <dgm:t>
        <a:bodyPr/>
        <a:lstStyle/>
        <a:p>
          <a:endParaRPr lang="en-US"/>
        </a:p>
      </dgm:t>
    </dgm:pt>
    <dgm:pt modelId="{8320988B-E637-4047-9CD6-85A4DDB17E72}">
      <dgm:prSet custT="1"/>
      <dgm:spPr/>
      <dgm:t>
        <a:bodyPr/>
        <a:lstStyle/>
        <a:p>
          <a:pPr>
            <a:buFont typeface="Arial" panose="020B0604020202020204" pitchFamily="34" charset="0"/>
            <a:buChar char="•"/>
          </a:pPr>
          <a:endParaRPr lang="en-US" sz="2800" dirty="0"/>
        </a:p>
      </dgm:t>
    </dgm:pt>
    <dgm:pt modelId="{65EF4853-063B-433D-8FF5-8A56E08A74D1}" type="parTrans" cxnId="{8C3BAA67-2AEF-4B6E-A3A9-E626FBF2F91E}">
      <dgm:prSet/>
      <dgm:spPr/>
      <dgm:t>
        <a:bodyPr/>
        <a:lstStyle/>
        <a:p>
          <a:endParaRPr lang="en-US"/>
        </a:p>
      </dgm:t>
    </dgm:pt>
    <dgm:pt modelId="{683F3580-AEE3-43F0-8391-FCC9A5E37343}" type="sibTrans" cxnId="{8C3BAA67-2AEF-4B6E-A3A9-E626FBF2F91E}">
      <dgm:prSet/>
      <dgm:spPr/>
      <dgm:t>
        <a:bodyPr/>
        <a:lstStyle/>
        <a:p>
          <a:endParaRPr lang="en-US"/>
        </a:p>
      </dgm:t>
    </dgm:pt>
    <dgm:pt modelId="{1B2169EF-11AE-453E-8F05-F0F53F836CAC}">
      <dgm:prSet custT="1"/>
      <dgm:spPr/>
      <dgm:t>
        <a:bodyPr/>
        <a:lstStyle/>
        <a:p>
          <a:endParaRPr lang="en-US" sz="3200" dirty="0"/>
        </a:p>
      </dgm:t>
    </dgm:pt>
    <dgm:pt modelId="{8E03EDCD-CB28-45A6-885E-315A9119E6A8}" type="parTrans" cxnId="{1EBBCCE4-99DF-4B5C-ACFF-FD930939278B}">
      <dgm:prSet/>
      <dgm:spPr/>
      <dgm:t>
        <a:bodyPr/>
        <a:lstStyle/>
        <a:p>
          <a:endParaRPr lang="en-US"/>
        </a:p>
      </dgm:t>
    </dgm:pt>
    <dgm:pt modelId="{9E0EAE2B-74CD-4C2E-8ABA-710ECE42D6D5}" type="sibTrans" cxnId="{1EBBCCE4-99DF-4B5C-ACFF-FD930939278B}">
      <dgm:prSet/>
      <dgm:spPr/>
      <dgm:t>
        <a:bodyPr/>
        <a:lstStyle/>
        <a:p>
          <a:endParaRPr lang="en-US"/>
        </a:p>
      </dgm:t>
    </dgm:pt>
    <dgm:pt modelId="{330B70EB-9454-4279-856E-5FCF798BEB42}">
      <dgm:prSet custT="1"/>
      <dgm:spPr/>
      <dgm:t>
        <a:bodyPr/>
        <a:lstStyle/>
        <a:p>
          <a:pPr>
            <a:buFont typeface="Arial" panose="020B0604020202020204" pitchFamily="34" charset="0"/>
            <a:buChar char="•"/>
          </a:pPr>
          <a:r>
            <a:rPr lang="en-US" sz="2800" dirty="0"/>
            <a:t>Price must be fair and reasonable (just because it’s under 10K doesn’t mean price is fair and reasonable – you must make sure price is indeed fair and reasonable).</a:t>
          </a:r>
        </a:p>
      </dgm:t>
    </dgm:pt>
    <dgm:pt modelId="{64BC2663-4873-4CA2-AF1E-648571564983}" type="parTrans" cxnId="{60383076-308E-4D27-9ABD-5329E2987D65}">
      <dgm:prSet/>
      <dgm:spPr/>
      <dgm:t>
        <a:bodyPr/>
        <a:lstStyle/>
        <a:p>
          <a:endParaRPr lang="en-US"/>
        </a:p>
      </dgm:t>
    </dgm:pt>
    <dgm:pt modelId="{E9BCFA96-549E-4FCD-8936-9B1A5A8127CA}" type="sibTrans" cxnId="{60383076-308E-4D27-9ABD-5329E2987D65}">
      <dgm:prSet/>
      <dgm:spPr/>
      <dgm:t>
        <a:bodyPr/>
        <a:lstStyle/>
        <a:p>
          <a:endParaRPr lang="en-US"/>
        </a:p>
      </dgm:t>
    </dgm:pt>
    <dgm:pt modelId="{732C090D-A6AF-4FB6-9B4A-C4F13D97892F}">
      <dgm:prSet custT="1"/>
      <dgm:spPr/>
      <dgm:t>
        <a:bodyPr/>
        <a:lstStyle/>
        <a:p>
          <a:pPr>
            <a:buFont typeface="Arial" panose="020B0604020202020204" pitchFamily="34" charset="0"/>
            <a:buChar char="•"/>
          </a:pPr>
          <a:r>
            <a:rPr lang="en-US" sz="2800" dirty="0"/>
            <a:t>At least one quote is required.</a:t>
          </a:r>
        </a:p>
      </dgm:t>
    </dgm:pt>
    <dgm:pt modelId="{718CBFC1-9DDC-4347-B3B7-048769F8EEC1}" type="parTrans" cxnId="{9E73D25B-476B-4395-879F-B42E839AAD7D}">
      <dgm:prSet/>
      <dgm:spPr/>
      <dgm:t>
        <a:bodyPr/>
        <a:lstStyle/>
        <a:p>
          <a:endParaRPr lang="en-US"/>
        </a:p>
      </dgm:t>
    </dgm:pt>
    <dgm:pt modelId="{9D69D622-08CF-4699-B286-DB1C3EBF9C6C}" type="sibTrans" cxnId="{9E73D25B-476B-4395-879F-B42E839AAD7D}">
      <dgm:prSet/>
      <dgm:spPr/>
      <dgm:t>
        <a:bodyPr/>
        <a:lstStyle/>
        <a:p>
          <a:endParaRPr lang="en-US"/>
        </a:p>
      </dgm:t>
    </dgm:pt>
    <dgm:pt modelId="{4AEAE48F-02BF-4391-B62D-CFC39317FD90}">
      <dgm:prSet custT="1"/>
      <dgm:spPr/>
      <dgm:t>
        <a:bodyPr/>
        <a:lstStyle/>
        <a:p>
          <a:pPr>
            <a:buFont typeface="Arial" panose="020B0604020202020204" pitchFamily="34" charset="0"/>
            <a:buChar char="•"/>
          </a:pPr>
          <a:r>
            <a:rPr lang="en-US" sz="2800" dirty="0"/>
            <a:t>Annotate “Price is fair and reasonable” on the PO.</a:t>
          </a:r>
        </a:p>
      </dgm:t>
    </dgm:pt>
    <dgm:pt modelId="{2CFB5DB3-6033-46B2-A7F1-EE97654CA993}" type="parTrans" cxnId="{A3F7AD2D-CC6E-40E8-8311-DBABF12C2649}">
      <dgm:prSet/>
      <dgm:spPr/>
      <dgm:t>
        <a:bodyPr/>
        <a:lstStyle/>
        <a:p>
          <a:endParaRPr lang="en-US"/>
        </a:p>
      </dgm:t>
    </dgm:pt>
    <dgm:pt modelId="{2D675AAE-8116-42D3-A896-910917DAE9FA}" type="sibTrans" cxnId="{A3F7AD2D-CC6E-40E8-8311-DBABF12C2649}">
      <dgm:prSet/>
      <dgm:spPr/>
      <dgm:t>
        <a:bodyPr/>
        <a:lstStyle/>
        <a:p>
          <a:endParaRPr lang="en-US"/>
        </a:p>
      </dgm:t>
    </dgm:pt>
    <dgm:pt modelId="{9DDD7A00-A046-4058-AC1F-7CE896F1ECC8}">
      <dgm:prSet custT="1"/>
      <dgm:spPr/>
      <dgm:t>
        <a:bodyPr/>
        <a:lstStyle/>
        <a:p>
          <a:pPr>
            <a:buFont typeface="Arial" panose="020B0604020202020204" pitchFamily="34" charset="0"/>
            <a:buChar char="•"/>
          </a:pPr>
          <a:r>
            <a:rPr lang="en-US" sz="2800" dirty="0"/>
            <a:t>Distribute repeat purchases among qualified suppliers.</a:t>
          </a:r>
        </a:p>
      </dgm:t>
    </dgm:pt>
    <dgm:pt modelId="{4E3A5EF6-A2DF-42FC-9944-5A34F644EE82}" type="parTrans" cxnId="{1D9DE95F-91B0-484D-BC7E-C268F1FDBF44}">
      <dgm:prSet/>
      <dgm:spPr/>
      <dgm:t>
        <a:bodyPr/>
        <a:lstStyle/>
        <a:p>
          <a:endParaRPr lang="en-US"/>
        </a:p>
      </dgm:t>
    </dgm:pt>
    <dgm:pt modelId="{72244019-69EC-4422-849F-46A9998C5BD6}" type="sibTrans" cxnId="{1D9DE95F-91B0-484D-BC7E-C268F1FDBF44}">
      <dgm:prSet/>
      <dgm:spPr/>
      <dgm:t>
        <a:bodyPr/>
        <a:lstStyle/>
        <a:p>
          <a:endParaRPr lang="en-US"/>
        </a:p>
      </dgm:t>
    </dgm:pt>
    <dgm:pt modelId="{94BDA090-6B1A-4B5C-A5E0-931FED56EC0F}">
      <dgm:prSet custT="1"/>
      <dgm:spPr/>
      <dgm:t>
        <a:bodyPr/>
        <a:lstStyle/>
        <a:p>
          <a:pPr>
            <a:buFont typeface="Arial" panose="020B0604020202020204" pitchFamily="34" charset="0"/>
            <a:buChar char="•"/>
          </a:pPr>
          <a:endParaRPr lang="en-US" sz="2800" dirty="0"/>
        </a:p>
      </dgm:t>
    </dgm:pt>
    <dgm:pt modelId="{DBD4A192-E91C-44AE-8346-D83C567A48BF}" type="parTrans" cxnId="{E508C5A2-9C88-4C9D-8F18-6C7A5CB2CE81}">
      <dgm:prSet/>
      <dgm:spPr/>
      <dgm:t>
        <a:bodyPr/>
        <a:lstStyle/>
        <a:p>
          <a:endParaRPr lang="en-US"/>
        </a:p>
      </dgm:t>
    </dgm:pt>
    <dgm:pt modelId="{C7FA5D6C-F36B-46E9-A937-8F0BDBDF7DE5}" type="sibTrans" cxnId="{E508C5A2-9C88-4C9D-8F18-6C7A5CB2CE81}">
      <dgm:prSet/>
      <dgm:spPr/>
      <dgm:t>
        <a:bodyPr/>
        <a:lstStyle/>
        <a:p>
          <a:endParaRPr lang="en-US"/>
        </a:p>
      </dgm:t>
    </dgm:pt>
    <dgm:pt modelId="{AD076202-B573-4D32-B684-95DA09F0BE48}" type="pres">
      <dgm:prSet presAssocID="{1C2FD4A9-2D4B-446F-B72D-533DE11ADE23}" presName="linear" presStyleCnt="0">
        <dgm:presLayoutVars>
          <dgm:dir/>
          <dgm:animLvl val="lvl"/>
          <dgm:resizeHandles val="exact"/>
        </dgm:presLayoutVars>
      </dgm:prSet>
      <dgm:spPr/>
    </dgm:pt>
    <dgm:pt modelId="{C3FF6322-45BA-4D8E-B86A-820B3DA1D597}" type="pres">
      <dgm:prSet presAssocID="{BA65169F-0A70-410F-875C-9EAA6C363905}" presName="parentLin" presStyleCnt="0"/>
      <dgm:spPr/>
    </dgm:pt>
    <dgm:pt modelId="{4725B40C-B3DA-4004-8A4F-0A17B054C19B}" type="pres">
      <dgm:prSet presAssocID="{BA65169F-0A70-410F-875C-9EAA6C363905}" presName="parentLeftMargin" presStyleLbl="node1" presStyleIdx="0" presStyleCnt="1"/>
      <dgm:spPr/>
    </dgm:pt>
    <dgm:pt modelId="{3E9600EA-8E18-40D4-85F4-14FAB8858104}" type="pres">
      <dgm:prSet presAssocID="{BA65169F-0A70-410F-875C-9EAA6C363905}" presName="parentText" presStyleLbl="node1" presStyleIdx="0" presStyleCnt="1" custScaleY="100195" custLinFactNeighborX="-7912" custLinFactNeighborY="-43684">
        <dgm:presLayoutVars>
          <dgm:chMax val="0"/>
          <dgm:bulletEnabled val="1"/>
        </dgm:presLayoutVars>
      </dgm:prSet>
      <dgm:spPr/>
    </dgm:pt>
    <dgm:pt modelId="{DAFCE2F8-D1EA-4B09-BFA2-63565A688A10}" type="pres">
      <dgm:prSet presAssocID="{BA65169F-0A70-410F-875C-9EAA6C363905}" presName="negativeSpace" presStyleCnt="0"/>
      <dgm:spPr/>
    </dgm:pt>
    <dgm:pt modelId="{65DD91A7-4EF7-4134-82A5-E3E8249C29F1}" type="pres">
      <dgm:prSet presAssocID="{BA65169F-0A70-410F-875C-9EAA6C363905}" presName="childText" presStyleLbl="conFgAcc1" presStyleIdx="0" presStyleCnt="1" custLinFactNeighborX="-118" custLinFactNeighborY="-47157">
        <dgm:presLayoutVars>
          <dgm:bulletEnabled val="1"/>
        </dgm:presLayoutVars>
      </dgm:prSet>
      <dgm:spPr/>
    </dgm:pt>
  </dgm:ptLst>
  <dgm:cxnLst>
    <dgm:cxn modelId="{5F00DE03-7781-48D8-A23E-0591B9948077}" type="presOf" srcId="{9DDD7A00-A046-4058-AC1F-7CE896F1ECC8}" destId="{65DD91A7-4EF7-4134-82A5-E3E8249C29F1}" srcOrd="0" destOrd="5" presId="urn:microsoft.com/office/officeart/2005/8/layout/list1"/>
    <dgm:cxn modelId="{98714B04-73F3-4DA1-AB77-FA039EB74CA8}" type="presOf" srcId="{3897E6FB-0688-4A4D-A2F7-67F846162E94}" destId="{65DD91A7-4EF7-4134-82A5-E3E8249C29F1}" srcOrd="0" destOrd="8" presId="urn:microsoft.com/office/officeart/2005/8/layout/list1"/>
    <dgm:cxn modelId="{4956D91C-9D15-4694-B777-132BB7C07D41}" type="presOf" srcId="{732C090D-A6AF-4FB6-9B4A-C4F13D97892F}" destId="{65DD91A7-4EF7-4134-82A5-E3E8249C29F1}" srcOrd="0" destOrd="3" presId="urn:microsoft.com/office/officeart/2005/8/layout/list1"/>
    <dgm:cxn modelId="{801A142C-86D9-4D0E-9194-BB0841E599D0}" type="presOf" srcId="{330B70EB-9454-4279-856E-5FCF798BEB42}" destId="{65DD91A7-4EF7-4134-82A5-E3E8249C29F1}" srcOrd="0" destOrd="2" presId="urn:microsoft.com/office/officeart/2005/8/layout/list1"/>
    <dgm:cxn modelId="{A3F7AD2D-CC6E-40E8-8311-DBABF12C2649}" srcId="{8320988B-E637-4047-9CD6-85A4DDB17E72}" destId="{4AEAE48F-02BF-4391-B62D-CFC39317FD90}" srcOrd="2" destOrd="0" parTransId="{2CFB5DB3-6033-46B2-A7F1-EE97654CA993}" sibTransId="{2D675AAE-8116-42D3-A896-910917DAE9FA}"/>
    <dgm:cxn modelId="{FC79A33E-5D86-4260-A490-6F104F8A477E}" type="presOf" srcId="{8320988B-E637-4047-9CD6-85A4DDB17E72}" destId="{65DD91A7-4EF7-4134-82A5-E3E8249C29F1}" srcOrd="0" destOrd="1" presId="urn:microsoft.com/office/officeart/2005/8/layout/list1"/>
    <dgm:cxn modelId="{9E73D25B-476B-4395-879F-B42E839AAD7D}" srcId="{8320988B-E637-4047-9CD6-85A4DDB17E72}" destId="{732C090D-A6AF-4FB6-9B4A-C4F13D97892F}" srcOrd="1" destOrd="0" parTransId="{718CBFC1-9DDC-4347-B3B7-048769F8EEC1}" sibTransId="{9D69D622-08CF-4699-B286-DB1C3EBF9C6C}"/>
    <dgm:cxn modelId="{1D9DE95F-91B0-484D-BC7E-C268F1FDBF44}" srcId="{8320988B-E637-4047-9CD6-85A4DDB17E72}" destId="{9DDD7A00-A046-4058-AC1F-7CE896F1ECC8}" srcOrd="3" destOrd="0" parTransId="{4E3A5EF6-A2DF-42FC-9944-5A34F644EE82}" sibTransId="{72244019-69EC-4422-849F-46A9998C5BD6}"/>
    <dgm:cxn modelId="{21D15D61-7777-46A7-A347-F9A9A7B8B693}" type="presOf" srcId="{4AEAE48F-02BF-4391-B62D-CFC39317FD90}" destId="{65DD91A7-4EF7-4134-82A5-E3E8249C29F1}" srcOrd="0" destOrd="4" presId="urn:microsoft.com/office/officeart/2005/8/layout/list1"/>
    <dgm:cxn modelId="{8C3BAA67-2AEF-4B6E-A3A9-E626FBF2F91E}" srcId="{E7973F69-9D6F-4678-AC15-5D89CA643CA0}" destId="{8320988B-E637-4047-9CD6-85A4DDB17E72}" srcOrd="0" destOrd="0" parTransId="{65EF4853-063B-433D-8FF5-8A56E08A74D1}" sibTransId="{683F3580-AEE3-43F0-8391-FCC9A5E37343}"/>
    <dgm:cxn modelId="{F0056B74-CF9B-4E34-AA0A-DFF73125F656}" type="presOf" srcId="{1C2FD4A9-2D4B-446F-B72D-533DE11ADE23}" destId="{AD076202-B573-4D32-B684-95DA09F0BE48}" srcOrd="0" destOrd="0" presId="urn:microsoft.com/office/officeart/2005/8/layout/list1"/>
    <dgm:cxn modelId="{12549E54-571E-4B39-8EAC-E641D2A5BDEB}" type="presOf" srcId="{BA65169F-0A70-410F-875C-9EAA6C363905}" destId="{3E9600EA-8E18-40D4-85F4-14FAB8858104}" srcOrd="1" destOrd="0" presId="urn:microsoft.com/office/officeart/2005/8/layout/list1"/>
    <dgm:cxn modelId="{60383076-308E-4D27-9ABD-5329E2987D65}" srcId="{8320988B-E637-4047-9CD6-85A4DDB17E72}" destId="{330B70EB-9454-4279-856E-5FCF798BEB42}" srcOrd="0" destOrd="0" parTransId="{64BC2663-4873-4CA2-AF1E-648571564983}" sibTransId="{E9BCFA96-549E-4FCD-8936-9B1A5A8127CA}"/>
    <dgm:cxn modelId="{54450995-5FD3-4899-A807-F35D4475BAA4}" type="presOf" srcId="{E7973F69-9D6F-4678-AC15-5D89CA643CA0}" destId="{65DD91A7-4EF7-4134-82A5-E3E8249C29F1}" srcOrd="0" destOrd="0" presId="urn:microsoft.com/office/officeart/2005/8/layout/list1"/>
    <dgm:cxn modelId="{604DB99C-11BA-46B0-81D8-DD530C12F340}" type="presOf" srcId="{BA65169F-0A70-410F-875C-9EAA6C363905}" destId="{4725B40C-B3DA-4004-8A4F-0A17B054C19B}" srcOrd="0" destOrd="0" presId="urn:microsoft.com/office/officeart/2005/8/layout/list1"/>
    <dgm:cxn modelId="{E508C5A2-9C88-4C9D-8F18-6C7A5CB2CE81}" srcId="{E7973F69-9D6F-4678-AC15-5D89CA643CA0}" destId="{94BDA090-6B1A-4B5C-A5E0-931FED56EC0F}" srcOrd="1" destOrd="0" parTransId="{DBD4A192-E91C-44AE-8346-D83C567A48BF}" sibTransId="{C7FA5D6C-F36B-46E9-A937-8F0BDBDF7DE5}"/>
    <dgm:cxn modelId="{5F0567AA-4D37-442A-B1AA-8E1056F6D8E1}" srcId="{BA65169F-0A70-410F-875C-9EAA6C363905}" destId="{3897E6FB-0688-4A4D-A2F7-67F846162E94}" srcOrd="2" destOrd="0" parTransId="{EC91A550-90B3-4532-90BD-8DB2BF1F0FDA}" sibTransId="{1AE3690C-2454-437D-9A05-0E78F25CFFBB}"/>
    <dgm:cxn modelId="{6F15B8B2-C4D0-421A-9CF6-DEE4209666B7}" type="presOf" srcId="{1B2169EF-11AE-453E-8F05-F0F53F836CAC}" destId="{65DD91A7-4EF7-4134-82A5-E3E8249C29F1}" srcOrd="0" destOrd="7" presId="urn:microsoft.com/office/officeart/2005/8/layout/list1"/>
    <dgm:cxn modelId="{1EBBCCE4-99DF-4B5C-ACFF-FD930939278B}" srcId="{BA65169F-0A70-410F-875C-9EAA6C363905}" destId="{1B2169EF-11AE-453E-8F05-F0F53F836CAC}" srcOrd="1" destOrd="0" parTransId="{8E03EDCD-CB28-45A6-885E-315A9119E6A8}" sibTransId="{9E0EAE2B-74CD-4C2E-8ABA-710ECE42D6D5}"/>
    <dgm:cxn modelId="{CF9B0AF4-6850-43AB-A016-0CDBDFFC4D80}" type="presOf" srcId="{94BDA090-6B1A-4B5C-A5E0-931FED56EC0F}" destId="{65DD91A7-4EF7-4134-82A5-E3E8249C29F1}" srcOrd="0" destOrd="6" presId="urn:microsoft.com/office/officeart/2005/8/layout/list1"/>
    <dgm:cxn modelId="{8F9D69F7-61B4-476C-9B62-524CB0B25254}" srcId="{BA65169F-0A70-410F-875C-9EAA6C363905}" destId="{E7973F69-9D6F-4678-AC15-5D89CA643CA0}" srcOrd="0" destOrd="0" parTransId="{08106A15-3362-43C5-80CD-04AB9D00001C}" sibTransId="{CB0F3D3D-6C9B-4B42-9866-472440D5B06C}"/>
    <dgm:cxn modelId="{BD5972F8-0720-4742-B0C3-B2293F441D4E}" srcId="{1C2FD4A9-2D4B-446F-B72D-533DE11ADE23}" destId="{BA65169F-0A70-410F-875C-9EAA6C363905}" srcOrd="0" destOrd="0" parTransId="{A4334811-F5F3-4921-B734-1DD4301045EC}" sibTransId="{53041C86-EE3E-461A-9D1B-B81EEBBFDB7A}"/>
    <dgm:cxn modelId="{C2E36060-1BC2-4532-A919-F191222A2632}" type="presParOf" srcId="{AD076202-B573-4D32-B684-95DA09F0BE48}" destId="{C3FF6322-45BA-4D8E-B86A-820B3DA1D597}" srcOrd="0" destOrd="0" presId="urn:microsoft.com/office/officeart/2005/8/layout/list1"/>
    <dgm:cxn modelId="{A86E5066-0C40-47D0-AA05-267EB93F9E3B}" type="presParOf" srcId="{C3FF6322-45BA-4D8E-B86A-820B3DA1D597}" destId="{4725B40C-B3DA-4004-8A4F-0A17B054C19B}" srcOrd="0" destOrd="0" presId="urn:microsoft.com/office/officeart/2005/8/layout/list1"/>
    <dgm:cxn modelId="{47FE0DB0-7E22-4ACB-A8BD-D97587606165}" type="presParOf" srcId="{C3FF6322-45BA-4D8E-B86A-820B3DA1D597}" destId="{3E9600EA-8E18-40D4-85F4-14FAB8858104}" srcOrd="1" destOrd="0" presId="urn:microsoft.com/office/officeart/2005/8/layout/list1"/>
    <dgm:cxn modelId="{2CBA14C8-BB80-401F-97AC-403376B8D5E4}" type="presParOf" srcId="{AD076202-B573-4D32-B684-95DA09F0BE48}" destId="{DAFCE2F8-D1EA-4B09-BFA2-63565A688A10}" srcOrd="1" destOrd="0" presId="urn:microsoft.com/office/officeart/2005/8/layout/list1"/>
    <dgm:cxn modelId="{84D0407B-9D4D-41D8-8EC3-0740FD61F97B}" type="presParOf" srcId="{AD076202-B573-4D32-B684-95DA09F0BE48}" destId="{65DD91A7-4EF7-4134-82A5-E3E8249C29F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C2FD4A9-2D4B-446F-B72D-533DE11ADE23}"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en-US"/>
        </a:p>
      </dgm:t>
    </dgm:pt>
    <dgm:pt modelId="{BA65169F-0A70-410F-875C-9EAA6C363905}">
      <dgm:prSet custT="1"/>
      <dgm:spPr/>
      <dgm:t>
        <a:bodyPr/>
        <a:lstStyle/>
        <a:p>
          <a:r>
            <a:rPr lang="en-US" sz="3200" b="1" dirty="0"/>
            <a:t>Purchases between $10,000.01 – $25,000 OR for a small purchase of commercially available off-the-shelf products (COTS)* not in excess of one hundred thousand dollars, OR for a small purchase of construction not in excess of one hundred thousand dollars.</a:t>
          </a:r>
          <a:endParaRPr lang="en-US" sz="3200" dirty="0"/>
        </a:p>
      </dgm:t>
    </dgm:pt>
    <dgm:pt modelId="{A4334811-F5F3-4921-B734-1DD4301045EC}" type="parTrans" cxnId="{BD5972F8-0720-4742-B0C3-B2293F441D4E}">
      <dgm:prSet/>
      <dgm:spPr/>
      <dgm:t>
        <a:bodyPr/>
        <a:lstStyle/>
        <a:p>
          <a:endParaRPr lang="en-US"/>
        </a:p>
      </dgm:t>
    </dgm:pt>
    <dgm:pt modelId="{53041C86-EE3E-461A-9D1B-B81EEBBFDB7A}" type="sibTrans" cxnId="{BD5972F8-0720-4742-B0C3-B2293F441D4E}">
      <dgm:prSet/>
      <dgm:spPr/>
      <dgm:t>
        <a:bodyPr/>
        <a:lstStyle/>
        <a:p>
          <a:endParaRPr lang="en-US"/>
        </a:p>
      </dgm:t>
    </dgm:pt>
    <dgm:pt modelId="{E7973F69-9D6F-4678-AC15-5D89CA643CA0}">
      <dgm:prSet custT="1"/>
      <dgm:spPr/>
      <dgm:t>
        <a:bodyPr/>
        <a:lstStyle/>
        <a:p>
          <a:pPr>
            <a:buFont typeface="Arial" panose="020B0604020202020204" pitchFamily="34" charset="0"/>
            <a:buChar char="•"/>
          </a:pPr>
          <a:r>
            <a:rPr lang="en-US" sz="2400" kern="1200" dirty="0"/>
            <a:t>Three written quotes must be obtained from bona fide, responsive, and responsible vendors (you must    send the request for quote in writing, and you must receive the responses in writing – so nothing verbal will count).</a:t>
          </a:r>
        </a:p>
      </dgm:t>
    </dgm:pt>
    <dgm:pt modelId="{08106A15-3362-43C5-80CD-04AB9D00001C}" type="parTrans" cxnId="{8F9D69F7-61B4-476C-9B62-524CB0B25254}">
      <dgm:prSet/>
      <dgm:spPr/>
      <dgm:t>
        <a:bodyPr/>
        <a:lstStyle/>
        <a:p>
          <a:endParaRPr lang="en-US"/>
        </a:p>
      </dgm:t>
    </dgm:pt>
    <dgm:pt modelId="{CB0F3D3D-6C9B-4B42-9866-472440D5B06C}" type="sibTrans" cxnId="{8F9D69F7-61B4-476C-9B62-524CB0B25254}">
      <dgm:prSet/>
      <dgm:spPr/>
      <dgm:t>
        <a:bodyPr/>
        <a:lstStyle/>
        <a:p>
          <a:endParaRPr lang="en-US"/>
        </a:p>
      </dgm:t>
    </dgm:pt>
    <dgm:pt modelId="{A5603F30-AD95-445A-8E3D-3F11538FCFF5}">
      <dgm:prSet custT="1"/>
      <dgm:spPr/>
      <dgm:t>
        <a:bodyPr/>
        <a:lstStyle/>
        <a:p>
          <a:pPr>
            <a:buFont typeface="Arial" panose="020B0604020202020204" pitchFamily="34" charset="0"/>
            <a:buChar char="•"/>
          </a:pPr>
          <a:r>
            <a:rPr lang="en-US" sz="2400" kern="1200" dirty="0"/>
            <a:t>The request for quotes must include: </a:t>
          </a:r>
        </a:p>
      </dgm:t>
    </dgm:pt>
    <dgm:pt modelId="{0DF555B5-CF09-4089-8BF4-6FE37F8D4944}" type="parTrans" cxnId="{6A95C91E-6135-477E-9179-0DB0AD6E7D37}">
      <dgm:prSet/>
      <dgm:spPr/>
      <dgm:t>
        <a:bodyPr/>
        <a:lstStyle/>
        <a:p>
          <a:endParaRPr lang="en-US"/>
        </a:p>
      </dgm:t>
    </dgm:pt>
    <dgm:pt modelId="{DBF6B54E-A92B-4793-996A-53781B2B436B}" type="sibTrans" cxnId="{6A95C91E-6135-477E-9179-0DB0AD6E7D37}">
      <dgm:prSet/>
      <dgm:spPr/>
      <dgm:t>
        <a:bodyPr/>
        <a:lstStyle/>
        <a:p>
          <a:endParaRPr lang="en-US"/>
        </a:p>
      </dgm:t>
    </dgm:pt>
    <dgm:pt modelId="{59292143-0107-435E-A503-E2B91A820775}">
      <dgm:prSet custT="1"/>
      <dgm:spPr/>
      <dgm:t>
        <a:bodyPr/>
        <a:lstStyle/>
        <a:p>
          <a:pPr>
            <a:buFont typeface="Courier New" panose="02070309020205020404" pitchFamily="49" charset="0"/>
            <a:buChar char="o"/>
          </a:pPr>
          <a:r>
            <a:rPr lang="en-US" sz="2400" kern="1200" dirty="0"/>
            <a:t>A clear and complete purchase description</a:t>
          </a:r>
        </a:p>
      </dgm:t>
    </dgm:pt>
    <dgm:pt modelId="{07894803-7D4B-417D-893A-C3A3421C3DC4}" type="parTrans" cxnId="{FB38A8FE-4A53-4B90-AC7A-4CD1CBC82D5D}">
      <dgm:prSet/>
      <dgm:spPr/>
      <dgm:t>
        <a:bodyPr/>
        <a:lstStyle/>
        <a:p>
          <a:endParaRPr lang="en-US"/>
        </a:p>
      </dgm:t>
    </dgm:pt>
    <dgm:pt modelId="{A84E8BF1-EF9B-47D1-AAA5-42B34781EEB7}" type="sibTrans" cxnId="{FB38A8FE-4A53-4B90-AC7A-4CD1CBC82D5D}">
      <dgm:prSet/>
      <dgm:spPr/>
      <dgm:t>
        <a:bodyPr/>
        <a:lstStyle/>
        <a:p>
          <a:endParaRPr lang="en-US"/>
        </a:p>
      </dgm:t>
    </dgm:pt>
    <dgm:pt modelId="{862F81DE-322D-49DD-81C8-6A6434A9AB9E}">
      <dgm:prSet custT="1"/>
      <dgm:spPr/>
      <dgm:t>
        <a:bodyPr/>
        <a:lstStyle/>
        <a:p>
          <a:pPr>
            <a:buFont typeface="Arial" panose="020B0604020202020204" pitchFamily="34" charset="0"/>
            <a:buChar char="•"/>
          </a:pPr>
          <a:r>
            <a:rPr lang="en-US" sz="2400" kern="1200" dirty="0">
              <a:solidFill>
                <a:prstClr val="black">
                  <a:hueOff val="0"/>
                  <a:satOff val="0"/>
                  <a:lumOff val="0"/>
                  <a:alphaOff val="0"/>
                </a:prstClr>
              </a:solidFill>
              <a:latin typeface="Aptos" panose="02110004020202020204"/>
              <a:ea typeface="+mn-ea"/>
              <a:cs typeface="+mn-cs"/>
            </a:rPr>
            <a:t>Quotes </a:t>
          </a:r>
          <a:r>
            <a:rPr lang="en-US" sz="2400" kern="1200" dirty="0"/>
            <a:t>must be retained in the procurement file for audit purposes.</a:t>
          </a:r>
        </a:p>
      </dgm:t>
    </dgm:pt>
    <dgm:pt modelId="{A8472D0E-7D2C-4EB7-B028-C61AF0286ED1}" type="parTrans" cxnId="{892C9806-6F7E-494F-B764-7CD7C0BEB2F7}">
      <dgm:prSet/>
      <dgm:spPr/>
      <dgm:t>
        <a:bodyPr/>
        <a:lstStyle/>
        <a:p>
          <a:endParaRPr lang="en-US"/>
        </a:p>
      </dgm:t>
    </dgm:pt>
    <dgm:pt modelId="{F26545DD-830C-4CBA-AA33-A5EDF228116B}" type="sibTrans" cxnId="{892C9806-6F7E-494F-B764-7CD7C0BEB2F7}">
      <dgm:prSet/>
      <dgm:spPr/>
      <dgm:t>
        <a:bodyPr/>
        <a:lstStyle/>
        <a:p>
          <a:endParaRPr lang="en-US"/>
        </a:p>
      </dgm:t>
    </dgm:pt>
    <dgm:pt modelId="{939D8C40-9C62-409E-B015-1C31D4C1DE75}">
      <dgm:prSet custT="1"/>
      <dgm:spPr/>
      <dgm:t>
        <a:bodyPr/>
        <a:lstStyle/>
        <a:p>
          <a:pPr>
            <a:buFont typeface="Arial" panose="020B0604020202020204" pitchFamily="34" charset="0"/>
            <a:buChar char="•"/>
          </a:pPr>
          <a:r>
            <a:rPr lang="en-US" sz="2400" kern="1200" dirty="0"/>
            <a:t>Quotes may be requested and received via email, fax, mail, or secure electronic systems (e.g., SCEIS or agency-approved platforms).</a:t>
          </a:r>
        </a:p>
      </dgm:t>
    </dgm:pt>
    <dgm:pt modelId="{8EAFABBB-29F2-4546-A648-85795CBDF2D1}" type="parTrans" cxnId="{94E350BA-1B39-426D-93F4-5F51A9C4DB7B}">
      <dgm:prSet/>
      <dgm:spPr/>
      <dgm:t>
        <a:bodyPr/>
        <a:lstStyle/>
        <a:p>
          <a:endParaRPr lang="en-US"/>
        </a:p>
      </dgm:t>
    </dgm:pt>
    <dgm:pt modelId="{49EEBF43-E1D8-4BD9-A908-565678B5FBE0}" type="sibTrans" cxnId="{94E350BA-1B39-426D-93F4-5F51A9C4DB7B}">
      <dgm:prSet/>
      <dgm:spPr/>
      <dgm:t>
        <a:bodyPr/>
        <a:lstStyle/>
        <a:p>
          <a:endParaRPr lang="en-US"/>
        </a:p>
      </dgm:t>
    </dgm:pt>
    <dgm:pt modelId="{A2C84462-C9DC-4842-B55B-1E22B5B15CA4}">
      <dgm:prSet custT="1"/>
      <dgm:spPr/>
      <dgm:t>
        <a:bodyPr/>
        <a:lstStyle/>
        <a:p>
          <a:pPr>
            <a:buFont typeface="Courier New" panose="02070309020205020404" pitchFamily="49" charset="0"/>
            <a:buChar char="o"/>
          </a:pPr>
          <a:r>
            <a:rPr lang="en-US" sz="2400" kern="1200" dirty="0"/>
            <a:t>Any applicable specifications, delivery requirements, or terms</a:t>
          </a:r>
        </a:p>
      </dgm:t>
    </dgm:pt>
    <dgm:pt modelId="{032F5632-3196-4DE2-A135-12DC35C53AFA}" type="sibTrans" cxnId="{06CAA7E5-B3B2-4AC5-AE0C-B8833772B7B8}">
      <dgm:prSet/>
      <dgm:spPr/>
      <dgm:t>
        <a:bodyPr/>
        <a:lstStyle/>
        <a:p>
          <a:endParaRPr lang="en-US"/>
        </a:p>
      </dgm:t>
    </dgm:pt>
    <dgm:pt modelId="{77AD2615-3141-4786-A041-6F8F497B02CE}" type="parTrans" cxnId="{06CAA7E5-B3B2-4AC5-AE0C-B8833772B7B8}">
      <dgm:prSet/>
      <dgm:spPr/>
      <dgm:t>
        <a:bodyPr/>
        <a:lstStyle/>
        <a:p>
          <a:endParaRPr lang="en-US"/>
        </a:p>
      </dgm:t>
    </dgm:pt>
    <dgm:pt modelId="{311750B6-4ED5-407F-9D53-F6B77EB91DA9}">
      <dgm:prSet custT="1"/>
      <dgm:spPr/>
      <dgm:t>
        <a:bodyPr/>
        <a:lstStyle/>
        <a:p>
          <a:pPr>
            <a:buNone/>
          </a:pPr>
          <a:r>
            <a:rPr lang="en-US" sz="2800" kern="1200" dirty="0"/>
            <a:t>*</a:t>
          </a:r>
          <a:r>
            <a:rPr lang="en-US" sz="1800" kern="1200" dirty="0"/>
            <a:t>Commercially available off-the-shelf product" means supplies, other than printing, or information resources: that is a commercial product, as defined herein, that is sold in substantial quantities in the commercial marketplace; and is offered to the State, without modification, in the same form in which it is sold in the commercial marketplace. It does not include agricultural products, petroleum products, and other items customarily sold in bulk.</a:t>
          </a:r>
        </a:p>
      </dgm:t>
    </dgm:pt>
    <dgm:pt modelId="{8E69793F-E00D-4926-9850-CE159F52F56C}" type="parTrans" cxnId="{A8507F0A-9219-485F-B3E2-65038517F03E}">
      <dgm:prSet/>
      <dgm:spPr/>
      <dgm:t>
        <a:bodyPr/>
        <a:lstStyle/>
        <a:p>
          <a:endParaRPr lang="en-US"/>
        </a:p>
      </dgm:t>
    </dgm:pt>
    <dgm:pt modelId="{071EAD52-E9DC-4152-A6CD-AD7B103B7C41}" type="sibTrans" cxnId="{A8507F0A-9219-485F-B3E2-65038517F03E}">
      <dgm:prSet/>
      <dgm:spPr/>
      <dgm:t>
        <a:bodyPr/>
        <a:lstStyle/>
        <a:p>
          <a:endParaRPr lang="en-US"/>
        </a:p>
      </dgm:t>
    </dgm:pt>
    <dgm:pt modelId="{AD076202-B573-4D32-B684-95DA09F0BE48}" type="pres">
      <dgm:prSet presAssocID="{1C2FD4A9-2D4B-446F-B72D-533DE11ADE23}" presName="linear" presStyleCnt="0">
        <dgm:presLayoutVars>
          <dgm:dir/>
          <dgm:animLvl val="lvl"/>
          <dgm:resizeHandles val="exact"/>
        </dgm:presLayoutVars>
      </dgm:prSet>
      <dgm:spPr/>
    </dgm:pt>
    <dgm:pt modelId="{C3FF6322-45BA-4D8E-B86A-820B3DA1D597}" type="pres">
      <dgm:prSet presAssocID="{BA65169F-0A70-410F-875C-9EAA6C363905}" presName="parentLin" presStyleCnt="0"/>
      <dgm:spPr/>
    </dgm:pt>
    <dgm:pt modelId="{4725B40C-B3DA-4004-8A4F-0A17B054C19B}" type="pres">
      <dgm:prSet presAssocID="{BA65169F-0A70-410F-875C-9EAA6C363905}" presName="parentLeftMargin" presStyleLbl="node1" presStyleIdx="0" presStyleCnt="1"/>
      <dgm:spPr/>
    </dgm:pt>
    <dgm:pt modelId="{3E9600EA-8E18-40D4-85F4-14FAB8858104}" type="pres">
      <dgm:prSet presAssocID="{BA65169F-0A70-410F-875C-9EAA6C363905}" presName="parentText" presStyleLbl="node1" presStyleIdx="0" presStyleCnt="1" custScaleX="146420" custScaleY="1531180" custLinFactNeighborX="-71364" custLinFactNeighborY="-47390">
        <dgm:presLayoutVars>
          <dgm:chMax val="0"/>
          <dgm:bulletEnabled val="1"/>
        </dgm:presLayoutVars>
      </dgm:prSet>
      <dgm:spPr/>
    </dgm:pt>
    <dgm:pt modelId="{DAFCE2F8-D1EA-4B09-BFA2-63565A688A10}" type="pres">
      <dgm:prSet presAssocID="{BA65169F-0A70-410F-875C-9EAA6C363905}" presName="negativeSpace" presStyleCnt="0"/>
      <dgm:spPr/>
    </dgm:pt>
    <dgm:pt modelId="{65DD91A7-4EF7-4134-82A5-E3E8249C29F1}" type="pres">
      <dgm:prSet presAssocID="{BA65169F-0A70-410F-875C-9EAA6C363905}" presName="childText" presStyleLbl="conFgAcc1" presStyleIdx="0" presStyleCnt="1" custScaleY="181278" custLinFactY="-24116" custLinFactNeighborY="-100000">
        <dgm:presLayoutVars>
          <dgm:bulletEnabled val="1"/>
        </dgm:presLayoutVars>
      </dgm:prSet>
      <dgm:spPr/>
    </dgm:pt>
  </dgm:ptLst>
  <dgm:cxnLst>
    <dgm:cxn modelId="{892C9806-6F7E-494F-B764-7CD7C0BEB2F7}" srcId="{BA65169F-0A70-410F-875C-9EAA6C363905}" destId="{862F81DE-322D-49DD-81C8-6A6434A9AB9E}" srcOrd="2" destOrd="0" parTransId="{A8472D0E-7D2C-4EB7-B028-C61AF0286ED1}" sibTransId="{F26545DD-830C-4CBA-AA33-A5EDF228116B}"/>
    <dgm:cxn modelId="{A8507F0A-9219-485F-B3E2-65038517F03E}" srcId="{BA65169F-0A70-410F-875C-9EAA6C363905}" destId="{311750B6-4ED5-407F-9D53-F6B77EB91DA9}" srcOrd="4" destOrd="0" parTransId="{8E69793F-E00D-4926-9850-CE159F52F56C}" sibTransId="{071EAD52-E9DC-4152-A6CD-AD7B103B7C41}"/>
    <dgm:cxn modelId="{E28DD50E-2A71-4972-9C1A-0D06E7E4321A}" type="presOf" srcId="{311750B6-4ED5-407F-9D53-F6B77EB91DA9}" destId="{65DD91A7-4EF7-4134-82A5-E3E8249C29F1}" srcOrd="0" destOrd="6" presId="urn:microsoft.com/office/officeart/2005/8/layout/list1"/>
    <dgm:cxn modelId="{6A95C91E-6135-477E-9179-0DB0AD6E7D37}" srcId="{BA65169F-0A70-410F-875C-9EAA6C363905}" destId="{A5603F30-AD95-445A-8E3D-3F11538FCFF5}" srcOrd="1" destOrd="0" parTransId="{0DF555B5-CF09-4089-8BF4-6FE37F8D4944}" sibTransId="{DBF6B54E-A92B-4793-996A-53781B2B436B}"/>
    <dgm:cxn modelId="{1BFABA30-75AA-47FE-A46C-15646E88D0FC}" type="presOf" srcId="{A2C84462-C9DC-4842-B55B-1E22B5B15CA4}" destId="{65DD91A7-4EF7-4134-82A5-E3E8249C29F1}" srcOrd="0" destOrd="3" presId="urn:microsoft.com/office/officeart/2005/8/layout/list1"/>
    <dgm:cxn modelId="{F0056B74-CF9B-4E34-AA0A-DFF73125F656}" type="presOf" srcId="{1C2FD4A9-2D4B-446F-B72D-533DE11ADE23}" destId="{AD076202-B573-4D32-B684-95DA09F0BE48}" srcOrd="0" destOrd="0" presId="urn:microsoft.com/office/officeart/2005/8/layout/list1"/>
    <dgm:cxn modelId="{12549E54-571E-4B39-8EAC-E641D2A5BDEB}" type="presOf" srcId="{BA65169F-0A70-410F-875C-9EAA6C363905}" destId="{3E9600EA-8E18-40D4-85F4-14FAB8858104}" srcOrd="1" destOrd="0" presId="urn:microsoft.com/office/officeart/2005/8/layout/list1"/>
    <dgm:cxn modelId="{8BE8C28E-9AC0-4C74-BE61-6CCF1EA4B931}" type="presOf" srcId="{862F81DE-322D-49DD-81C8-6A6434A9AB9E}" destId="{65DD91A7-4EF7-4134-82A5-E3E8249C29F1}" srcOrd="0" destOrd="4" presId="urn:microsoft.com/office/officeart/2005/8/layout/list1"/>
    <dgm:cxn modelId="{54450995-5FD3-4899-A807-F35D4475BAA4}" type="presOf" srcId="{E7973F69-9D6F-4678-AC15-5D89CA643CA0}" destId="{65DD91A7-4EF7-4134-82A5-E3E8249C29F1}" srcOrd="0" destOrd="0" presId="urn:microsoft.com/office/officeart/2005/8/layout/list1"/>
    <dgm:cxn modelId="{604DB99C-11BA-46B0-81D8-DD530C12F340}" type="presOf" srcId="{BA65169F-0A70-410F-875C-9EAA6C363905}" destId="{4725B40C-B3DA-4004-8A4F-0A17B054C19B}" srcOrd="0" destOrd="0" presId="urn:microsoft.com/office/officeart/2005/8/layout/list1"/>
    <dgm:cxn modelId="{94975CB5-08FD-4B4A-BAAD-41D26B4BB2F2}" type="presOf" srcId="{939D8C40-9C62-409E-B015-1C31D4C1DE75}" destId="{65DD91A7-4EF7-4134-82A5-E3E8249C29F1}" srcOrd="0" destOrd="5" presId="urn:microsoft.com/office/officeart/2005/8/layout/list1"/>
    <dgm:cxn modelId="{3E3C18B7-BD0F-492A-90CE-B9097DC661EA}" type="presOf" srcId="{59292143-0107-435E-A503-E2B91A820775}" destId="{65DD91A7-4EF7-4134-82A5-E3E8249C29F1}" srcOrd="0" destOrd="2" presId="urn:microsoft.com/office/officeart/2005/8/layout/list1"/>
    <dgm:cxn modelId="{94E350BA-1B39-426D-93F4-5F51A9C4DB7B}" srcId="{BA65169F-0A70-410F-875C-9EAA6C363905}" destId="{939D8C40-9C62-409E-B015-1C31D4C1DE75}" srcOrd="3" destOrd="0" parTransId="{8EAFABBB-29F2-4546-A648-85795CBDF2D1}" sibTransId="{49EEBF43-E1D8-4BD9-A908-565678B5FBE0}"/>
    <dgm:cxn modelId="{9EC1ABC9-119E-423F-A129-1D67BD30CA10}" type="presOf" srcId="{A5603F30-AD95-445A-8E3D-3F11538FCFF5}" destId="{65DD91A7-4EF7-4134-82A5-E3E8249C29F1}" srcOrd="0" destOrd="1" presId="urn:microsoft.com/office/officeart/2005/8/layout/list1"/>
    <dgm:cxn modelId="{06CAA7E5-B3B2-4AC5-AE0C-B8833772B7B8}" srcId="{A5603F30-AD95-445A-8E3D-3F11538FCFF5}" destId="{A2C84462-C9DC-4842-B55B-1E22B5B15CA4}" srcOrd="1" destOrd="0" parTransId="{77AD2615-3141-4786-A041-6F8F497B02CE}" sibTransId="{032F5632-3196-4DE2-A135-12DC35C53AFA}"/>
    <dgm:cxn modelId="{8F9D69F7-61B4-476C-9B62-524CB0B25254}" srcId="{BA65169F-0A70-410F-875C-9EAA6C363905}" destId="{E7973F69-9D6F-4678-AC15-5D89CA643CA0}" srcOrd="0" destOrd="0" parTransId="{08106A15-3362-43C5-80CD-04AB9D00001C}" sibTransId="{CB0F3D3D-6C9B-4B42-9866-472440D5B06C}"/>
    <dgm:cxn modelId="{BD5972F8-0720-4742-B0C3-B2293F441D4E}" srcId="{1C2FD4A9-2D4B-446F-B72D-533DE11ADE23}" destId="{BA65169F-0A70-410F-875C-9EAA6C363905}" srcOrd="0" destOrd="0" parTransId="{A4334811-F5F3-4921-B734-1DD4301045EC}" sibTransId="{53041C86-EE3E-461A-9D1B-B81EEBBFDB7A}"/>
    <dgm:cxn modelId="{FB38A8FE-4A53-4B90-AC7A-4CD1CBC82D5D}" srcId="{A5603F30-AD95-445A-8E3D-3F11538FCFF5}" destId="{59292143-0107-435E-A503-E2B91A820775}" srcOrd="0" destOrd="0" parTransId="{07894803-7D4B-417D-893A-C3A3421C3DC4}" sibTransId="{A84E8BF1-EF9B-47D1-AAA5-42B34781EEB7}"/>
    <dgm:cxn modelId="{C2E36060-1BC2-4532-A919-F191222A2632}" type="presParOf" srcId="{AD076202-B573-4D32-B684-95DA09F0BE48}" destId="{C3FF6322-45BA-4D8E-B86A-820B3DA1D597}" srcOrd="0" destOrd="0" presId="urn:microsoft.com/office/officeart/2005/8/layout/list1"/>
    <dgm:cxn modelId="{A86E5066-0C40-47D0-AA05-267EB93F9E3B}" type="presParOf" srcId="{C3FF6322-45BA-4D8E-B86A-820B3DA1D597}" destId="{4725B40C-B3DA-4004-8A4F-0A17B054C19B}" srcOrd="0" destOrd="0" presId="urn:microsoft.com/office/officeart/2005/8/layout/list1"/>
    <dgm:cxn modelId="{47FE0DB0-7E22-4ACB-A8BD-D97587606165}" type="presParOf" srcId="{C3FF6322-45BA-4D8E-B86A-820B3DA1D597}" destId="{3E9600EA-8E18-40D4-85F4-14FAB8858104}" srcOrd="1" destOrd="0" presId="urn:microsoft.com/office/officeart/2005/8/layout/list1"/>
    <dgm:cxn modelId="{2CBA14C8-BB80-401F-97AC-403376B8D5E4}" type="presParOf" srcId="{AD076202-B573-4D32-B684-95DA09F0BE48}" destId="{DAFCE2F8-D1EA-4B09-BFA2-63565A688A10}" srcOrd="1" destOrd="0" presId="urn:microsoft.com/office/officeart/2005/8/layout/list1"/>
    <dgm:cxn modelId="{84D0407B-9D4D-41D8-8EC3-0740FD61F97B}" type="presParOf" srcId="{AD076202-B573-4D32-B684-95DA09F0BE48}" destId="{65DD91A7-4EF7-4134-82A5-E3E8249C29F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C2FD4A9-2D4B-446F-B72D-533DE11ADE23}"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en-US"/>
        </a:p>
      </dgm:t>
    </dgm:pt>
    <dgm:pt modelId="{AD076202-B573-4D32-B684-95DA09F0BE48}" type="pres">
      <dgm:prSet presAssocID="{1C2FD4A9-2D4B-446F-B72D-533DE11ADE23}" presName="linear" presStyleCnt="0">
        <dgm:presLayoutVars>
          <dgm:dir/>
          <dgm:animLvl val="lvl"/>
          <dgm:resizeHandles val="exact"/>
        </dgm:presLayoutVars>
      </dgm:prSet>
      <dgm:spPr/>
    </dgm:pt>
  </dgm:ptLst>
  <dgm:cxnLst>
    <dgm:cxn modelId="{F0056B74-CF9B-4E34-AA0A-DFF73125F656}" type="presOf" srcId="{1C2FD4A9-2D4B-446F-B72D-533DE11ADE23}" destId="{AD076202-B573-4D32-B684-95DA09F0BE48}" srcOrd="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C2FD4A9-2D4B-446F-B72D-533DE11ADE23}"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en-US"/>
        </a:p>
      </dgm:t>
    </dgm:pt>
    <dgm:pt modelId="{BA65169F-0A70-410F-875C-9EAA6C363905}">
      <dgm:prSet custT="1"/>
      <dgm:spPr/>
      <dgm:t>
        <a:bodyPr/>
        <a:lstStyle/>
        <a:p>
          <a:r>
            <a:rPr lang="en-US" sz="3200" b="1" dirty="0"/>
            <a:t>Purchases Between $25,000.01 – $100,000 (typically does not apply to construction as it is already covered in previous level above and if processed as above, SCBO ad isn’t necessarily needed)</a:t>
          </a:r>
          <a:endParaRPr lang="en-US" sz="3200" dirty="0"/>
        </a:p>
      </dgm:t>
    </dgm:pt>
    <dgm:pt modelId="{A4334811-F5F3-4921-B734-1DD4301045EC}" type="parTrans" cxnId="{BD5972F8-0720-4742-B0C3-B2293F441D4E}">
      <dgm:prSet/>
      <dgm:spPr/>
      <dgm:t>
        <a:bodyPr/>
        <a:lstStyle/>
        <a:p>
          <a:endParaRPr lang="en-US"/>
        </a:p>
      </dgm:t>
    </dgm:pt>
    <dgm:pt modelId="{53041C86-EE3E-461A-9D1B-B81EEBBFDB7A}" type="sibTrans" cxnId="{BD5972F8-0720-4742-B0C3-B2293F441D4E}">
      <dgm:prSet/>
      <dgm:spPr/>
      <dgm:t>
        <a:bodyPr/>
        <a:lstStyle/>
        <a:p>
          <a:endParaRPr lang="en-US"/>
        </a:p>
      </dgm:t>
    </dgm:pt>
    <dgm:pt modelId="{E7973F69-9D6F-4678-AC15-5D89CA643CA0}">
      <dgm:prSet custT="1"/>
      <dgm:spPr/>
      <dgm:t>
        <a:bodyPr/>
        <a:lstStyle/>
        <a:p>
          <a:pPr>
            <a:buNone/>
          </a:pPr>
          <a:endParaRPr lang="en-US" sz="2800" kern="1200" dirty="0"/>
        </a:p>
      </dgm:t>
    </dgm:pt>
    <dgm:pt modelId="{08106A15-3362-43C5-80CD-04AB9D00001C}" type="parTrans" cxnId="{8F9D69F7-61B4-476C-9B62-524CB0B25254}">
      <dgm:prSet/>
      <dgm:spPr/>
      <dgm:t>
        <a:bodyPr/>
        <a:lstStyle/>
        <a:p>
          <a:endParaRPr lang="en-US"/>
        </a:p>
      </dgm:t>
    </dgm:pt>
    <dgm:pt modelId="{CB0F3D3D-6C9B-4B42-9866-472440D5B06C}" type="sibTrans" cxnId="{8F9D69F7-61B4-476C-9B62-524CB0B25254}">
      <dgm:prSet/>
      <dgm:spPr/>
      <dgm:t>
        <a:bodyPr/>
        <a:lstStyle/>
        <a:p>
          <a:endParaRPr lang="en-US"/>
        </a:p>
      </dgm:t>
    </dgm:pt>
    <dgm:pt modelId="{D47265F0-6B2B-41FF-85BE-05141B0570D8}">
      <dgm:prSet custT="1"/>
      <dgm:spPr/>
      <dgm:t>
        <a:bodyPr/>
        <a:lstStyle/>
        <a:p>
          <a:pPr>
            <a:buFont typeface="Arial" panose="020B0604020202020204" pitchFamily="34" charset="0"/>
            <a:buChar char="•"/>
          </a:pPr>
          <a:endParaRPr lang="en-US" sz="2800" kern="1200" dirty="0"/>
        </a:p>
      </dgm:t>
    </dgm:pt>
    <dgm:pt modelId="{9EFE64A9-D1D1-4924-9753-2456B43D6121}" type="parTrans" cxnId="{655B57E9-A9D7-4AD7-8582-FE300332928F}">
      <dgm:prSet/>
      <dgm:spPr/>
      <dgm:t>
        <a:bodyPr/>
        <a:lstStyle/>
        <a:p>
          <a:endParaRPr lang="en-US"/>
        </a:p>
      </dgm:t>
    </dgm:pt>
    <dgm:pt modelId="{D89890DB-0F3A-49DF-8624-B41F4DAAA7EF}" type="sibTrans" cxnId="{655B57E9-A9D7-4AD7-8582-FE300332928F}">
      <dgm:prSet/>
      <dgm:spPr/>
      <dgm:t>
        <a:bodyPr/>
        <a:lstStyle/>
        <a:p>
          <a:endParaRPr lang="en-US"/>
        </a:p>
      </dgm:t>
    </dgm:pt>
    <dgm:pt modelId="{6E608D8C-0C64-4562-BC3F-B522E619AF3B}">
      <dgm:prSet custT="1"/>
      <dgm:spPr/>
      <dgm:t>
        <a:bodyPr/>
        <a:lstStyle/>
        <a:p>
          <a:endParaRPr lang="en-US" sz="2800" kern="1200" dirty="0"/>
        </a:p>
      </dgm:t>
    </dgm:pt>
    <dgm:pt modelId="{AB20043F-0BE8-4214-86D4-965D2EF28582}" type="parTrans" cxnId="{DC3C5903-5F73-4F8B-905F-1D11F4FDD09F}">
      <dgm:prSet/>
      <dgm:spPr/>
      <dgm:t>
        <a:bodyPr/>
        <a:lstStyle/>
        <a:p>
          <a:endParaRPr lang="en-US"/>
        </a:p>
      </dgm:t>
    </dgm:pt>
    <dgm:pt modelId="{DC805338-E222-4F42-B49B-C3EC6CA64BBD}" type="sibTrans" cxnId="{DC3C5903-5F73-4F8B-905F-1D11F4FDD09F}">
      <dgm:prSet/>
      <dgm:spPr/>
      <dgm:t>
        <a:bodyPr/>
        <a:lstStyle/>
        <a:p>
          <a:endParaRPr lang="en-US"/>
        </a:p>
      </dgm:t>
    </dgm:pt>
    <dgm:pt modelId="{7576A059-B85C-4172-B691-C42D98BE231D}">
      <dgm:prSet custT="1"/>
      <dgm:spPr/>
      <dgm:t>
        <a:bodyPr/>
        <a:lstStyle/>
        <a:p>
          <a:pPr>
            <a:buFont typeface="Arial" panose="020B0604020202020204" pitchFamily="34" charset="0"/>
            <a:buChar char="•"/>
          </a:pPr>
          <a:r>
            <a:rPr lang="en-US" sz="2800" dirty="0"/>
            <a:t>Must be publicly advertised in SCBO.</a:t>
          </a:r>
        </a:p>
      </dgm:t>
    </dgm:pt>
    <dgm:pt modelId="{F2B04AC4-32C8-47C7-A289-1D8828B0FAB6}" type="parTrans" cxnId="{5830BFBB-8528-4627-A87A-37A9CBB63F3A}">
      <dgm:prSet/>
      <dgm:spPr/>
      <dgm:t>
        <a:bodyPr/>
        <a:lstStyle/>
        <a:p>
          <a:endParaRPr lang="en-US"/>
        </a:p>
      </dgm:t>
    </dgm:pt>
    <dgm:pt modelId="{B9C161F7-7FB6-47C6-BDC0-0F4342C32C46}" type="sibTrans" cxnId="{5830BFBB-8528-4627-A87A-37A9CBB63F3A}">
      <dgm:prSet/>
      <dgm:spPr/>
      <dgm:t>
        <a:bodyPr/>
        <a:lstStyle/>
        <a:p>
          <a:endParaRPr lang="en-US"/>
        </a:p>
      </dgm:t>
    </dgm:pt>
    <dgm:pt modelId="{27DADB9A-5852-4B32-80B6-C8951DEDACDC}">
      <dgm:prSet custT="1"/>
      <dgm:spPr/>
      <dgm:t>
        <a:bodyPr/>
        <a:lstStyle/>
        <a:p>
          <a:pPr>
            <a:buFont typeface="Arial" panose="020B0604020202020204" pitchFamily="34" charset="0"/>
            <a:buChar char="•"/>
          </a:pPr>
          <a:r>
            <a:rPr lang="en-US" sz="2800" dirty="0"/>
            <a:t>Minimum 7 calendar day notice before due date.</a:t>
          </a:r>
        </a:p>
      </dgm:t>
    </dgm:pt>
    <dgm:pt modelId="{1BEC9A2D-E429-4EBD-959A-D516C0B6047F}" type="parTrans" cxnId="{647A4A7C-935E-4605-8676-6A5F2EEEAF19}">
      <dgm:prSet/>
      <dgm:spPr/>
      <dgm:t>
        <a:bodyPr/>
        <a:lstStyle/>
        <a:p>
          <a:endParaRPr lang="en-US"/>
        </a:p>
      </dgm:t>
    </dgm:pt>
    <dgm:pt modelId="{49C24782-35E1-440F-8B5B-9420C08464C5}" type="sibTrans" cxnId="{647A4A7C-935E-4605-8676-6A5F2EEEAF19}">
      <dgm:prSet/>
      <dgm:spPr/>
      <dgm:t>
        <a:bodyPr/>
        <a:lstStyle/>
        <a:p>
          <a:endParaRPr lang="en-US"/>
        </a:p>
      </dgm:t>
    </dgm:pt>
    <dgm:pt modelId="{BB10AA74-F5CC-4A16-9CFD-EF2DE4944B53}">
      <dgm:prSet custT="1"/>
      <dgm:spPr/>
      <dgm:t>
        <a:bodyPr/>
        <a:lstStyle/>
        <a:p>
          <a:pPr>
            <a:buFont typeface="Arial" panose="020B0604020202020204" pitchFamily="34" charset="0"/>
            <a:buChar char="•"/>
          </a:pPr>
          <a:r>
            <a:rPr lang="en-US" sz="2800" dirty="0"/>
            <a:t>Advertisement must include: </a:t>
          </a:r>
        </a:p>
      </dgm:t>
    </dgm:pt>
    <dgm:pt modelId="{420222B3-FBF8-4C47-A24D-4E32E58451D9}" type="parTrans" cxnId="{1FBA67AA-5F36-4D22-994E-2969FBF99087}">
      <dgm:prSet/>
      <dgm:spPr/>
      <dgm:t>
        <a:bodyPr/>
        <a:lstStyle/>
        <a:p>
          <a:endParaRPr lang="en-US"/>
        </a:p>
      </dgm:t>
    </dgm:pt>
    <dgm:pt modelId="{2DA00C0A-2337-4386-9A93-EB08A2F64A81}" type="sibTrans" cxnId="{1FBA67AA-5F36-4D22-994E-2969FBF99087}">
      <dgm:prSet/>
      <dgm:spPr/>
      <dgm:t>
        <a:bodyPr/>
        <a:lstStyle/>
        <a:p>
          <a:endParaRPr lang="en-US"/>
        </a:p>
      </dgm:t>
    </dgm:pt>
    <dgm:pt modelId="{7AC45B57-E49B-45B3-A795-80B97AC28C05}">
      <dgm:prSet custT="1"/>
      <dgm:spPr/>
      <dgm:t>
        <a:bodyPr/>
        <a:lstStyle/>
        <a:p>
          <a:pPr>
            <a:buFont typeface="Courier New" panose="02070309020205020404" pitchFamily="49" charset="0"/>
            <a:buChar char="o"/>
          </a:pPr>
          <a:r>
            <a:rPr lang="en-US" sz="2800" dirty="0"/>
            <a:t>Description of the goods/services</a:t>
          </a:r>
        </a:p>
      </dgm:t>
    </dgm:pt>
    <dgm:pt modelId="{504A6F07-1A03-4632-88AC-B63B7E5171CB}" type="parTrans" cxnId="{B6DD0139-3764-4DB5-AB8F-43A0BBA97058}">
      <dgm:prSet/>
      <dgm:spPr/>
      <dgm:t>
        <a:bodyPr/>
        <a:lstStyle/>
        <a:p>
          <a:endParaRPr lang="en-US"/>
        </a:p>
      </dgm:t>
    </dgm:pt>
    <dgm:pt modelId="{412F53D2-1320-458A-9311-609604D5C283}" type="sibTrans" cxnId="{B6DD0139-3764-4DB5-AB8F-43A0BBA97058}">
      <dgm:prSet/>
      <dgm:spPr/>
      <dgm:t>
        <a:bodyPr/>
        <a:lstStyle/>
        <a:p>
          <a:endParaRPr lang="en-US"/>
        </a:p>
      </dgm:t>
    </dgm:pt>
    <dgm:pt modelId="{FBD039CE-2397-4085-94A5-05481865821D}">
      <dgm:prSet custT="1"/>
      <dgm:spPr/>
      <dgm:t>
        <a:bodyPr/>
        <a:lstStyle/>
        <a:p>
          <a:pPr>
            <a:buFont typeface="Courier New" panose="02070309020205020404" pitchFamily="49" charset="0"/>
            <a:buChar char="o"/>
          </a:pPr>
          <a:r>
            <a:rPr lang="en-US" sz="2800" dirty="0"/>
            <a:t>How to obtain the solicitation/quote request</a:t>
          </a:r>
        </a:p>
      </dgm:t>
    </dgm:pt>
    <dgm:pt modelId="{0559B7A2-B559-4846-AF6E-17316DEB922E}" type="parTrans" cxnId="{804D1F8D-D2F3-4276-A7F4-7FCF2CE504B7}">
      <dgm:prSet/>
      <dgm:spPr/>
      <dgm:t>
        <a:bodyPr/>
        <a:lstStyle/>
        <a:p>
          <a:endParaRPr lang="en-US"/>
        </a:p>
      </dgm:t>
    </dgm:pt>
    <dgm:pt modelId="{A27F3B78-CB9A-44F9-A5C1-70EEC9641EF4}" type="sibTrans" cxnId="{804D1F8D-D2F3-4276-A7F4-7FCF2CE504B7}">
      <dgm:prSet/>
      <dgm:spPr/>
      <dgm:t>
        <a:bodyPr/>
        <a:lstStyle/>
        <a:p>
          <a:endParaRPr lang="en-US"/>
        </a:p>
      </dgm:t>
    </dgm:pt>
    <dgm:pt modelId="{CA75B5BF-C941-45FE-8532-C47014EAAF96}">
      <dgm:prSet custT="1"/>
      <dgm:spPr/>
      <dgm:t>
        <a:bodyPr/>
        <a:lstStyle/>
        <a:p>
          <a:pPr>
            <a:buFont typeface="Courier New" panose="02070309020205020404" pitchFamily="49" charset="0"/>
            <a:buChar char="o"/>
          </a:pPr>
          <a:r>
            <a:rPr lang="en-US" sz="2800" dirty="0"/>
            <a:t>Response deadline</a:t>
          </a:r>
        </a:p>
      </dgm:t>
    </dgm:pt>
    <dgm:pt modelId="{95349523-4286-4D24-A25A-7BDFD15A502A}" type="parTrans" cxnId="{9DD911D2-1491-46ED-8464-31BC3CE93832}">
      <dgm:prSet/>
      <dgm:spPr/>
      <dgm:t>
        <a:bodyPr/>
        <a:lstStyle/>
        <a:p>
          <a:endParaRPr lang="en-US"/>
        </a:p>
      </dgm:t>
    </dgm:pt>
    <dgm:pt modelId="{FCBF420A-C21C-4987-AE27-2F3E66328D58}" type="sibTrans" cxnId="{9DD911D2-1491-46ED-8464-31BC3CE93832}">
      <dgm:prSet/>
      <dgm:spPr/>
      <dgm:t>
        <a:bodyPr/>
        <a:lstStyle/>
        <a:p>
          <a:endParaRPr lang="en-US"/>
        </a:p>
      </dgm:t>
    </dgm:pt>
    <dgm:pt modelId="{BD28CCFB-99A2-4B84-91A4-6B15F0189F00}">
      <dgm:prSet custT="1"/>
      <dgm:spPr/>
      <dgm:t>
        <a:bodyPr/>
        <a:lstStyle/>
        <a:p>
          <a:pPr>
            <a:buFont typeface="Courier New" panose="02070309020205020404" pitchFamily="49" charset="0"/>
            <a:buChar char="o"/>
          </a:pPr>
          <a:r>
            <a:rPr lang="en-US" sz="2800" dirty="0"/>
            <a:t>Delivery location (email, mail, SCEIS, etc.)</a:t>
          </a:r>
        </a:p>
      </dgm:t>
    </dgm:pt>
    <dgm:pt modelId="{4D13FDCB-5E9E-4E94-94F4-3A35F29479E1}" type="parTrans" cxnId="{B6957FEB-8CA4-4974-95DB-619577E373BB}">
      <dgm:prSet/>
      <dgm:spPr/>
      <dgm:t>
        <a:bodyPr/>
        <a:lstStyle/>
        <a:p>
          <a:endParaRPr lang="en-US"/>
        </a:p>
      </dgm:t>
    </dgm:pt>
    <dgm:pt modelId="{F0045127-C642-41BC-8AA2-73992B979977}" type="sibTrans" cxnId="{B6957FEB-8CA4-4974-95DB-619577E373BB}">
      <dgm:prSet/>
      <dgm:spPr/>
      <dgm:t>
        <a:bodyPr/>
        <a:lstStyle/>
        <a:p>
          <a:endParaRPr lang="en-US"/>
        </a:p>
      </dgm:t>
    </dgm:pt>
    <dgm:pt modelId="{A687236D-0BC0-4CA6-9A0C-308192C6EDB8}">
      <dgm:prSet custT="1"/>
      <dgm:spPr/>
      <dgm:t>
        <a:bodyPr/>
        <a:lstStyle/>
        <a:p>
          <a:pPr>
            <a:buFont typeface="Arial" panose="020B0604020202020204" pitchFamily="34" charset="0"/>
            <a:buChar char="•"/>
          </a:pPr>
          <a:r>
            <a:rPr lang="en-US" sz="2800" dirty="0"/>
            <a:t>Award to lowest responsive and responsible source.</a:t>
          </a:r>
        </a:p>
      </dgm:t>
    </dgm:pt>
    <dgm:pt modelId="{3067647F-8398-4949-8176-1FCA841087D7}" type="parTrans" cxnId="{77AD5164-9C92-4556-B113-57D01C21BBF3}">
      <dgm:prSet/>
      <dgm:spPr/>
      <dgm:t>
        <a:bodyPr/>
        <a:lstStyle/>
        <a:p>
          <a:endParaRPr lang="en-US"/>
        </a:p>
      </dgm:t>
    </dgm:pt>
    <dgm:pt modelId="{1DE54619-66C3-4005-910E-D792E5605C50}" type="sibTrans" cxnId="{77AD5164-9C92-4556-B113-57D01C21BBF3}">
      <dgm:prSet/>
      <dgm:spPr/>
      <dgm:t>
        <a:bodyPr/>
        <a:lstStyle/>
        <a:p>
          <a:endParaRPr lang="en-US"/>
        </a:p>
      </dgm:t>
    </dgm:pt>
    <dgm:pt modelId="{81439F2A-76E3-4091-BD9E-6B72DD3AA29E}">
      <dgm:prSet custT="1"/>
      <dgm:spPr/>
      <dgm:t>
        <a:bodyPr/>
        <a:lstStyle/>
        <a:p>
          <a:pPr>
            <a:buFont typeface="Arial" panose="020B0604020202020204" pitchFamily="34" charset="0"/>
            <a:buChar char="•"/>
          </a:pPr>
          <a:endParaRPr lang="en-US" sz="2800" kern="1200" dirty="0"/>
        </a:p>
      </dgm:t>
    </dgm:pt>
    <dgm:pt modelId="{F5B11567-6977-4211-BF5E-2E7B6CA5FDA2}" type="parTrans" cxnId="{81D0E95E-F1C0-4D04-9B0A-36D2F595075A}">
      <dgm:prSet/>
      <dgm:spPr/>
      <dgm:t>
        <a:bodyPr/>
        <a:lstStyle/>
        <a:p>
          <a:endParaRPr lang="en-US"/>
        </a:p>
      </dgm:t>
    </dgm:pt>
    <dgm:pt modelId="{37372496-ABE8-4984-92FA-1761BE19B164}" type="sibTrans" cxnId="{81D0E95E-F1C0-4D04-9B0A-36D2F595075A}">
      <dgm:prSet/>
      <dgm:spPr/>
      <dgm:t>
        <a:bodyPr/>
        <a:lstStyle/>
        <a:p>
          <a:endParaRPr lang="en-US"/>
        </a:p>
      </dgm:t>
    </dgm:pt>
    <dgm:pt modelId="{AD076202-B573-4D32-B684-95DA09F0BE48}" type="pres">
      <dgm:prSet presAssocID="{1C2FD4A9-2D4B-446F-B72D-533DE11ADE23}" presName="linear" presStyleCnt="0">
        <dgm:presLayoutVars>
          <dgm:dir/>
          <dgm:animLvl val="lvl"/>
          <dgm:resizeHandles val="exact"/>
        </dgm:presLayoutVars>
      </dgm:prSet>
      <dgm:spPr/>
    </dgm:pt>
    <dgm:pt modelId="{C3FF6322-45BA-4D8E-B86A-820B3DA1D597}" type="pres">
      <dgm:prSet presAssocID="{BA65169F-0A70-410F-875C-9EAA6C363905}" presName="parentLin" presStyleCnt="0"/>
      <dgm:spPr/>
    </dgm:pt>
    <dgm:pt modelId="{4725B40C-B3DA-4004-8A4F-0A17B054C19B}" type="pres">
      <dgm:prSet presAssocID="{BA65169F-0A70-410F-875C-9EAA6C363905}" presName="parentLeftMargin" presStyleLbl="node1" presStyleIdx="0" presStyleCnt="1"/>
      <dgm:spPr/>
    </dgm:pt>
    <dgm:pt modelId="{3E9600EA-8E18-40D4-85F4-14FAB8858104}" type="pres">
      <dgm:prSet presAssocID="{BA65169F-0A70-410F-875C-9EAA6C363905}" presName="parentText" presStyleLbl="node1" presStyleIdx="0" presStyleCnt="1" custScaleX="146420" custScaleY="1598667" custLinFactNeighborX="-71364" custLinFactNeighborY="-47390">
        <dgm:presLayoutVars>
          <dgm:chMax val="0"/>
          <dgm:bulletEnabled val="1"/>
        </dgm:presLayoutVars>
      </dgm:prSet>
      <dgm:spPr/>
    </dgm:pt>
    <dgm:pt modelId="{DAFCE2F8-D1EA-4B09-BFA2-63565A688A10}" type="pres">
      <dgm:prSet presAssocID="{BA65169F-0A70-410F-875C-9EAA6C363905}" presName="negativeSpace" presStyleCnt="0"/>
      <dgm:spPr/>
    </dgm:pt>
    <dgm:pt modelId="{65DD91A7-4EF7-4134-82A5-E3E8249C29F1}" type="pres">
      <dgm:prSet presAssocID="{BA65169F-0A70-410F-875C-9EAA6C363905}" presName="childText" presStyleLbl="conFgAcc1" presStyleIdx="0" presStyleCnt="1" custScaleY="101013" custLinFactY="-11954" custLinFactNeighborY="-100000">
        <dgm:presLayoutVars>
          <dgm:bulletEnabled val="1"/>
        </dgm:presLayoutVars>
      </dgm:prSet>
      <dgm:spPr/>
    </dgm:pt>
  </dgm:ptLst>
  <dgm:cxnLst>
    <dgm:cxn modelId="{DC3C5903-5F73-4F8B-905F-1D11F4FDD09F}" srcId="{BA65169F-0A70-410F-875C-9EAA6C363905}" destId="{6E608D8C-0C64-4562-BC3F-B522E619AF3B}" srcOrd="1" destOrd="0" parTransId="{AB20043F-0BE8-4214-86D4-965D2EF28582}" sibTransId="{DC805338-E222-4F42-B49B-C3EC6CA64BBD}"/>
    <dgm:cxn modelId="{1D38E32B-766E-42A3-BD01-D9E80F020899}" type="presOf" srcId="{81439F2A-76E3-4091-BD9E-6B72DD3AA29E}" destId="{65DD91A7-4EF7-4134-82A5-E3E8249C29F1}" srcOrd="0" destOrd="10" presId="urn:microsoft.com/office/officeart/2005/8/layout/list1"/>
    <dgm:cxn modelId="{7E3BAE35-1BEA-4ECE-91EB-976D86E6D579}" type="presOf" srcId="{7AC45B57-E49B-45B3-A795-80B97AC28C05}" destId="{65DD91A7-4EF7-4134-82A5-E3E8249C29F1}" srcOrd="0" destOrd="5" presId="urn:microsoft.com/office/officeart/2005/8/layout/list1"/>
    <dgm:cxn modelId="{B6DD0139-3764-4DB5-AB8F-43A0BBA97058}" srcId="{BB10AA74-F5CC-4A16-9CFD-EF2DE4944B53}" destId="{7AC45B57-E49B-45B3-A795-80B97AC28C05}" srcOrd="0" destOrd="0" parTransId="{504A6F07-1A03-4632-88AC-B63B7E5171CB}" sibTransId="{412F53D2-1320-458A-9311-609604D5C283}"/>
    <dgm:cxn modelId="{CEC09A3A-15FD-4FF0-82D2-2ACD756A3951}" type="presOf" srcId="{BD28CCFB-99A2-4B84-91A4-6B15F0189F00}" destId="{65DD91A7-4EF7-4134-82A5-E3E8249C29F1}" srcOrd="0" destOrd="8" presId="urn:microsoft.com/office/officeart/2005/8/layout/list1"/>
    <dgm:cxn modelId="{4396525B-D083-4E00-B41C-9C8D7FD07B8B}" type="presOf" srcId="{6E608D8C-0C64-4562-BC3F-B522E619AF3B}" destId="{65DD91A7-4EF7-4134-82A5-E3E8249C29F1}" srcOrd="0" destOrd="11" presId="urn:microsoft.com/office/officeart/2005/8/layout/list1"/>
    <dgm:cxn modelId="{81D0E95E-F1C0-4D04-9B0A-36D2F595075A}" srcId="{E7973F69-9D6F-4678-AC15-5D89CA643CA0}" destId="{81439F2A-76E3-4091-BD9E-6B72DD3AA29E}" srcOrd="1" destOrd="0" parTransId="{F5B11567-6977-4211-BF5E-2E7B6CA5FDA2}" sibTransId="{37372496-ABE8-4984-92FA-1761BE19B164}"/>
    <dgm:cxn modelId="{D587BC43-0709-4FBB-86EA-4C5406943501}" type="presOf" srcId="{A687236D-0BC0-4CA6-9A0C-308192C6EDB8}" destId="{65DD91A7-4EF7-4134-82A5-E3E8249C29F1}" srcOrd="0" destOrd="9" presId="urn:microsoft.com/office/officeart/2005/8/layout/list1"/>
    <dgm:cxn modelId="{77AD5164-9C92-4556-B113-57D01C21BBF3}" srcId="{D47265F0-6B2B-41FF-85BE-05141B0570D8}" destId="{A687236D-0BC0-4CA6-9A0C-308192C6EDB8}" srcOrd="3" destOrd="0" parTransId="{3067647F-8398-4949-8176-1FCA841087D7}" sibTransId="{1DE54619-66C3-4005-910E-D792E5605C50}"/>
    <dgm:cxn modelId="{52D08E6B-8E8E-419C-82FA-7A2235355F61}" type="presOf" srcId="{D47265F0-6B2B-41FF-85BE-05141B0570D8}" destId="{65DD91A7-4EF7-4134-82A5-E3E8249C29F1}" srcOrd="0" destOrd="1" presId="urn:microsoft.com/office/officeart/2005/8/layout/list1"/>
    <dgm:cxn modelId="{F0056B74-CF9B-4E34-AA0A-DFF73125F656}" type="presOf" srcId="{1C2FD4A9-2D4B-446F-B72D-533DE11ADE23}" destId="{AD076202-B573-4D32-B684-95DA09F0BE48}" srcOrd="0" destOrd="0" presId="urn:microsoft.com/office/officeart/2005/8/layout/list1"/>
    <dgm:cxn modelId="{12549E54-571E-4B39-8EAC-E641D2A5BDEB}" type="presOf" srcId="{BA65169F-0A70-410F-875C-9EAA6C363905}" destId="{3E9600EA-8E18-40D4-85F4-14FAB8858104}" srcOrd="1" destOrd="0" presId="urn:microsoft.com/office/officeart/2005/8/layout/list1"/>
    <dgm:cxn modelId="{5E6E517B-31B9-47FA-BA0E-FD8906D80446}" type="presOf" srcId="{FBD039CE-2397-4085-94A5-05481865821D}" destId="{65DD91A7-4EF7-4134-82A5-E3E8249C29F1}" srcOrd="0" destOrd="6" presId="urn:microsoft.com/office/officeart/2005/8/layout/list1"/>
    <dgm:cxn modelId="{647A4A7C-935E-4605-8676-6A5F2EEEAF19}" srcId="{D47265F0-6B2B-41FF-85BE-05141B0570D8}" destId="{27DADB9A-5852-4B32-80B6-C8951DEDACDC}" srcOrd="1" destOrd="0" parTransId="{1BEC9A2D-E429-4EBD-959A-D516C0B6047F}" sibTransId="{49C24782-35E1-440F-8B5B-9420C08464C5}"/>
    <dgm:cxn modelId="{804D1F8D-D2F3-4276-A7F4-7FCF2CE504B7}" srcId="{BB10AA74-F5CC-4A16-9CFD-EF2DE4944B53}" destId="{FBD039CE-2397-4085-94A5-05481865821D}" srcOrd="1" destOrd="0" parTransId="{0559B7A2-B559-4846-AF6E-17316DEB922E}" sibTransId="{A27F3B78-CB9A-44F9-A5C1-70EEC9641EF4}"/>
    <dgm:cxn modelId="{58783292-9325-4ED8-89BD-0982C746C354}" type="presOf" srcId="{CA75B5BF-C941-45FE-8532-C47014EAAF96}" destId="{65DD91A7-4EF7-4134-82A5-E3E8249C29F1}" srcOrd="0" destOrd="7" presId="urn:microsoft.com/office/officeart/2005/8/layout/list1"/>
    <dgm:cxn modelId="{54450995-5FD3-4899-A807-F35D4475BAA4}" type="presOf" srcId="{E7973F69-9D6F-4678-AC15-5D89CA643CA0}" destId="{65DD91A7-4EF7-4134-82A5-E3E8249C29F1}" srcOrd="0" destOrd="0" presId="urn:microsoft.com/office/officeart/2005/8/layout/list1"/>
    <dgm:cxn modelId="{604DB99C-11BA-46B0-81D8-DD530C12F340}" type="presOf" srcId="{BA65169F-0A70-410F-875C-9EAA6C363905}" destId="{4725B40C-B3DA-4004-8A4F-0A17B054C19B}" srcOrd="0" destOrd="0" presId="urn:microsoft.com/office/officeart/2005/8/layout/list1"/>
    <dgm:cxn modelId="{48D6B0A0-7B15-49F2-A358-17A29CD32D4A}" type="presOf" srcId="{27DADB9A-5852-4B32-80B6-C8951DEDACDC}" destId="{65DD91A7-4EF7-4134-82A5-E3E8249C29F1}" srcOrd="0" destOrd="3" presId="urn:microsoft.com/office/officeart/2005/8/layout/list1"/>
    <dgm:cxn modelId="{1FBA67AA-5F36-4D22-994E-2969FBF99087}" srcId="{D47265F0-6B2B-41FF-85BE-05141B0570D8}" destId="{BB10AA74-F5CC-4A16-9CFD-EF2DE4944B53}" srcOrd="2" destOrd="0" parTransId="{420222B3-FBF8-4C47-A24D-4E32E58451D9}" sibTransId="{2DA00C0A-2337-4386-9A93-EB08A2F64A81}"/>
    <dgm:cxn modelId="{A000A2B4-8783-4225-A3C4-AB6D6CA1805D}" type="presOf" srcId="{BB10AA74-F5CC-4A16-9CFD-EF2DE4944B53}" destId="{65DD91A7-4EF7-4134-82A5-E3E8249C29F1}" srcOrd="0" destOrd="4" presId="urn:microsoft.com/office/officeart/2005/8/layout/list1"/>
    <dgm:cxn modelId="{5830BFBB-8528-4627-A87A-37A9CBB63F3A}" srcId="{D47265F0-6B2B-41FF-85BE-05141B0570D8}" destId="{7576A059-B85C-4172-B691-C42D98BE231D}" srcOrd="0" destOrd="0" parTransId="{F2B04AC4-32C8-47C7-A289-1D8828B0FAB6}" sibTransId="{B9C161F7-7FB6-47C6-BDC0-0F4342C32C46}"/>
    <dgm:cxn modelId="{9DD911D2-1491-46ED-8464-31BC3CE93832}" srcId="{BB10AA74-F5CC-4A16-9CFD-EF2DE4944B53}" destId="{CA75B5BF-C941-45FE-8532-C47014EAAF96}" srcOrd="2" destOrd="0" parTransId="{95349523-4286-4D24-A25A-7BDFD15A502A}" sibTransId="{FCBF420A-C21C-4987-AE27-2F3E66328D58}"/>
    <dgm:cxn modelId="{655B57E9-A9D7-4AD7-8582-FE300332928F}" srcId="{E7973F69-9D6F-4678-AC15-5D89CA643CA0}" destId="{D47265F0-6B2B-41FF-85BE-05141B0570D8}" srcOrd="0" destOrd="0" parTransId="{9EFE64A9-D1D1-4924-9753-2456B43D6121}" sibTransId="{D89890DB-0F3A-49DF-8624-B41F4DAAA7EF}"/>
    <dgm:cxn modelId="{B6957FEB-8CA4-4974-95DB-619577E373BB}" srcId="{BB10AA74-F5CC-4A16-9CFD-EF2DE4944B53}" destId="{BD28CCFB-99A2-4B84-91A4-6B15F0189F00}" srcOrd="3" destOrd="0" parTransId="{4D13FDCB-5E9E-4E94-94F4-3A35F29479E1}" sibTransId="{F0045127-C642-41BC-8AA2-73992B979977}"/>
    <dgm:cxn modelId="{7FA5E3EB-33F7-4152-AE44-80A83CA0D7BB}" type="presOf" srcId="{7576A059-B85C-4172-B691-C42D98BE231D}" destId="{65DD91A7-4EF7-4134-82A5-E3E8249C29F1}" srcOrd="0" destOrd="2" presId="urn:microsoft.com/office/officeart/2005/8/layout/list1"/>
    <dgm:cxn modelId="{8F9D69F7-61B4-476C-9B62-524CB0B25254}" srcId="{BA65169F-0A70-410F-875C-9EAA6C363905}" destId="{E7973F69-9D6F-4678-AC15-5D89CA643CA0}" srcOrd="0" destOrd="0" parTransId="{08106A15-3362-43C5-80CD-04AB9D00001C}" sibTransId="{CB0F3D3D-6C9B-4B42-9866-472440D5B06C}"/>
    <dgm:cxn modelId="{BD5972F8-0720-4742-B0C3-B2293F441D4E}" srcId="{1C2FD4A9-2D4B-446F-B72D-533DE11ADE23}" destId="{BA65169F-0A70-410F-875C-9EAA6C363905}" srcOrd="0" destOrd="0" parTransId="{A4334811-F5F3-4921-B734-1DD4301045EC}" sibTransId="{53041C86-EE3E-461A-9D1B-B81EEBBFDB7A}"/>
    <dgm:cxn modelId="{C2E36060-1BC2-4532-A919-F191222A2632}" type="presParOf" srcId="{AD076202-B573-4D32-B684-95DA09F0BE48}" destId="{C3FF6322-45BA-4D8E-B86A-820B3DA1D597}" srcOrd="0" destOrd="0" presId="urn:microsoft.com/office/officeart/2005/8/layout/list1"/>
    <dgm:cxn modelId="{A86E5066-0C40-47D0-AA05-267EB93F9E3B}" type="presParOf" srcId="{C3FF6322-45BA-4D8E-B86A-820B3DA1D597}" destId="{4725B40C-B3DA-4004-8A4F-0A17B054C19B}" srcOrd="0" destOrd="0" presId="urn:microsoft.com/office/officeart/2005/8/layout/list1"/>
    <dgm:cxn modelId="{47FE0DB0-7E22-4ACB-A8BD-D97587606165}" type="presParOf" srcId="{C3FF6322-45BA-4D8E-B86A-820B3DA1D597}" destId="{3E9600EA-8E18-40D4-85F4-14FAB8858104}" srcOrd="1" destOrd="0" presId="urn:microsoft.com/office/officeart/2005/8/layout/list1"/>
    <dgm:cxn modelId="{2CBA14C8-BB80-401F-97AC-403376B8D5E4}" type="presParOf" srcId="{AD076202-B573-4D32-B684-95DA09F0BE48}" destId="{DAFCE2F8-D1EA-4B09-BFA2-63565A688A10}" srcOrd="1" destOrd="0" presId="urn:microsoft.com/office/officeart/2005/8/layout/list1"/>
    <dgm:cxn modelId="{84D0407B-9D4D-41D8-8EC3-0740FD61F97B}" type="presParOf" srcId="{AD076202-B573-4D32-B684-95DA09F0BE48}" destId="{65DD91A7-4EF7-4134-82A5-E3E8249C29F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C2FD4A9-2D4B-446F-B72D-533DE11ADE23}" type="doc">
      <dgm:prSet loTypeId="urn:microsoft.com/office/officeart/2005/8/layout/list1" loCatId="list" qsTypeId="urn:microsoft.com/office/officeart/2005/8/quickstyle/simple2" qsCatId="simple" csTypeId="urn:microsoft.com/office/officeart/2005/8/colors/accent1_2" csCatId="accent1" phldr="1"/>
      <dgm:spPr/>
      <dgm:t>
        <a:bodyPr/>
        <a:lstStyle/>
        <a:p>
          <a:endParaRPr lang="en-US"/>
        </a:p>
      </dgm:t>
    </dgm:pt>
    <dgm:pt modelId="{BA65169F-0A70-410F-875C-9EAA6C363905}">
      <dgm:prSet custT="1"/>
      <dgm:spPr/>
      <dgm:t>
        <a:bodyPr/>
        <a:lstStyle/>
        <a:p>
          <a:r>
            <a:rPr lang="en-US" sz="6600" b="1" dirty="0"/>
            <a:t>Over $100,000</a:t>
          </a:r>
          <a:endParaRPr lang="en-US" sz="6600" dirty="0"/>
        </a:p>
      </dgm:t>
    </dgm:pt>
    <dgm:pt modelId="{A4334811-F5F3-4921-B734-1DD4301045EC}" type="parTrans" cxnId="{BD5972F8-0720-4742-B0C3-B2293F441D4E}">
      <dgm:prSet/>
      <dgm:spPr/>
      <dgm:t>
        <a:bodyPr/>
        <a:lstStyle/>
        <a:p>
          <a:endParaRPr lang="en-US"/>
        </a:p>
      </dgm:t>
    </dgm:pt>
    <dgm:pt modelId="{53041C86-EE3E-461A-9D1B-B81EEBBFDB7A}" type="sibTrans" cxnId="{BD5972F8-0720-4742-B0C3-B2293F441D4E}">
      <dgm:prSet/>
      <dgm:spPr/>
      <dgm:t>
        <a:bodyPr/>
        <a:lstStyle/>
        <a:p>
          <a:endParaRPr lang="en-US"/>
        </a:p>
      </dgm:t>
    </dgm:pt>
    <dgm:pt modelId="{E7973F69-9D6F-4678-AC15-5D89CA643CA0}">
      <dgm:prSet custT="1"/>
      <dgm:spPr/>
      <dgm:t>
        <a:bodyPr/>
        <a:lstStyle/>
        <a:p>
          <a:endParaRPr lang="en-US" sz="3200" dirty="0"/>
        </a:p>
      </dgm:t>
    </dgm:pt>
    <dgm:pt modelId="{08106A15-3362-43C5-80CD-04AB9D00001C}" type="parTrans" cxnId="{8F9D69F7-61B4-476C-9B62-524CB0B25254}">
      <dgm:prSet/>
      <dgm:spPr/>
      <dgm:t>
        <a:bodyPr/>
        <a:lstStyle/>
        <a:p>
          <a:endParaRPr lang="en-US"/>
        </a:p>
      </dgm:t>
    </dgm:pt>
    <dgm:pt modelId="{CB0F3D3D-6C9B-4B42-9866-472440D5B06C}" type="sibTrans" cxnId="{8F9D69F7-61B4-476C-9B62-524CB0B25254}">
      <dgm:prSet/>
      <dgm:spPr/>
      <dgm:t>
        <a:bodyPr/>
        <a:lstStyle/>
        <a:p>
          <a:endParaRPr lang="en-US"/>
        </a:p>
      </dgm:t>
    </dgm:pt>
    <dgm:pt modelId="{3897E6FB-0688-4A4D-A2F7-67F846162E94}">
      <dgm:prSet custT="1"/>
      <dgm:spPr/>
      <dgm:t>
        <a:bodyPr/>
        <a:lstStyle/>
        <a:p>
          <a:pPr>
            <a:buFont typeface="Arial" panose="020B0604020202020204" pitchFamily="34" charset="0"/>
            <a:buChar char="•"/>
          </a:pPr>
          <a:endParaRPr lang="en-US" sz="3200" dirty="0"/>
        </a:p>
      </dgm:t>
    </dgm:pt>
    <dgm:pt modelId="{EC91A550-90B3-4532-90BD-8DB2BF1F0FDA}" type="parTrans" cxnId="{5F0567AA-4D37-442A-B1AA-8E1056F6D8E1}">
      <dgm:prSet/>
      <dgm:spPr/>
      <dgm:t>
        <a:bodyPr/>
        <a:lstStyle/>
        <a:p>
          <a:endParaRPr lang="en-US"/>
        </a:p>
      </dgm:t>
    </dgm:pt>
    <dgm:pt modelId="{1AE3690C-2454-437D-9A05-0E78F25CFFBB}" type="sibTrans" cxnId="{5F0567AA-4D37-442A-B1AA-8E1056F6D8E1}">
      <dgm:prSet/>
      <dgm:spPr/>
      <dgm:t>
        <a:bodyPr/>
        <a:lstStyle/>
        <a:p>
          <a:endParaRPr lang="en-US"/>
        </a:p>
      </dgm:t>
    </dgm:pt>
    <dgm:pt modelId="{8320988B-E637-4047-9CD6-85A4DDB17E72}">
      <dgm:prSet custT="1"/>
      <dgm:spPr/>
      <dgm:t>
        <a:bodyPr/>
        <a:lstStyle/>
        <a:p>
          <a:pPr>
            <a:buFont typeface="Arial" panose="020B0604020202020204" pitchFamily="34" charset="0"/>
            <a:buChar char="•"/>
          </a:pPr>
          <a:endParaRPr lang="en-US" sz="2800" dirty="0"/>
        </a:p>
      </dgm:t>
    </dgm:pt>
    <dgm:pt modelId="{65EF4853-063B-433D-8FF5-8A56E08A74D1}" type="parTrans" cxnId="{8C3BAA67-2AEF-4B6E-A3A9-E626FBF2F91E}">
      <dgm:prSet/>
      <dgm:spPr/>
      <dgm:t>
        <a:bodyPr/>
        <a:lstStyle/>
        <a:p>
          <a:endParaRPr lang="en-US"/>
        </a:p>
      </dgm:t>
    </dgm:pt>
    <dgm:pt modelId="{683F3580-AEE3-43F0-8391-FCC9A5E37343}" type="sibTrans" cxnId="{8C3BAA67-2AEF-4B6E-A3A9-E626FBF2F91E}">
      <dgm:prSet/>
      <dgm:spPr/>
      <dgm:t>
        <a:bodyPr/>
        <a:lstStyle/>
        <a:p>
          <a:endParaRPr lang="en-US"/>
        </a:p>
      </dgm:t>
    </dgm:pt>
    <dgm:pt modelId="{1B2169EF-11AE-453E-8F05-F0F53F836CAC}">
      <dgm:prSet custT="1"/>
      <dgm:spPr/>
      <dgm:t>
        <a:bodyPr/>
        <a:lstStyle/>
        <a:p>
          <a:endParaRPr lang="en-US" sz="3200" dirty="0"/>
        </a:p>
      </dgm:t>
    </dgm:pt>
    <dgm:pt modelId="{8E03EDCD-CB28-45A6-885E-315A9119E6A8}" type="parTrans" cxnId="{1EBBCCE4-99DF-4B5C-ACFF-FD930939278B}">
      <dgm:prSet/>
      <dgm:spPr/>
      <dgm:t>
        <a:bodyPr/>
        <a:lstStyle/>
        <a:p>
          <a:endParaRPr lang="en-US"/>
        </a:p>
      </dgm:t>
    </dgm:pt>
    <dgm:pt modelId="{9E0EAE2B-74CD-4C2E-8ABA-710ECE42D6D5}" type="sibTrans" cxnId="{1EBBCCE4-99DF-4B5C-ACFF-FD930939278B}">
      <dgm:prSet/>
      <dgm:spPr/>
      <dgm:t>
        <a:bodyPr/>
        <a:lstStyle/>
        <a:p>
          <a:endParaRPr lang="en-US"/>
        </a:p>
      </dgm:t>
    </dgm:pt>
    <dgm:pt modelId="{94BDA090-6B1A-4B5C-A5E0-931FED56EC0F}">
      <dgm:prSet custT="1"/>
      <dgm:spPr/>
      <dgm:t>
        <a:bodyPr/>
        <a:lstStyle/>
        <a:p>
          <a:pPr>
            <a:buFont typeface="Arial" panose="020B0604020202020204" pitchFamily="34" charset="0"/>
            <a:buChar char="•"/>
          </a:pPr>
          <a:endParaRPr lang="en-US" sz="2800" dirty="0"/>
        </a:p>
      </dgm:t>
    </dgm:pt>
    <dgm:pt modelId="{DBD4A192-E91C-44AE-8346-D83C567A48BF}" type="parTrans" cxnId="{E508C5A2-9C88-4C9D-8F18-6C7A5CB2CE81}">
      <dgm:prSet/>
      <dgm:spPr/>
      <dgm:t>
        <a:bodyPr/>
        <a:lstStyle/>
        <a:p>
          <a:endParaRPr lang="en-US"/>
        </a:p>
      </dgm:t>
    </dgm:pt>
    <dgm:pt modelId="{C7FA5D6C-F36B-46E9-A937-8F0BDBDF7DE5}" type="sibTrans" cxnId="{E508C5A2-9C88-4C9D-8F18-6C7A5CB2CE81}">
      <dgm:prSet/>
      <dgm:spPr/>
      <dgm:t>
        <a:bodyPr/>
        <a:lstStyle/>
        <a:p>
          <a:endParaRPr lang="en-US"/>
        </a:p>
      </dgm:t>
    </dgm:pt>
    <dgm:pt modelId="{BC15CD1A-416C-4D2D-AB34-3857BFEB15DC}">
      <dgm:prSet custT="1"/>
      <dgm:spPr/>
      <dgm:t>
        <a:bodyPr/>
        <a:lstStyle/>
        <a:p>
          <a:pPr>
            <a:buFont typeface="Arial" panose="020B0604020202020204" pitchFamily="34" charset="0"/>
            <a:buChar char="•"/>
          </a:pPr>
          <a:r>
            <a:rPr lang="en-US" sz="2800" dirty="0"/>
            <a:t>Requires formal solicitation using an approved source selection method.</a:t>
          </a:r>
        </a:p>
      </dgm:t>
    </dgm:pt>
    <dgm:pt modelId="{E506A17B-D71D-4064-B577-EBB430BA1290}" type="parTrans" cxnId="{E35FCD59-3083-4375-B436-461C9A482EBC}">
      <dgm:prSet/>
      <dgm:spPr/>
      <dgm:t>
        <a:bodyPr/>
        <a:lstStyle/>
        <a:p>
          <a:endParaRPr lang="en-US"/>
        </a:p>
      </dgm:t>
    </dgm:pt>
    <dgm:pt modelId="{E26ED0DB-A6E5-4824-BE8E-975434EABCC7}" type="sibTrans" cxnId="{E35FCD59-3083-4375-B436-461C9A482EBC}">
      <dgm:prSet/>
      <dgm:spPr/>
      <dgm:t>
        <a:bodyPr/>
        <a:lstStyle/>
        <a:p>
          <a:endParaRPr lang="en-US"/>
        </a:p>
      </dgm:t>
    </dgm:pt>
    <dgm:pt modelId="{D457D289-A161-4867-AA1C-DB61B83FC9BA}">
      <dgm:prSet custT="1"/>
      <dgm:spPr/>
      <dgm:t>
        <a:bodyPr/>
        <a:lstStyle/>
        <a:p>
          <a:pPr>
            <a:buFont typeface="+mj-lt"/>
            <a:buAutoNum type="alphaLcPeriod"/>
          </a:pPr>
          <a:endParaRPr lang="en-US" sz="2800" dirty="0"/>
        </a:p>
      </dgm:t>
    </dgm:pt>
    <dgm:pt modelId="{205BC05F-2DEF-4CD3-ACB0-589F4678B822}" type="parTrans" cxnId="{B7A4AA3D-472D-449E-8EC0-A031877E01F5}">
      <dgm:prSet/>
      <dgm:spPr/>
      <dgm:t>
        <a:bodyPr/>
        <a:lstStyle/>
        <a:p>
          <a:endParaRPr lang="en-US"/>
        </a:p>
      </dgm:t>
    </dgm:pt>
    <dgm:pt modelId="{A97EE54F-B1C4-41A4-9587-F29D98795605}" type="sibTrans" cxnId="{B7A4AA3D-472D-449E-8EC0-A031877E01F5}">
      <dgm:prSet/>
      <dgm:spPr/>
      <dgm:t>
        <a:bodyPr/>
        <a:lstStyle/>
        <a:p>
          <a:endParaRPr lang="en-US"/>
        </a:p>
      </dgm:t>
    </dgm:pt>
    <dgm:pt modelId="{1E164A6D-6722-4214-8B7F-2D9764FBA218}">
      <dgm:prSet custT="1"/>
      <dgm:spPr/>
      <dgm:t>
        <a:bodyPr/>
        <a:lstStyle/>
        <a:p>
          <a:pPr>
            <a:buNone/>
          </a:pPr>
          <a:r>
            <a:rPr lang="en-US" sz="2800" dirty="0"/>
            <a:t> </a:t>
          </a:r>
          <a:endParaRPr lang="en-US" sz="2400" dirty="0"/>
        </a:p>
      </dgm:t>
    </dgm:pt>
    <dgm:pt modelId="{0EBD1EFF-6F07-4B6B-8C20-E08043299B96}" type="parTrans" cxnId="{F62291D4-A55D-467C-A312-A2ED36F6B3AD}">
      <dgm:prSet/>
      <dgm:spPr/>
      <dgm:t>
        <a:bodyPr/>
        <a:lstStyle/>
        <a:p>
          <a:endParaRPr lang="en-US"/>
        </a:p>
      </dgm:t>
    </dgm:pt>
    <dgm:pt modelId="{2D20EE84-AD98-43A1-93F2-832A0DF16F4A}" type="sibTrans" cxnId="{F62291D4-A55D-467C-A312-A2ED36F6B3AD}">
      <dgm:prSet/>
      <dgm:spPr/>
      <dgm:t>
        <a:bodyPr/>
        <a:lstStyle/>
        <a:p>
          <a:endParaRPr lang="en-US"/>
        </a:p>
      </dgm:t>
    </dgm:pt>
    <dgm:pt modelId="{3D02DF7E-5102-4A06-9C1E-911F4B31B943}">
      <dgm:prSet/>
      <dgm:spPr/>
      <dgm:t>
        <a:bodyPr/>
        <a:lstStyle/>
        <a:p>
          <a:pPr>
            <a:buFont typeface="+mj-lt"/>
            <a:buNone/>
          </a:pPr>
          <a:endParaRPr lang="en-US" sz="3600" dirty="0"/>
        </a:p>
      </dgm:t>
    </dgm:pt>
    <dgm:pt modelId="{305F2AA6-A117-46C8-B90A-D48DF720FFB9}" type="parTrans" cxnId="{81987F00-CDF0-4EC0-B543-08F23D49EFD5}">
      <dgm:prSet/>
      <dgm:spPr/>
      <dgm:t>
        <a:bodyPr/>
        <a:lstStyle/>
        <a:p>
          <a:endParaRPr lang="en-US"/>
        </a:p>
      </dgm:t>
    </dgm:pt>
    <dgm:pt modelId="{8BACE22F-BE2E-4B77-8C0D-27F8664C0690}" type="sibTrans" cxnId="{81987F00-CDF0-4EC0-B543-08F23D49EFD5}">
      <dgm:prSet/>
      <dgm:spPr/>
      <dgm:t>
        <a:bodyPr/>
        <a:lstStyle/>
        <a:p>
          <a:endParaRPr lang="en-US"/>
        </a:p>
      </dgm:t>
    </dgm:pt>
    <dgm:pt modelId="{AD076202-B573-4D32-B684-95DA09F0BE48}" type="pres">
      <dgm:prSet presAssocID="{1C2FD4A9-2D4B-446F-B72D-533DE11ADE23}" presName="linear" presStyleCnt="0">
        <dgm:presLayoutVars>
          <dgm:dir/>
          <dgm:animLvl val="lvl"/>
          <dgm:resizeHandles val="exact"/>
        </dgm:presLayoutVars>
      </dgm:prSet>
      <dgm:spPr/>
    </dgm:pt>
    <dgm:pt modelId="{C3FF6322-45BA-4D8E-B86A-820B3DA1D597}" type="pres">
      <dgm:prSet presAssocID="{BA65169F-0A70-410F-875C-9EAA6C363905}" presName="parentLin" presStyleCnt="0"/>
      <dgm:spPr/>
    </dgm:pt>
    <dgm:pt modelId="{4725B40C-B3DA-4004-8A4F-0A17B054C19B}" type="pres">
      <dgm:prSet presAssocID="{BA65169F-0A70-410F-875C-9EAA6C363905}" presName="parentLeftMargin" presStyleLbl="node1" presStyleIdx="0" presStyleCnt="1"/>
      <dgm:spPr/>
    </dgm:pt>
    <dgm:pt modelId="{3E9600EA-8E18-40D4-85F4-14FAB8858104}" type="pres">
      <dgm:prSet presAssocID="{BA65169F-0A70-410F-875C-9EAA6C363905}" presName="parentText" presStyleLbl="node1" presStyleIdx="0" presStyleCnt="1" custScaleY="1762300" custLinFactY="200000" custLinFactNeighborX="-7265" custLinFactNeighborY="212520">
        <dgm:presLayoutVars>
          <dgm:chMax val="0"/>
          <dgm:bulletEnabled val="1"/>
        </dgm:presLayoutVars>
      </dgm:prSet>
      <dgm:spPr/>
    </dgm:pt>
    <dgm:pt modelId="{DAFCE2F8-D1EA-4B09-BFA2-63565A688A10}" type="pres">
      <dgm:prSet presAssocID="{BA65169F-0A70-410F-875C-9EAA6C363905}" presName="negativeSpace" presStyleCnt="0"/>
      <dgm:spPr/>
    </dgm:pt>
    <dgm:pt modelId="{65DD91A7-4EF7-4134-82A5-E3E8249C29F1}" type="pres">
      <dgm:prSet presAssocID="{BA65169F-0A70-410F-875C-9EAA6C363905}" presName="childText" presStyleLbl="conFgAcc1" presStyleIdx="0" presStyleCnt="1" custLinFactNeighborY="96413">
        <dgm:presLayoutVars>
          <dgm:bulletEnabled val="1"/>
        </dgm:presLayoutVars>
      </dgm:prSet>
      <dgm:spPr/>
    </dgm:pt>
  </dgm:ptLst>
  <dgm:cxnLst>
    <dgm:cxn modelId="{81987F00-CDF0-4EC0-B543-08F23D49EFD5}" srcId="{BA65169F-0A70-410F-875C-9EAA6C363905}" destId="{3D02DF7E-5102-4A06-9C1E-911F4B31B943}" srcOrd="1" destOrd="0" parTransId="{305F2AA6-A117-46C8-B90A-D48DF720FFB9}" sibTransId="{8BACE22F-BE2E-4B77-8C0D-27F8664C0690}"/>
    <dgm:cxn modelId="{98714B04-73F3-4DA1-AB77-FA039EB74CA8}" type="presOf" srcId="{3897E6FB-0688-4A4D-A2F7-67F846162E94}" destId="{65DD91A7-4EF7-4134-82A5-E3E8249C29F1}" srcOrd="0" destOrd="8" presId="urn:microsoft.com/office/officeart/2005/8/layout/list1"/>
    <dgm:cxn modelId="{B7A4AA3D-472D-449E-8EC0-A031877E01F5}" srcId="{1E164A6D-6722-4214-8B7F-2D9764FBA218}" destId="{D457D289-A161-4867-AA1C-DB61B83FC9BA}" srcOrd="0" destOrd="0" parTransId="{205BC05F-2DEF-4CD3-ACB0-589F4678B822}" sibTransId="{A97EE54F-B1C4-41A4-9587-F29D98795605}"/>
    <dgm:cxn modelId="{FC79A33E-5D86-4260-A490-6F104F8A477E}" type="presOf" srcId="{8320988B-E637-4047-9CD6-85A4DDB17E72}" destId="{65DD91A7-4EF7-4134-82A5-E3E8249C29F1}" srcOrd="0" destOrd="1" presId="urn:microsoft.com/office/officeart/2005/8/layout/list1"/>
    <dgm:cxn modelId="{F5ECAD5E-629A-4E59-A9AB-890D2A5D1104}" type="presOf" srcId="{3D02DF7E-5102-4A06-9C1E-911F4B31B943}" destId="{65DD91A7-4EF7-4134-82A5-E3E8249C29F1}" srcOrd="0" destOrd="3" presId="urn:microsoft.com/office/officeart/2005/8/layout/list1"/>
    <dgm:cxn modelId="{8C3BAA67-2AEF-4B6E-A3A9-E626FBF2F91E}" srcId="{E7973F69-9D6F-4678-AC15-5D89CA643CA0}" destId="{8320988B-E637-4047-9CD6-85A4DDB17E72}" srcOrd="0" destOrd="0" parTransId="{65EF4853-063B-433D-8FF5-8A56E08A74D1}" sibTransId="{683F3580-AEE3-43F0-8391-FCC9A5E37343}"/>
    <dgm:cxn modelId="{F0056B74-CF9B-4E34-AA0A-DFF73125F656}" type="presOf" srcId="{1C2FD4A9-2D4B-446F-B72D-533DE11ADE23}" destId="{AD076202-B573-4D32-B684-95DA09F0BE48}" srcOrd="0" destOrd="0" presId="urn:microsoft.com/office/officeart/2005/8/layout/list1"/>
    <dgm:cxn modelId="{12549E54-571E-4B39-8EAC-E641D2A5BDEB}" type="presOf" srcId="{BA65169F-0A70-410F-875C-9EAA6C363905}" destId="{3E9600EA-8E18-40D4-85F4-14FAB8858104}" srcOrd="1" destOrd="0" presId="urn:microsoft.com/office/officeart/2005/8/layout/list1"/>
    <dgm:cxn modelId="{E35FCD59-3083-4375-B436-461C9A482EBC}" srcId="{8320988B-E637-4047-9CD6-85A4DDB17E72}" destId="{BC15CD1A-416C-4D2D-AB34-3857BFEB15DC}" srcOrd="0" destOrd="0" parTransId="{E506A17B-D71D-4064-B577-EBB430BA1290}" sibTransId="{E26ED0DB-A6E5-4824-BE8E-975434EABCC7}"/>
    <dgm:cxn modelId="{6BEAD97B-CC97-41B8-AF25-CB036A4A9F8E}" type="presOf" srcId="{D457D289-A161-4867-AA1C-DB61B83FC9BA}" destId="{65DD91A7-4EF7-4134-82A5-E3E8249C29F1}" srcOrd="0" destOrd="5" presId="urn:microsoft.com/office/officeart/2005/8/layout/list1"/>
    <dgm:cxn modelId="{5477A37F-9CBB-4E25-8A6E-4BAD9BE22E27}" type="presOf" srcId="{BC15CD1A-416C-4D2D-AB34-3857BFEB15DC}" destId="{65DD91A7-4EF7-4134-82A5-E3E8249C29F1}" srcOrd="0" destOrd="2" presId="urn:microsoft.com/office/officeart/2005/8/layout/list1"/>
    <dgm:cxn modelId="{54450995-5FD3-4899-A807-F35D4475BAA4}" type="presOf" srcId="{E7973F69-9D6F-4678-AC15-5D89CA643CA0}" destId="{65DD91A7-4EF7-4134-82A5-E3E8249C29F1}" srcOrd="0" destOrd="0" presId="urn:microsoft.com/office/officeart/2005/8/layout/list1"/>
    <dgm:cxn modelId="{604DB99C-11BA-46B0-81D8-DD530C12F340}" type="presOf" srcId="{BA65169F-0A70-410F-875C-9EAA6C363905}" destId="{4725B40C-B3DA-4004-8A4F-0A17B054C19B}" srcOrd="0" destOrd="0" presId="urn:microsoft.com/office/officeart/2005/8/layout/list1"/>
    <dgm:cxn modelId="{EC26349F-C48D-41A3-8D60-11B6C515668F}" type="presOf" srcId="{1E164A6D-6722-4214-8B7F-2D9764FBA218}" destId="{65DD91A7-4EF7-4134-82A5-E3E8249C29F1}" srcOrd="0" destOrd="4" presId="urn:microsoft.com/office/officeart/2005/8/layout/list1"/>
    <dgm:cxn modelId="{E508C5A2-9C88-4C9D-8F18-6C7A5CB2CE81}" srcId="{1E164A6D-6722-4214-8B7F-2D9764FBA218}" destId="{94BDA090-6B1A-4B5C-A5E0-931FED56EC0F}" srcOrd="1" destOrd="0" parTransId="{DBD4A192-E91C-44AE-8346-D83C567A48BF}" sibTransId="{C7FA5D6C-F36B-46E9-A937-8F0BDBDF7DE5}"/>
    <dgm:cxn modelId="{5F0567AA-4D37-442A-B1AA-8E1056F6D8E1}" srcId="{BA65169F-0A70-410F-875C-9EAA6C363905}" destId="{3897E6FB-0688-4A4D-A2F7-67F846162E94}" srcOrd="4" destOrd="0" parTransId="{EC91A550-90B3-4532-90BD-8DB2BF1F0FDA}" sibTransId="{1AE3690C-2454-437D-9A05-0E78F25CFFBB}"/>
    <dgm:cxn modelId="{6F15B8B2-C4D0-421A-9CF6-DEE4209666B7}" type="presOf" srcId="{1B2169EF-11AE-453E-8F05-F0F53F836CAC}" destId="{65DD91A7-4EF7-4134-82A5-E3E8249C29F1}" srcOrd="0" destOrd="7" presId="urn:microsoft.com/office/officeart/2005/8/layout/list1"/>
    <dgm:cxn modelId="{F62291D4-A55D-467C-A312-A2ED36F6B3AD}" srcId="{BA65169F-0A70-410F-875C-9EAA6C363905}" destId="{1E164A6D-6722-4214-8B7F-2D9764FBA218}" srcOrd="2" destOrd="0" parTransId="{0EBD1EFF-6F07-4B6B-8C20-E08043299B96}" sibTransId="{2D20EE84-AD98-43A1-93F2-832A0DF16F4A}"/>
    <dgm:cxn modelId="{1EBBCCE4-99DF-4B5C-ACFF-FD930939278B}" srcId="{BA65169F-0A70-410F-875C-9EAA6C363905}" destId="{1B2169EF-11AE-453E-8F05-F0F53F836CAC}" srcOrd="3" destOrd="0" parTransId="{8E03EDCD-CB28-45A6-885E-315A9119E6A8}" sibTransId="{9E0EAE2B-74CD-4C2E-8ABA-710ECE42D6D5}"/>
    <dgm:cxn modelId="{CF9B0AF4-6850-43AB-A016-0CDBDFFC4D80}" type="presOf" srcId="{94BDA090-6B1A-4B5C-A5E0-931FED56EC0F}" destId="{65DD91A7-4EF7-4134-82A5-E3E8249C29F1}" srcOrd="0" destOrd="6" presId="urn:microsoft.com/office/officeart/2005/8/layout/list1"/>
    <dgm:cxn modelId="{8F9D69F7-61B4-476C-9B62-524CB0B25254}" srcId="{BA65169F-0A70-410F-875C-9EAA6C363905}" destId="{E7973F69-9D6F-4678-AC15-5D89CA643CA0}" srcOrd="0" destOrd="0" parTransId="{08106A15-3362-43C5-80CD-04AB9D00001C}" sibTransId="{CB0F3D3D-6C9B-4B42-9866-472440D5B06C}"/>
    <dgm:cxn modelId="{BD5972F8-0720-4742-B0C3-B2293F441D4E}" srcId="{1C2FD4A9-2D4B-446F-B72D-533DE11ADE23}" destId="{BA65169F-0A70-410F-875C-9EAA6C363905}" srcOrd="0" destOrd="0" parTransId="{A4334811-F5F3-4921-B734-1DD4301045EC}" sibTransId="{53041C86-EE3E-461A-9D1B-B81EEBBFDB7A}"/>
    <dgm:cxn modelId="{C2E36060-1BC2-4532-A919-F191222A2632}" type="presParOf" srcId="{AD076202-B573-4D32-B684-95DA09F0BE48}" destId="{C3FF6322-45BA-4D8E-B86A-820B3DA1D597}" srcOrd="0" destOrd="0" presId="urn:microsoft.com/office/officeart/2005/8/layout/list1"/>
    <dgm:cxn modelId="{A86E5066-0C40-47D0-AA05-267EB93F9E3B}" type="presParOf" srcId="{C3FF6322-45BA-4D8E-B86A-820B3DA1D597}" destId="{4725B40C-B3DA-4004-8A4F-0A17B054C19B}" srcOrd="0" destOrd="0" presId="urn:microsoft.com/office/officeart/2005/8/layout/list1"/>
    <dgm:cxn modelId="{47FE0DB0-7E22-4ACB-A8BD-D97587606165}" type="presParOf" srcId="{C3FF6322-45BA-4D8E-B86A-820B3DA1D597}" destId="{3E9600EA-8E18-40D4-85F4-14FAB8858104}" srcOrd="1" destOrd="0" presId="urn:microsoft.com/office/officeart/2005/8/layout/list1"/>
    <dgm:cxn modelId="{2CBA14C8-BB80-401F-97AC-403376B8D5E4}" type="presParOf" srcId="{AD076202-B573-4D32-B684-95DA09F0BE48}" destId="{DAFCE2F8-D1EA-4B09-BFA2-63565A688A10}" srcOrd="1" destOrd="0" presId="urn:microsoft.com/office/officeart/2005/8/layout/list1"/>
    <dgm:cxn modelId="{84D0407B-9D4D-41D8-8EC3-0740FD61F97B}" type="presParOf" srcId="{AD076202-B573-4D32-B684-95DA09F0BE48}" destId="{65DD91A7-4EF7-4134-82A5-E3E8249C29F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0E47BF-0389-495B-AAC2-EAF77B33294B}">
      <dsp:nvSpPr>
        <dsp:cNvPr id="0" name=""/>
        <dsp:cNvSpPr/>
      </dsp:nvSpPr>
      <dsp:spPr>
        <a:xfrm>
          <a:off x="0" y="27184"/>
          <a:ext cx="10658720" cy="2256651"/>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t>Procurement is the process by which state agencies acquire goods, services, construction, and IT using public funds (taxpayer dollars).</a:t>
          </a:r>
        </a:p>
      </dsp:txBody>
      <dsp:txXfrm>
        <a:off x="110161" y="137345"/>
        <a:ext cx="10438398" cy="2036329"/>
      </dsp:txXfrm>
    </dsp:sp>
    <dsp:sp modelId="{C02100F8-91FC-4BE9-A901-504596BFB3A3}">
      <dsp:nvSpPr>
        <dsp:cNvPr id="0" name=""/>
        <dsp:cNvSpPr/>
      </dsp:nvSpPr>
      <dsp:spPr>
        <a:xfrm>
          <a:off x="0" y="2375995"/>
          <a:ext cx="10658720" cy="47291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t>Procurement is governed by the South Carolina Consolidated Procurement Code and supporting regulations. Furthermore, procurement is also governed by Comptroller Generals Office policies, SC State Law, Federal regulatory rules and procedures like the Federal Acquisitions Regulation (FAR). Additionally, procurement is guided and uses as a benchmark the American Bar Association (ABA) Model Procurement Code and the Uniform Commercial Code (UCC). </a:t>
          </a:r>
        </a:p>
      </dsp:txBody>
      <dsp:txXfrm>
        <a:off x="230858" y="2606853"/>
        <a:ext cx="10197004" cy="42674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A553E9-7AB7-4C5E-87DF-BF7FC1657B57}">
      <dsp:nvSpPr>
        <dsp:cNvPr id="0" name=""/>
        <dsp:cNvSpPr/>
      </dsp:nvSpPr>
      <dsp:spPr>
        <a:xfrm>
          <a:off x="0" y="55259"/>
          <a:ext cx="10658720" cy="87984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endParaRPr lang="en-US" sz="4700" kern="1200" dirty="0"/>
        </a:p>
      </dsp:txBody>
      <dsp:txXfrm>
        <a:off x="42950" y="98209"/>
        <a:ext cx="10572820" cy="793940"/>
      </dsp:txXfrm>
    </dsp:sp>
    <dsp:sp modelId="{03E2796F-6D27-4BD7-9823-168FE25353C3}">
      <dsp:nvSpPr>
        <dsp:cNvPr id="0" name=""/>
        <dsp:cNvSpPr/>
      </dsp:nvSpPr>
      <dsp:spPr>
        <a:xfrm>
          <a:off x="0" y="935100"/>
          <a:ext cx="10658720" cy="1167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8414" tIns="59690" rIns="334264" bIns="59690" numCol="1" spcCol="1270" anchor="t" anchorCtr="0">
          <a:noAutofit/>
        </a:bodyPr>
        <a:lstStyle/>
        <a:p>
          <a:pPr marL="285750" lvl="1" indent="-285750" algn="l" defTabSz="1644650">
            <a:lnSpc>
              <a:spcPct val="90000"/>
            </a:lnSpc>
            <a:spcBef>
              <a:spcPct val="0"/>
            </a:spcBef>
            <a:spcAft>
              <a:spcPct val="20000"/>
            </a:spcAft>
            <a:buChar char="•"/>
          </a:pPr>
          <a:r>
            <a:rPr lang="en-US" sz="3700" kern="1200" dirty="0"/>
            <a:t>Ensure fairness, transparency, and efficiency in public contracting.</a:t>
          </a:r>
        </a:p>
      </dsp:txBody>
      <dsp:txXfrm>
        <a:off x="0" y="935100"/>
        <a:ext cx="10658720" cy="1167480"/>
      </dsp:txXfrm>
    </dsp:sp>
    <dsp:sp modelId="{46FDD995-5241-4937-86F9-F887D8B6515B}">
      <dsp:nvSpPr>
        <dsp:cNvPr id="0" name=""/>
        <dsp:cNvSpPr/>
      </dsp:nvSpPr>
      <dsp:spPr>
        <a:xfrm>
          <a:off x="0" y="2102580"/>
          <a:ext cx="10658720" cy="87984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endParaRPr lang="en-US" sz="4700" kern="1200" dirty="0"/>
        </a:p>
      </dsp:txBody>
      <dsp:txXfrm>
        <a:off x="42950" y="2145530"/>
        <a:ext cx="10572820" cy="793940"/>
      </dsp:txXfrm>
    </dsp:sp>
    <dsp:sp modelId="{CB09A7A6-459A-4D55-AA05-A9C970BFD91E}">
      <dsp:nvSpPr>
        <dsp:cNvPr id="0" name=""/>
        <dsp:cNvSpPr/>
      </dsp:nvSpPr>
      <dsp:spPr>
        <a:xfrm>
          <a:off x="0" y="2982420"/>
          <a:ext cx="10658720" cy="778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8414" tIns="59690" rIns="334264" bIns="59690" numCol="1" spcCol="1270" anchor="t" anchorCtr="0">
          <a:noAutofit/>
        </a:bodyPr>
        <a:lstStyle/>
        <a:p>
          <a:pPr marL="285750" lvl="1" indent="-285750" algn="l" defTabSz="1644650">
            <a:lnSpc>
              <a:spcPct val="90000"/>
            </a:lnSpc>
            <a:spcBef>
              <a:spcPct val="0"/>
            </a:spcBef>
            <a:spcAft>
              <a:spcPct val="20000"/>
            </a:spcAft>
            <a:buChar char="•"/>
          </a:pPr>
          <a:r>
            <a:rPr lang="en-US" sz="3700" kern="1200" dirty="0"/>
            <a:t>Maximize the value of taxpayer dollars.</a:t>
          </a:r>
        </a:p>
      </dsp:txBody>
      <dsp:txXfrm>
        <a:off x="0" y="2982420"/>
        <a:ext cx="10658720" cy="778320"/>
      </dsp:txXfrm>
    </dsp:sp>
    <dsp:sp modelId="{B1C84479-B44F-4255-9634-3C570FA97EC4}">
      <dsp:nvSpPr>
        <dsp:cNvPr id="0" name=""/>
        <dsp:cNvSpPr/>
      </dsp:nvSpPr>
      <dsp:spPr>
        <a:xfrm>
          <a:off x="0" y="3760740"/>
          <a:ext cx="10658720" cy="87984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endParaRPr lang="en-US" sz="4700" kern="1200" dirty="0"/>
        </a:p>
      </dsp:txBody>
      <dsp:txXfrm>
        <a:off x="42950" y="3803690"/>
        <a:ext cx="10572820" cy="793940"/>
      </dsp:txXfrm>
    </dsp:sp>
    <dsp:sp modelId="{73DF8D83-EDDB-4F90-AF68-D39649FD78BA}">
      <dsp:nvSpPr>
        <dsp:cNvPr id="0" name=""/>
        <dsp:cNvSpPr/>
      </dsp:nvSpPr>
      <dsp:spPr>
        <a:xfrm>
          <a:off x="0" y="4640580"/>
          <a:ext cx="10658720" cy="778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8414" tIns="59690" rIns="334264" bIns="59690" numCol="1" spcCol="1270" anchor="t" anchorCtr="0">
          <a:noAutofit/>
        </a:bodyPr>
        <a:lstStyle/>
        <a:p>
          <a:pPr marL="285750" lvl="1" indent="-285750" algn="l" defTabSz="1644650">
            <a:lnSpc>
              <a:spcPct val="90000"/>
            </a:lnSpc>
            <a:spcBef>
              <a:spcPct val="0"/>
            </a:spcBef>
            <a:spcAft>
              <a:spcPct val="20000"/>
            </a:spcAft>
            <a:buChar char="•"/>
          </a:pPr>
          <a:r>
            <a:rPr lang="en-US" sz="3700" kern="1200" dirty="0"/>
            <a:t>Promote broad-based competition.</a:t>
          </a:r>
        </a:p>
      </dsp:txBody>
      <dsp:txXfrm>
        <a:off x="0" y="4640580"/>
        <a:ext cx="10658720" cy="778320"/>
      </dsp:txXfrm>
    </dsp:sp>
    <dsp:sp modelId="{CFA71C77-384C-4A82-8F46-9D4612F72062}">
      <dsp:nvSpPr>
        <dsp:cNvPr id="0" name=""/>
        <dsp:cNvSpPr/>
      </dsp:nvSpPr>
      <dsp:spPr>
        <a:xfrm>
          <a:off x="0" y="5418900"/>
          <a:ext cx="10658720" cy="87984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l" defTabSz="2089150">
            <a:lnSpc>
              <a:spcPct val="90000"/>
            </a:lnSpc>
            <a:spcBef>
              <a:spcPct val="0"/>
            </a:spcBef>
            <a:spcAft>
              <a:spcPct val="35000"/>
            </a:spcAft>
            <a:buNone/>
          </a:pPr>
          <a:endParaRPr lang="en-US" sz="4700" kern="1200" dirty="0"/>
        </a:p>
      </dsp:txBody>
      <dsp:txXfrm>
        <a:off x="42950" y="5461850"/>
        <a:ext cx="10572820" cy="793940"/>
      </dsp:txXfrm>
    </dsp:sp>
    <dsp:sp modelId="{C0638047-26F7-4D1E-9014-969A45E532D5}">
      <dsp:nvSpPr>
        <dsp:cNvPr id="0" name=""/>
        <dsp:cNvSpPr/>
      </dsp:nvSpPr>
      <dsp:spPr>
        <a:xfrm>
          <a:off x="0" y="6298740"/>
          <a:ext cx="10658720" cy="778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8414" tIns="59690" rIns="334264" bIns="59690" numCol="1" spcCol="1270" anchor="t" anchorCtr="0">
          <a:noAutofit/>
        </a:bodyPr>
        <a:lstStyle/>
        <a:p>
          <a:pPr marL="285750" lvl="1" indent="-285750" algn="l" defTabSz="1644650">
            <a:lnSpc>
              <a:spcPct val="90000"/>
            </a:lnSpc>
            <a:spcBef>
              <a:spcPct val="0"/>
            </a:spcBef>
            <a:spcAft>
              <a:spcPct val="20000"/>
            </a:spcAft>
            <a:buChar char="•"/>
          </a:pPr>
          <a:r>
            <a:rPr lang="en-US" sz="3700" kern="1200" dirty="0"/>
            <a:t>Prevent fraud, waste, and abuse.</a:t>
          </a:r>
        </a:p>
      </dsp:txBody>
      <dsp:txXfrm>
        <a:off x="0" y="6298740"/>
        <a:ext cx="10658720" cy="7783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7C739E-2BB1-4204-83E8-CEBB676774F9}">
      <dsp:nvSpPr>
        <dsp:cNvPr id="0" name=""/>
        <dsp:cNvSpPr/>
      </dsp:nvSpPr>
      <dsp:spPr>
        <a:xfrm>
          <a:off x="0" y="2564"/>
          <a:ext cx="10658720"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1A7319-DF36-4A04-8BC8-87F8F638C9C3}">
      <dsp:nvSpPr>
        <dsp:cNvPr id="0" name=""/>
        <dsp:cNvSpPr/>
      </dsp:nvSpPr>
      <dsp:spPr>
        <a:xfrm>
          <a:off x="0" y="2564"/>
          <a:ext cx="10658720" cy="16557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i="1" kern="1200" dirty="0"/>
            <a:t>Title 11, Chapter 35 – SC Consolidated Procurement Code and Applicable Regulations</a:t>
          </a:r>
          <a:endParaRPr lang="en-US" sz="2800" kern="1200" dirty="0"/>
        </a:p>
      </dsp:txBody>
      <dsp:txXfrm>
        <a:off x="0" y="2564"/>
        <a:ext cx="10658720" cy="1655768"/>
      </dsp:txXfrm>
    </dsp:sp>
    <dsp:sp modelId="{49D9F5B5-FB38-47E1-8281-70D055326024}">
      <dsp:nvSpPr>
        <dsp:cNvPr id="0" name=""/>
        <dsp:cNvSpPr/>
      </dsp:nvSpPr>
      <dsp:spPr>
        <a:xfrm>
          <a:off x="0" y="1658332"/>
          <a:ext cx="10658720"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2041F9-B9C5-4A77-83F5-AB6743D72298}">
      <dsp:nvSpPr>
        <dsp:cNvPr id="0" name=""/>
        <dsp:cNvSpPr/>
      </dsp:nvSpPr>
      <dsp:spPr>
        <a:xfrm>
          <a:off x="0" y="1658332"/>
          <a:ext cx="10658720" cy="16557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i="1" kern="1200" dirty="0">
              <a:solidFill>
                <a:prstClr val="black">
                  <a:hueOff val="0"/>
                  <a:satOff val="0"/>
                  <a:lumOff val="0"/>
                  <a:alphaOff val="0"/>
                </a:prstClr>
              </a:solidFill>
              <a:latin typeface="Aptos" panose="02110004020202020204"/>
              <a:ea typeface="+mn-ea"/>
              <a:cs typeface="+mn-cs"/>
            </a:rPr>
            <a:t>Thresholds are based on the total anticipated cost to the state – this means you must consider base price, shipping and handling, all applicable taxes and any other fees. </a:t>
          </a:r>
        </a:p>
      </dsp:txBody>
      <dsp:txXfrm>
        <a:off x="0" y="1658332"/>
        <a:ext cx="10658720" cy="1655768"/>
      </dsp:txXfrm>
    </dsp:sp>
    <dsp:sp modelId="{3A4FF76B-DA05-4DDD-9180-565C95C95C89}">
      <dsp:nvSpPr>
        <dsp:cNvPr id="0" name=""/>
        <dsp:cNvSpPr/>
      </dsp:nvSpPr>
      <dsp:spPr>
        <a:xfrm>
          <a:off x="0" y="3450834"/>
          <a:ext cx="10658720"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18BDDE-0930-4489-95A3-F2D91B795272}">
      <dsp:nvSpPr>
        <dsp:cNvPr id="0" name=""/>
        <dsp:cNvSpPr/>
      </dsp:nvSpPr>
      <dsp:spPr>
        <a:xfrm>
          <a:off x="0" y="3314100"/>
          <a:ext cx="10658720" cy="16557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i="1" kern="1200" dirty="0">
              <a:solidFill>
                <a:prstClr val="black">
                  <a:hueOff val="0"/>
                  <a:satOff val="0"/>
                  <a:lumOff val="0"/>
                  <a:alphaOff val="0"/>
                </a:prstClr>
              </a:solidFill>
              <a:latin typeface="Aptos" panose="02110004020202020204"/>
              <a:ea typeface="+mn-ea"/>
              <a:cs typeface="+mn-cs"/>
            </a:rPr>
            <a:t>Purchases must not be divided to circumvent thresholds</a:t>
          </a:r>
          <a:r>
            <a:rPr lang="en-US" sz="2400" i="1" kern="1200" dirty="0"/>
            <a:t>.</a:t>
          </a:r>
          <a:endParaRPr lang="en-US" sz="2400" kern="1200" dirty="0"/>
        </a:p>
      </dsp:txBody>
      <dsp:txXfrm>
        <a:off x="0" y="3314100"/>
        <a:ext cx="10658720" cy="1655768"/>
      </dsp:txXfrm>
    </dsp:sp>
    <dsp:sp modelId="{81E3B6BA-A529-441E-97DF-34ECB0E07E81}">
      <dsp:nvSpPr>
        <dsp:cNvPr id="0" name=""/>
        <dsp:cNvSpPr/>
      </dsp:nvSpPr>
      <dsp:spPr>
        <a:xfrm>
          <a:off x="0" y="4969868"/>
          <a:ext cx="10658720"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A81374-E6A8-4309-A08B-26EFC84BC1FA}">
      <dsp:nvSpPr>
        <dsp:cNvPr id="0" name=""/>
        <dsp:cNvSpPr/>
      </dsp:nvSpPr>
      <dsp:spPr>
        <a:xfrm>
          <a:off x="0" y="4969868"/>
          <a:ext cx="10648311" cy="2257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i="1" kern="1200" dirty="0">
              <a:solidFill>
                <a:prstClr val="black">
                  <a:hueOff val="0"/>
                  <a:satOff val="0"/>
                  <a:lumOff val="0"/>
                  <a:alphaOff val="0"/>
                </a:prstClr>
              </a:solidFill>
              <a:latin typeface="Aptos" panose="02110004020202020204"/>
              <a:ea typeface="+mn-ea"/>
              <a:cs typeface="+mn-cs"/>
            </a:rPr>
            <a:t>Even if a purchase qualifies as a small purchase under South Carolina’s Procurement Code, agencies can, and at times should, use more formal methods like Requests for Proposals (RFPs) or Invitation for Bids (IFBs).</a:t>
          </a:r>
        </a:p>
      </dsp:txBody>
      <dsp:txXfrm>
        <a:off x="0" y="4969868"/>
        <a:ext cx="10648311" cy="22578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DD91A7-4EF7-4134-82A5-E3E8249C29F1}">
      <dsp:nvSpPr>
        <dsp:cNvPr id="0" name=""/>
        <dsp:cNvSpPr/>
      </dsp:nvSpPr>
      <dsp:spPr>
        <a:xfrm>
          <a:off x="0" y="627201"/>
          <a:ext cx="16450056" cy="6244875"/>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6707" tIns="1353820" rIns="1276707" bIns="227584" numCol="1" spcCol="1270" anchor="t" anchorCtr="0">
          <a:noAutofit/>
        </a:bodyPr>
        <a:lstStyle/>
        <a:p>
          <a:pPr marL="285750" lvl="1" indent="-285750" algn="l" defTabSz="1422400">
            <a:lnSpc>
              <a:spcPct val="90000"/>
            </a:lnSpc>
            <a:spcBef>
              <a:spcPct val="0"/>
            </a:spcBef>
            <a:spcAft>
              <a:spcPct val="15000"/>
            </a:spcAft>
            <a:buChar char="•"/>
          </a:pPr>
          <a:endParaRPr lang="en-US" sz="3200" kern="1200" dirty="0"/>
        </a:p>
        <a:p>
          <a:pPr marL="571500" lvl="2" indent="-285750" algn="l" defTabSz="1244600">
            <a:lnSpc>
              <a:spcPct val="90000"/>
            </a:lnSpc>
            <a:spcBef>
              <a:spcPct val="0"/>
            </a:spcBef>
            <a:spcAft>
              <a:spcPct val="15000"/>
            </a:spcAft>
            <a:buFont typeface="Arial" panose="020B0604020202020204" pitchFamily="34" charset="0"/>
            <a:buChar char="•"/>
          </a:pPr>
          <a:endParaRPr lang="en-US" sz="2800" kern="1200" dirty="0"/>
        </a:p>
        <a:p>
          <a:pPr marL="857250" lvl="3" indent="-285750" algn="l" defTabSz="1244600">
            <a:lnSpc>
              <a:spcPct val="90000"/>
            </a:lnSpc>
            <a:spcBef>
              <a:spcPct val="0"/>
            </a:spcBef>
            <a:spcAft>
              <a:spcPct val="15000"/>
            </a:spcAft>
            <a:buFont typeface="Arial" panose="020B0604020202020204" pitchFamily="34" charset="0"/>
            <a:buChar char="•"/>
          </a:pPr>
          <a:r>
            <a:rPr lang="en-US" sz="2800" kern="1200" dirty="0"/>
            <a:t>Price must be fair and reasonable (just because it’s under 10K doesn’t mean price is fair and reasonable – you must make sure price is indeed fair and reasonable).</a:t>
          </a:r>
        </a:p>
        <a:p>
          <a:pPr marL="857250" lvl="3" indent="-285750" algn="l" defTabSz="1244600">
            <a:lnSpc>
              <a:spcPct val="90000"/>
            </a:lnSpc>
            <a:spcBef>
              <a:spcPct val="0"/>
            </a:spcBef>
            <a:spcAft>
              <a:spcPct val="15000"/>
            </a:spcAft>
            <a:buFont typeface="Arial" panose="020B0604020202020204" pitchFamily="34" charset="0"/>
            <a:buChar char="•"/>
          </a:pPr>
          <a:r>
            <a:rPr lang="en-US" sz="2800" kern="1200" dirty="0"/>
            <a:t>At least one quote is required.</a:t>
          </a:r>
        </a:p>
        <a:p>
          <a:pPr marL="857250" lvl="3" indent="-285750" algn="l" defTabSz="1244600">
            <a:lnSpc>
              <a:spcPct val="90000"/>
            </a:lnSpc>
            <a:spcBef>
              <a:spcPct val="0"/>
            </a:spcBef>
            <a:spcAft>
              <a:spcPct val="15000"/>
            </a:spcAft>
            <a:buFont typeface="Arial" panose="020B0604020202020204" pitchFamily="34" charset="0"/>
            <a:buChar char="•"/>
          </a:pPr>
          <a:r>
            <a:rPr lang="en-US" sz="2800" kern="1200" dirty="0"/>
            <a:t>Annotate “Price is fair and reasonable” on the PO.</a:t>
          </a:r>
        </a:p>
        <a:p>
          <a:pPr marL="857250" lvl="3" indent="-285750" algn="l" defTabSz="1244600">
            <a:lnSpc>
              <a:spcPct val="90000"/>
            </a:lnSpc>
            <a:spcBef>
              <a:spcPct val="0"/>
            </a:spcBef>
            <a:spcAft>
              <a:spcPct val="15000"/>
            </a:spcAft>
            <a:buFont typeface="Arial" panose="020B0604020202020204" pitchFamily="34" charset="0"/>
            <a:buChar char="•"/>
          </a:pPr>
          <a:r>
            <a:rPr lang="en-US" sz="2800" kern="1200" dirty="0"/>
            <a:t>Distribute repeat purchases among qualified suppliers.</a:t>
          </a:r>
        </a:p>
        <a:p>
          <a:pPr marL="571500" lvl="2" indent="-285750" algn="l" defTabSz="1244600">
            <a:lnSpc>
              <a:spcPct val="90000"/>
            </a:lnSpc>
            <a:spcBef>
              <a:spcPct val="0"/>
            </a:spcBef>
            <a:spcAft>
              <a:spcPct val="15000"/>
            </a:spcAft>
            <a:buFont typeface="Arial" panose="020B0604020202020204" pitchFamily="34" charset="0"/>
            <a:buChar char="•"/>
          </a:pPr>
          <a:endParaRPr lang="en-US" sz="2800" kern="1200" dirty="0"/>
        </a:p>
        <a:p>
          <a:pPr marL="285750" lvl="1" indent="-285750" algn="l" defTabSz="1422400">
            <a:lnSpc>
              <a:spcPct val="90000"/>
            </a:lnSpc>
            <a:spcBef>
              <a:spcPct val="0"/>
            </a:spcBef>
            <a:spcAft>
              <a:spcPct val="15000"/>
            </a:spcAft>
            <a:buChar char="•"/>
          </a:pPr>
          <a:endParaRPr lang="en-US" sz="3200" kern="1200" dirty="0"/>
        </a:p>
        <a:p>
          <a:pPr marL="285750" lvl="1" indent="-285750" algn="l" defTabSz="1422400">
            <a:lnSpc>
              <a:spcPct val="90000"/>
            </a:lnSpc>
            <a:spcBef>
              <a:spcPct val="0"/>
            </a:spcBef>
            <a:spcAft>
              <a:spcPct val="15000"/>
            </a:spcAft>
            <a:buFont typeface="Arial" panose="020B0604020202020204" pitchFamily="34" charset="0"/>
            <a:buChar char="•"/>
          </a:pPr>
          <a:endParaRPr lang="en-US" sz="3200" kern="1200" dirty="0"/>
        </a:p>
      </dsp:txBody>
      <dsp:txXfrm>
        <a:off x="0" y="627201"/>
        <a:ext cx="16450056" cy="6244875"/>
      </dsp:txXfrm>
    </dsp:sp>
    <dsp:sp modelId="{3E9600EA-8E18-40D4-85F4-14FAB8858104}">
      <dsp:nvSpPr>
        <dsp:cNvPr id="0" name=""/>
        <dsp:cNvSpPr/>
      </dsp:nvSpPr>
      <dsp:spPr>
        <a:xfrm>
          <a:off x="757426" y="0"/>
          <a:ext cx="11515039" cy="192254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35241" tIns="0" rIns="435241" bIns="0" numCol="1" spcCol="1270" anchor="ctr" anchorCtr="0">
          <a:noAutofit/>
        </a:bodyPr>
        <a:lstStyle/>
        <a:p>
          <a:pPr marL="0" lvl="0" indent="0" algn="l" defTabSz="2889250">
            <a:lnSpc>
              <a:spcPct val="90000"/>
            </a:lnSpc>
            <a:spcBef>
              <a:spcPct val="0"/>
            </a:spcBef>
            <a:spcAft>
              <a:spcPct val="35000"/>
            </a:spcAft>
            <a:buNone/>
          </a:pPr>
          <a:r>
            <a:rPr lang="en-US" sz="6500" b="1" kern="1200" dirty="0"/>
            <a:t>Purchases up to $10,000</a:t>
          </a:r>
          <a:endParaRPr lang="en-US" sz="6500" kern="1200" dirty="0"/>
        </a:p>
      </dsp:txBody>
      <dsp:txXfrm>
        <a:off x="851277" y="93851"/>
        <a:ext cx="11327337" cy="173483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DD91A7-4EF7-4134-82A5-E3E8249C29F1}">
      <dsp:nvSpPr>
        <dsp:cNvPr id="0" name=""/>
        <dsp:cNvSpPr/>
      </dsp:nvSpPr>
      <dsp:spPr>
        <a:xfrm>
          <a:off x="0" y="831650"/>
          <a:ext cx="16450056" cy="6204532"/>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6707" tIns="1353820" rIns="1276707" bIns="170688" numCol="1" spcCol="1270" anchor="t" anchorCtr="0">
          <a:noAutofit/>
        </a:bodyPr>
        <a:lstStyle/>
        <a:p>
          <a:pPr marL="228600" lvl="1" indent="-228600" algn="l" defTabSz="1066800">
            <a:lnSpc>
              <a:spcPct val="90000"/>
            </a:lnSpc>
            <a:spcBef>
              <a:spcPct val="0"/>
            </a:spcBef>
            <a:spcAft>
              <a:spcPct val="15000"/>
            </a:spcAft>
            <a:buFont typeface="Arial" panose="020B0604020202020204" pitchFamily="34" charset="0"/>
            <a:buChar char="•"/>
          </a:pPr>
          <a:r>
            <a:rPr lang="en-US" sz="2400" kern="1200" dirty="0"/>
            <a:t>Three written quotes must be obtained from bona fide, responsive, and responsible vendors (you must    send the request for quote in writing, and you must receive the responses in writing – so nothing verbal will count).</a:t>
          </a:r>
        </a:p>
        <a:p>
          <a:pPr marL="228600" lvl="1" indent="-228600" algn="l" defTabSz="1066800">
            <a:lnSpc>
              <a:spcPct val="90000"/>
            </a:lnSpc>
            <a:spcBef>
              <a:spcPct val="0"/>
            </a:spcBef>
            <a:spcAft>
              <a:spcPct val="15000"/>
            </a:spcAft>
            <a:buFont typeface="Arial" panose="020B0604020202020204" pitchFamily="34" charset="0"/>
            <a:buChar char="•"/>
          </a:pPr>
          <a:r>
            <a:rPr lang="en-US" sz="2400" kern="1200" dirty="0"/>
            <a:t>The request for quotes must include: </a:t>
          </a:r>
        </a:p>
        <a:p>
          <a:pPr marL="457200" lvl="2" indent="-228600" algn="l" defTabSz="1066800">
            <a:lnSpc>
              <a:spcPct val="90000"/>
            </a:lnSpc>
            <a:spcBef>
              <a:spcPct val="0"/>
            </a:spcBef>
            <a:spcAft>
              <a:spcPct val="15000"/>
            </a:spcAft>
            <a:buFont typeface="Courier New" panose="02070309020205020404" pitchFamily="49" charset="0"/>
            <a:buChar char="o"/>
          </a:pPr>
          <a:r>
            <a:rPr lang="en-US" sz="2400" kern="1200" dirty="0"/>
            <a:t>A clear and complete purchase description</a:t>
          </a:r>
        </a:p>
        <a:p>
          <a:pPr marL="457200" lvl="2" indent="-228600" algn="l" defTabSz="1066800">
            <a:lnSpc>
              <a:spcPct val="90000"/>
            </a:lnSpc>
            <a:spcBef>
              <a:spcPct val="0"/>
            </a:spcBef>
            <a:spcAft>
              <a:spcPct val="15000"/>
            </a:spcAft>
            <a:buFont typeface="Courier New" panose="02070309020205020404" pitchFamily="49" charset="0"/>
            <a:buChar char="o"/>
          </a:pPr>
          <a:r>
            <a:rPr lang="en-US" sz="2400" kern="1200" dirty="0"/>
            <a:t>Any applicable specifications, delivery requirements, or terms</a:t>
          </a:r>
        </a:p>
        <a:p>
          <a:pPr marL="228600" lvl="1" indent="-228600" algn="l" defTabSz="1066800">
            <a:lnSpc>
              <a:spcPct val="90000"/>
            </a:lnSpc>
            <a:spcBef>
              <a:spcPct val="0"/>
            </a:spcBef>
            <a:spcAft>
              <a:spcPct val="15000"/>
            </a:spcAft>
            <a:buFont typeface="Arial" panose="020B0604020202020204" pitchFamily="34" charset="0"/>
            <a:buChar char="•"/>
          </a:pPr>
          <a:r>
            <a:rPr lang="en-US" sz="2400" kern="1200" dirty="0">
              <a:solidFill>
                <a:prstClr val="black">
                  <a:hueOff val="0"/>
                  <a:satOff val="0"/>
                  <a:lumOff val="0"/>
                  <a:alphaOff val="0"/>
                </a:prstClr>
              </a:solidFill>
              <a:latin typeface="Aptos" panose="02110004020202020204"/>
              <a:ea typeface="+mn-ea"/>
              <a:cs typeface="+mn-cs"/>
            </a:rPr>
            <a:t>Quotes </a:t>
          </a:r>
          <a:r>
            <a:rPr lang="en-US" sz="2400" kern="1200" dirty="0"/>
            <a:t>must be retained in the procurement file for audit purposes.</a:t>
          </a:r>
        </a:p>
        <a:p>
          <a:pPr marL="228600" lvl="1" indent="-228600" algn="l" defTabSz="1066800">
            <a:lnSpc>
              <a:spcPct val="90000"/>
            </a:lnSpc>
            <a:spcBef>
              <a:spcPct val="0"/>
            </a:spcBef>
            <a:spcAft>
              <a:spcPct val="15000"/>
            </a:spcAft>
            <a:buFont typeface="Arial" panose="020B0604020202020204" pitchFamily="34" charset="0"/>
            <a:buChar char="•"/>
          </a:pPr>
          <a:r>
            <a:rPr lang="en-US" sz="2400" kern="1200" dirty="0"/>
            <a:t>Quotes may be requested and received via email, fax, mail, or secure electronic systems (e.g., SCEIS or agency-approved platforms).</a:t>
          </a:r>
        </a:p>
        <a:p>
          <a:pPr marL="285750" lvl="1" indent="-285750" algn="l" defTabSz="1244600">
            <a:lnSpc>
              <a:spcPct val="90000"/>
            </a:lnSpc>
            <a:spcBef>
              <a:spcPct val="0"/>
            </a:spcBef>
            <a:spcAft>
              <a:spcPct val="15000"/>
            </a:spcAft>
            <a:buNone/>
          </a:pPr>
          <a:r>
            <a:rPr lang="en-US" sz="2800" kern="1200" dirty="0"/>
            <a:t>*</a:t>
          </a:r>
          <a:r>
            <a:rPr lang="en-US" sz="1800" kern="1200" dirty="0"/>
            <a:t>Commercially available off-the-shelf product" means supplies, other than printing, or information resources: that is a commercial product, as defined herein, that is sold in substantial quantities in the commercial marketplace; and is offered to the State, without modification, in the same form in which it is sold in the commercial marketplace. It does not include agricultural products, petroleum products, and other items customarily sold in bulk.</a:t>
          </a:r>
        </a:p>
      </dsp:txBody>
      <dsp:txXfrm>
        <a:off x="0" y="831650"/>
        <a:ext cx="16450056" cy="6204532"/>
      </dsp:txXfrm>
    </dsp:sp>
    <dsp:sp modelId="{3E9600EA-8E18-40D4-85F4-14FAB8858104}">
      <dsp:nvSpPr>
        <dsp:cNvPr id="0" name=""/>
        <dsp:cNvSpPr/>
      </dsp:nvSpPr>
      <dsp:spPr>
        <a:xfrm>
          <a:off x="218971" y="0"/>
          <a:ext cx="15674829" cy="177005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35241" tIns="0" rIns="435241" bIns="0" numCol="1" spcCol="1270" anchor="ctr" anchorCtr="0">
          <a:noAutofit/>
        </a:bodyPr>
        <a:lstStyle/>
        <a:p>
          <a:pPr marL="0" lvl="0" indent="0" algn="l" defTabSz="1422400">
            <a:lnSpc>
              <a:spcPct val="90000"/>
            </a:lnSpc>
            <a:spcBef>
              <a:spcPct val="0"/>
            </a:spcBef>
            <a:spcAft>
              <a:spcPct val="35000"/>
            </a:spcAft>
            <a:buNone/>
          </a:pPr>
          <a:r>
            <a:rPr lang="en-US" sz="3200" b="1" kern="1200" dirty="0"/>
            <a:t>Purchases between $10,000.01 – $25,000 OR for a small purchase of commercially available off-the-shelf products (COTS)* not in excess of one hundred thousand dollars, OR for a small purchase of construction not in excess of one hundred thousand dollars.</a:t>
          </a:r>
          <a:endParaRPr lang="en-US" sz="3200" kern="1200" dirty="0"/>
        </a:p>
      </dsp:txBody>
      <dsp:txXfrm>
        <a:off x="305378" y="86407"/>
        <a:ext cx="15502015" cy="159724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DD91A7-4EF7-4134-82A5-E3E8249C29F1}">
      <dsp:nvSpPr>
        <dsp:cNvPr id="0" name=""/>
        <dsp:cNvSpPr/>
      </dsp:nvSpPr>
      <dsp:spPr>
        <a:xfrm>
          <a:off x="0" y="1390909"/>
          <a:ext cx="16450056" cy="5346347"/>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6707" tIns="155960" rIns="1276707" bIns="199136" numCol="1" spcCol="1270" anchor="t" anchorCtr="0">
          <a:noAutofit/>
        </a:bodyPr>
        <a:lstStyle/>
        <a:p>
          <a:pPr marL="285750" lvl="1" indent="-285750" algn="l" defTabSz="1244600">
            <a:lnSpc>
              <a:spcPct val="90000"/>
            </a:lnSpc>
            <a:spcBef>
              <a:spcPct val="0"/>
            </a:spcBef>
            <a:spcAft>
              <a:spcPct val="15000"/>
            </a:spcAft>
            <a:buNone/>
          </a:pPr>
          <a:endParaRPr lang="en-US" sz="2800" kern="1200" dirty="0"/>
        </a:p>
        <a:p>
          <a:pPr marL="571500" lvl="2" indent="-285750" algn="l" defTabSz="1244600">
            <a:lnSpc>
              <a:spcPct val="90000"/>
            </a:lnSpc>
            <a:spcBef>
              <a:spcPct val="0"/>
            </a:spcBef>
            <a:spcAft>
              <a:spcPct val="15000"/>
            </a:spcAft>
            <a:buFont typeface="Arial" panose="020B0604020202020204" pitchFamily="34" charset="0"/>
            <a:buChar char="•"/>
          </a:pPr>
          <a:endParaRPr lang="en-US" sz="2800" kern="1200" dirty="0"/>
        </a:p>
        <a:p>
          <a:pPr marL="857250" lvl="3" indent="-285750" algn="l" defTabSz="1244600">
            <a:lnSpc>
              <a:spcPct val="90000"/>
            </a:lnSpc>
            <a:spcBef>
              <a:spcPct val="0"/>
            </a:spcBef>
            <a:spcAft>
              <a:spcPct val="15000"/>
            </a:spcAft>
            <a:buFont typeface="Arial" panose="020B0604020202020204" pitchFamily="34" charset="0"/>
            <a:buChar char="•"/>
          </a:pPr>
          <a:r>
            <a:rPr lang="en-US" sz="2800" kern="1200" dirty="0"/>
            <a:t>Must be publicly advertised in SCBO.</a:t>
          </a:r>
        </a:p>
        <a:p>
          <a:pPr marL="857250" lvl="3" indent="-285750" algn="l" defTabSz="1244600">
            <a:lnSpc>
              <a:spcPct val="90000"/>
            </a:lnSpc>
            <a:spcBef>
              <a:spcPct val="0"/>
            </a:spcBef>
            <a:spcAft>
              <a:spcPct val="15000"/>
            </a:spcAft>
            <a:buFont typeface="Arial" panose="020B0604020202020204" pitchFamily="34" charset="0"/>
            <a:buChar char="•"/>
          </a:pPr>
          <a:r>
            <a:rPr lang="en-US" sz="2800" kern="1200" dirty="0"/>
            <a:t>Minimum 7 calendar day notice before due date.</a:t>
          </a:r>
        </a:p>
        <a:p>
          <a:pPr marL="857250" lvl="3" indent="-285750" algn="l" defTabSz="1244600">
            <a:lnSpc>
              <a:spcPct val="90000"/>
            </a:lnSpc>
            <a:spcBef>
              <a:spcPct val="0"/>
            </a:spcBef>
            <a:spcAft>
              <a:spcPct val="15000"/>
            </a:spcAft>
            <a:buFont typeface="Arial" panose="020B0604020202020204" pitchFamily="34" charset="0"/>
            <a:buChar char="•"/>
          </a:pPr>
          <a:r>
            <a:rPr lang="en-US" sz="2800" kern="1200" dirty="0"/>
            <a:t>Advertisement must include: </a:t>
          </a:r>
        </a:p>
        <a:p>
          <a:pPr marL="1143000" lvl="4" indent="-285750" algn="l" defTabSz="1244600">
            <a:lnSpc>
              <a:spcPct val="90000"/>
            </a:lnSpc>
            <a:spcBef>
              <a:spcPct val="0"/>
            </a:spcBef>
            <a:spcAft>
              <a:spcPct val="15000"/>
            </a:spcAft>
            <a:buFont typeface="Courier New" panose="02070309020205020404" pitchFamily="49" charset="0"/>
            <a:buChar char="o"/>
          </a:pPr>
          <a:r>
            <a:rPr lang="en-US" sz="2800" kern="1200" dirty="0"/>
            <a:t>Description of the goods/services</a:t>
          </a:r>
        </a:p>
        <a:p>
          <a:pPr marL="1143000" lvl="4" indent="-285750" algn="l" defTabSz="1244600">
            <a:lnSpc>
              <a:spcPct val="90000"/>
            </a:lnSpc>
            <a:spcBef>
              <a:spcPct val="0"/>
            </a:spcBef>
            <a:spcAft>
              <a:spcPct val="15000"/>
            </a:spcAft>
            <a:buFont typeface="Courier New" panose="02070309020205020404" pitchFamily="49" charset="0"/>
            <a:buChar char="o"/>
          </a:pPr>
          <a:r>
            <a:rPr lang="en-US" sz="2800" kern="1200" dirty="0"/>
            <a:t>How to obtain the solicitation/quote request</a:t>
          </a:r>
        </a:p>
        <a:p>
          <a:pPr marL="1143000" lvl="4" indent="-285750" algn="l" defTabSz="1244600">
            <a:lnSpc>
              <a:spcPct val="90000"/>
            </a:lnSpc>
            <a:spcBef>
              <a:spcPct val="0"/>
            </a:spcBef>
            <a:spcAft>
              <a:spcPct val="15000"/>
            </a:spcAft>
            <a:buFont typeface="Courier New" panose="02070309020205020404" pitchFamily="49" charset="0"/>
            <a:buChar char="o"/>
          </a:pPr>
          <a:r>
            <a:rPr lang="en-US" sz="2800" kern="1200" dirty="0"/>
            <a:t>Response deadline</a:t>
          </a:r>
        </a:p>
        <a:p>
          <a:pPr marL="1143000" lvl="4" indent="-285750" algn="l" defTabSz="1244600">
            <a:lnSpc>
              <a:spcPct val="90000"/>
            </a:lnSpc>
            <a:spcBef>
              <a:spcPct val="0"/>
            </a:spcBef>
            <a:spcAft>
              <a:spcPct val="15000"/>
            </a:spcAft>
            <a:buFont typeface="Courier New" panose="02070309020205020404" pitchFamily="49" charset="0"/>
            <a:buChar char="o"/>
          </a:pPr>
          <a:r>
            <a:rPr lang="en-US" sz="2800" kern="1200" dirty="0"/>
            <a:t>Delivery location (email, mail, SCEIS, etc.)</a:t>
          </a:r>
        </a:p>
        <a:p>
          <a:pPr marL="857250" lvl="3" indent="-285750" algn="l" defTabSz="1244600">
            <a:lnSpc>
              <a:spcPct val="90000"/>
            </a:lnSpc>
            <a:spcBef>
              <a:spcPct val="0"/>
            </a:spcBef>
            <a:spcAft>
              <a:spcPct val="15000"/>
            </a:spcAft>
            <a:buFont typeface="Arial" panose="020B0604020202020204" pitchFamily="34" charset="0"/>
            <a:buChar char="•"/>
          </a:pPr>
          <a:r>
            <a:rPr lang="en-US" sz="2800" kern="1200" dirty="0"/>
            <a:t>Award to lowest responsive and responsible source.</a:t>
          </a:r>
        </a:p>
        <a:p>
          <a:pPr marL="571500" lvl="2" indent="-285750" algn="l" defTabSz="1244600">
            <a:lnSpc>
              <a:spcPct val="90000"/>
            </a:lnSpc>
            <a:spcBef>
              <a:spcPct val="0"/>
            </a:spcBef>
            <a:spcAft>
              <a:spcPct val="15000"/>
            </a:spcAft>
            <a:buFont typeface="Arial" panose="020B0604020202020204" pitchFamily="34" charset="0"/>
            <a:buChar char="•"/>
          </a:pPr>
          <a:endParaRPr lang="en-US" sz="2800" kern="1200" dirty="0"/>
        </a:p>
        <a:p>
          <a:pPr marL="285750" lvl="1" indent="-285750" algn="l" defTabSz="1244600">
            <a:lnSpc>
              <a:spcPct val="90000"/>
            </a:lnSpc>
            <a:spcBef>
              <a:spcPct val="0"/>
            </a:spcBef>
            <a:spcAft>
              <a:spcPct val="15000"/>
            </a:spcAft>
            <a:buChar char="•"/>
          </a:pPr>
          <a:endParaRPr lang="en-US" sz="2800" kern="1200" dirty="0"/>
        </a:p>
      </dsp:txBody>
      <dsp:txXfrm>
        <a:off x="0" y="1390909"/>
        <a:ext cx="16450056" cy="5346347"/>
      </dsp:txXfrm>
    </dsp:sp>
    <dsp:sp modelId="{3E9600EA-8E18-40D4-85F4-14FAB8858104}">
      <dsp:nvSpPr>
        <dsp:cNvPr id="0" name=""/>
        <dsp:cNvSpPr/>
      </dsp:nvSpPr>
      <dsp:spPr>
        <a:xfrm>
          <a:off x="218971" y="0"/>
          <a:ext cx="15674829" cy="215474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35241" tIns="0" rIns="435241" bIns="0" numCol="1" spcCol="1270" anchor="ctr" anchorCtr="0">
          <a:noAutofit/>
        </a:bodyPr>
        <a:lstStyle/>
        <a:p>
          <a:pPr marL="0" lvl="0" indent="0" algn="l" defTabSz="1422400">
            <a:lnSpc>
              <a:spcPct val="90000"/>
            </a:lnSpc>
            <a:spcBef>
              <a:spcPct val="0"/>
            </a:spcBef>
            <a:spcAft>
              <a:spcPct val="35000"/>
            </a:spcAft>
            <a:buNone/>
          </a:pPr>
          <a:r>
            <a:rPr lang="en-US" sz="3200" b="1" kern="1200" dirty="0"/>
            <a:t>Purchases Between $25,000.01 – $100,000 (typically does not apply to construction as it is already covered in previous level above and if processed as above, SCBO ad isn’t necessarily needed)</a:t>
          </a:r>
          <a:endParaRPr lang="en-US" sz="3200" kern="1200" dirty="0"/>
        </a:p>
      </dsp:txBody>
      <dsp:txXfrm>
        <a:off x="324157" y="105186"/>
        <a:ext cx="15464457" cy="194437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DD91A7-4EF7-4134-82A5-E3E8249C29F1}">
      <dsp:nvSpPr>
        <dsp:cNvPr id="0" name=""/>
        <dsp:cNvSpPr/>
      </dsp:nvSpPr>
      <dsp:spPr>
        <a:xfrm>
          <a:off x="0" y="2652983"/>
          <a:ext cx="16450056" cy="47880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76707" tIns="104140" rIns="1276707" bIns="227584" numCol="1" spcCol="1270" anchor="t" anchorCtr="0">
          <a:noAutofit/>
        </a:bodyPr>
        <a:lstStyle/>
        <a:p>
          <a:pPr marL="285750" lvl="1" indent="-285750" algn="l" defTabSz="1422400">
            <a:lnSpc>
              <a:spcPct val="90000"/>
            </a:lnSpc>
            <a:spcBef>
              <a:spcPct val="0"/>
            </a:spcBef>
            <a:spcAft>
              <a:spcPct val="15000"/>
            </a:spcAft>
            <a:buChar char="•"/>
          </a:pPr>
          <a:endParaRPr lang="en-US" sz="3200" kern="1200" dirty="0"/>
        </a:p>
        <a:p>
          <a:pPr marL="571500" lvl="2" indent="-285750" algn="l" defTabSz="1244600">
            <a:lnSpc>
              <a:spcPct val="90000"/>
            </a:lnSpc>
            <a:spcBef>
              <a:spcPct val="0"/>
            </a:spcBef>
            <a:spcAft>
              <a:spcPct val="15000"/>
            </a:spcAft>
            <a:buFont typeface="Arial" panose="020B0604020202020204" pitchFamily="34" charset="0"/>
            <a:buChar char="•"/>
          </a:pPr>
          <a:endParaRPr lang="en-US" sz="2800" kern="1200" dirty="0"/>
        </a:p>
        <a:p>
          <a:pPr marL="857250" lvl="3" indent="-285750" algn="l" defTabSz="1244600">
            <a:lnSpc>
              <a:spcPct val="90000"/>
            </a:lnSpc>
            <a:spcBef>
              <a:spcPct val="0"/>
            </a:spcBef>
            <a:spcAft>
              <a:spcPct val="15000"/>
            </a:spcAft>
            <a:buFont typeface="Arial" panose="020B0604020202020204" pitchFamily="34" charset="0"/>
            <a:buChar char="•"/>
          </a:pPr>
          <a:r>
            <a:rPr lang="en-US" sz="2800" kern="1200" dirty="0"/>
            <a:t>Requires formal solicitation using an approved source selection method.</a:t>
          </a:r>
        </a:p>
        <a:p>
          <a:pPr marL="285750" lvl="1" indent="-285750" algn="l" defTabSz="1600200">
            <a:lnSpc>
              <a:spcPct val="90000"/>
            </a:lnSpc>
            <a:spcBef>
              <a:spcPct val="0"/>
            </a:spcBef>
            <a:spcAft>
              <a:spcPct val="15000"/>
            </a:spcAft>
            <a:buFont typeface="+mj-lt"/>
            <a:buNone/>
          </a:pPr>
          <a:endParaRPr lang="en-US" sz="3600" kern="1200" dirty="0"/>
        </a:p>
        <a:p>
          <a:pPr marL="285750" lvl="1" indent="-285750" algn="l" defTabSz="1244600">
            <a:lnSpc>
              <a:spcPct val="90000"/>
            </a:lnSpc>
            <a:spcBef>
              <a:spcPct val="0"/>
            </a:spcBef>
            <a:spcAft>
              <a:spcPct val="15000"/>
            </a:spcAft>
            <a:buNone/>
          </a:pPr>
          <a:r>
            <a:rPr lang="en-US" sz="2800" kern="1200" dirty="0"/>
            <a:t> </a:t>
          </a:r>
          <a:endParaRPr lang="en-US" sz="2400" kern="1200" dirty="0"/>
        </a:p>
        <a:p>
          <a:pPr marL="571500" lvl="2" indent="-285750" algn="l" defTabSz="1244600">
            <a:lnSpc>
              <a:spcPct val="90000"/>
            </a:lnSpc>
            <a:spcBef>
              <a:spcPct val="0"/>
            </a:spcBef>
            <a:spcAft>
              <a:spcPct val="15000"/>
            </a:spcAft>
            <a:buFont typeface="+mj-lt"/>
            <a:buAutoNum type="alphaLcPeriod"/>
          </a:pPr>
          <a:endParaRPr lang="en-US" sz="2800" kern="1200" dirty="0"/>
        </a:p>
        <a:p>
          <a:pPr marL="571500" lvl="2" indent="-285750" algn="l" defTabSz="1244600">
            <a:lnSpc>
              <a:spcPct val="90000"/>
            </a:lnSpc>
            <a:spcBef>
              <a:spcPct val="0"/>
            </a:spcBef>
            <a:spcAft>
              <a:spcPct val="15000"/>
            </a:spcAft>
            <a:buFont typeface="Arial" panose="020B0604020202020204" pitchFamily="34" charset="0"/>
            <a:buChar char="•"/>
          </a:pPr>
          <a:endParaRPr lang="en-US" sz="2800" kern="1200" dirty="0"/>
        </a:p>
        <a:p>
          <a:pPr marL="285750" lvl="1" indent="-285750" algn="l" defTabSz="1422400">
            <a:lnSpc>
              <a:spcPct val="90000"/>
            </a:lnSpc>
            <a:spcBef>
              <a:spcPct val="0"/>
            </a:spcBef>
            <a:spcAft>
              <a:spcPct val="15000"/>
            </a:spcAft>
            <a:buChar char="•"/>
          </a:pPr>
          <a:endParaRPr lang="en-US" sz="3200" kern="1200" dirty="0"/>
        </a:p>
        <a:p>
          <a:pPr marL="285750" lvl="1" indent="-285750" algn="l" defTabSz="1422400">
            <a:lnSpc>
              <a:spcPct val="90000"/>
            </a:lnSpc>
            <a:spcBef>
              <a:spcPct val="0"/>
            </a:spcBef>
            <a:spcAft>
              <a:spcPct val="15000"/>
            </a:spcAft>
            <a:buFont typeface="Arial" panose="020B0604020202020204" pitchFamily="34" charset="0"/>
            <a:buChar char="•"/>
          </a:pPr>
          <a:endParaRPr lang="en-US" sz="3200" kern="1200" dirty="0"/>
        </a:p>
      </dsp:txBody>
      <dsp:txXfrm>
        <a:off x="0" y="2652983"/>
        <a:ext cx="16450056" cy="4788000"/>
      </dsp:txXfrm>
    </dsp:sp>
    <dsp:sp modelId="{3E9600EA-8E18-40D4-85F4-14FAB8858104}">
      <dsp:nvSpPr>
        <dsp:cNvPr id="0" name=""/>
        <dsp:cNvSpPr/>
      </dsp:nvSpPr>
      <dsp:spPr>
        <a:xfrm>
          <a:off x="762003" y="671694"/>
          <a:ext cx="11503794" cy="260115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35241" tIns="0" rIns="435241" bIns="0" numCol="1" spcCol="1270" anchor="ctr" anchorCtr="0">
          <a:noAutofit/>
        </a:bodyPr>
        <a:lstStyle/>
        <a:p>
          <a:pPr marL="0" lvl="0" indent="0" algn="l" defTabSz="2933700">
            <a:lnSpc>
              <a:spcPct val="90000"/>
            </a:lnSpc>
            <a:spcBef>
              <a:spcPct val="0"/>
            </a:spcBef>
            <a:spcAft>
              <a:spcPct val="35000"/>
            </a:spcAft>
            <a:buNone/>
          </a:pPr>
          <a:r>
            <a:rPr lang="en-US" sz="6600" b="1" kern="1200" dirty="0"/>
            <a:t>Over $100,000</a:t>
          </a:r>
          <a:endParaRPr lang="en-US" sz="6600" kern="1200" dirty="0"/>
        </a:p>
      </dsp:txBody>
      <dsp:txXfrm>
        <a:off x="888981" y="798672"/>
        <a:ext cx="11249838" cy="234719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dirty="0"/>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D003A10E-90C6-4978-89DC-ACC6D9E041AA}" type="datetimeFigureOut">
              <a:rPr lang="en-US" smtClean="0"/>
              <a:t>8/20/2025</a:t>
            </a:fld>
            <a:endParaRPr lang="en-US" dirty="0"/>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dirty="0"/>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484CEC91-7A65-4868-9634-A5288F997D0F}" type="slidenum">
              <a:rPr lang="en-US" smtClean="0"/>
              <a:t>‹#›</a:t>
            </a:fld>
            <a:endParaRPr lang="en-US" dirty="0"/>
          </a:p>
        </p:txBody>
      </p:sp>
    </p:spTree>
    <p:extLst>
      <p:ext uri="{BB962C8B-B14F-4D97-AF65-F5344CB8AC3E}">
        <p14:creationId xmlns:p14="http://schemas.microsoft.com/office/powerpoint/2010/main" val="3134812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dirty="0"/>
              <a:t>South Carolina Department of Education</a:t>
            </a:r>
          </a:p>
        </p:txBody>
      </p:sp>
      <p:sp>
        <p:nvSpPr>
          <p:cNvPr id="5" name="Slide Number Placeholder 4"/>
          <p:cNvSpPr>
            <a:spLocks noGrp="1"/>
          </p:cNvSpPr>
          <p:nvPr>
            <p:ph type="sldNum" sz="quarter" idx="11"/>
          </p:nvPr>
        </p:nvSpPr>
        <p:spPr/>
        <p:txBody>
          <a:bodyPr/>
          <a:lstStyle/>
          <a:p>
            <a:fld id="{9091D14C-FD63-4621-8F63-9ECEE9A5DEDE}" type="slidenum">
              <a:rPr lang="en-US" smtClean="0"/>
              <a:pPr/>
              <a:t>1</a:t>
            </a:fld>
            <a:endParaRPr lang="en-US" dirty="0"/>
          </a:p>
        </p:txBody>
      </p:sp>
    </p:spTree>
    <p:extLst>
      <p:ext uri="{BB962C8B-B14F-4D97-AF65-F5344CB8AC3E}">
        <p14:creationId xmlns:p14="http://schemas.microsoft.com/office/powerpoint/2010/main" val="2003640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287E0-0946-65E4-6223-AA4CBB8CDA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CE9A41-3B7D-7593-5229-868505A523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AB78C5-A9C9-B845-64FD-ACAD3619C898}"/>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B8B8EAA6-34BC-5833-56CA-04A53AE870CD}"/>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C839AF74-2A43-37AB-55A8-EF1B3616B572}"/>
              </a:ext>
            </a:extLst>
          </p:cNvPr>
          <p:cNvSpPr>
            <a:spLocks noGrp="1"/>
          </p:cNvSpPr>
          <p:nvPr>
            <p:ph type="sldNum" sz="quarter" idx="11"/>
          </p:nvPr>
        </p:nvSpPr>
        <p:spPr/>
        <p:txBody>
          <a:bodyPr/>
          <a:lstStyle/>
          <a:p>
            <a:fld id="{9091D14C-FD63-4621-8F63-9ECEE9A5DEDE}" type="slidenum">
              <a:rPr lang="en-US" smtClean="0"/>
              <a:pPr/>
              <a:t>10</a:t>
            </a:fld>
            <a:endParaRPr lang="en-US" dirty="0"/>
          </a:p>
        </p:txBody>
      </p:sp>
    </p:spTree>
    <p:extLst>
      <p:ext uri="{BB962C8B-B14F-4D97-AF65-F5344CB8AC3E}">
        <p14:creationId xmlns:p14="http://schemas.microsoft.com/office/powerpoint/2010/main" val="3328101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D7862-7892-D1D2-5B9C-27E6362761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675209-B63C-57A9-7141-028582544F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7B0C8D-C1F7-63B4-B6F3-C20D355E7956}"/>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413023BC-2DDF-3867-C18E-0892F70D7C93}"/>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69FCDEFD-BEA0-54DB-2540-DD4FEF9DCE47}"/>
              </a:ext>
            </a:extLst>
          </p:cNvPr>
          <p:cNvSpPr>
            <a:spLocks noGrp="1"/>
          </p:cNvSpPr>
          <p:nvPr>
            <p:ph type="sldNum" sz="quarter" idx="11"/>
          </p:nvPr>
        </p:nvSpPr>
        <p:spPr/>
        <p:txBody>
          <a:bodyPr/>
          <a:lstStyle/>
          <a:p>
            <a:fld id="{9091D14C-FD63-4621-8F63-9ECEE9A5DEDE}" type="slidenum">
              <a:rPr lang="en-US" smtClean="0"/>
              <a:pPr/>
              <a:t>11</a:t>
            </a:fld>
            <a:endParaRPr lang="en-US" dirty="0"/>
          </a:p>
        </p:txBody>
      </p:sp>
    </p:spTree>
    <p:extLst>
      <p:ext uri="{BB962C8B-B14F-4D97-AF65-F5344CB8AC3E}">
        <p14:creationId xmlns:p14="http://schemas.microsoft.com/office/powerpoint/2010/main" val="2383886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3BE527-9B64-4AEF-F8BF-201724CBA5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A62584-BA6B-36A7-4596-A383EA08E7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44349B-B0CF-02F5-9DFB-6BAF67BE3675}"/>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637ADFCA-620A-7BFE-F232-09D53FB0BA40}"/>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1220AB2E-DDB5-0621-FB76-01350403410A}"/>
              </a:ext>
            </a:extLst>
          </p:cNvPr>
          <p:cNvSpPr>
            <a:spLocks noGrp="1"/>
          </p:cNvSpPr>
          <p:nvPr>
            <p:ph type="sldNum" sz="quarter" idx="11"/>
          </p:nvPr>
        </p:nvSpPr>
        <p:spPr/>
        <p:txBody>
          <a:bodyPr/>
          <a:lstStyle/>
          <a:p>
            <a:fld id="{9091D14C-FD63-4621-8F63-9ECEE9A5DEDE}" type="slidenum">
              <a:rPr lang="en-US" smtClean="0"/>
              <a:pPr/>
              <a:t>12</a:t>
            </a:fld>
            <a:endParaRPr lang="en-US" dirty="0"/>
          </a:p>
        </p:txBody>
      </p:sp>
    </p:spTree>
    <p:extLst>
      <p:ext uri="{BB962C8B-B14F-4D97-AF65-F5344CB8AC3E}">
        <p14:creationId xmlns:p14="http://schemas.microsoft.com/office/powerpoint/2010/main" val="4271336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4CEC91-7A65-4868-9634-A5288F997D0F}" type="slidenum">
              <a:rPr lang="en-US" smtClean="0"/>
              <a:t>13</a:t>
            </a:fld>
            <a:endParaRPr lang="en-US" dirty="0"/>
          </a:p>
        </p:txBody>
      </p:sp>
    </p:spTree>
    <p:extLst>
      <p:ext uri="{BB962C8B-B14F-4D97-AF65-F5344CB8AC3E}">
        <p14:creationId xmlns:p14="http://schemas.microsoft.com/office/powerpoint/2010/main" val="3508794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4CEC91-7A65-4868-9634-A5288F997D0F}" type="slidenum">
              <a:rPr lang="en-US" smtClean="0"/>
              <a:t>14</a:t>
            </a:fld>
            <a:endParaRPr lang="en-US" dirty="0"/>
          </a:p>
        </p:txBody>
      </p:sp>
    </p:spTree>
    <p:extLst>
      <p:ext uri="{BB962C8B-B14F-4D97-AF65-F5344CB8AC3E}">
        <p14:creationId xmlns:p14="http://schemas.microsoft.com/office/powerpoint/2010/main" val="19422571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49A0B-5F41-C710-28A1-685F932AFF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914A7E-2FE6-8D54-E984-7CE33061BA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2AEDFC-2C68-4488-CCE6-E6A5D68B904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EECFD2F-1709-583A-9DF2-E2DA477F3125}"/>
              </a:ext>
            </a:extLst>
          </p:cNvPr>
          <p:cNvSpPr>
            <a:spLocks noGrp="1"/>
          </p:cNvSpPr>
          <p:nvPr>
            <p:ph type="sldNum" sz="quarter" idx="5"/>
          </p:nvPr>
        </p:nvSpPr>
        <p:spPr/>
        <p:txBody>
          <a:bodyPr/>
          <a:lstStyle/>
          <a:p>
            <a:fld id="{484CEC91-7A65-4868-9634-A5288F997D0F}" type="slidenum">
              <a:rPr lang="en-US" smtClean="0"/>
              <a:t>15</a:t>
            </a:fld>
            <a:endParaRPr lang="en-US" dirty="0"/>
          </a:p>
        </p:txBody>
      </p:sp>
    </p:spTree>
    <p:extLst>
      <p:ext uri="{BB962C8B-B14F-4D97-AF65-F5344CB8AC3E}">
        <p14:creationId xmlns:p14="http://schemas.microsoft.com/office/powerpoint/2010/main" val="27149342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0E3DF-4E89-73F9-8DCB-AF6A952047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F171A2-78EC-9BCC-4934-1B1C323861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893C6F-C5D7-060A-B43D-6C087DF101E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7EA63B-3A66-32C3-5D0F-28BA37CEE49E}"/>
              </a:ext>
            </a:extLst>
          </p:cNvPr>
          <p:cNvSpPr>
            <a:spLocks noGrp="1"/>
          </p:cNvSpPr>
          <p:nvPr>
            <p:ph type="sldNum" sz="quarter" idx="5"/>
          </p:nvPr>
        </p:nvSpPr>
        <p:spPr/>
        <p:txBody>
          <a:bodyPr/>
          <a:lstStyle/>
          <a:p>
            <a:fld id="{484CEC91-7A65-4868-9634-A5288F997D0F}" type="slidenum">
              <a:rPr lang="en-US" smtClean="0"/>
              <a:t>16</a:t>
            </a:fld>
            <a:endParaRPr lang="en-US" dirty="0"/>
          </a:p>
        </p:txBody>
      </p:sp>
    </p:spTree>
    <p:extLst>
      <p:ext uri="{BB962C8B-B14F-4D97-AF65-F5344CB8AC3E}">
        <p14:creationId xmlns:p14="http://schemas.microsoft.com/office/powerpoint/2010/main" val="29439790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3581D-5233-37AD-C12B-F2132C5D45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2F456F-E921-CBFC-826E-78DB6312BD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C6E17E-5089-0678-462E-91BCD628877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ADA371-6E64-9D1E-5F05-592C6755C61C}"/>
              </a:ext>
            </a:extLst>
          </p:cNvPr>
          <p:cNvSpPr>
            <a:spLocks noGrp="1"/>
          </p:cNvSpPr>
          <p:nvPr>
            <p:ph type="sldNum" sz="quarter" idx="5"/>
          </p:nvPr>
        </p:nvSpPr>
        <p:spPr/>
        <p:txBody>
          <a:bodyPr/>
          <a:lstStyle/>
          <a:p>
            <a:fld id="{484CEC91-7A65-4868-9634-A5288F997D0F}" type="slidenum">
              <a:rPr lang="en-US" smtClean="0"/>
              <a:t>17</a:t>
            </a:fld>
            <a:endParaRPr lang="en-US" dirty="0"/>
          </a:p>
        </p:txBody>
      </p:sp>
    </p:spTree>
    <p:extLst>
      <p:ext uri="{BB962C8B-B14F-4D97-AF65-F5344CB8AC3E}">
        <p14:creationId xmlns:p14="http://schemas.microsoft.com/office/powerpoint/2010/main" val="114874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EBB64-332A-0702-C825-17E4E9AAEB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A4CBA9-1E04-29AB-C1B8-30B25CBAB9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D33B86-8E2B-4277-C9E9-714000A407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0336DCB-0E0C-337F-F7D5-D97FC0571206}"/>
              </a:ext>
            </a:extLst>
          </p:cNvPr>
          <p:cNvSpPr>
            <a:spLocks noGrp="1"/>
          </p:cNvSpPr>
          <p:nvPr>
            <p:ph type="sldNum" sz="quarter" idx="5"/>
          </p:nvPr>
        </p:nvSpPr>
        <p:spPr/>
        <p:txBody>
          <a:bodyPr/>
          <a:lstStyle/>
          <a:p>
            <a:fld id="{484CEC91-7A65-4868-9634-A5288F997D0F}" type="slidenum">
              <a:rPr lang="en-US" smtClean="0"/>
              <a:t>18</a:t>
            </a:fld>
            <a:endParaRPr lang="en-US" dirty="0"/>
          </a:p>
        </p:txBody>
      </p:sp>
    </p:spTree>
    <p:extLst>
      <p:ext uri="{BB962C8B-B14F-4D97-AF65-F5344CB8AC3E}">
        <p14:creationId xmlns:p14="http://schemas.microsoft.com/office/powerpoint/2010/main" val="22492578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63EF8-50C8-C738-7C8F-D5D8FD77CC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AF0274-0BFC-76EB-3E1E-3C2D4DE03F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DEA592-116C-51D3-28BC-C1541E25F53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D6459F7-0D19-A124-776B-8648E3E98720}"/>
              </a:ext>
            </a:extLst>
          </p:cNvPr>
          <p:cNvSpPr>
            <a:spLocks noGrp="1"/>
          </p:cNvSpPr>
          <p:nvPr>
            <p:ph type="sldNum" sz="quarter" idx="5"/>
          </p:nvPr>
        </p:nvSpPr>
        <p:spPr/>
        <p:txBody>
          <a:bodyPr/>
          <a:lstStyle/>
          <a:p>
            <a:fld id="{484CEC91-7A65-4868-9634-A5288F997D0F}" type="slidenum">
              <a:rPr lang="en-US" smtClean="0"/>
              <a:t>19</a:t>
            </a:fld>
            <a:endParaRPr lang="en-US" dirty="0"/>
          </a:p>
        </p:txBody>
      </p:sp>
    </p:spTree>
    <p:extLst>
      <p:ext uri="{BB962C8B-B14F-4D97-AF65-F5344CB8AC3E}">
        <p14:creationId xmlns:p14="http://schemas.microsoft.com/office/powerpoint/2010/main" val="545650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dirty="0"/>
              <a:t>South Carolina Department of Education</a:t>
            </a:r>
          </a:p>
        </p:txBody>
      </p:sp>
      <p:sp>
        <p:nvSpPr>
          <p:cNvPr id="5" name="Slide Number Placeholder 4"/>
          <p:cNvSpPr>
            <a:spLocks noGrp="1"/>
          </p:cNvSpPr>
          <p:nvPr>
            <p:ph type="sldNum" sz="quarter" idx="11"/>
          </p:nvPr>
        </p:nvSpPr>
        <p:spPr/>
        <p:txBody>
          <a:bodyPr/>
          <a:lstStyle/>
          <a:p>
            <a:fld id="{9091D14C-FD63-4621-8F63-9ECEE9A5DEDE}" type="slidenum">
              <a:rPr lang="en-US" smtClean="0"/>
              <a:pPr/>
              <a:t>2</a:t>
            </a:fld>
            <a:endParaRPr lang="en-US" dirty="0"/>
          </a:p>
        </p:txBody>
      </p:sp>
    </p:spTree>
    <p:extLst>
      <p:ext uri="{BB962C8B-B14F-4D97-AF65-F5344CB8AC3E}">
        <p14:creationId xmlns:p14="http://schemas.microsoft.com/office/powerpoint/2010/main" val="3379169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E47D6-A729-45C2-DBF7-6926B1BB3F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5C7899-0F11-17B3-FF6D-E1C6D13491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E99161-ACE6-6540-DDF9-1126B4EC05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2D21921-CB5B-FC9B-49AA-A0A70F5210A4}"/>
              </a:ext>
            </a:extLst>
          </p:cNvPr>
          <p:cNvSpPr>
            <a:spLocks noGrp="1"/>
          </p:cNvSpPr>
          <p:nvPr>
            <p:ph type="sldNum" sz="quarter" idx="5"/>
          </p:nvPr>
        </p:nvSpPr>
        <p:spPr/>
        <p:txBody>
          <a:bodyPr/>
          <a:lstStyle/>
          <a:p>
            <a:fld id="{484CEC91-7A65-4868-9634-A5288F997D0F}" type="slidenum">
              <a:rPr lang="en-US" smtClean="0"/>
              <a:t>20</a:t>
            </a:fld>
            <a:endParaRPr lang="en-US" dirty="0"/>
          </a:p>
        </p:txBody>
      </p:sp>
    </p:spTree>
    <p:extLst>
      <p:ext uri="{BB962C8B-B14F-4D97-AF65-F5344CB8AC3E}">
        <p14:creationId xmlns:p14="http://schemas.microsoft.com/office/powerpoint/2010/main" val="3427967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C6A64-1F35-8F40-B080-EC64A94619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C95008-6A93-5DA2-6932-9D8C1462F4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BDE125-8BF3-7A9F-08B7-6617EFCE950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E0EA774-7D0F-CD3D-B12E-9708683F4246}"/>
              </a:ext>
            </a:extLst>
          </p:cNvPr>
          <p:cNvSpPr>
            <a:spLocks noGrp="1"/>
          </p:cNvSpPr>
          <p:nvPr>
            <p:ph type="sldNum" sz="quarter" idx="5"/>
          </p:nvPr>
        </p:nvSpPr>
        <p:spPr/>
        <p:txBody>
          <a:bodyPr/>
          <a:lstStyle/>
          <a:p>
            <a:fld id="{484CEC91-7A65-4868-9634-A5288F997D0F}" type="slidenum">
              <a:rPr lang="en-US" smtClean="0"/>
              <a:t>21</a:t>
            </a:fld>
            <a:endParaRPr lang="en-US" dirty="0"/>
          </a:p>
        </p:txBody>
      </p:sp>
    </p:spTree>
    <p:extLst>
      <p:ext uri="{BB962C8B-B14F-4D97-AF65-F5344CB8AC3E}">
        <p14:creationId xmlns:p14="http://schemas.microsoft.com/office/powerpoint/2010/main" val="40213610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FD948-C8B5-81B3-12C5-AECFD2FA1C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F74662-0E74-2D4E-22A7-9FC6172904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4D9C7A-B460-AB38-5A6E-F91A50B1104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A839265-3BA9-6627-41FC-7F56EF74AF3C}"/>
              </a:ext>
            </a:extLst>
          </p:cNvPr>
          <p:cNvSpPr>
            <a:spLocks noGrp="1"/>
          </p:cNvSpPr>
          <p:nvPr>
            <p:ph type="sldNum" sz="quarter" idx="5"/>
          </p:nvPr>
        </p:nvSpPr>
        <p:spPr/>
        <p:txBody>
          <a:bodyPr/>
          <a:lstStyle/>
          <a:p>
            <a:fld id="{484CEC91-7A65-4868-9634-A5288F997D0F}" type="slidenum">
              <a:rPr lang="en-US" smtClean="0"/>
              <a:t>22</a:t>
            </a:fld>
            <a:endParaRPr lang="en-US" dirty="0"/>
          </a:p>
        </p:txBody>
      </p:sp>
    </p:spTree>
    <p:extLst>
      <p:ext uri="{BB962C8B-B14F-4D97-AF65-F5344CB8AC3E}">
        <p14:creationId xmlns:p14="http://schemas.microsoft.com/office/powerpoint/2010/main" val="22066964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5775" y="731838"/>
            <a:ext cx="6507163" cy="3660775"/>
          </a:xfrm>
        </p:spPr>
      </p:sp>
      <p:sp>
        <p:nvSpPr>
          <p:cNvPr id="3" name="Notes Placeholder 2"/>
          <p:cNvSpPr>
            <a:spLocks noGrp="1"/>
          </p:cNvSpPr>
          <p:nvPr>
            <p:ph type="body" idx="1"/>
          </p:nvPr>
        </p:nvSpPr>
        <p:spPr/>
        <p:txBody>
          <a:bodyPr/>
          <a:lstStyle/>
          <a:p>
            <a:pPr marL="0" lvl="1" defTabSz="984799">
              <a:defRPr/>
            </a:pPr>
            <a:endParaRPr lang="en-US" sz="1300" dirty="0"/>
          </a:p>
        </p:txBody>
      </p:sp>
      <p:sp>
        <p:nvSpPr>
          <p:cNvPr id="4" name="Footer Placeholder 3"/>
          <p:cNvSpPr>
            <a:spLocks noGrp="1"/>
          </p:cNvSpPr>
          <p:nvPr>
            <p:ph type="ftr" sz="quarter" idx="10"/>
          </p:nvPr>
        </p:nvSpPr>
        <p:spPr/>
        <p:txBody>
          <a:bodyPr/>
          <a:lstStyle/>
          <a:p>
            <a:r>
              <a:rPr lang="en-US" dirty="0"/>
              <a:t>South Carolina Department of Education</a:t>
            </a:r>
          </a:p>
        </p:txBody>
      </p:sp>
      <p:sp>
        <p:nvSpPr>
          <p:cNvPr id="5" name="Slide Number Placeholder 4"/>
          <p:cNvSpPr>
            <a:spLocks noGrp="1"/>
          </p:cNvSpPr>
          <p:nvPr>
            <p:ph type="sldNum" sz="quarter" idx="11"/>
          </p:nvPr>
        </p:nvSpPr>
        <p:spPr/>
        <p:txBody>
          <a:bodyPr/>
          <a:lstStyle/>
          <a:p>
            <a:fld id="{9091D14C-FD63-4621-8F63-9ECEE9A5DEDE}" type="slidenum">
              <a:rPr lang="en-US" smtClean="0"/>
              <a:pPr/>
              <a:t>23</a:t>
            </a:fld>
            <a:endParaRPr lang="en-US" dirty="0"/>
          </a:p>
        </p:txBody>
      </p:sp>
    </p:spTree>
    <p:extLst>
      <p:ext uri="{BB962C8B-B14F-4D97-AF65-F5344CB8AC3E}">
        <p14:creationId xmlns:p14="http://schemas.microsoft.com/office/powerpoint/2010/main" val="4503811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dirty="0"/>
              <a:t>South Carolina Department of Education</a:t>
            </a:r>
          </a:p>
        </p:txBody>
      </p:sp>
      <p:sp>
        <p:nvSpPr>
          <p:cNvPr id="5" name="Slide Number Placeholder 4"/>
          <p:cNvSpPr>
            <a:spLocks noGrp="1"/>
          </p:cNvSpPr>
          <p:nvPr>
            <p:ph type="sldNum" sz="quarter" idx="11"/>
          </p:nvPr>
        </p:nvSpPr>
        <p:spPr/>
        <p:txBody>
          <a:bodyPr/>
          <a:lstStyle/>
          <a:p>
            <a:fld id="{9091D14C-FD63-4621-8F63-9ECEE9A5DEDE}" type="slidenum">
              <a:rPr lang="en-US" smtClean="0"/>
              <a:pPr/>
              <a:t>24</a:t>
            </a:fld>
            <a:endParaRPr lang="en-US" dirty="0"/>
          </a:p>
        </p:txBody>
      </p:sp>
    </p:spTree>
    <p:extLst>
      <p:ext uri="{BB962C8B-B14F-4D97-AF65-F5344CB8AC3E}">
        <p14:creationId xmlns:p14="http://schemas.microsoft.com/office/powerpoint/2010/main" val="24271880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016AE-7CD9-4C5A-C9C7-39E749B100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195B0E-ACCB-6203-68CF-E10681F102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955F81-8768-2D23-C072-64B57C6C09B8}"/>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45F847BF-0EB4-0C4D-17E0-AA890A38BEE2}"/>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04078101-5AFB-A5D8-87F4-17282FD6CBFE}"/>
              </a:ext>
            </a:extLst>
          </p:cNvPr>
          <p:cNvSpPr>
            <a:spLocks noGrp="1"/>
          </p:cNvSpPr>
          <p:nvPr>
            <p:ph type="sldNum" sz="quarter" idx="11"/>
          </p:nvPr>
        </p:nvSpPr>
        <p:spPr/>
        <p:txBody>
          <a:bodyPr/>
          <a:lstStyle/>
          <a:p>
            <a:fld id="{9091D14C-FD63-4621-8F63-9ECEE9A5DEDE}" type="slidenum">
              <a:rPr lang="en-US" smtClean="0"/>
              <a:pPr/>
              <a:t>25</a:t>
            </a:fld>
            <a:endParaRPr lang="en-US" dirty="0"/>
          </a:p>
        </p:txBody>
      </p:sp>
    </p:spTree>
    <p:extLst>
      <p:ext uri="{BB962C8B-B14F-4D97-AF65-F5344CB8AC3E}">
        <p14:creationId xmlns:p14="http://schemas.microsoft.com/office/powerpoint/2010/main" val="11804610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EE977-2305-CAD2-A835-E0BF7DECC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0D3EA6-0013-E2F2-6D98-EE9480C979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9102D2-782E-20E3-13E6-3F6CBF429F13}"/>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00ABC727-C61C-E934-3EE9-08A7FC0A56C7}"/>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D80C7F55-16EA-D86B-3EDA-BDE899E8B4DE}"/>
              </a:ext>
            </a:extLst>
          </p:cNvPr>
          <p:cNvSpPr>
            <a:spLocks noGrp="1"/>
          </p:cNvSpPr>
          <p:nvPr>
            <p:ph type="sldNum" sz="quarter" idx="11"/>
          </p:nvPr>
        </p:nvSpPr>
        <p:spPr/>
        <p:txBody>
          <a:bodyPr/>
          <a:lstStyle/>
          <a:p>
            <a:fld id="{9091D14C-FD63-4621-8F63-9ECEE9A5DEDE}" type="slidenum">
              <a:rPr lang="en-US" smtClean="0"/>
              <a:pPr/>
              <a:t>26</a:t>
            </a:fld>
            <a:endParaRPr lang="en-US" dirty="0"/>
          </a:p>
        </p:txBody>
      </p:sp>
    </p:spTree>
    <p:extLst>
      <p:ext uri="{BB962C8B-B14F-4D97-AF65-F5344CB8AC3E}">
        <p14:creationId xmlns:p14="http://schemas.microsoft.com/office/powerpoint/2010/main" val="9330564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ED470-7828-DD5F-FD6F-2009880148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D13D9D-3C35-37D7-3C03-0D124D3E55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FA4F2C-9A43-1061-F8E0-911B1EB8CFF4}"/>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E8305B6B-B26A-3AE9-0FF8-F907ED303F28}"/>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90319ADC-852E-3A94-31CA-83D1312962E9}"/>
              </a:ext>
            </a:extLst>
          </p:cNvPr>
          <p:cNvSpPr>
            <a:spLocks noGrp="1"/>
          </p:cNvSpPr>
          <p:nvPr>
            <p:ph type="sldNum" sz="quarter" idx="11"/>
          </p:nvPr>
        </p:nvSpPr>
        <p:spPr/>
        <p:txBody>
          <a:bodyPr/>
          <a:lstStyle/>
          <a:p>
            <a:fld id="{9091D14C-FD63-4621-8F63-9ECEE9A5DEDE}" type="slidenum">
              <a:rPr lang="en-US" smtClean="0"/>
              <a:pPr/>
              <a:t>27</a:t>
            </a:fld>
            <a:endParaRPr lang="en-US" dirty="0"/>
          </a:p>
        </p:txBody>
      </p:sp>
    </p:spTree>
    <p:extLst>
      <p:ext uri="{BB962C8B-B14F-4D97-AF65-F5344CB8AC3E}">
        <p14:creationId xmlns:p14="http://schemas.microsoft.com/office/powerpoint/2010/main" val="966139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8AB18-ABA6-9077-5B04-551694830D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660ED0-F201-C3A4-1D58-6C8095642F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2BBD8C-0EA7-795E-18A5-9D1B1AB77A92}"/>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E7FE7C66-C9C7-0966-33E0-EC13BAB226C1}"/>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303367C3-26A0-516B-BD39-5D46BC4F3CE1}"/>
              </a:ext>
            </a:extLst>
          </p:cNvPr>
          <p:cNvSpPr>
            <a:spLocks noGrp="1"/>
          </p:cNvSpPr>
          <p:nvPr>
            <p:ph type="sldNum" sz="quarter" idx="11"/>
          </p:nvPr>
        </p:nvSpPr>
        <p:spPr/>
        <p:txBody>
          <a:bodyPr/>
          <a:lstStyle/>
          <a:p>
            <a:fld id="{9091D14C-FD63-4621-8F63-9ECEE9A5DEDE}" type="slidenum">
              <a:rPr lang="en-US" smtClean="0"/>
              <a:pPr/>
              <a:t>28</a:t>
            </a:fld>
            <a:endParaRPr lang="en-US" dirty="0"/>
          </a:p>
        </p:txBody>
      </p:sp>
    </p:spTree>
    <p:extLst>
      <p:ext uri="{BB962C8B-B14F-4D97-AF65-F5344CB8AC3E}">
        <p14:creationId xmlns:p14="http://schemas.microsoft.com/office/powerpoint/2010/main" val="2951872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02819-01C5-1AD0-BA59-9FFEED5A03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F7577F-6FE8-AF6F-EB39-FB75A10E6C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AEDE61-D1A9-3855-377D-1473AF2EF89F}"/>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51241E0C-BD4B-E6A7-CF5B-3A0DD94D8F38}"/>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0AFB9DBC-597A-1AA6-4487-3440525B3F4A}"/>
              </a:ext>
            </a:extLst>
          </p:cNvPr>
          <p:cNvSpPr>
            <a:spLocks noGrp="1"/>
          </p:cNvSpPr>
          <p:nvPr>
            <p:ph type="sldNum" sz="quarter" idx="11"/>
          </p:nvPr>
        </p:nvSpPr>
        <p:spPr/>
        <p:txBody>
          <a:bodyPr/>
          <a:lstStyle/>
          <a:p>
            <a:fld id="{9091D14C-FD63-4621-8F63-9ECEE9A5DEDE}" type="slidenum">
              <a:rPr lang="en-US" smtClean="0"/>
              <a:pPr/>
              <a:t>29</a:t>
            </a:fld>
            <a:endParaRPr lang="en-US" dirty="0"/>
          </a:p>
        </p:txBody>
      </p:sp>
    </p:spTree>
    <p:extLst>
      <p:ext uri="{BB962C8B-B14F-4D97-AF65-F5344CB8AC3E}">
        <p14:creationId xmlns:p14="http://schemas.microsoft.com/office/powerpoint/2010/main" val="1893754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dirty="0"/>
              <a:t>South Carolina Department of Education</a:t>
            </a:r>
          </a:p>
        </p:txBody>
      </p:sp>
      <p:sp>
        <p:nvSpPr>
          <p:cNvPr id="5" name="Slide Number Placeholder 4"/>
          <p:cNvSpPr>
            <a:spLocks noGrp="1"/>
          </p:cNvSpPr>
          <p:nvPr>
            <p:ph type="sldNum" sz="quarter" idx="11"/>
          </p:nvPr>
        </p:nvSpPr>
        <p:spPr/>
        <p:txBody>
          <a:bodyPr/>
          <a:lstStyle/>
          <a:p>
            <a:fld id="{9091D14C-FD63-4621-8F63-9ECEE9A5DEDE}" type="slidenum">
              <a:rPr lang="en-US" smtClean="0"/>
              <a:pPr/>
              <a:t>3</a:t>
            </a:fld>
            <a:endParaRPr lang="en-US" dirty="0"/>
          </a:p>
        </p:txBody>
      </p:sp>
    </p:spTree>
    <p:extLst>
      <p:ext uri="{BB962C8B-B14F-4D97-AF65-F5344CB8AC3E}">
        <p14:creationId xmlns:p14="http://schemas.microsoft.com/office/powerpoint/2010/main" val="41442175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DE719B-A761-DABF-0294-AE7BFE5F0B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FE354E-D85C-A477-7157-15FF05915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398E92-7387-1D64-C349-10C0EF95F7D6}"/>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F8A8A384-DB38-99A6-DF65-FCB1DF60A78F}"/>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72E50C05-AB46-177A-73C1-300810A5FBDF}"/>
              </a:ext>
            </a:extLst>
          </p:cNvPr>
          <p:cNvSpPr>
            <a:spLocks noGrp="1"/>
          </p:cNvSpPr>
          <p:nvPr>
            <p:ph type="sldNum" sz="quarter" idx="11"/>
          </p:nvPr>
        </p:nvSpPr>
        <p:spPr/>
        <p:txBody>
          <a:bodyPr/>
          <a:lstStyle/>
          <a:p>
            <a:fld id="{9091D14C-FD63-4621-8F63-9ECEE9A5DEDE}" type="slidenum">
              <a:rPr lang="en-US" smtClean="0"/>
              <a:pPr/>
              <a:t>30</a:t>
            </a:fld>
            <a:endParaRPr lang="en-US" dirty="0"/>
          </a:p>
        </p:txBody>
      </p:sp>
    </p:spTree>
    <p:extLst>
      <p:ext uri="{BB962C8B-B14F-4D97-AF65-F5344CB8AC3E}">
        <p14:creationId xmlns:p14="http://schemas.microsoft.com/office/powerpoint/2010/main" val="1690541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81FDB-59C8-CA0A-779B-61FE79E77E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50CD3B-2991-380E-BD33-54CFF9DECB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DE7C84-B606-9B19-B6E9-98E951498570}"/>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328E0D71-7B1D-1507-C27B-618FD376138C}"/>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77FAD256-230A-FA21-8B75-08F9B61578E9}"/>
              </a:ext>
            </a:extLst>
          </p:cNvPr>
          <p:cNvSpPr>
            <a:spLocks noGrp="1"/>
          </p:cNvSpPr>
          <p:nvPr>
            <p:ph type="sldNum" sz="quarter" idx="11"/>
          </p:nvPr>
        </p:nvSpPr>
        <p:spPr/>
        <p:txBody>
          <a:bodyPr/>
          <a:lstStyle/>
          <a:p>
            <a:fld id="{9091D14C-FD63-4621-8F63-9ECEE9A5DEDE}" type="slidenum">
              <a:rPr lang="en-US" smtClean="0"/>
              <a:pPr/>
              <a:t>31</a:t>
            </a:fld>
            <a:endParaRPr lang="en-US" dirty="0"/>
          </a:p>
        </p:txBody>
      </p:sp>
    </p:spTree>
    <p:extLst>
      <p:ext uri="{BB962C8B-B14F-4D97-AF65-F5344CB8AC3E}">
        <p14:creationId xmlns:p14="http://schemas.microsoft.com/office/powerpoint/2010/main" val="2499866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BD86F-2097-BB26-5B63-87B51FFEF0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CB9931-C753-DED8-8872-CD8F974F1A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B7F3FA-2EE5-3211-F05E-350E3F800259}"/>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91C9274E-72D4-BEC5-3ECD-4E3E11251A55}"/>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8CA51107-DEC7-5DA9-33B1-AE6DF7BA8EF7}"/>
              </a:ext>
            </a:extLst>
          </p:cNvPr>
          <p:cNvSpPr>
            <a:spLocks noGrp="1"/>
          </p:cNvSpPr>
          <p:nvPr>
            <p:ph type="sldNum" sz="quarter" idx="11"/>
          </p:nvPr>
        </p:nvSpPr>
        <p:spPr/>
        <p:txBody>
          <a:bodyPr/>
          <a:lstStyle/>
          <a:p>
            <a:fld id="{9091D14C-FD63-4621-8F63-9ECEE9A5DEDE}" type="slidenum">
              <a:rPr lang="en-US" smtClean="0"/>
              <a:pPr/>
              <a:t>32</a:t>
            </a:fld>
            <a:endParaRPr lang="en-US" dirty="0"/>
          </a:p>
        </p:txBody>
      </p:sp>
    </p:spTree>
    <p:extLst>
      <p:ext uri="{BB962C8B-B14F-4D97-AF65-F5344CB8AC3E}">
        <p14:creationId xmlns:p14="http://schemas.microsoft.com/office/powerpoint/2010/main" val="4730285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8CFE0-ED54-35D2-3EE3-3A9ECD44C3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E28BA1-55B3-CC46-F7EC-DEEC2768D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7ED9ED-76C8-E1ED-A4CB-BCE16E62B53A}"/>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62EA6B70-739B-FDA1-B884-2BD1DD3E01FC}"/>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5AF01AAA-42F9-843B-45C5-709148204EAA}"/>
              </a:ext>
            </a:extLst>
          </p:cNvPr>
          <p:cNvSpPr>
            <a:spLocks noGrp="1"/>
          </p:cNvSpPr>
          <p:nvPr>
            <p:ph type="sldNum" sz="quarter" idx="11"/>
          </p:nvPr>
        </p:nvSpPr>
        <p:spPr/>
        <p:txBody>
          <a:bodyPr/>
          <a:lstStyle/>
          <a:p>
            <a:fld id="{9091D14C-FD63-4621-8F63-9ECEE9A5DEDE}" type="slidenum">
              <a:rPr lang="en-US" smtClean="0"/>
              <a:pPr/>
              <a:t>33</a:t>
            </a:fld>
            <a:endParaRPr lang="en-US" dirty="0"/>
          </a:p>
        </p:txBody>
      </p:sp>
    </p:spTree>
    <p:extLst>
      <p:ext uri="{BB962C8B-B14F-4D97-AF65-F5344CB8AC3E}">
        <p14:creationId xmlns:p14="http://schemas.microsoft.com/office/powerpoint/2010/main" val="2646117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2E39A-870E-D309-FEBC-49202C7CD1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2180DD-25FD-4BFB-D267-3AED1F08D9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E1E731-E447-5C05-1277-CCAF58258940}"/>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FFEBC26F-13BE-7489-D56E-7D08DF88E5FA}"/>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0002EC99-73C3-51D4-16F4-73819708FDC5}"/>
              </a:ext>
            </a:extLst>
          </p:cNvPr>
          <p:cNvSpPr>
            <a:spLocks noGrp="1"/>
          </p:cNvSpPr>
          <p:nvPr>
            <p:ph type="sldNum" sz="quarter" idx="11"/>
          </p:nvPr>
        </p:nvSpPr>
        <p:spPr/>
        <p:txBody>
          <a:bodyPr/>
          <a:lstStyle/>
          <a:p>
            <a:fld id="{9091D14C-FD63-4621-8F63-9ECEE9A5DEDE}" type="slidenum">
              <a:rPr lang="en-US" smtClean="0"/>
              <a:pPr/>
              <a:t>34</a:t>
            </a:fld>
            <a:endParaRPr lang="en-US" dirty="0"/>
          </a:p>
        </p:txBody>
      </p:sp>
    </p:spTree>
    <p:extLst>
      <p:ext uri="{BB962C8B-B14F-4D97-AF65-F5344CB8AC3E}">
        <p14:creationId xmlns:p14="http://schemas.microsoft.com/office/powerpoint/2010/main" val="30933784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3C533-807F-9321-9E9F-66265AC677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897CD3-3AA5-3C6A-BAF7-1742942B6E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839DE8-E8ED-6044-2C16-917BECD6FFB0}"/>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7C2C41F8-9694-82F3-7929-1853CFC16736}"/>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5C8A2244-F4EC-4740-0240-FF76E431FE39}"/>
              </a:ext>
            </a:extLst>
          </p:cNvPr>
          <p:cNvSpPr>
            <a:spLocks noGrp="1"/>
          </p:cNvSpPr>
          <p:nvPr>
            <p:ph type="sldNum" sz="quarter" idx="11"/>
          </p:nvPr>
        </p:nvSpPr>
        <p:spPr/>
        <p:txBody>
          <a:bodyPr/>
          <a:lstStyle/>
          <a:p>
            <a:fld id="{9091D14C-FD63-4621-8F63-9ECEE9A5DEDE}" type="slidenum">
              <a:rPr lang="en-US" smtClean="0"/>
              <a:pPr/>
              <a:t>35</a:t>
            </a:fld>
            <a:endParaRPr lang="en-US" dirty="0"/>
          </a:p>
        </p:txBody>
      </p:sp>
    </p:spTree>
    <p:extLst>
      <p:ext uri="{BB962C8B-B14F-4D97-AF65-F5344CB8AC3E}">
        <p14:creationId xmlns:p14="http://schemas.microsoft.com/office/powerpoint/2010/main" val="14729805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7A59A-9804-F8F9-30CA-99B1D44CF0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BA8B2A-DB35-A950-C452-EC4EC04D7F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47B550-15CB-EF3F-BEF7-6B113F267481}"/>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62BFB9CB-E89D-9A70-943A-CAE4960F742E}"/>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BE1059AC-EF49-49E9-2292-C0D114CF7D85}"/>
              </a:ext>
            </a:extLst>
          </p:cNvPr>
          <p:cNvSpPr>
            <a:spLocks noGrp="1"/>
          </p:cNvSpPr>
          <p:nvPr>
            <p:ph type="sldNum" sz="quarter" idx="11"/>
          </p:nvPr>
        </p:nvSpPr>
        <p:spPr/>
        <p:txBody>
          <a:bodyPr/>
          <a:lstStyle/>
          <a:p>
            <a:fld id="{9091D14C-FD63-4621-8F63-9ECEE9A5DEDE}" type="slidenum">
              <a:rPr lang="en-US" smtClean="0"/>
              <a:pPr/>
              <a:t>36</a:t>
            </a:fld>
            <a:endParaRPr lang="en-US" dirty="0"/>
          </a:p>
        </p:txBody>
      </p:sp>
    </p:spTree>
    <p:extLst>
      <p:ext uri="{BB962C8B-B14F-4D97-AF65-F5344CB8AC3E}">
        <p14:creationId xmlns:p14="http://schemas.microsoft.com/office/powerpoint/2010/main" val="15878873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3237"/>
            <a:r>
              <a:rPr lang="en-US" dirty="0">
                <a:solidFill>
                  <a:prstClr val="black"/>
                </a:solidFill>
                <a:latin typeface="Times New Roman" panose="02020603050405020304" pitchFamily="18" charset="0"/>
                <a:cs typeface="Times New Roman" panose="02020603050405020304" pitchFamily="18" charset="0"/>
              </a:rPr>
              <a:t>South Carolina Department of Education</a:t>
            </a:r>
          </a:p>
        </p:txBody>
      </p:sp>
      <p:sp>
        <p:nvSpPr>
          <p:cNvPr id="5" name="Slide Number Placeholder 4"/>
          <p:cNvSpPr>
            <a:spLocks noGrp="1"/>
          </p:cNvSpPr>
          <p:nvPr>
            <p:ph type="sldNum" sz="quarter" idx="11"/>
          </p:nvPr>
        </p:nvSpPr>
        <p:spPr/>
        <p:txBody>
          <a:bodyPr/>
          <a:lstStyle/>
          <a:p>
            <a:pPr defTabSz="933237"/>
            <a:fld id="{9091D14C-FD63-4621-8F63-9ECEE9A5DEDE}" type="slidenum">
              <a:rPr lang="en-US">
                <a:solidFill>
                  <a:prstClr val="black"/>
                </a:solidFill>
                <a:latin typeface="Times New Roman" panose="02020603050405020304" pitchFamily="18" charset="0"/>
                <a:cs typeface="Times New Roman" panose="02020603050405020304" pitchFamily="18" charset="0"/>
              </a:rPr>
              <a:pPr defTabSz="933237"/>
              <a:t>37</a:t>
            </a:fld>
            <a:endParaRPr lang="en-US"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3393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dirty="0"/>
              <a:t>South Carolina Department of Education</a:t>
            </a:r>
          </a:p>
        </p:txBody>
      </p:sp>
      <p:sp>
        <p:nvSpPr>
          <p:cNvPr id="5" name="Slide Number Placeholder 4"/>
          <p:cNvSpPr>
            <a:spLocks noGrp="1"/>
          </p:cNvSpPr>
          <p:nvPr>
            <p:ph type="sldNum" sz="quarter" idx="11"/>
          </p:nvPr>
        </p:nvSpPr>
        <p:spPr/>
        <p:txBody>
          <a:bodyPr/>
          <a:lstStyle/>
          <a:p>
            <a:fld id="{9091D14C-FD63-4621-8F63-9ECEE9A5DEDE}" type="slidenum">
              <a:rPr lang="en-US" smtClean="0"/>
              <a:pPr/>
              <a:t>4</a:t>
            </a:fld>
            <a:endParaRPr lang="en-US" dirty="0"/>
          </a:p>
        </p:txBody>
      </p:sp>
    </p:spTree>
    <p:extLst>
      <p:ext uri="{BB962C8B-B14F-4D97-AF65-F5344CB8AC3E}">
        <p14:creationId xmlns:p14="http://schemas.microsoft.com/office/powerpoint/2010/main" val="2215327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dirty="0"/>
              <a:t>South Carolina Department of Education</a:t>
            </a:r>
          </a:p>
        </p:txBody>
      </p:sp>
      <p:sp>
        <p:nvSpPr>
          <p:cNvPr id="5" name="Slide Number Placeholder 4"/>
          <p:cNvSpPr>
            <a:spLocks noGrp="1"/>
          </p:cNvSpPr>
          <p:nvPr>
            <p:ph type="sldNum" sz="quarter" idx="11"/>
          </p:nvPr>
        </p:nvSpPr>
        <p:spPr/>
        <p:txBody>
          <a:bodyPr/>
          <a:lstStyle/>
          <a:p>
            <a:fld id="{9091D14C-FD63-4621-8F63-9ECEE9A5DEDE}" type="slidenum">
              <a:rPr lang="en-US" smtClean="0"/>
              <a:pPr/>
              <a:t>5</a:t>
            </a:fld>
            <a:endParaRPr lang="en-US" dirty="0"/>
          </a:p>
        </p:txBody>
      </p:sp>
    </p:spTree>
    <p:extLst>
      <p:ext uri="{BB962C8B-B14F-4D97-AF65-F5344CB8AC3E}">
        <p14:creationId xmlns:p14="http://schemas.microsoft.com/office/powerpoint/2010/main" val="3073806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dirty="0"/>
              <a:t>South Carolina Department of Education</a:t>
            </a:r>
          </a:p>
        </p:txBody>
      </p:sp>
      <p:sp>
        <p:nvSpPr>
          <p:cNvPr id="5" name="Slide Number Placeholder 4"/>
          <p:cNvSpPr>
            <a:spLocks noGrp="1"/>
          </p:cNvSpPr>
          <p:nvPr>
            <p:ph type="sldNum" sz="quarter" idx="11"/>
          </p:nvPr>
        </p:nvSpPr>
        <p:spPr/>
        <p:txBody>
          <a:bodyPr/>
          <a:lstStyle/>
          <a:p>
            <a:fld id="{9091D14C-FD63-4621-8F63-9ECEE9A5DEDE}" type="slidenum">
              <a:rPr lang="en-US" smtClean="0"/>
              <a:pPr/>
              <a:t>6</a:t>
            </a:fld>
            <a:endParaRPr lang="en-US" dirty="0"/>
          </a:p>
        </p:txBody>
      </p:sp>
    </p:spTree>
    <p:extLst>
      <p:ext uri="{BB962C8B-B14F-4D97-AF65-F5344CB8AC3E}">
        <p14:creationId xmlns:p14="http://schemas.microsoft.com/office/powerpoint/2010/main" val="3676222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dirty="0"/>
              <a:t>South Carolina Department of Education</a:t>
            </a:r>
          </a:p>
        </p:txBody>
      </p:sp>
      <p:sp>
        <p:nvSpPr>
          <p:cNvPr id="5" name="Slide Number Placeholder 4"/>
          <p:cNvSpPr>
            <a:spLocks noGrp="1"/>
          </p:cNvSpPr>
          <p:nvPr>
            <p:ph type="sldNum" sz="quarter" idx="11"/>
          </p:nvPr>
        </p:nvSpPr>
        <p:spPr/>
        <p:txBody>
          <a:bodyPr/>
          <a:lstStyle/>
          <a:p>
            <a:fld id="{9091D14C-FD63-4621-8F63-9ECEE9A5DEDE}" type="slidenum">
              <a:rPr lang="en-US" smtClean="0"/>
              <a:pPr/>
              <a:t>7</a:t>
            </a:fld>
            <a:endParaRPr lang="en-US" dirty="0"/>
          </a:p>
        </p:txBody>
      </p:sp>
    </p:spTree>
    <p:extLst>
      <p:ext uri="{BB962C8B-B14F-4D97-AF65-F5344CB8AC3E}">
        <p14:creationId xmlns:p14="http://schemas.microsoft.com/office/powerpoint/2010/main" val="3462610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r>
              <a:rPr lang="en-US" dirty="0"/>
              <a:t>South Carolina Department of Education</a:t>
            </a:r>
          </a:p>
        </p:txBody>
      </p:sp>
      <p:sp>
        <p:nvSpPr>
          <p:cNvPr id="5" name="Slide Number Placeholder 4"/>
          <p:cNvSpPr>
            <a:spLocks noGrp="1"/>
          </p:cNvSpPr>
          <p:nvPr>
            <p:ph type="sldNum" sz="quarter" idx="11"/>
          </p:nvPr>
        </p:nvSpPr>
        <p:spPr/>
        <p:txBody>
          <a:bodyPr/>
          <a:lstStyle/>
          <a:p>
            <a:fld id="{9091D14C-FD63-4621-8F63-9ECEE9A5DEDE}" type="slidenum">
              <a:rPr lang="en-US" smtClean="0"/>
              <a:pPr/>
              <a:t>8</a:t>
            </a:fld>
            <a:endParaRPr lang="en-US" dirty="0"/>
          </a:p>
        </p:txBody>
      </p:sp>
    </p:spTree>
    <p:extLst>
      <p:ext uri="{BB962C8B-B14F-4D97-AF65-F5344CB8AC3E}">
        <p14:creationId xmlns:p14="http://schemas.microsoft.com/office/powerpoint/2010/main" val="912617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7DEC2-83A8-C212-1636-C7447988A9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12B9C4-40F0-C974-92BB-1828251F47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AB26D6-8BF8-F756-FC30-717496583AEF}"/>
              </a:ext>
            </a:extLst>
          </p:cNvPr>
          <p:cNvSpPr>
            <a:spLocks noGrp="1"/>
          </p:cNvSpPr>
          <p:nvPr>
            <p:ph type="body" idx="1"/>
          </p:nvPr>
        </p:nvSpPr>
        <p:spPr/>
        <p:txBody>
          <a:bodyPr/>
          <a:lstStyle/>
          <a:p>
            <a:endParaRPr lang="en-US" dirty="0"/>
          </a:p>
        </p:txBody>
      </p:sp>
      <p:sp>
        <p:nvSpPr>
          <p:cNvPr id="4" name="Footer Placeholder 3">
            <a:extLst>
              <a:ext uri="{FF2B5EF4-FFF2-40B4-BE49-F238E27FC236}">
                <a16:creationId xmlns:a16="http://schemas.microsoft.com/office/drawing/2014/main" id="{32D46C99-CDD9-0253-EA9C-E2BB342184FD}"/>
              </a:ext>
            </a:extLst>
          </p:cNvPr>
          <p:cNvSpPr>
            <a:spLocks noGrp="1"/>
          </p:cNvSpPr>
          <p:nvPr>
            <p:ph type="ftr" sz="quarter" idx="10"/>
          </p:nvPr>
        </p:nvSpPr>
        <p:spPr/>
        <p:txBody>
          <a:bodyPr/>
          <a:lstStyle/>
          <a:p>
            <a:r>
              <a:rPr lang="en-US" dirty="0"/>
              <a:t>South Carolina Department of Education</a:t>
            </a:r>
          </a:p>
        </p:txBody>
      </p:sp>
      <p:sp>
        <p:nvSpPr>
          <p:cNvPr id="5" name="Slide Number Placeholder 4">
            <a:extLst>
              <a:ext uri="{FF2B5EF4-FFF2-40B4-BE49-F238E27FC236}">
                <a16:creationId xmlns:a16="http://schemas.microsoft.com/office/drawing/2014/main" id="{7A913743-39FE-A6EA-11ED-9F2F086D757B}"/>
              </a:ext>
            </a:extLst>
          </p:cNvPr>
          <p:cNvSpPr>
            <a:spLocks noGrp="1"/>
          </p:cNvSpPr>
          <p:nvPr>
            <p:ph type="sldNum" sz="quarter" idx="11"/>
          </p:nvPr>
        </p:nvSpPr>
        <p:spPr/>
        <p:txBody>
          <a:bodyPr/>
          <a:lstStyle/>
          <a:p>
            <a:fld id="{9091D14C-FD63-4621-8F63-9ECEE9A5DEDE}" type="slidenum">
              <a:rPr lang="en-US" smtClean="0"/>
              <a:pPr/>
              <a:t>9</a:t>
            </a:fld>
            <a:endParaRPr lang="en-US" dirty="0"/>
          </a:p>
        </p:txBody>
      </p:sp>
    </p:spTree>
    <p:extLst>
      <p:ext uri="{BB962C8B-B14F-4D97-AF65-F5344CB8AC3E}">
        <p14:creationId xmlns:p14="http://schemas.microsoft.com/office/powerpoint/2010/main" val="31416216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 Id="rId5" Type="http://schemas.openxmlformats.org/officeDocument/2006/relationships/image" Target="../media/image14.png"/><Relationship Id="rId4" Type="http://schemas.openxmlformats.org/officeDocument/2006/relationships/image" Target="../media/image15.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706E5E-2FCB-B270-CD3F-6CFEC4E39E23}"/>
              </a:ext>
            </a:extLst>
          </p:cNvPr>
          <p:cNvPicPr>
            <a:picLocks noChangeAspect="1"/>
          </p:cNvPicPr>
          <p:nvPr userDrawn="1"/>
        </p:nvPicPr>
        <p:blipFill>
          <a:blip r:embed="rId2"/>
          <a:stretch>
            <a:fillRect/>
          </a:stretch>
        </p:blipFill>
        <p:spPr>
          <a:xfrm>
            <a:off x="9291513" y="-838908"/>
            <a:ext cx="11521440" cy="11521440"/>
          </a:xfrm>
          <a:prstGeom prst="rect">
            <a:avLst/>
          </a:prstGeom>
        </p:spPr>
      </p:pic>
      <p:sp>
        <p:nvSpPr>
          <p:cNvPr id="2" name="Title 1">
            <a:extLst>
              <a:ext uri="{FF2B5EF4-FFF2-40B4-BE49-F238E27FC236}">
                <a16:creationId xmlns:a16="http://schemas.microsoft.com/office/drawing/2014/main" id="{E59BFEE4-62A2-7EAB-AEBF-7E3944603DC4}"/>
              </a:ext>
            </a:extLst>
          </p:cNvPr>
          <p:cNvSpPr>
            <a:spLocks noGrp="1"/>
          </p:cNvSpPr>
          <p:nvPr>
            <p:ph type="ctrTitle" hasCustomPrompt="1"/>
          </p:nvPr>
        </p:nvSpPr>
        <p:spPr>
          <a:xfrm>
            <a:off x="969264" y="956930"/>
            <a:ext cx="10354410" cy="3675792"/>
          </a:xfrm>
        </p:spPr>
        <p:txBody>
          <a:bodyPr anchor="ctr">
            <a:normAutofit/>
          </a:bodyPr>
          <a:lstStyle>
            <a:lvl1pPr algn="l">
              <a:lnSpc>
                <a:spcPct val="110000"/>
              </a:lnSpc>
              <a:defRPr sz="6600" b="1">
                <a:solidFill>
                  <a:srgbClr val="2F3D4C"/>
                </a:solidFill>
                <a:latin typeface="Aptos" panose="020B0004020202020204" pitchFamily="34" charset="0"/>
                <a:cs typeface="Segoe UI" panose="020B0502040204020203" pitchFamily="34" charset="0"/>
              </a:defRPr>
            </a:lvl1pPr>
          </a:lstStyle>
          <a:p>
            <a:r>
              <a:rPr lang="en-US" dirty="0">
                <a:solidFill>
                  <a:schemeClr val="bg1"/>
                </a:solidFill>
              </a:rPr>
              <a:t>Title</a:t>
            </a:r>
            <a:r>
              <a:rPr lang="en-US" dirty="0"/>
              <a:t> </a:t>
            </a:r>
            <a:r>
              <a:rPr lang="en-US" dirty="0">
                <a:solidFill>
                  <a:schemeClr val="bg1"/>
                </a:solidFill>
              </a:rPr>
              <a:t>Slide</a:t>
            </a:r>
            <a:r>
              <a:rPr lang="en-US" dirty="0"/>
              <a:t> -</a:t>
            </a:r>
            <a:r>
              <a:rPr lang="en-US" dirty="0">
                <a:solidFill>
                  <a:schemeClr val="bg1"/>
                </a:solidFill>
              </a:rPr>
              <a:t>Font is no less than 44 size</a:t>
            </a:r>
            <a:endParaRPr lang="en-US" dirty="0"/>
          </a:p>
        </p:txBody>
      </p:sp>
      <p:sp>
        <p:nvSpPr>
          <p:cNvPr id="3" name="Subtitle 2">
            <a:extLst>
              <a:ext uri="{FF2B5EF4-FFF2-40B4-BE49-F238E27FC236}">
                <a16:creationId xmlns:a16="http://schemas.microsoft.com/office/drawing/2014/main" id="{75BD4C45-7EC9-A96B-2BD7-023E611D499B}"/>
              </a:ext>
            </a:extLst>
          </p:cNvPr>
          <p:cNvSpPr>
            <a:spLocks noGrp="1"/>
          </p:cNvSpPr>
          <p:nvPr>
            <p:ph type="subTitle" idx="1" hasCustomPrompt="1"/>
          </p:nvPr>
        </p:nvSpPr>
        <p:spPr>
          <a:xfrm>
            <a:off x="953262" y="5276460"/>
            <a:ext cx="10370412" cy="2483643"/>
          </a:xfrm>
        </p:spPr>
        <p:txBody>
          <a:bodyPr anchor="b">
            <a:normAutofit/>
          </a:bodyPr>
          <a:lstStyle>
            <a:lvl1pPr marL="0" indent="0" algn="l">
              <a:buNone/>
              <a:defRPr sz="3200" b="1">
                <a:solidFill>
                  <a:srgbClr val="2F3D4C"/>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&lt;Audience&gt;</a:t>
            </a:r>
          </a:p>
          <a:p>
            <a:r>
              <a:rPr lang="en-US" dirty="0"/>
              <a:t>&lt;Presenter Name&gt; </a:t>
            </a:r>
          </a:p>
          <a:p>
            <a:r>
              <a:rPr lang="en-US" dirty="0"/>
              <a:t>&lt;Date&gt;</a:t>
            </a:r>
          </a:p>
        </p:txBody>
      </p:sp>
      <p:pic>
        <p:nvPicPr>
          <p:cNvPr id="12" name="Picture 11">
            <a:extLst>
              <a:ext uri="{FF2B5EF4-FFF2-40B4-BE49-F238E27FC236}">
                <a16:creationId xmlns:a16="http://schemas.microsoft.com/office/drawing/2014/main" id="{98B8F3DA-CB78-FE37-88DE-2565E63C0E16}"/>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53479" y="7910464"/>
            <a:ext cx="8641080" cy="22859"/>
          </a:xfrm>
          <a:prstGeom prst="rect">
            <a:avLst/>
          </a:prstGeom>
        </p:spPr>
      </p:pic>
    </p:spTree>
    <p:extLst>
      <p:ext uri="{BB962C8B-B14F-4D97-AF65-F5344CB8AC3E}">
        <p14:creationId xmlns:p14="http://schemas.microsoft.com/office/powerpoint/2010/main" val="30715542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with Footer">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0B318CF-2B45-C43B-CD55-06615050B2C1}"/>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12" name="SCDE logo" descr="South Carolina Department of Education logo ">
            <a:extLst>
              <a:ext uri="{FF2B5EF4-FFF2-40B4-BE49-F238E27FC236}">
                <a16:creationId xmlns:a16="http://schemas.microsoft.com/office/drawing/2014/main" id="{C5CC20D6-CB1A-AC19-3B64-8C546270A562}"/>
              </a:ext>
            </a:extLst>
          </p:cNvPr>
          <p:cNvPicPr>
            <a:picLocks noChangeAspect="1"/>
          </p:cNvPicPr>
          <p:nvPr userDrawn="1"/>
        </p:nvPicPr>
        <p:blipFill>
          <a:blip r:embed="rId3"/>
          <a:stretch>
            <a:fillRect/>
          </a:stretch>
        </p:blipFill>
        <p:spPr>
          <a:xfrm>
            <a:off x="16535400" y="8828011"/>
            <a:ext cx="1262662" cy="1254203"/>
          </a:xfrm>
          <a:prstGeom prst="rect">
            <a:avLst/>
          </a:prstGeom>
        </p:spPr>
      </p:pic>
      <p:sp>
        <p:nvSpPr>
          <p:cNvPr id="4" name="Content Placeholder 3">
            <a:extLst>
              <a:ext uri="{FF2B5EF4-FFF2-40B4-BE49-F238E27FC236}">
                <a16:creationId xmlns:a16="http://schemas.microsoft.com/office/drawing/2014/main" id="{1D33C630-315D-CFC6-1077-4EA130C6BF5B}"/>
              </a:ext>
            </a:extLst>
          </p:cNvPr>
          <p:cNvSpPr>
            <a:spLocks noGrp="1"/>
          </p:cNvSpPr>
          <p:nvPr>
            <p:ph sz="half" idx="2"/>
          </p:nvPr>
        </p:nvSpPr>
        <p:spPr>
          <a:xfrm>
            <a:off x="12019788" y="2437728"/>
            <a:ext cx="5303520" cy="6325852"/>
          </a:xfrm>
        </p:spPr>
        <p:txBody>
          <a:bodyPr>
            <a:normAutofit/>
          </a:bodyPr>
          <a:lstStyle>
            <a:lvl1pPr>
              <a:lnSpc>
                <a:spcPct val="110000"/>
              </a:lnSpc>
              <a:spcBef>
                <a:spcPts val="0"/>
              </a:spcBef>
              <a:defRPr sz="2800">
                <a:solidFill>
                  <a:srgbClr val="2F3D4C"/>
                </a:solidFill>
              </a:defRPr>
            </a:lvl1pPr>
            <a:lvl2pPr>
              <a:lnSpc>
                <a:spcPct val="110000"/>
              </a:lnSpc>
              <a:spcBef>
                <a:spcPts val="0"/>
              </a:spcBef>
              <a:defRPr sz="2800">
                <a:solidFill>
                  <a:srgbClr val="2F3D4C"/>
                </a:solidFill>
              </a:defRPr>
            </a:lvl2pPr>
            <a:lvl3pPr>
              <a:lnSpc>
                <a:spcPct val="110000"/>
              </a:lnSpc>
              <a:spcBef>
                <a:spcPts val="0"/>
              </a:spcBef>
              <a:defRPr sz="2800">
                <a:solidFill>
                  <a:srgbClr val="2F3D4C"/>
                </a:solidFill>
              </a:defRPr>
            </a:lvl3pPr>
            <a:lvl4pPr>
              <a:lnSpc>
                <a:spcPct val="110000"/>
              </a:lnSpc>
              <a:spcBef>
                <a:spcPts val="0"/>
              </a:spcBef>
              <a:defRPr sz="2800">
                <a:solidFill>
                  <a:srgbClr val="2F3D4C"/>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Title 1">
            <a:extLst>
              <a:ext uri="{FF2B5EF4-FFF2-40B4-BE49-F238E27FC236}">
                <a16:creationId xmlns:a16="http://schemas.microsoft.com/office/drawing/2014/main" id="{9AB525F5-194F-62C4-CDC3-1B712D0676F1}"/>
              </a:ext>
            </a:extLst>
          </p:cNvPr>
          <p:cNvSpPr>
            <a:spLocks noGrp="1"/>
          </p:cNvSpPr>
          <p:nvPr>
            <p:ph type="title" hasCustomPrompt="1"/>
          </p:nvPr>
        </p:nvSpPr>
        <p:spPr>
          <a:xfrm>
            <a:off x="918972" y="547687"/>
            <a:ext cx="16404336" cy="1097280"/>
          </a:xfrm>
        </p:spPr>
        <p:txBody>
          <a:bodyPr anchor="t">
            <a:normAutofit/>
          </a:bodyPr>
          <a:lstStyle>
            <a:lvl1pPr>
              <a:lnSpc>
                <a:spcPct val="100000"/>
              </a:lnSpc>
              <a:defRPr sz="5000" b="1">
                <a:solidFill>
                  <a:srgbClr val="2F3D4C"/>
                </a:solidFill>
              </a:defRPr>
            </a:lvl1pPr>
          </a:lstStyle>
          <a:p>
            <a:r>
              <a:rPr lang="en-US" dirty="0"/>
              <a:t>Three Content with Footer</a:t>
            </a:r>
          </a:p>
        </p:txBody>
      </p:sp>
      <p:sp>
        <p:nvSpPr>
          <p:cNvPr id="3" name="Content Placeholder 2">
            <a:extLst>
              <a:ext uri="{FF2B5EF4-FFF2-40B4-BE49-F238E27FC236}">
                <a16:creationId xmlns:a16="http://schemas.microsoft.com/office/drawing/2014/main" id="{639AD13B-C6F1-0FFF-1CFE-F9506448BE5A}"/>
              </a:ext>
            </a:extLst>
          </p:cNvPr>
          <p:cNvSpPr>
            <a:spLocks noGrp="1"/>
          </p:cNvSpPr>
          <p:nvPr>
            <p:ph sz="half" idx="1"/>
          </p:nvPr>
        </p:nvSpPr>
        <p:spPr>
          <a:xfrm>
            <a:off x="918972" y="2437728"/>
            <a:ext cx="5303520" cy="6325851"/>
          </a:xfrm>
        </p:spPr>
        <p:txBody>
          <a:bodyPr>
            <a:normAutofit/>
          </a:bodyPr>
          <a:lstStyle>
            <a:lvl1pPr>
              <a:lnSpc>
                <a:spcPct val="110000"/>
              </a:lnSpc>
              <a:spcBef>
                <a:spcPts val="0"/>
              </a:spcBef>
              <a:defRPr sz="2800">
                <a:solidFill>
                  <a:srgbClr val="2F3D4C"/>
                </a:solidFill>
              </a:defRPr>
            </a:lvl1pPr>
            <a:lvl2pPr>
              <a:lnSpc>
                <a:spcPct val="110000"/>
              </a:lnSpc>
              <a:spcBef>
                <a:spcPts val="0"/>
              </a:spcBef>
              <a:defRPr sz="2800">
                <a:solidFill>
                  <a:srgbClr val="2F3D4C"/>
                </a:solidFill>
              </a:defRPr>
            </a:lvl2pPr>
            <a:lvl3pPr>
              <a:lnSpc>
                <a:spcPct val="110000"/>
              </a:lnSpc>
              <a:spcBef>
                <a:spcPts val="0"/>
              </a:spcBef>
              <a:defRPr sz="2800">
                <a:solidFill>
                  <a:srgbClr val="2F3D4C"/>
                </a:solidFill>
              </a:defRPr>
            </a:lvl3pPr>
            <a:lvl4pPr>
              <a:lnSpc>
                <a:spcPct val="110000"/>
              </a:lnSpc>
              <a:spcBef>
                <a:spcPts val="0"/>
              </a:spcBef>
              <a:defRPr sz="2800">
                <a:solidFill>
                  <a:srgbClr val="2F3D4C"/>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15D4EA1A-AFD3-FE33-791E-2576D3414096}"/>
              </a:ext>
            </a:extLst>
          </p:cNvPr>
          <p:cNvSpPr>
            <a:spLocks noGrp="1"/>
          </p:cNvSpPr>
          <p:nvPr>
            <p:ph type="dt" sz="half" idx="10"/>
          </p:nvPr>
        </p:nvSpPr>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6" name="Footer Placeholder 5">
            <a:extLst>
              <a:ext uri="{FF2B5EF4-FFF2-40B4-BE49-F238E27FC236}">
                <a16:creationId xmlns:a16="http://schemas.microsoft.com/office/drawing/2014/main" id="{88FE9CDF-4B22-2AEC-D3B4-2114FED224F7}"/>
              </a:ext>
            </a:extLst>
          </p:cNvPr>
          <p:cNvSpPr>
            <a:spLocks noGrp="1"/>
          </p:cNvSpPr>
          <p:nvPr>
            <p:ph type="ftr" sz="quarter" idx="11"/>
          </p:nvPr>
        </p:nvSpPr>
        <p:spPr/>
        <p:txBody>
          <a:bodyPr/>
          <a:lstStyle/>
          <a:p>
            <a:pPr defTabSz="1371600"/>
            <a:endParaRPr lang="en-US" dirty="0">
              <a:solidFill>
                <a:prstClr val="black">
                  <a:tint val="82000"/>
                </a:prstClr>
              </a:solidFill>
            </a:endParaRPr>
          </a:p>
        </p:txBody>
      </p:sp>
      <p:sp>
        <p:nvSpPr>
          <p:cNvPr id="7" name="Slide Number Placeholder 6">
            <a:extLst>
              <a:ext uri="{FF2B5EF4-FFF2-40B4-BE49-F238E27FC236}">
                <a16:creationId xmlns:a16="http://schemas.microsoft.com/office/drawing/2014/main" id="{C385E363-0518-8836-E86B-81440D4AE929}"/>
              </a:ext>
            </a:extLst>
          </p:cNvPr>
          <p:cNvSpPr>
            <a:spLocks noGrp="1"/>
          </p:cNvSpPr>
          <p:nvPr>
            <p:ph type="sldNum" sz="quarter" idx="12"/>
          </p:nvPr>
        </p:nvSpPr>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
        <p:nvSpPr>
          <p:cNvPr id="10" name="Content Placeholder 2">
            <a:extLst>
              <a:ext uri="{FF2B5EF4-FFF2-40B4-BE49-F238E27FC236}">
                <a16:creationId xmlns:a16="http://schemas.microsoft.com/office/drawing/2014/main" id="{0CD8EE9B-5A2D-A2FD-AB31-0B7F5AF0C290}"/>
              </a:ext>
            </a:extLst>
          </p:cNvPr>
          <p:cNvSpPr>
            <a:spLocks noGrp="1"/>
          </p:cNvSpPr>
          <p:nvPr>
            <p:ph sz="half" idx="13"/>
          </p:nvPr>
        </p:nvSpPr>
        <p:spPr>
          <a:xfrm>
            <a:off x="6492240" y="2456488"/>
            <a:ext cx="5303520" cy="6307092"/>
          </a:xfrm>
        </p:spPr>
        <p:txBody>
          <a:bodyPr>
            <a:normAutofit/>
          </a:bodyPr>
          <a:lstStyle>
            <a:lvl1pPr>
              <a:lnSpc>
                <a:spcPct val="110000"/>
              </a:lnSpc>
              <a:spcBef>
                <a:spcPts val="0"/>
              </a:spcBef>
              <a:defRPr sz="2800">
                <a:solidFill>
                  <a:srgbClr val="2F3D4C"/>
                </a:solidFill>
              </a:defRPr>
            </a:lvl1pPr>
            <a:lvl2pPr>
              <a:lnSpc>
                <a:spcPct val="110000"/>
              </a:lnSpc>
              <a:spcBef>
                <a:spcPts val="0"/>
              </a:spcBef>
              <a:defRPr sz="2800">
                <a:solidFill>
                  <a:srgbClr val="2F3D4C"/>
                </a:solidFill>
              </a:defRPr>
            </a:lvl2pPr>
            <a:lvl3pPr>
              <a:lnSpc>
                <a:spcPct val="110000"/>
              </a:lnSpc>
              <a:spcBef>
                <a:spcPts val="0"/>
              </a:spcBef>
              <a:defRPr sz="2800">
                <a:solidFill>
                  <a:srgbClr val="2F3D4C"/>
                </a:solidFill>
              </a:defRPr>
            </a:lvl3pPr>
            <a:lvl4pPr>
              <a:lnSpc>
                <a:spcPct val="110000"/>
              </a:lnSpc>
              <a:spcBef>
                <a:spcPts val="0"/>
              </a:spcBef>
              <a:defRPr sz="2800">
                <a:solidFill>
                  <a:srgbClr val="2F3D4C"/>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13" name="Picture 12">
            <a:extLst>
              <a:ext uri="{FF2B5EF4-FFF2-40B4-BE49-F238E27FC236}">
                <a16:creationId xmlns:a16="http://schemas.microsoft.com/office/drawing/2014/main" id="{BAA7768E-ADFA-A429-D505-997BA11329E8}"/>
              </a:ext>
            </a:extLst>
          </p:cNvPr>
          <p:cNvPicPr>
            <a:picLocks noChangeAspect="1"/>
          </p:cNvPicPr>
          <p:nvPr userDrawn="1"/>
        </p:nvPicPr>
        <p:blipFill>
          <a:blip r:embed="rId4"/>
          <a:stretch>
            <a:fillRect/>
          </a:stretch>
        </p:blipFill>
        <p:spPr>
          <a:xfrm>
            <a:off x="903731" y="1896138"/>
            <a:ext cx="16459200" cy="18760"/>
          </a:xfrm>
          <a:prstGeom prst="rect">
            <a:avLst/>
          </a:prstGeom>
        </p:spPr>
      </p:pic>
    </p:spTree>
    <p:extLst>
      <p:ext uri="{BB962C8B-B14F-4D97-AF65-F5344CB8AC3E}">
        <p14:creationId xmlns:p14="http://schemas.microsoft.com/office/powerpoint/2010/main" val="824516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with 2 boxes">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E7660AF-9DC3-B9D2-2069-4B842805744A}"/>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13" name="SCDE logo" descr="South Carolina Department of Education logo ">
            <a:extLst>
              <a:ext uri="{FF2B5EF4-FFF2-40B4-BE49-F238E27FC236}">
                <a16:creationId xmlns:a16="http://schemas.microsoft.com/office/drawing/2014/main" id="{AE1892C7-250F-529E-EF3D-9D54585E9B74}"/>
              </a:ext>
            </a:extLst>
          </p:cNvPr>
          <p:cNvPicPr>
            <a:picLocks noChangeAspect="1"/>
          </p:cNvPicPr>
          <p:nvPr userDrawn="1"/>
        </p:nvPicPr>
        <p:blipFill>
          <a:blip r:embed="rId3"/>
          <a:stretch>
            <a:fillRect/>
          </a:stretch>
        </p:blipFill>
        <p:spPr>
          <a:xfrm>
            <a:off x="16535400" y="8828011"/>
            <a:ext cx="1262662" cy="1254203"/>
          </a:xfrm>
          <a:prstGeom prst="rect">
            <a:avLst/>
          </a:prstGeom>
        </p:spPr>
      </p:pic>
      <p:sp>
        <p:nvSpPr>
          <p:cNvPr id="2" name="Title 1">
            <a:extLst>
              <a:ext uri="{FF2B5EF4-FFF2-40B4-BE49-F238E27FC236}">
                <a16:creationId xmlns:a16="http://schemas.microsoft.com/office/drawing/2014/main" id="{999AEB75-2960-EF56-B9C2-F330873E2D9F}"/>
              </a:ext>
            </a:extLst>
          </p:cNvPr>
          <p:cNvSpPr>
            <a:spLocks noGrp="1"/>
          </p:cNvSpPr>
          <p:nvPr>
            <p:ph type="title" hasCustomPrompt="1"/>
          </p:nvPr>
        </p:nvSpPr>
        <p:spPr>
          <a:xfrm>
            <a:off x="942110" y="547688"/>
            <a:ext cx="16445345" cy="1097280"/>
          </a:xfrm>
        </p:spPr>
        <p:txBody>
          <a:bodyPr anchor="t">
            <a:normAutofit/>
          </a:bodyPr>
          <a:lstStyle>
            <a:lvl1pPr>
              <a:lnSpc>
                <a:spcPct val="100000"/>
              </a:lnSpc>
              <a:defRPr sz="5000" b="1">
                <a:solidFill>
                  <a:srgbClr val="2F3D4C"/>
                </a:solidFill>
              </a:defRPr>
            </a:lvl1pPr>
          </a:lstStyle>
          <a:p>
            <a:r>
              <a:rPr lang="en-US" dirty="0"/>
              <a:t>Comparison with 2 boxes and footer</a:t>
            </a:r>
          </a:p>
        </p:txBody>
      </p:sp>
      <p:sp>
        <p:nvSpPr>
          <p:cNvPr id="3" name="Text Placeholder 2">
            <a:extLst>
              <a:ext uri="{FF2B5EF4-FFF2-40B4-BE49-F238E27FC236}">
                <a16:creationId xmlns:a16="http://schemas.microsoft.com/office/drawing/2014/main" id="{C3C98553-E0A0-8B74-8785-F5DC412AF7D6}"/>
              </a:ext>
            </a:extLst>
          </p:cNvPr>
          <p:cNvSpPr>
            <a:spLocks noGrp="1"/>
          </p:cNvSpPr>
          <p:nvPr>
            <p:ph type="body" idx="1"/>
          </p:nvPr>
        </p:nvSpPr>
        <p:spPr>
          <a:xfrm>
            <a:off x="958793" y="2371986"/>
            <a:ext cx="7736681" cy="731520"/>
          </a:xfrm>
        </p:spPr>
        <p:txBody>
          <a:bodyPr anchor="ctr">
            <a:normAutofit/>
          </a:bodyPr>
          <a:lstStyle>
            <a:lvl1pPr marL="0" indent="0" algn="ctr">
              <a:buNone/>
              <a:defRPr sz="2800" b="1">
                <a:solidFill>
                  <a:srgbClr val="2F3D4C"/>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D8960C08-9824-F1CD-E5C5-34DC0B80A42E}"/>
              </a:ext>
            </a:extLst>
          </p:cNvPr>
          <p:cNvSpPr>
            <a:spLocks noGrp="1"/>
          </p:cNvSpPr>
          <p:nvPr>
            <p:ph sz="half" idx="2"/>
          </p:nvPr>
        </p:nvSpPr>
        <p:spPr>
          <a:xfrm>
            <a:off x="942110" y="3314700"/>
            <a:ext cx="7736681" cy="5440076"/>
          </a:xfrm>
        </p:spPr>
        <p:txBody>
          <a:bodyPr>
            <a:normAutofit/>
          </a:bodyPr>
          <a:lstStyle>
            <a:lvl1pPr>
              <a:lnSpc>
                <a:spcPct val="110000"/>
              </a:lnSpc>
              <a:spcBef>
                <a:spcPts val="0"/>
              </a:spcBef>
              <a:defRPr sz="2600">
                <a:solidFill>
                  <a:srgbClr val="2F3D4C"/>
                </a:solidFill>
              </a:defRPr>
            </a:lvl1pPr>
            <a:lvl2pPr>
              <a:lnSpc>
                <a:spcPct val="110000"/>
              </a:lnSpc>
              <a:spcBef>
                <a:spcPts val="0"/>
              </a:spcBef>
              <a:defRPr sz="2600">
                <a:solidFill>
                  <a:srgbClr val="2F3D4C"/>
                </a:solidFill>
              </a:defRPr>
            </a:lvl2pPr>
            <a:lvl3pPr>
              <a:lnSpc>
                <a:spcPct val="110000"/>
              </a:lnSpc>
              <a:spcBef>
                <a:spcPts val="0"/>
              </a:spcBef>
              <a:defRPr sz="2600">
                <a:solidFill>
                  <a:srgbClr val="2F3D4C"/>
                </a:solidFill>
              </a:defRPr>
            </a:lvl3pPr>
            <a:lvl4pPr>
              <a:lnSpc>
                <a:spcPct val="110000"/>
              </a:lnSpc>
              <a:spcBef>
                <a:spcPts val="0"/>
              </a:spcBef>
              <a:defRPr sz="2600">
                <a:solidFill>
                  <a:srgbClr val="2F3D4C"/>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382C1085-122A-9CFF-0F7A-EE58766756FD}"/>
              </a:ext>
            </a:extLst>
          </p:cNvPr>
          <p:cNvSpPr>
            <a:spLocks noGrp="1"/>
          </p:cNvSpPr>
          <p:nvPr>
            <p:ph type="body" sz="quarter" idx="3"/>
          </p:nvPr>
        </p:nvSpPr>
        <p:spPr>
          <a:xfrm>
            <a:off x="9577760" y="2371986"/>
            <a:ext cx="7774782" cy="731520"/>
          </a:xfrm>
        </p:spPr>
        <p:txBody>
          <a:bodyPr anchor="ctr">
            <a:normAutofit/>
          </a:bodyPr>
          <a:lstStyle>
            <a:lvl1pPr marL="0" indent="0" algn="ctr">
              <a:buNone/>
              <a:defRPr sz="2800" b="1">
                <a:solidFill>
                  <a:srgbClr val="2F3D4C"/>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270A0948-D44B-B0FA-FF24-9E037997358B}"/>
              </a:ext>
            </a:extLst>
          </p:cNvPr>
          <p:cNvSpPr>
            <a:spLocks noGrp="1"/>
          </p:cNvSpPr>
          <p:nvPr>
            <p:ph sz="quarter" idx="4"/>
          </p:nvPr>
        </p:nvSpPr>
        <p:spPr>
          <a:xfrm>
            <a:off x="9609213" y="3314700"/>
            <a:ext cx="7774782" cy="5440076"/>
          </a:xfrm>
        </p:spPr>
        <p:txBody>
          <a:bodyPr>
            <a:normAutofit/>
          </a:bodyPr>
          <a:lstStyle>
            <a:lvl1pPr>
              <a:lnSpc>
                <a:spcPct val="110000"/>
              </a:lnSpc>
              <a:spcBef>
                <a:spcPts val="0"/>
              </a:spcBef>
              <a:defRPr sz="2600">
                <a:solidFill>
                  <a:srgbClr val="2F3D4C"/>
                </a:solidFill>
              </a:defRPr>
            </a:lvl1pPr>
            <a:lvl2pPr>
              <a:lnSpc>
                <a:spcPct val="110000"/>
              </a:lnSpc>
              <a:spcBef>
                <a:spcPts val="0"/>
              </a:spcBef>
              <a:defRPr sz="2600">
                <a:solidFill>
                  <a:srgbClr val="2F3D4C"/>
                </a:solidFill>
              </a:defRPr>
            </a:lvl2pPr>
            <a:lvl3pPr>
              <a:lnSpc>
                <a:spcPct val="110000"/>
              </a:lnSpc>
              <a:spcBef>
                <a:spcPts val="0"/>
              </a:spcBef>
              <a:defRPr sz="2600">
                <a:solidFill>
                  <a:srgbClr val="2F3D4C"/>
                </a:solidFill>
              </a:defRPr>
            </a:lvl3pPr>
            <a:lvl4pPr>
              <a:lnSpc>
                <a:spcPct val="110000"/>
              </a:lnSpc>
              <a:spcBef>
                <a:spcPts val="0"/>
              </a:spcBef>
              <a:defRPr sz="2600">
                <a:solidFill>
                  <a:srgbClr val="2F3D4C"/>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Date Placeholder 6">
            <a:extLst>
              <a:ext uri="{FF2B5EF4-FFF2-40B4-BE49-F238E27FC236}">
                <a16:creationId xmlns:a16="http://schemas.microsoft.com/office/drawing/2014/main" id="{09FDF6F0-6C8C-CF39-2D0F-DC5E18E9629C}"/>
              </a:ext>
            </a:extLst>
          </p:cNvPr>
          <p:cNvSpPr>
            <a:spLocks noGrp="1"/>
          </p:cNvSpPr>
          <p:nvPr>
            <p:ph type="dt" sz="half" idx="10"/>
          </p:nvPr>
        </p:nvSpPr>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8" name="Footer Placeholder 7">
            <a:extLst>
              <a:ext uri="{FF2B5EF4-FFF2-40B4-BE49-F238E27FC236}">
                <a16:creationId xmlns:a16="http://schemas.microsoft.com/office/drawing/2014/main" id="{62426D22-60B6-DC3A-E908-0B8868932C6E}"/>
              </a:ext>
            </a:extLst>
          </p:cNvPr>
          <p:cNvSpPr>
            <a:spLocks noGrp="1"/>
          </p:cNvSpPr>
          <p:nvPr>
            <p:ph type="ftr" sz="quarter" idx="11"/>
          </p:nvPr>
        </p:nvSpPr>
        <p:spPr/>
        <p:txBody>
          <a:bodyPr/>
          <a:lstStyle/>
          <a:p>
            <a:pPr defTabSz="1371600"/>
            <a:endParaRPr lang="en-US" dirty="0">
              <a:solidFill>
                <a:prstClr val="black">
                  <a:tint val="82000"/>
                </a:prstClr>
              </a:solidFill>
            </a:endParaRPr>
          </a:p>
        </p:txBody>
      </p:sp>
      <p:sp>
        <p:nvSpPr>
          <p:cNvPr id="9" name="Slide Number Placeholder 8">
            <a:extLst>
              <a:ext uri="{FF2B5EF4-FFF2-40B4-BE49-F238E27FC236}">
                <a16:creationId xmlns:a16="http://schemas.microsoft.com/office/drawing/2014/main" id="{3B91734A-479A-D485-4919-57CEAA3816F6}"/>
              </a:ext>
            </a:extLst>
          </p:cNvPr>
          <p:cNvSpPr>
            <a:spLocks noGrp="1"/>
          </p:cNvSpPr>
          <p:nvPr>
            <p:ph type="sldNum" sz="quarter" idx="12"/>
          </p:nvPr>
        </p:nvSpPr>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pic>
        <p:nvPicPr>
          <p:cNvPr id="14" name="Picture 13">
            <a:extLst>
              <a:ext uri="{FF2B5EF4-FFF2-40B4-BE49-F238E27FC236}">
                <a16:creationId xmlns:a16="http://schemas.microsoft.com/office/drawing/2014/main" id="{129765DB-741E-0449-2A66-482A1AA784A6}"/>
              </a:ext>
            </a:extLst>
          </p:cNvPr>
          <p:cNvPicPr>
            <a:picLocks noChangeAspect="1"/>
          </p:cNvPicPr>
          <p:nvPr userDrawn="1"/>
        </p:nvPicPr>
        <p:blipFill>
          <a:blip r:embed="rId4"/>
          <a:stretch>
            <a:fillRect/>
          </a:stretch>
        </p:blipFill>
        <p:spPr>
          <a:xfrm>
            <a:off x="903731" y="1896138"/>
            <a:ext cx="16459200" cy="18760"/>
          </a:xfrm>
          <a:prstGeom prst="rect">
            <a:avLst/>
          </a:prstGeom>
        </p:spPr>
      </p:pic>
    </p:spTree>
    <p:extLst>
      <p:ext uri="{BB962C8B-B14F-4D97-AF65-F5344CB8AC3E}">
        <p14:creationId xmlns:p14="http://schemas.microsoft.com/office/powerpoint/2010/main" val="2328838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Intro slide - do not us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AEB75-2960-EF56-B9C2-F330873E2D9F}"/>
              </a:ext>
            </a:extLst>
          </p:cNvPr>
          <p:cNvSpPr>
            <a:spLocks noGrp="1"/>
          </p:cNvSpPr>
          <p:nvPr>
            <p:ph type="title" hasCustomPrompt="1"/>
          </p:nvPr>
        </p:nvSpPr>
        <p:spPr>
          <a:xfrm>
            <a:off x="942110" y="547688"/>
            <a:ext cx="16445345" cy="1097280"/>
          </a:xfrm>
        </p:spPr>
        <p:txBody>
          <a:bodyPr anchor="t">
            <a:normAutofit/>
          </a:bodyPr>
          <a:lstStyle>
            <a:lvl1pPr>
              <a:lnSpc>
                <a:spcPct val="100000"/>
              </a:lnSpc>
              <a:defRPr sz="5000" b="1">
                <a:solidFill>
                  <a:srgbClr val="2F3D4C"/>
                </a:solidFill>
              </a:defRPr>
            </a:lvl1pPr>
          </a:lstStyle>
          <a:p>
            <a:r>
              <a:rPr lang="en-US" dirty="0"/>
              <a:t>Introduction slide – do not use! </a:t>
            </a:r>
          </a:p>
        </p:txBody>
      </p:sp>
      <p:sp>
        <p:nvSpPr>
          <p:cNvPr id="3" name="Text Placeholder 2">
            <a:extLst>
              <a:ext uri="{FF2B5EF4-FFF2-40B4-BE49-F238E27FC236}">
                <a16:creationId xmlns:a16="http://schemas.microsoft.com/office/drawing/2014/main" id="{C3C98553-E0A0-8B74-8785-F5DC412AF7D6}"/>
              </a:ext>
            </a:extLst>
          </p:cNvPr>
          <p:cNvSpPr>
            <a:spLocks noGrp="1"/>
          </p:cNvSpPr>
          <p:nvPr>
            <p:ph type="body" idx="1"/>
          </p:nvPr>
        </p:nvSpPr>
        <p:spPr>
          <a:xfrm>
            <a:off x="942110" y="2354580"/>
            <a:ext cx="7736681" cy="731520"/>
          </a:xfrm>
        </p:spPr>
        <p:txBody>
          <a:bodyPr anchor="ctr">
            <a:normAutofit/>
          </a:bodyPr>
          <a:lstStyle>
            <a:lvl1pPr marL="0" indent="0" algn="ctr">
              <a:buNone/>
              <a:defRPr sz="2800" b="1">
                <a:solidFill>
                  <a:srgbClr val="2F3D4C"/>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D8960C08-9824-F1CD-E5C5-34DC0B80A42E}"/>
              </a:ext>
            </a:extLst>
          </p:cNvPr>
          <p:cNvSpPr>
            <a:spLocks noGrp="1"/>
          </p:cNvSpPr>
          <p:nvPr>
            <p:ph sz="half" idx="2"/>
          </p:nvPr>
        </p:nvSpPr>
        <p:spPr>
          <a:xfrm>
            <a:off x="942110" y="3314700"/>
            <a:ext cx="7736681" cy="5440076"/>
          </a:xfrm>
        </p:spPr>
        <p:txBody>
          <a:bodyPr>
            <a:normAutofit/>
          </a:bodyPr>
          <a:lstStyle>
            <a:lvl1pPr>
              <a:defRPr sz="2600">
                <a:solidFill>
                  <a:srgbClr val="2F3D4C"/>
                </a:solidFill>
              </a:defRPr>
            </a:lvl1pPr>
            <a:lvl2pPr>
              <a:defRPr sz="2600">
                <a:solidFill>
                  <a:srgbClr val="2F3D4C"/>
                </a:solidFill>
              </a:defRPr>
            </a:lvl2pPr>
            <a:lvl3pPr>
              <a:defRPr sz="2600">
                <a:solidFill>
                  <a:srgbClr val="2F3D4C"/>
                </a:solidFill>
              </a:defRPr>
            </a:lvl3pPr>
            <a:lvl4pPr>
              <a:defRPr sz="2600">
                <a:solidFill>
                  <a:srgbClr val="2F3D4C"/>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a:extLst>
              <a:ext uri="{FF2B5EF4-FFF2-40B4-BE49-F238E27FC236}">
                <a16:creationId xmlns:a16="http://schemas.microsoft.com/office/drawing/2014/main" id="{382C1085-122A-9CFF-0F7A-EE58766756FD}"/>
              </a:ext>
            </a:extLst>
          </p:cNvPr>
          <p:cNvSpPr>
            <a:spLocks noGrp="1"/>
          </p:cNvSpPr>
          <p:nvPr>
            <p:ph type="body" sz="quarter" idx="3"/>
          </p:nvPr>
        </p:nvSpPr>
        <p:spPr>
          <a:xfrm>
            <a:off x="9609213" y="2354580"/>
            <a:ext cx="7774782" cy="640080"/>
          </a:xfrm>
        </p:spPr>
        <p:txBody>
          <a:bodyPr anchor="ctr">
            <a:normAutofit/>
          </a:bodyPr>
          <a:lstStyle>
            <a:lvl1pPr marL="0" indent="0" algn="ctr">
              <a:buNone/>
              <a:defRPr sz="2800" b="1">
                <a:solidFill>
                  <a:srgbClr val="2F3D4C"/>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270A0948-D44B-B0FA-FF24-9E037997358B}"/>
              </a:ext>
            </a:extLst>
          </p:cNvPr>
          <p:cNvSpPr>
            <a:spLocks noGrp="1"/>
          </p:cNvSpPr>
          <p:nvPr>
            <p:ph sz="quarter" idx="4"/>
          </p:nvPr>
        </p:nvSpPr>
        <p:spPr>
          <a:xfrm>
            <a:off x="9609213" y="3314700"/>
            <a:ext cx="7774782" cy="5440076"/>
          </a:xfrm>
        </p:spPr>
        <p:txBody>
          <a:bodyPr>
            <a:normAutofit/>
          </a:bodyPr>
          <a:lstStyle>
            <a:lvl1pPr>
              <a:defRPr sz="2600">
                <a:solidFill>
                  <a:srgbClr val="2F3D4C"/>
                </a:solidFill>
              </a:defRPr>
            </a:lvl1pPr>
            <a:lvl2pPr>
              <a:defRPr sz="2600">
                <a:solidFill>
                  <a:srgbClr val="2F3D4C"/>
                </a:solidFill>
              </a:defRPr>
            </a:lvl2pPr>
            <a:lvl3pPr>
              <a:defRPr sz="2600">
                <a:solidFill>
                  <a:srgbClr val="2F3D4C"/>
                </a:solidFill>
              </a:defRPr>
            </a:lvl3pPr>
            <a:lvl4pPr>
              <a:defRPr sz="2600">
                <a:solidFill>
                  <a:srgbClr val="2F3D4C"/>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Date Placeholder 6">
            <a:extLst>
              <a:ext uri="{FF2B5EF4-FFF2-40B4-BE49-F238E27FC236}">
                <a16:creationId xmlns:a16="http://schemas.microsoft.com/office/drawing/2014/main" id="{09FDF6F0-6C8C-CF39-2D0F-DC5E18E9629C}"/>
              </a:ext>
            </a:extLst>
          </p:cNvPr>
          <p:cNvSpPr>
            <a:spLocks noGrp="1"/>
          </p:cNvSpPr>
          <p:nvPr>
            <p:ph type="dt" sz="half" idx="10"/>
          </p:nvPr>
        </p:nvSpPr>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8" name="Footer Placeholder 7">
            <a:extLst>
              <a:ext uri="{FF2B5EF4-FFF2-40B4-BE49-F238E27FC236}">
                <a16:creationId xmlns:a16="http://schemas.microsoft.com/office/drawing/2014/main" id="{62426D22-60B6-DC3A-E908-0B8868932C6E}"/>
              </a:ext>
            </a:extLst>
          </p:cNvPr>
          <p:cNvSpPr>
            <a:spLocks noGrp="1"/>
          </p:cNvSpPr>
          <p:nvPr>
            <p:ph type="ftr" sz="quarter" idx="11"/>
          </p:nvPr>
        </p:nvSpPr>
        <p:spPr/>
        <p:txBody>
          <a:bodyPr/>
          <a:lstStyle/>
          <a:p>
            <a:pPr defTabSz="1371600"/>
            <a:endParaRPr lang="en-US" dirty="0">
              <a:solidFill>
                <a:prstClr val="black">
                  <a:tint val="82000"/>
                </a:prstClr>
              </a:solidFill>
            </a:endParaRPr>
          </a:p>
        </p:txBody>
      </p:sp>
      <p:sp>
        <p:nvSpPr>
          <p:cNvPr id="9" name="Slide Number Placeholder 8">
            <a:extLst>
              <a:ext uri="{FF2B5EF4-FFF2-40B4-BE49-F238E27FC236}">
                <a16:creationId xmlns:a16="http://schemas.microsoft.com/office/drawing/2014/main" id="{3B91734A-479A-D485-4919-57CEAA3816F6}"/>
              </a:ext>
            </a:extLst>
          </p:cNvPr>
          <p:cNvSpPr>
            <a:spLocks noGrp="1"/>
          </p:cNvSpPr>
          <p:nvPr>
            <p:ph type="sldNum" sz="quarter" idx="12"/>
          </p:nvPr>
        </p:nvSpPr>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pic>
        <p:nvPicPr>
          <p:cNvPr id="12" name="Picture 11">
            <a:extLst>
              <a:ext uri="{FF2B5EF4-FFF2-40B4-BE49-F238E27FC236}">
                <a16:creationId xmlns:a16="http://schemas.microsoft.com/office/drawing/2014/main" id="{CD7B5441-957E-764A-2A5B-31D36BB58513}"/>
              </a:ext>
            </a:extLst>
          </p:cNvPr>
          <p:cNvPicPr>
            <a:picLocks noChangeAspect="1"/>
          </p:cNvPicPr>
          <p:nvPr userDrawn="1"/>
        </p:nvPicPr>
        <p:blipFill>
          <a:blip r:embed="rId2"/>
          <a:stretch>
            <a:fillRect/>
          </a:stretch>
        </p:blipFill>
        <p:spPr>
          <a:xfrm>
            <a:off x="903731" y="1896138"/>
            <a:ext cx="16459200" cy="18760"/>
          </a:xfrm>
          <a:prstGeom prst="rect">
            <a:avLst/>
          </a:prstGeom>
        </p:spPr>
      </p:pic>
    </p:spTree>
    <p:extLst>
      <p:ext uri="{BB962C8B-B14F-4D97-AF65-F5344CB8AC3E}">
        <p14:creationId xmlns:p14="http://schemas.microsoft.com/office/powerpoint/2010/main" val="9072915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172286C-A10D-2147-4B2F-D04B51C7A265}"/>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12" name="SCDE logo" descr="South Carolina Department of Education logo ">
            <a:extLst>
              <a:ext uri="{FF2B5EF4-FFF2-40B4-BE49-F238E27FC236}">
                <a16:creationId xmlns:a16="http://schemas.microsoft.com/office/drawing/2014/main" id="{0F42C22C-EB47-219D-24BC-66F0E03E4960}"/>
              </a:ext>
            </a:extLst>
          </p:cNvPr>
          <p:cNvPicPr>
            <a:picLocks noChangeAspect="1"/>
          </p:cNvPicPr>
          <p:nvPr userDrawn="1"/>
        </p:nvPicPr>
        <p:blipFill>
          <a:blip r:embed="rId3"/>
          <a:stretch>
            <a:fillRect/>
          </a:stretch>
        </p:blipFill>
        <p:spPr>
          <a:xfrm>
            <a:off x="16535400" y="8828011"/>
            <a:ext cx="1262662" cy="1254203"/>
          </a:xfrm>
          <a:prstGeom prst="rect">
            <a:avLst/>
          </a:prstGeom>
        </p:spPr>
      </p:pic>
      <p:sp>
        <p:nvSpPr>
          <p:cNvPr id="2" name="Title 1">
            <a:extLst>
              <a:ext uri="{FF2B5EF4-FFF2-40B4-BE49-F238E27FC236}">
                <a16:creationId xmlns:a16="http://schemas.microsoft.com/office/drawing/2014/main" id="{C3EB8B3B-F32B-E702-A833-508A696075A5}"/>
              </a:ext>
            </a:extLst>
          </p:cNvPr>
          <p:cNvSpPr>
            <a:spLocks noGrp="1"/>
          </p:cNvSpPr>
          <p:nvPr>
            <p:ph type="title" hasCustomPrompt="1"/>
          </p:nvPr>
        </p:nvSpPr>
        <p:spPr>
          <a:xfrm>
            <a:off x="885251" y="685800"/>
            <a:ext cx="6272788" cy="1743122"/>
          </a:xfrm>
        </p:spPr>
        <p:txBody>
          <a:bodyPr anchor="t">
            <a:normAutofit/>
          </a:bodyPr>
          <a:lstStyle>
            <a:lvl1pPr>
              <a:lnSpc>
                <a:spcPct val="100000"/>
              </a:lnSpc>
              <a:defRPr sz="5000" b="1">
                <a:solidFill>
                  <a:srgbClr val="2F3D4C"/>
                </a:solidFill>
              </a:defRPr>
            </a:lvl1pPr>
          </a:lstStyle>
          <a:p>
            <a:r>
              <a:rPr lang="en-US" dirty="0"/>
              <a:t>Click to edit Master title style </a:t>
            </a:r>
          </a:p>
        </p:txBody>
      </p:sp>
      <p:sp>
        <p:nvSpPr>
          <p:cNvPr id="3" name="Content Placeholder 2">
            <a:extLst>
              <a:ext uri="{FF2B5EF4-FFF2-40B4-BE49-F238E27FC236}">
                <a16:creationId xmlns:a16="http://schemas.microsoft.com/office/drawing/2014/main" id="{43E6D1BA-DC7D-F075-0930-F9EA69D9313E}"/>
              </a:ext>
            </a:extLst>
          </p:cNvPr>
          <p:cNvSpPr>
            <a:spLocks noGrp="1"/>
          </p:cNvSpPr>
          <p:nvPr>
            <p:ph idx="1" hasCustomPrompt="1"/>
          </p:nvPr>
        </p:nvSpPr>
        <p:spPr>
          <a:xfrm>
            <a:off x="8229600" y="685802"/>
            <a:ext cx="8803482" cy="8105775"/>
          </a:xfrm>
        </p:spPr>
        <p:txBody>
          <a:bodyPr>
            <a:normAutofit/>
          </a:bodyPr>
          <a:lstStyle>
            <a:lvl1pPr marL="0" indent="0">
              <a:lnSpc>
                <a:spcPct val="110000"/>
              </a:lnSpc>
              <a:spcBef>
                <a:spcPts val="0"/>
              </a:spcBef>
              <a:buNone/>
              <a:defRPr sz="2800">
                <a:solidFill>
                  <a:srgbClr val="2F3D4C"/>
                </a:solidFill>
              </a:defRPr>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dirty="0" err="1"/>
              <a:t>adipisicing</a:t>
            </a:r>
            <a:r>
              <a:rPr lang="en-US" dirty="0"/>
              <a:t> </a:t>
            </a:r>
            <a:r>
              <a:rPr lang="en-US" dirty="0" err="1"/>
              <a:t>fugiat</a:t>
            </a:r>
            <a:r>
              <a:rPr lang="en-US" dirty="0"/>
              <a:t> </a:t>
            </a:r>
            <a:r>
              <a:rPr lang="en-US" dirty="0" err="1"/>
              <a:t>irure</a:t>
            </a:r>
            <a:r>
              <a:rPr lang="en-US" dirty="0"/>
              <a:t> </a:t>
            </a:r>
            <a:r>
              <a:rPr lang="en-US" dirty="0" err="1"/>
              <a:t>aliqua</a:t>
            </a:r>
            <a:r>
              <a:rPr lang="en-US" dirty="0"/>
              <a:t> </a:t>
            </a:r>
            <a:r>
              <a:rPr lang="en-US" dirty="0" err="1"/>
              <a:t>anim</a:t>
            </a:r>
            <a:r>
              <a:rPr lang="en-US" dirty="0"/>
              <a:t> </a:t>
            </a:r>
            <a:r>
              <a:rPr lang="en-US" dirty="0" err="1"/>
              <a:t>voluptate</a:t>
            </a:r>
            <a:r>
              <a:rPr lang="en-US" dirty="0"/>
              <a:t> cupidatat labore </a:t>
            </a:r>
            <a:r>
              <a:rPr lang="en-US" dirty="0" err="1"/>
              <a:t>laborum</a:t>
            </a:r>
            <a:r>
              <a:rPr lang="en-US" dirty="0"/>
              <a:t> </a:t>
            </a:r>
            <a:r>
              <a:rPr lang="en-US" dirty="0" err="1"/>
              <a:t>amet</a:t>
            </a:r>
            <a:r>
              <a:rPr lang="en-US" dirty="0"/>
              <a:t> </a:t>
            </a:r>
            <a:r>
              <a:rPr lang="en-US" dirty="0" err="1"/>
              <a:t>irure</a:t>
            </a:r>
            <a:r>
              <a:rPr lang="en-US" dirty="0"/>
              <a:t> cupidatat dolore do </a:t>
            </a:r>
            <a:r>
              <a:rPr lang="en-US" dirty="0" err="1"/>
              <a:t>aliqua</a:t>
            </a:r>
            <a:r>
              <a:rPr lang="en-US" dirty="0"/>
              <a:t> magna ipsum non Lorem do </a:t>
            </a:r>
            <a:r>
              <a:rPr lang="en-US" dirty="0" err="1"/>
              <a:t>laborum</a:t>
            </a:r>
            <a:r>
              <a:rPr lang="en-US" dirty="0"/>
              <a:t> </a:t>
            </a:r>
            <a:r>
              <a:rPr lang="en-US" dirty="0" err="1"/>
              <a:t>sint</a:t>
            </a:r>
            <a:r>
              <a:rPr lang="en-US" dirty="0"/>
              <a:t> labore cupidatat </a:t>
            </a:r>
            <a:r>
              <a:rPr lang="en-US" dirty="0" err="1"/>
              <a:t>pariatur</a:t>
            </a:r>
            <a:r>
              <a:rPr lang="en-US" dirty="0"/>
              <a:t> </a:t>
            </a:r>
            <a:r>
              <a:rPr lang="en-US" dirty="0" err="1"/>
              <a:t>ut</a:t>
            </a:r>
            <a:r>
              <a:rPr lang="en-US" dirty="0"/>
              <a:t> </a:t>
            </a:r>
            <a:r>
              <a:rPr lang="en-US" dirty="0" err="1"/>
              <a:t>deserunt</a:t>
            </a:r>
            <a:r>
              <a:rPr lang="en-US" dirty="0"/>
              <a:t> </a:t>
            </a:r>
            <a:r>
              <a:rPr lang="en-US" dirty="0" err="1"/>
              <a:t>ut</a:t>
            </a:r>
            <a:r>
              <a:rPr lang="en-US" dirty="0"/>
              <a:t> </a:t>
            </a:r>
            <a:r>
              <a:rPr lang="en-US" dirty="0" err="1"/>
              <a:t>officia</a:t>
            </a:r>
            <a:r>
              <a:rPr lang="en-US" dirty="0"/>
              <a:t> ad sit </a:t>
            </a:r>
            <a:r>
              <a:rPr lang="en-US" dirty="0" err="1"/>
              <a:t>eu</a:t>
            </a:r>
            <a:r>
              <a:rPr lang="en-US" dirty="0"/>
              <a:t> do </a:t>
            </a:r>
            <a:r>
              <a:rPr lang="en-US" dirty="0" err="1"/>
              <a:t>enim</a:t>
            </a:r>
            <a:r>
              <a:rPr lang="en-US" dirty="0"/>
              <a:t> adipisicing magna </a:t>
            </a:r>
            <a:r>
              <a:rPr lang="en-US" dirty="0" err="1"/>
              <a:t>aute</a:t>
            </a:r>
            <a:r>
              <a:rPr lang="en-US" dirty="0"/>
              <a:t> Lorem dolor </a:t>
            </a:r>
            <a:r>
              <a:rPr lang="en-US" dirty="0" err="1"/>
              <a:t>irure</a:t>
            </a:r>
            <a:r>
              <a:rPr lang="en-US" dirty="0"/>
              <a:t> </a:t>
            </a:r>
            <a:r>
              <a:rPr lang="en-US" dirty="0" err="1"/>
              <a:t>eiusmod</a:t>
            </a:r>
            <a:r>
              <a:rPr lang="en-US" dirty="0"/>
              <a:t> </a:t>
            </a:r>
            <a:r>
              <a:rPr lang="en-US" dirty="0" err="1"/>
              <a:t>elit</a:t>
            </a:r>
            <a:r>
              <a:rPr lang="en-US" dirty="0"/>
              <a:t> </a:t>
            </a:r>
            <a:r>
              <a:rPr lang="en-US" dirty="0" err="1"/>
              <a:t>aute</a:t>
            </a:r>
            <a:r>
              <a:rPr lang="en-US" dirty="0"/>
              <a:t> </a:t>
            </a:r>
            <a:r>
              <a:rPr lang="en-US" dirty="0" err="1"/>
              <a:t>irure</a:t>
            </a:r>
            <a:r>
              <a:rPr lang="en-US" dirty="0"/>
              <a:t> </a:t>
            </a:r>
            <a:r>
              <a:rPr lang="en-US" dirty="0" err="1"/>
              <a:t>incididunt</a:t>
            </a:r>
            <a:r>
              <a:rPr lang="en-US" dirty="0"/>
              <a:t> </a:t>
            </a:r>
            <a:r>
              <a:rPr lang="en-US" dirty="0" err="1"/>
              <a:t>anim</a:t>
            </a:r>
            <a:r>
              <a:rPr lang="en-US" dirty="0"/>
              <a:t> </a:t>
            </a:r>
            <a:r>
              <a:rPr lang="en-US" dirty="0" err="1"/>
              <a:t>velit</a:t>
            </a:r>
            <a:r>
              <a:rPr lang="en-US" dirty="0"/>
              <a:t> </a:t>
            </a:r>
            <a:r>
              <a:rPr lang="en-US" dirty="0" err="1"/>
              <a:t>mollit</a:t>
            </a:r>
            <a:r>
              <a:rPr lang="en-US" dirty="0"/>
              <a:t> </a:t>
            </a:r>
            <a:r>
              <a:rPr lang="en-US" dirty="0" err="1"/>
              <a:t>est</a:t>
            </a:r>
            <a:r>
              <a:rPr lang="en-US" dirty="0"/>
              <a:t> </a:t>
            </a:r>
            <a:r>
              <a:rPr lang="en-US" dirty="0" err="1"/>
              <a:t>velit</a:t>
            </a:r>
            <a:r>
              <a:rPr lang="en-US" dirty="0"/>
              <a:t> </a:t>
            </a:r>
            <a:r>
              <a:rPr lang="en-US" dirty="0" err="1"/>
              <a:t>occaecat</a:t>
            </a:r>
            <a:r>
              <a:rPr lang="en-US" dirty="0"/>
              <a:t> </a:t>
            </a:r>
            <a:r>
              <a:rPr lang="en-US" dirty="0" err="1"/>
              <a:t>esse</a:t>
            </a:r>
            <a:r>
              <a:rPr lang="en-US" dirty="0"/>
              <a:t> </a:t>
            </a:r>
            <a:r>
              <a:rPr lang="en-US" dirty="0" err="1"/>
              <a:t>eu</a:t>
            </a:r>
            <a:r>
              <a:rPr lang="en-US" dirty="0"/>
              <a:t> </a:t>
            </a:r>
            <a:r>
              <a:rPr lang="en-US" dirty="0" err="1"/>
              <a:t>incididunt</a:t>
            </a:r>
            <a:r>
              <a:rPr lang="en-US" dirty="0"/>
              <a:t> </a:t>
            </a:r>
            <a:r>
              <a:rPr lang="en-US" dirty="0" err="1"/>
              <a:t>elit</a:t>
            </a:r>
            <a:r>
              <a:rPr lang="en-US" dirty="0"/>
              <a:t> </a:t>
            </a:r>
            <a:r>
              <a:rPr lang="en-US" dirty="0" err="1"/>
              <a:t>ut</a:t>
            </a:r>
            <a:r>
              <a:rPr lang="en-US" dirty="0"/>
              <a:t> </a:t>
            </a:r>
            <a:r>
              <a:rPr lang="en-US" dirty="0" err="1"/>
              <a:t>laborum</a:t>
            </a:r>
            <a:r>
              <a:rPr lang="en-US" dirty="0"/>
              <a:t> et </a:t>
            </a:r>
            <a:r>
              <a:rPr lang="en-US" dirty="0" err="1"/>
              <a:t>mollit</a:t>
            </a:r>
            <a:r>
              <a:rPr lang="en-US" dirty="0"/>
              <a:t> </a:t>
            </a:r>
            <a:r>
              <a:rPr lang="en-US" dirty="0" err="1"/>
              <a:t>mollit</a:t>
            </a:r>
            <a:r>
              <a:rPr lang="en-US" dirty="0"/>
              <a:t> </a:t>
            </a:r>
            <a:r>
              <a:rPr lang="en-US" dirty="0" err="1"/>
              <a:t>enim</a:t>
            </a:r>
            <a:r>
              <a:rPr lang="en-US" dirty="0"/>
              <a:t> </a:t>
            </a:r>
            <a:r>
              <a:rPr lang="en-US" dirty="0" err="1"/>
              <a:t>aliqua</a:t>
            </a:r>
            <a:r>
              <a:rPr lang="en-US" dirty="0"/>
              <a:t> non labore </a:t>
            </a:r>
            <a:r>
              <a:rPr lang="en-US" dirty="0" err="1"/>
              <a:t>cillum</a:t>
            </a:r>
            <a:r>
              <a:rPr lang="en-US" dirty="0"/>
              <a:t> </a:t>
            </a:r>
            <a:r>
              <a:rPr lang="en-US" dirty="0" err="1"/>
              <a:t>commodo</a:t>
            </a:r>
            <a:r>
              <a:rPr lang="en-US" dirty="0"/>
              <a:t> </a:t>
            </a:r>
            <a:r>
              <a:rPr lang="en-US" dirty="0" err="1"/>
              <a:t>voluptate</a:t>
            </a:r>
            <a:r>
              <a:rPr lang="en-US" dirty="0"/>
              <a:t> </a:t>
            </a:r>
            <a:r>
              <a:rPr lang="en-US" dirty="0" err="1"/>
              <a:t>commodo</a:t>
            </a:r>
            <a:r>
              <a:rPr lang="en-US" dirty="0"/>
              <a:t> </a:t>
            </a:r>
            <a:r>
              <a:rPr lang="en-US" dirty="0" err="1"/>
              <a:t>excepteur</a:t>
            </a:r>
            <a:r>
              <a:rPr lang="en-US" dirty="0"/>
              <a:t>  </a:t>
            </a:r>
            <a:r>
              <a:rPr lang="en-US" dirty="0" err="1"/>
              <a:t>commodo</a:t>
            </a:r>
            <a:r>
              <a:rPr lang="en-US" dirty="0"/>
              <a:t> </a:t>
            </a:r>
            <a:r>
              <a:rPr lang="en-US" dirty="0" err="1"/>
              <a:t>voluptate</a:t>
            </a:r>
            <a:r>
              <a:rPr lang="en-US" dirty="0"/>
              <a:t> </a:t>
            </a:r>
            <a:r>
              <a:rPr lang="en-US" dirty="0" err="1"/>
              <a:t>commodo</a:t>
            </a:r>
            <a:r>
              <a:rPr lang="en-US" dirty="0"/>
              <a:t> </a:t>
            </a:r>
            <a:r>
              <a:rPr lang="en-US" dirty="0" err="1"/>
              <a:t>excepteur</a:t>
            </a:r>
            <a:r>
              <a:rPr lang="en-US" dirty="0"/>
              <a:t>  </a:t>
            </a:r>
            <a:r>
              <a:rPr lang="en-US" dirty="0" err="1"/>
              <a:t>commodo</a:t>
            </a:r>
            <a:r>
              <a:rPr lang="en-US" dirty="0"/>
              <a:t> </a:t>
            </a:r>
            <a:r>
              <a:rPr lang="en-US" dirty="0" err="1"/>
              <a:t>voluptate</a:t>
            </a:r>
            <a:r>
              <a:rPr lang="en-US" dirty="0"/>
              <a:t> </a:t>
            </a:r>
            <a:r>
              <a:rPr lang="en-US" dirty="0" err="1"/>
              <a:t>commodo</a:t>
            </a:r>
            <a:r>
              <a:rPr lang="en-US" dirty="0"/>
              <a:t> t </a:t>
            </a:r>
            <a:r>
              <a:rPr lang="en-US" dirty="0" err="1"/>
              <a:t>mollit</a:t>
            </a:r>
            <a:r>
              <a:rPr lang="en-US" dirty="0"/>
              <a:t> </a:t>
            </a:r>
            <a:r>
              <a:rPr lang="en-US" dirty="0" err="1"/>
              <a:t>est</a:t>
            </a:r>
            <a:r>
              <a:rPr lang="en-US" dirty="0"/>
              <a:t> </a:t>
            </a:r>
            <a:r>
              <a:rPr lang="en-US" dirty="0" err="1"/>
              <a:t>velit</a:t>
            </a:r>
            <a:r>
              <a:rPr lang="en-US" dirty="0"/>
              <a:t> </a:t>
            </a:r>
            <a:r>
              <a:rPr lang="en-US" dirty="0" err="1"/>
              <a:t>occaecat</a:t>
            </a:r>
            <a:r>
              <a:rPr lang="en-US" dirty="0"/>
              <a:t> </a:t>
            </a:r>
            <a:r>
              <a:rPr lang="en-US" dirty="0" err="1"/>
              <a:t>esse</a:t>
            </a:r>
            <a:r>
              <a:rPr lang="en-US" dirty="0"/>
              <a:t> </a:t>
            </a:r>
            <a:r>
              <a:rPr lang="en-US" dirty="0" err="1"/>
              <a:t>eu</a:t>
            </a:r>
            <a:r>
              <a:rPr lang="en-US" dirty="0"/>
              <a:t> </a:t>
            </a:r>
            <a:r>
              <a:rPr lang="en-US" dirty="0" err="1"/>
              <a:t>incididunt</a:t>
            </a:r>
            <a:r>
              <a:rPr lang="en-US" dirty="0"/>
              <a:t> </a:t>
            </a:r>
            <a:r>
              <a:rPr lang="en-US" dirty="0" err="1"/>
              <a:t>elit</a:t>
            </a:r>
            <a:r>
              <a:rPr lang="en-US" dirty="0"/>
              <a:t> </a:t>
            </a:r>
          </a:p>
          <a:p>
            <a:pPr lvl="0"/>
            <a:endParaRPr lang="en-US" dirty="0"/>
          </a:p>
        </p:txBody>
      </p:sp>
      <p:sp>
        <p:nvSpPr>
          <p:cNvPr id="4" name="Text Placeholder 3">
            <a:extLst>
              <a:ext uri="{FF2B5EF4-FFF2-40B4-BE49-F238E27FC236}">
                <a16:creationId xmlns:a16="http://schemas.microsoft.com/office/drawing/2014/main" id="{EC5CB316-9DAA-CE46-6CA5-583FBD3A4FD1}"/>
              </a:ext>
            </a:extLst>
          </p:cNvPr>
          <p:cNvSpPr>
            <a:spLocks noGrp="1"/>
          </p:cNvSpPr>
          <p:nvPr>
            <p:ph type="body" sz="half" idx="2" hasCustomPrompt="1"/>
          </p:nvPr>
        </p:nvSpPr>
        <p:spPr>
          <a:xfrm>
            <a:off x="985839" y="3314700"/>
            <a:ext cx="6272788" cy="5753082"/>
          </a:xfrm>
        </p:spPr>
        <p:txBody>
          <a:bodyPr>
            <a:noAutofit/>
          </a:bodyPr>
          <a:lstStyle>
            <a:lvl1pPr marL="0" indent="0">
              <a:lnSpc>
                <a:spcPct val="110000"/>
              </a:lnSpc>
              <a:spcBef>
                <a:spcPts val="0"/>
              </a:spcBef>
              <a:buNone/>
              <a:defRPr sz="2600">
                <a:solidFill>
                  <a:srgbClr val="2F3D4C"/>
                </a:solidFill>
              </a:defRPr>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dirty="0" err="1"/>
              <a:t>fugiat</a:t>
            </a:r>
            <a:r>
              <a:rPr lang="en-US" dirty="0"/>
              <a:t> </a:t>
            </a:r>
            <a:r>
              <a:rPr lang="en-US" dirty="0" err="1"/>
              <a:t>irure</a:t>
            </a:r>
            <a:r>
              <a:rPr lang="en-US" dirty="0"/>
              <a:t> </a:t>
            </a:r>
            <a:r>
              <a:rPr lang="en-US" dirty="0" err="1"/>
              <a:t>aliqua</a:t>
            </a:r>
            <a:r>
              <a:rPr lang="en-US" dirty="0"/>
              <a:t> </a:t>
            </a:r>
            <a:r>
              <a:rPr lang="en-US" dirty="0" err="1"/>
              <a:t>anim</a:t>
            </a:r>
            <a:r>
              <a:rPr lang="en-US" dirty="0"/>
              <a:t> </a:t>
            </a:r>
            <a:r>
              <a:rPr lang="en-US" dirty="0" err="1"/>
              <a:t>voluptate</a:t>
            </a:r>
            <a:r>
              <a:rPr lang="en-US" dirty="0"/>
              <a:t> cupidatat labore </a:t>
            </a:r>
            <a:r>
              <a:rPr lang="en-US" dirty="0" err="1"/>
              <a:t>laborum</a:t>
            </a:r>
            <a:r>
              <a:rPr lang="en-US" dirty="0"/>
              <a:t> </a:t>
            </a:r>
            <a:r>
              <a:rPr lang="en-US" dirty="0" err="1"/>
              <a:t>amet</a:t>
            </a:r>
            <a:r>
              <a:rPr lang="en-US" dirty="0"/>
              <a:t> </a:t>
            </a:r>
            <a:r>
              <a:rPr lang="en-US" dirty="0" err="1"/>
              <a:t>irure</a:t>
            </a:r>
            <a:r>
              <a:rPr lang="en-US" dirty="0"/>
              <a:t> cupidatat dolore do </a:t>
            </a:r>
            <a:r>
              <a:rPr lang="en-US" dirty="0" err="1"/>
              <a:t>aliqua</a:t>
            </a:r>
            <a:r>
              <a:rPr lang="en-US" dirty="0"/>
              <a:t> magna ipsum non Lorem do </a:t>
            </a:r>
            <a:r>
              <a:rPr lang="en-US" dirty="0" err="1"/>
              <a:t>laborum</a:t>
            </a:r>
            <a:r>
              <a:rPr lang="en-US" dirty="0"/>
              <a:t> </a:t>
            </a:r>
            <a:r>
              <a:rPr lang="en-US" dirty="0" err="1"/>
              <a:t>sint</a:t>
            </a:r>
            <a:r>
              <a:rPr lang="en-US" dirty="0"/>
              <a:t> labore cupidatat </a:t>
            </a:r>
            <a:r>
              <a:rPr lang="en-US" dirty="0" err="1"/>
              <a:t>pariatur</a:t>
            </a:r>
            <a:r>
              <a:rPr lang="en-US" dirty="0"/>
              <a:t> </a:t>
            </a:r>
            <a:r>
              <a:rPr lang="en-US" dirty="0" err="1"/>
              <a:t>ut</a:t>
            </a:r>
            <a:r>
              <a:rPr lang="en-US" dirty="0"/>
              <a:t> </a:t>
            </a:r>
            <a:r>
              <a:rPr lang="en-US" dirty="0" err="1"/>
              <a:t>deserunt</a:t>
            </a:r>
            <a:r>
              <a:rPr lang="en-US" dirty="0"/>
              <a:t> </a:t>
            </a:r>
            <a:r>
              <a:rPr lang="en-US" dirty="0" err="1"/>
              <a:t>ut</a:t>
            </a:r>
            <a:r>
              <a:rPr lang="en-US" dirty="0"/>
              <a:t> </a:t>
            </a:r>
            <a:r>
              <a:rPr lang="en-US" dirty="0" err="1"/>
              <a:t>officia</a:t>
            </a:r>
            <a:r>
              <a:rPr lang="en-US" dirty="0"/>
              <a:t> ad sit </a:t>
            </a:r>
            <a:r>
              <a:rPr lang="en-US" dirty="0" err="1"/>
              <a:t>eu</a:t>
            </a:r>
            <a:r>
              <a:rPr lang="en-US" dirty="0"/>
              <a:t> do </a:t>
            </a:r>
            <a:r>
              <a:rPr lang="en-US" dirty="0" err="1"/>
              <a:t>enim</a:t>
            </a:r>
            <a:r>
              <a:rPr lang="en-US" dirty="0"/>
              <a:t> adipisicing magna </a:t>
            </a:r>
            <a:r>
              <a:rPr lang="en-US" dirty="0" err="1"/>
              <a:t>aute</a:t>
            </a:r>
            <a:r>
              <a:rPr lang="en-US" dirty="0"/>
              <a:t> Lorem dolor </a:t>
            </a:r>
            <a:r>
              <a:rPr lang="en-US" dirty="0" err="1"/>
              <a:t>irure</a:t>
            </a:r>
            <a:r>
              <a:rPr lang="en-US" dirty="0"/>
              <a:t> </a:t>
            </a:r>
            <a:r>
              <a:rPr lang="en-US" dirty="0" err="1"/>
              <a:t>eiusmod</a:t>
            </a:r>
            <a:r>
              <a:rPr lang="en-US" dirty="0"/>
              <a:t> </a:t>
            </a:r>
            <a:r>
              <a:rPr lang="en-US" dirty="0" err="1"/>
              <a:t>elit</a:t>
            </a:r>
            <a:r>
              <a:rPr lang="en-US" dirty="0"/>
              <a:t> </a:t>
            </a:r>
            <a:r>
              <a:rPr lang="en-US" dirty="0" err="1"/>
              <a:t>aute</a:t>
            </a:r>
            <a:r>
              <a:rPr lang="en-US" dirty="0"/>
              <a:t> </a:t>
            </a:r>
            <a:r>
              <a:rPr lang="en-US" dirty="0" err="1"/>
              <a:t>irure</a:t>
            </a:r>
            <a:r>
              <a:rPr lang="en-US" dirty="0"/>
              <a:t> </a:t>
            </a:r>
            <a:r>
              <a:rPr lang="en-US" dirty="0" err="1"/>
              <a:t>incididunt</a:t>
            </a:r>
            <a:r>
              <a:rPr lang="en-US" dirty="0"/>
              <a:t> </a:t>
            </a:r>
            <a:r>
              <a:rPr lang="en-US" dirty="0" err="1"/>
              <a:t>anim</a:t>
            </a:r>
            <a:r>
              <a:rPr lang="en-US" dirty="0"/>
              <a:t> </a:t>
            </a:r>
            <a:r>
              <a:rPr lang="en-US" dirty="0" err="1"/>
              <a:t>velit</a:t>
            </a:r>
            <a:r>
              <a:rPr lang="en-US" dirty="0"/>
              <a:t> </a:t>
            </a:r>
            <a:r>
              <a:rPr lang="en-US" dirty="0" err="1"/>
              <a:t>mollit</a:t>
            </a:r>
            <a:r>
              <a:rPr lang="en-US" dirty="0"/>
              <a:t> </a:t>
            </a:r>
            <a:r>
              <a:rPr lang="en-US" dirty="0" err="1"/>
              <a:t>est</a:t>
            </a:r>
            <a:r>
              <a:rPr lang="en-US" dirty="0"/>
              <a:t> </a:t>
            </a:r>
            <a:r>
              <a:rPr lang="en-US" dirty="0" err="1"/>
              <a:t>velit</a:t>
            </a:r>
            <a:r>
              <a:rPr lang="en-US" dirty="0"/>
              <a:t> </a:t>
            </a:r>
            <a:r>
              <a:rPr lang="en-US" dirty="0" err="1"/>
              <a:t>occaecat</a:t>
            </a:r>
            <a:r>
              <a:rPr lang="en-US" dirty="0"/>
              <a:t> </a:t>
            </a:r>
            <a:r>
              <a:rPr lang="en-US" dirty="0" err="1"/>
              <a:t>esse</a:t>
            </a:r>
            <a:r>
              <a:rPr lang="en-US" dirty="0"/>
              <a:t> </a:t>
            </a:r>
            <a:r>
              <a:rPr lang="en-US" dirty="0" err="1"/>
              <a:t>eu</a:t>
            </a:r>
            <a:r>
              <a:rPr lang="en-US" dirty="0"/>
              <a:t> </a:t>
            </a:r>
            <a:r>
              <a:rPr lang="en-US" dirty="0" err="1"/>
              <a:t>incididunt</a:t>
            </a:r>
            <a:r>
              <a:rPr lang="en-US" dirty="0"/>
              <a:t> </a:t>
            </a:r>
            <a:r>
              <a:rPr lang="en-US" dirty="0" err="1"/>
              <a:t>elit</a:t>
            </a:r>
            <a:r>
              <a:rPr lang="en-US" dirty="0"/>
              <a:t> </a:t>
            </a:r>
            <a:r>
              <a:rPr lang="en-US" dirty="0" err="1"/>
              <a:t>ut</a:t>
            </a:r>
            <a:r>
              <a:rPr lang="en-US" dirty="0"/>
              <a:t> </a:t>
            </a:r>
            <a:r>
              <a:rPr lang="en-US" dirty="0" err="1"/>
              <a:t>laborum</a:t>
            </a:r>
            <a:r>
              <a:rPr lang="en-US" dirty="0"/>
              <a:t> et </a:t>
            </a:r>
            <a:r>
              <a:rPr lang="en-US" dirty="0" err="1"/>
              <a:t>mollit</a:t>
            </a:r>
            <a:r>
              <a:rPr lang="en-US" dirty="0"/>
              <a:t> </a:t>
            </a:r>
            <a:r>
              <a:rPr lang="en-US" dirty="0" err="1"/>
              <a:t>mollit</a:t>
            </a:r>
            <a:r>
              <a:rPr lang="en-US" dirty="0"/>
              <a:t> </a:t>
            </a:r>
            <a:r>
              <a:rPr lang="en-US" dirty="0" err="1"/>
              <a:t>enim</a:t>
            </a:r>
            <a:r>
              <a:rPr lang="en-US" dirty="0"/>
              <a:t> </a:t>
            </a:r>
            <a:r>
              <a:rPr lang="en-US" dirty="0" err="1"/>
              <a:t>aliqua</a:t>
            </a:r>
            <a:r>
              <a:rPr lang="en-US" dirty="0"/>
              <a:t> non labore </a:t>
            </a:r>
            <a:r>
              <a:rPr lang="en-US" dirty="0" err="1"/>
              <a:t>cillum</a:t>
            </a:r>
            <a:r>
              <a:rPr lang="en-US" dirty="0"/>
              <a:t> </a:t>
            </a:r>
            <a:r>
              <a:rPr lang="en-US" dirty="0" err="1"/>
              <a:t>commodo</a:t>
            </a:r>
            <a:r>
              <a:rPr lang="en-US" dirty="0"/>
              <a:t> </a:t>
            </a:r>
            <a:r>
              <a:rPr lang="en-US" dirty="0" err="1"/>
              <a:t>voluptate</a:t>
            </a:r>
            <a:r>
              <a:rPr lang="en-US" dirty="0"/>
              <a:t> </a:t>
            </a:r>
            <a:r>
              <a:rPr lang="en-US" dirty="0" err="1"/>
              <a:t>commodo</a:t>
            </a:r>
            <a:r>
              <a:rPr lang="en-US" dirty="0"/>
              <a:t> </a:t>
            </a:r>
            <a:r>
              <a:rPr lang="en-US" dirty="0" err="1"/>
              <a:t>excepteur</a:t>
            </a:r>
            <a:r>
              <a:rPr lang="en-US" dirty="0"/>
              <a:t>  </a:t>
            </a:r>
            <a:r>
              <a:rPr lang="en-US" dirty="0" err="1"/>
              <a:t>commodo</a:t>
            </a:r>
            <a:r>
              <a:rPr lang="en-US" dirty="0"/>
              <a:t> </a:t>
            </a:r>
            <a:r>
              <a:rPr lang="en-US" dirty="0" err="1"/>
              <a:t>voluptate</a:t>
            </a:r>
            <a:r>
              <a:rPr lang="en-US" dirty="0"/>
              <a:t> </a:t>
            </a:r>
            <a:r>
              <a:rPr lang="en-US" dirty="0" err="1"/>
              <a:t>commodo</a:t>
            </a:r>
            <a:endParaRPr lang="en-US" dirty="0"/>
          </a:p>
        </p:txBody>
      </p:sp>
      <p:sp>
        <p:nvSpPr>
          <p:cNvPr id="5" name="Date Placeholder 4">
            <a:extLst>
              <a:ext uri="{FF2B5EF4-FFF2-40B4-BE49-F238E27FC236}">
                <a16:creationId xmlns:a16="http://schemas.microsoft.com/office/drawing/2014/main" id="{8A3022E1-068C-3637-72EE-8BC632AFC40C}"/>
              </a:ext>
            </a:extLst>
          </p:cNvPr>
          <p:cNvSpPr>
            <a:spLocks noGrp="1"/>
          </p:cNvSpPr>
          <p:nvPr>
            <p:ph type="dt" sz="half" idx="10"/>
          </p:nvPr>
        </p:nvSpPr>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6" name="Footer Placeholder 5">
            <a:extLst>
              <a:ext uri="{FF2B5EF4-FFF2-40B4-BE49-F238E27FC236}">
                <a16:creationId xmlns:a16="http://schemas.microsoft.com/office/drawing/2014/main" id="{7101E39D-C426-0C02-ADD0-C1A4A9D4AE6A}"/>
              </a:ext>
            </a:extLst>
          </p:cNvPr>
          <p:cNvSpPr>
            <a:spLocks noGrp="1"/>
          </p:cNvSpPr>
          <p:nvPr>
            <p:ph type="ftr" sz="quarter" idx="11"/>
          </p:nvPr>
        </p:nvSpPr>
        <p:spPr/>
        <p:txBody>
          <a:bodyPr/>
          <a:lstStyle/>
          <a:p>
            <a:pPr defTabSz="1371600"/>
            <a:endParaRPr lang="en-US" dirty="0">
              <a:solidFill>
                <a:prstClr val="black">
                  <a:tint val="82000"/>
                </a:prstClr>
              </a:solidFill>
            </a:endParaRPr>
          </a:p>
        </p:txBody>
      </p:sp>
      <p:sp>
        <p:nvSpPr>
          <p:cNvPr id="7" name="Slide Number Placeholder 6">
            <a:extLst>
              <a:ext uri="{FF2B5EF4-FFF2-40B4-BE49-F238E27FC236}">
                <a16:creationId xmlns:a16="http://schemas.microsoft.com/office/drawing/2014/main" id="{F65AC733-6D88-4D21-6CB9-87808044011E}"/>
              </a:ext>
            </a:extLst>
          </p:cNvPr>
          <p:cNvSpPr>
            <a:spLocks noGrp="1"/>
          </p:cNvSpPr>
          <p:nvPr>
            <p:ph type="sldNum" sz="quarter" idx="12"/>
          </p:nvPr>
        </p:nvSpPr>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pic>
        <p:nvPicPr>
          <p:cNvPr id="10" name="Picture 9">
            <a:extLst>
              <a:ext uri="{FF2B5EF4-FFF2-40B4-BE49-F238E27FC236}">
                <a16:creationId xmlns:a16="http://schemas.microsoft.com/office/drawing/2014/main" id="{28B8352C-6B08-2F67-F9E0-D46B6820F29B}"/>
              </a:ext>
            </a:extLst>
          </p:cNvPr>
          <p:cNvPicPr>
            <a:picLocks noChangeAspect="1"/>
          </p:cNvPicPr>
          <p:nvPr userDrawn="1"/>
        </p:nvPicPr>
        <p:blipFill>
          <a:blip r:embed="rId4"/>
          <a:stretch>
            <a:fillRect/>
          </a:stretch>
        </p:blipFill>
        <p:spPr>
          <a:xfrm rot="5400000">
            <a:off x="5016956" y="6040472"/>
            <a:ext cx="5486400" cy="15810"/>
          </a:xfrm>
          <a:prstGeom prst="rect">
            <a:avLst/>
          </a:prstGeom>
          <a:ln>
            <a:noFill/>
          </a:ln>
        </p:spPr>
      </p:pic>
      <p:pic>
        <p:nvPicPr>
          <p:cNvPr id="8" name="Picture 7">
            <a:extLst>
              <a:ext uri="{FF2B5EF4-FFF2-40B4-BE49-F238E27FC236}">
                <a16:creationId xmlns:a16="http://schemas.microsoft.com/office/drawing/2014/main" id="{16F1B112-0BDC-440C-A7A6-0AD3400FD07D}"/>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944225" y="2807443"/>
            <a:ext cx="6346486" cy="18290"/>
          </a:xfrm>
          <a:prstGeom prst="rect">
            <a:avLst/>
          </a:prstGeom>
        </p:spPr>
      </p:pic>
    </p:spTree>
    <p:extLst>
      <p:ext uri="{BB962C8B-B14F-4D97-AF65-F5344CB8AC3E}">
        <p14:creationId xmlns:p14="http://schemas.microsoft.com/office/powerpoint/2010/main" val="36341248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Picture with Caption">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D0D4F7C-2098-8AE2-3D3C-F5509390FB4B}"/>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11" name="SCDE logo" descr="South Carolina Department of Education logo ">
            <a:extLst>
              <a:ext uri="{FF2B5EF4-FFF2-40B4-BE49-F238E27FC236}">
                <a16:creationId xmlns:a16="http://schemas.microsoft.com/office/drawing/2014/main" id="{86ADCA97-48F9-D4E8-35C7-58B9767854AA}"/>
              </a:ext>
            </a:extLst>
          </p:cNvPr>
          <p:cNvPicPr>
            <a:picLocks noChangeAspect="1"/>
          </p:cNvPicPr>
          <p:nvPr userDrawn="1"/>
        </p:nvPicPr>
        <p:blipFill>
          <a:blip r:embed="rId3"/>
          <a:stretch>
            <a:fillRect/>
          </a:stretch>
        </p:blipFill>
        <p:spPr>
          <a:xfrm>
            <a:off x="16535400" y="8828011"/>
            <a:ext cx="1262662" cy="1254203"/>
          </a:xfrm>
          <a:prstGeom prst="rect">
            <a:avLst/>
          </a:prstGeom>
        </p:spPr>
      </p:pic>
      <p:sp>
        <p:nvSpPr>
          <p:cNvPr id="2" name="Title 1">
            <a:extLst>
              <a:ext uri="{FF2B5EF4-FFF2-40B4-BE49-F238E27FC236}">
                <a16:creationId xmlns:a16="http://schemas.microsoft.com/office/drawing/2014/main" id="{C3EB8B3B-F32B-E702-A833-508A696075A5}"/>
              </a:ext>
            </a:extLst>
          </p:cNvPr>
          <p:cNvSpPr>
            <a:spLocks noGrp="1"/>
          </p:cNvSpPr>
          <p:nvPr>
            <p:ph type="title" hasCustomPrompt="1"/>
          </p:nvPr>
        </p:nvSpPr>
        <p:spPr>
          <a:xfrm>
            <a:off x="885251" y="685800"/>
            <a:ext cx="6272788" cy="1669256"/>
          </a:xfrm>
        </p:spPr>
        <p:txBody>
          <a:bodyPr anchor="t">
            <a:normAutofit/>
          </a:bodyPr>
          <a:lstStyle>
            <a:lvl1pPr>
              <a:lnSpc>
                <a:spcPct val="100000"/>
              </a:lnSpc>
              <a:defRPr sz="5000" b="1">
                <a:solidFill>
                  <a:srgbClr val="2F3D4C"/>
                </a:solidFill>
              </a:defRPr>
            </a:lvl1pPr>
          </a:lstStyle>
          <a:p>
            <a:r>
              <a:rPr lang="en-US" dirty="0"/>
              <a:t>Picture with Caption</a:t>
            </a:r>
          </a:p>
        </p:txBody>
      </p:sp>
      <p:sp>
        <p:nvSpPr>
          <p:cNvPr id="4" name="Text Placeholder 3">
            <a:extLst>
              <a:ext uri="{FF2B5EF4-FFF2-40B4-BE49-F238E27FC236}">
                <a16:creationId xmlns:a16="http://schemas.microsoft.com/office/drawing/2014/main" id="{EC5CB316-9DAA-CE46-6CA5-583FBD3A4FD1}"/>
              </a:ext>
            </a:extLst>
          </p:cNvPr>
          <p:cNvSpPr>
            <a:spLocks noGrp="1"/>
          </p:cNvSpPr>
          <p:nvPr>
            <p:ph type="body" sz="half" idx="2" hasCustomPrompt="1"/>
          </p:nvPr>
        </p:nvSpPr>
        <p:spPr>
          <a:xfrm>
            <a:off x="985838" y="3314700"/>
            <a:ext cx="6346485" cy="5488781"/>
          </a:xfrm>
        </p:spPr>
        <p:txBody>
          <a:bodyPr/>
          <a:lstStyle>
            <a:lvl1pPr marL="0" indent="0">
              <a:lnSpc>
                <a:spcPct val="110000"/>
              </a:lnSpc>
              <a:spcBef>
                <a:spcPts val="0"/>
              </a:spcBef>
              <a:buNone/>
              <a:defRPr sz="2600">
                <a:solidFill>
                  <a:srgbClr val="2F3D4C"/>
                </a:solidFill>
              </a:defRPr>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dirty="0"/>
              <a:t>Click to </a:t>
            </a:r>
            <a:r>
              <a:rPr lang="en-US" dirty="0" err="1"/>
              <a:t>eadipisicing</a:t>
            </a:r>
            <a:r>
              <a:rPr lang="en-US" dirty="0"/>
              <a:t> </a:t>
            </a:r>
            <a:r>
              <a:rPr lang="en-US" dirty="0" err="1"/>
              <a:t>fugiat</a:t>
            </a:r>
            <a:r>
              <a:rPr lang="en-US" dirty="0"/>
              <a:t> </a:t>
            </a:r>
            <a:r>
              <a:rPr lang="en-US" dirty="0" err="1"/>
              <a:t>irure</a:t>
            </a:r>
            <a:r>
              <a:rPr lang="en-US" dirty="0"/>
              <a:t> </a:t>
            </a:r>
            <a:r>
              <a:rPr lang="en-US" dirty="0" err="1"/>
              <a:t>aliqua</a:t>
            </a:r>
            <a:r>
              <a:rPr lang="en-US" dirty="0"/>
              <a:t> </a:t>
            </a:r>
            <a:r>
              <a:rPr lang="en-US" dirty="0" err="1"/>
              <a:t>anim</a:t>
            </a:r>
            <a:r>
              <a:rPr lang="en-US" dirty="0"/>
              <a:t> </a:t>
            </a:r>
            <a:r>
              <a:rPr lang="en-US" dirty="0" err="1"/>
              <a:t>voluptate</a:t>
            </a:r>
            <a:r>
              <a:rPr lang="en-US" dirty="0"/>
              <a:t> cupidatat labore </a:t>
            </a:r>
            <a:r>
              <a:rPr lang="en-US" dirty="0" err="1"/>
              <a:t>laborum</a:t>
            </a:r>
            <a:r>
              <a:rPr lang="en-US" dirty="0"/>
              <a:t> </a:t>
            </a:r>
            <a:r>
              <a:rPr lang="en-US" dirty="0" err="1"/>
              <a:t>amet</a:t>
            </a:r>
            <a:r>
              <a:rPr lang="en-US" dirty="0"/>
              <a:t> </a:t>
            </a:r>
            <a:r>
              <a:rPr lang="en-US" dirty="0" err="1"/>
              <a:t>irure</a:t>
            </a:r>
            <a:r>
              <a:rPr lang="en-US" dirty="0"/>
              <a:t> cupidatat dolore do </a:t>
            </a:r>
            <a:r>
              <a:rPr lang="en-US" dirty="0" err="1"/>
              <a:t>aliqua</a:t>
            </a:r>
            <a:r>
              <a:rPr lang="en-US" dirty="0"/>
              <a:t> magna ipsum non Lorem do </a:t>
            </a:r>
            <a:r>
              <a:rPr lang="en-US" dirty="0" err="1"/>
              <a:t>laborum</a:t>
            </a:r>
            <a:r>
              <a:rPr lang="en-US" dirty="0"/>
              <a:t> </a:t>
            </a:r>
            <a:r>
              <a:rPr lang="en-US" dirty="0" err="1"/>
              <a:t>sint</a:t>
            </a:r>
            <a:r>
              <a:rPr lang="en-US" dirty="0"/>
              <a:t> labore cupidatat </a:t>
            </a:r>
            <a:r>
              <a:rPr lang="en-US" dirty="0" err="1"/>
              <a:t>pariatur</a:t>
            </a:r>
            <a:r>
              <a:rPr lang="en-US" dirty="0"/>
              <a:t> </a:t>
            </a:r>
            <a:r>
              <a:rPr lang="en-US" dirty="0" err="1"/>
              <a:t>ut</a:t>
            </a:r>
            <a:r>
              <a:rPr lang="en-US" dirty="0"/>
              <a:t> </a:t>
            </a:r>
            <a:r>
              <a:rPr lang="en-US" dirty="0" err="1"/>
              <a:t>deserunt</a:t>
            </a:r>
            <a:r>
              <a:rPr lang="en-US" dirty="0"/>
              <a:t> </a:t>
            </a:r>
            <a:r>
              <a:rPr lang="en-US" dirty="0" err="1"/>
              <a:t>ut</a:t>
            </a:r>
            <a:r>
              <a:rPr lang="en-US" dirty="0"/>
              <a:t> </a:t>
            </a:r>
            <a:r>
              <a:rPr lang="en-US" dirty="0" err="1"/>
              <a:t>officia</a:t>
            </a:r>
            <a:r>
              <a:rPr lang="en-US" dirty="0"/>
              <a:t> ad sit </a:t>
            </a:r>
            <a:r>
              <a:rPr lang="en-US" dirty="0" err="1"/>
              <a:t>eu</a:t>
            </a:r>
            <a:r>
              <a:rPr lang="en-US" dirty="0"/>
              <a:t> do </a:t>
            </a:r>
            <a:r>
              <a:rPr lang="en-US" dirty="0" err="1"/>
              <a:t>enim</a:t>
            </a:r>
            <a:r>
              <a:rPr lang="en-US" dirty="0"/>
              <a:t> adipisicing magna </a:t>
            </a:r>
            <a:r>
              <a:rPr lang="en-US" dirty="0" err="1"/>
              <a:t>aute</a:t>
            </a:r>
            <a:r>
              <a:rPr lang="en-US" dirty="0"/>
              <a:t> Lorem dolor </a:t>
            </a:r>
            <a:r>
              <a:rPr lang="en-US" dirty="0" err="1"/>
              <a:t>irure</a:t>
            </a:r>
            <a:r>
              <a:rPr lang="en-US" dirty="0"/>
              <a:t> </a:t>
            </a:r>
            <a:r>
              <a:rPr lang="en-US" dirty="0" err="1"/>
              <a:t>eiusmod</a:t>
            </a:r>
            <a:r>
              <a:rPr lang="en-US" dirty="0"/>
              <a:t> </a:t>
            </a:r>
            <a:r>
              <a:rPr lang="en-US" dirty="0" err="1"/>
              <a:t>elit</a:t>
            </a:r>
            <a:r>
              <a:rPr lang="en-US" dirty="0"/>
              <a:t> </a:t>
            </a:r>
            <a:r>
              <a:rPr lang="en-US" dirty="0" err="1"/>
              <a:t>aute</a:t>
            </a:r>
            <a:r>
              <a:rPr lang="en-US" dirty="0"/>
              <a:t> </a:t>
            </a:r>
            <a:r>
              <a:rPr lang="en-US" dirty="0" err="1"/>
              <a:t>irure</a:t>
            </a:r>
            <a:r>
              <a:rPr lang="en-US" dirty="0"/>
              <a:t> </a:t>
            </a:r>
            <a:r>
              <a:rPr lang="en-US" dirty="0" err="1"/>
              <a:t>incididunt</a:t>
            </a:r>
            <a:r>
              <a:rPr lang="en-US" dirty="0"/>
              <a:t> </a:t>
            </a:r>
            <a:r>
              <a:rPr lang="en-US" dirty="0" err="1"/>
              <a:t>anim</a:t>
            </a:r>
            <a:r>
              <a:rPr lang="en-US" dirty="0"/>
              <a:t> </a:t>
            </a:r>
            <a:r>
              <a:rPr lang="en-US" dirty="0" err="1"/>
              <a:t>velit</a:t>
            </a:r>
            <a:r>
              <a:rPr lang="en-US" dirty="0"/>
              <a:t> </a:t>
            </a:r>
            <a:r>
              <a:rPr lang="en-US" dirty="0" err="1"/>
              <a:t>mollit</a:t>
            </a:r>
            <a:r>
              <a:rPr lang="en-US" dirty="0"/>
              <a:t> </a:t>
            </a:r>
            <a:r>
              <a:rPr lang="en-US" dirty="0" err="1"/>
              <a:t>est</a:t>
            </a:r>
            <a:r>
              <a:rPr lang="en-US" dirty="0"/>
              <a:t> </a:t>
            </a:r>
            <a:r>
              <a:rPr lang="en-US" dirty="0" err="1"/>
              <a:t>velit</a:t>
            </a:r>
            <a:r>
              <a:rPr lang="en-US" dirty="0"/>
              <a:t> </a:t>
            </a:r>
            <a:r>
              <a:rPr lang="en-US" dirty="0" err="1"/>
              <a:t>occaecat</a:t>
            </a:r>
            <a:r>
              <a:rPr lang="en-US" dirty="0"/>
              <a:t> </a:t>
            </a:r>
            <a:r>
              <a:rPr lang="en-US" dirty="0" err="1"/>
              <a:t>esse</a:t>
            </a:r>
            <a:r>
              <a:rPr lang="en-US" dirty="0"/>
              <a:t> </a:t>
            </a:r>
            <a:r>
              <a:rPr lang="en-US" dirty="0" err="1"/>
              <a:t>eu</a:t>
            </a:r>
            <a:r>
              <a:rPr lang="en-US" dirty="0"/>
              <a:t> </a:t>
            </a:r>
            <a:r>
              <a:rPr lang="en-US" dirty="0" err="1"/>
              <a:t>incididunt</a:t>
            </a:r>
            <a:r>
              <a:rPr lang="en-US" dirty="0"/>
              <a:t> </a:t>
            </a:r>
            <a:r>
              <a:rPr lang="en-US" dirty="0" err="1"/>
              <a:t>elit</a:t>
            </a:r>
            <a:r>
              <a:rPr lang="en-US" dirty="0"/>
              <a:t> </a:t>
            </a:r>
            <a:r>
              <a:rPr lang="en-US" dirty="0" err="1"/>
              <a:t>ut</a:t>
            </a:r>
            <a:r>
              <a:rPr lang="en-US" dirty="0"/>
              <a:t> </a:t>
            </a:r>
            <a:r>
              <a:rPr lang="en-US" dirty="0" err="1"/>
              <a:t>laborum</a:t>
            </a:r>
            <a:r>
              <a:rPr lang="en-US" dirty="0"/>
              <a:t> et </a:t>
            </a:r>
            <a:r>
              <a:rPr lang="en-US" dirty="0" err="1"/>
              <a:t>mollit</a:t>
            </a:r>
            <a:r>
              <a:rPr lang="en-US" dirty="0"/>
              <a:t> </a:t>
            </a:r>
            <a:r>
              <a:rPr lang="en-US" dirty="0" err="1"/>
              <a:t>mollit</a:t>
            </a:r>
            <a:r>
              <a:rPr lang="en-US" dirty="0"/>
              <a:t> </a:t>
            </a:r>
            <a:r>
              <a:rPr lang="en-US" dirty="0" err="1"/>
              <a:t>enim</a:t>
            </a:r>
            <a:r>
              <a:rPr lang="en-US" dirty="0"/>
              <a:t> </a:t>
            </a:r>
            <a:r>
              <a:rPr lang="en-US" dirty="0" err="1"/>
              <a:t>aliqua</a:t>
            </a:r>
            <a:r>
              <a:rPr lang="en-US" dirty="0"/>
              <a:t> non labore </a:t>
            </a:r>
            <a:r>
              <a:rPr lang="en-US" dirty="0" err="1"/>
              <a:t>cillum</a:t>
            </a:r>
            <a:r>
              <a:rPr lang="en-US" dirty="0"/>
              <a:t> </a:t>
            </a:r>
            <a:r>
              <a:rPr lang="en-US" dirty="0" err="1"/>
              <a:t>commodo</a:t>
            </a:r>
            <a:r>
              <a:rPr lang="en-US" dirty="0"/>
              <a:t> </a:t>
            </a:r>
            <a:r>
              <a:rPr lang="en-US" dirty="0" err="1"/>
              <a:t>voluptate</a:t>
            </a:r>
            <a:r>
              <a:rPr lang="en-US" dirty="0"/>
              <a:t> </a:t>
            </a:r>
            <a:r>
              <a:rPr lang="en-US" dirty="0" err="1"/>
              <a:t>commodo</a:t>
            </a:r>
            <a:r>
              <a:rPr lang="en-US" dirty="0"/>
              <a:t> </a:t>
            </a:r>
            <a:r>
              <a:rPr lang="en-US" dirty="0" err="1"/>
              <a:t>excepteur</a:t>
            </a:r>
            <a:r>
              <a:rPr lang="en-US" dirty="0"/>
              <a:t>  </a:t>
            </a:r>
            <a:r>
              <a:rPr lang="en-US" dirty="0" err="1"/>
              <a:t>commodo</a:t>
            </a:r>
            <a:r>
              <a:rPr lang="en-US" dirty="0"/>
              <a:t> </a:t>
            </a:r>
            <a:r>
              <a:rPr lang="en-US" dirty="0" err="1"/>
              <a:t>voluptate</a:t>
            </a:r>
            <a:r>
              <a:rPr lang="en-US" dirty="0"/>
              <a:t> </a:t>
            </a:r>
            <a:r>
              <a:rPr lang="en-US" dirty="0" err="1"/>
              <a:t>commodo</a:t>
            </a:r>
            <a:r>
              <a:rPr lang="en-US" dirty="0"/>
              <a:t> </a:t>
            </a:r>
            <a:r>
              <a:rPr lang="en-US" dirty="0" err="1"/>
              <a:t>excepteur</a:t>
            </a:r>
            <a:r>
              <a:rPr lang="en-US" dirty="0"/>
              <a:t>  </a:t>
            </a:r>
            <a:r>
              <a:rPr lang="en-US" dirty="0" err="1"/>
              <a:t>commodo</a:t>
            </a:r>
            <a:r>
              <a:rPr lang="en-US" dirty="0"/>
              <a:t> </a:t>
            </a:r>
            <a:r>
              <a:rPr lang="en-US" dirty="0" err="1"/>
              <a:t>voluptate</a:t>
            </a:r>
            <a:r>
              <a:rPr lang="en-US" dirty="0"/>
              <a:t> </a:t>
            </a:r>
            <a:r>
              <a:rPr lang="en-US" dirty="0" err="1"/>
              <a:t>commodo</a:t>
            </a:r>
            <a:endParaRPr lang="en-US" dirty="0"/>
          </a:p>
        </p:txBody>
      </p:sp>
      <p:sp>
        <p:nvSpPr>
          <p:cNvPr id="3" name="Content Placeholder 2">
            <a:extLst>
              <a:ext uri="{FF2B5EF4-FFF2-40B4-BE49-F238E27FC236}">
                <a16:creationId xmlns:a16="http://schemas.microsoft.com/office/drawing/2014/main" id="{43E6D1BA-DC7D-F075-0930-F9EA69D9313E}"/>
              </a:ext>
            </a:extLst>
          </p:cNvPr>
          <p:cNvSpPr>
            <a:spLocks noGrp="1"/>
          </p:cNvSpPr>
          <p:nvPr>
            <p:ph idx="1" hasCustomPrompt="1"/>
          </p:nvPr>
        </p:nvSpPr>
        <p:spPr>
          <a:xfrm>
            <a:off x="8229600" y="685802"/>
            <a:ext cx="8803482" cy="8105775"/>
          </a:xfrm>
          <a:ln w="28575">
            <a:solidFill>
              <a:srgbClr val="F0C14C"/>
            </a:solidFill>
          </a:ln>
        </p:spPr>
        <p:txBody>
          <a:bodyPr anchor="ctr">
            <a:normAutofit/>
          </a:bodyPr>
          <a:lstStyle>
            <a:lvl1pPr marL="0" indent="0" algn="ctr">
              <a:lnSpc>
                <a:spcPct val="110000"/>
              </a:lnSpc>
              <a:spcBef>
                <a:spcPts val="0"/>
              </a:spcBef>
              <a:buNone/>
              <a:defRPr sz="4400">
                <a:solidFill>
                  <a:srgbClr val="2F3D4C"/>
                </a:solidFill>
              </a:defRPr>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dirty="0"/>
              <a:t>Insert and format picture </a:t>
            </a:r>
          </a:p>
          <a:p>
            <a:pPr lvl="0"/>
            <a:r>
              <a:rPr lang="en-US" dirty="0"/>
              <a:t>to fit allotted box frame</a:t>
            </a:r>
          </a:p>
          <a:p>
            <a:pPr lvl="0"/>
            <a:r>
              <a:rPr lang="en-US" dirty="0"/>
              <a:t>(you may adjust the height of the yellow box, not the width)</a:t>
            </a:r>
          </a:p>
          <a:p>
            <a:pPr lvl="0"/>
            <a:endParaRPr lang="en-US" dirty="0"/>
          </a:p>
        </p:txBody>
      </p:sp>
      <p:pic>
        <p:nvPicPr>
          <p:cNvPr id="9" name="Picture 8">
            <a:extLst>
              <a:ext uri="{FF2B5EF4-FFF2-40B4-BE49-F238E27FC236}">
                <a16:creationId xmlns:a16="http://schemas.microsoft.com/office/drawing/2014/main" id="{D8510209-27A1-C6F6-9969-757851441573}"/>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44225" y="2807443"/>
            <a:ext cx="6346486" cy="18290"/>
          </a:xfrm>
          <a:prstGeom prst="rect">
            <a:avLst/>
          </a:prstGeom>
        </p:spPr>
      </p:pic>
      <p:sp>
        <p:nvSpPr>
          <p:cNvPr id="5" name="Date Placeholder 4">
            <a:extLst>
              <a:ext uri="{FF2B5EF4-FFF2-40B4-BE49-F238E27FC236}">
                <a16:creationId xmlns:a16="http://schemas.microsoft.com/office/drawing/2014/main" id="{8A3022E1-068C-3637-72EE-8BC632AFC40C}"/>
              </a:ext>
            </a:extLst>
          </p:cNvPr>
          <p:cNvSpPr>
            <a:spLocks noGrp="1"/>
          </p:cNvSpPr>
          <p:nvPr>
            <p:ph type="dt" sz="half" idx="10"/>
          </p:nvPr>
        </p:nvSpPr>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6" name="Footer Placeholder 5">
            <a:extLst>
              <a:ext uri="{FF2B5EF4-FFF2-40B4-BE49-F238E27FC236}">
                <a16:creationId xmlns:a16="http://schemas.microsoft.com/office/drawing/2014/main" id="{7101E39D-C426-0C02-ADD0-C1A4A9D4AE6A}"/>
              </a:ext>
            </a:extLst>
          </p:cNvPr>
          <p:cNvSpPr>
            <a:spLocks noGrp="1"/>
          </p:cNvSpPr>
          <p:nvPr>
            <p:ph type="ftr" sz="quarter" idx="11"/>
          </p:nvPr>
        </p:nvSpPr>
        <p:spPr/>
        <p:txBody>
          <a:bodyPr/>
          <a:lstStyle/>
          <a:p>
            <a:pPr defTabSz="1371600"/>
            <a:endParaRPr lang="en-US" dirty="0">
              <a:solidFill>
                <a:prstClr val="black">
                  <a:tint val="82000"/>
                </a:prstClr>
              </a:solidFill>
            </a:endParaRPr>
          </a:p>
        </p:txBody>
      </p:sp>
      <p:sp>
        <p:nvSpPr>
          <p:cNvPr id="7" name="Slide Number Placeholder 6">
            <a:extLst>
              <a:ext uri="{FF2B5EF4-FFF2-40B4-BE49-F238E27FC236}">
                <a16:creationId xmlns:a16="http://schemas.microsoft.com/office/drawing/2014/main" id="{F65AC733-6D88-4D21-6CB9-87808044011E}"/>
              </a:ext>
            </a:extLst>
          </p:cNvPr>
          <p:cNvSpPr>
            <a:spLocks noGrp="1"/>
          </p:cNvSpPr>
          <p:nvPr>
            <p:ph type="sldNum" sz="quarter" idx="12"/>
          </p:nvPr>
        </p:nvSpPr>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Tree>
    <p:extLst>
      <p:ext uri="{BB962C8B-B14F-4D97-AF65-F5344CB8AC3E}">
        <p14:creationId xmlns:p14="http://schemas.microsoft.com/office/powerpoint/2010/main" val="16166469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peaker name slide">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3B3F3E5-B314-C00D-47FE-B8BAA579D8F6}"/>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8" name="SCDE logo" descr="South Carolina Department of Education logo ">
            <a:extLst>
              <a:ext uri="{FF2B5EF4-FFF2-40B4-BE49-F238E27FC236}">
                <a16:creationId xmlns:a16="http://schemas.microsoft.com/office/drawing/2014/main" id="{BC6C8FC2-1503-FB3A-3F76-0A4FA4F8D64D}"/>
              </a:ext>
            </a:extLst>
          </p:cNvPr>
          <p:cNvPicPr>
            <a:picLocks noChangeAspect="1"/>
          </p:cNvPicPr>
          <p:nvPr userDrawn="1"/>
        </p:nvPicPr>
        <p:blipFill>
          <a:blip r:embed="rId3"/>
          <a:stretch>
            <a:fillRect/>
          </a:stretch>
        </p:blipFill>
        <p:spPr>
          <a:xfrm>
            <a:off x="16535400" y="8828011"/>
            <a:ext cx="1262662" cy="1254203"/>
          </a:xfrm>
          <a:prstGeom prst="rect">
            <a:avLst/>
          </a:prstGeom>
        </p:spPr>
      </p:pic>
      <p:sp>
        <p:nvSpPr>
          <p:cNvPr id="2" name="Title 1">
            <a:extLst>
              <a:ext uri="{FF2B5EF4-FFF2-40B4-BE49-F238E27FC236}">
                <a16:creationId xmlns:a16="http://schemas.microsoft.com/office/drawing/2014/main" id="{B31C1767-145D-AEB1-4B9F-15572B7E43D5}"/>
              </a:ext>
            </a:extLst>
          </p:cNvPr>
          <p:cNvSpPr>
            <a:spLocks noGrp="1"/>
          </p:cNvSpPr>
          <p:nvPr>
            <p:ph type="title" hasCustomPrompt="1"/>
          </p:nvPr>
        </p:nvSpPr>
        <p:spPr>
          <a:xfrm>
            <a:off x="8790904" y="2233652"/>
            <a:ext cx="7296150" cy="2813330"/>
          </a:xfrm>
        </p:spPr>
        <p:txBody>
          <a:bodyPr anchor="t">
            <a:noAutofit/>
          </a:bodyPr>
          <a:lstStyle>
            <a:lvl1pPr>
              <a:lnSpc>
                <a:spcPct val="100000"/>
              </a:lnSpc>
              <a:defRPr sz="8800" b="1">
                <a:solidFill>
                  <a:srgbClr val="2F3D4C"/>
                </a:solidFill>
                <a:latin typeface="+mn-lt"/>
              </a:defRPr>
            </a:lvl1pPr>
          </a:lstStyle>
          <a:p>
            <a:r>
              <a:rPr lang="en-US" dirty="0" err="1"/>
              <a:t>Firstname</a:t>
            </a:r>
            <a:br>
              <a:rPr lang="en-US" dirty="0"/>
            </a:br>
            <a:r>
              <a:rPr lang="en-US" dirty="0" err="1"/>
              <a:t>Lastname</a:t>
            </a:r>
            <a:endParaRPr lang="en-US" dirty="0"/>
          </a:p>
        </p:txBody>
      </p:sp>
      <p:cxnSp>
        <p:nvCxnSpPr>
          <p:cNvPr id="9" name="Straight Connector 8">
            <a:extLst>
              <a:ext uri="{FF2B5EF4-FFF2-40B4-BE49-F238E27FC236}">
                <a16:creationId xmlns:a16="http://schemas.microsoft.com/office/drawing/2014/main" id="{09E24D0A-B619-0CDD-0665-C4B9269E9311}"/>
              </a:ext>
            </a:extLst>
          </p:cNvPr>
          <p:cNvCxnSpPr/>
          <p:nvPr userDrawn="1"/>
        </p:nvCxnSpPr>
        <p:spPr>
          <a:xfrm>
            <a:off x="8839200" y="5295900"/>
            <a:ext cx="7296150" cy="0"/>
          </a:xfrm>
          <a:prstGeom prst="line">
            <a:avLst/>
          </a:prstGeom>
          <a:ln>
            <a:solidFill>
              <a:srgbClr val="F0C14C"/>
            </a:solidFill>
          </a:ln>
        </p:spPr>
        <p:style>
          <a:lnRef idx="2">
            <a:schemeClr val="accent1"/>
          </a:lnRef>
          <a:fillRef idx="0">
            <a:schemeClr val="accent1"/>
          </a:fillRef>
          <a:effectRef idx="1">
            <a:schemeClr val="accent1"/>
          </a:effectRef>
          <a:fontRef idx="minor">
            <a:schemeClr val="tx1"/>
          </a:fontRef>
        </p:style>
      </p:cxnSp>
      <p:sp>
        <p:nvSpPr>
          <p:cNvPr id="3" name="Date Placeholder 2">
            <a:extLst>
              <a:ext uri="{FF2B5EF4-FFF2-40B4-BE49-F238E27FC236}">
                <a16:creationId xmlns:a16="http://schemas.microsoft.com/office/drawing/2014/main" id="{A2BF0437-50D7-BCCD-28BB-D03E2BC5275F}"/>
              </a:ext>
            </a:extLst>
          </p:cNvPr>
          <p:cNvSpPr>
            <a:spLocks noGrp="1"/>
          </p:cNvSpPr>
          <p:nvPr>
            <p:ph type="dt" sz="half" idx="10"/>
          </p:nvPr>
        </p:nvSpPr>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4" name="Footer Placeholder 3">
            <a:extLst>
              <a:ext uri="{FF2B5EF4-FFF2-40B4-BE49-F238E27FC236}">
                <a16:creationId xmlns:a16="http://schemas.microsoft.com/office/drawing/2014/main" id="{63E825D9-F1DB-B607-A9E0-1F88C0393ABF}"/>
              </a:ext>
            </a:extLst>
          </p:cNvPr>
          <p:cNvSpPr>
            <a:spLocks noGrp="1"/>
          </p:cNvSpPr>
          <p:nvPr>
            <p:ph type="ftr" sz="quarter" idx="11"/>
          </p:nvPr>
        </p:nvSpPr>
        <p:spPr/>
        <p:txBody>
          <a:bodyPr/>
          <a:lstStyle/>
          <a:p>
            <a:pPr defTabSz="1371600"/>
            <a:endParaRPr lang="en-US" dirty="0">
              <a:solidFill>
                <a:prstClr val="black">
                  <a:tint val="82000"/>
                </a:prstClr>
              </a:solidFill>
            </a:endParaRPr>
          </a:p>
        </p:txBody>
      </p:sp>
      <p:sp>
        <p:nvSpPr>
          <p:cNvPr id="5" name="Slide Number Placeholder 4">
            <a:extLst>
              <a:ext uri="{FF2B5EF4-FFF2-40B4-BE49-F238E27FC236}">
                <a16:creationId xmlns:a16="http://schemas.microsoft.com/office/drawing/2014/main" id="{0A4894F5-9FE4-D6B7-994B-12B177090D24}"/>
              </a:ext>
            </a:extLst>
          </p:cNvPr>
          <p:cNvSpPr>
            <a:spLocks noGrp="1"/>
          </p:cNvSpPr>
          <p:nvPr>
            <p:ph type="sldNum" sz="quarter" idx="12"/>
          </p:nvPr>
        </p:nvSpPr>
        <p:spPr/>
        <p:txBody>
          <a:bodyPr/>
          <a:lstStyle>
            <a:lvl1pPr algn="l">
              <a:defRPr/>
            </a:lvl1p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
        <p:nvSpPr>
          <p:cNvPr id="11" name="Oval 10">
            <a:extLst>
              <a:ext uri="{FF2B5EF4-FFF2-40B4-BE49-F238E27FC236}">
                <a16:creationId xmlns:a16="http://schemas.microsoft.com/office/drawing/2014/main" id="{C48F96D2-A9CF-5427-4503-D15057B18DF5}"/>
              </a:ext>
            </a:extLst>
          </p:cNvPr>
          <p:cNvSpPr/>
          <p:nvPr userDrawn="1"/>
        </p:nvSpPr>
        <p:spPr>
          <a:xfrm>
            <a:off x="2152650" y="1983736"/>
            <a:ext cx="5486400" cy="5486400"/>
          </a:xfrm>
          <a:prstGeom prst="ellipse">
            <a:avLst/>
          </a:prstGeom>
          <a:noFill/>
          <a:ln w="76200">
            <a:solidFill>
              <a:srgbClr val="F0C1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11">
            <a:extLst>
              <a:ext uri="{FF2B5EF4-FFF2-40B4-BE49-F238E27FC236}">
                <a16:creationId xmlns:a16="http://schemas.microsoft.com/office/drawing/2014/main" id="{22806A6B-C583-2987-7774-09C08CD97C9D}"/>
              </a:ext>
            </a:extLst>
          </p:cNvPr>
          <p:cNvSpPr>
            <a:spLocks noGrp="1"/>
          </p:cNvSpPr>
          <p:nvPr>
            <p:ph sz="half" idx="1" hasCustomPrompt="1"/>
          </p:nvPr>
        </p:nvSpPr>
        <p:spPr>
          <a:xfrm>
            <a:off x="8790904" y="5511790"/>
            <a:ext cx="7344446" cy="1003310"/>
          </a:xfrm>
        </p:spPr>
        <p:txBody>
          <a:bodyPr>
            <a:noAutofit/>
          </a:bodyPr>
          <a:lstStyle>
            <a:lvl1pPr>
              <a:defRPr i="1">
                <a:solidFill>
                  <a:srgbClr val="2F3D4C"/>
                </a:solidFill>
              </a:defRPr>
            </a:lvl1pPr>
          </a:lstStyle>
          <a:p>
            <a:pPr marL="0" indent="0">
              <a:lnSpc>
                <a:spcPct val="120000"/>
              </a:lnSpc>
              <a:buNone/>
            </a:pPr>
            <a:r>
              <a:rPr lang="en-US" dirty="0"/>
              <a:t>Title, Company</a:t>
            </a:r>
          </a:p>
        </p:txBody>
      </p:sp>
    </p:spTree>
    <p:extLst>
      <p:ext uri="{BB962C8B-B14F-4D97-AF65-F5344CB8AC3E}">
        <p14:creationId xmlns:p14="http://schemas.microsoft.com/office/powerpoint/2010/main" val="1017522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 Slide - SCDE logo">
    <p:bg>
      <p:bgPr>
        <a:solidFill>
          <a:schemeClr val="bg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ED54356-DE3D-3B34-CC3A-08F472B83473}"/>
              </a:ext>
            </a:extLst>
          </p:cNvPr>
          <p:cNvSpPr>
            <a:spLocks noGrp="1"/>
          </p:cNvSpPr>
          <p:nvPr>
            <p:ph type="title" hasCustomPrompt="1"/>
          </p:nvPr>
        </p:nvSpPr>
        <p:spPr>
          <a:xfrm>
            <a:off x="6835139" y="8267700"/>
            <a:ext cx="4572000" cy="914400"/>
          </a:xfrm>
        </p:spPr>
        <p:txBody>
          <a:bodyPr anchor="ctr">
            <a:normAutofit/>
          </a:bodyPr>
          <a:lstStyle>
            <a:lvl1pPr algn="ctr">
              <a:lnSpc>
                <a:spcPct val="100000"/>
              </a:lnSpc>
              <a:defRPr sz="4400" b="1">
                <a:solidFill>
                  <a:srgbClr val="2F3D4C"/>
                </a:solidFill>
              </a:defRPr>
            </a:lvl1pPr>
          </a:lstStyle>
          <a:p>
            <a:r>
              <a:rPr lang="en-US" dirty="0"/>
              <a:t>ed.sc.gov</a:t>
            </a:r>
          </a:p>
        </p:txBody>
      </p:sp>
      <p:pic>
        <p:nvPicPr>
          <p:cNvPr id="7" name="Picture 6" descr="2024 South Carolina Department of Education">
            <a:extLst>
              <a:ext uri="{FF2B5EF4-FFF2-40B4-BE49-F238E27FC236}">
                <a16:creationId xmlns:a16="http://schemas.microsoft.com/office/drawing/2014/main" id="{4D988EAD-12EE-78F5-0E0F-0E4B0EC55C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90080" y="1028700"/>
            <a:ext cx="6862119" cy="6858000"/>
          </a:xfrm>
          <a:prstGeom prst="rect">
            <a:avLst/>
          </a:prstGeom>
        </p:spPr>
      </p:pic>
      <p:sp>
        <p:nvSpPr>
          <p:cNvPr id="3" name="Date Placeholder 2">
            <a:extLst>
              <a:ext uri="{FF2B5EF4-FFF2-40B4-BE49-F238E27FC236}">
                <a16:creationId xmlns:a16="http://schemas.microsoft.com/office/drawing/2014/main" id="{A2BF0437-50D7-BCCD-28BB-D03E2BC5275F}"/>
              </a:ext>
            </a:extLst>
          </p:cNvPr>
          <p:cNvSpPr>
            <a:spLocks noGrp="1"/>
          </p:cNvSpPr>
          <p:nvPr>
            <p:ph type="dt" sz="half" idx="10"/>
          </p:nvPr>
        </p:nvSpPr>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4" name="Footer Placeholder 3">
            <a:extLst>
              <a:ext uri="{FF2B5EF4-FFF2-40B4-BE49-F238E27FC236}">
                <a16:creationId xmlns:a16="http://schemas.microsoft.com/office/drawing/2014/main" id="{63E825D9-F1DB-B607-A9E0-1F88C0393ABF}"/>
              </a:ext>
            </a:extLst>
          </p:cNvPr>
          <p:cNvSpPr>
            <a:spLocks noGrp="1"/>
          </p:cNvSpPr>
          <p:nvPr>
            <p:ph type="ftr" sz="quarter" idx="11"/>
          </p:nvPr>
        </p:nvSpPr>
        <p:spPr/>
        <p:txBody>
          <a:bodyPr/>
          <a:lstStyle/>
          <a:p>
            <a:pPr defTabSz="1371600"/>
            <a:endParaRPr lang="en-US" dirty="0">
              <a:solidFill>
                <a:prstClr val="black">
                  <a:tint val="82000"/>
                </a:prstClr>
              </a:solidFill>
            </a:endParaRPr>
          </a:p>
        </p:txBody>
      </p:sp>
      <p:sp>
        <p:nvSpPr>
          <p:cNvPr id="5" name="Slide Number Placeholder 4">
            <a:extLst>
              <a:ext uri="{FF2B5EF4-FFF2-40B4-BE49-F238E27FC236}">
                <a16:creationId xmlns:a16="http://schemas.microsoft.com/office/drawing/2014/main" id="{0A4894F5-9FE4-D6B7-994B-12B177090D24}"/>
              </a:ext>
            </a:extLst>
          </p:cNvPr>
          <p:cNvSpPr>
            <a:spLocks noGrp="1"/>
          </p:cNvSpPr>
          <p:nvPr>
            <p:ph type="sldNum" sz="quarter" idx="12"/>
          </p:nvPr>
        </p:nvSpPr>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Tree>
    <p:extLst>
      <p:ext uri="{BB962C8B-B14F-4D97-AF65-F5344CB8AC3E}">
        <p14:creationId xmlns:p14="http://schemas.microsoft.com/office/powerpoint/2010/main" val="15700879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645920"/>
          </a:xfrm>
        </p:spPr>
        <p:txBody>
          <a:bodyPr/>
          <a:lstStyle/>
          <a:p>
            <a:r>
              <a:rPr lang="en-US"/>
              <a:t>Click to edit Master title style</a:t>
            </a:r>
            <a:endParaRPr lang="en-US" dirty="0"/>
          </a:p>
        </p:txBody>
      </p:sp>
      <p:sp>
        <p:nvSpPr>
          <p:cNvPr id="3" name="Content Placeholder 2"/>
          <p:cNvSpPr>
            <a:spLocks noGrp="1"/>
          </p:cNvSpPr>
          <p:nvPr>
            <p:ph idx="1"/>
          </p:nvPr>
        </p:nvSpPr>
        <p:spPr>
          <a:xfrm>
            <a:off x="1257300" y="2498054"/>
            <a:ext cx="15773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6689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7D09A-DAE0-41DD-3884-41CE4B544372}"/>
              </a:ext>
            </a:extLst>
          </p:cNvPr>
          <p:cNvSpPr>
            <a:spLocks noGrp="1"/>
          </p:cNvSpPr>
          <p:nvPr>
            <p:ph type="ctrTitle" hasCustomPrompt="1"/>
          </p:nvPr>
        </p:nvSpPr>
        <p:spPr>
          <a:xfrm>
            <a:off x="914402" y="1714502"/>
            <a:ext cx="7215186" cy="3581400"/>
          </a:xfrm>
        </p:spPr>
        <p:txBody>
          <a:bodyPr anchor="b"/>
          <a:lstStyle>
            <a:lvl1pPr algn="ctr">
              <a:lnSpc>
                <a:spcPct val="100000"/>
              </a:lnSpc>
              <a:defRPr sz="9000" b="1">
                <a:latin typeface="+mn-lt"/>
              </a:defRPr>
            </a:lvl1pPr>
          </a:lstStyle>
          <a:p>
            <a:r>
              <a:rPr lang="en-US" dirty="0"/>
              <a:t>Title Slide</a:t>
            </a:r>
          </a:p>
        </p:txBody>
      </p:sp>
      <p:sp>
        <p:nvSpPr>
          <p:cNvPr id="3" name="Subtitle 2">
            <a:extLst>
              <a:ext uri="{FF2B5EF4-FFF2-40B4-BE49-F238E27FC236}">
                <a16:creationId xmlns:a16="http://schemas.microsoft.com/office/drawing/2014/main" id="{3951A029-473E-9280-EDF7-5BE7E799F829}"/>
              </a:ext>
            </a:extLst>
          </p:cNvPr>
          <p:cNvSpPr>
            <a:spLocks noGrp="1"/>
          </p:cNvSpPr>
          <p:nvPr>
            <p:ph type="subTitle" idx="1" hasCustomPrompt="1"/>
          </p:nvPr>
        </p:nvSpPr>
        <p:spPr>
          <a:xfrm>
            <a:off x="914401" y="5295902"/>
            <a:ext cx="7215188" cy="2483643"/>
          </a:xfrm>
        </p:spPr>
        <p:txBody>
          <a:bodyPr/>
          <a:lstStyle>
            <a:lvl1pPr marL="0" indent="0" algn="ctr">
              <a:buNone/>
              <a:defRPr sz="33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z="3600" b="1" dirty="0">
                <a:solidFill>
                  <a:srgbClr val="233746"/>
                </a:solidFill>
                <a:latin typeface="Aptos" panose="020B0004020202020204" pitchFamily="34" charset="0"/>
              </a:rPr>
              <a:t>&lt;WHERE/TO WHO YOUR PRESENTING/Presenter Name/ Date&gt;</a:t>
            </a:r>
          </a:p>
          <a:p>
            <a:endParaRPr lang="en-US" dirty="0"/>
          </a:p>
        </p:txBody>
      </p:sp>
      <p:sp>
        <p:nvSpPr>
          <p:cNvPr id="4" name="Date Placeholder 3">
            <a:extLst>
              <a:ext uri="{FF2B5EF4-FFF2-40B4-BE49-F238E27FC236}">
                <a16:creationId xmlns:a16="http://schemas.microsoft.com/office/drawing/2014/main" id="{2A80EF5F-14E8-0288-72A9-CACCCC85AB94}"/>
              </a:ext>
            </a:extLst>
          </p:cNvPr>
          <p:cNvSpPr>
            <a:spLocks noGrp="1"/>
          </p:cNvSpPr>
          <p:nvPr>
            <p:ph type="dt" sz="half" idx="10"/>
          </p:nvPr>
        </p:nvSpPr>
        <p:spPr/>
        <p:txBody>
          <a:bodyPr/>
          <a:lstStyle/>
          <a:p>
            <a:fld id="{DA859076-DCE9-4698-9F43-2ABF479558B4}" type="datetimeFigureOut">
              <a:rPr lang="en-US" smtClean="0"/>
              <a:t>8/20/2025</a:t>
            </a:fld>
            <a:endParaRPr lang="en-US" dirty="0"/>
          </a:p>
        </p:txBody>
      </p:sp>
      <p:sp>
        <p:nvSpPr>
          <p:cNvPr id="5" name="Footer Placeholder 4">
            <a:extLst>
              <a:ext uri="{FF2B5EF4-FFF2-40B4-BE49-F238E27FC236}">
                <a16:creationId xmlns:a16="http://schemas.microsoft.com/office/drawing/2014/main" id="{0EB023D7-4830-C2DE-C1A7-1723D17ECD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C4BC14C-9B25-1AFA-2BC2-09658EE10355}"/>
              </a:ext>
            </a:extLst>
          </p:cNvPr>
          <p:cNvSpPr>
            <a:spLocks noGrp="1"/>
          </p:cNvSpPr>
          <p:nvPr>
            <p:ph type="sldNum" sz="quarter" idx="12"/>
          </p:nvPr>
        </p:nvSpPr>
        <p:spPr/>
        <p:txBody>
          <a:bodyPr/>
          <a:lstStyle/>
          <a:p>
            <a:fld id="{71E90BA1-93A8-441D-A065-6F96EA3B3394}" type="slidenum">
              <a:rPr lang="en-US" smtClean="0"/>
              <a:t>‹#›</a:t>
            </a:fld>
            <a:endParaRPr lang="en-US" dirty="0"/>
          </a:p>
        </p:txBody>
      </p:sp>
      <p:sp>
        <p:nvSpPr>
          <p:cNvPr id="7" name="Freeform 3" descr="Department of Education State Seal.">
            <a:extLst>
              <a:ext uri="{FF2B5EF4-FFF2-40B4-BE49-F238E27FC236}">
                <a16:creationId xmlns:a16="http://schemas.microsoft.com/office/drawing/2014/main" id="{0C9BAE0F-543F-56DE-596E-E7CBE47097F3}"/>
              </a:ext>
            </a:extLst>
          </p:cNvPr>
          <p:cNvSpPr/>
          <p:nvPr/>
        </p:nvSpPr>
        <p:spPr>
          <a:xfrm>
            <a:off x="7576023" y="-1249701"/>
            <a:ext cx="12247701" cy="13331322"/>
          </a:xfrm>
          <a:custGeom>
            <a:avLst/>
            <a:gdLst/>
            <a:ahLst/>
            <a:cxnLst/>
            <a:rect l="l" t="t" r="r" b="b"/>
            <a:pathLst>
              <a:path w="12980711" h="12980711">
                <a:moveTo>
                  <a:pt x="0" y="0"/>
                </a:moveTo>
                <a:lnTo>
                  <a:pt x="12980711" y="0"/>
                </a:lnTo>
                <a:lnTo>
                  <a:pt x="12980711" y="12980711"/>
                </a:lnTo>
                <a:lnTo>
                  <a:pt x="0" y="12980711"/>
                </a:lnTo>
                <a:lnTo>
                  <a:pt x="0" y="0"/>
                </a:lnTo>
                <a:close/>
              </a:path>
            </a:pathLst>
          </a:custGeom>
          <a:blipFill>
            <a:blip r:embed="rId2">
              <a:alphaModFix amt="17000"/>
            </a:blip>
            <a:stretch>
              <a:fillRect/>
            </a:stretch>
          </a:blipFill>
        </p:spPr>
        <p:txBody>
          <a:bodyPr/>
          <a:lstStyle/>
          <a:p>
            <a:endParaRPr lang="en-US" sz="2700" dirty="0"/>
          </a:p>
        </p:txBody>
      </p:sp>
      <p:pic>
        <p:nvPicPr>
          <p:cNvPr id="8" name="Picture 7" descr="A black background with blue text&#10;&#10;Description automatically generated">
            <a:extLst>
              <a:ext uri="{FF2B5EF4-FFF2-40B4-BE49-F238E27FC236}">
                <a16:creationId xmlns:a16="http://schemas.microsoft.com/office/drawing/2014/main" id="{5C4A96BE-33A8-92C6-D322-527C36585E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8131493"/>
            <a:ext cx="7458075" cy="1491617"/>
          </a:xfrm>
          <a:prstGeom prst="rect">
            <a:avLst/>
          </a:prstGeom>
        </p:spPr>
      </p:pic>
      <p:sp>
        <p:nvSpPr>
          <p:cNvPr id="9" name="AutoShape 2">
            <a:extLst>
              <a:ext uri="{FF2B5EF4-FFF2-40B4-BE49-F238E27FC236}">
                <a16:creationId xmlns:a16="http://schemas.microsoft.com/office/drawing/2014/main" id="{B9899A2B-9DBE-15DE-E682-39AA958EFE87}"/>
              </a:ext>
            </a:extLst>
          </p:cNvPr>
          <p:cNvSpPr/>
          <p:nvPr/>
        </p:nvSpPr>
        <p:spPr>
          <a:xfrm flipV="1">
            <a:off x="914401" y="8131492"/>
            <a:ext cx="6900863" cy="15065"/>
          </a:xfrm>
          <a:prstGeom prst="line">
            <a:avLst/>
          </a:prstGeom>
          <a:ln w="19050" cap="flat">
            <a:solidFill>
              <a:srgbClr val="EFC04C"/>
            </a:solidFill>
            <a:prstDash val="solid"/>
            <a:headEnd type="none" w="sm" len="sm"/>
            <a:tailEnd type="none" w="sm" len="sm"/>
          </a:ln>
        </p:spPr>
        <p:txBody>
          <a:bodyPr/>
          <a:lstStyle/>
          <a:p>
            <a:endParaRPr lang="en-US" sz="2700" dirty="0"/>
          </a:p>
        </p:txBody>
      </p:sp>
    </p:spTree>
    <p:extLst>
      <p:ext uri="{BB962C8B-B14F-4D97-AF65-F5344CB8AC3E}">
        <p14:creationId xmlns:p14="http://schemas.microsoft.com/office/powerpoint/2010/main" val="4729581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1E63B643-6BBD-CA89-4A0B-986A8BF3D180}"/>
              </a:ext>
            </a:extLst>
          </p:cNvPr>
          <p:cNvPicPr>
            <a:picLocks noChangeAspect="1"/>
          </p:cNvPicPr>
          <p:nvPr/>
        </p:nvPicPr>
        <p:blipFill>
          <a:blip r:embed="rId2"/>
          <a:stretch>
            <a:fillRect/>
          </a:stretch>
        </p:blipFill>
        <p:spPr>
          <a:xfrm>
            <a:off x="8621486" y="979716"/>
            <a:ext cx="9568542" cy="8082642"/>
          </a:xfrm>
          <a:prstGeom prst="rect">
            <a:avLst/>
          </a:prstGeom>
        </p:spPr>
      </p:pic>
      <p:sp>
        <p:nvSpPr>
          <p:cNvPr id="2" name="Title 1">
            <a:extLst>
              <a:ext uri="{FF2B5EF4-FFF2-40B4-BE49-F238E27FC236}">
                <a16:creationId xmlns:a16="http://schemas.microsoft.com/office/drawing/2014/main" id="{2E4593DB-1BF4-479B-C049-7FB334D36FA9}"/>
              </a:ext>
            </a:extLst>
          </p:cNvPr>
          <p:cNvSpPr>
            <a:spLocks noGrp="1"/>
          </p:cNvSpPr>
          <p:nvPr>
            <p:ph type="title" hasCustomPrompt="1"/>
          </p:nvPr>
        </p:nvSpPr>
        <p:spPr>
          <a:xfrm>
            <a:off x="824592" y="1784383"/>
            <a:ext cx="6972300" cy="3953033"/>
          </a:xfrm>
        </p:spPr>
        <p:txBody>
          <a:bodyPr anchor="b"/>
          <a:lstStyle>
            <a:lvl1pPr algn="r">
              <a:defRPr sz="9900" b="1">
                <a:latin typeface="+mn-lt"/>
              </a:defRPr>
            </a:lvl1pPr>
          </a:lstStyle>
          <a:p>
            <a:r>
              <a:rPr lang="en-US" dirty="0"/>
              <a:t>  Agenda</a:t>
            </a:r>
          </a:p>
        </p:txBody>
      </p:sp>
      <p:pic>
        <p:nvPicPr>
          <p:cNvPr id="7" name="Picture 6">
            <a:extLst>
              <a:ext uri="{FF2B5EF4-FFF2-40B4-BE49-F238E27FC236}">
                <a16:creationId xmlns:a16="http://schemas.microsoft.com/office/drawing/2014/main" id="{40925D53-52F8-C07B-3382-361FC687595E}"/>
              </a:ext>
            </a:extLst>
          </p:cNvPr>
          <p:cNvPicPr>
            <a:picLocks noChangeAspect="1"/>
          </p:cNvPicPr>
          <p:nvPr/>
        </p:nvPicPr>
        <p:blipFill>
          <a:blip r:embed="rId3"/>
          <a:stretch>
            <a:fillRect/>
          </a:stretch>
        </p:blipFill>
        <p:spPr>
          <a:xfrm>
            <a:off x="1094012" y="3970933"/>
            <a:ext cx="1804308" cy="1789835"/>
          </a:xfrm>
          <a:prstGeom prst="rect">
            <a:avLst/>
          </a:prstGeom>
        </p:spPr>
      </p:pic>
      <p:pic>
        <p:nvPicPr>
          <p:cNvPr id="10" name="Picture 9">
            <a:extLst>
              <a:ext uri="{FF2B5EF4-FFF2-40B4-BE49-F238E27FC236}">
                <a16:creationId xmlns:a16="http://schemas.microsoft.com/office/drawing/2014/main" id="{C9B586C6-460E-8BDD-3096-6F4D4CAA610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8558730"/>
            <a:ext cx="18288000" cy="1440450"/>
          </a:xfrm>
          <a:prstGeom prst="rect">
            <a:avLst/>
          </a:prstGeom>
        </p:spPr>
      </p:pic>
      <p:sp>
        <p:nvSpPr>
          <p:cNvPr id="6" name="AutoShape 2">
            <a:extLst>
              <a:ext uri="{FF2B5EF4-FFF2-40B4-BE49-F238E27FC236}">
                <a16:creationId xmlns:a16="http://schemas.microsoft.com/office/drawing/2014/main" id="{A639C70B-CE40-C661-EDD6-8F4880CB545D}"/>
              </a:ext>
            </a:extLst>
          </p:cNvPr>
          <p:cNvSpPr/>
          <p:nvPr/>
        </p:nvSpPr>
        <p:spPr>
          <a:xfrm flipH="1" flipV="1">
            <a:off x="3086214" y="4025700"/>
            <a:ext cx="0" cy="2155599"/>
          </a:xfrm>
          <a:prstGeom prst="line">
            <a:avLst/>
          </a:prstGeom>
          <a:ln w="19050" cap="flat">
            <a:solidFill>
              <a:srgbClr val="EFC04C"/>
            </a:solidFill>
            <a:prstDash val="solid"/>
            <a:headEnd type="none" w="sm" len="sm"/>
            <a:tailEnd type="none" w="sm" len="sm"/>
          </a:ln>
        </p:spPr>
        <p:txBody>
          <a:bodyPr/>
          <a:lstStyle/>
          <a:p>
            <a:endParaRPr lang="en-US" sz="2700" dirty="0">
              <a:solidFill>
                <a:srgbClr val="233746"/>
              </a:solidFill>
            </a:endParaRPr>
          </a:p>
        </p:txBody>
      </p:sp>
      <p:sp>
        <p:nvSpPr>
          <p:cNvPr id="32" name="Content Placeholder 31">
            <a:extLst>
              <a:ext uri="{FF2B5EF4-FFF2-40B4-BE49-F238E27FC236}">
                <a16:creationId xmlns:a16="http://schemas.microsoft.com/office/drawing/2014/main" id="{F95EBC94-9CF3-2F37-5E13-54A9D29E05E4}"/>
              </a:ext>
            </a:extLst>
          </p:cNvPr>
          <p:cNvSpPr>
            <a:spLocks noGrp="1"/>
          </p:cNvSpPr>
          <p:nvPr>
            <p:ph sz="quarter" idx="10" hasCustomPrompt="1"/>
          </p:nvPr>
        </p:nvSpPr>
        <p:spPr>
          <a:xfrm>
            <a:off x="9046028" y="1192907"/>
            <a:ext cx="9144000" cy="7869453"/>
          </a:xfrm>
        </p:spPr>
        <p:txBody>
          <a:bodyPr>
            <a:normAutofit/>
          </a:bodyPr>
          <a:lstStyle>
            <a:lvl1pPr marL="0" indent="0">
              <a:buFontTx/>
              <a:buNone/>
              <a:defRPr sz="5400" b="1">
                <a:latin typeface="+mn-lt"/>
              </a:defRPr>
            </a:lvl1pPr>
          </a:lstStyle>
          <a:p>
            <a:pPr lvl="0"/>
            <a:r>
              <a:rPr lang="en-US" sz="4800" dirty="0"/>
              <a:t>01 Line Item</a:t>
            </a:r>
          </a:p>
          <a:p>
            <a:pPr marL="857250" marR="0" lvl="0" indent="-8572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200" b="0" i="0" u="none" strike="noStrike" kern="1200" cap="none" spc="0" normalizeH="0" baseline="0" noProof="0" dirty="0">
                <a:ln>
                  <a:noFill/>
                </a:ln>
                <a:solidFill>
                  <a:srgbClr val="233746"/>
                </a:solidFill>
                <a:effectLst/>
                <a:uLnTx/>
                <a:uFillTx/>
                <a:latin typeface="Aptos" panose="020B0004020202020204" pitchFamily="34" charset="0"/>
                <a:ea typeface="+mn-ea"/>
                <a:cs typeface="+mn-cs"/>
              </a:rPr>
              <a:t>Detail/Slide Title</a:t>
            </a:r>
          </a:p>
          <a:p>
            <a:pPr marL="857250" marR="0" lvl="0" indent="-8572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200" b="0" i="0" u="none" strike="noStrike" kern="1200" cap="none" spc="0" normalizeH="0" baseline="0" noProof="0" dirty="0">
                <a:ln>
                  <a:noFill/>
                </a:ln>
                <a:solidFill>
                  <a:srgbClr val="233746"/>
                </a:solidFill>
                <a:effectLst/>
                <a:uLnTx/>
                <a:uFillTx/>
                <a:latin typeface="Aptos" panose="020B0004020202020204" pitchFamily="34" charset="0"/>
                <a:ea typeface="+mn-ea"/>
                <a:cs typeface="+mn-cs"/>
              </a:rPr>
              <a:t>Detail/Slide Title</a:t>
            </a:r>
          </a:p>
          <a:p>
            <a:pPr lvl="0"/>
            <a:r>
              <a:rPr lang="en-US" sz="4800" dirty="0"/>
              <a:t>01 Line Item</a:t>
            </a:r>
          </a:p>
          <a:p>
            <a:pPr marL="857250" marR="0" lvl="0" indent="-8572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200" b="0" i="0" u="none" strike="noStrike" kern="1200" cap="none" spc="0" normalizeH="0" baseline="0" noProof="0" dirty="0">
                <a:ln>
                  <a:noFill/>
                </a:ln>
                <a:solidFill>
                  <a:srgbClr val="233746"/>
                </a:solidFill>
                <a:effectLst/>
                <a:uLnTx/>
                <a:uFillTx/>
                <a:latin typeface="Aptos" panose="020B0004020202020204" pitchFamily="34" charset="0"/>
                <a:ea typeface="+mn-ea"/>
                <a:cs typeface="+mn-cs"/>
              </a:rPr>
              <a:t>Detail/Slide Title</a:t>
            </a:r>
          </a:p>
          <a:p>
            <a:pPr marL="857250" marR="0" lvl="0" indent="-8572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200" b="0" i="0" u="none" strike="noStrike" kern="1200" cap="none" spc="0" normalizeH="0" baseline="0" noProof="0" dirty="0">
                <a:ln>
                  <a:noFill/>
                </a:ln>
                <a:solidFill>
                  <a:srgbClr val="233746"/>
                </a:solidFill>
                <a:effectLst/>
                <a:uLnTx/>
                <a:uFillTx/>
                <a:latin typeface="Aptos" panose="020B0004020202020204" pitchFamily="34" charset="0"/>
                <a:ea typeface="+mn-ea"/>
                <a:cs typeface="+mn-cs"/>
              </a:rPr>
              <a:t>Detail/Slide Title</a:t>
            </a:r>
          </a:p>
          <a:p>
            <a:pPr lvl="0"/>
            <a:r>
              <a:rPr lang="en-US" sz="4800" dirty="0"/>
              <a:t>01 Line Item</a:t>
            </a:r>
          </a:p>
          <a:p>
            <a:pPr marL="857250" marR="0" lvl="0" indent="-8572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200" b="0" i="0" u="none" strike="noStrike" kern="1200" cap="none" spc="0" normalizeH="0" baseline="0" noProof="0" dirty="0">
                <a:ln>
                  <a:noFill/>
                </a:ln>
                <a:solidFill>
                  <a:srgbClr val="233746"/>
                </a:solidFill>
                <a:effectLst/>
                <a:uLnTx/>
                <a:uFillTx/>
                <a:latin typeface="Aptos" panose="020B0004020202020204" pitchFamily="34" charset="0"/>
                <a:ea typeface="+mn-ea"/>
                <a:cs typeface="+mn-cs"/>
              </a:rPr>
              <a:t>Detail/Slide Title</a:t>
            </a:r>
          </a:p>
          <a:p>
            <a:pPr marL="857250" marR="0" lvl="0" indent="-8572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200" b="0" i="0" u="none" strike="noStrike" kern="1200" cap="none" spc="0" normalizeH="0" baseline="0" noProof="0" dirty="0">
                <a:ln>
                  <a:noFill/>
                </a:ln>
                <a:solidFill>
                  <a:srgbClr val="233746"/>
                </a:solidFill>
                <a:effectLst/>
                <a:uLnTx/>
                <a:uFillTx/>
                <a:latin typeface="Aptos" panose="020B0004020202020204" pitchFamily="34" charset="0"/>
                <a:ea typeface="+mn-ea"/>
                <a:cs typeface="+mn-cs"/>
              </a:rPr>
              <a:t>Detail/Slide Title</a:t>
            </a:r>
          </a:p>
          <a:p>
            <a:pPr marL="857250" marR="0" lvl="0" indent="-8572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4200" b="0" i="0" u="none" strike="noStrike" kern="1200" cap="none" spc="0" normalizeH="0" baseline="0" noProof="0" dirty="0">
              <a:ln>
                <a:noFill/>
              </a:ln>
              <a:solidFill>
                <a:srgbClr val="233746"/>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2652431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slide">
    <p:bg>
      <p:bgPr>
        <a:solidFill>
          <a:schemeClr val="bg1"/>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1ED160C-729E-DC01-91C1-E45A5EB4DE4B}"/>
              </a:ext>
            </a:extLst>
          </p:cNvPr>
          <p:cNvGrpSpPr/>
          <p:nvPr userDrawn="1"/>
        </p:nvGrpSpPr>
        <p:grpSpPr>
          <a:xfrm>
            <a:off x="-1023066" y="8828011"/>
            <a:ext cx="18821128" cy="1254203"/>
            <a:chOff x="-1023066" y="8828011"/>
            <a:chExt cx="18821128" cy="1254203"/>
          </a:xfrm>
        </p:grpSpPr>
        <p:pic>
          <p:nvPicPr>
            <p:cNvPr id="3" name="Picture 2">
              <a:extLst>
                <a:ext uri="{FF2B5EF4-FFF2-40B4-BE49-F238E27FC236}">
                  <a16:creationId xmlns:a16="http://schemas.microsoft.com/office/drawing/2014/main" id="{B09D1160-64CA-436C-B670-2D23DD0AACF4}"/>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5" name="SCDE logo" descr="South Carolina Department of Education logo ">
              <a:extLst>
                <a:ext uri="{FF2B5EF4-FFF2-40B4-BE49-F238E27FC236}">
                  <a16:creationId xmlns:a16="http://schemas.microsoft.com/office/drawing/2014/main" id="{F641CD80-4F1B-DE0E-97B9-9E7823DD74F2}"/>
                </a:ext>
              </a:extLst>
            </p:cNvPr>
            <p:cNvPicPr>
              <a:picLocks noChangeAspect="1"/>
            </p:cNvPicPr>
            <p:nvPr userDrawn="1"/>
          </p:nvPicPr>
          <p:blipFill>
            <a:blip r:embed="rId3"/>
            <a:stretch>
              <a:fillRect/>
            </a:stretch>
          </p:blipFill>
          <p:spPr>
            <a:xfrm>
              <a:off x="16535400" y="8828011"/>
              <a:ext cx="1262662" cy="1254203"/>
            </a:xfrm>
            <a:prstGeom prst="rect">
              <a:avLst/>
            </a:prstGeom>
          </p:spPr>
        </p:pic>
      </p:grpSp>
      <p:sp>
        <p:nvSpPr>
          <p:cNvPr id="2" name="Title 1">
            <a:extLst>
              <a:ext uri="{FF2B5EF4-FFF2-40B4-BE49-F238E27FC236}">
                <a16:creationId xmlns:a16="http://schemas.microsoft.com/office/drawing/2014/main" id="{CEE9C326-20CD-2338-7DAE-5921736FF25C}"/>
              </a:ext>
            </a:extLst>
          </p:cNvPr>
          <p:cNvSpPr>
            <a:spLocks noGrp="1"/>
          </p:cNvSpPr>
          <p:nvPr>
            <p:ph type="title" hasCustomPrompt="1"/>
          </p:nvPr>
        </p:nvSpPr>
        <p:spPr>
          <a:xfrm>
            <a:off x="918972" y="1265995"/>
            <a:ext cx="4647438" cy="7132320"/>
          </a:xfrm>
        </p:spPr>
        <p:txBody>
          <a:bodyPr>
            <a:normAutofit/>
          </a:bodyPr>
          <a:lstStyle>
            <a:lvl1pPr>
              <a:lnSpc>
                <a:spcPct val="100000"/>
              </a:lnSpc>
              <a:defRPr sz="8800" b="1">
                <a:solidFill>
                  <a:srgbClr val="2F3D4C"/>
                </a:solidFill>
              </a:defRPr>
            </a:lvl1pPr>
          </a:lstStyle>
          <a:p>
            <a:r>
              <a:rPr lang="en-US" dirty="0"/>
              <a:t>Agenda</a:t>
            </a:r>
          </a:p>
        </p:txBody>
      </p:sp>
      <p:sp>
        <p:nvSpPr>
          <p:cNvPr id="9" name="Slide Number Placeholder 5">
            <a:extLst>
              <a:ext uri="{FF2B5EF4-FFF2-40B4-BE49-F238E27FC236}">
                <a16:creationId xmlns:a16="http://schemas.microsoft.com/office/drawing/2014/main" id="{9F54ED28-D286-7266-381B-E6160C2783E1}"/>
              </a:ext>
            </a:extLst>
          </p:cNvPr>
          <p:cNvSpPr>
            <a:spLocks noGrp="1"/>
          </p:cNvSpPr>
          <p:nvPr>
            <p:ph type="sldNum" sz="quarter" idx="12"/>
          </p:nvPr>
        </p:nvSpPr>
        <p:spPr>
          <a:xfrm>
            <a:off x="12254103" y="9527291"/>
            <a:ext cx="4114800" cy="547688"/>
          </a:xfrm>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
        <p:nvSpPr>
          <p:cNvPr id="10" name="Date Placeholder 3">
            <a:extLst>
              <a:ext uri="{FF2B5EF4-FFF2-40B4-BE49-F238E27FC236}">
                <a16:creationId xmlns:a16="http://schemas.microsoft.com/office/drawing/2014/main" id="{AA4B8B91-BF75-FDBF-25DD-4B5B55DA0E9F}"/>
              </a:ext>
            </a:extLst>
          </p:cNvPr>
          <p:cNvSpPr>
            <a:spLocks noGrp="1"/>
          </p:cNvSpPr>
          <p:nvPr>
            <p:ph type="dt" sz="half" idx="10"/>
          </p:nvPr>
        </p:nvSpPr>
        <p:spPr>
          <a:xfrm>
            <a:off x="918972" y="9534526"/>
            <a:ext cx="4114800" cy="547688"/>
          </a:xfrm>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13" name="Footer Placeholder 4">
            <a:extLst>
              <a:ext uri="{FF2B5EF4-FFF2-40B4-BE49-F238E27FC236}">
                <a16:creationId xmlns:a16="http://schemas.microsoft.com/office/drawing/2014/main" id="{8448CBD1-B5E6-754B-4D75-219F58E6DEA3}"/>
              </a:ext>
            </a:extLst>
          </p:cNvPr>
          <p:cNvSpPr>
            <a:spLocks noGrp="1"/>
          </p:cNvSpPr>
          <p:nvPr>
            <p:ph type="ftr" sz="quarter" idx="11"/>
          </p:nvPr>
        </p:nvSpPr>
        <p:spPr>
          <a:xfrm>
            <a:off x="5566410" y="9534526"/>
            <a:ext cx="6172200" cy="547688"/>
          </a:xfrm>
        </p:spPr>
        <p:txBody>
          <a:bodyPr/>
          <a:lstStyle/>
          <a:p>
            <a:pPr defTabSz="1371600"/>
            <a:endParaRPr lang="en-US" dirty="0">
              <a:solidFill>
                <a:prstClr val="black">
                  <a:tint val="82000"/>
                </a:prstClr>
              </a:solidFill>
            </a:endParaRPr>
          </a:p>
        </p:txBody>
      </p:sp>
      <p:pic>
        <p:nvPicPr>
          <p:cNvPr id="4" name="Picture 3">
            <a:extLst>
              <a:ext uri="{FF2B5EF4-FFF2-40B4-BE49-F238E27FC236}">
                <a16:creationId xmlns:a16="http://schemas.microsoft.com/office/drawing/2014/main" id="{88A96615-EFF9-DD25-AEFB-EADCE296EA41}"/>
              </a:ext>
            </a:extLst>
          </p:cNvPr>
          <p:cNvPicPr>
            <a:picLocks noChangeAspect="1"/>
          </p:cNvPicPr>
          <p:nvPr userDrawn="1"/>
        </p:nvPicPr>
        <p:blipFill>
          <a:blip r:embed="rId2"/>
          <a:stretch>
            <a:fillRect/>
          </a:stretch>
        </p:blipFill>
        <p:spPr>
          <a:xfrm>
            <a:off x="5867400" y="1265995"/>
            <a:ext cx="10935" cy="7132320"/>
          </a:xfrm>
          <a:prstGeom prst="rect">
            <a:avLst/>
          </a:prstGeom>
        </p:spPr>
      </p:pic>
      <p:sp>
        <p:nvSpPr>
          <p:cNvPr id="11" name="Content Placeholder 2">
            <a:extLst>
              <a:ext uri="{FF2B5EF4-FFF2-40B4-BE49-F238E27FC236}">
                <a16:creationId xmlns:a16="http://schemas.microsoft.com/office/drawing/2014/main" id="{1DB0171C-C651-92CB-2B09-20CB26A7EE4A}"/>
              </a:ext>
            </a:extLst>
          </p:cNvPr>
          <p:cNvSpPr>
            <a:spLocks noGrp="1"/>
          </p:cNvSpPr>
          <p:nvPr>
            <p:ph idx="4294967295"/>
          </p:nvPr>
        </p:nvSpPr>
        <p:spPr>
          <a:xfrm>
            <a:off x="6727473" y="1265996"/>
            <a:ext cx="10658720" cy="7132320"/>
          </a:xfrm>
        </p:spPr>
        <p:txBody>
          <a:bodyPr anchor="ctr">
            <a:noAutofit/>
          </a:bodyPr>
          <a:lstStyle>
            <a:lvl1pPr>
              <a:defRPr sz="5400">
                <a:solidFill>
                  <a:srgbClr val="2F3D4C"/>
                </a:solidFill>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effectLst/>
                <a:uLnTx/>
                <a:uFillTx/>
                <a:latin typeface="Aptos" panose="020B0004020202020204" pitchFamily="34" charset="0"/>
                <a:ea typeface="+mn-ea"/>
                <a:cs typeface="+mn-cs"/>
              </a:rPr>
              <a:t>Click to edit Master text styles</a:t>
            </a:r>
          </a:p>
          <a:p>
            <a:pPr marL="0" marR="0" lvl="1" indent="0"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effectLst/>
                <a:uLnTx/>
                <a:uFillTx/>
                <a:latin typeface="Aptos" panose="020B0004020202020204" pitchFamily="34" charset="0"/>
                <a:ea typeface="+mn-ea"/>
                <a:cs typeface="+mn-cs"/>
              </a:rPr>
              <a:t>Second level</a:t>
            </a:r>
          </a:p>
          <a:p>
            <a:pPr marL="0" marR="0" lvl="2" indent="0"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effectLst/>
                <a:uLnTx/>
                <a:uFillTx/>
                <a:latin typeface="Aptos" panose="020B0004020202020204" pitchFamily="34" charset="0"/>
                <a:ea typeface="+mn-ea"/>
                <a:cs typeface="+mn-cs"/>
              </a:rPr>
              <a:t>Third level</a:t>
            </a:r>
          </a:p>
          <a:p>
            <a:pPr marL="0" marR="0" lvl="3" indent="0"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effectLst/>
                <a:uLnTx/>
                <a:uFillTx/>
                <a:latin typeface="Aptos" panose="020B0004020202020204" pitchFamily="34" charset="0"/>
                <a:ea typeface="+mn-ea"/>
                <a:cs typeface="+mn-cs"/>
              </a:rPr>
              <a:t>Fourth level</a:t>
            </a:r>
          </a:p>
          <a:p>
            <a:pPr marL="0" marR="0" lvl="4" indent="0"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a:ln>
                  <a:noFill/>
                </a:ln>
                <a:effectLst/>
                <a:uLnTx/>
                <a:uFillTx/>
                <a:latin typeface="Aptos" panose="020B0004020202020204" pitchFamily="34" charset="0"/>
                <a:ea typeface="+mn-ea"/>
                <a:cs typeface="+mn-cs"/>
              </a:rPr>
              <a:t>Fifth level</a:t>
            </a:r>
            <a:endParaRPr lang="en-US" dirty="0"/>
          </a:p>
        </p:txBody>
      </p:sp>
    </p:spTree>
    <p:extLst>
      <p:ext uri="{BB962C8B-B14F-4D97-AF65-F5344CB8AC3E}">
        <p14:creationId xmlns:p14="http://schemas.microsoft.com/office/powerpoint/2010/main" val="28532170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1E63B643-6BBD-CA89-4A0B-986A8BF3D180}"/>
              </a:ext>
            </a:extLst>
          </p:cNvPr>
          <p:cNvPicPr>
            <a:picLocks noChangeAspect="1"/>
          </p:cNvPicPr>
          <p:nvPr/>
        </p:nvPicPr>
        <p:blipFill>
          <a:blip r:embed="rId2"/>
          <a:stretch>
            <a:fillRect/>
          </a:stretch>
        </p:blipFill>
        <p:spPr>
          <a:xfrm>
            <a:off x="0" y="5690123"/>
            <a:ext cx="18288000" cy="2424723"/>
          </a:xfrm>
          <a:prstGeom prst="rect">
            <a:avLst/>
          </a:prstGeom>
        </p:spPr>
      </p:pic>
      <p:sp>
        <p:nvSpPr>
          <p:cNvPr id="2" name="Title 1">
            <a:extLst>
              <a:ext uri="{FF2B5EF4-FFF2-40B4-BE49-F238E27FC236}">
                <a16:creationId xmlns:a16="http://schemas.microsoft.com/office/drawing/2014/main" id="{2E4593DB-1BF4-479B-C049-7FB334D36FA9}"/>
              </a:ext>
            </a:extLst>
          </p:cNvPr>
          <p:cNvSpPr>
            <a:spLocks noGrp="1"/>
          </p:cNvSpPr>
          <p:nvPr>
            <p:ph type="title" hasCustomPrompt="1"/>
          </p:nvPr>
        </p:nvSpPr>
        <p:spPr>
          <a:xfrm>
            <a:off x="1257300" y="1122346"/>
            <a:ext cx="15773400" cy="4102958"/>
          </a:xfrm>
        </p:spPr>
        <p:txBody>
          <a:bodyPr anchor="b"/>
          <a:lstStyle>
            <a:lvl1pPr algn="ctr">
              <a:defRPr sz="9000" b="1"/>
            </a:lvl1pPr>
          </a:lstStyle>
          <a:p>
            <a:r>
              <a:rPr lang="en-US" dirty="0"/>
              <a:t>Agenda #</a:t>
            </a:r>
          </a:p>
        </p:txBody>
      </p:sp>
      <p:sp>
        <p:nvSpPr>
          <p:cNvPr id="3" name="Text Placeholder 2">
            <a:extLst>
              <a:ext uri="{FF2B5EF4-FFF2-40B4-BE49-F238E27FC236}">
                <a16:creationId xmlns:a16="http://schemas.microsoft.com/office/drawing/2014/main" id="{F3ECC990-7FA5-E856-64EE-106DF0BEC327}"/>
              </a:ext>
            </a:extLst>
          </p:cNvPr>
          <p:cNvSpPr>
            <a:spLocks noGrp="1"/>
          </p:cNvSpPr>
          <p:nvPr>
            <p:ph type="body" idx="1" hasCustomPrompt="1"/>
          </p:nvPr>
        </p:nvSpPr>
        <p:spPr>
          <a:xfrm>
            <a:off x="1257300" y="5929313"/>
            <a:ext cx="15773400" cy="1975920"/>
          </a:xfrm>
        </p:spPr>
        <p:txBody>
          <a:bodyPr>
            <a:normAutofit/>
          </a:bodyPr>
          <a:lstStyle>
            <a:lvl1pPr marL="0" indent="0" algn="ctr">
              <a:buNone/>
              <a:defRPr sz="9900" b="1">
                <a:solidFill>
                  <a:schemeClr val="tx1"/>
                </a:solidFill>
              </a:defRPr>
            </a:lvl1pPr>
            <a:lvl2pPr marL="685800" indent="0">
              <a:buNone/>
              <a:defRPr sz="3000">
                <a:solidFill>
                  <a:schemeClr val="tx1">
                    <a:tint val="82000"/>
                  </a:schemeClr>
                </a:solidFill>
              </a:defRPr>
            </a:lvl2pPr>
            <a:lvl3pPr marL="1371600" indent="0">
              <a:buNone/>
              <a:defRPr sz="2700">
                <a:solidFill>
                  <a:schemeClr val="tx1">
                    <a:tint val="82000"/>
                  </a:schemeClr>
                </a:solidFill>
              </a:defRPr>
            </a:lvl3pPr>
            <a:lvl4pPr marL="2057400" indent="0">
              <a:buNone/>
              <a:defRPr sz="2400">
                <a:solidFill>
                  <a:schemeClr val="tx1">
                    <a:tint val="82000"/>
                  </a:schemeClr>
                </a:solidFill>
              </a:defRPr>
            </a:lvl4pPr>
            <a:lvl5pPr marL="2743200" indent="0">
              <a:buNone/>
              <a:defRPr sz="2400">
                <a:solidFill>
                  <a:schemeClr val="tx1">
                    <a:tint val="82000"/>
                  </a:schemeClr>
                </a:solidFill>
              </a:defRPr>
            </a:lvl5pPr>
            <a:lvl6pPr marL="3429000" indent="0">
              <a:buNone/>
              <a:defRPr sz="2400">
                <a:solidFill>
                  <a:schemeClr val="tx1">
                    <a:tint val="82000"/>
                  </a:schemeClr>
                </a:solidFill>
              </a:defRPr>
            </a:lvl6pPr>
            <a:lvl7pPr marL="4114800" indent="0">
              <a:buNone/>
              <a:defRPr sz="2400">
                <a:solidFill>
                  <a:schemeClr val="tx1">
                    <a:tint val="82000"/>
                  </a:schemeClr>
                </a:solidFill>
              </a:defRPr>
            </a:lvl7pPr>
            <a:lvl8pPr marL="4800600" indent="0">
              <a:buNone/>
              <a:defRPr sz="2400">
                <a:solidFill>
                  <a:schemeClr val="tx1">
                    <a:tint val="82000"/>
                  </a:schemeClr>
                </a:solidFill>
              </a:defRPr>
            </a:lvl8pPr>
            <a:lvl9pPr marL="5486400" indent="0">
              <a:buNone/>
              <a:defRPr sz="2400">
                <a:solidFill>
                  <a:schemeClr val="tx1">
                    <a:tint val="82000"/>
                  </a:schemeClr>
                </a:solidFill>
              </a:defRPr>
            </a:lvl9pPr>
          </a:lstStyle>
          <a:p>
            <a:pPr lvl="0"/>
            <a:r>
              <a:rPr lang="en-US" dirty="0"/>
              <a:t>Line Item</a:t>
            </a:r>
          </a:p>
        </p:txBody>
      </p:sp>
      <p:pic>
        <p:nvPicPr>
          <p:cNvPr id="7" name="Picture 6">
            <a:extLst>
              <a:ext uri="{FF2B5EF4-FFF2-40B4-BE49-F238E27FC236}">
                <a16:creationId xmlns:a16="http://schemas.microsoft.com/office/drawing/2014/main" id="{40925D53-52F8-C07B-3382-361FC687595E}"/>
              </a:ext>
            </a:extLst>
          </p:cNvPr>
          <p:cNvPicPr>
            <a:picLocks noChangeAspect="1"/>
          </p:cNvPicPr>
          <p:nvPr/>
        </p:nvPicPr>
        <p:blipFill>
          <a:blip r:embed="rId3"/>
          <a:stretch>
            <a:fillRect/>
          </a:stretch>
        </p:blipFill>
        <p:spPr>
          <a:xfrm>
            <a:off x="7600949" y="1150920"/>
            <a:ext cx="2481602" cy="2461695"/>
          </a:xfrm>
          <a:prstGeom prst="rect">
            <a:avLst/>
          </a:prstGeom>
        </p:spPr>
      </p:pic>
      <p:pic>
        <p:nvPicPr>
          <p:cNvPr id="9" name="Content Placeholder 5">
            <a:extLst>
              <a:ext uri="{FF2B5EF4-FFF2-40B4-BE49-F238E27FC236}">
                <a16:creationId xmlns:a16="http://schemas.microsoft.com/office/drawing/2014/main" id="{5FEDF680-E53A-9474-EF22-C41264FBF674}"/>
              </a:ext>
            </a:extLst>
          </p:cNvPr>
          <p:cNvPicPr>
            <a:picLocks noChangeAspect="1"/>
          </p:cNvPicPr>
          <p:nvPr/>
        </p:nvPicPr>
        <p:blipFill>
          <a:blip r:embed="rId4"/>
          <a:stretch>
            <a:fillRect/>
          </a:stretch>
        </p:blipFill>
        <p:spPr>
          <a:xfrm>
            <a:off x="1257300" y="5308343"/>
            <a:ext cx="15773400" cy="17985"/>
          </a:xfrm>
          <a:prstGeom prst="rect">
            <a:avLst/>
          </a:prstGeom>
        </p:spPr>
      </p:pic>
      <p:pic>
        <p:nvPicPr>
          <p:cNvPr id="10" name="Picture 9">
            <a:extLst>
              <a:ext uri="{FF2B5EF4-FFF2-40B4-BE49-F238E27FC236}">
                <a16:creationId xmlns:a16="http://schemas.microsoft.com/office/drawing/2014/main" id="{C9B586C6-460E-8BDD-3096-6F4D4CAA6107}"/>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0" y="8558730"/>
            <a:ext cx="18288000" cy="1440450"/>
          </a:xfrm>
          <a:prstGeom prst="rect">
            <a:avLst/>
          </a:prstGeom>
        </p:spPr>
      </p:pic>
    </p:spTree>
    <p:extLst>
      <p:ext uri="{BB962C8B-B14F-4D97-AF65-F5344CB8AC3E}">
        <p14:creationId xmlns:p14="http://schemas.microsoft.com/office/powerpoint/2010/main" val="3581477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638A0-2721-FC15-5E2E-39AE18A4A28F}"/>
              </a:ext>
            </a:extLst>
          </p:cNvPr>
          <p:cNvSpPr>
            <a:spLocks noGrp="1"/>
          </p:cNvSpPr>
          <p:nvPr>
            <p:ph type="title" hasCustomPrompt="1"/>
          </p:nvPr>
        </p:nvSpPr>
        <p:spPr>
          <a:xfrm>
            <a:off x="1257300" y="547688"/>
            <a:ext cx="15773400" cy="1223963"/>
          </a:xfrm>
        </p:spPr>
        <p:txBody>
          <a:bodyPr>
            <a:normAutofit/>
          </a:bodyPr>
          <a:lstStyle>
            <a:lvl1pPr>
              <a:defRPr sz="7500">
                <a:latin typeface="Altos"/>
              </a:defRPr>
            </a:lvl1pPr>
          </a:lstStyle>
          <a:p>
            <a:r>
              <a:rPr lang="en-US" dirty="0"/>
              <a:t>Title and content layout</a:t>
            </a:r>
          </a:p>
        </p:txBody>
      </p:sp>
      <p:sp>
        <p:nvSpPr>
          <p:cNvPr id="3" name="Content Placeholder 2">
            <a:extLst>
              <a:ext uri="{FF2B5EF4-FFF2-40B4-BE49-F238E27FC236}">
                <a16:creationId xmlns:a16="http://schemas.microsoft.com/office/drawing/2014/main" id="{6876782C-9290-8049-E8C4-3E3C6141AFA1}"/>
              </a:ext>
            </a:extLst>
          </p:cNvPr>
          <p:cNvSpPr>
            <a:spLocks noGrp="1"/>
          </p:cNvSpPr>
          <p:nvPr>
            <p:ph idx="1" hasCustomPrompt="1"/>
          </p:nvPr>
        </p:nvSpPr>
        <p:spPr>
          <a:xfrm>
            <a:off x="1257300" y="1985963"/>
            <a:ext cx="15773400" cy="7279482"/>
          </a:xfrm>
        </p:spPr>
        <p:txBody>
          <a:bodyPr>
            <a:noAutofit/>
          </a:bodyPr>
          <a:lstStyle>
            <a:lvl1pPr marL="0" indent="0" algn="just">
              <a:lnSpc>
                <a:spcPts val="4619"/>
              </a:lnSpc>
              <a:buNone/>
              <a:defRPr sz="3600"/>
            </a:lvl1pPr>
          </a:lstStyle>
          <a:p>
            <a:pPr algn="just">
              <a:lnSpc>
                <a:spcPts val="3079"/>
              </a:lnSpc>
            </a:pPr>
            <a:r>
              <a:rPr lang="en-US" sz="4200" dirty="0">
                <a:solidFill>
                  <a:srgbClr val="233746"/>
                </a:solidFill>
                <a:latin typeface="Aptos" panose="020B0004020202020204" pitchFamily="34" charset="0"/>
              </a:rPr>
              <a:t>in dolor </a:t>
            </a:r>
            <a:r>
              <a:rPr lang="en-US" sz="4200" dirty="0" err="1">
                <a:solidFill>
                  <a:srgbClr val="233746"/>
                </a:solidFill>
                <a:latin typeface="Aptos" panose="020B0004020202020204" pitchFamily="34" charset="0"/>
              </a:rPr>
              <a:t>commodo</a:t>
            </a:r>
            <a:r>
              <a:rPr lang="en-US" sz="4200" dirty="0">
                <a:solidFill>
                  <a:srgbClr val="233746"/>
                </a:solidFill>
                <a:latin typeface="Aptos" panose="020B0004020202020204" pitchFamily="34" charset="0"/>
              </a:rPr>
              <a:t> sunt </a:t>
            </a:r>
            <a:r>
              <a:rPr lang="en-US" sz="4200" dirty="0" err="1">
                <a:solidFill>
                  <a:srgbClr val="233746"/>
                </a:solidFill>
                <a:latin typeface="Aptos" panose="020B0004020202020204" pitchFamily="34" charset="0"/>
              </a:rPr>
              <a:t>proident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adipisicing</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fugiat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irure</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aliqua</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anim</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voluptate</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cupidatat</a:t>
            </a:r>
            <a:r>
              <a:rPr lang="en-US" sz="4200" dirty="0">
                <a:solidFill>
                  <a:srgbClr val="233746"/>
                </a:solidFill>
                <a:latin typeface="Aptos" panose="020B0004020202020204" pitchFamily="34" charset="0"/>
              </a:rPr>
              <a:t> labore </a:t>
            </a:r>
            <a:r>
              <a:rPr lang="en-US" sz="4200" dirty="0" err="1">
                <a:solidFill>
                  <a:srgbClr val="233746"/>
                </a:solidFill>
                <a:latin typeface="Aptos" panose="020B0004020202020204" pitchFamily="34" charset="0"/>
              </a:rPr>
              <a:t>laborum</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amet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irure</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cupidatat</a:t>
            </a:r>
            <a:r>
              <a:rPr lang="en-US" sz="4200" dirty="0">
                <a:solidFill>
                  <a:srgbClr val="233746"/>
                </a:solidFill>
                <a:latin typeface="Aptos" panose="020B0004020202020204" pitchFamily="34" charset="0"/>
              </a:rPr>
              <a:t> dolore do </a:t>
            </a:r>
            <a:r>
              <a:rPr lang="en-US" sz="4200" dirty="0" err="1">
                <a:solidFill>
                  <a:srgbClr val="233746"/>
                </a:solidFill>
                <a:latin typeface="Aptos" panose="020B0004020202020204" pitchFamily="34" charset="0"/>
              </a:rPr>
              <a:t>aliqua</a:t>
            </a:r>
            <a:r>
              <a:rPr lang="en-US" sz="4200" dirty="0">
                <a:solidFill>
                  <a:srgbClr val="233746"/>
                </a:solidFill>
                <a:latin typeface="Aptos" panose="020B0004020202020204" pitchFamily="34" charset="0"/>
              </a:rPr>
              <a:t> magna ipsum non Lorem do </a:t>
            </a:r>
            <a:r>
              <a:rPr lang="en-US" sz="4200" dirty="0" err="1">
                <a:solidFill>
                  <a:srgbClr val="233746"/>
                </a:solidFill>
                <a:latin typeface="Aptos" panose="020B0004020202020204" pitchFamily="34" charset="0"/>
              </a:rPr>
              <a:t>laborum</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sint</a:t>
            </a:r>
            <a:r>
              <a:rPr lang="en-US" sz="4200" dirty="0">
                <a:solidFill>
                  <a:srgbClr val="233746"/>
                </a:solidFill>
                <a:latin typeface="Aptos" panose="020B0004020202020204" pitchFamily="34" charset="0"/>
              </a:rPr>
              <a:t> labore </a:t>
            </a:r>
            <a:r>
              <a:rPr lang="en-US" sz="4200" dirty="0" err="1">
                <a:solidFill>
                  <a:srgbClr val="233746"/>
                </a:solidFill>
                <a:latin typeface="Aptos" panose="020B0004020202020204" pitchFamily="34" charset="0"/>
              </a:rPr>
              <a:t>cupidatat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pariatur</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ut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deserunt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ut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officia</a:t>
            </a:r>
            <a:r>
              <a:rPr lang="en-US" sz="4200" dirty="0">
                <a:solidFill>
                  <a:srgbClr val="233746"/>
                </a:solidFill>
                <a:latin typeface="Aptos" panose="020B0004020202020204" pitchFamily="34" charset="0"/>
              </a:rPr>
              <a:t> ad sit </a:t>
            </a:r>
            <a:r>
              <a:rPr lang="en-US" sz="4200" dirty="0" err="1">
                <a:solidFill>
                  <a:srgbClr val="233746"/>
                </a:solidFill>
                <a:latin typeface="Aptos" panose="020B0004020202020204" pitchFamily="34" charset="0"/>
              </a:rPr>
              <a:t>eu</a:t>
            </a:r>
            <a:r>
              <a:rPr lang="en-US" sz="4200" dirty="0">
                <a:solidFill>
                  <a:srgbClr val="233746"/>
                </a:solidFill>
                <a:latin typeface="Aptos" panose="020B0004020202020204" pitchFamily="34" charset="0"/>
              </a:rPr>
              <a:t> do </a:t>
            </a:r>
            <a:r>
              <a:rPr lang="en-US" sz="4200" dirty="0" err="1">
                <a:solidFill>
                  <a:srgbClr val="233746"/>
                </a:solidFill>
                <a:latin typeface="Aptos" panose="020B0004020202020204" pitchFamily="34" charset="0"/>
              </a:rPr>
              <a:t>enim</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adipisicing</a:t>
            </a:r>
            <a:r>
              <a:rPr lang="en-US" sz="4200" dirty="0">
                <a:solidFill>
                  <a:srgbClr val="233746"/>
                </a:solidFill>
                <a:latin typeface="Aptos" panose="020B0004020202020204" pitchFamily="34" charset="0"/>
              </a:rPr>
              <a:t> magna </a:t>
            </a:r>
            <a:r>
              <a:rPr lang="en-US" sz="4200" dirty="0" err="1">
                <a:solidFill>
                  <a:srgbClr val="233746"/>
                </a:solidFill>
                <a:latin typeface="Aptos" panose="020B0004020202020204" pitchFamily="34" charset="0"/>
              </a:rPr>
              <a:t>aute</a:t>
            </a:r>
            <a:r>
              <a:rPr lang="en-US" sz="4200" dirty="0">
                <a:solidFill>
                  <a:srgbClr val="233746"/>
                </a:solidFill>
                <a:latin typeface="Aptos" panose="020B0004020202020204" pitchFamily="34" charset="0"/>
              </a:rPr>
              <a:t> Lorem dolor </a:t>
            </a:r>
            <a:r>
              <a:rPr lang="en-US" sz="4200" dirty="0" err="1">
                <a:solidFill>
                  <a:srgbClr val="233746"/>
                </a:solidFill>
                <a:latin typeface="Aptos" panose="020B0004020202020204" pitchFamily="34" charset="0"/>
              </a:rPr>
              <a:t>irure</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eiusmod</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elit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aute</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irure</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incididunt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anim</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velit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mollit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est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velit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occaecat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esse</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eu</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incididunt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elit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ut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laborum</a:t>
            </a:r>
            <a:r>
              <a:rPr lang="en-US" sz="4200" dirty="0">
                <a:solidFill>
                  <a:srgbClr val="233746"/>
                </a:solidFill>
                <a:latin typeface="Aptos" panose="020B0004020202020204" pitchFamily="34" charset="0"/>
              </a:rPr>
              <a:t> et </a:t>
            </a:r>
            <a:r>
              <a:rPr lang="en-US" sz="4200" dirty="0" err="1">
                <a:solidFill>
                  <a:srgbClr val="233746"/>
                </a:solidFill>
                <a:latin typeface="Aptos" panose="020B0004020202020204" pitchFamily="34" charset="0"/>
              </a:rPr>
              <a:t>mollit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mollit</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enim</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aliqua</a:t>
            </a:r>
            <a:r>
              <a:rPr lang="en-US" sz="4200" dirty="0">
                <a:solidFill>
                  <a:srgbClr val="233746"/>
                </a:solidFill>
                <a:latin typeface="Aptos" panose="020B0004020202020204" pitchFamily="34" charset="0"/>
              </a:rPr>
              <a:t> non labore </a:t>
            </a:r>
            <a:r>
              <a:rPr lang="en-US" sz="4200" dirty="0" err="1">
                <a:solidFill>
                  <a:srgbClr val="233746"/>
                </a:solidFill>
                <a:latin typeface="Aptos" panose="020B0004020202020204" pitchFamily="34" charset="0"/>
              </a:rPr>
              <a:t>cillum</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commodo</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voluptate</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commodo</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excepteur</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laborum</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tempor</a:t>
            </a:r>
            <a:r>
              <a:rPr lang="en-US" sz="4200" dirty="0">
                <a:solidFill>
                  <a:srgbClr val="233746"/>
                </a:solidFill>
                <a:latin typeface="Aptos" panose="020B0004020202020204" pitchFamily="34" charset="0"/>
              </a:rPr>
              <a:t> </a:t>
            </a:r>
            <a:r>
              <a:rPr lang="en-US" sz="4200" dirty="0" err="1">
                <a:solidFill>
                  <a:srgbClr val="233746"/>
                </a:solidFill>
                <a:latin typeface="Aptos" panose="020B0004020202020204" pitchFamily="34" charset="0"/>
              </a:rPr>
              <a:t>reprehenderit</a:t>
            </a:r>
            <a:r>
              <a:rPr lang="en-US" sz="4200" dirty="0">
                <a:solidFill>
                  <a:srgbClr val="233746"/>
                </a:solidFill>
                <a:latin typeface="Aptos" panose="020B0004020202020204" pitchFamily="34" charset="0"/>
              </a:rPr>
              <a:t> nisi </a:t>
            </a:r>
            <a:r>
              <a:rPr lang="en-US" sz="4200" dirty="0" err="1">
                <a:solidFill>
                  <a:srgbClr val="233746"/>
                </a:solidFill>
                <a:latin typeface="Aptos" panose="020B0004020202020204" pitchFamily="34" charset="0"/>
              </a:rPr>
              <a:t>mollit</a:t>
            </a:r>
            <a:r>
              <a:rPr lang="en-US" sz="4200" dirty="0">
                <a:solidFill>
                  <a:srgbClr val="233746"/>
                </a:solidFill>
                <a:latin typeface="Aptos" panose="020B0004020202020204" pitchFamily="34" charset="0"/>
              </a:rPr>
              <a:t> sunt </a:t>
            </a:r>
            <a:r>
              <a:rPr lang="en-US" sz="4200" dirty="0" err="1">
                <a:solidFill>
                  <a:srgbClr val="233746"/>
                </a:solidFill>
                <a:latin typeface="Aptos" panose="020B0004020202020204" pitchFamily="34" charset="0"/>
              </a:rPr>
              <a:t>eiusmod</a:t>
            </a:r>
            <a:endParaRPr lang="en-US" sz="4200" dirty="0">
              <a:solidFill>
                <a:srgbClr val="233746"/>
              </a:solidFill>
              <a:latin typeface="Aptos" panose="020B0004020202020204" pitchFamily="34" charset="0"/>
            </a:endParaRPr>
          </a:p>
        </p:txBody>
      </p:sp>
      <p:pic>
        <p:nvPicPr>
          <p:cNvPr id="7" name="Picture 6">
            <a:extLst>
              <a:ext uri="{FF2B5EF4-FFF2-40B4-BE49-F238E27FC236}">
                <a16:creationId xmlns:a16="http://schemas.microsoft.com/office/drawing/2014/main" id="{A6F112B9-2918-841A-2682-DDC220A0537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
        <p:nvSpPr>
          <p:cNvPr id="12" name="AutoShape 6">
            <a:extLst>
              <a:ext uri="{FF2B5EF4-FFF2-40B4-BE49-F238E27FC236}">
                <a16:creationId xmlns:a16="http://schemas.microsoft.com/office/drawing/2014/main" id="{8E6636D6-36BC-42E5-9415-75C16B964EC6}"/>
              </a:ext>
            </a:extLst>
          </p:cNvPr>
          <p:cNvSpPr/>
          <p:nvPr/>
        </p:nvSpPr>
        <p:spPr>
          <a:xfrm flipV="1">
            <a:off x="10753928" y="1171575"/>
            <a:ext cx="7134023" cy="5661"/>
          </a:xfrm>
          <a:prstGeom prst="line">
            <a:avLst/>
          </a:prstGeom>
          <a:ln w="19050" cap="flat">
            <a:solidFill>
              <a:srgbClr val="EFC04C"/>
            </a:solidFill>
            <a:prstDash val="solid"/>
            <a:headEnd type="none" w="sm" len="sm"/>
            <a:tailEnd type="none" w="sm" len="sm"/>
          </a:ln>
        </p:spPr>
        <p:txBody>
          <a:bodyPr/>
          <a:lstStyle/>
          <a:p>
            <a:endParaRPr lang="en-US" sz="2700" dirty="0">
              <a:solidFill>
                <a:srgbClr val="233F58"/>
              </a:solidFill>
              <a:latin typeface="Calibri"/>
            </a:endParaRPr>
          </a:p>
        </p:txBody>
      </p:sp>
    </p:spTree>
    <p:extLst>
      <p:ext uri="{BB962C8B-B14F-4D97-AF65-F5344CB8AC3E}">
        <p14:creationId xmlns:p14="http://schemas.microsoft.com/office/powerpoint/2010/main" val="3349323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7" name="Group 9">
            <a:extLst>
              <a:ext uri="{FF2B5EF4-FFF2-40B4-BE49-F238E27FC236}">
                <a16:creationId xmlns:a16="http://schemas.microsoft.com/office/drawing/2014/main" id="{C572C404-AF9B-EC6F-E4A8-2D93898BFE58}"/>
              </a:ext>
            </a:extLst>
          </p:cNvPr>
          <p:cNvGrpSpPr/>
          <p:nvPr/>
        </p:nvGrpSpPr>
        <p:grpSpPr>
          <a:xfrm>
            <a:off x="9258300" y="2940186"/>
            <a:ext cx="7772397" cy="5458404"/>
            <a:chOff x="0" y="0"/>
            <a:chExt cx="1931080" cy="1431627"/>
          </a:xfrm>
        </p:grpSpPr>
        <p:sp>
          <p:nvSpPr>
            <p:cNvPr id="8" name="Freeform 10">
              <a:extLst>
                <a:ext uri="{FF2B5EF4-FFF2-40B4-BE49-F238E27FC236}">
                  <a16:creationId xmlns:a16="http://schemas.microsoft.com/office/drawing/2014/main" id="{FC261DEC-6C70-F72B-D85D-2B279FA56116}"/>
                </a:ext>
              </a:extLst>
            </p:cNvPr>
            <p:cNvSpPr/>
            <p:nvPr/>
          </p:nvSpPr>
          <p:spPr>
            <a:xfrm>
              <a:off x="0" y="0"/>
              <a:ext cx="1931080" cy="1431627"/>
            </a:xfrm>
            <a:custGeom>
              <a:avLst/>
              <a:gdLst/>
              <a:ahLst/>
              <a:cxnLst/>
              <a:rect l="l" t="t" r="r" b="b"/>
              <a:pathLst>
                <a:path w="1931080" h="1431627">
                  <a:moveTo>
                    <a:pt x="0" y="0"/>
                  </a:moveTo>
                  <a:lnTo>
                    <a:pt x="1931080" y="0"/>
                  </a:lnTo>
                  <a:lnTo>
                    <a:pt x="1931080" y="1431627"/>
                  </a:lnTo>
                  <a:lnTo>
                    <a:pt x="0" y="1431627"/>
                  </a:lnTo>
                  <a:close/>
                </a:path>
              </a:pathLst>
            </a:custGeom>
            <a:solidFill>
              <a:srgbClr val="233746">
                <a:alpha val="9804"/>
              </a:srgbClr>
            </a:solidFill>
          </p:spPr>
          <p:txBody>
            <a:bodyPr/>
            <a:lstStyle/>
            <a:p>
              <a:endParaRPr lang="en-US" sz="2700" dirty="0">
                <a:solidFill>
                  <a:srgbClr val="233F58"/>
                </a:solidFill>
                <a:latin typeface="Calibri"/>
              </a:endParaRPr>
            </a:p>
          </p:txBody>
        </p:sp>
        <p:sp>
          <p:nvSpPr>
            <p:cNvPr id="10" name="TextBox 11">
              <a:extLst>
                <a:ext uri="{FF2B5EF4-FFF2-40B4-BE49-F238E27FC236}">
                  <a16:creationId xmlns:a16="http://schemas.microsoft.com/office/drawing/2014/main" id="{566B562A-5C62-DF67-C8A0-8A4C1ABE6922}"/>
                </a:ext>
              </a:extLst>
            </p:cNvPr>
            <p:cNvSpPr txBox="1"/>
            <p:nvPr/>
          </p:nvSpPr>
          <p:spPr>
            <a:xfrm>
              <a:off x="0" y="-76200"/>
              <a:ext cx="1931080" cy="1507827"/>
            </a:xfrm>
            <a:prstGeom prst="rect">
              <a:avLst/>
            </a:prstGeom>
          </p:spPr>
          <p:txBody>
            <a:bodyPr lIns="50800" tIns="50800" rIns="50800" bIns="50800" rtlCol="0" anchor="ctr"/>
            <a:lstStyle/>
            <a:p>
              <a:pPr algn="ctr">
                <a:lnSpc>
                  <a:spcPts val="3780"/>
                </a:lnSpc>
              </a:pPr>
              <a:endParaRPr sz="2700" dirty="0">
                <a:solidFill>
                  <a:srgbClr val="233F58"/>
                </a:solidFill>
                <a:latin typeface="Calibri"/>
              </a:endParaRPr>
            </a:p>
          </p:txBody>
        </p:sp>
      </p:grpSp>
      <p:pic>
        <p:nvPicPr>
          <p:cNvPr id="11" name="Picture 10">
            <a:extLst>
              <a:ext uri="{FF2B5EF4-FFF2-40B4-BE49-F238E27FC236}">
                <a16:creationId xmlns:a16="http://schemas.microsoft.com/office/drawing/2014/main" id="{628DB73E-456B-4AB5-F5AE-9F1EB7A253B7}"/>
              </a:ext>
            </a:extLst>
          </p:cNvPr>
          <p:cNvPicPr>
            <a:picLocks noChangeAspect="1"/>
          </p:cNvPicPr>
          <p:nvPr/>
        </p:nvPicPr>
        <p:blipFill>
          <a:blip r:embed="rId2"/>
          <a:stretch>
            <a:fillRect/>
          </a:stretch>
        </p:blipFill>
        <p:spPr>
          <a:xfrm>
            <a:off x="1265771" y="2782647"/>
            <a:ext cx="7763930" cy="5655978"/>
          </a:xfrm>
          <a:prstGeom prst="rect">
            <a:avLst/>
          </a:prstGeom>
        </p:spPr>
      </p:pic>
      <p:pic>
        <p:nvPicPr>
          <p:cNvPr id="9" name="Picture 8">
            <a:extLst>
              <a:ext uri="{FF2B5EF4-FFF2-40B4-BE49-F238E27FC236}">
                <a16:creationId xmlns:a16="http://schemas.microsoft.com/office/drawing/2014/main" id="{F33F32AA-B35B-F042-0544-79ECB80C2E0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8558730"/>
            <a:ext cx="18288000" cy="1440450"/>
          </a:xfrm>
          <a:prstGeom prst="rect">
            <a:avLst/>
          </a:prstGeom>
        </p:spPr>
      </p:pic>
      <p:sp>
        <p:nvSpPr>
          <p:cNvPr id="2" name="Title 1">
            <a:extLst>
              <a:ext uri="{FF2B5EF4-FFF2-40B4-BE49-F238E27FC236}">
                <a16:creationId xmlns:a16="http://schemas.microsoft.com/office/drawing/2014/main" id="{FAF7CB4C-5C54-235E-C369-8B088C106279}"/>
              </a:ext>
            </a:extLst>
          </p:cNvPr>
          <p:cNvSpPr>
            <a:spLocks noGrp="1"/>
          </p:cNvSpPr>
          <p:nvPr>
            <p:ph type="title" hasCustomPrompt="1"/>
          </p:nvPr>
        </p:nvSpPr>
        <p:spPr/>
        <p:txBody>
          <a:bodyPr>
            <a:noAutofit/>
          </a:bodyPr>
          <a:lstStyle>
            <a:lvl1pPr algn="l">
              <a:lnSpc>
                <a:spcPts val="7500"/>
              </a:lnSpc>
              <a:defRPr sz="6000"/>
            </a:lvl1pPr>
          </a:lstStyle>
          <a:p>
            <a:pPr algn="l">
              <a:lnSpc>
                <a:spcPts val="5000"/>
              </a:lnSpc>
            </a:pPr>
            <a:r>
              <a:rPr lang="en-US" sz="6600" b="1" dirty="0">
                <a:solidFill>
                  <a:srgbClr val="233746"/>
                </a:solidFill>
                <a:latin typeface="Aptos" panose="020B0004020202020204" pitchFamily="34" charset="0"/>
              </a:rPr>
              <a:t>Two content layout – add text OR add image(s) into the shadowed box(es)</a:t>
            </a:r>
          </a:p>
        </p:txBody>
      </p:sp>
      <p:sp>
        <p:nvSpPr>
          <p:cNvPr id="3" name="Content Placeholder 2">
            <a:extLst>
              <a:ext uri="{FF2B5EF4-FFF2-40B4-BE49-F238E27FC236}">
                <a16:creationId xmlns:a16="http://schemas.microsoft.com/office/drawing/2014/main" id="{346E7873-A24A-D81D-7F3F-E2B397757206}"/>
              </a:ext>
            </a:extLst>
          </p:cNvPr>
          <p:cNvSpPr>
            <a:spLocks noGrp="1"/>
          </p:cNvSpPr>
          <p:nvPr>
            <p:ph sz="half" idx="1"/>
          </p:nvPr>
        </p:nvSpPr>
        <p:spPr>
          <a:xfrm>
            <a:off x="1257300" y="3012621"/>
            <a:ext cx="7772400" cy="54260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326A116-5D5C-4AFE-5EBA-85D89A4C16FA}"/>
              </a:ext>
            </a:extLst>
          </p:cNvPr>
          <p:cNvSpPr>
            <a:spLocks noGrp="1"/>
          </p:cNvSpPr>
          <p:nvPr>
            <p:ph sz="half" idx="2"/>
          </p:nvPr>
        </p:nvSpPr>
        <p:spPr>
          <a:xfrm>
            <a:off x="9258300" y="3012620"/>
            <a:ext cx="7772400" cy="53859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AutoShape 4">
            <a:extLst>
              <a:ext uri="{FF2B5EF4-FFF2-40B4-BE49-F238E27FC236}">
                <a16:creationId xmlns:a16="http://schemas.microsoft.com/office/drawing/2014/main" id="{A0C68B09-20CF-AE54-0014-7E45B0E95953}"/>
              </a:ext>
            </a:extLst>
          </p:cNvPr>
          <p:cNvSpPr/>
          <p:nvPr/>
        </p:nvSpPr>
        <p:spPr>
          <a:xfrm>
            <a:off x="1257299" y="2727659"/>
            <a:ext cx="15773399" cy="40035"/>
          </a:xfrm>
          <a:prstGeom prst="line">
            <a:avLst/>
          </a:prstGeom>
          <a:ln w="19050" cap="flat">
            <a:solidFill>
              <a:srgbClr val="EFC04C"/>
            </a:solidFill>
            <a:prstDash val="solid"/>
            <a:headEnd type="none" w="sm" len="sm"/>
            <a:tailEnd type="none" w="sm" len="sm"/>
          </a:ln>
        </p:spPr>
        <p:txBody>
          <a:bodyPr/>
          <a:lstStyle/>
          <a:p>
            <a:endParaRPr lang="en-US" sz="2700" dirty="0"/>
          </a:p>
        </p:txBody>
      </p:sp>
    </p:spTree>
    <p:extLst>
      <p:ext uri="{BB962C8B-B14F-4D97-AF65-F5344CB8AC3E}">
        <p14:creationId xmlns:p14="http://schemas.microsoft.com/office/powerpoint/2010/main" val="10627650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326A116-5D5C-4AFE-5EBA-85D89A4C16FA}"/>
              </a:ext>
            </a:extLst>
          </p:cNvPr>
          <p:cNvSpPr>
            <a:spLocks noGrp="1"/>
          </p:cNvSpPr>
          <p:nvPr>
            <p:ph sz="half" idx="2"/>
          </p:nvPr>
        </p:nvSpPr>
        <p:spPr>
          <a:xfrm>
            <a:off x="7098845" y="2724532"/>
            <a:ext cx="10295165" cy="53859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a:extLst>
              <a:ext uri="{FF2B5EF4-FFF2-40B4-BE49-F238E27FC236}">
                <a16:creationId xmlns:a16="http://schemas.microsoft.com/office/drawing/2014/main" id="{FAF7CB4C-5C54-235E-C369-8B088C106279}"/>
              </a:ext>
            </a:extLst>
          </p:cNvPr>
          <p:cNvSpPr>
            <a:spLocks noGrp="1"/>
          </p:cNvSpPr>
          <p:nvPr>
            <p:ph type="title" hasCustomPrompt="1"/>
          </p:nvPr>
        </p:nvSpPr>
        <p:spPr>
          <a:xfrm>
            <a:off x="7098844" y="426293"/>
            <a:ext cx="10295165" cy="1366715"/>
          </a:xfrm>
        </p:spPr>
        <p:txBody>
          <a:bodyPr>
            <a:noAutofit/>
          </a:bodyPr>
          <a:lstStyle>
            <a:lvl1pPr algn="l">
              <a:lnSpc>
                <a:spcPts val="7500"/>
              </a:lnSpc>
              <a:defRPr sz="6000">
                <a:latin typeface="+mj-lt"/>
              </a:defRPr>
            </a:lvl1pPr>
          </a:lstStyle>
          <a:p>
            <a:pPr algn="l">
              <a:lnSpc>
                <a:spcPts val="5000"/>
              </a:lnSpc>
            </a:pPr>
            <a:r>
              <a:rPr lang="en-US" sz="6600" b="1" dirty="0">
                <a:solidFill>
                  <a:srgbClr val="233746"/>
                </a:solidFill>
                <a:latin typeface="Aptos" panose="020B0004020202020204" pitchFamily="34" charset="0"/>
              </a:rPr>
              <a:t>Content with Image layout</a:t>
            </a:r>
          </a:p>
        </p:txBody>
      </p:sp>
      <p:sp>
        <p:nvSpPr>
          <p:cNvPr id="3" name="Content Placeholder 2">
            <a:extLst>
              <a:ext uri="{FF2B5EF4-FFF2-40B4-BE49-F238E27FC236}">
                <a16:creationId xmlns:a16="http://schemas.microsoft.com/office/drawing/2014/main" id="{346E7873-A24A-D81D-7F3F-E2B397757206}"/>
              </a:ext>
            </a:extLst>
          </p:cNvPr>
          <p:cNvSpPr>
            <a:spLocks noGrp="1"/>
          </p:cNvSpPr>
          <p:nvPr>
            <p:ph sz="half" idx="1" hasCustomPrompt="1"/>
          </p:nvPr>
        </p:nvSpPr>
        <p:spPr>
          <a:xfrm>
            <a:off x="600078" y="2536032"/>
            <a:ext cx="5184321" cy="5426004"/>
          </a:xfrm>
        </p:spPr>
        <p:txBody>
          <a:bodyPr/>
          <a:lstStyle>
            <a:lvl1pPr algn="ctr">
              <a:lnSpc>
                <a:spcPts val="5841"/>
              </a:lnSpc>
              <a:spcBef>
                <a:spcPts val="0"/>
              </a:spcBef>
              <a:defRPr/>
            </a:lvl1pPr>
          </a:lstStyle>
          <a:p>
            <a:pPr algn="ctr">
              <a:lnSpc>
                <a:spcPts val="3894"/>
              </a:lnSpc>
            </a:pPr>
            <a:r>
              <a:rPr lang="en-US" sz="4200" b="1" dirty="0">
                <a:solidFill>
                  <a:srgbClr val="233746"/>
                </a:solidFill>
                <a:latin typeface="Aptos" panose="020B0004020202020204" pitchFamily="34" charset="0"/>
              </a:rPr>
              <a:t>Insert and format picture to fit allotted box frame - do not hide the blue line</a:t>
            </a:r>
          </a:p>
        </p:txBody>
      </p:sp>
      <p:sp>
        <p:nvSpPr>
          <p:cNvPr id="5" name="AutoShape 7">
            <a:extLst>
              <a:ext uri="{FF2B5EF4-FFF2-40B4-BE49-F238E27FC236}">
                <a16:creationId xmlns:a16="http://schemas.microsoft.com/office/drawing/2014/main" id="{8B7E6A76-D9D5-C3DC-1736-2DD0C285CD93}"/>
              </a:ext>
            </a:extLst>
          </p:cNvPr>
          <p:cNvSpPr/>
          <p:nvPr/>
        </p:nvSpPr>
        <p:spPr>
          <a:xfrm flipV="1">
            <a:off x="6441621" y="0"/>
            <a:ext cx="0" cy="10287000"/>
          </a:xfrm>
          <a:prstGeom prst="line">
            <a:avLst/>
          </a:prstGeom>
          <a:ln w="190500" cap="flat">
            <a:solidFill>
              <a:srgbClr val="233746"/>
            </a:solidFill>
            <a:prstDash val="solid"/>
            <a:headEnd type="none" w="sm" len="sm"/>
            <a:tailEnd type="none" w="sm" len="sm"/>
          </a:ln>
        </p:spPr>
        <p:txBody>
          <a:bodyPr/>
          <a:lstStyle/>
          <a:p>
            <a:endParaRPr lang="en-US" sz="2700" dirty="0"/>
          </a:p>
        </p:txBody>
      </p:sp>
      <p:pic>
        <p:nvPicPr>
          <p:cNvPr id="12" name="Picture 11">
            <a:extLst>
              <a:ext uri="{FF2B5EF4-FFF2-40B4-BE49-F238E27FC236}">
                <a16:creationId xmlns:a16="http://schemas.microsoft.com/office/drawing/2014/main" id="{331036E0-505F-3134-9543-47D041A15D6F}"/>
              </a:ext>
            </a:extLst>
          </p:cNvPr>
          <p:cNvPicPr>
            <a:picLocks noChangeAspect="1"/>
          </p:cNvPicPr>
          <p:nvPr/>
        </p:nvPicPr>
        <p:blipFill>
          <a:blip r:embed="rId2"/>
          <a:stretch>
            <a:fillRect/>
          </a:stretch>
        </p:blipFill>
        <p:spPr>
          <a:xfrm>
            <a:off x="8156122" y="8606837"/>
            <a:ext cx="9356273" cy="1366715"/>
          </a:xfrm>
          <a:prstGeom prst="rect">
            <a:avLst/>
          </a:prstGeom>
        </p:spPr>
      </p:pic>
      <p:sp>
        <p:nvSpPr>
          <p:cNvPr id="13" name="AutoShape 3">
            <a:extLst>
              <a:ext uri="{FF2B5EF4-FFF2-40B4-BE49-F238E27FC236}">
                <a16:creationId xmlns:a16="http://schemas.microsoft.com/office/drawing/2014/main" id="{31001543-202A-C068-03D8-1E6E9781126E}"/>
              </a:ext>
            </a:extLst>
          </p:cNvPr>
          <p:cNvSpPr/>
          <p:nvPr/>
        </p:nvSpPr>
        <p:spPr>
          <a:xfrm flipV="1">
            <a:off x="7098844" y="2200846"/>
            <a:ext cx="10295165" cy="27350"/>
          </a:xfrm>
          <a:prstGeom prst="line">
            <a:avLst/>
          </a:prstGeom>
          <a:ln w="19050" cap="flat">
            <a:solidFill>
              <a:srgbClr val="EFC04C"/>
            </a:solidFill>
            <a:prstDash val="solid"/>
            <a:headEnd type="none" w="sm" len="sm"/>
            <a:tailEnd type="none" w="sm" len="sm"/>
          </a:ln>
        </p:spPr>
        <p:txBody>
          <a:bodyPr/>
          <a:lstStyle/>
          <a:p>
            <a:endParaRPr lang="en-US" sz="2700" dirty="0"/>
          </a:p>
        </p:txBody>
      </p:sp>
    </p:spTree>
    <p:extLst>
      <p:ext uri="{BB962C8B-B14F-4D97-AF65-F5344CB8AC3E}">
        <p14:creationId xmlns:p14="http://schemas.microsoft.com/office/powerpoint/2010/main" val="3995284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_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33F32AA-B35B-F042-0544-79ECB80C2E0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
        <p:nvSpPr>
          <p:cNvPr id="4" name="Content Placeholder 3">
            <a:extLst>
              <a:ext uri="{FF2B5EF4-FFF2-40B4-BE49-F238E27FC236}">
                <a16:creationId xmlns:a16="http://schemas.microsoft.com/office/drawing/2014/main" id="{6326A116-5D5C-4AFE-5EBA-85D89A4C16FA}"/>
              </a:ext>
            </a:extLst>
          </p:cNvPr>
          <p:cNvSpPr>
            <a:spLocks noGrp="1"/>
          </p:cNvSpPr>
          <p:nvPr>
            <p:ph sz="half" idx="2" hasCustomPrompt="1"/>
          </p:nvPr>
        </p:nvSpPr>
        <p:spPr>
          <a:xfrm>
            <a:off x="8546208" y="3173668"/>
            <a:ext cx="7772400" cy="2772371"/>
          </a:xfrm>
        </p:spPr>
        <p:txBody>
          <a:bodyPr>
            <a:normAutofit/>
          </a:bodyPr>
          <a:lstStyle>
            <a:lvl1pPr marL="0" indent="0">
              <a:lnSpc>
                <a:spcPts val="9900"/>
              </a:lnSpc>
              <a:spcBef>
                <a:spcPts val="0"/>
              </a:spcBef>
              <a:buNone/>
              <a:defRPr sz="9900" b="1">
                <a:latin typeface="+mn-lt"/>
              </a:defRPr>
            </a:lvl1pPr>
          </a:lstStyle>
          <a:p>
            <a:pPr lvl="0"/>
            <a:r>
              <a:rPr lang="en-US" dirty="0" err="1"/>
              <a:t>Firstname</a:t>
            </a:r>
            <a:endParaRPr lang="en-US" dirty="0"/>
          </a:p>
          <a:p>
            <a:pPr lvl="0"/>
            <a:r>
              <a:rPr lang="en-US" dirty="0" err="1"/>
              <a:t>Lastname</a:t>
            </a:r>
            <a:endParaRPr lang="en-US" dirty="0"/>
          </a:p>
        </p:txBody>
      </p:sp>
      <p:grpSp>
        <p:nvGrpSpPr>
          <p:cNvPr id="17" name="Group 16">
            <a:extLst>
              <a:ext uri="{FF2B5EF4-FFF2-40B4-BE49-F238E27FC236}">
                <a16:creationId xmlns:a16="http://schemas.microsoft.com/office/drawing/2014/main" id="{82602108-D99F-2D99-C238-8B95EB1E0A77}"/>
              </a:ext>
            </a:extLst>
          </p:cNvPr>
          <p:cNvGrpSpPr>
            <a:grpSpLocks noChangeAspect="1"/>
          </p:cNvGrpSpPr>
          <p:nvPr/>
        </p:nvGrpSpPr>
        <p:grpSpPr>
          <a:xfrm>
            <a:off x="1673679" y="1984965"/>
            <a:ext cx="5502726" cy="5502726"/>
            <a:chOff x="1346242" y="1762587"/>
            <a:chExt cx="6027779" cy="6027779"/>
          </a:xfrm>
        </p:grpSpPr>
        <p:grpSp>
          <p:nvGrpSpPr>
            <p:cNvPr id="18" name="Group 6">
              <a:extLst>
                <a:ext uri="{FF2B5EF4-FFF2-40B4-BE49-F238E27FC236}">
                  <a16:creationId xmlns:a16="http://schemas.microsoft.com/office/drawing/2014/main" id="{82AD9DF7-CCD2-7116-3CC0-342347DBC117}"/>
                </a:ext>
              </a:extLst>
            </p:cNvPr>
            <p:cNvGrpSpPr/>
            <p:nvPr/>
          </p:nvGrpSpPr>
          <p:grpSpPr>
            <a:xfrm>
              <a:off x="1346242" y="1762587"/>
              <a:ext cx="6027779" cy="6027779"/>
              <a:chOff x="0" y="0"/>
              <a:chExt cx="812800" cy="812800"/>
            </a:xfrm>
          </p:grpSpPr>
          <p:sp>
            <p:nvSpPr>
              <p:cNvPr id="23" name="Freeform 7">
                <a:extLst>
                  <a:ext uri="{FF2B5EF4-FFF2-40B4-BE49-F238E27FC236}">
                    <a16:creationId xmlns:a16="http://schemas.microsoft.com/office/drawing/2014/main" id="{B9258D62-094B-F08F-3179-AA4343AD64A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3746"/>
              </a:solidFill>
            </p:spPr>
            <p:txBody>
              <a:bodyPr/>
              <a:lstStyle/>
              <a:p>
                <a:endParaRPr lang="en-US" sz="2700" dirty="0"/>
              </a:p>
            </p:txBody>
          </p:sp>
          <p:sp>
            <p:nvSpPr>
              <p:cNvPr id="24" name="TextBox 8">
                <a:extLst>
                  <a:ext uri="{FF2B5EF4-FFF2-40B4-BE49-F238E27FC236}">
                    <a16:creationId xmlns:a16="http://schemas.microsoft.com/office/drawing/2014/main" id="{2324AAC7-58B9-DADB-348C-3B1813DAAB18}"/>
                  </a:ext>
                </a:extLst>
              </p:cNvPr>
              <p:cNvSpPr txBox="1"/>
              <p:nvPr/>
            </p:nvSpPr>
            <p:spPr>
              <a:xfrm>
                <a:off x="76200" y="19050"/>
                <a:ext cx="660400" cy="717550"/>
              </a:xfrm>
              <a:prstGeom prst="rect">
                <a:avLst/>
              </a:prstGeom>
            </p:spPr>
            <p:txBody>
              <a:bodyPr lIns="36217" tIns="36217" rIns="36217" bIns="36217" rtlCol="0" anchor="ctr"/>
              <a:lstStyle/>
              <a:p>
                <a:pPr algn="ctr">
                  <a:lnSpc>
                    <a:spcPts val="3989"/>
                  </a:lnSpc>
                </a:pPr>
                <a:endParaRPr sz="2700" dirty="0"/>
              </a:p>
            </p:txBody>
          </p:sp>
        </p:grpSp>
        <p:grpSp>
          <p:nvGrpSpPr>
            <p:cNvPr id="19" name="Group 9">
              <a:extLst>
                <a:ext uri="{FF2B5EF4-FFF2-40B4-BE49-F238E27FC236}">
                  <a16:creationId xmlns:a16="http://schemas.microsoft.com/office/drawing/2014/main" id="{BAFDCEE9-CB86-4151-D483-36A5A710BE13}"/>
                </a:ext>
              </a:extLst>
            </p:cNvPr>
            <p:cNvGrpSpPr/>
            <p:nvPr/>
          </p:nvGrpSpPr>
          <p:grpSpPr>
            <a:xfrm>
              <a:off x="1610776" y="2027121"/>
              <a:ext cx="5498713" cy="5498713"/>
              <a:chOff x="0" y="0"/>
              <a:chExt cx="812800" cy="812800"/>
            </a:xfrm>
          </p:grpSpPr>
          <p:sp>
            <p:nvSpPr>
              <p:cNvPr id="21" name="Freeform 10">
                <a:extLst>
                  <a:ext uri="{FF2B5EF4-FFF2-40B4-BE49-F238E27FC236}">
                    <a16:creationId xmlns:a16="http://schemas.microsoft.com/office/drawing/2014/main" id="{F53F3C9F-1F3B-FFC2-640A-7398A8A9145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9525" cap="sq">
                <a:solidFill>
                  <a:srgbClr val="EFC04C"/>
                </a:solidFill>
                <a:prstDash val="solid"/>
                <a:miter/>
              </a:ln>
            </p:spPr>
            <p:txBody>
              <a:bodyPr/>
              <a:lstStyle/>
              <a:p>
                <a:endParaRPr lang="en-US" sz="2700" dirty="0"/>
              </a:p>
            </p:txBody>
          </p:sp>
          <p:sp>
            <p:nvSpPr>
              <p:cNvPr id="22" name="TextBox 11">
                <a:extLst>
                  <a:ext uri="{FF2B5EF4-FFF2-40B4-BE49-F238E27FC236}">
                    <a16:creationId xmlns:a16="http://schemas.microsoft.com/office/drawing/2014/main" id="{AD0899DC-66F5-3973-4E90-E4C8DDBA0207}"/>
                  </a:ext>
                </a:extLst>
              </p:cNvPr>
              <p:cNvSpPr txBox="1"/>
              <p:nvPr/>
            </p:nvSpPr>
            <p:spPr>
              <a:xfrm>
                <a:off x="76200" y="19050"/>
                <a:ext cx="660400" cy="717550"/>
              </a:xfrm>
              <a:prstGeom prst="rect">
                <a:avLst/>
              </a:prstGeom>
            </p:spPr>
            <p:txBody>
              <a:bodyPr lIns="36217" tIns="36217" rIns="36217" bIns="36217" rtlCol="0" anchor="ctr"/>
              <a:lstStyle/>
              <a:p>
                <a:pPr algn="ctr">
                  <a:lnSpc>
                    <a:spcPts val="3989"/>
                  </a:lnSpc>
                </a:pPr>
                <a:endParaRPr sz="2700" dirty="0"/>
              </a:p>
            </p:txBody>
          </p:sp>
        </p:grpSp>
        <p:sp>
          <p:nvSpPr>
            <p:cNvPr id="20" name="TextBox 12">
              <a:extLst>
                <a:ext uri="{FF2B5EF4-FFF2-40B4-BE49-F238E27FC236}">
                  <a16:creationId xmlns:a16="http://schemas.microsoft.com/office/drawing/2014/main" id="{D1C805DE-19CA-6BA3-5EF6-C9DE9963435A}"/>
                </a:ext>
              </a:extLst>
            </p:cNvPr>
            <p:cNvSpPr txBox="1"/>
            <p:nvPr/>
          </p:nvSpPr>
          <p:spPr>
            <a:xfrm>
              <a:off x="1782794" y="3600745"/>
              <a:ext cx="5154670" cy="2805597"/>
            </a:xfrm>
            <a:prstGeom prst="rect">
              <a:avLst/>
            </a:prstGeom>
          </p:spPr>
          <p:txBody>
            <a:bodyPr lIns="0" tIns="0" rIns="0" bIns="0" rtlCol="0" anchor="t">
              <a:spAutoFit/>
            </a:bodyPr>
            <a:lstStyle/>
            <a:p>
              <a:pPr algn="ctr">
                <a:lnSpc>
                  <a:spcPts val="6911"/>
                </a:lnSpc>
                <a:spcBef>
                  <a:spcPct val="0"/>
                </a:spcBef>
              </a:pPr>
              <a:r>
                <a:rPr lang="en-US" sz="3600" b="1" dirty="0">
                  <a:solidFill>
                    <a:schemeClr val="bg1"/>
                  </a:solidFill>
                  <a:latin typeface="Aptos" panose="020B0004020202020204" pitchFamily="34" charset="0"/>
                </a:rPr>
                <a:t>Fit image of speaker into yellow outlined circle</a:t>
              </a:r>
            </a:p>
          </p:txBody>
        </p:sp>
      </p:grpSp>
      <p:sp>
        <p:nvSpPr>
          <p:cNvPr id="31" name="Content Placeholder 3">
            <a:extLst>
              <a:ext uri="{FF2B5EF4-FFF2-40B4-BE49-F238E27FC236}">
                <a16:creationId xmlns:a16="http://schemas.microsoft.com/office/drawing/2014/main" id="{EEE49C85-2CCE-E4BA-438A-4392FF652D07}"/>
              </a:ext>
            </a:extLst>
          </p:cNvPr>
          <p:cNvSpPr>
            <a:spLocks noGrp="1"/>
          </p:cNvSpPr>
          <p:nvPr>
            <p:ph sz="half" idx="10" hasCustomPrompt="1"/>
          </p:nvPr>
        </p:nvSpPr>
        <p:spPr>
          <a:xfrm>
            <a:off x="8546208" y="5892785"/>
            <a:ext cx="7772400" cy="882816"/>
          </a:xfrm>
        </p:spPr>
        <p:txBody>
          <a:bodyPr>
            <a:normAutofit/>
          </a:bodyPr>
          <a:lstStyle>
            <a:lvl1pPr marL="0" indent="0">
              <a:buNone/>
              <a:defRPr sz="5400" b="1"/>
            </a:lvl1pPr>
          </a:lstStyle>
          <a:p>
            <a:pPr lvl="0"/>
            <a:r>
              <a:rPr lang="en-US" dirty="0"/>
              <a:t>Title/Company</a:t>
            </a:r>
          </a:p>
        </p:txBody>
      </p:sp>
    </p:spTree>
    <p:extLst>
      <p:ext uri="{BB962C8B-B14F-4D97-AF65-F5344CB8AC3E}">
        <p14:creationId xmlns:p14="http://schemas.microsoft.com/office/powerpoint/2010/main" val="3792201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7CB4C-5C54-235E-C369-8B088C106279}"/>
              </a:ext>
            </a:extLst>
          </p:cNvPr>
          <p:cNvSpPr>
            <a:spLocks noGrp="1"/>
          </p:cNvSpPr>
          <p:nvPr>
            <p:ph type="title" hasCustomPrompt="1"/>
          </p:nvPr>
        </p:nvSpPr>
        <p:spPr>
          <a:xfrm>
            <a:off x="1257300" y="547688"/>
            <a:ext cx="15773400" cy="1988345"/>
          </a:xfrm>
        </p:spPr>
        <p:txBody>
          <a:bodyPr/>
          <a:lstStyle>
            <a:lvl1pPr algn="l">
              <a:lnSpc>
                <a:spcPts val="7500"/>
              </a:lnSpc>
              <a:defRPr/>
            </a:lvl1pPr>
          </a:lstStyle>
          <a:p>
            <a:pPr algn="l">
              <a:lnSpc>
                <a:spcPts val="5000"/>
              </a:lnSpc>
            </a:pPr>
            <a:r>
              <a:rPr lang="en-US" sz="6600" b="1" dirty="0">
                <a:solidFill>
                  <a:srgbClr val="233746"/>
                </a:solidFill>
                <a:latin typeface="Aptos" panose="020B0004020202020204" pitchFamily="34" charset="0"/>
              </a:rPr>
              <a:t>Three content layout – add text OR add image(s) into the shadowed box(es)</a:t>
            </a:r>
          </a:p>
        </p:txBody>
      </p:sp>
      <p:sp>
        <p:nvSpPr>
          <p:cNvPr id="3" name="Content Placeholder 2">
            <a:extLst>
              <a:ext uri="{FF2B5EF4-FFF2-40B4-BE49-F238E27FC236}">
                <a16:creationId xmlns:a16="http://schemas.microsoft.com/office/drawing/2014/main" id="{346E7873-A24A-D81D-7F3F-E2B397757206}"/>
              </a:ext>
            </a:extLst>
          </p:cNvPr>
          <p:cNvSpPr>
            <a:spLocks noGrp="1"/>
          </p:cNvSpPr>
          <p:nvPr>
            <p:ph sz="half" idx="1"/>
          </p:nvPr>
        </p:nvSpPr>
        <p:spPr>
          <a:xfrm>
            <a:off x="326579" y="3222882"/>
            <a:ext cx="5502728" cy="4922880"/>
          </a:xfrm>
          <a:solidFill>
            <a:schemeClr val="bg1">
              <a:lumMod val="85000"/>
            </a:schemeClr>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F33F32AA-B35B-F042-0544-79ECB80C2E0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
        <p:nvSpPr>
          <p:cNvPr id="5" name="AutoShape 4">
            <a:extLst>
              <a:ext uri="{FF2B5EF4-FFF2-40B4-BE49-F238E27FC236}">
                <a16:creationId xmlns:a16="http://schemas.microsoft.com/office/drawing/2014/main" id="{6B0A4F9D-8500-6552-CB55-0BA210243C80}"/>
              </a:ext>
            </a:extLst>
          </p:cNvPr>
          <p:cNvSpPr/>
          <p:nvPr/>
        </p:nvSpPr>
        <p:spPr>
          <a:xfrm>
            <a:off x="1257299" y="2727659"/>
            <a:ext cx="15773399" cy="40035"/>
          </a:xfrm>
          <a:prstGeom prst="line">
            <a:avLst/>
          </a:prstGeom>
          <a:ln w="19050" cap="flat">
            <a:solidFill>
              <a:srgbClr val="EFC04C"/>
            </a:solidFill>
            <a:prstDash val="solid"/>
            <a:headEnd type="none" w="sm" len="sm"/>
            <a:tailEnd type="none" w="sm" len="sm"/>
          </a:ln>
        </p:spPr>
        <p:txBody>
          <a:bodyPr/>
          <a:lstStyle/>
          <a:p>
            <a:endParaRPr lang="en-US" sz="2700" dirty="0"/>
          </a:p>
        </p:txBody>
      </p:sp>
      <p:sp>
        <p:nvSpPr>
          <p:cNvPr id="8" name="Content Placeholder 2">
            <a:extLst>
              <a:ext uri="{FF2B5EF4-FFF2-40B4-BE49-F238E27FC236}">
                <a16:creationId xmlns:a16="http://schemas.microsoft.com/office/drawing/2014/main" id="{5425168F-CC40-E27B-66C5-467439BF7FA0}"/>
              </a:ext>
            </a:extLst>
          </p:cNvPr>
          <p:cNvSpPr>
            <a:spLocks noGrp="1"/>
          </p:cNvSpPr>
          <p:nvPr>
            <p:ph sz="half" idx="10"/>
          </p:nvPr>
        </p:nvSpPr>
        <p:spPr>
          <a:xfrm>
            <a:off x="6392633" y="3222882"/>
            <a:ext cx="5502728" cy="4922880"/>
          </a:xfrm>
          <a:solidFill>
            <a:schemeClr val="bg1">
              <a:lumMod val="85000"/>
            </a:schemeClr>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520DEB1E-56F6-94AD-5255-05D10183A898}"/>
              </a:ext>
            </a:extLst>
          </p:cNvPr>
          <p:cNvSpPr>
            <a:spLocks noGrp="1"/>
          </p:cNvSpPr>
          <p:nvPr>
            <p:ph sz="half" idx="11"/>
          </p:nvPr>
        </p:nvSpPr>
        <p:spPr>
          <a:xfrm>
            <a:off x="12458695" y="3223932"/>
            <a:ext cx="5502728" cy="4922880"/>
          </a:xfrm>
          <a:solidFill>
            <a:schemeClr val="bg1">
              <a:lumMod val="85000"/>
            </a:schemeClr>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333399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C5C75-DC3F-A8AD-DF34-A77084A3769C}"/>
              </a:ext>
            </a:extLst>
          </p:cNvPr>
          <p:cNvSpPr>
            <a:spLocks noGrp="1"/>
          </p:cNvSpPr>
          <p:nvPr>
            <p:ph type="title" hasCustomPrompt="1"/>
          </p:nvPr>
        </p:nvSpPr>
        <p:spPr>
          <a:xfrm>
            <a:off x="1259682" y="547688"/>
            <a:ext cx="15773400" cy="1259372"/>
          </a:xfrm>
        </p:spPr>
        <p:txBody>
          <a:bodyPr/>
          <a:lstStyle>
            <a:lvl1pPr algn="l">
              <a:lnSpc>
                <a:spcPts val="7500"/>
              </a:lnSpc>
              <a:defRPr/>
            </a:lvl1pPr>
          </a:lstStyle>
          <a:p>
            <a:pPr algn="l">
              <a:lnSpc>
                <a:spcPts val="5000"/>
              </a:lnSpc>
            </a:pPr>
            <a:r>
              <a:rPr lang="en-US" sz="6600" b="1" dirty="0">
                <a:solidFill>
                  <a:srgbClr val="233746"/>
                </a:solidFill>
                <a:latin typeface="Aptos" panose="020B0004020202020204" pitchFamily="34" charset="0"/>
              </a:rPr>
              <a:t>Comparison layout- headings and content area</a:t>
            </a:r>
          </a:p>
        </p:txBody>
      </p:sp>
      <p:sp>
        <p:nvSpPr>
          <p:cNvPr id="3" name="Text Placeholder 2">
            <a:extLst>
              <a:ext uri="{FF2B5EF4-FFF2-40B4-BE49-F238E27FC236}">
                <a16:creationId xmlns:a16="http://schemas.microsoft.com/office/drawing/2014/main" id="{0F604D61-881E-3F30-611C-5F24D94C63B5}"/>
              </a:ext>
            </a:extLst>
          </p:cNvPr>
          <p:cNvSpPr>
            <a:spLocks noGrp="1"/>
          </p:cNvSpPr>
          <p:nvPr>
            <p:ph type="body" idx="1"/>
          </p:nvPr>
        </p:nvSpPr>
        <p:spPr>
          <a:xfrm>
            <a:off x="1259683" y="2521745"/>
            <a:ext cx="7736681" cy="1235868"/>
          </a:xfrm>
          <a:solidFill>
            <a:schemeClr val="bg1">
              <a:lumMod val="95000"/>
            </a:schemeClr>
          </a:solidFill>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77FEB74D-A83B-F5AD-701D-B73863B50142}"/>
              </a:ext>
            </a:extLst>
          </p:cNvPr>
          <p:cNvSpPr>
            <a:spLocks noGrp="1"/>
          </p:cNvSpPr>
          <p:nvPr>
            <p:ph sz="half" idx="2"/>
          </p:nvPr>
        </p:nvSpPr>
        <p:spPr>
          <a:xfrm>
            <a:off x="1259683" y="3757613"/>
            <a:ext cx="7736681" cy="5526882"/>
          </a:xfrm>
          <a:solidFill>
            <a:schemeClr val="bg1">
              <a:lumMod val="95000"/>
            </a:schemeClr>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E8832F88-71CE-2BF0-8745-56E06EE871B9}"/>
              </a:ext>
            </a:extLst>
          </p:cNvPr>
          <p:cNvSpPr>
            <a:spLocks noGrp="1"/>
          </p:cNvSpPr>
          <p:nvPr>
            <p:ph type="body" sz="quarter" idx="3"/>
          </p:nvPr>
        </p:nvSpPr>
        <p:spPr>
          <a:xfrm>
            <a:off x="9258300" y="2521745"/>
            <a:ext cx="7774782" cy="1235868"/>
          </a:xfrm>
          <a:solidFill>
            <a:schemeClr val="bg1">
              <a:lumMod val="95000"/>
            </a:schemeClr>
          </a:solidFill>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61A19180-D415-720E-20E1-936527975FFF}"/>
              </a:ext>
            </a:extLst>
          </p:cNvPr>
          <p:cNvSpPr>
            <a:spLocks noGrp="1"/>
          </p:cNvSpPr>
          <p:nvPr>
            <p:ph sz="quarter" idx="4"/>
          </p:nvPr>
        </p:nvSpPr>
        <p:spPr>
          <a:xfrm>
            <a:off x="9258300" y="3757613"/>
            <a:ext cx="7774782" cy="5526882"/>
          </a:xfrm>
          <a:solidFill>
            <a:schemeClr val="bg1">
              <a:lumMod val="95000"/>
            </a:schemeClr>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1" name="Picture 10">
            <a:extLst>
              <a:ext uri="{FF2B5EF4-FFF2-40B4-BE49-F238E27FC236}">
                <a16:creationId xmlns:a16="http://schemas.microsoft.com/office/drawing/2014/main" id="{F259F459-8B87-8D62-2B72-DE391841A6D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
        <p:nvSpPr>
          <p:cNvPr id="7" name="AutoShape 4">
            <a:extLst>
              <a:ext uri="{FF2B5EF4-FFF2-40B4-BE49-F238E27FC236}">
                <a16:creationId xmlns:a16="http://schemas.microsoft.com/office/drawing/2014/main" id="{A397E288-CEC8-23F4-FEDC-2A43BE3A2E34}"/>
              </a:ext>
            </a:extLst>
          </p:cNvPr>
          <p:cNvSpPr/>
          <p:nvPr/>
        </p:nvSpPr>
        <p:spPr>
          <a:xfrm>
            <a:off x="1257301" y="2144384"/>
            <a:ext cx="15773399" cy="40035"/>
          </a:xfrm>
          <a:prstGeom prst="line">
            <a:avLst/>
          </a:prstGeom>
          <a:ln w="19050" cap="flat">
            <a:solidFill>
              <a:srgbClr val="EFC04C"/>
            </a:solidFill>
            <a:prstDash val="solid"/>
            <a:headEnd type="none" w="sm" len="sm"/>
            <a:tailEnd type="none" w="sm" len="sm"/>
          </a:ln>
        </p:spPr>
        <p:txBody>
          <a:bodyPr/>
          <a:lstStyle/>
          <a:p>
            <a:endParaRPr lang="en-US" sz="2700" dirty="0"/>
          </a:p>
        </p:txBody>
      </p:sp>
    </p:spTree>
    <p:extLst>
      <p:ext uri="{BB962C8B-B14F-4D97-AF65-F5344CB8AC3E}">
        <p14:creationId xmlns:p14="http://schemas.microsoft.com/office/powerpoint/2010/main" val="2950441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CEDD5-D974-86C0-440D-091173C76610}"/>
              </a:ext>
            </a:extLst>
          </p:cNvPr>
          <p:cNvSpPr>
            <a:spLocks noGrp="1"/>
          </p:cNvSpPr>
          <p:nvPr>
            <p:ph type="title"/>
          </p:nvPr>
        </p:nvSpPr>
        <p:spPr/>
        <p:txBody>
          <a:bodyPr/>
          <a:lstStyle/>
          <a:p>
            <a:r>
              <a:rPr lang="en-US"/>
              <a:t>Click to edit Master title style</a:t>
            </a:r>
          </a:p>
        </p:txBody>
      </p:sp>
      <p:pic>
        <p:nvPicPr>
          <p:cNvPr id="7" name="Picture 6">
            <a:extLst>
              <a:ext uri="{FF2B5EF4-FFF2-40B4-BE49-F238E27FC236}">
                <a16:creationId xmlns:a16="http://schemas.microsoft.com/office/drawing/2014/main" id="{E048BE13-C7F2-C316-84E6-3B39C8E6414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Tree>
    <p:extLst>
      <p:ext uri="{BB962C8B-B14F-4D97-AF65-F5344CB8AC3E}">
        <p14:creationId xmlns:p14="http://schemas.microsoft.com/office/powerpoint/2010/main" val="2027697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EECDC14F-98C1-DE8E-BBDD-76AE39EF2385}"/>
              </a:ext>
            </a:extLst>
          </p:cNvPr>
          <p:cNvSpPr>
            <a:spLocks noChangeAspect="1"/>
          </p:cNvSpPr>
          <p:nvPr/>
        </p:nvSpPr>
        <p:spPr>
          <a:xfrm>
            <a:off x="5943463" y="1942963"/>
            <a:ext cx="6401075" cy="6401075"/>
          </a:xfrm>
          <a:custGeom>
            <a:avLst/>
            <a:gdLst/>
            <a:ahLst/>
            <a:cxnLst/>
            <a:rect l="l" t="t" r="r" b="b"/>
            <a:pathLst>
              <a:path w="6901909" h="6901909">
                <a:moveTo>
                  <a:pt x="0" y="0"/>
                </a:moveTo>
                <a:lnTo>
                  <a:pt x="6901910" y="0"/>
                </a:lnTo>
                <a:lnTo>
                  <a:pt x="6901910" y="6901910"/>
                </a:lnTo>
                <a:lnTo>
                  <a:pt x="0" y="6901910"/>
                </a:lnTo>
                <a:lnTo>
                  <a:pt x="0" y="0"/>
                </a:lnTo>
                <a:close/>
              </a:path>
            </a:pathLst>
          </a:custGeom>
          <a:blipFill>
            <a:blip r:embed="rId2"/>
            <a:stretch>
              <a:fillRect/>
            </a:stretch>
          </a:blipFill>
        </p:spPr>
        <p:txBody>
          <a:bodyPr/>
          <a:lstStyle/>
          <a:p>
            <a:endParaRPr lang="en-US" sz="2700" dirty="0"/>
          </a:p>
        </p:txBody>
      </p:sp>
    </p:spTree>
    <p:extLst>
      <p:ext uri="{BB962C8B-B14F-4D97-AF65-F5344CB8AC3E}">
        <p14:creationId xmlns:p14="http://schemas.microsoft.com/office/powerpoint/2010/main" val="37646801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CEDD5-D974-86C0-440D-091173C76610}"/>
              </a:ext>
            </a:extLst>
          </p:cNvPr>
          <p:cNvSpPr>
            <a:spLocks noGrp="1"/>
          </p:cNvSpPr>
          <p:nvPr>
            <p:ph type="title"/>
          </p:nvPr>
        </p:nvSpPr>
        <p:spPr/>
        <p:txBody>
          <a:bodyPr/>
          <a:lstStyle/>
          <a:p>
            <a:r>
              <a:rPr lang="en-US"/>
              <a:t>Click to edit Master title style</a:t>
            </a:r>
          </a:p>
        </p:txBody>
      </p:sp>
      <p:pic>
        <p:nvPicPr>
          <p:cNvPr id="7" name="Picture 6">
            <a:extLst>
              <a:ext uri="{FF2B5EF4-FFF2-40B4-BE49-F238E27FC236}">
                <a16:creationId xmlns:a16="http://schemas.microsoft.com/office/drawing/2014/main" id="{E048BE13-C7F2-C316-84E6-3B39C8E6414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Tree>
    <p:extLst>
      <p:ext uri="{BB962C8B-B14F-4D97-AF65-F5344CB8AC3E}">
        <p14:creationId xmlns:p14="http://schemas.microsoft.com/office/powerpoint/2010/main" val="1704016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Line Item section">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5A24F8-E0C0-F79E-2D18-9ED0C519D551}"/>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4" name="SCDE logo" descr="South Carolina Department of Education logo ">
            <a:extLst>
              <a:ext uri="{FF2B5EF4-FFF2-40B4-BE49-F238E27FC236}">
                <a16:creationId xmlns:a16="http://schemas.microsoft.com/office/drawing/2014/main" id="{31730557-317E-7F61-E7D8-F3F39A889C87}"/>
              </a:ext>
            </a:extLst>
          </p:cNvPr>
          <p:cNvPicPr>
            <a:picLocks noChangeAspect="1"/>
          </p:cNvPicPr>
          <p:nvPr userDrawn="1"/>
        </p:nvPicPr>
        <p:blipFill>
          <a:blip r:embed="rId3"/>
          <a:stretch>
            <a:fillRect/>
          </a:stretch>
        </p:blipFill>
        <p:spPr>
          <a:xfrm>
            <a:off x="16535400" y="8828011"/>
            <a:ext cx="1262662" cy="1254203"/>
          </a:xfrm>
          <a:prstGeom prst="rect">
            <a:avLst/>
          </a:prstGeom>
        </p:spPr>
      </p:pic>
      <p:sp>
        <p:nvSpPr>
          <p:cNvPr id="2" name="Title 1">
            <a:extLst>
              <a:ext uri="{FF2B5EF4-FFF2-40B4-BE49-F238E27FC236}">
                <a16:creationId xmlns:a16="http://schemas.microsoft.com/office/drawing/2014/main" id="{9AB525F5-194F-62C4-CDC3-1B712D0676F1}"/>
              </a:ext>
            </a:extLst>
          </p:cNvPr>
          <p:cNvSpPr>
            <a:spLocks noGrp="1"/>
          </p:cNvSpPr>
          <p:nvPr>
            <p:ph type="title" hasCustomPrompt="1"/>
          </p:nvPr>
        </p:nvSpPr>
        <p:spPr>
          <a:xfrm>
            <a:off x="914400" y="3191679"/>
            <a:ext cx="16459200" cy="1371600"/>
          </a:xfrm>
        </p:spPr>
        <p:txBody>
          <a:bodyPr>
            <a:noAutofit/>
          </a:bodyPr>
          <a:lstStyle>
            <a:lvl1pPr algn="ctr">
              <a:lnSpc>
                <a:spcPct val="100000"/>
              </a:lnSpc>
              <a:defRPr sz="8800" b="1">
                <a:solidFill>
                  <a:srgbClr val="2F3D4C"/>
                </a:solidFill>
              </a:defRPr>
            </a:lvl1pPr>
          </a:lstStyle>
          <a:p>
            <a:r>
              <a:rPr lang="en-US" dirty="0"/>
              <a:t>Agenda Item #</a:t>
            </a:r>
          </a:p>
        </p:txBody>
      </p:sp>
      <p:sp>
        <p:nvSpPr>
          <p:cNvPr id="5" name="Date Placeholder 4">
            <a:extLst>
              <a:ext uri="{FF2B5EF4-FFF2-40B4-BE49-F238E27FC236}">
                <a16:creationId xmlns:a16="http://schemas.microsoft.com/office/drawing/2014/main" id="{15D4EA1A-AFD3-FE33-791E-2576D3414096}"/>
              </a:ext>
            </a:extLst>
          </p:cNvPr>
          <p:cNvSpPr>
            <a:spLocks noGrp="1"/>
          </p:cNvSpPr>
          <p:nvPr>
            <p:ph type="dt" sz="half" idx="10"/>
          </p:nvPr>
        </p:nvSpPr>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6" name="Footer Placeholder 5">
            <a:extLst>
              <a:ext uri="{FF2B5EF4-FFF2-40B4-BE49-F238E27FC236}">
                <a16:creationId xmlns:a16="http://schemas.microsoft.com/office/drawing/2014/main" id="{88FE9CDF-4B22-2AEC-D3B4-2114FED224F7}"/>
              </a:ext>
            </a:extLst>
          </p:cNvPr>
          <p:cNvSpPr>
            <a:spLocks noGrp="1"/>
          </p:cNvSpPr>
          <p:nvPr>
            <p:ph type="ftr" sz="quarter" idx="11"/>
          </p:nvPr>
        </p:nvSpPr>
        <p:spPr/>
        <p:txBody>
          <a:bodyPr/>
          <a:lstStyle/>
          <a:p>
            <a:pPr defTabSz="1371600"/>
            <a:endParaRPr lang="en-US" dirty="0">
              <a:solidFill>
                <a:prstClr val="black">
                  <a:tint val="82000"/>
                </a:prstClr>
              </a:solidFill>
            </a:endParaRPr>
          </a:p>
        </p:txBody>
      </p:sp>
      <p:sp>
        <p:nvSpPr>
          <p:cNvPr id="7" name="Slide Number Placeholder 6">
            <a:extLst>
              <a:ext uri="{FF2B5EF4-FFF2-40B4-BE49-F238E27FC236}">
                <a16:creationId xmlns:a16="http://schemas.microsoft.com/office/drawing/2014/main" id="{C385E363-0518-8836-E86B-81440D4AE929}"/>
              </a:ext>
            </a:extLst>
          </p:cNvPr>
          <p:cNvSpPr>
            <a:spLocks noGrp="1"/>
          </p:cNvSpPr>
          <p:nvPr>
            <p:ph type="sldNum" sz="quarter" idx="12"/>
          </p:nvPr>
        </p:nvSpPr>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pic>
        <p:nvPicPr>
          <p:cNvPr id="9" name="Picture 8">
            <a:extLst>
              <a:ext uri="{FF2B5EF4-FFF2-40B4-BE49-F238E27FC236}">
                <a16:creationId xmlns:a16="http://schemas.microsoft.com/office/drawing/2014/main" id="{CCB30407-92DB-6D23-E28D-5CA457DC0021}"/>
              </a:ext>
            </a:extLst>
          </p:cNvPr>
          <p:cNvPicPr>
            <a:picLocks noChangeAspect="1"/>
          </p:cNvPicPr>
          <p:nvPr userDrawn="1"/>
        </p:nvPicPr>
        <p:blipFill>
          <a:blip r:embed="rId4"/>
          <a:stretch>
            <a:fillRect/>
          </a:stretch>
        </p:blipFill>
        <p:spPr>
          <a:xfrm>
            <a:off x="914400" y="5175315"/>
            <a:ext cx="16459200" cy="18760"/>
          </a:xfrm>
          <a:prstGeom prst="rect">
            <a:avLst/>
          </a:prstGeom>
        </p:spPr>
      </p:pic>
      <p:pic>
        <p:nvPicPr>
          <p:cNvPr id="10" name="Picture 9">
            <a:extLst>
              <a:ext uri="{FF2B5EF4-FFF2-40B4-BE49-F238E27FC236}">
                <a16:creationId xmlns:a16="http://schemas.microsoft.com/office/drawing/2014/main" id="{3C0965D2-0741-DF84-33EC-57B9545B74D8}"/>
              </a:ext>
            </a:extLst>
          </p:cNvPr>
          <p:cNvPicPr>
            <a:picLocks noChangeAspect="1"/>
          </p:cNvPicPr>
          <p:nvPr userDrawn="1"/>
        </p:nvPicPr>
        <p:blipFill>
          <a:blip r:embed="rId5"/>
          <a:stretch>
            <a:fillRect/>
          </a:stretch>
        </p:blipFill>
        <p:spPr>
          <a:xfrm>
            <a:off x="7999982" y="732042"/>
            <a:ext cx="2288036" cy="2286000"/>
          </a:xfrm>
          <a:prstGeom prst="rect">
            <a:avLst/>
          </a:prstGeom>
        </p:spPr>
      </p:pic>
      <p:sp>
        <p:nvSpPr>
          <p:cNvPr id="19" name="Text Placeholder 18">
            <a:extLst>
              <a:ext uri="{FF2B5EF4-FFF2-40B4-BE49-F238E27FC236}">
                <a16:creationId xmlns:a16="http://schemas.microsoft.com/office/drawing/2014/main" id="{EFC849E3-7EAC-09E6-DF91-24BB92C426E1}"/>
              </a:ext>
            </a:extLst>
          </p:cNvPr>
          <p:cNvSpPr>
            <a:spLocks noGrp="1"/>
          </p:cNvSpPr>
          <p:nvPr>
            <p:ph type="body" sz="quarter" idx="13"/>
          </p:nvPr>
        </p:nvSpPr>
        <p:spPr>
          <a:xfrm>
            <a:off x="2743200" y="5678334"/>
            <a:ext cx="12801600" cy="2038350"/>
          </a:xfrm>
        </p:spPr>
        <p:txBody>
          <a:bodyPr anchor="ctr">
            <a:normAutofit/>
          </a:bodyPr>
          <a:lstStyle>
            <a:lvl1pPr marL="0" indent="0" algn="ctr">
              <a:buNone/>
              <a:defRPr sz="6600" b="1">
                <a:solidFill>
                  <a:srgbClr val="2F3D4C"/>
                </a:solidFill>
              </a:defRPr>
            </a:lvl1pPr>
          </a:lstStyle>
          <a:p>
            <a:pPr lvl="0"/>
            <a:r>
              <a:rPr lang="en-US"/>
              <a:t>Click to edit Master text styles</a:t>
            </a:r>
          </a:p>
        </p:txBody>
      </p:sp>
    </p:spTree>
    <p:extLst>
      <p:ext uri="{BB962C8B-B14F-4D97-AF65-F5344CB8AC3E}">
        <p14:creationId xmlns:p14="http://schemas.microsoft.com/office/powerpoint/2010/main" val="2225948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C5C75-DC3F-A8AD-DF34-A77084A3769C}"/>
              </a:ext>
            </a:extLst>
          </p:cNvPr>
          <p:cNvSpPr>
            <a:spLocks noGrp="1"/>
          </p:cNvSpPr>
          <p:nvPr>
            <p:ph type="title"/>
          </p:nvPr>
        </p:nvSpPr>
        <p:spPr>
          <a:xfrm>
            <a:off x="1259682" y="547688"/>
            <a:ext cx="15773400" cy="1988345"/>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F604D61-881E-3F30-611C-5F24D94C63B5}"/>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77FEB74D-A83B-F5AD-701D-B73863B50142}"/>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832F88-71CE-2BF0-8745-56E06EE871B9}"/>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61A19180-D415-720E-20E1-936527975FFF}"/>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F259F459-8B87-8D62-2B72-DE391841A6D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Tree>
    <p:extLst>
      <p:ext uri="{BB962C8B-B14F-4D97-AF65-F5344CB8AC3E}">
        <p14:creationId xmlns:p14="http://schemas.microsoft.com/office/powerpoint/2010/main" val="7170875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B26F58B-69BE-D6A9-FBFC-F264A79397D2}"/>
              </a:ext>
            </a:extLst>
          </p:cNvPr>
          <p:cNvPicPr>
            <a:picLocks noChangeAspect="1"/>
          </p:cNvPicPr>
          <p:nvPr/>
        </p:nvPicPr>
        <p:blipFill>
          <a:blip r:embed="rId2"/>
          <a:stretch>
            <a:fillRect/>
          </a:stretch>
        </p:blipFill>
        <p:spPr>
          <a:xfrm>
            <a:off x="7852041" y="953234"/>
            <a:ext cx="9507735" cy="7862481"/>
          </a:xfrm>
          <a:prstGeom prst="rect">
            <a:avLst/>
          </a:prstGeom>
        </p:spPr>
      </p:pic>
      <p:sp>
        <p:nvSpPr>
          <p:cNvPr id="3" name="Picture Placeholder 2">
            <a:extLst>
              <a:ext uri="{FF2B5EF4-FFF2-40B4-BE49-F238E27FC236}">
                <a16:creationId xmlns:a16="http://schemas.microsoft.com/office/drawing/2014/main" id="{52219ACD-27F3-64E6-05DB-7622C4C8892A}"/>
              </a:ext>
            </a:extLst>
          </p:cNvPr>
          <p:cNvSpPr>
            <a:spLocks noGrp="1"/>
          </p:cNvSpPr>
          <p:nvPr>
            <p:ph type="pic" idx="1" hasCustomPrompt="1"/>
          </p:nvPr>
        </p:nvSpPr>
        <p:spPr>
          <a:xfrm>
            <a:off x="7852041" y="953234"/>
            <a:ext cx="9507735" cy="7862481"/>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marL="0" marR="0" lvl="0" indent="0" algn="l" defTabSz="1371600" rtl="0" eaLnBrk="1" fontAlgn="auto" latinLnBrk="0" hangingPunct="1">
              <a:lnSpc>
                <a:spcPct val="90000"/>
              </a:lnSpc>
              <a:spcBef>
                <a:spcPts val="1500"/>
              </a:spcBef>
              <a:spcAft>
                <a:spcPts val="0"/>
              </a:spcAft>
              <a:buClrTx/>
              <a:buSzTx/>
              <a:buFont typeface="Arial" panose="020B0604020202020204" pitchFamily="34" charset="0"/>
              <a:buNone/>
              <a:tabLst/>
              <a:defRPr/>
            </a:pPr>
            <a:r>
              <a:rPr lang="en-US" sz="4800" b="1" dirty="0">
                <a:solidFill>
                  <a:srgbClr val="233746"/>
                </a:solidFill>
                <a:latin typeface="Aptos" panose="020B0004020202020204" pitchFamily="34" charset="0"/>
              </a:rPr>
              <a:t>Insert and format picture to fit allotted box frame</a:t>
            </a:r>
          </a:p>
        </p:txBody>
      </p:sp>
      <p:pic>
        <p:nvPicPr>
          <p:cNvPr id="9" name="Picture 8">
            <a:extLst>
              <a:ext uri="{FF2B5EF4-FFF2-40B4-BE49-F238E27FC236}">
                <a16:creationId xmlns:a16="http://schemas.microsoft.com/office/drawing/2014/main" id="{E51740FF-5A31-CD39-5883-DDC7FD7690B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8558730"/>
            <a:ext cx="18288000" cy="1440450"/>
          </a:xfrm>
          <a:prstGeom prst="rect">
            <a:avLst/>
          </a:prstGeom>
        </p:spPr>
      </p:pic>
      <p:sp>
        <p:nvSpPr>
          <p:cNvPr id="5" name="Title 1">
            <a:extLst>
              <a:ext uri="{FF2B5EF4-FFF2-40B4-BE49-F238E27FC236}">
                <a16:creationId xmlns:a16="http://schemas.microsoft.com/office/drawing/2014/main" id="{A1A98287-CD0C-FBB1-EBF3-12385131FB38}"/>
              </a:ext>
            </a:extLst>
          </p:cNvPr>
          <p:cNvSpPr>
            <a:spLocks noGrp="1"/>
          </p:cNvSpPr>
          <p:nvPr>
            <p:ph type="title" hasCustomPrompt="1"/>
          </p:nvPr>
        </p:nvSpPr>
        <p:spPr>
          <a:xfrm>
            <a:off x="1259683" y="953233"/>
            <a:ext cx="5898356" cy="2132867"/>
          </a:xfrm>
        </p:spPr>
        <p:txBody>
          <a:bodyPr anchor="b">
            <a:normAutofit/>
          </a:bodyPr>
          <a:lstStyle>
            <a:lvl1pPr>
              <a:defRPr sz="6000" b="1"/>
            </a:lvl1pPr>
          </a:lstStyle>
          <a:p>
            <a:r>
              <a:rPr lang="en-US" dirty="0"/>
              <a:t>Picture with caption layout</a:t>
            </a:r>
          </a:p>
        </p:txBody>
      </p:sp>
      <p:sp>
        <p:nvSpPr>
          <p:cNvPr id="6" name="AutoShape 10">
            <a:extLst>
              <a:ext uri="{FF2B5EF4-FFF2-40B4-BE49-F238E27FC236}">
                <a16:creationId xmlns:a16="http://schemas.microsoft.com/office/drawing/2014/main" id="{5528FFA3-04B9-871C-A64C-33F0A05D26CF}"/>
              </a:ext>
            </a:extLst>
          </p:cNvPr>
          <p:cNvSpPr/>
          <p:nvPr/>
        </p:nvSpPr>
        <p:spPr>
          <a:xfrm>
            <a:off x="1259683" y="3411125"/>
            <a:ext cx="5898356" cy="66860"/>
          </a:xfrm>
          <a:prstGeom prst="line">
            <a:avLst/>
          </a:prstGeom>
          <a:ln w="19050" cap="flat">
            <a:solidFill>
              <a:srgbClr val="EFC04C"/>
            </a:solidFill>
            <a:prstDash val="solid"/>
            <a:headEnd type="none" w="sm" len="sm"/>
            <a:tailEnd type="none" w="sm" len="sm"/>
          </a:ln>
        </p:spPr>
        <p:txBody>
          <a:bodyPr/>
          <a:lstStyle/>
          <a:p>
            <a:endParaRPr lang="en-US" sz="2700" dirty="0"/>
          </a:p>
        </p:txBody>
      </p:sp>
      <p:sp>
        <p:nvSpPr>
          <p:cNvPr id="7" name="Content Placeholder 7">
            <a:extLst>
              <a:ext uri="{FF2B5EF4-FFF2-40B4-BE49-F238E27FC236}">
                <a16:creationId xmlns:a16="http://schemas.microsoft.com/office/drawing/2014/main" id="{FBCF7492-2570-FA39-8781-9478B5E5140B}"/>
              </a:ext>
            </a:extLst>
          </p:cNvPr>
          <p:cNvSpPr>
            <a:spLocks noGrp="1"/>
          </p:cNvSpPr>
          <p:nvPr>
            <p:ph sz="quarter" idx="10"/>
          </p:nvPr>
        </p:nvSpPr>
        <p:spPr>
          <a:xfrm>
            <a:off x="1259683" y="3802857"/>
            <a:ext cx="5898356" cy="4988718"/>
          </a:xfrm>
          <a:solidFill>
            <a:schemeClr val="bg1">
              <a:lumMod val="95000"/>
            </a:schemeClr>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853965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1C141-DFA3-648E-44A8-065AEAC7D0EA}"/>
              </a:ext>
            </a:extLst>
          </p:cNvPr>
          <p:cNvSpPr>
            <a:spLocks noGrp="1"/>
          </p:cNvSpPr>
          <p:nvPr>
            <p:ph type="title" hasCustomPrompt="1"/>
          </p:nvPr>
        </p:nvSpPr>
        <p:spPr>
          <a:xfrm>
            <a:off x="1259683" y="685800"/>
            <a:ext cx="5898356" cy="2400300"/>
          </a:xfrm>
        </p:spPr>
        <p:txBody>
          <a:bodyPr anchor="b">
            <a:normAutofit/>
          </a:bodyPr>
          <a:lstStyle>
            <a:lvl1pPr>
              <a:defRPr sz="5400" b="1"/>
            </a:lvl1pPr>
          </a:lstStyle>
          <a:p>
            <a:r>
              <a:rPr lang="en-US" dirty="0"/>
              <a:t>Content with caption layout</a:t>
            </a:r>
          </a:p>
        </p:txBody>
      </p:sp>
      <p:sp>
        <p:nvSpPr>
          <p:cNvPr id="3" name="Content Placeholder 2">
            <a:extLst>
              <a:ext uri="{FF2B5EF4-FFF2-40B4-BE49-F238E27FC236}">
                <a16:creationId xmlns:a16="http://schemas.microsoft.com/office/drawing/2014/main" id="{902D71E6-0B75-6C41-5ED2-53BF73021917}"/>
              </a:ext>
            </a:extLst>
          </p:cNvPr>
          <p:cNvSpPr>
            <a:spLocks noGrp="1"/>
          </p:cNvSpPr>
          <p:nvPr>
            <p:ph idx="1"/>
          </p:nvPr>
        </p:nvSpPr>
        <p:spPr>
          <a:xfrm>
            <a:off x="7770018" y="721859"/>
            <a:ext cx="9258300" cy="8069717"/>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8750DF1C-23BC-C5AB-39C1-92AC30A52A8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
        <p:nvSpPr>
          <p:cNvPr id="6" name="AutoShape 10">
            <a:extLst>
              <a:ext uri="{FF2B5EF4-FFF2-40B4-BE49-F238E27FC236}">
                <a16:creationId xmlns:a16="http://schemas.microsoft.com/office/drawing/2014/main" id="{EC4EEF4A-6556-B42D-FB87-397B86C7041A}"/>
              </a:ext>
            </a:extLst>
          </p:cNvPr>
          <p:cNvSpPr/>
          <p:nvPr/>
        </p:nvSpPr>
        <p:spPr>
          <a:xfrm>
            <a:off x="1259683" y="3411125"/>
            <a:ext cx="5898356" cy="66860"/>
          </a:xfrm>
          <a:prstGeom prst="line">
            <a:avLst/>
          </a:prstGeom>
          <a:ln w="19050" cap="flat">
            <a:solidFill>
              <a:srgbClr val="EFC04C"/>
            </a:solidFill>
            <a:prstDash val="solid"/>
            <a:headEnd type="none" w="sm" len="sm"/>
            <a:tailEnd type="none" w="sm" len="sm"/>
          </a:ln>
        </p:spPr>
        <p:txBody>
          <a:bodyPr/>
          <a:lstStyle/>
          <a:p>
            <a:endParaRPr lang="en-US" sz="2700" dirty="0"/>
          </a:p>
        </p:txBody>
      </p:sp>
      <p:sp>
        <p:nvSpPr>
          <p:cNvPr id="8" name="Content Placeholder 7">
            <a:extLst>
              <a:ext uri="{FF2B5EF4-FFF2-40B4-BE49-F238E27FC236}">
                <a16:creationId xmlns:a16="http://schemas.microsoft.com/office/drawing/2014/main" id="{C9278560-BB76-828C-ED36-4F49AA33943F}"/>
              </a:ext>
            </a:extLst>
          </p:cNvPr>
          <p:cNvSpPr>
            <a:spLocks noGrp="1"/>
          </p:cNvSpPr>
          <p:nvPr>
            <p:ph sz="quarter" idx="10"/>
          </p:nvPr>
        </p:nvSpPr>
        <p:spPr>
          <a:xfrm>
            <a:off x="1259683" y="3802857"/>
            <a:ext cx="5898356" cy="4988718"/>
          </a:xfrm>
          <a:solidFill>
            <a:schemeClr val="bg1">
              <a:lumMod val="95000"/>
            </a:schemeClr>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82190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C5C75-DC3F-A8AD-DF34-A77084A3769C}"/>
              </a:ext>
            </a:extLst>
          </p:cNvPr>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604D61-881E-3F30-611C-5F24D94C63B5}"/>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77FEB74D-A83B-F5AD-701D-B73863B50142}"/>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832F88-71CE-2BF0-8745-56E06EE871B9}"/>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61A19180-D415-720E-20E1-936527975FFF}"/>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F259F459-8B87-8D62-2B72-DE391841A6D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Tree>
    <p:extLst>
      <p:ext uri="{BB962C8B-B14F-4D97-AF65-F5344CB8AC3E}">
        <p14:creationId xmlns:p14="http://schemas.microsoft.com/office/powerpoint/2010/main" val="27453072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23EBC-2657-8A1C-396A-2E5AECF1D23F}"/>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52219ACD-27F3-64E6-05DB-7622C4C8892A}"/>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dirty="0"/>
              <a:t>Click icon to add picture</a:t>
            </a:r>
          </a:p>
        </p:txBody>
      </p:sp>
      <p:sp>
        <p:nvSpPr>
          <p:cNvPr id="4" name="Text Placeholder 3">
            <a:extLst>
              <a:ext uri="{FF2B5EF4-FFF2-40B4-BE49-F238E27FC236}">
                <a16:creationId xmlns:a16="http://schemas.microsoft.com/office/drawing/2014/main" id="{64343219-C5B2-F28B-B5CF-41F78358CB5D}"/>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pic>
        <p:nvPicPr>
          <p:cNvPr id="9" name="Picture 8">
            <a:extLst>
              <a:ext uri="{FF2B5EF4-FFF2-40B4-BE49-F238E27FC236}">
                <a16:creationId xmlns:a16="http://schemas.microsoft.com/office/drawing/2014/main" id="{E51740FF-5A31-CD39-5883-DDC7FD7690B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Tree>
    <p:extLst>
      <p:ext uri="{BB962C8B-B14F-4D97-AF65-F5344CB8AC3E}">
        <p14:creationId xmlns:p14="http://schemas.microsoft.com/office/powerpoint/2010/main" val="18892161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5E3BB-DF69-96ED-7BBE-CE27157DD2E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D8C49CC-FF8D-ED55-76CC-62FF94164AE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5F480D88-3BF0-0846-FC26-4E528A85DD8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Tree>
    <p:extLst>
      <p:ext uri="{BB962C8B-B14F-4D97-AF65-F5344CB8AC3E}">
        <p14:creationId xmlns:p14="http://schemas.microsoft.com/office/powerpoint/2010/main" val="34206204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673C5F1-340E-B23B-6102-743BA91A9457}"/>
              </a:ext>
            </a:extLst>
          </p:cNvPr>
          <p:cNvSpPr>
            <a:spLocks noGrp="1"/>
          </p:cNvSpPr>
          <p:nvPr>
            <p:ph type="title" orient="vert"/>
          </p:nvPr>
        </p:nvSpPr>
        <p:spPr>
          <a:xfrm>
            <a:off x="13087350" y="547688"/>
            <a:ext cx="3943350" cy="871775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588816-D2AE-5F69-103F-5180C5C625E1}"/>
              </a:ext>
            </a:extLst>
          </p:cNvPr>
          <p:cNvSpPr>
            <a:spLocks noGrp="1"/>
          </p:cNvSpPr>
          <p:nvPr>
            <p:ph type="body" orient="vert" idx="1"/>
          </p:nvPr>
        </p:nvSpPr>
        <p:spPr>
          <a:xfrm>
            <a:off x="1257300"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64C4C9F5-3169-DAC1-7B71-77790275A4A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8558730"/>
            <a:ext cx="18288000" cy="1440450"/>
          </a:xfrm>
          <a:prstGeom prst="rect">
            <a:avLst/>
          </a:prstGeom>
        </p:spPr>
      </p:pic>
    </p:spTree>
    <p:extLst>
      <p:ext uri="{BB962C8B-B14F-4D97-AF65-F5344CB8AC3E}">
        <p14:creationId xmlns:p14="http://schemas.microsoft.com/office/powerpoint/2010/main" val="3283170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with footer">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FAF36B-71EF-8668-0205-E9B7A2C7977D}"/>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5" name="SCDE logo" descr="South Carolina Department of Education logo ">
            <a:extLst>
              <a:ext uri="{FF2B5EF4-FFF2-40B4-BE49-F238E27FC236}">
                <a16:creationId xmlns:a16="http://schemas.microsoft.com/office/drawing/2014/main" id="{839810B2-5569-3CA0-F47E-B2FBA860036B}"/>
              </a:ext>
            </a:extLst>
          </p:cNvPr>
          <p:cNvPicPr>
            <a:picLocks noChangeAspect="1"/>
          </p:cNvPicPr>
          <p:nvPr userDrawn="1"/>
        </p:nvPicPr>
        <p:blipFill>
          <a:blip r:embed="rId3"/>
          <a:stretch>
            <a:fillRect/>
          </a:stretch>
        </p:blipFill>
        <p:spPr>
          <a:xfrm>
            <a:off x="16535400" y="8828011"/>
            <a:ext cx="1262662" cy="1254203"/>
          </a:xfrm>
          <a:prstGeom prst="rect">
            <a:avLst/>
          </a:prstGeom>
        </p:spPr>
      </p:pic>
      <p:sp>
        <p:nvSpPr>
          <p:cNvPr id="2" name="Title 1">
            <a:extLst>
              <a:ext uri="{FF2B5EF4-FFF2-40B4-BE49-F238E27FC236}">
                <a16:creationId xmlns:a16="http://schemas.microsoft.com/office/drawing/2014/main" id="{CEE9C326-20CD-2338-7DAE-5921736FF25C}"/>
              </a:ext>
            </a:extLst>
          </p:cNvPr>
          <p:cNvSpPr>
            <a:spLocks noGrp="1"/>
          </p:cNvSpPr>
          <p:nvPr>
            <p:ph type="title" hasCustomPrompt="1"/>
          </p:nvPr>
        </p:nvSpPr>
        <p:spPr>
          <a:xfrm>
            <a:off x="918972" y="547687"/>
            <a:ext cx="16450056" cy="1097280"/>
          </a:xfrm>
        </p:spPr>
        <p:txBody>
          <a:bodyPr anchor="t">
            <a:normAutofit/>
          </a:bodyPr>
          <a:lstStyle>
            <a:lvl1pPr>
              <a:lnSpc>
                <a:spcPct val="100000"/>
              </a:lnSpc>
              <a:defRPr sz="5000" b="1">
                <a:solidFill>
                  <a:srgbClr val="2F3D4C"/>
                </a:solidFill>
              </a:defRPr>
            </a:lvl1pPr>
          </a:lstStyle>
          <a:p>
            <a:r>
              <a:rPr lang="en-US" dirty="0"/>
              <a:t>Title and Content slide with footer</a:t>
            </a:r>
          </a:p>
        </p:txBody>
      </p:sp>
      <p:sp>
        <p:nvSpPr>
          <p:cNvPr id="9" name="Slide Number Placeholder 5">
            <a:extLst>
              <a:ext uri="{FF2B5EF4-FFF2-40B4-BE49-F238E27FC236}">
                <a16:creationId xmlns:a16="http://schemas.microsoft.com/office/drawing/2014/main" id="{9F54ED28-D286-7266-381B-E6160C2783E1}"/>
              </a:ext>
            </a:extLst>
          </p:cNvPr>
          <p:cNvSpPr>
            <a:spLocks noGrp="1"/>
          </p:cNvSpPr>
          <p:nvPr>
            <p:ph type="sldNum" sz="quarter" idx="12"/>
          </p:nvPr>
        </p:nvSpPr>
        <p:spPr>
          <a:xfrm>
            <a:off x="12254103" y="9527291"/>
            <a:ext cx="4114800" cy="547688"/>
          </a:xfrm>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
        <p:nvSpPr>
          <p:cNvPr id="10" name="Date Placeholder 3">
            <a:extLst>
              <a:ext uri="{FF2B5EF4-FFF2-40B4-BE49-F238E27FC236}">
                <a16:creationId xmlns:a16="http://schemas.microsoft.com/office/drawing/2014/main" id="{AA4B8B91-BF75-FDBF-25DD-4B5B55DA0E9F}"/>
              </a:ext>
            </a:extLst>
          </p:cNvPr>
          <p:cNvSpPr>
            <a:spLocks noGrp="1"/>
          </p:cNvSpPr>
          <p:nvPr>
            <p:ph type="dt" sz="half" idx="10"/>
          </p:nvPr>
        </p:nvSpPr>
        <p:spPr>
          <a:xfrm>
            <a:off x="918972" y="9534526"/>
            <a:ext cx="4114800" cy="547688"/>
          </a:xfrm>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12" name="Content Placeholder 2">
            <a:extLst>
              <a:ext uri="{FF2B5EF4-FFF2-40B4-BE49-F238E27FC236}">
                <a16:creationId xmlns:a16="http://schemas.microsoft.com/office/drawing/2014/main" id="{05AAA586-00BD-3778-D3B0-1DF439C8D793}"/>
              </a:ext>
            </a:extLst>
          </p:cNvPr>
          <p:cNvSpPr>
            <a:spLocks noGrp="1"/>
          </p:cNvSpPr>
          <p:nvPr>
            <p:ph idx="1"/>
          </p:nvPr>
        </p:nvSpPr>
        <p:spPr>
          <a:xfrm>
            <a:off x="918972" y="2175347"/>
            <a:ext cx="16450056" cy="5975668"/>
          </a:xfrm>
        </p:spPr>
        <p:txBody>
          <a:bodyPr>
            <a:normAutofit/>
          </a:bodyPr>
          <a:lstStyle>
            <a:lvl1pPr marL="0" indent="0">
              <a:buNone/>
              <a:defRPr sz="2800">
                <a:solidFill>
                  <a:srgbClr val="2F3D4C"/>
                </a:solidFill>
              </a:defRPr>
            </a:lvl1pPr>
            <a:lvl2pPr>
              <a:defRPr sz="4200"/>
            </a:lvl2pPr>
            <a:lvl3pPr>
              <a:defRPr sz="3600"/>
            </a:lvl3pPr>
            <a:lvl4pPr>
              <a:defRPr sz="3000"/>
            </a:lvl4pPr>
          </a:lstStyle>
          <a:p>
            <a:pPr lvl="0"/>
            <a:r>
              <a:rPr lang="en-US"/>
              <a:t>Click to edit Master text styles</a:t>
            </a:r>
          </a:p>
        </p:txBody>
      </p:sp>
      <p:sp>
        <p:nvSpPr>
          <p:cNvPr id="13" name="Footer Placeholder 4">
            <a:extLst>
              <a:ext uri="{FF2B5EF4-FFF2-40B4-BE49-F238E27FC236}">
                <a16:creationId xmlns:a16="http://schemas.microsoft.com/office/drawing/2014/main" id="{8448CBD1-B5E6-754B-4D75-219F58E6DEA3}"/>
              </a:ext>
            </a:extLst>
          </p:cNvPr>
          <p:cNvSpPr>
            <a:spLocks noGrp="1"/>
          </p:cNvSpPr>
          <p:nvPr>
            <p:ph type="ftr" sz="quarter" idx="11"/>
          </p:nvPr>
        </p:nvSpPr>
        <p:spPr>
          <a:xfrm>
            <a:off x="5566410" y="9534526"/>
            <a:ext cx="6172200" cy="547688"/>
          </a:xfrm>
        </p:spPr>
        <p:txBody>
          <a:bodyPr/>
          <a:lstStyle/>
          <a:p>
            <a:pPr defTabSz="1371600"/>
            <a:endParaRPr lang="en-US" dirty="0">
              <a:solidFill>
                <a:prstClr val="black">
                  <a:tint val="82000"/>
                </a:prstClr>
              </a:solidFill>
            </a:endParaRPr>
          </a:p>
        </p:txBody>
      </p:sp>
      <p:pic>
        <p:nvPicPr>
          <p:cNvPr id="6" name="Picture 5">
            <a:extLst>
              <a:ext uri="{FF2B5EF4-FFF2-40B4-BE49-F238E27FC236}">
                <a16:creationId xmlns:a16="http://schemas.microsoft.com/office/drawing/2014/main" id="{06E3099C-6661-43B6-EBF5-B36CAE526212}"/>
              </a:ext>
            </a:extLst>
          </p:cNvPr>
          <p:cNvPicPr>
            <a:picLocks noChangeAspect="1"/>
          </p:cNvPicPr>
          <p:nvPr userDrawn="1"/>
        </p:nvPicPr>
        <p:blipFill>
          <a:blip r:embed="rId4"/>
          <a:stretch>
            <a:fillRect/>
          </a:stretch>
        </p:blipFill>
        <p:spPr>
          <a:xfrm>
            <a:off x="903731" y="1896138"/>
            <a:ext cx="16459200" cy="18760"/>
          </a:xfrm>
          <a:prstGeom prst="rect">
            <a:avLst/>
          </a:prstGeom>
        </p:spPr>
      </p:pic>
    </p:spTree>
    <p:extLst>
      <p:ext uri="{BB962C8B-B14F-4D97-AF65-F5344CB8AC3E}">
        <p14:creationId xmlns:p14="http://schemas.microsoft.com/office/powerpoint/2010/main" val="1686693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oter only">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FAF36B-71EF-8668-0205-E9B7A2C7977D}"/>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5" name="SCDE logo" descr="South Carolina Department of Education logo ">
            <a:extLst>
              <a:ext uri="{FF2B5EF4-FFF2-40B4-BE49-F238E27FC236}">
                <a16:creationId xmlns:a16="http://schemas.microsoft.com/office/drawing/2014/main" id="{839810B2-5569-3CA0-F47E-B2FBA860036B}"/>
              </a:ext>
            </a:extLst>
          </p:cNvPr>
          <p:cNvPicPr>
            <a:picLocks noChangeAspect="1"/>
          </p:cNvPicPr>
          <p:nvPr userDrawn="1"/>
        </p:nvPicPr>
        <p:blipFill>
          <a:blip r:embed="rId3"/>
          <a:stretch>
            <a:fillRect/>
          </a:stretch>
        </p:blipFill>
        <p:spPr>
          <a:xfrm>
            <a:off x="16535400" y="8828011"/>
            <a:ext cx="1262662" cy="1254203"/>
          </a:xfrm>
          <a:prstGeom prst="rect">
            <a:avLst/>
          </a:prstGeom>
        </p:spPr>
      </p:pic>
      <p:sp>
        <p:nvSpPr>
          <p:cNvPr id="2" name="Title 1">
            <a:extLst>
              <a:ext uri="{FF2B5EF4-FFF2-40B4-BE49-F238E27FC236}">
                <a16:creationId xmlns:a16="http://schemas.microsoft.com/office/drawing/2014/main" id="{CEE9C326-20CD-2338-7DAE-5921736FF25C}"/>
              </a:ext>
            </a:extLst>
          </p:cNvPr>
          <p:cNvSpPr>
            <a:spLocks noGrp="1"/>
          </p:cNvSpPr>
          <p:nvPr>
            <p:ph type="title" hasCustomPrompt="1"/>
          </p:nvPr>
        </p:nvSpPr>
        <p:spPr>
          <a:xfrm>
            <a:off x="918972" y="547687"/>
            <a:ext cx="16450056" cy="1097280"/>
          </a:xfrm>
        </p:spPr>
        <p:txBody>
          <a:bodyPr anchor="t">
            <a:normAutofit/>
          </a:bodyPr>
          <a:lstStyle>
            <a:lvl1pPr>
              <a:lnSpc>
                <a:spcPct val="100000"/>
              </a:lnSpc>
              <a:defRPr sz="5000" b="1">
                <a:solidFill>
                  <a:srgbClr val="2F3D4C"/>
                </a:solidFill>
              </a:defRPr>
            </a:lvl1pPr>
          </a:lstStyle>
          <a:p>
            <a:r>
              <a:rPr lang="en-US" dirty="0"/>
              <a:t>Title and Content slide</a:t>
            </a:r>
          </a:p>
        </p:txBody>
      </p:sp>
      <p:sp>
        <p:nvSpPr>
          <p:cNvPr id="9" name="Slide Number Placeholder 5">
            <a:extLst>
              <a:ext uri="{FF2B5EF4-FFF2-40B4-BE49-F238E27FC236}">
                <a16:creationId xmlns:a16="http://schemas.microsoft.com/office/drawing/2014/main" id="{9F54ED28-D286-7266-381B-E6160C2783E1}"/>
              </a:ext>
            </a:extLst>
          </p:cNvPr>
          <p:cNvSpPr>
            <a:spLocks noGrp="1"/>
          </p:cNvSpPr>
          <p:nvPr>
            <p:ph type="sldNum" sz="quarter" idx="12"/>
          </p:nvPr>
        </p:nvSpPr>
        <p:spPr>
          <a:xfrm>
            <a:off x="12254103" y="9527291"/>
            <a:ext cx="4114800" cy="547688"/>
          </a:xfrm>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
        <p:nvSpPr>
          <p:cNvPr id="10" name="Date Placeholder 3">
            <a:extLst>
              <a:ext uri="{FF2B5EF4-FFF2-40B4-BE49-F238E27FC236}">
                <a16:creationId xmlns:a16="http://schemas.microsoft.com/office/drawing/2014/main" id="{AA4B8B91-BF75-FDBF-25DD-4B5B55DA0E9F}"/>
              </a:ext>
            </a:extLst>
          </p:cNvPr>
          <p:cNvSpPr>
            <a:spLocks noGrp="1"/>
          </p:cNvSpPr>
          <p:nvPr>
            <p:ph type="dt" sz="half" idx="10"/>
          </p:nvPr>
        </p:nvSpPr>
        <p:spPr>
          <a:xfrm>
            <a:off x="918972" y="9534526"/>
            <a:ext cx="4114800" cy="547688"/>
          </a:xfrm>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12" name="Content Placeholder 2">
            <a:extLst>
              <a:ext uri="{FF2B5EF4-FFF2-40B4-BE49-F238E27FC236}">
                <a16:creationId xmlns:a16="http://schemas.microsoft.com/office/drawing/2014/main" id="{05AAA586-00BD-3778-D3B0-1DF439C8D793}"/>
              </a:ext>
            </a:extLst>
          </p:cNvPr>
          <p:cNvSpPr>
            <a:spLocks noGrp="1"/>
          </p:cNvSpPr>
          <p:nvPr>
            <p:ph idx="1"/>
          </p:nvPr>
        </p:nvSpPr>
        <p:spPr>
          <a:xfrm>
            <a:off x="918972" y="1817316"/>
            <a:ext cx="16450056" cy="6333699"/>
          </a:xfrm>
        </p:spPr>
        <p:txBody>
          <a:bodyPr>
            <a:normAutofit/>
          </a:bodyPr>
          <a:lstStyle>
            <a:lvl1pPr marL="0" indent="0">
              <a:buNone/>
              <a:defRPr sz="2800">
                <a:solidFill>
                  <a:srgbClr val="2F3D4C"/>
                </a:solidFill>
              </a:defRPr>
            </a:lvl1pPr>
            <a:lvl2pPr>
              <a:defRPr sz="4200"/>
            </a:lvl2pPr>
            <a:lvl3pPr>
              <a:defRPr sz="3600"/>
            </a:lvl3pPr>
            <a:lvl4pPr>
              <a:defRPr sz="3000"/>
            </a:lvl4pPr>
          </a:lstStyle>
          <a:p>
            <a:pPr lvl="0"/>
            <a:r>
              <a:rPr lang="en-US"/>
              <a:t>Click to edit Master text styles</a:t>
            </a:r>
          </a:p>
        </p:txBody>
      </p:sp>
      <p:sp>
        <p:nvSpPr>
          <p:cNvPr id="13" name="Footer Placeholder 4">
            <a:extLst>
              <a:ext uri="{FF2B5EF4-FFF2-40B4-BE49-F238E27FC236}">
                <a16:creationId xmlns:a16="http://schemas.microsoft.com/office/drawing/2014/main" id="{8448CBD1-B5E6-754B-4D75-219F58E6DEA3}"/>
              </a:ext>
            </a:extLst>
          </p:cNvPr>
          <p:cNvSpPr>
            <a:spLocks noGrp="1"/>
          </p:cNvSpPr>
          <p:nvPr>
            <p:ph type="ftr" sz="quarter" idx="11"/>
          </p:nvPr>
        </p:nvSpPr>
        <p:spPr>
          <a:xfrm>
            <a:off x="5566410" y="9534526"/>
            <a:ext cx="6172200" cy="547688"/>
          </a:xfrm>
        </p:spPr>
        <p:txBody>
          <a:bodyPr/>
          <a:lstStyle/>
          <a:p>
            <a:pPr defTabSz="1371600"/>
            <a:endParaRPr lang="en-US" dirty="0">
              <a:solidFill>
                <a:prstClr val="black">
                  <a:tint val="82000"/>
                </a:prstClr>
              </a:solidFill>
            </a:endParaRPr>
          </a:p>
        </p:txBody>
      </p:sp>
    </p:spTree>
    <p:extLst>
      <p:ext uri="{BB962C8B-B14F-4D97-AF65-F5344CB8AC3E}">
        <p14:creationId xmlns:p14="http://schemas.microsoft.com/office/powerpoint/2010/main" val="5268141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al footer only">
    <p:bg>
      <p:bgPr>
        <a:solidFill>
          <a:schemeClr val="bg1"/>
        </a:solidFill>
        <a:effectLst/>
      </p:bgPr>
    </p:bg>
    <p:spTree>
      <p:nvGrpSpPr>
        <p:cNvPr id="1" name=""/>
        <p:cNvGrpSpPr/>
        <p:nvPr/>
      </p:nvGrpSpPr>
      <p:grpSpPr>
        <a:xfrm>
          <a:off x="0" y="0"/>
          <a:ext cx="0" cy="0"/>
          <a:chOff x="0" y="0"/>
          <a:chExt cx="0" cy="0"/>
        </a:xfrm>
      </p:grpSpPr>
      <p:pic>
        <p:nvPicPr>
          <p:cNvPr id="5" name="SCDE logo" descr="South Carolina Department of Education logo ">
            <a:extLst>
              <a:ext uri="{FF2B5EF4-FFF2-40B4-BE49-F238E27FC236}">
                <a16:creationId xmlns:a16="http://schemas.microsoft.com/office/drawing/2014/main" id="{839810B2-5569-3CA0-F47E-B2FBA860036B}"/>
              </a:ext>
            </a:extLst>
          </p:cNvPr>
          <p:cNvPicPr>
            <a:picLocks noChangeAspect="1"/>
          </p:cNvPicPr>
          <p:nvPr userDrawn="1"/>
        </p:nvPicPr>
        <p:blipFill>
          <a:blip r:embed="rId2"/>
          <a:stretch>
            <a:fillRect/>
          </a:stretch>
        </p:blipFill>
        <p:spPr>
          <a:xfrm>
            <a:off x="16535400" y="8828011"/>
            <a:ext cx="1262662" cy="1254203"/>
          </a:xfrm>
          <a:prstGeom prst="rect">
            <a:avLst/>
          </a:prstGeom>
        </p:spPr>
      </p:pic>
      <p:sp>
        <p:nvSpPr>
          <p:cNvPr id="2" name="Title 1">
            <a:extLst>
              <a:ext uri="{FF2B5EF4-FFF2-40B4-BE49-F238E27FC236}">
                <a16:creationId xmlns:a16="http://schemas.microsoft.com/office/drawing/2014/main" id="{CEE9C326-20CD-2338-7DAE-5921736FF25C}"/>
              </a:ext>
            </a:extLst>
          </p:cNvPr>
          <p:cNvSpPr>
            <a:spLocks noGrp="1"/>
          </p:cNvSpPr>
          <p:nvPr>
            <p:ph type="title" hasCustomPrompt="1"/>
          </p:nvPr>
        </p:nvSpPr>
        <p:spPr>
          <a:xfrm>
            <a:off x="918972" y="547687"/>
            <a:ext cx="16450056" cy="1097280"/>
          </a:xfrm>
        </p:spPr>
        <p:txBody>
          <a:bodyPr anchor="t">
            <a:normAutofit/>
          </a:bodyPr>
          <a:lstStyle>
            <a:lvl1pPr>
              <a:lnSpc>
                <a:spcPct val="100000"/>
              </a:lnSpc>
              <a:defRPr sz="5000" b="1">
                <a:solidFill>
                  <a:srgbClr val="2F3D4C"/>
                </a:solidFill>
              </a:defRPr>
            </a:lvl1pPr>
          </a:lstStyle>
          <a:p>
            <a:r>
              <a:rPr lang="en-US" dirty="0"/>
              <a:t>Title and Content slide</a:t>
            </a:r>
          </a:p>
        </p:txBody>
      </p:sp>
      <p:sp>
        <p:nvSpPr>
          <p:cNvPr id="9" name="Slide Number Placeholder 5">
            <a:extLst>
              <a:ext uri="{FF2B5EF4-FFF2-40B4-BE49-F238E27FC236}">
                <a16:creationId xmlns:a16="http://schemas.microsoft.com/office/drawing/2014/main" id="{9F54ED28-D286-7266-381B-E6160C2783E1}"/>
              </a:ext>
            </a:extLst>
          </p:cNvPr>
          <p:cNvSpPr>
            <a:spLocks noGrp="1"/>
          </p:cNvSpPr>
          <p:nvPr>
            <p:ph type="sldNum" sz="quarter" idx="12"/>
          </p:nvPr>
        </p:nvSpPr>
        <p:spPr>
          <a:xfrm>
            <a:off x="12254103" y="9527291"/>
            <a:ext cx="4114800" cy="547688"/>
          </a:xfrm>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
        <p:nvSpPr>
          <p:cNvPr id="10" name="Date Placeholder 3">
            <a:extLst>
              <a:ext uri="{FF2B5EF4-FFF2-40B4-BE49-F238E27FC236}">
                <a16:creationId xmlns:a16="http://schemas.microsoft.com/office/drawing/2014/main" id="{AA4B8B91-BF75-FDBF-25DD-4B5B55DA0E9F}"/>
              </a:ext>
            </a:extLst>
          </p:cNvPr>
          <p:cNvSpPr>
            <a:spLocks noGrp="1"/>
          </p:cNvSpPr>
          <p:nvPr>
            <p:ph type="dt" sz="half" idx="10"/>
          </p:nvPr>
        </p:nvSpPr>
        <p:spPr>
          <a:xfrm>
            <a:off x="918972" y="9534526"/>
            <a:ext cx="4114800" cy="547688"/>
          </a:xfrm>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12" name="Content Placeholder 2">
            <a:extLst>
              <a:ext uri="{FF2B5EF4-FFF2-40B4-BE49-F238E27FC236}">
                <a16:creationId xmlns:a16="http://schemas.microsoft.com/office/drawing/2014/main" id="{05AAA586-00BD-3778-D3B0-1DF439C8D793}"/>
              </a:ext>
            </a:extLst>
          </p:cNvPr>
          <p:cNvSpPr>
            <a:spLocks noGrp="1"/>
          </p:cNvSpPr>
          <p:nvPr>
            <p:ph idx="1"/>
          </p:nvPr>
        </p:nvSpPr>
        <p:spPr>
          <a:xfrm>
            <a:off x="918972" y="1817316"/>
            <a:ext cx="16450056" cy="6333699"/>
          </a:xfrm>
        </p:spPr>
        <p:txBody>
          <a:bodyPr>
            <a:normAutofit/>
          </a:bodyPr>
          <a:lstStyle>
            <a:lvl1pPr marL="0" indent="0">
              <a:buNone/>
              <a:defRPr sz="2800">
                <a:solidFill>
                  <a:srgbClr val="2F3D4C"/>
                </a:solidFill>
              </a:defRPr>
            </a:lvl1pPr>
            <a:lvl2pPr>
              <a:defRPr sz="4200"/>
            </a:lvl2pPr>
            <a:lvl3pPr>
              <a:defRPr sz="3600"/>
            </a:lvl3pPr>
            <a:lvl4pPr>
              <a:defRPr sz="3000"/>
            </a:lvl4pPr>
          </a:lstStyle>
          <a:p>
            <a:pPr lvl="0"/>
            <a:r>
              <a:rPr lang="en-US"/>
              <a:t>Click to edit Master text styles</a:t>
            </a:r>
          </a:p>
        </p:txBody>
      </p:sp>
      <p:sp>
        <p:nvSpPr>
          <p:cNvPr id="13" name="Footer Placeholder 4">
            <a:extLst>
              <a:ext uri="{FF2B5EF4-FFF2-40B4-BE49-F238E27FC236}">
                <a16:creationId xmlns:a16="http://schemas.microsoft.com/office/drawing/2014/main" id="{8448CBD1-B5E6-754B-4D75-219F58E6DEA3}"/>
              </a:ext>
            </a:extLst>
          </p:cNvPr>
          <p:cNvSpPr>
            <a:spLocks noGrp="1"/>
          </p:cNvSpPr>
          <p:nvPr>
            <p:ph type="ftr" sz="quarter" idx="11"/>
          </p:nvPr>
        </p:nvSpPr>
        <p:spPr>
          <a:xfrm>
            <a:off x="5566410" y="9534526"/>
            <a:ext cx="6172200" cy="547688"/>
          </a:xfrm>
        </p:spPr>
        <p:txBody>
          <a:bodyPr/>
          <a:lstStyle/>
          <a:p>
            <a:pPr defTabSz="1371600"/>
            <a:endParaRPr lang="en-US" dirty="0">
              <a:solidFill>
                <a:prstClr val="black">
                  <a:tint val="82000"/>
                </a:prstClr>
              </a:solidFill>
            </a:endParaRPr>
          </a:p>
        </p:txBody>
      </p:sp>
    </p:spTree>
    <p:extLst>
      <p:ext uri="{BB962C8B-B14F-4D97-AF65-F5344CB8AC3E}">
        <p14:creationId xmlns:p14="http://schemas.microsoft.com/office/powerpoint/2010/main" val="36459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optio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9C326-20CD-2338-7DAE-5921736FF25C}"/>
              </a:ext>
            </a:extLst>
          </p:cNvPr>
          <p:cNvSpPr>
            <a:spLocks noGrp="1"/>
          </p:cNvSpPr>
          <p:nvPr>
            <p:ph type="title" hasCustomPrompt="1"/>
          </p:nvPr>
        </p:nvSpPr>
        <p:spPr>
          <a:xfrm>
            <a:off x="918972" y="547687"/>
            <a:ext cx="16450056" cy="1097280"/>
          </a:xfrm>
        </p:spPr>
        <p:txBody>
          <a:bodyPr anchor="t">
            <a:normAutofit/>
          </a:bodyPr>
          <a:lstStyle>
            <a:lvl1pPr>
              <a:lnSpc>
                <a:spcPct val="100000"/>
              </a:lnSpc>
              <a:defRPr sz="5000" b="1">
                <a:solidFill>
                  <a:srgbClr val="2F3D4C"/>
                </a:solidFill>
              </a:defRPr>
            </a:lvl1pPr>
          </a:lstStyle>
          <a:p>
            <a:r>
              <a:rPr lang="en-US" dirty="0"/>
              <a:t>Custom Slide</a:t>
            </a:r>
          </a:p>
        </p:txBody>
      </p:sp>
      <p:sp>
        <p:nvSpPr>
          <p:cNvPr id="9" name="Slide Number Placeholder 5">
            <a:extLst>
              <a:ext uri="{FF2B5EF4-FFF2-40B4-BE49-F238E27FC236}">
                <a16:creationId xmlns:a16="http://schemas.microsoft.com/office/drawing/2014/main" id="{9F54ED28-D286-7266-381B-E6160C2783E1}"/>
              </a:ext>
            </a:extLst>
          </p:cNvPr>
          <p:cNvSpPr>
            <a:spLocks noGrp="1"/>
          </p:cNvSpPr>
          <p:nvPr>
            <p:ph type="sldNum" sz="quarter" idx="12"/>
          </p:nvPr>
        </p:nvSpPr>
        <p:spPr>
          <a:xfrm>
            <a:off x="12254103" y="9527291"/>
            <a:ext cx="4114800" cy="547688"/>
          </a:xfrm>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
        <p:nvSpPr>
          <p:cNvPr id="10" name="Date Placeholder 3">
            <a:extLst>
              <a:ext uri="{FF2B5EF4-FFF2-40B4-BE49-F238E27FC236}">
                <a16:creationId xmlns:a16="http://schemas.microsoft.com/office/drawing/2014/main" id="{AA4B8B91-BF75-FDBF-25DD-4B5B55DA0E9F}"/>
              </a:ext>
            </a:extLst>
          </p:cNvPr>
          <p:cNvSpPr>
            <a:spLocks noGrp="1"/>
          </p:cNvSpPr>
          <p:nvPr>
            <p:ph type="dt" sz="half" idx="10"/>
          </p:nvPr>
        </p:nvSpPr>
        <p:spPr>
          <a:xfrm>
            <a:off x="918972" y="9534526"/>
            <a:ext cx="4114800" cy="547688"/>
          </a:xfrm>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12" name="Content Placeholder 2">
            <a:extLst>
              <a:ext uri="{FF2B5EF4-FFF2-40B4-BE49-F238E27FC236}">
                <a16:creationId xmlns:a16="http://schemas.microsoft.com/office/drawing/2014/main" id="{05AAA586-00BD-3778-D3B0-1DF439C8D793}"/>
              </a:ext>
            </a:extLst>
          </p:cNvPr>
          <p:cNvSpPr>
            <a:spLocks noGrp="1"/>
          </p:cNvSpPr>
          <p:nvPr>
            <p:ph idx="1" hasCustomPrompt="1"/>
          </p:nvPr>
        </p:nvSpPr>
        <p:spPr>
          <a:xfrm>
            <a:off x="918972" y="1817316"/>
            <a:ext cx="16450056" cy="7440984"/>
          </a:xfrm>
        </p:spPr>
        <p:txBody>
          <a:bodyPr>
            <a:normAutofit/>
          </a:bodyPr>
          <a:lstStyle>
            <a:lvl1pPr marL="0" indent="0">
              <a:buNone/>
              <a:defRPr sz="2800">
                <a:solidFill>
                  <a:srgbClr val="2F3D4C"/>
                </a:solidFill>
              </a:defRPr>
            </a:lvl1pPr>
            <a:lvl2pPr>
              <a:defRPr sz="4200"/>
            </a:lvl2pPr>
            <a:lvl3pPr>
              <a:defRPr sz="3600"/>
            </a:lvl3pPr>
            <a:lvl4pPr>
              <a:defRPr sz="3000"/>
            </a:lvl4pPr>
          </a:lstStyle>
          <a:p>
            <a:pPr lvl="0"/>
            <a:r>
              <a:rPr lang="en-US" dirty="0"/>
              <a:t>Please contact Nicole Arndt, nmarndt@ed.sc.gov, to design a custom slide to fit your needs. </a:t>
            </a:r>
          </a:p>
        </p:txBody>
      </p:sp>
      <p:sp>
        <p:nvSpPr>
          <p:cNvPr id="13" name="Footer Placeholder 4">
            <a:extLst>
              <a:ext uri="{FF2B5EF4-FFF2-40B4-BE49-F238E27FC236}">
                <a16:creationId xmlns:a16="http://schemas.microsoft.com/office/drawing/2014/main" id="{8448CBD1-B5E6-754B-4D75-219F58E6DEA3}"/>
              </a:ext>
            </a:extLst>
          </p:cNvPr>
          <p:cNvSpPr>
            <a:spLocks noGrp="1"/>
          </p:cNvSpPr>
          <p:nvPr>
            <p:ph type="ftr" sz="quarter" idx="11"/>
          </p:nvPr>
        </p:nvSpPr>
        <p:spPr>
          <a:xfrm>
            <a:off x="5566410" y="9534526"/>
            <a:ext cx="6172200" cy="547688"/>
          </a:xfrm>
        </p:spPr>
        <p:txBody>
          <a:bodyPr/>
          <a:lstStyle/>
          <a:p>
            <a:pPr defTabSz="1371600"/>
            <a:endParaRPr lang="en-US" dirty="0">
              <a:solidFill>
                <a:prstClr val="black">
                  <a:tint val="82000"/>
                </a:prstClr>
              </a:solidFill>
            </a:endParaRPr>
          </a:p>
        </p:txBody>
      </p:sp>
    </p:spTree>
    <p:extLst>
      <p:ext uri="{BB962C8B-B14F-4D97-AF65-F5344CB8AC3E}">
        <p14:creationId xmlns:p14="http://schemas.microsoft.com/office/powerpoint/2010/main" val="3189750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ata slide">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57C5B0-A9C0-09CB-BD24-64EFCD4E532D}"/>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5" name="SCDE logo" descr="South Carolina Department of Education logo ">
            <a:extLst>
              <a:ext uri="{FF2B5EF4-FFF2-40B4-BE49-F238E27FC236}">
                <a16:creationId xmlns:a16="http://schemas.microsoft.com/office/drawing/2014/main" id="{A016A209-B477-FFDA-7AE8-5C42ACA538BC}"/>
              </a:ext>
            </a:extLst>
          </p:cNvPr>
          <p:cNvPicPr>
            <a:picLocks noChangeAspect="1"/>
          </p:cNvPicPr>
          <p:nvPr userDrawn="1"/>
        </p:nvPicPr>
        <p:blipFill>
          <a:blip r:embed="rId3"/>
          <a:stretch>
            <a:fillRect/>
          </a:stretch>
        </p:blipFill>
        <p:spPr>
          <a:xfrm>
            <a:off x="16535400" y="8828011"/>
            <a:ext cx="1262662" cy="1254203"/>
          </a:xfrm>
          <a:prstGeom prst="rect">
            <a:avLst/>
          </a:prstGeom>
        </p:spPr>
      </p:pic>
      <p:sp>
        <p:nvSpPr>
          <p:cNvPr id="2" name="Title 1">
            <a:extLst>
              <a:ext uri="{FF2B5EF4-FFF2-40B4-BE49-F238E27FC236}">
                <a16:creationId xmlns:a16="http://schemas.microsoft.com/office/drawing/2014/main" id="{CEE9C326-20CD-2338-7DAE-5921736FF25C}"/>
              </a:ext>
            </a:extLst>
          </p:cNvPr>
          <p:cNvSpPr>
            <a:spLocks noGrp="1"/>
          </p:cNvSpPr>
          <p:nvPr>
            <p:ph type="title" hasCustomPrompt="1"/>
          </p:nvPr>
        </p:nvSpPr>
        <p:spPr>
          <a:xfrm>
            <a:off x="918972" y="547687"/>
            <a:ext cx="16450056" cy="1097280"/>
          </a:xfrm>
        </p:spPr>
        <p:txBody>
          <a:bodyPr anchor="t">
            <a:normAutofit/>
          </a:bodyPr>
          <a:lstStyle>
            <a:lvl1pPr>
              <a:lnSpc>
                <a:spcPct val="100000"/>
              </a:lnSpc>
              <a:defRPr sz="5000" b="1">
                <a:solidFill>
                  <a:srgbClr val="2F3D4C"/>
                </a:solidFill>
              </a:defRPr>
            </a:lvl1pPr>
          </a:lstStyle>
          <a:p>
            <a:r>
              <a:rPr lang="en-US" dirty="0"/>
              <a:t>Data slide</a:t>
            </a:r>
          </a:p>
        </p:txBody>
      </p:sp>
      <p:sp>
        <p:nvSpPr>
          <p:cNvPr id="9" name="Slide Number Placeholder 5">
            <a:extLst>
              <a:ext uri="{FF2B5EF4-FFF2-40B4-BE49-F238E27FC236}">
                <a16:creationId xmlns:a16="http://schemas.microsoft.com/office/drawing/2014/main" id="{9F54ED28-D286-7266-381B-E6160C2783E1}"/>
              </a:ext>
            </a:extLst>
          </p:cNvPr>
          <p:cNvSpPr>
            <a:spLocks noGrp="1"/>
          </p:cNvSpPr>
          <p:nvPr>
            <p:ph type="sldNum" sz="quarter" idx="12"/>
          </p:nvPr>
        </p:nvSpPr>
        <p:spPr>
          <a:xfrm>
            <a:off x="12254103" y="9527291"/>
            <a:ext cx="4114800" cy="547688"/>
          </a:xfrm>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
        <p:nvSpPr>
          <p:cNvPr id="10" name="Date Placeholder 3">
            <a:extLst>
              <a:ext uri="{FF2B5EF4-FFF2-40B4-BE49-F238E27FC236}">
                <a16:creationId xmlns:a16="http://schemas.microsoft.com/office/drawing/2014/main" id="{AA4B8B91-BF75-FDBF-25DD-4B5B55DA0E9F}"/>
              </a:ext>
            </a:extLst>
          </p:cNvPr>
          <p:cNvSpPr>
            <a:spLocks noGrp="1"/>
          </p:cNvSpPr>
          <p:nvPr>
            <p:ph type="dt" sz="half" idx="10"/>
          </p:nvPr>
        </p:nvSpPr>
        <p:spPr>
          <a:xfrm>
            <a:off x="918972" y="9534526"/>
            <a:ext cx="4114800" cy="547688"/>
          </a:xfrm>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13" name="Footer Placeholder 4">
            <a:extLst>
              <a:ext uri="{FF2B5EF4-FFF2-40B4-BE49-F238E27FC236}">
                <a16:creationId xmlns:a16="http://schemas.microsoft.com/office/drawing/2014/main" id="{8448CBD1-B5E6-754B-4D75-219F58E6DEA3}"/>
              </a:ext>
            </a:extLst>
          </p:cNvPr>
          <p:cNvSpPr>
            <a:spLocks noGrp="1"/>
          </p:cNvSpPr>
          <p:nvPr>
            <p:ph type="ftr" sz="quarter" idx="11"/>
          </p:nvPr>
        </p:nvSpPr>
        <p:spPr>
          <a:xfrm>
            <a:off x="5566410" y="9534526"/>
            <a:ext cx="6172200" cy="547688"/>
          </a:xfrm>
        </p:spPr>
        <p:txBody>
          <a:bodyPr/>
          <a:lstStyle/>
          <a:p>
            <a:pPr defTabSz="1371600"/>
            <a:endParaRPr lang="en-US" dirty="0">
              <a:solidFill>
                <a:prstClr val="black">
                  <a:tint val="82000"/>
                </a:prstClr>
              </a:solidFill>
            </a:endParaRPr>
          </a:p>
        </p:txBody>
      </p:sp>
      <p:sp>
        <p:nvSpPr>
          <p:cNvPr id="7" name="Content Placeholder 2">
            <a:extLst>
              <a:ext uri="{FF2B5EF4-FFF2-40B4-BE49-F238E27FC236}">
                <a16:creationId xmlns:a16="http://schemas.microsoft.com/office/drawing/2014/main" id="{A3AFE474-6905-6CBF-B4C2-AF926B17C659}"/>
              </a:ext>
            </a:extLst>
          </p:cNvPr>
          <p:cNvSpPr>
            <a:spLocks noGrp="1"/>
          </p:cNvSpPr>
          <p:nvPr>
            <p:ph idx="1"/>
          </p:nvPr>
        </p:nvSpPr>
        <p:spPr>
          <a:xfrm>
            <a:off x="936137" y="2166068"/>
            <a:ext cx="16450056" cy="6232247"/>
          </a:xfrm>
        </p:spPr>
        <p:txBody>
          <a:bodyPr>
            <a:normAutofit/>
          </a:bodyPr>
          <a:lstStyle>
            <a:lvl1pPr marL="0" indent="0">
              <a:buNone/>
              <a:defRPr sz="2800">
                <a:solidFill>
                  <a:srgbClr val="2F3D4C"/>
                </a:solidFill>
              </a:defRPr>
            </a:lvl1pPr>
            <a:lvl2pPr>
              <a:defRPr sz="4200"/>
            </a:lvl2pPr>
            <a:lvl3pPr>
              <a:defRPr sz="3600"/>
            </a:lvl3pPr>
            <a:lvl4pPr>
              <a:defRPr sz="3000"/>
            </a:lvl4pPr>
          </a:lstStyle>
          <a:p>
            <a:pPr lvl="0"/>
            <a:r>
              <a:rPr lang="en-US"/>
              <a:t>Click to edit Master text styles</a:t>
            </a:r>
          </a:p>
        </p:txBody>
      </p:sp>
      <p:pic>
        <p:nvPicPr>
          <p:cNvPr id="11" name="Picture 10">
            <a:extLst>
              <a:ext uri="{FF2B5EF4-FFF2-40B4-BE49-F238E27FC236}">
                <a16:creationId xmlns:a16="http://schemas.microsoft.com/office/drawing/2014/main" id="{4B217999-8758-BD0D-F188-1776473D73CE}"/>
              </a:ext>
            </a:extLst>
          </p:cNvPr>
          <p:cNvPicPr>
            <a:picLocks noChangeAspect="1"/>
          </p:cNvPicPr>
          <p:nvPr userDrawn="1"/>
        </p:nvPicPr>
        <p:blipFill>
          <a:blip r:embed="rId4"/>
          <a:stretch>
            <a:fillRect/>
          </a:stretch>
        </p:blipFill>
        <p:spPr>
          <a:xfrm>
            <a:off x="903731" y="1896138"/>
            <a:ext cx="16459200" cy="18760"/>
          </a:xfrm>
          <a:prstGeom prst="rect">
            <a:avLst/>
          </a:prstGeom>
        </p:spPr>
      </p:pic>
    </p:spTree>
    <p:extLst>
      <p:ext uri="{BB962C8B-B14F-4D97-AF65-F5344CB8AC3E}">
        <p14:creationId xmlns:p14="http://schemas.microsoft.com/office/powerpoint/2010/main" val="1638701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with Footer">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79A8B40-4FA4-AB72-CF27-F710AC3A8D2D}"/>
              </a:ext>
            </a:extLst>
          </p:cNvPr>
          <p:cNvPicPr>
            <a:picLocks noChangeAspect="1"/>
          </p:cNvPicPr>
          <p:nvPr userDrawn="1"/>
        </p:nvPicPr>
        <p:blipFill>
          <a:blip r:embed="rId2"/>
          <a:stretch>
            <a:fillRect/>
          </a:stretch>
        </p:blipFill>
        <p:spPr>
          <a:xfrm rot="16200000">
            <a:off x="7650426" y="846324"/>
            <a:ext cx="26615" cy="17373600"/>
          </a:xfrm>
          <a:prstGeom prst="rect">
            <a:avLst/>
          </a:prstGeom>
        </p:spPr>
      </p:pic>
      <p:pic>
        <p:nvPicPr>
          <p:cNvPr id="11" name="SCDE logo" descr="South Carolina Department of Education logo ">
            <a:extLst>
              <a:ext uri="{FF2B5EF4-FFF2-40B4-BE49-F238E27FC236}">
                <a16:creationId xmlns:a16="http://schemas.microsoft.com/office/drawing/2014/main" id="{FF320282-5BD6-3617-EDC1-095179441E9C}"/>
              </a:ext>
            </a:extLst>
          </p:cNvPr>
          <p:cNvPicPr>
            <a:picLocks noChangeAspect="1"/>
          </p:cNvPicPr>
          <p:nvPr userDrawn="1"/>
        </p:nvPicPr>
        <p:blipFill>
          <a:blip r:embed="rId3"/>
          <a:stretch>
            <a:fillRect/>
          </a:stretch>
        </p:blipFill>
        <p:spPr>
          <a:xfrm>
            <a:off x="16535400" y="8828011"/>
            <a:ext cx="1262662" cy="1254203"/>
          </a:xfrm>
          <a:prstGeom prst="rect">
            <a:avLst/>
          </a:prstGeom>
        </p:spPr>
      </p:pic>
      <p:sp>
        <p:nvSpPr>
          <p:cNvPr id="2" name="Title 1">
            <a:extLst>
              <a:ext uri="{FF2B5EF4-FFF2-40B4-BE49-F238E27FC236}">
                <a16:creationId xmlns:a16="http://schemas.microsoft.com/office/drawing/2014/main" id="{9AB525F5-194F-62C4-CDC3-1B712D0676F1}"/>
              </a:ext>
            </a:extLst>
          </p:cNvPr>
          <p:cNvSpPr>
            <a:spLocks noGrp="1"/>
          </p:cNvSpPr>
          <p:nvPr>
            <p:ph type="title" hasCustomPrompt="1"/>
          </p:nvPr>
        </p:nvSpPr>
        <p:spPr>
          <a:xfrm>
            <a:off x="918972" y="547687"/>
            <a:ext cx="16404336" cy="1097280"/>
          </a:xfrm>
        </p:spPr>
        <p:txBody>
          <a:bodyPr anchor="t">
            <a:normAutofit/>
          </a:bodyPr>
          <a:lstStyle>
            <a:lvl1pPr>
              <a:lnSpc>
                <a:spcPct val="100000"/>
              </a:lnSpc>
              <a:defRPr sz="5000" b="1">
                <a:solidFill>
                  <a:srgbClr val="2F3D4C"/>
                </a:solidFill>
              </a:defRPr>
            </a:lvl1pPr>
          </a:lstStyle>
          <a:p>
            <a:r>
              <a:rPr lang="en-US" dirty="0"/>
              <a:t>Two Content with Footer</a:t>
            </a:r>
          </a:p>
        </p:txBody>
      </p:sp>
      <p:sp>
        <p:nvSpPr>
          <p:cNvPr id="3" name="Content Placeholder 2">
            <a:extLst>
              <a:ext uri="{FF2B5EF4-FFF2-40B4-BE49-F238E27FC236}">
                <a16:creationId xmlns:a16="http://schemas.microsoft.com/office/drawing/2014/main" id="{639AD13B-C6F1-0FFF-1CFE-F9506448BE5A}"/>
              </a:ext>
            </a:extLst>
          </p:cNvPr>
          <p:cNvSpPr>
            <a:spLocks noGrp="1"/>
          </p:cNvSpPr>
          <p:nvPr>
            <p:ph sz="half" idx="1"/>
          </p:nvPr>
        </p:nvSpPr>
        <p:spPr>
          <a:xfrm>
            <a:off x="918972" y="2247900"/>
            <a:ext cx="7772400" cy="6361229"/>
          </a:xfrm>
        </p:spPr>
        <p:txBody>
          <a:bodyPr>
            <a:normAutofit/>
          </a:bodyPr>
          <a:lstStyle>
            <a:lvl1pPr>
              <a:lnSpc>
                <a:spcPct val="110000"/>
              </a:lnSpc>
              <a:spcBef>
                <a:spcPts val="0"/>
              </a:spcBef>
              <a:defRPr sz="2600">
                <a:solidFill>
                  <a:srgbClr val="2F3D4C"/>
                </a:solidFill>
              </a:defRPr>
            </a:lvl1pPr>
            <a:lvl2pPr>
              <a:lnSpc>
                <a:spcPct val="110000"/>
              </a:lnSpc>
              <a:spcBef>
                <a:spcPts val="0"/>
              </a:spcBef>
              <a:defRPr sz="2600">
                <a:solidFill>
                  <a:srgbClr val="2F3D4C"/>
                </a:solidFill>
              </a:defRPr>
            </a:lvl2pPr>
            <a:lvl3pPr>
              <a:lnSpc>
                <a:spcPct val="110000"/>
              </a:lnSpc>
              <a:spcBef>
                <a:spcPts val="0"/>
              </a:spcBef>
              <a:defRPr sz="2600">
                <a:solidFill>
                  <a:srgbClr val="2F3D4C"/>
                </a:solidFill>
              </a:defRPr>
            </a:lvl3pPr>
            <a:lvl4pPr>
              <a:lnSpc>
                <a:spcPct val="110000"/>
              </a:lnSpc>
              <a:spcBef>
                <a:spcPts val="0"/>
              </a:spcBef>
              <a:defRPr sz="2600">
                <a:solidFill>
                  <a:srgbClr val="2F3D4C"/>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a:extLst>
              <a:ext uri="{FF2B5EF4-FFF2-40B4-BE49-F238E27FC236}">
                <a16:creationId xmlns:a16="http://schemas.microsoft.com/office/drawing/2014/main" id="{1D33C630-315D-CFC6-1077-4EA130C6BF5B}"/>
              </a:ext>
            </a:extLst>
          </p:cNvPr>
          <p:cNvSpPr>
            <a:spLocks noGrp="1"/>
          </p:cNvSpPr>
          <p:nvPr>
            <p:ph sz="half" idx="2"/>
          </p:nvPr>
        </p:nvSpPr>
        <p:spPr>
          <a:xfrm>
            <a:off x="9579311" y="2247900"/>
            <a:ext cx="7772400" cy="6361229"/>
          </a:xfrm>
        </p:spPr>
        <p:txBody>
          <a:bodyPr>
            <a:normAutofit/>
          </a:bodyPr>
          <a:lstStyle>
            <a:lvl1pPr>
              <a:lnSpc>
                <a:spcPct val="110000"/>
              </a:lnSpc>
              <a:spcBef>
                <a:spcPts val="0"/>
              </a:spcBef>
              <a:defRPr sz="2600">
                <a:solidFill>
                  <a:srgbClr val="2F3D4C"/>
                </a:solidFill>
              </a:defRPr>
            </a:lvl1pPr>
            <a:lvl2pPr>
              <a:lnSpc>
                <a:spcPct val="110000"/>
              </a:lnSpc>
              <a:spcBef>
                <a:spcPts val="0"/>
              </a:spcBef>
              <a:defRPr sz="2600">
                <a:solidFill>
                  <a:srgbClr val="2F3D4C"/>
                </a:solidFill>
              </a:defRPr>
            </a:lvl2pPr>
            <a:lvl3pPr>
              <a:lnSpc>
                <a:spcPct val="110000"/>
              </a:lnSpc>
              <a:spcBef>
                <a:spcPts val="0"/>
              </a:spcBef>
              <a:defRPr sz="2600">
                <a:solidFill>
                  <a:srgbClr val="2F3D4C"/>
                </a:solidFill>
              </a:defRPr>
            </a:lvl3pPr>
            <a:lvl4pPr>
              <a:lnSpc>
                <a:spcPct val="110000"/>
              </a:lnSpc>
              <a:spcBef>
                <a:spcPts val="0"/>
              </a:spcBef>
              <a:defRPr sz="2600">
                <a:solidFill>
                  <a:srgbClr val="2F3D4C"/>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15D4EA1A-AFD3-FE33-791E-2576D3414096}"/>
              </a:ext>
            </a:extLst>
          </p:cNvPr>
          <p:cNvSpPr>
            <a:spLocks noGrp="1"/>
          </p:cNvSpPr>
          <p:nvPr>
            <p:ph type="dt" sz="half" idx="10"/>
          </p:nvPr>
        </p:nvSpPr>
        <p:spPr/>
        <p:txBody>
          <a:body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6" name="Footer Placeholder 5">
            <a:extLst>
              <a:ext uri="{FF2B5EF4-FFF2-40B4-BE49-F238E27FC236}">
                <a16:creationId xmlns:a16="http://schemas.microsoft.com/office/drawing/2014/main" id="{88FE9CDF-4B22-2AEC-D3B4-2114FED224F7}"/>
              </a:ext>
            </a:extLst>
          </p:cNvPr>
          <p:cNvSpPr>
            <a:spLocks noGrp="1"/>
          </p:cNvSpPr>
          <p:nvPr>
            <p:ph type="ftr" sz="quarter" idx="11"/>
          </p:nvPr>
        </p:nvSpPr>
        <p:spPr/>
        <p:txBody>
          <a:bodyPr/>
          <a:lstStyle/>
          <a:p>
            <a:pPr defTabSz="1371600"/>
            <a:endParaRPr lang="en-US" dirty="0">
              <a:solidFill>
                <a:prstClr val="black">
                  <a:tint val="82000"/>
                </a:prstClr>
              </a:solidFill>
            </a:endParaRPr>
          </a:p>
        </p:txBody>
      </p:sp>
      <p:sp>
        <p:nvSpPr>
          <p:cNvPr id="7" name="Slide Number Placeholder 6">
            <a:extLst>
              <a:ext uri="{FF2B5EF4-FFF2-40B4-BE49-F238E27FC236}">
                <a16:creationId xmlns:a16="http://schemas.microsoft.com/office/drawing/2014/main" id="{C385E363-0518-8836-E86B-81440D4AE929}"/>
              </a:ext>
            </a:extLst>
          </p:cNvPr>
          <p:cNvSpPr>
            <a:spLocks noGrp="1"/>
          </p:cNvSpPr>
          <p:nvPr>
            <p:ph type="sldNum" sz="quarter" idx="12"/>
          </p:nvPr>
        </p:nvSpPr>
        <p:spPr/>
        <p:txBody>
          <a:body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pic>
        <p:nvPicPr>
          <p:cNvPr id="9" name="Picture 8">
            <a:extLst>
              <a:ext uri="{FF2B5EF4-FFF2-40B4-BE49-F238E27FC236}">
                <a16:creationId xmlns:a16="http://schemas.microsoft.com/office/drawing/2014/main" id="{CCB30407-92DB-6D23-E28D-5CA457DC0021}"/>
              </a:ext>
            </a:extLst>
          </p:cNvPr>
          <p:cNvPicPr>
            <a:picLocks noChangeAspect="1"/>
          </p:cNvPicPr>
          <p:nvPr userDrawn="1"/>
        </p:nvPicPr>
        <p:blipFill>
          <a:blip r:embed="rId4"/>
          <a:stretch>
            <a:fillRect/>
          </a:stretch>
        </p:blipFill>
        <p:spPr>
          <a:xfrm>
            <a:off x="903731" y="1896138"/>
            <a:ext cx="16459200" cy="18760"/>
          </a:xfrm>
          <a:prstGeom prst="rect">
            <a:avLst/>
          </a:prstGeom>
        </p:spPr>
      </p:pic>
    </p:spTree>
    <p:extLst>
      <p:ext uri="{BB962C8B-B14F-4D97-AF65-F5344CB8AC3E}">
        <p14:creationId xmlns:p14="http://schemas.microsoft.com/office/powerpoint/2010/main" val="1830302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257CB8A-616D-DB88-E626-AD88405ECE49}"/>
              </a:ext>
            </a:extLst>
          </p:cNvPr>
          <p:cNvSpPr>
            <a:spLocks noGrp="1"/>
          </p:cNvSpPr>
          <p:nvPr>
            <p:ph type="title"/>
          </p:nvPr>
        </p:nvSpPr>
        <p:spPr>
          <a:xfrm>
            <a:off x="918972" y="547687"/>
            <a:ext cx="16404336" cy="109728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521D1AE-8C70-E17F-4B72-A99C29DE1853}"/>
              </a:ext>
            </a:extLst>
          </p:cNvPr>
          <p:cNvSpPr>
            <a:spLocks noGrp="1"/>
          </p:cNvSpPr>
          <p:nvPr>
            <p:ph type="body" idx="1"/>
          </p:nvPr>
        </p:nvSpPr>
        <p:spPr>
          <a:xfrm>
            <a:off x="918972" y="1866901"/>
            <a:ext cx="16404336" cy="689105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4D0739AE-F4E9-DBEA-157C-A988F04C3D46}"/>
              </a:ext>
            </a:extLst>
          </p:cNvPr>
          <p:cNvSpPr>
            <a:spLocks noGrp="1"/>
          </p:cNvSpPr>
          <p:nvPr>
            <p:ph type="dt" sz="half" idx="2"/>
          </p:nvPr>
        </p:nvSpPr>
        <p:spPr>
          <a:xfrm>
            <a:off x="918972" y="9534526"/>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pPr defTabSz="1371600"/>
            <a:fld id="{A448B9D2-E6E9-40E5-8C65-A106E5FF64CC}" type="datetimeFigureOut">
              <a:rPr lang="en-US" smtClean="0">
                <a:solidFill>
                  <a:prstClr val="black">
                    <a:tint val="82000"/>
                  </a:prstClr>
                </a:solidFill>
              </a:rPr>
              <a:pPr defTabSz="1371600"/>
              <a:t>8/20/2025</a:t>
            </a:fld>
            <a:endParaRPr lang="en-US" dirty="0">
              <a:solidFill>
                <a:prstClr val="black">
                  <a:tint val="82000"/>
                </a:prstClr>
              </a:solidFill>
            </a:endParaRPr>
          </a:p>
        </p:txBody>
      </p:sp>
      <p:sp>
        <p:nvSpPr>
          <p:cNvPr id="5" name="Footer Placeholder 4">
            <a:extLst>
              <a:ext uri="{FF2B5EF4-FFF2-40B4-BE49-F238E27FC236}">
                <a16:creationId xmlns:a16="http://schemas.microsoft.com/office/drawing/2014/main" id="{EAF12BDF-56C2-0213-CE6C-82243BE91B51}"/>
              </a:ext>
            </a:extLst>
          </p:cNvPr>
          <p:cNvSpPr>
            <a:spLocks noGrp="1"/>
          </p:cNvSpPr>
          <p:nvPr>
            <p:ph type="ftr" sz="quarter" idx="3"/>
          </p:nvPr>
        </p:nvSpPr>
        <p:spPr>
          <a:xfrm>
            <a:off x="6035040" y="9556342"/>
            <a:ext cx="61722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pPr defTabSz="1371600"/>
            <a:endParaRPr lang="en-US" dirty="0">
              <a:solidFill>
                <a:prstClr val="black">
                  <a:tint val="82000"/>
                </a:prstClr>
              </a:solidFill>
            </a:endParaRPr>
          </a:p>
        </p:txBody>
      </p:sp>
      <p:sp>
        <p:nvSpPr>
          <p:cNvPr id="6" name="Slide Number Placeholder 5">
            <a:extLst>
              <a:ext uri="{FF2B5EF4-FFF2-40B4-BE49-F238E27FC236}">
                <a16:creationId xmlns:a16="http://schemas.microsoft.com/office/drawing/2014/main" id="{5B0486B0-175D-859B-47C3-0AF39FCE83CE}"/>
              </a:ext>
            </a:extLst>
          </p:cNvPr>
          <p:cNvSpPr>
            <a:spLocks noGrp="1"/>
          </p:cNvSpPr>
          <p:nvPr>
            <p:ph type="sldNum" sz="quarter" idx="4"/>
          </p:nvPr>
        </p:nvSpPr>
        <p:spPr>
          <a:xfrm>
            <a:off x="13208508" y="9556342"/>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pPr defTabSz="1371600"/>
            <a:fld id="{6198BB4C-949A-4E12-86B0-4EF15C1E3C5D}" type="slidenum">
              <a:rPr lang="en-US" smtClean="0">
                <a:solidFill>
                  <a:prstClr val="black">
                    <a:tint val="82000"/>
                  </a:prstClr>
                </a:solidFill>
              </a:rPr>
              <a:pPr defTabSz="1371600"/>
              <a:t>‹#›</a:t>
            </a:fld>
            <a:endParaRPr lang="en-US" dirty="0">
              <a:solidFill>
                <a:prstClr val="black">
                  <a:tint val="82000"/>
                </a:prstClr>
              </a:solidFill>
            </a:endParaRPr>
          </a:p>
        </p:txBody>
      </p:sp>
    </p:spTree>
    <p:extLst>
      <p:ext uri="{BB962C8B-B14F-4D97-AF65-F5344CB8AC3E}">
        <p14:creationId xmlns:p14="http://schemas.microsoft.com/office/powerpoint/2010/main" val="2460797696"/>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5" r:id="rId3"/>
    <p:sldLayoutId id="2147483662" r:id="rId4"/>
    <p:sldLayoutId id="2147483677" r:id="rId5"/>
    <p:sldLayoutId id="2147483678" r:id="rId6"/>
    <p:sldLayoutId id="2147483679" r:id="rId7"/>
    <p:sldLayoutId id="2147483674" r:id="rId8"/>
    <p:sldLayoutId id="2147483663" r:id="rId9"/>
    <p:sldLayoutId id="2147483673" r:id="rId10"/>
    <p:sldLayoutId id="2147483664" r:id="rId11"/>
    <p:sldLayoutId id="2147483672" r:id="rId12"/>
    <p:sldLayoutId id="2147483666" r:id="rId13"/>
    <p:sldLayoutId id="2147483668" r:id="rId14"/>
    <p:sldLayoutId id="2147483670" r:id="rId15"/>
    <p:sldLayoutId id="2147483669" r:id="rId16"/>
    <p:sldLayoutId id="2147483703" r:id="rId17"/>
  </p:sldLayoutIdLst>
  <p:txStyles>
    <p:titleStyle>
      <a:lvl1pPr algn="l" defTabSz="1371600" rtl="0" eaLnBrk="1" latinLnBrk="0" hangingPunct="1">
        <a:lnSpc>
          <a:spcPct val="90000"/>
        </a:lnSpc>
        <a:spcBef>
          <a:spcPct val="0"/>
        </a:spcBef>
        <a:buNone/>
        <a:defRPr sz="4800" kern="1200">
          <a:solidFill>
            <a:schemeClr val="tx1"/>
          </a:solidFill>
          <a:latin typeface="+mn-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36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2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28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A7C231-988C-72E4-5A7F-3594D6B1C297}"/>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827DCB2-E592-BC7B-D7ED-DD209CA506A3}"/>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33E207-DDF0-99A0-9ACA-18D339A8CCCB}"/>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fld id="{DA859076-DCE9-4698-9F43-2ABF479558B4}" type="datetimeFigureOut">
              <a:rPr lang="en-US" smtClean="0"/>
              <a:t>8/20/2025</a:t>
            </a:fld>
            <a:endParaRPr lang="en-US" dirty="0"/>
          </a:p>
        </p:txBody>
      </p:sp>
      <p:sp>
        <p:nvSpPr>
          <p:cNvPr id="5" name="Footer Placeholder 4">
            <a:extLst>
              <a:ext uri="{FF2B5EF4-FFF2-40B4-BE49-F238E27FC236}">
                <a16:creationId xmlns:a16="http://schemas.microsoft.com/office/drawing/2014/main" id="{95FD2C84-3D52-7570-74D1-3BCA64CD5956}"/>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2A3F2F8C-4922-862F-4BFF-DAA9AAB3ECCF}"/>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82000"/>
                  </a:schemeClr>
                </a:solidFill>
              </a:defRPr>
            </a:lvl1pPr>
          </a:lstStyle>
          <a:p>
            <a:fld id="{71E90BA1-93A8-441D-A065-6F96EA3B3394}" type="slidenum">
              <a:rPr lang="en-US" smtClean="0"/>
              <a:t>‹#›</a:t>
            </a:fld>
            <a:endParaRPr lang="en-US" dirty="0"/>
          </a:p>
        </p:txBody>
      </p:sp>
    </p:spTree>
    <p:extLst>
      <p:ext uri="{BB962C8B-B14F-4D97-AF65-F5344CB8AC3E}">
        <p14:creationId xmlns:p14="http://schemas.microsoft.com/office/powerpoint/2010/main" val="331638642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Lst>
  <p:hf hdr="0" ftr="0" dt="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hyperlink" Target="https://nam10.safelinks.protection.outlook.com/?url=https%3A%2F%2Fprocurement.sc.gov%2Fosp%2Fforms&amp;data=05%7C02%7Cksantandreu%40ed.sc.gov%7C3a0dc5c235414edc6f2508ddd8e78530%7C2704e2c529f54f7eb91cbd56f0685995%7C0%7C0%7C638905211110236425%7CUnknown%7CTWFpbGZsb3d8eyJFbXB0eU1hcGkiOnRydWUsIlYiOiIwLjAuMDAwMCIsIlAiOiJXaW4zMiIsIkFOIjoiTWFpbCIsIldUIjoyfQ%3D%3D%7C0%7C%7C%7C&amp;sdata=v8DctvfqNT2Mzc98xwcd6PBKagQMo6PWFnxALW%2F7UGI%3D&amp;reserved=0" TargetMode="External"/><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hyperlink" Target="https://nam10.safelinks.protection.outlook.com/?url=https%3A%2F%2Fprocurement.sc.gov%2Fosp%2Fforms&amp;data=05%7C02%7Cksantandreu%40ed.sc.gov%7C3a0dc5c235414edc6f2508ddd8e78530%7C2704e2c529f54f7eb91cbd56f0685995%7C0%7C0%7C638905211110236425%7CUnknown%7CTWFpbGZsb3d8eyJFbXB0eU1hcGkiOnRydWUsIlYiOiIwLjAuMDAwMCIsIlAiOiJXaW4zMiIsIkFOIjoiTWFpbCIsIldUIjoyfQ%3D%3D%7C0%7C%7C%7C&amp;sdata=v8DctvfqNT2Mzc98xwcd6PBKagQMo6PWFnxALW%2F7UGI%3D&amp;reserved=0" TargetMode="External"/><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hyperlink" Target="https://nam10.safelinks.protection.outlook.com/?url=https%3A%2F%2Fprocurement.sc.gov%2Fosp%2Fforms&amp;data=05%7C02%7Cksantandreu%40ed.sc.gov%7C3a0dc5c235414edc6f2508ddd8e78530%7C2704e2c529f54f7eb91cbd56f0685995%7C0%7C0%7C638905211110236425%7CUnknown%7CTWFpbGZsb3d8eyJFbXB0eU1hcGkiOnRydWUsIlYiOiIwLjAuMDAwMCIsIlAiOiJXaW4zMiIsIkFOIjoiTWFpbCIsIldUIjoyfQ%3D%3D%7C0%7C%7C%7C&amp;sdata=v8DctvfqNT2Mzc98xwcd6PBKagQMo6PWFnxALW%2F7UGI%3D&amp;reserved=0" TargetMode="External"/><Relationship Id="rId2" Type="http://schemas.openxmlformats.org/officeDocument/2006/relationships/notesSlide" Target="../notesSlides/notesSlide28.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7.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9.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956930"/>
            <a:ext cx="8153400" cy="5862970"/>
          </a:xfrm>
        </p:spPr>
        <p:txBody>
          <a:bodyPr anchor="b">
            <a:noAutofit/>
          </a:bodyPr>
          <a:lstStyle/>
          <a:p>
            <a:r>
              <a:rPr lang="en-US" sz="6000" dirty="0"/>
              <a:t>Procurement 101: South Carolina Department of Education Edition</a:t>
            </a:r>
          </a:p>
        </p:txBody>
      </p:sp>
    </p:spTree>
    <p:extLst>
      <p:ext uri="{BB962C8B-B14F-4D97-AF65-F5344CB8AC3E}">
        <p14:creationId xmlns:p14="http://schemas.microsoft.com/office/powerpoint/2010/main" val="28030100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ADAE5-95DD-2CC0-53B3-50F66E64E3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94626A-8D6B-55F8-A3AC-949314DC8818}"/>
              </a:ext>
            </a:extLst>
          </p:cNvPr>
          <p:cNvSpPr>
            <a:spLocks noGrp="1"/>
          </p:cNvSpPr>
          <p:nvPr>
            <p:ph type="title"/>
          </p:nvPr>
        </p:nvSpPr>
        <p:spPr>
          <a:xfrm>
            <a:off x="918972" y="547687"/>
            <a:ext cx="16450056" cy="1097280"/>
          </a:xfrm>
        </p:spPr>
        <p:txBody>
          <a:bodyPr anchor="t">
            <a:normAutofit/>
          </a:bodyPr>
          <a:lstStyle/>
          <a:p>
            <a:r>
              <a:rPr lang="en-US" dirty="0"/>
              <a:t>Small Purchase Thresholds and Related Requirements</a:t>
            </a:r>
            <a:endParaRPr lang="en-US" b="1" dirty="0"/>
          </a:p>
        </p:txBody>
      </p:sp>
      <p:graphicFrame>
        <p:nvGraphicFramePr>
          <p:cNvPr id="6" name="Content Placeholder 2" descr="Small purchase thresholds and requirements">
            <a:extLst>
              <a:ext uri="{FF2B5EF4-FFF2-40B4-BE49-F238E27FC236}">
                <a16:creationId xmlns:a16="http://schemas.microsoft.com/office/drawing/2014/main" id="{45B1620B-E868-BFB1-BF5A-28D20856F04E}"/>
              </a:ext>
            </a:extLst>
          </p:cNvPr>
          <p:cNvGraphicFramePr>
            <a:graphicFrameLocks noGrp="1"/>
          </p:cNvGraphicFramePr>
          <p:nvPr>
            <p:ph idx="1"/>
            <p:extLst>
              <p:ext uri="{D42A27DB-BD31-4B8C-83A1-F6EECF244321}">
                <p14:modId xmlns:p14="http://schemas.microsoft.com/office/powerpoint/2010/main" val="488967510"/>
              </p:ext>
            </p:extLst>
          </p:nvPr>
        </p:nvGraphicFramePr>
        <p:xfrm>
          <a:off x="918972" y="1817316"/>
          <a:ext cx="16450056" cy="7440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hidden="1">
            <a:extLst>
              <a:ext uri="{FF2B5EF4-FFF2-40B4-BE49-F238E27FC236}">
                <a16:creationId xmlns:a16="http://schemas.microsoft.com/office/drawing/2014/main" id="{FFDEEC2B-B015-44EB-2F8F-3C4FFE2949C9}"/>
              </a:ext>
            </a:extLst>
          </p:cNvPr>
          <p:cNvSpPr>
            <a:spLocks noGrp="1"/>
          </p:cNvSpPr>
          <p:nvPr>
            <p:ph type="sldNum" sz="quarter" idx="4294967295"/>
          </p:nvPr>
        </p:nvSpPr>
        <p:spPr>
          <a:xfrm>
            <a:off x="14020800" y="9534526"/>
            <a:ext cx="4267200" cy="547688"/>
          </a:xfrm>
          <a:prstGeom prst="rect">
            <a:avLst/>
          </a:prstGeom>
        </p:spPr>
        <p:txBody>
          <a:bodyPr/>
          <a:lstStyle/>
          <a:p>
            <a:pPr>
              <a:spcAft>
                <a:spcPts val="600"/>
              </a:spcAft>
            </a:pPr>
            <a:fld id="{2638198E-7845-4843-8114-6B9DA8FD3EF6}" type="slidenum">
              <a:rPr lang="en-US" smtClean="0"/>
              <a:pPr>
                <a:spcAft>
                  <a:spcPts val="600"/>
                </a:spcAft>
              </a:pPr>
              <a:t>10</a:t>
            </a:fld>
            <a:endParaRPr lang="en-US" dirty="0"/>
          </a:p>
        </p:txBody>
      </p:sp>
      <p:grpSp>
        <p:nvGrpSpPr>
          <p:cNvPr id="8" name="Group 7" descr="Additional information of small purchase thresholds and requirements">
            <a:extLst>
              <a:ext uri="{FF2B5EF4-FFF2-40B4-BE49-F238E27FC236}">
                <a16:creationId xmlns:a16="http://schemas.microsoft.com/office/drawing/2014/main" id="{10D4C05A-571E-0E08-32CE-5355BD672FD6}"/>
              </a:ext>
            </a:extLst>
          </p:cNvPr>
          <p:cNvGrpSpPr/>
          <p:nvPr/>
        </p:nvGrpSpPr>
        <p:grpSpPr>
          <a:xfrm>
            <a:off x="37454" y="1485900"/>
            <a:ext cx="16450056" cy="9372600"/>
            <a:chOff x="-881518" y="750475"/>
            <a:chExt cx="16450056" cy="7340323"/>
          </a:xfrm>
        </p:grpSpPr>
        <p:sp>
          <p:nvSpPr>
            <p:cNvPr id="9" name="Rectangle 8">
              <a:extLst>
                <a:ext uri="{FF2B5EF4-FFF2-40B4-BE49-F238E27FC236}">
                  <a16:creationId xmlns:a16="http://schemas.microsoft.com/office/drawing/2014/main" id="{B4D7D4E3-67A8-1E4B-185E-F8E2C0DFE193}"/>
                </a:ext>
              </a:extLst>
            </p:cNvPr>
            <p:cNvSpPr/>
            <p:nvPr/>
          </p:nvSpPr>
          <p:spPr>
            <a:xfrm>
              <a:off x="0" y="1435810"/>
              <a:ext cx="15006828" cy="4652377"/>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0" name="TextBox 9">
              <a:extLst>
                <a:ext uri="{FF2B5EF4-FFF2-40B4-BE49-F238E27FC236}">
                  <a16:creationId xmlns:a16="http://schemas.microsoft.com/office/drawing/2014/main" id="{6F4D460A-734F-AD17-762C-D067694EF585}"/>
                </a:ext>
              </a:extLst>
            </p:cNvPr>
            <p:cNvSpPr txBox="1"/>
            <p:nvPr/>
          </p:nvSpPr>
          <p:spPr>
            <a:xfrm>
              <a:off x="-881518" y="750475"/>
              <a:ext cx="16450056" cy="734032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76707" tIns="1332992" rIns="1276707" bIns="199136" numCol="1" spcCol="1270" anchor="t" anchorCtr="0">
              <a:noAutofit/>
            </a:bodyPr>
            <a:lstStyle/>
            <a:p>
              <a:pPr marL="800100" lvl="1" indent="-342900">
                <a:buFont typeface="Arial" panose="020B0604020202020204" pitchFamily="34" charset="0"/>
                <a:buChar char="•"/>
              </a:pPr>
              <a:r>
                <a:rPr lang="en-US" sz="2800" dirty="0"/>
                <a:t>The method of communication should ensure: </a:t>
              </a:r>
            </a:p>
            <a:p>
              <a:pPr marL="1371600" lvl="2" indent="-457200">
                <a:buFont typeface="Courier New" panose="02070309020205020404" pitchFamily="49" charset="0"/>
                <a:buChar char="o"/>
              </a:pPr>
              <a:r>
                <a:rPr lang="en-US" sz="2800" dirty="0"/>
                <a:t>Traceability (e.g., timestamped email)</a:t>
              </a:r>
            </a:p>
            <a:p>
              <a:pPr marL="1371600" lvl="2" indent="-457200">
                <a:buFont typeface="Courier New" panose="02070309020205020404" pitchFamily="49" charset="0"/>
                <a:buChar char="o"/>
              </a:pPr>
              <a:r>
                <a:rPr lang="en-US" sz="2800" dirty="0"/>
                <a:t>Confidentiality until award</a:t>
              </a:r>
            </a:p>
            <a:p>
              <a:pPr marL="1371600" lvl="2" indent="-457200">
                <a:buFont typeface="Courier New" panose="02070309020205020404" pitchFamily="49" charset="0"/>
                <a:buChar char="o"/>
              </a:pPr>
              <a:r>
                <a:rPr lang="en-US" sz="2800" dirty="0"/>
                <a:t>Equitable distribution among qualified suppliers</a:t>
              </a:r>
            </a:p>
            <a:p>
              <a:pPr marL="800100" lvl="1" indent="-342900">
                <a:buFont typeface="Arial" panose="020B0604020202020204" pitchFamily="34" charset="0"/>
                <a:buChar char="•"/>
              </a:pPr>
              <a:r>
                <a:rPr lang="en-US" sz="2800" dirty="0"/>
                <a:t>When practical, solicit quotes from vendors other than the previous supplier to promote competition.</a:t>
              </a:r>
            </a:p>
            <a:p>
              <a:pPr marL="800100" lvl="1" indent="-342900">
                <a:buFont typeface="Arial" panose="020B0604020202020204" pitchFamily="34" charset="0"/>
                <a:buChar char="•"/>
              </a:pPr>
              <a:r>
                <a:rPr lang="en-US" sz="2800" dirty="0"/>
                <a:t>SCBO is not required for purchases under $25,000. </a:t>
              </a:r>
              <a:r>
                <a:rPr lang="en-US" sz="2800" u="sng" dirty="0"/>
                <a:t>However</a:t>
              </a:r>
              <a:r>
                <a:rPr lang="en-US" sz="2800" dirty="0"/>
                <a:t>, agencies may voluntarily advertise solicitations in SCBO to broaden vendor outreach or increase transparency. </a:t>
              </a:r>
              <a:r>
                <a:rPr lang="en-US" sz="2800" u="sng" dirty="0"/>
                <a:t>Also,</a:t>
              </a:r>
              <a:r>
                <a:rPr lang="en-US" sz="2800" dirty="0"/>
                <a:t> if you advertise in SCBO and receive only one quote in response, you’re still able to proceed with that one quote</a:t>
              </a:r>
            </a:p>
            <a:p>
              <a:pPr marL="800100" lvl="1" indent="-342900">
                <a:buFont typeface="Arial" panose="020B0604020202020204" pitchFamily="34" charset="0"/>
                <a:buChar char="•"/>
              </a:pPr>
              <a:r>
                <a:rPr lang="en-US" sz="2800" dirty="0"/>
                <a:t>SCBO becomes above $25,000, where public advertisement is required by law.</a:t>
              </a:r>
            </a:p>
            <a:p>
              <a:pPr marL="285750" lvl="1" indent="-285750" algn="l" defTabSz="1244600">
                <a:lnSpc>
                  <a:spcPct val="90000"/>
                </a:lnSpc>
                <a:spcBef>
                  <a:spcPct val="0"/>
                </a:spcBef>
                <a:spcAft>
                  <a:spcPct val="15000"/>
                </a:spcAft>
                <a:buFont typeface="Arial" panose="020B0604020202020204" pitchFamily="34" charset="0"/>
                <a:buChar char="•"/>
              </a:pPr>
              <a:endParaRPr lang="en-US" sz="2800" kern="1200" dirty="0"/>
            </a:p>
          </p:txBody>
        </p:sp>
      </p:grpSp>
    </p:spTree>
    <p:extLst>
      <p:ext uri="{BB962C8B-B14F-4D97-AF65-F5344CB8AC3E}">
        <p14:creationId xmlns:p14="http://schemas.microsoft.com/office/powerpoint/2010/main" val="1944624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F427E-D579-E497-4F4D-120B440523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8EC308-FE0F-6CE8-0CCD-249AA0CFDF2B}"/>
              </a:ext>
            </a:extLst>
          </p:cNvPr>
          <p:cNvSpPr>
            <a:spLocks noGrp="1"/>
          </p:cNvSpPr>
          <p:nvPr>
            <p:ph type="title"/>
          </p:nvPr>
        </p:nvSpPr>
        <p:spPr>
          <a:xfrm>
            <a:off x="918972" y="547687"/>
            <a:ext cx="16450056" cy="1097280"/>
          </a:xfrm>
        </p:spPr>
        <p:txBody>
          <a:bodyPr anchor="t">
            <a:normAutofit/>
          </a:bodyPr>
          <a:lstStyle/>
          <a:p>
            <a:r>
              <a:rPr lang="en-US" dirty="0"/>
              <a:t>Small Purchase Procedures and Requirements</a:t>
            </a:r>
            <a:endParaRPr lang="en-US" b="1" dirty="0"/>
          </a:p>
        </p:txBody>
      </p:sp>
      <p:graphicFrame>
        <p:nvGraphicFramePr>
          <p:cNvPr id="6" name="Content Placeholder 2">
            <a:extLst>
              <a:ext uri="{FF2B5EF4-FFF2-40B4-BE49-F238E27FC236}">
                <a16:creationId xmlns:a16="http://schemas.microsoft.com/office/drawing/2014/main" id="{6FE9418E-9D34-5086-643C-9CA307799386}"/>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3097361575"/>
              </p:ext>
            </p:extLst>
          </p:nvPr>
        </p:nvGraphicFramePr>
        <p:xfrm>
          <a:off x="918972" y="1817316"/>
          <a:ext cx="16450056" cy="7440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hidden="1">
            <a:extLst>
              <a:ext uri="{FF2B5EF4-FFF2-40B4-BE49-F238E27FC236}">
                <a16:creationId xmlns:a16="http://schemas.microsoft.com/office/drawing/2014/main" id="{3ED5B3DC-A64A-203B-9364-545DF01D16EC}"/>
              </a:ext>
            </a:extLst>
          </p:cNvPr>
          <p:cNvSpPr>
            <a:spLocks noGrp="1"/>
          </p:cNvSpPr>
          <p:nvPr>
            <p:ph type="sldNum" sz="quarter" idx="4294967295"/>
          </p:nvPr>
        </p:nvSpPr>
        <p:spPr>
          <a:xfrm>
            <a:off x="14020800" y="9534526"/>
            <a:ext cx="4267200" cy="547688"/>
          </a:xfrm>
          <a:prstGeom prst="rect">
            <a:avLst/>
          </a:prstGeom>
        </p:spPr>
        <p:txBody>
          <a:bodyPr/>
          <a:lstStyle/>
          <a:p>
            <a:pPr>
              <a:spcAft>
                <a:spcPts val="600"/>
              </a:spcAft>
            </a:pPr>
            <a:fld id="{2638198E-7845-4843-8114-6B9DA8FD3EF6}" type="slidenum">
              <a:rPr lang="en-US" smtClean="0"/>
              <a:pPr>
                <a:spcAft>
                  <a:spcPts val="600"/>
                </a:spcAft>
              </a:pPr>
              <a:t>11</a:t>
            </a:fld>
            <a:endParaRPr lang="en-US" dirty="0"/>
          </a:p>
        </p:txBody>
      </p:sp>
    </p:spTree>
    <p:extLst>
      <p:ext uri="{BB962C8B-B14F-4D97-AF65-F5344CB8AC3E}">
        <p14:creationId xmlns:p14="http://schemas.microsoft.com/office/powerpoint/2010/main" val="3105533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43A43-A306-D001-D1F1-D3306C6B58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C0BE5D-3239-99C5-4E10-B307B7874129}"/>
              </a:ext>
            </a:extLst>
          </p:cNvPr>
          <p:cNvSpPr>
            <a:spLocks noGrp="1"/>
          </p:cNvSpPr>
          <p:nvPr>
            <p:ph type="title"/>
          </p:nvPr>
        </p:nvSpPr>
        <p:spPr>
          <a:xfrm>
            <a:off x="918972" y="547687"/>
            <a:ext cx="16450056" cy="1097280"/>
          </a:xfrm>
        </p:spPr>
        <p:txBody>
          <a:bodyPr anchor="t">
            <a:normAutofit/>
          </a:bodyPr>
          <a:lstStyle/>
          <a:p>
            <a:r>
              <a:rPr lang="en-US" dirty="0"/>
              <a:t>Small Purchase Threshold Compliance</a:t>
            </a:r>
            <a:endParaRPr lang="en-US" b="1" dirty="0"/>
          </a:p>
        </p:txBody>
      </p:sp>
      <p:graphicFrame>
        <p:nvGraphicFramePr>
          <p:cNvPr id="6" name="Content Placeholder 2">
            <a:extLst>
              <a:ext uri="{FF2B5EF4-FFF2-40B4-BE49-F238E27FC236}">
                <a16:creationId xmlns:a16="http://schemas.microsoft.com/office/drawing/2014/main" id="{170F3DD8-11CF-1117-59EB-80BF9626577C}"/>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268051362"/>
              </p:ext>
            </p:extLst>
          </p:nvPr>
        </p:nvGraphicFramePr>
        <p:xfrm>
          <a:off x="609600" y="1790700"/>
          <a:ext cx="16450056" cy="7440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hidden="1">
            <a:extLst>
              <a:ext uri="{FF2B5EF4-FFF2-40B4-BE49-F238E27FC236}">
                <a16:creationId xmlns:a16="http://schemas.microsoft.com/office/drawing/2014/main" id="{C440A66F-FFBF-8DA9-F39A-F354DA3D63ED}"/>
              </a:ext>
            </a:extLst>
          </p:cNvPr>
          <p:cNvSpPr>
            <a:spLocks noGrp="1"/>
          </p:cNvSpPr>
          <p:nvPr>
            <p:ph type="sldNum" sz="quarter" idx="4294967295"/>
          </p:nvPr>
        </p:nvSpPr>
        <p:spPr>
          <a:xfrm>
            <a:off x="14020800" y="9534526"/>
            <a:ext cx="4267200" cy="547688"/>
          </a:xfrm>
          <a:prstGeom prst="rect">
            <a:avLst/>
          </a:prstGeom>
        </p:spPr>
        <p:txBody>
          <a:bodyPr/>
          <a:lstStyle/>
          <a:p>
            <a:pPr>
              <a:spcAft>
                <a:spcPts val="600"/>
              </a:spcAft>
            </a:pPr>
            <a:fld id="{2638198E-7845-4843-8114-6B9DA8FD3EF6}" type="slidenum">
              <a:rPr lang="en-US" smtClean="0"/>
              <a:pPr>
                <a:spcAft>
                  <a:spcPts val="600"/>
                </a:spcAft>
              </a:pPr>
              <a:t>12</a:t>
            </a:fld>
            <a:endParaRPr lang="en-US" dirty="0"/>
          </a:p>
        </p:txBody>
      </p:sp>
    </p:spTree>
    <p:extLst>
      <p:ext uri="{BB962C8B-B14F-4D97-AF65-F5344CB8AC3E}">
        <p14:creationId xmlns:p14="http://schemas.microsoft.com/office/powerpoint/2010/main" val="1875169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9DD4D7B-5971-5103-7C39-E19639A25F53}"/>
              </a:ext>
            </a:extLst>
          </p:cNvPr>
          <p:cNvSpPr>
            <a:spLocks noGrp="1"/>
          </p:cNvSpPr>
          <p:nvPr>
            <p:ph type="title"/>
          </p:nvPr>
        </p:nvSpPr>
        <p:spPr>
          <a:xfrm>
            <a:off x="885250" y="685800"/>
            <a:ext cx="6810949" cy="1743122"/>
          </a:xfrm>
        </p:spPr>
        <p:txBody>
          <a:bodyPr anchor="t">
            <a:normAutofit/>
          </a:bodyPr>
          <a:lstStyle/>
          <a:p>
            <a:r>
              <a:rPr lang="en-US" dirty="0"/>
              <a:t>Source Selection Methods</a:t>
            </a:r>
          </a:p>
        </p:txBody>
      </p:sp>
      <p:sp>
        <p:nvSpPr>
          <p:cNvPr id="8" name="Content Placeholder 7">
            <a:extLst>
              <a:ext uri="{FF2B5EF4-FFF2-40B4-BE49-F238E27FC236}">
                <a16:creationId xmlns:a16="http://schemas.microsoft.com/office/drawing/2014/main" id="{945AA55E-AAE8-FDB9-449E-91F6406965AF}"/>
              </a:ext>
            </a:extLst>
          </p:cNvPr>
          <p:cNvSpPr>
            <a:spLocks noGrp="1"/>
          </p:cNvSpPr>
          <p:nvPr>
            <p:ph type="body" sz="half" idx="2"/>
          </p:nvPr>
        </p:nvSpPr>
        <p:spPr>
          <a:xfrm>
            <a:off x="782139" y="3086100"/>
            <a:ext cx="6710360" cy="5753082"/>
          </a:xfrm>
        </p:spPr>
        <p:txBody>
          <a:bodyPr>
            <a:normAutofit/>
          </a:bodyPr>
          <a:lstStyle/>
          <a:p>
            <a:r>
              <a:rPr lang="en-US" i="1" dirty="0"/>
              <a:t>Invitation for Bids (IFB) is the preferred procurement method. All procurement methods, other than an IFB require written a justification (you have to explain why an IFB won’t work to procure what you are trying to procure)</a:t>
            </a:r>
            <a:endParaRPr lang="en-US" dirty="0"/>
          </a:p>
          <a:p>
            <a:r>
              <a:rPr lang="en-US" b="1" dirty="0"/>
              <a:t> </a:t>
            </a:r>
            <a:endParaRPr lang="en-US" dirty="0"/>
          </a:p>
          <a:p>
            <a:r>
              <a:rPr lang="en-US" i="1" dirty="0"/>
              <a:t>Market Research is required for </a:t>
            </a:r>
            <a:r>
              <a:rPr lang="en-US" i="1" u="sng" dirty="0"/>
              <a:t>ALL</a:t>
            </a:r>
            <a:r>
              <a:rPr lang="en-US" i="1" dirty="0"/>
              <a:t> procurement methods (yes, including emergencies – to the extent possible) and documentation of the research must be kept in the file for auditing purposes. </a:t>
            </a:r>
            <a:endParaRPr lang="en-US" dirty="0"/>
          </a:p>
        </p:txBody>
      </p:sp>
      <p:pic>
        <p:nvPicPr>
          <p:cNvPr id="3" name="Picture 2">
            <a:extLst>
              <a:ext uri="{FF2B5EF4-FFF2-40B4-BE49-F238E27FC236}">
                <a16:creationId xmlns:a16="http://schemas.microsoft.com/office/drawing/2014/main" id="{6079F47A-A8B9-DD35-FADB-2E4FCB99458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153399" y="1333500"/>
            <a:ext cx="9427647" cy="6477000"/>
          </a:xfrm>
          <a:prstGeom prst="rect">
            <a:avLst/>
          </a:prstGeom>
        </p:spPr>
      </p:pic>
    </p:spTree>
    <p:extLst>
      <p:ext uri="{BB962C8B-B14F-4D97-AF65-F5344CB8AC3E}">
        <p14:creationId xmlns:p14="http://schemas.microsoft.com/office/powerpoint/2010/main" val="329707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73418-CAC8-3CF9-3A72-124F6423E6ED}"/>
              </a:ext>
            </a:extLst>
          </p:cNvPr>
          <p:cNvSpPr>
            <a:spLocks noGrp="1"/>
          </p:cNvSpPr>
          <p:nvPr>
            <p:ph type="title"/>
          </p:nvPr>
        </p:nvSpPr>
        <p:spPr>
          <a:xfrm>
            <a:off x="901807" y="1265996"/>
            <a:ext cx="4647438" cy="7132320"/>
          </a:xfrm>
        </p:spPr>
        <p:txBody>
          <a:bodyPr anchor="ctr">
            <a:normAutofit/>
          </a:bodyPr>
          <a:lstStyle/>
          <a:p>
            <a:pPr lvl="0"/>
            <a:r>
              <a:rPr lang="en-US" sz="4400" dirty="0"/>
              <a:t>Invitation for Bid (IFB) – </a:t>
            </a:r>
            <a:br>
              <a:rPr lang="en-US" sz="4400" dirty="0"/>
            </a:br>
            <a:r>
              <a:rPr lang="en-US" sz="4400" dirty="0"/>
              <a:t>§11-35-1520</a:t>
            </a:r>
          </a:p>
        </p:txBody>
      </p:sp>
      <p:sp>
        <p:nvSpPr>
          <p:cNvPr id="3" name="Content Placeholder 2">
            <a:extLst>
              <a:ext uri="{FF2B5EF4-FFF2-40B4-BE49-F238E27FC236}">
                <a16:creationId xmlns:a16="http://schemas.microsoft.com/office/drawing/2014/main" id="{A4586C8A-C140-6569-8BC6-6D04B762DF30}"/>
              </a:ext>
            </a:extLst>
          </p:cNvPr>
          <p:cNvSpPr>
            <a:spLocks noGrp="1"/>
          </p:cNvSpPr>
          <p:nvPr>
            <p:ph idx="4294967295"/>
          </p:nvPr>
        </p:nvSpPr>
        <p:spPr>
          <a:xfrm>
            <a:off x="6727473" y="1265996"/>
            <a:ext cx="10658720" cy="7132320"/>
          </a:xfrm>
        </p:spPr>
        <p:txBody>
          <a:bodyPr anchor="ctr">
            <a:normAutofit/>
          </a:bodyPr>
          <a:lstStyle/>
          <a:p>
            <a:pPr marL="0" indent="0">
              <a:buNone/>
            </a:pPr>
            <a:endParaRPr lang="en-US" sz="5100" dirty="0"/>
          </a:p>
          <a:p>
            <a:pPr marL="0" indent="0">
              <a:buNone/>
            </a:pPr>
            <a:r>
              <a:rPr lang="en-US" sz="3200" i="1" dirty="0"/>
              <a:t>We know and will tell you exactly what we want and when and how to get there; just give us your best price!</a:t>
            </a:r>
            <a:endParaRPr lang="en-US" sz="3200" dirty="0"/>
          </a:p>
          <a:p>
            <a:pPr marL="0" indent="0">
              <a:buNone/>
            </a:pPr>
            <a:endParaRPr lang="en-US" dirty="0"/>
          </a:p>
          <a:p>
            <a:pPr lvl="1"/>
            <a:r>
              <a:rPr lang="en-US" dirty="0"/>
              <a:t>All specifications and requirements are fully known and defined - you know exactly what you’re buying, how much, and under what conditions.</a:t>
            </a:r>
          </a:p>
          <a:p>
            <a:pPr lvl="1"/>
            <a:r>
              <a:rPr lang="en-US" dirty="0"/>
              <a:t>Vendors compete solely on price.</a:t>
            </a:r>
          </a:p>
          <a:p>
            <a:pPr lvl="1"/>
            <a:r>
              <a:rPr lang="en-US" dirty="0"/>
              <a:t>Award goes to the lowest responsive and responsible bidder.</a:t>
            </a:r>
          </a:p>
          <a:p>
            <a:endParaRPr lang="en-US" sz="5100" dirty="0"/>
          </a:p>
        </p:txBody>
      </p:sp>
    </p:spTree>
    <p:extLst>
      <p:ext uri="{BB962C8B-B14F-4D97-AF65-F5344CB8AC3E}">
        <p14:creationId xmlns:p14="http://schemas.microsoft.com/office/powerpoint/2010/main" val="30714202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E04B0-247A-F2F0-88ED-07D66A50F5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650D91-B89E-14F2-C6AB-B5EE9C7B992D}"/>
              </a:ext>
            </a:extLst>
          </p:cNvPr>
          <p:cNvSpPr>
            <a:spLocks noGrp="1"/>
          </p:cNvSpPr>
          <p:nvPr>
            <p:ph type="title"/>
          </p:nvPr>
        </p:nvSpPr>
        <p:spPr>
          <a:xfrm>
            <a:off x="901807" y="1265996"/>
            <a:ext cx="4647438" cy="7132320"/>
          </a:xfrm>
        </p:spPr>
        <p:txBody>
          <a:bodyPr anchor="ctr">
            <a:normAutofit/>
          </a:bodyPr>
          <a:lstStyle/>
          <a:p>
            <a:pPr lvl="0"/>
            <a:r>
              <a:rPr lang="en-US" sz="4400" dirty="0"/>
              <a:t>Competitive Sealed Proposals (RFP) – </a:t>
            </a:r>
            <a:br>
              <a:rPr lang="en-US" sz="4400" dirty="0"/>
            </a:br>
            <a:r>
              <a:rPr lang="en-US" sz="4400" dirty="0"/>
              <a:t>§11-35-1530</a:t>
            </a:r>
          </a:p>
        </p:txBody>
      </p:sp>
      <p:sp>
        <p:nvSpPr>
          <p:cNvPr id="3" name="Content Placeholder 2">
            <a:extLst>
              <a:ext uri="{FF2B5EF4-FFF2-40B4-BE49-F238E27FC236}">
                <a16:creationId xmlns:a16="http://schemas.microsoft.com/office/drawing/2014/main" id="{F745AE50-2E1E-0CF7-F027-8FAEA7CAE90D}"/>
              </a:ext>
            </a:extLst>
          </p:cNvPr>
          <p:cNvSpPr>
            <a:spLocks noGrp="1"/>
          </p:cNvSpPr>
          <p:nvPr>
            <p:ph idx="4294967295"/>
          </p:nvPr>
        </p:nvSpPr>
        <p:spPr>
          <a:xfrm>
            <a:off x="6727473" y="1265996"/>
            <a:ext cx="10658720" cy="7132320"/>
          </a:xfrm>
        </p:spPr>
        <p:txBody>
          <a:bodyPr anchor="ctr">
            <a:normAutofit/>
          </a:bodyPr>
          <a:lstStyle/>
          <a:p>
            <a:pPr marL="0" indent="0">
              <a:buNone/>
            </a:pPr>
            <a:endParaRPr lang="en-US" sz="5100" dirty="0"/>
          </a:p>
          <a:p>
            <a:pPr marL="0" indent="0">
              <a:buNone/>
            </a:pPr>
            <a:r>
              <a:rPr lang="en-US" sz="3200" i="1" dirty="0"/>
              <a:t>We know what we want and when, but we need your help figuring out how to get there! Give us your solution and the price for the solution you are offering!</a:t>
            </a:r>
            <a:endParaRPr lang="en-US" sz="3200" dirty="0"/>
          </a:p>
          <a:p>
            <a:pPr marL="0" indent="0">
              <a:buNone/>
            </a:pPr>
            <a:endParaRPr lang="en-US" dirty="0"/>
          </a:p>
          <a:p>
            <a:pPr lvl="1"/>
            <a:r>
              <a:rPr lang="en-US" dirty="0"/>
              <a:t>Use this method when the desired outcome is clear, but the path to achieving it is not.</a:t>
            </a:r>
          </a:p>
          <a:p>
            <a:pPr lvl="1"/>
            <a:r>
              <a:rPr lang="en-US" dirty="0"/>
              <a:t>You know what you want to accomplish, but need vendors to propose solutions, methods, or innovations to get there.</a:t>
            </a:r>
          </a:p>
          <a:p>
            <a:pPr lvl="1"/>
            <a:r>
              <a:rPr lang="en-US" dirty="0"/>
              <a:t>Evaluation includes technical approach, experience, and other qualitative factors—not just price.</a:t>
            </a:r>
          </a:p>
          <a:p>
            <a:endParaRPr lang="en-US" sz="5100" dirty="0"/>
          </a:p>
        </p:txBody>
      </p:sp>
    </p:spTree>
    <p:extLst>
      <p:ext uri="{BB962C8B-B14F-4D97-AF65-F5344CB8AC3E}">
        <p14:creationId xmlns:p14="http://schemas.microsoft.com/office/powerpoint/2010/main" val="2909380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705F0-6D3F-2C8C-8F9E-A37FB74327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284400-6F29-D753-4E38-D210FF816D10}"/>
              </a:ext>
            </a:extLst>
          </p:cNvPr>
          <p:cNvSpPr>
            <a:spLocks noGrp="1"/>
          </p:cNvSpPr>
          <p:nvPr>
            <p:ph type="title"/>
          </p:nvPr>
        </p:nvSpPr>
        <p:spPr>
          <a:xfrm>
            <a:off x="901807" y="1265996"/>
            <a:ext cx="4647438" cy="7132320"/>
          </a:xfrm>
        </p:spPr>
        <p:txBody>
          <a:bodyPr anchor="ctr">
            <a:normAutofit/>
          </a:bodyPr>
          <a:lstStyle/>
          <a:p>
            <a:pPr lvl="0"/>
            <a:r>
              <a:rPr lang="en-US" sz="4400" dirty="0"/>
              <a:t>Best Value Bidding – </a:t>
            </a:r>
            <a:br>
              <a:rPr lang="en-US" sz="4400" dirty="0"/>
            </a:br>
            <a:r>
              <a:rPr lang="en-US" sz="4400" dirty="0"/>
              <a:t>§11-35-1528</a:t>
            </a:r>
          </a:p>
        </p:txBody>
      </p:sp>
      <p:sp>
        <p:nvSpPr>
          <p:cNvPr id="3" name="Content Placeholder 2">
            <a:extLst>
              <a:ext uri="{FF2B5EF4-FFF2-40B4-BE49-F238E27FC236}">
                <a16:creationId xmlns:a16="http://schemas.microsoft.com/office/drawing/2014/main" id="{0B6E257F-016F-3C22-FEB9-9C839D3D6D00}"/>
              </a:ext>
            </a:extLst>
          </p:cNvPr>
          <p:cNvSpPr>
            <a:spLocks noGrp="1"/>
          </p:cNvSpPr>
          <p:nvPr>
            <p:ph idx="4294967295"/>
          </p:nvPr>
        </p:nvSpPr>
        <p:spPr>
          <a:xfrm>
            <a:off x="6727473" y="1265996"/>
            <a:ext cx="10658720" cy="7132320"/>
          </a:xfrm>
        </p:spPr>
        <p:txBody>
          <a:bodyPr anchor="ctr">
            <a:normAutofit/>
          </a:bodyPr>
          <a:lstStyle/>
          <a:p>
            <a:pPr marL="0" indent="0">
              <a:buNone/>
            </a:pPr>
            <a:r>
              <a:rPr lang="en-US" sz="3200" i="1" dirty="0"/>
              <a:t>Give us your price—and show us why your offer gives us the best overall value!</a:t>
            </a:r>
          </a:p>
          <a:p>
            <a:endParaRPr lang="en-US" dirty="0"/>
          </a:p>
          <a:p>
            <a:pPr lvl="1"/>
            <a:r>
              <a:rPr lang="en-US" dirty="0"/>
              <a:t>Price must be ≥60% of evaluation.</a:t>
            </a:r>
          </a:p>
          <a:p>
            <a:pPr lvl="1"/>
            <a:r>
              <a:rPr lang="en-US" dirty="0"/>
              <a:t>Other value-based factors considered (experience for example).</a:t>
            </a:r>
          </a:p>
          <a:p>
            <a:endParaRPr lang="en-US" sz="5100" dirty="0"/>
          </a:p>
        </p:txBody>
      </p:sp>
    </p:spTree>
    <p:extLst>
      <p:ext uri="{BB962C8B-B14F-4D97-AF65-F5344CB8AC3E}">
        <p14:creationId xmlns:p14="http://schemas.microsoft.com/office/powerpoint/2010/main" val="898248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BB8CA-A44B-6CB8-14C2-9D130CEEAA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8FDB18-4BC5-8E1B-0541-D0A8AABF1809}"/>
              </a:ext>
            </a:extLst>
          </p:cNvPr>
          <p:cNvSpPr>
            <a:spLocks noGrp="1"/>
          </p:cNvSpPr>
          <p:nvPr>
            <p:ph type="title"/>
          </p:nvPr>
        </p:nvSpPr>
        <p:spPr>
          <a:xfrm>
            <a:off x="901807" y="1265996"/>
            <a:ext cx="4647438" cy="7132320"/>
          </a:xfrm>
        </p:spPr>
        <p:txBody>
          <a:bodyPr anchor="ctr">
            <a:normAutofit/>
          </a:bodyPr>
          <a:lstStyle/>
          <a:p>
            <a:pPr lvl="0"/>
            <a:r>
              <a:rPr lang="en-US" sz="4400" dirty="0"/>
              <a:t>Competitive Fixed Price Bidding (FPB)– §11-35-1525</a:t>
            </a:r>
          </a:p>
        </p:txBody>
      </p:sp>
      <p:sp>
        <p:nvSpPr>
          <p:cNvPr id="3" name="Content Placeholder 2">
            <a:extLst>
              <a:ext uri="{FF2B5EF4-FFF2-40B4-BE49-F238E27FC236}">
                <a16:creationId xmlns:a16="http://schemas.microsoft.com/office/drawing/2014/main" id="{3DBA9113-DF38-9A67-F740-BBC9F8F2CC2C}"/>
              </a:ext>
            </a:extLst>
          </p:cNvPr>
          <p:cNvSpPr>
            <a:spLocks noGrp="1"/>
          </p:cNvSpPr>
          <p:nvPr>
            <p:ph idx="4294967295"/>
          </p:nvPr>
        </p:nvSpPr>
        <p:spPr>
          <a:xfrm>
            <a:off x="6727473" y="1265996"/>
            <a:ext cx="10658720" cy="7132320"/>
          </a:xfrm>
        </p:spPr>
        <p:txBody>
          <a:bodyPr anchor="ctr">
            <a:normAutofit/>
          </a:bodyPr>
          <a:lstStyle/>
          <a:p>
            <a:pPr marL="0" indent="0">
              <a:buNone/>
            </a:pPr>
            <a:endParaRPr lang="en-US" sz="5100" dirty="0"/>
          </a:p>
          <a:p>
            <a:pPr marL="0" indent="0">
              <a:buNone/>
            </a:pPr>
            <a:r>
              <a:rPr lang="en-US" sz="3200" i="1" dirty="0"/>
              <a:t>We know and will tell you exactly what we want and when and how to get there as well as how much/the max we’re willing to pay for it.  If you agree with it all, simply complete page 1 and 2 of the solicitation document and return to us. </a:t>
            </a:r>
            <a:endParaRPr lang="en-US" sz="3200" dirty="0"/>
          </a:p>
          <a:p>
            <a:pPr marL="0" indent="0">
              <a:buNone/>
            </a:pPr>
            <a:r>
              <a:rPr lang="en-US" i="1" dirty="0"/>
              <a:t> </a:t>
            </a:r>
            <a:endParaRPr lang="en-US" dirty="0"/>
          </a:p>
          <a:p>
            <a:pPr lvl="1"/>
            <a:r>
              <a:rPr lang="en-US" dirty="0"/>
              <a:t>Price is pre-established.</a:t>
            </a:r>
          </a:p>
          <a:p>
            <a:pPr lvl="1"/>
            <a:r>
              <a:rPr lang="en-US" dirty="0"/>
              <a:t>Multiple vendors may be added post-award.</a:t>
            </a:r>
          </a:p>
          <a:p>
            <a:endParaRPr lang="en-US" sz="5100" dirty="0"/>
          </a:p>
        </p:txBody>
      </p:sp>
    </p:spTree>
    <p:extLst>
      <p:ext uri="{BB962C8B-B14F-4D97-AF65-F5344CB8AC3E}">
        <p14:creationId xmlns:p14="http://schemas.microsoft.com/office/powerpoint/2010/main" val="3284927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C11E5-A3DB-389D-A007-BD9CFEFAFF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588F10-6116-BB1F-5B21-3FB74D5019B7}"/>
              </a:ext>
            </a:extLst>
          </p:cNvPr>
          <p:cNvSpPr>
            <a:spLocks noGrp="1"/>
          </p:cNvSpPr>
          <p:nvPr>
            <p:ph type="title"/>
          </p:nvPr>
        </p:nvSpPr>
        <p:spPr>
          <a:xfrm>
            <a:off x="901807" y="1265996"/>
            <a:ext cx="4647438" cy="7132320"/>
          </a:xfrm>
        </p:spPr>
        <p:txBody>
          <a:bodyPr anchor="ctr">
            <a:normAutofit/>
          </a:bodyPr>
          <a:lstStyle/>
          <a:p>
            <a:pPr lvl="0"/>
            <a:r>
              <a:rPr lang="en-US" sz="4400" dirty="0"/>
              <a:t>Reverse Auction – §11-35-1529</a:t>
            </a:r>
          </a:p>
        </p:txBody>
      </p:sp>
      <p:sp>
        <p:nvSpPr>
          <p:cNvPr id="3" name="Content Placeholder 2">
            <a:extLst>
              <a:ext uri="{FF2B5EF4-FFF2-40B4-BE49-F238E27FC236}">
                <a16:creationId xmlns:a16="http://schemas.microsoft.com/office/drawing/2014/main" id="{5F6F1749-859E-A3F7-E394-DE57C6B74C08}"/>
              </a:ext>
            </a:extLst>
          </p:cNvPr>
          <p:cNvSpPr>
            <a:spLocks noGrp="1"/>
          </p:cNvSpPr>
          <p:nvPr>
            <p:ph idx="4294967295"/>
          </p:nvPr>
        </p:nvSpPr>
        <p:spPr>
          <a:xfrm>
            <a:off x="6727473" y="1265996"/>
            <a:ext cx="10658720" cy="7132320"/>
          </a:xfrm>
        </p:spPr>
        <p:txBody>
          <a:bodyPr anchor="ctr">
            <a:normAutofit/>
          </a:bodyPr>
          <a:lstStyle/>
          <a:p>
            <a:pPr marL="0" indent="0">
              <a:buNone/>
            </a:pPr>
            <a:r>
              <a:rPr lang="en-US" sz="3200" i="1" dirty="0"/>
              <a:t>We know and will tell you exactly what we want and when and how to get there.  Vendors come to the Auction meeting and give us your best price.</a:t>
            </a:r>
            <a:endParaRPr lang="en-US" sz="3200" dirty="0"/>
          </a:p>
          <a:p>
            <a:pPr marL="0" indent="0">
              <a:buNone/>
            </a:pPr>
            <a:endParaRPr lang="en-US" dirty="0"/>
          </a:p>
          <a:p>
            <a:pPr lvl="1"/>
            <a:r>
              <a:rPr lang="en-US" dirty="0"/>
              <a:t>Reverse auction format via electronic bids.</a:t>
            </a:r>
          </a:p>
          <a:p>
            <a:pPr lvl="1"/>
            <a:r>
              <a:rPr lang="en-US" dirty="0"/>
              <a:t>Vendors submit bids in real time.</a:t>
            </a:r>
          </a:p>
          <a:p>
            <a:endParaRPr lang="en-US" sz="5100" dirty="0"/>
          </a:p>
        </p:txBody>
      </p:sp>
    </p:spTree>
    <p:extLst>
      <p:ext uri="{BB962C8B-B14F-4D97-AF65-F5344CB8AC3E}">
        <p14:creationId xmlns:p14="http://schemas.microsoft.com/office/powerpoint/2010/main" val="2365447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DFBB8-77A4-03ED-1A1A-409CC87B3F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D37033-3330-E726-C07B-3C2E1EEF5A7D}"/>
              </a:ext>
            </a:extLst>
          </p:cNvPr>
          <p:cNvSpPr>
            <a:spLocks noGrp="1"/>
          </p:cNvSpPr>
          <p:nvPr>
            <p:ph type="title"/>
          </p:nvPr>
        </p:nvSpPr>
        <p:spPr>
          <a:xfrm>
            <a:off x="901807" y="1265996"/>
            <a:ext cx="4647438" cy="7132320"/>
          </a:xfrm>
        </p:spPr>
        <p:txBody>
          <a:bodyPr anchor="ctr">
            <a:normAutofit/>
          </a:bodyPr>
          <a:lstStyle/>
          <a:p>
            <a:pPr lvl="0"/>
            <a:r>
              <a:rPr lang="en-US" sz="4400" dirty="0"/>
              <a:t>Sole Source Procurement – §11-35-1560</a:t>
            </a:r>
          </a:p>
        </p:txBody>
      </p:sp>
      <p:sp>
        <p:nvSpPr>
          <p:cNvPr id="3" name="Content Placeholder 2">
            <a:extLst>
              <a:ext uri="{FF2B5EF4-FFF2-40B4-BE49-F238E27FC236}">
                <a16:creationId xmlns:a16="http://schemas.microsoft.com/office/drawing/2014/main" id="{8E1D9706-D12A-27D4-0595-80F7B420B504}"/>
              </a:ext>
            </a:extLst>
          </p:cNvPr>
          <p:cNvSpPr>
            <a:spLocks noGrp="1"/>
          </p:cNvSpPr>
          <p:nvPr>
            <p:ph idx="4294967295"/>
          </p:nvPr>
        </p:nvSpPr>
        <p:spPr>
          <a:xfrm>
            <a:off x="6727473" y="1265996"/>
            <a:ext cx="10658720" cy="7132320"/>
          </a:xfrm>
        </p:spPr>
        <p:txBody>
          <a:bodyPr anchor="ctr">
            <a:normAutofit/>
          </a:bodyPr>
          <a:lstStyle/>
          <a:p>
            <a:pPr marL="0" indent="0">
              <a:buNone/>
            </a:pPr>
            <a:endParaRPr lang="en-US" sz="5100" dirty="0"/>
          </a:p>
          <a:p>
            <a:endParaRPr lang="en-US" dirty="0"/>
          </a:p>
          <a:p>
            <a:pPr lvl="1"/>
            <a:r>
              <a:rPr lang="en-US" dirty="0"/>
              <a:t>Only one vendor available who can meet the specific needs of the agency.</a:t>
            </a:r>
          </a:p>
          <a:p>
            <a:pPr lvl="1"/>
            <a:r>
              <a:rPr lang="en-US" dirty="0"/>
              <a:t>Market research demonstrates that potential alternatives were explored and evaluated as the current requirements and goals for a project were developed.</a:t>
            </a:r>
          </a:p>
          <a:p>
            <a:pPr lvl="1"/>
            <a:r>
              <a:rPr lang="en-US" dirty="0"/>
              <a:t>Requires written justification explaining why no other vendor or contractor can adequately meet the specific needs.</a:t>
            </a:r>
          </a:p>
          <a:p>
            <a:pPr lvl="1"/>
            <a:r>
              <a:rPr lang="en-US" dirty="0"/>
              <a:t>Requires public notice posted in the South Carolina Business Opportunities (SCBO) system.</a:t>
            </a:r>
          </a:p>
          <a:p>
            <a:endParaRPr lang="en-US" sz="5100" dirty="0"/>
          </a:p>
        </p:txBody>
      </p:sp>
    </p:spTree>
    <p:extLst>
      <p:ext uri="{BB962C8B-B14F-4D97-AF65-F5344CB8AC3E}">
        <p14:creationId xmlns:p14="http://schemas.microsoft.com/office/powerpoint/2010/main" val="122087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304096"/>
            <a:ext cx="4647438" cy="7132320"/>
          </a:xfrm>
        </p:spPr>
        <p:txBody>
          <a:bodyPr anchor="ctr">
            <a:normAutofit/>
          </a:bodyPr>
          <a:lstStyle/>
          <a:p>
            <a:r>
              <a:rPr lang="en-US" sz="5400" dirty="0"/>
              <a:t>What Is Procurement?</a:t>
            </a:r>
          </a:p>
        </p:txBody>
      </p:sp>
      <p:sp>
        <p:nvSpPr>
          <p:cNvPr id="4" name="Slide Number Placeholder 3" hidden="1"/>
          <p:cNvSpPr>
            <a:spLocks noGrp="1"/>
          </p:cNvSpPr>
          <p:nvPr>
            <p:ph type="sldNum" sz="quarter" idx="4294967295"/>
          </p:nvPr>
        </p:nvSpPr>
        <p:spPr>
          <a:xfrm>
            <a:off x="14020800" y="9534526"/>
            <a:ext cx="4267200" cy="547688"/>
          </a:xfrm>
          <a:prstGeom prst="rect">
            <a:avLst/>
          </a:prstGeom>
        </p:spPr>
        <p:txBody>
          <a:bodyPr/>
          <a:lstStyle/>
          <a:p>
            <a:pPr>
              <a:spcAft>
                <a:spcPts val="900"/>
              </a:spcAft>
            </a:pPr>
            <a:fld id="{2638198E-7845-4843-8114-6B9DA8FD3EF6}" type="slidenum">
              <a:rPr lang="en-US" smtClean="0"/>
              <a:pPr>
                <a:spcAft>
                  <a:spcPts val="900"/>
                </a:spcAft>
              </a:pPr>
              <a:t>2</a:t>
            </a:fld>
            <a:endParaRPr lang="en-US" dirty="0"/>
          </a:p>
        </p:txBody>
      </p:sp>
      <p:graphicFrame>
        <p:nvGraphicFramePr>
          <p:cNvPr id="14" name="Content Placeholder 2" descr="Procurement definition and the laws that govern procurement rules.">
            <a:extLst>
              <a:ext uri="{FF2B5EF4-FFF2-40B4-BE49-F238E27FC236}">
                <a16:creationId xmlns:a16="http://schemas.microsoft.com/office/drawing/2014/main" id="{59EBCED1-3D78-4CD3-93F8-501EEC87D66F}"/>
              </a:ext>
            </a:extLst>
          </p:cNvPr>
          <p:cNvGraphicFramePr>
            <a:graphicFrameLocks noGrp="1"/>
          </p:cNvGraphicFramePr>
          <p:nvPr>
            <p:ph idx="4294967295"/>
            <p:extLst>
              <p:ext uri="{D42A27DB-BD31-4B8C-83A1-F6EECF244321}">
                <p14:modId xmlns:p14="http://schemas.microsoft.com/office/powerpoint/2010/main" val="3395564856"/>
              </p:ext>
            </p:extLst>
          </p:nvPr>
        </p:nvGraphicFramePr>
        <p:xfrm>
          <a:off x="6727473" y="1265996"/>
          <a:ext cx="10658720" cy="7132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59003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E8AF3-C099-C23D-AE56-4030B3C8BC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1DE42E-AC8B-A26C-56A0-B2873BBD86C7}"/>
              </a:ext>
            </a:extLst>
          </p:cNvPr>
          <p:cNvSpPr>
            <a:spLocks noGrp="1"/>
          </p:cNvSpPr>
          <p:nvPr>
            <p:ph type="title"/>
          </p:nvPr>
        </p:nvSpPr>
        <p:spPr>
          <a:xfrm>
            <a:off x="901807" y="1265996"/>
            <a:ext cx="4647438" cy="7132320"/>
          </a:xfrm>
        </p:spPr>
        <p:txBody>
          <a:bodyPr anchor="ctr">
            <a:normAutofit/>
          </a:bodyPr>
          <a:lstStyle/>
          <a:p>
            <a:pPr lvl="0"/>
            <a:r>
              <a:rPr lang="en-US" sz="4400" dirty="0"/>
              <a:t>Emergency Procurement – §11-35-1570 &amp; Reg. 19-445.2110</a:t>
            </a:r>
          </a:p>
        </p:txBody>
      </p:sp>
      <p:sp>
        <p:nvSpPr>
          <p:cNvPr id="3" name="Content Placeholder 2">
            <a:extLst>
              <a:ext uri="{FF2B5EF4-FFF2-40B4-BE49-F238E27FC236}">
                <a16:creationId xmlns:a16="http://schemas.microsoft.com/office/drawing/2014/main" id="{AEE75FF5-589D-5C3E-3839-5060631A3893}"/>
              </a:ext>
            </a:extLst>
          </p:cNvPr>
          <p:cNvSpPr>
            <a:spLocks noGrp="1"/>
          </p:cNvSpPr>
          <p:nvPr>
            <p:ph idx="4294967295"/>
          </p:nvPr>
        </p:nvSpPr>
        <p:spPr>
          <a:xfrm>
            <a:off x="6096000" y="1409700"/>
            <a:ext cx="10658720" cy="8686800"/>
          </a:xfrm>
        </p:spPr>
        <p:txBody>
          <a:bodyPr anchor="ctr">
            <a:normAutofit/>
          </a:bodyPr>
          <a:lstStyle/>
          <a:p>
            <a:pPr marL="0" indent="0">
              <a:lnSpc>
                <a:spcPct val="100000"/>
              </a:lnSpc>
              <a:buNone/>
            </a:pPr>
            <a:r>
              <a:rPr lang="en-US" sz="2900" dirty="0"/>
              <a:t>Purchasing method used when an urgent situation makes it impractical to follow standard procurement procedures. Approval should be obtained from the Chief Procurement Officer or agency head/designee, when practical, prior to procurement</a:t>
            </a:r>
          </a:p>
          <a:p>
            <a:pPr marL="0" indent="0">
              <a:lnSpc>
                <a:spcPct val="100000"/>
              </a:lnSpc>
              <a:buNone/>
            </a:pPr>
            <a:endParaRPr lang="en-US" sz="800" dirty="0"/>
          </a:p>
          <a:p>
            <a:pPr marL="514350" indent="-514350">
              <a:buFont typeface="+mj-lt"/>
              <a:buAutoNum type="alphaLcParenR"/>
            </a:pPr>
            <a:r>
              <a:rPr lang="en-US" sz="3000" dirty="0"/>
              <a:t>Emergency condition means an immediate threat to: </a:t>
            </a:r>
          </a:p>
          <a:p>
            <a:pPr lvl="1"/>
            <a:r>
              <a:rPr lang="en-US" sz="2400" dirty="0"/>
              <a:t>The functioning of state government</a:t>
            </a:r>
          </a:p>
          <a:p>
            <a:pPr lvl="1"/>
            <a:r>
              <a:rPr lang="en-US" sz="2400" dirty="0"/>
              <a:t>The preservation or protection of property</a:t>
            </a:r>
          </a:p>
          <a:p>
            <a:pPr lvl="1"/>
            <a:r>
              <a:rPr lang="en-US" sz="2400" dirty="0"/>
              <a:t>The health or safety of any person</a:t>
            </a:r>
          </a:p>
          <a:p>
            <a:pPr marL="0" lvl="0" indent="0">
              <a:buNone/>
            </a:pPr>
            <a:r>
              <a:rPr lang="en-US" sz="3000" dirty="0"/>
              <a:t>b)   Emergencies may arise from: </a:t>
            </a:r>
          </a:p>
          <a:p>
            <a:pPr lvl="1"/>
            <a:r>
              <a:rPr lang="en-US" sz="2400" dirty="0"/>
              <a:t>Natural disasters (e.g., floods, pandemics, hurricanes)</a:t>
            </a:r>
          </a:p>
          <a:p>
            <a:pPr lvl="1"/>
            <a:r>
              <a:rPr lang="en-US" sz="2400" dirty="0"/>
              <a:t>Equipment or system failures</a:t>
            </a:r>
          </a:p>
          <a:p>
            <a:pPr lvl="1"/>
            <a:r>
              <a:rPr lang="en-US" sz="2400" dirty="0"/>
              <a:t>Fire or loss of critical infrastructure</a:t>
            </a:r>
          </a:p>
          <a:p>
            <a:pPr lvl="1"/>
            <a:r>
              <a:rPr lang="en-US" sz="2400" dirty="0"/>
              <a:t>Riots or other public safety threats</a:t>
            </a:r>
          </a:p>
          <a:p>
            <a:pPr lvl="1"/>
            <a:r>
              <a:rPr lang="en-US" sz="2400" dirty="0"/>
              <a:t>Fiscal takeover of a school district</a:t>
            </a:r>
          </a:p>
          <a:p>
            <a:pPr lvl="1"/>
            <a:r>
              <a:rPr lang="en-US" sz="2400" dirty="0"/>
              <a:t>Any other condition formally declared by the Chief Procurement Officer or agency head </a:t>
            </a:r>
          </a:p>
          <a:p>
            <a:pPr marL="0" indent="0">
              <a:buNone/>
            </a:pPr>
            <a:endParaRPr lang="en-US" sz="5100" dirty="0"/>
          </a:p>
        </p:txBody>
      </p:sp>
    </p:spTree>
    <p:extLst>
      <p:ext uri="{BB962C8B-B14F-4D97-AF65-F5344CB8AC3E}">
        <p14:creationId xmlns:p14="http://schemas.microsoft.com/office/powerpoint/2010/main" val="25860226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5B778-65CF-8724-1561-B79B6411A7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E78B3B-6D11-E18C-DBD7-94CE8D7C51FE}"/>
              </a:ext>
            </a:extLst>
          </p:cNvPr>
          <p:cNvSpPr>
            <a:spLocks noGrp="1"/>
          </p:cNvSpPr>
          <p:nvPr>
            <p:ph type="title"/>
          </p:nvPr>
        </p:nvSpPr>
        <p:spPr>
          <a:xfrm>
            <a:off x="901807" y="1265996"/>
            <a:ext cx="4647438" cy="7132320"/>
          </a:xfrm>
        </p:spPr>
        <p:txBody>
          <a:bodyPr anchor="ctr">
            <a:normAutofit/>
          </a:bodyPr>
          <a:lstStyle/>
          <a:p>
            <a:pPr lvl="0"/>
            <a:r>
              <a:rPr lang="en-US" sz="4400" dirty="0"/>
              <a:t>Emergency Procurement Code of Law– §11-35-1570 &amp; Reg. 19-445.2110</a:t>
            </a:r>
          </a:p>
        </p:txBody>
      </p:sp>
      <p:sp>
        <p:nvSpPr>
          <p:cNvPr id="3" name="Content Placeholder 2">
            <a:extLst>
              <a:ext uri="{FF2B5EF4-FFF2-40B4-BE49-F238E27FC236}">
                <a16:creationId xmlns:a16="http://schemas.microsoft.com/office/drawing/2014/main" id="{4483636A-B676-163D-7417-64B80ACB6970}"/>
              </a:ext>
            </a:extLst>
          </p:cNvPr>
          <p:cNvSpPr>
            <a:spLocks noGrp="1"/>
          </p:cNvSpPr>
          <p:nvPr>
            <p:ph idx="4294967295"/>
          </p:nvPr>
        </p:nvSpPr>
        <p:spPr>
          <a:xfrm>
            <a:off x="5410200" y="952500"/>
            <a:ext cx="10658720" cy="8686800"/>
          </a:xfrm>
        </p:spPr>
        <p:txBody>
          <a:bodyPr anchor="ctr">
            <a:normAutofit/>
          </a:bodyPr>
          <a:lstStyle/>
          <a:p>
            <a:endParaRPr lang="en-US" dirty="0"/>
          </a:p>
          <a:p>
            <a:pPr marL="685800" lvl="1" indent="0">
              <a:buNone/>
            </a:pPr>
            <a:r>
              <a:rPr lang="en-US" sz="3000" dirty="0"/>
              <a:t>c)  The need cannot be met through normal procurement methods due to time constraints.</a:t>
            </a:r>
          </a:p>
          <a:p>
            <a:pPr marL="685800" lvl="1" indent="0">
              <a:buNone/>
            </a:pPr>
            <a:r>
              <a:rPr lang="en-US" sz="3000" dirty="0"/>
              <a:t>d)  Procurement must be limited to only those supplies, services, IT, or construction necessary to address the emergency.</a:t>
            </a:r>
          </a:p>
          <a:p>
            <a:pPr marL="685800" lvl="1" indent="0">
              <a:buNone/>
            </a:pPr>
            <a:r>
              <a:rPr lang="en-US" sz="3000" dirty="0"/>
              <a:t>e)  Market research must be conducted</a:t>
            </a:r>
          </a:p>
          <a:p>
            <a:pPr marL="685800" lvl="1" indent="0">
              <a:buNone/>
            </a:pPr>
            <a:r>
              <a:rPr lang="en-US" sz="3000" dirty="0"/>
              <a:t> f)  Competition must be sought to the extent practicable.</a:t>
            </a:r>
          </a:p>
          <a:p>
            <a:pPr marL="685800" lvl="1" indent="0">
              <a:buNone/>
            </a:pPr>
            <a:r>
              <a:rPr lang="en-US" sz="3000" dirty="0"/>
              <a:t>g)  Written determination is required, documenting</a:t>
            </a:r>
            <a:r>
              <a:rPr lang="en-US" dirty="0"/>
              <a:t>: </a:t>
            </a:r>
          </a:p>
          <a:p>
            <a:pPr lvl="2"/>
            <a:r>
              <a:rPr lang="en-US" sz="2400" dirty="0"/>
              <a:t>The nature of the emergency</a:t>
            </a:r>
          </a:p>
          <a:p>
            <a:pPr lvl="2"/>
            <a:r>
              <a:rPr lang="en-US" sz="2400" dirty="0"/>
              <a:t>Why standard methods were impracticable</a:t>
            </a:r>
          </a:p>
          <a:p>
            <a:pPr lvl="2"/>
            <a:r>
              <a:rPr lang="en-US" sz="2400" dirty="0"/>
              <a:t>The basis for selecting the contractor</a:t>
            </a:r>
          </a:p>
          <a:p>
            <a:pPr marL="685800" lvl="1" indent="0">
              <a:buNone/>
            </a:pPr>
            <a:r>
              <a:rPr lang="en-US" sz="3000" dirty="0"/>
              <a:t>h)  Notice requirements under §11-35-1570(B) must be followed and documented in the procurement file.</a:t>
            </a:r>
          </a:p>
          <a:p>
            <a:pPr marL="0" indent="0">
              <a:buNone/>
            </a:pPr>
            <a:endParaRPr lang="en-US" sz="5100" dirty="0"/>
          </a:p>
        </p:txBody>
      </p:sp>
    </p:spTree>
    <p:extLst>
      <p:ext uri="{BB962C8B-B14F-4D97-AF65-F5344CB8AC3E}">
        <p14:creationId xmlns:p14="http://schemas.microsoft.com/office/powerpoint/2010/main" val="10162495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2D947-73A7-2B6A-456A-B1C11D46B3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46BF9C-F9D7-6F32-72C6-5413B9908407}"/>
              </a:ext>
            </a:extLst>
          </p:cNvPr>
          <p:cNvSpPr>
            <a:spLocks noGrp="1"/>
          </p:cNvSpPr>
          <p:nvPr>
            <p:ph type="title"/>
          </p:nvPr>
        </p:nvSpPr>
        <p:spPr>
          <a:xfrm>
            <a:off x="901807" y="1265996"/>
            <a:ext cx="4647438" cy="7132320"/>
          </a:xfrm>
        </p:spPr>
        <p:txBody>
          <a:bodyPr anchor="ctr">
            <a:normAutofit/>
          </a:bodyPr>
          <a:lstStyle/>
          <a:p>
            <a:pPr lvl="0"/>
            <a:r>
              <a:rPr lang="en-US" sz="4400" dirty="0"/>
              <a:t>Other Ways to Procure </a:t>
            </a:r>
          </a:p>
        </p:txBody>
      </p:sp>
      <p:sp>
        <p:nvSpPr>
          <p:cNvPr id="3" name="Content Placeholder 2">
            <a:extLst>
              <a:ext uri="{FF2B5EF4-FFF2-40B4-BE49-F238E27FC236}">
                <a16:creationId xmlns:a16="http://schemas.microsoft.com/office/drawing/2014/main" id="{D0C42D84-5C84-8FF8-6B38-4A269A23169B}"/>
              </a:ext>
            </a:extLst>
          </p:cNvPr>
          <p:cNvSpPr>
            <a:spLocks noGrp="1"/>
          </p:cNvSpPr>
          <p:nvPr>
            <p:ph idx="4294967295"/>
          </p:nvPr>
        </p:nvSpPr>
        <p:spPr>
          <a:xfrm>
            <a:off x="6553200" y="495300"/>
            <a:ext cx="10658720" cy="7132320"/>
          </a:xfrm>
        </p:spPr>
        <p:txBody>
          <a:bodyPr anchor="ctr">
            <a:normAutofit/>
          </a:bodyPr>
          <a:lstStyle/>
          <a:p>
            <a:pPr marL="0" indent="0">
              <a:buNone/>
            </a:pPr>
            <a:endParaRPr lang="en-US" sz="5100" dirty="0"/>
          </a:p>
          <a:p>
            <a:endParaRPr lang="en-US" dirty="0"/>
          </a:p>
          <a:p>
            <a:pPr lvl="0"/>
            <a:r>
              <a:rPr lang="en-US" dirty="0"/>
              <a:t>Statewide term contracts</a:t>
            </a:r>
          </a:p>
          <a:p>
            <a:pPr lvl="0"/>
            <a:r>
              <a:rPr lang="en-US" dirty="0"/>
              <a:t>Exemptions</a:t>
            </a:r>
          </a:p>
          <a:p>
            <a:pPr lvl="0"/>
            <a:r>
              <a:rPr lang="en-US" dirty="0"/>
              <a:t>NASPO (cooperative purchasing).  </a:t>
            </a:r>
          </a:p>
          <a:p>
            <a:pPr lvl="0"/>
            <a:r>
              <a:rPr lang="en-US" dirty="0"/>
              <a:t>MMCAP (cooperative purchasing – medical)</a:t>
            </a:r>
          </a:p>
          <a:p>
            <a:pPr marL="0" indent="0">
              <a:buNone/>
            </a:pPr>
            <a:endParaRPr lang="en-US" sz="5100" dirty="0"/>
          </a:p>
        </p:txBody>
      </p:sp>
    </p:spTree>
    <p:extLst>
      <p:ext uri="{BB962C8B-B14F-4D97-AF65-F5344CB8AC3E}">
        <p14:creationId xmlns:p14="http://schemas.microsoft.com/office/powerpoint/2010/main" val="20681168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a:solidFill>
                  <a:srgbClr val="2F3D4C"/>
                </a:solidFill>
              </a:rPr>
              <a:t>What does procurement need (typically) from program areas to process a procurement?</a:t>
            </a:r>
          </a:p>
        </p:txBody>
      </p:sp>
      <p:sp>
        <p:nvSpPr>
          <p:cNvPr id="3" name="Content Placeholder 2"/>
          <p:cNvSpPr>
            <a:spLocks noGrp="1"/>
          </p:cNvSpPr>
          <p:nvPr>
            <p:ph idx="1"/>
          </p:nvPr>
        </p:nvSpPr>
        <p:spPr>
          <a:xfrm>
            <a:off x="1485900" y="2785633"/>
            <a:ext cx="7429500" cy="4715735"/>
          </a:xfrm>
        </p:spPr>
        <p:txBody>
          <a:bodyPr>
            <a:noAutofit/>
          </a:bodyPr>
          <a:lstStyle/>
          <a:p>
            <a:pPr marL="0" indent="0">
              <a:buNone/>
            </a:pPr>
            <a:r>
              <a:rPr lang="en-US" sz="3200" dirty="0"/>
              <a:t>What procurement needs varies depending on the source selection method, but below is a list of items that could be required:</a:t>
            </a:r>
          </a:p>
        </p:txBody>
      </p:sp>
      <p:pic>
        <p:nvPicPr>
          <p:cNvPr id="11" name="Content Placeholder 10" descr="Two figurines shaking hands on puzzle pieces showing unity." title="Two figurines shaking hands on puzzle pieces"/>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10758488" y="2207946"/>
            <a:ext cx="5667375" cy="5660232"/>
          </a:xfrm>
          <a:prstGeom prst="rect">
            <a:avLst/>
          </a:prstGeom>
        </p:spPr>
      </p:pic>
      <p:sp>
        <p:nvSpPr>
          <p:cNvPr id="4" name="AutoShape 3">
            <a:extLst>
              <a:ext uri="{FF2B5EF4-FFF2-40B4-BE49-F238E27FC236}">
                <a16:creationId xmlns:a16="http://schemas.microsoft.com/office/drawing/2014/main" id="{4DCEEC69-1214-580E-507F-CEE5D558868F}"/>
              </a:ext>
              <a:ext uri="{C183D7F6-B498-43B3-948B-1728B52AA6E4}">
                <adec:decorative xmlns:adec="http://schemas.microsoft.com/office/drawing/2017/decorative" val="1"/>
              </a:ext>
            </a:extLst>
          </p:cNvPr>
          <p:cNvSpPr/>
          <p:nvPr/>
        </p:nvSpPr>
        <p:spPr>
          <a:xfrm flipV="1">
            <a:off x="0" y="9267825"/>
            <a:ext cx="16028886" cy="0"/>
          </a:xfrm>
          <a:prstGeom prst="line">
            <a:avLst/>
          </a:prstGeom>
          <a:ln w="19050" cap="flat">
            <a:solidFill>
              <a:srgbClr val="EFC04C"/>
            </a:solidFill>
            <a:prstDash val="solid"/>
            <a:headEnd type="none" w="sm" len="sm"/>
            <a:tailEnd type="none" w="sm" len="sm"/>
          </a:ln>
        </p:spPr>
        <p:txBody>
          <a:bodyPr/>
          <a:lstStyle/>
          <a:p>
            <a:endParaRPr lang="en-US" dirty="0"/>
          </a:p>
        </p:txBody>
      </p:sp>
      <p:sp>
        <p:nvSpPr>
          <p:cNvPr id="5" name="Freeform 5">
            <a:extLst>
              <a:ext uri="{FF2B5EF4-FFF2-40B4-BE49-F238E27FC236}">
                <a16:creationId xmlns:a16="http://schemas.microsoft.com/office/drawing/2014/main" id="{517CE9AA-48E6-C157-F062-D398F222036F}"/>
              </a:ext>
              <a:ext uri="{C183D7F6-B498-43B3-948B-1728B52AA6E4}">
                <adec:decorative xmlns:adec="http://schemas.microsoft.com/office/drawing/2017/decorative" val="1"/>
              </a:ext>
            </a:extLst>
          </p:cNvPr>
          <p:cNvSpPr/>
          <p:nvPr/>
        </p:nvSpPr>
        <p:spPr>
          <a:xfrm>
            <a:off x="16185765" y="8575170"/>
            <a:ext cx="1385313" cy="1385313"/>
          </a:xfrm>
          <a:custGeom>
            <a:avLst/>
            <a:gdLst/>
            <a:ahLst/>
            <a:cxnLst/>
            <a:rect l="l" t="t" r="r" b="b"/>
            <a:pathLst>
              <a:path w="1385313" h="1385313">
                <a:moveTo>
                  <a:pt x="0" y="0"/>
                </a:moveTo>
                <a:lnTo>
                  <a:pt x="1385312" y="0"/>
                </a:lnTo>
                <a:lnTo>
                  <a:pt x="1385312" y="1385312"/>
                </a:lnTo>
                <a:lnTo>
                  <a:pt x="0" y="1385312"/>
                </a:lnTo>
                <a:lnTo>
                  <a:pt x="0" y="0"/>
                </a:lnTo>
                <a:close/>
              </a:path>
            </a:pathLst>
          </a:custGeom>
          <a:blipFill>
            <a:blip r:embed="rId4"/>
            <a:stretch>
              <a:fillRect/>
            </a:stretch>
          </a:blipFill>
        </p:spPr>
        <p:txBody>
          <a:bodyPr/>
          <a:lstStyle/>
          <a:p>
            <a:endParaRPr lang="en-US" dirty="0"/>
          </a:p>
        </p:txBody>
      </p:sp>
    </p:spTree>
    <p:extLst>
      <p:ext uri="{BB962C8B-B14F-4D97-AF65-F5344CB8AC3E}">
        <p14:creationId xmlns:p14="http://schemas.microsoft.com/office/powerpoint/2010/main" val="20508027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972" y="547687"/>
            <a:ext cx="16404336" cy="1097280"/>
          </a:xfrm>
        </p:spPr>
        <p:txBody>
          <a:bodyPr anchor="t">
            <a:normAutofit fontScale="90000"/>
          </a:bodyPr>
          <a:lstStyle/>
          <a:p>
            <a:pPr lvl="0"/>
            <a:r>
              <a:rPr lang="en-US" dirty="0"/>
              <a:t>Scope of Work &amp; Solicitation Content - include the following components</a:t>
            </a:r>
          </a:p>
        </p:txBody>
      </p:sp>
      <p:sp>
        <p:nvSpPr>
          <p:cNvPr id="3" name="Content Placeholder 2"/>
          <p:cNvSpPr>
            <a:spLocks noGrp="1"/>
          </p:cNvSpPr>
          <p:nvPr>
            <p:ph sz="half" idx="1"/>
          </p:nvPr>
        </p:nvSpPr>
        <p:spPr>
          <a:xfrm>
            <a:off x="918972" y="2324100"/>
            <a:ext cx="16404336" cy="7543800"/>
          </a:xfrm>
        </p:spPr>
        <p:txBody>
          <a:bodyPr>
            <a:normAutofit fontScale="77500" lnSpcReduction="20000"/>
          </a:bodyPr>
          <a:lstStyle/>
          <a:p>
            <a:pPr marL="0" lvl="0" indent="0">
              <a:buNone/>
            </a:pPr>
            <a:r>
              <a:rPr lang="en-US" sz="3600" b="1" dirty="0"/>
              <a:t>a. Scope of Work</a:t>
            </a:r>
            <a:r>
              <a:rPr lang="en-US" sz="3600" dirty="0"/>
              <a:t> - a detailed description of the tasks, deliverables, and responsibilities the vendor must complete if awarded the contract. It outlines </a:t>
            </a:r>
            <a:r>
              <a:rPr lang="en-US" sz="3600" b="1" dirty="0"/>
              <a:t>what</a:t>
            </a:r>
            <a:r>
              <a:rPr lang="en-US" sz="3600" dirty="0"/>
              <a:t> needs to be done, how it should be done, and when it must be completed</a:t>
            </a:r>
          </a:p>
          <a:p>
            <a:pPr marL="0" lvl="0" indent="0">
              <a:buNone/>
            </a:pPr>
            <a:r>
              <a:rPr lang="en-US" sz="3600" b="1" dirty="0"/>
              <a:t>b. Information for Offerors to Submit</a:t>
            </a:r>
            <a:endParaRPr lang="en-US" sz="3600" dirty="0"/>
          </a:p>
          <a:p>
            <a:pPr lvl="0"/>
            <a:r>
              <a:rPr lang="en-US" sz="3600" dirty="0"/>
              <a:t>defines how vendors must structure their proposals to meet procurement requirements. It covers formatting rules (e.g., page limits, submission method), required documents, and content expectations for both technical and cost proposals. </a:t>
            </a:r>
          </a:p>
          <a:p>
            <a:pPr lvl="0"/>
            <a:r>
              <a:rPr lang="en-US" sz="3600" dirty="0"/>
              <a:t>The technical proposal </a:t>
            </a:r>
            <a:r>
              <a:rPr lang="en-US" sz="3600" b="1" dirty="0"/>
              <a:t>directly</a:t>
            </a:r>
            <a:r>
              <a:rPr lang="en-US" sz="3600" dirty="0"/>
              <a:t> addresses Section III – Scope of Work by explaining how the offeror will accomplish </a:t>
            </a:r>
            <a:r>
              <a:rPr lang="en-US" sz="3600" b="1" dirty="0"/>
              <a:t>each</a:t>
            </a:r>
            <a:r>
              <a:rPr lang="en-US" sz="3600" dirty="0"/>
              <a:t> required task/need/requirement listed in Section III, including their methodology, timeline, and resources. It should also detail the qualifications of key personnel and provide relevant experience that supports their ability to perform</a:t>
            </a:r>
          </a:p>
          <a:p>
            <a:pPr marL="0" lvl="0" indent="0">
              <a:buNone/>
            </a:pPr>
            <a:r>
              <a:rPr lang="en-US" sz="3600" b="1" dirty="0"/>
              <a:t>c. Section VIII – Pricing </a:t>
            </a:r>
            <a:r>
              <a:rPr lang="en-US" sz="3600" dirty="0"/>
              <a:t>- pricing must reflect the total cost of delivering the Scope of Work; not just unit rates or short-term estimates. Offerors should calculate costs based on actual needs, such as 1,000 licenses over 60 months, not one license or one month. Unit pricing may be included for clarity, but proposals must show the full cost of all required quantities and contract duration</a:t>
            </a:r>
          </a:p>
          <a:p>
            <a:pPr marL="0" lvl="0" indent="0">
              <a:buNone/>
            </a:pPr>
            <a:r>
              <a:rPr lang="en-US" sz="3600" b="1" dirty="0"/>
              <a:t>d. </a:t>
            </a:r>
            <a:r>
              <a:rPr lang="en-US" sz="3600" dirty="0"/>
              <a:t>Any other relevant solicitation sections (like if there are demonstrations, you’d need a demonstration script)</a:t>
            </a:r>
          </a:p>
          <a:p>
            <a:pPr marL="0" lvl="0" indent="0">
              <a:buNone/>
            </a:pPr>
            <a:endParaRPr lang="en-US" dirty="0"/>
          </a:p>
        </p:txBody>
      </p:sp>
      <p:sp>
        <p:nvSpPr>
          <p:cNvPr id="4" name="Slide Number Placeholder 3" hidden="1"/>
          <p:cNvSpPr>
            <a:spLocks noGrp="1"/>
          </p:cNvSpPr>
          <p:nvPr>
            <p:ph type="sldNum" sz="quarter" idx="12"/>
          </p:nvPr>
        </p:nvSpPr>
        <p:spPr>
          <a:prstGeom prst="rect">
            <a:avLst/>
          </a:prstGeom>
        </p:spPr>
        <p:txBody>
          <a:bodyPr/>
          <a:lstStyle/>
          <a:p>
            <a:pPr>
              <a:spcAft>
                <a:spcPts val="600"/>
              </a:spcAft>
            </a:pPr>
            <a:fld id="{2638198E-7845-4843-8114-6B9DA8FD3EF6}" type="slidenum">
              <a:rPr lang="en-US" smtClean="0"/>
              <a:pPr>
                <a:spcAft>
                  <a:spcPts val="600"/>
                </a:spcAft>
              </a:pPr>
              <a:t>24</a:t>
            </a:fld>
            <a:endParaRPr lang="en-US" dirty="0"/>
          </a:p>
        </p:txBody>
      </p:sp>
    </p:spTree>
    <p:extLst>
      <p:ext uri="{BB962C8B-B14F-4D97-AF65-F5344CB8AC3E}">
        <p14:creationId xmlns:p14="http://schemas.microsoft.com/office/powerpoint/2010/main" val="14791300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46CF4-6D35-8466-2106-8D716EE239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A0359-AA42-00A8-6F6E-61A78ED01784}"/>
              </a:ext>
            </a:extLst>
          </p:cNvPr>
          <p:cNvSpPr>
            <a:spLocks noGrp="1"/>
          </p:cNvSpPr>
          <p:nvPr>
            <p:ph type="title"/>
          </p:nvPr>
        </p:nvSpPr>
        <p:spPr>
          <a:xfrm>
            <a:off x="918972" y="547687"/>
            <a:ext cx="16404336" cy="1097280"/>
          </a:xfrm>
        </p:spPr>
        <p:txBody>
          <a:bodyPr anchor="t">
            <a:normAutofit/>
          </a:bodyPr>
          <a:lstStyle/>
          <a:p>
            <a:pPr lvl="0"/>
            <a:r>
              <a:rPr lang="en-US" dirty="0"/>
              <a:t>Justification for RFP</a:t>
            </a:r>
          </a:p>
        </p:txBody>
      </p:sp>
      <p:sp>
        <p:nvSpPr>
          <p:cNvPr id="3" name="Content Placeholder 2">
            <a:extLst>
              <a:ext uri="{FF2B5EF4-FFF2-40B4-BE49-F238E27FC236}">
                <a16:creationId xmlns:a16="http://schemas.microsoft.com/office/drawing/2014/main" id="{714BA102-88FC-2A92-5C08-48A0795CE13C}"/>
              </a:ext>
            </a:extLst>
          </p:cNvPr>
          <p:cNvSpPr>
            <a:spLocks noGrp="1"/>
          </p:cNvSpPr>
          <p:nvPr>
            <p:ph sz="half" idx="1"/>
          </p:nvPr>
        </p:nvSpPr>
        <p:spPr>
          <a:xfrm>
            <a:off x="918972" y="2933700"/>
            <a:ext cx="8225028" cy="5675429"/>
          </a:xfrm>
        </p:spPr>
        <p:txBody>
          <a:bodyPr>
            <a:normAutofit/>
          </a:bodyPr>
          <a:lstStyle/>
          <a:p>
            <a:pPr lvl="0"/>
            <a:r>
              <a:rPr lang="en-US" sz="3200" dirty="0"/>
              <a:t>Complete form MMO#104 - access the form here </a:t>
            </a:r>
            <a:r>
              <a:rPr lang="en-US" sz="3200" u="sng" dirty="0">
                <a:hlinkClick r:id="rId3"/>
              </a:rPr>
              <a:t>https://procurement.sc.gov/osp/forms</a:t>
            </a:r>
            <a:r>
              <a:rPr lang="en-US" sz="3200" dirty="0"/>
              <a:t>.</a:t>
            </a:r>
          </a:p>
        </p:txBody>
      </p:sp>
      <p:sp>
        <p:nvSpPr>
          <p:cNvPr id="4" name="Slide Number Placeholder 3" hidden="1">
            <a:extLst>
              <a:ext uri="{FF2B5EF4-FFF2-40B4-BE49-F238E27FC236}">
                <a16:creationId xmlns:a16="http://schemas.microsoft.com/office/drawing/2014/main" id="{8CA14CD4-3ECC-B0B3-EC9C-44A4B34490FB}"/>
              </a:ext>
            </a:extLst>
          </p:cNvPr>
          <p:cNvSpPr>
            <a:spLocks noGrp="1"/>
          </p:cNvSpPr>
          <p:nvPr>
            <p:ph type="sldNum" sz="quarter" idx="12"/>
          </p:nvPr>
        </p:nvSpPr>
        <p:spPr>
          <a:prstGeom prst="rect">
            <a:avLst/>
          </a:prstGeom>
        </p:spPr>
        <p:txBody>
          <a:bodyPr/>
          <a:lstStyle/>
          <a:p>
            <a:pPr>
              <a:spcAft>
                <a:spcPts val="600"/>
              </a:spcAft>
            </a:pPr>
            <a:fld id="{2638198E-7845-4843-8114-6B9DA8FD3EF6}" type="slidenum">
              <a:rPr lang="en-US" smtClean="0"/>
              <a:pPr>
                <a:spcAft>
                  <a:spcPts val="600"/>
                </a:spcAft>
              </a:pPr>
              <a:t>25</a:t>
            </a:fld>
            <a:endParaRPr lang="en-US" dirty="0"/>
          </a:p>
        </p:txBody>
      </p:sp>
      <p:pic>
        <p:nvPicPr>
          <p:cNvPr id="6" name="Picture 5" descr="Form MMO#104">
            <a:extLst>
              <a:ext uri="{FF2B5EF4-FFF2-40B4-BE49-F238E27FC236}">
                <a16:creationId xmlns:a16="http://schemas.microsoft.com/office/drawing/2014/main" id="{D9C03F66-96B3-F984-B40A-0B37B9602D74}"/>
              </a:ext>
            </a:extLst>
          </p:cNvPr>
          <p:cNvPicPr>
            <a:picLocks noChangeAspect="1"/>
          </p:cNvPicPr>
          <p:nvPr/>
        </p:nvPicPr>
        <p:blipFill>
          <a:blip r:embed="rId4"/>
          <a:stretch>
            <a:fillRect/>
          </a:stretch>
        </p:blipFill>
        <p:spPr>
          <a:xfrm>
            <a:off x="10591800" y="1223547"/>
            <a:ext cx="6096000" cy="7552267"/>
          </a:xfrm>
          <a:prstGeom prst="rect">
            <a:avLst/>
          </a:prstGeom>
        </p:spPr>
      </p:pic>
    </p:spTree>
    <p:extLst>
      <p:ext uri="{BB962C8B-B14F-4D97-AF65-F5344CB8AC3E}">
        <p14:creationId xmlns:p14="http://schemas.microsoft.com/office/powerpoint/2010/main" val="13540142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5A5B5-5AC7-329A-2120-69D92DD035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DF5D3D-5AD6-7C96-C267-AF84AEA09733}"/>
              </a:ext>
            </a:extLst>
          </p:cNvPr>
          <p:cNvSpPr>
            <a:spLocks noGrp="1"/>
          </p:cNvSpPr>
          <p:nvPr>
            <p:ph type="title"/>
          </p:nvPr>
        </p:nvSpPr>
        <p:spPr>
          <a:xfrm>
            <a:off x="918972" y="547687"/>
            <a:ext cx="16404336" cy="1097280"/>
          </a:xfrm>
        </p:spPr>
        <p:txBody>
          <a:bodyPr anchor="t">
            <a:normAutofit/>
          </a:bodyPr>
          <a:lstStyle/>
          <a:p>
            <a:pPr lvl="0"/>
            <a:r>
              <a:rPr lang="en-US" dirty="0"/>
              <a:t>Multi-Year Justification </a:t>
            </a:r>
          </a:p>
        </p:txBody>
      </p:sp>
      <p:sp>
        <p:nvSpPr>
          <p:cNvPr id="3" name="Content Placeholder 2">
            <a:extLst>
              <a:ext uri="{FF2B5EF4-FFF2-40B4-BE49-F238E27FC236}">
                <a16:creationId xmlns:a16="http://schemas.microsoft.com/office/drawing/2014/main" id="{183C7A99-EF56-B714-41E1-9CAA0C7DACD1}"/>
              </a:ext>
            </a:extLst>
          </p:cNvPr>
          <p:cNvSpPr>
            <a:spLocks noGrp="1"/>
          </p:cNvSpPr>
          <p:nvPr>
            <p:ph sz="half" idx="1"/>
          </p:nvPr>
        </p:nvSpPr>
        <p:spPr>
          <a:xfrm>
            <a:off x="918972" y="2933700"/>
            <a:ext cx="16404336" cy="5675429"/>
          </a:xfrm>
        </p:spPr>
        <p:txBody>
          <a:bodyPr>
            <a:normAutofit/>
          </a:bodyPr>
          <a:lstStyle/>
          <a:p>
            <a:pPr lvl="0"/>
            <a:r>
              <a:rPr lang="en-US" sz="3200" dirty="0"/>
              <a:t>Required if the initial term of the contract exceeds one year</a:t>
            </a:r>
          </a:p>
          <a:p>
            <a:pPr lvl="1"/>
            <a:r>
              <a:rPr lang="en-US" sz="3200" dirty="0"/>
              <a:t>Example: If your initial term is 2 years with 3 optional 1-year renewals, this form is required</a:t>
            </a:r>
          </a:p>
          <a:p>
            <a:pPr lvl="0"/>
            <a:r>
              <a:rPr lang="en-US" sz="3200" dirty="0"/>
              <a:t>Form asks that and explanation be provided of why the first term exceeds one year</a:t>
            </a:r>
          </a:p>
          <a:p>
            <a:pPr lvl="0"/>
            <a:r>
              <a:rPr lang="en-US" sz="3200" dirty="0"/>
              <a:t>Access the form here </a:t>
            </a:r>
            <a:r>
              <a:rPr lang="en-US" sz="3200" u="sng" dirty="0">
                <a:hlinkClick r:id="rId3"/>
              </a:rPr>
              <a:t>https://procurement.sc.gov/osp/forms</a:t>
            </a:r>
            <a:r>
              <a:rPr lang="en-US" sz="3200" dirty="0"/>
              <a:t>.</a:t>
            </a:r>
          </a:p>
        </p:txBody>
      </p:sp>
      <p:sp>
        <p:nvSpPr>
          <p:cNvPr id="4" name="Slide Number Placeholder 3" hidden="1">
            <a:extLst>
              <a:ext uri="{FF2B5EF4-FFF2-40B4-BE49-F238E27FC236}">
                <a16:creationId xmlns:a16="http://schemas.microsoft.com/office/drawing/2014/main" id="{A07DDF2D-1DDB-EEBD-BC87-37271F0FABCC}"/>
              </a:ext>
            </a:extLst>
          </p:cNvPr>
          <p:cNvSpPr>
            <a:spLocks noGrp="1"/>
          </p:cNvSpPr>
          <p:nvPr>
            <p:ph type="sldNum" sz="quarter" idx="12"/>
          </p:nvPr>
        </p:nvSpPr>
        <p:spPr>
          <a:prstGeom prst="rect">
            <a:avLst/>
          </a:prstGeom>
        </p:spPr>
        <p:txBody>
          <a:bodyPr/>
          <a:lstStyle/>
          <a:p>
            <a:pPr>
              <a:spcAft>
                <a:spcPts val="600"/>
              </a:spcAft>
            </a:pPr>
            <a:fld id="{2638198E-7845-4843-8114-6B9DA8FD3EF6}" type="slidenum">
              <a:rPr lang="en-US" smtClean="0"/>
              <a:pPr>
                <a:spcAft>
                  <a:spcPts val="600"/>
                </a:spcAft>
              </a:pPr>
              <a:t>26</a:t>
            </a:fld>
            <a:endParaRPr lang="en-US" dirty="0"/>
          </a:p>
        </p:txBody>
      </p:sp>
    </p:spTree>
    <p:extLst>
      <p:ext uri="{BB962C8B-B14F-4D97-AF65-F5344CB8AC3E}">
        <p14:creationId xmlns:p14="http://schemas.microsoft.com/office/powerpoint/2010/main" val="19143921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63796-77EB-FB6A-B4CB-0B004D9244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84D88E-01E3-35DE-D455-825329C95BCD}"/>
              </a:ext>
            </a:extLst>
          </p:cNvPr>
          <p:cNvSpPr>
            <a:spLocks noGrp="1"/>
          </p:cNvSpPr>
          <p:nvPr>
            <p:ph type="title"/>
          </p:nvPr>
        </p:nvSpPr>
        <p:spPr>
          <a:xfrm>
            <a:off x="918972" y="547687"/>
            <a:ext cx="16404336" cy="1097280"/>
          </a:xfrm>
        </p:spPr>
        <p:txBody>
          <a:bodyPr anchor="t">
            <a:normAutofit/>
          </a:bodyPr>
          <a:lstStyle/>
          <a:p>
            <a:pPr lvl="0"/>
            <a:r>
              <a:rPr lang="en-US" dirty="0"/>
              <a:t>Market Research</a:t>
            </a:r>
          </a:p>
        </p:txBody>
      </p:sp>
      <p:sp>
        <p:nvSpPr>
          <p:cNvPr id="3" name="Content Placeholder 2">
            <a:extLst>
              <a:ext uri="{FF2B5EF4-FFF2-40B4-BE49-F238E27FC236}">
                <a16:creationId xmlns:a16="http://schemas.microsoft.com/office/drawing/2014/main" id="{2076AD44-2275-D1A7-FEFA-60CAA27A0A4D}"/>
              </a:ext>
            </a:extLst>
          </p:cNvPr>
          <p:cNvSpPr>
            <a:spLocks noGrp="1"/>
          </p:cNvSpPr>
          <p:nvPr>
            <p:ph sz="half" idx="1"/>
          </p:nvPr>
        </p:nvSpPr>
        <p:spPr>
          <a:xfrm>
            <a:off x="304800" y="2269676"/>
            <a:ext cx="9448800" cy="6285029"/>
          </a:xfrm>
        </p:spPr>
        <p:txBody>
          <a:bodyPr>
            <a:normAutofit fontScale="92500" lnSpcReduction="10000"/>
          </a:bodyPr>
          <a:lstStyle/>
          <a:p>
            <a:pPr marL="0" indent="0">
              <a:buNone/>
            </a:pPr>
            <a:r>
              <a:rPr lang="en-US" sz="3200" dirty="0"/>
              <a:t>Before writing a scope of work agencies are required by code to perform market research. That means looking into what vendors offer, how much things cost, and how long they take to deliver. This helps you pick the right type of solicitation and write clear, realistic requirements that vendors can actually meet. It also helps avoid confusion, bad contracts, and wasted time. Good research leads to better results, fewer problems, and a smoother process from start to finish.</a:t>
            </a:r>
          </a:p>
          <a:p>
            <a:pPr marL="0" lvl="0" indent="0">
              <a:buNone/>
            </a:pPr>
            <a:endParaRPr lang="en-US" sz="3200" dirty="0"/>
          </a:p>
          <a:p>
            <a:pPr lvl="0"/>
            <a:r>
              <a:rPr lang="en-US" sz="3200" dirty="0"/>
              <a:t>Label all documents clearly as “Market Research”</a:t>
            </a:r>
          </a:p>
          <a:p>
            <a:pPr lvl="0"/>
            <a:r>
              <a:rPr lang="en-US" sz="3200" dirty="0"/>
              <a:t>Include all research conducted in preparation for the procurement</a:t>
            </a:r>
          </a:p>
        </p:txBody>
      </p:sp>
      <p:sp>
        <p:nvSpPr>
          <p:cNvPr id="4" name="Slide Number Placeholder 3" hidden="1">
            <a:extLst>
              <a:ext uri="{FF2B5EF4-FFF2-40B4-BE49-F238E27FC236}">
                <a16:creationId xmlns:a16="http://schemas.microsoft.com/office/drawing/2014/main" id="{52CD6094-2BD3-8833-C280-550977C7DF1B}"/>
              </a:ext>
            </a:extLst>
          </p:cNvPr>
          <p:cNvSpPr>
            <a:spLocks noGrp="1"/>
          </p:cNvSpPr>
          <p:nvPr>
            <p:ph type="sldNum" sz="quarter" idx="12"/>
          </p:nvPr>
        </p:nvSpPr>
        <p:spPr>
          <a:prstGeom prst="rect">
            <a:avLst/>
          </a:prstGeom>
        </p:spPr>
        <p:txBody>
          <a:bodyPr/>
          <a:lstStyle/>
          <a:p>
            <a:pPr>
              <a:spcAft>
                <a:spcPts val="600"/>
              </a:spcAft>
            </a:pPr>
            <a:fld id="{2638198E-7845-4843-8114-6B9DA8FD3EF6}" type="slidenum">
              <a:rPr lang="en-US" smtClean="0"/>
              <a:pPr>
                <a:spcAft>
                  <a:spcPts val="600"/>
                </a:spcAft>
              </a:pPr>
              <a:t>27</a:t>
            </a:fld>
            <a:endParaRPr lang="en-US" dirty="0"/>
          </a:p>
        </p:txBody>
      </p:sp>
      <p:pic>
        <p:nvPicPr>
          <p:cNvPr id="6" name="Picture 5">
            <a:extLst>
              <a:ext uri="{FF2B5EF4-FFF2-40B4-BE49-F238E27FC236}">
                <a16:creationId xmlns:a16="http://schemas.microsoft.com/office/drawing/2014/main" id="{F7150990-611B-29B2-7600-4091D408331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525000" y="2311831"/>
            <a:ext cx="8266025" cy="6285029"/>
          </a:xfrm>
          <a:prstGeom prst="rect">
            <a:avLst/>
          </a:prstGeom>
        </p:spPr>
      </p:pic>
    </p:spTree>
    <p:extLst>
      <p:ext uri="{BB962C8B-B14F-4D97-AF65-F5344CB8AC3E}">
        <p14:creationId xmlns:p14="http://schemas.microsoft.com/office/powerpoint/2010/main" val="19093809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9D044-7804-5167-58CE-F6A491E137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5129F7-2EA0-7E0C-AC84-376FB6574A60}"/>
              </a:ext>
            </a:extLst>
          </p:cNvPr>
          <p:cNvSpPr>
            <a:spLocks noGrp="1"/>
          </p:cNvSpPr>
          <p:nvPr>
            <p:ph type="title"/>
          </p:nvPr>
        </p:nvSpPr>
        <p:spPr>
          <a:xfrm>
            <a:off x="918972" y="547687"/>
            <a:ext cx="16404336" cy="1097280"/>
          </a:xfrm>
        </p:spPr>
        <p:txBody>
          <a:bodyPr anchor="t">
            <a:normAutofit/>
          </a:bodyPr>
          <a:lstStyle/>
          <a:p>
            <a:pPr lvl="0"/>
            <a:r>
              <a:rPr lang="en-US" dirty="0"/>
              <a:t>Solicitation Request Form</a:t>
            </a:r>
          </a:p>
        </p:txBody>
      </p:sp>
      <p:sp>
        <p:nvSpPr>
          <p:cNvPr id="3" name="Content Placeholder 2">
            <a:extLst>
              <a:ext uri="{FF2B5EF4-FFF2-40B4-BE49-F238E27FC236}">
                <a16:creationId xmlns:a16="http://schemas.microsoft.com/office/drawing/2014/main" id="{D01F9454-E2CB-6D30-F849-C73490443376}"/>
              </a:ext>
            </a:extLst>
          </p:cNvPr>
          <p:cNvSpPr>
            <a:spLocks noGrp="1"/>
          </p:cNvSpPr>
          <p:nvPr>
            <p:ph sz="half" idx="1"/>
          </p:nvPr>
        </p:nvSpPr>
        <p:spPr>
          <a:xfrm>
            <a:off x="918972" y="2933700"/>
            <a:ext cx="8834628" cy="5675429"/>
          </a:xfrm>
        </p:spPr>
        <p:txBody>
          <a:bodyPr>
            <a:normAutofit/>
          </a:bodyPr>
          <a:lstStyle/>
          <a:p>
            <a:pPr lvl="0"/>
            <a:r>
              <a:rPr lang="en-US" sz="3200" dirty="0"/>
              <a:t>Must be fully completed—every item is required – it is simple, and nothing should be left blank.</a:t>
            </a:r>
          </a:p>
          <a:p>
            <a:pPr lvl="0"/>
            <a:r>
              <a:rPr lang="en-US" sz="3200" dirty="0"/>
              <a:t>Access the form here </a:t>
            </a:r>
            <a:r>
              <a:rPr lang="en-US" sz="3200" u="sng" dirty="0">
                <a:hlinkClick r:id="rId3"/>
              </a:rPr>
              <a:t>https://procurement.sc.gov/osp/forms</a:t>
            </a:r>
            <a:r>
              <a:rPr lang="en-US" sz="3200" dirty="0"/>
              <a:t>.</a:t>
            </a:r>
          </a:p>
          <a:p>
            <a:pPr lvl="0"/>
            <a:r>
              <a:rPr lang="en-US" sz="3200" dirty="0"/>
              <a:t>If it is not completed, we cannot process your request.</a:t>
            </a:r>
          </a:p>
        </p:txBody>
      </p:sp>
      <p:sp>
        <p:nvSpPr>
          <p:cNvPr id="4" name="Slide Number Placeholder 3" hidden="1">
            <a:extLst>
              <a:ext uri="{FF2B5EF4-FFF2-40B4-BE49-F238E27FC236}">
                <a16:creationId xmlns:a16="http://schemas.microsoft.com/office/drawing/2014/main" id="{0FB2667E-1374-102E-6081-966FE99964C3}"/>
              </a:ext>
            </a:extLst>
          </p:cNvPr>
          <p:cNvSpPr>
            <a:spLocks noGrp="1"/>
          </p:cNvSpPr>
          <p:nvPr>
            <p:ph type="sldNum" sz="quarter" idx="12"/>
          </p:nvPr>
        </p:nvSpPr>
        <p:spPr>
          <a:prstGeom prst="rect">
            <a:avLst/>
          </a:prstGeom>
        </p:spPr>
        <p:txBody>
          <a:bodyPr/>
          <a:lstStyle/>
          <a:p>
            <a:pPr>
              <a:spcAft>
                <a:spcPts val="600"/>
              </a:spcAft>
            </a:pPr>
            <a:fld id="{2638198E-7845-4843-8114-6B9DA8FD3EF6}" type="slidenum">
              <a:rPr lang="en-US" smtClean="0"/>
              <a:pPr>
                <a:spcAft>
                  <a:spcPts val="600"/>
                </a:spcAft>
              </a:pPr>
              <a:t>28</a:t>
            </a:fld>
            <a:endParaRPr lang="en-US" dirty="0"/>
          </a:p>
        </p:txBody>
      </p:sp>
      <p:pic>
        <p:nvPicPr>
          <p:cNvPr id="6" name="Picture 5">
            <a:extLst>
              <a:ext uri="{FF2B5EF4-FFF2-40B4-BE49-F238E27FC236}">
                <a16:creationId xmlns:a16="http://schemas.microsoft.com/office/drawing/2014/main" id="{746A833F-7918-C92A-E939-D140B423CBD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525000" y="2311831"/>
            <a:ext cx="8266025" cy="6285029"/>
          </a:xfrm>
          <a:prstGeom prst="rect">
            <a:avLst/>
          </a:prstGeom>
        </p:spPr>
      </p:pic>
    </p:spTree>
    <p:extLst>
      <p:ext uri="{BB962C8B-B14F-4D97-AF65-F5344CB8AC3E}">
        <p14:creationId xmlns:p14="http://schemas.microsoft.com/office/powerpoint/2010/main" val="37279162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3BD32-9513-CC70-7083-3B7F55C67C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36BF96-62F3-CA0D-999F-6A5CC86B1889}"/>
              </a:ext>
            </a:extLst>
          </p:cNvPr>
          <p:cNvSpPr>
            <a:spLocks noGrp="1"/>
          </p:cNvSpPr>
          <p:nvPr>
            <p:ph type="title"/>
          </p:nvPr>
        </p:nvSpPr>
        <p:spPr>
          <a:xfrm>
            <a:off x="918972" y="580591"/>
            <a:ext cx="16404336" cy="1097280"/>
          </a:xfrm>
        </p:spPr>
        <p:txBody>
          <a:bodyPr anchor="t">
            <a:normAutofit/>
          </a:bodyPr>
          <a:lstStyle/>
          <a:p>
            <a:pPr lvl="0"/>
            <a:r>
              <a:rPr lang="en-US" dirty="0"/>
              <a:t>IT Plan (if applicable)</a:t>
            </a:r>
          </a:p>
        </p:txBody>
      </p:sp>
      <p:sp>
        <p:nvSpPr>
          <p:cNvPr id="3" name="Content Placeholder 2">
            <a:extLst>
              <a:ext uri="{FF2B5EF4-FFF2-40B4-BE49-F238E27FC236}">
                <a16:creationId xmlns:a16="http://schemas.microsoft.com/office/drawing/2014/main" id="{C558C1A0-0633-A41A-F74B-5F3471A57789}"/>
              </a:ext>
            </a:extLst>
          </p:cNvPr>
          <p:cNvSpPr>
            <a:spLocks noGrp="1"/>
          </p:cNvSpPr>
          <p:nvPr>
            <p:ph sz="half" idx="1"/>
          </p:nvPr>
        </p:nvSpPr>
        <p:spPr>
          <a:xfrm>
            <a:off x="918972" y="2933700"/>
            <a:ext cx="8682228" cy="5675429"/>
          </a:xfrm>
        </p:spPr>
        <p:txBody>
          <a:bodyPr>
            <a:normAutofit/>
          </a:bodyPr>
          <a:lstStyle/>
          <a:p>
            <a:pPr lvl="0"/>
            <a:r>
              <a:rPr lang="en-US" sz="3200" dirty="0"/>
              <a:t>Required if the procurement is for IT or includes significant IT components</a:t>
            </a:r>
          </a:p>
          <a:p>
            <a:pPr lvl="0"/>
            <a:r>
              <a:rPr lang="en-US" sz="3200" dirty="0"/>
              <a:t>Required if over $50,000</a:t>
            </a:r>
          </a:p>
          <a:p>
            <a:pPr lvl="0"/>
            <a:r>
              <a:rPr lang="en-US" sz="3200" dirty="0"/>
              <a:t>Contact Jeff Henry for assistance</a:t>
            </a:r>
          </a:p>
          <a:p>
            <a:pPr lvl="0"/>
            <a:r>
              <a:rPr lang="en-US" sz="3200" dirty="0"/>
              <a:t>Must be the approved IT plan</a:t>
            </a:r>
          </a:p>
        </p:txBody>
      </p:sp>
      <p:sp>
        <p:nvSpPr>
          <p:cNvPr id="4" name="Slide Number Placeholder 3" hidden="1">
            <a:extLst>
              <a:ext uri="{FF2B5EF4-FFF2-40B4-BE49-F238E27FC236}">
                <a16:creationId xmlns:a16="http://schemas.microsoft.com/office/drawing/2014/main" id="{E2E24865-F30C-9D37-D167-F4AB4B22251C}"/>
              </a:ext>
            </a:extLst>
          </p:cNvPr>
          <p:cNvSpPr>
            <a:spLocks noGrp="1"/>
          </p:cNvSpPr>
          <p:nvPr>
            <p:ph type="sldNum" sz="quarter" idx="12"/>
          </p:nvPr>
        </p:nvSpPr>
        <p:spPr>
          <a:prstGeom prst="rect">
            <a:avLst/>
          </a:prstGeom>
        </p:spPr>
        <p:txBody>
          <a:bodyPr/>
          <a:lstStyle/>
          <a:p>
            <a:pPr>
              <a:spcAft>
                <a:spcPts val="600"/>
              </a:spcAft>
            </a:pPr>
            <a:fld id="{2638198E-7845-4843-8114-6B9DA8FD3EF6}" type="slidenum">
              <a:rPr lang="en-US" smtClean="0"/>
              <a:pPr>
                <a:spcAft>
                  <a:spcPts val="600"/>
                </a:spcAft>
              </a:pPr>
              <a:t>29</a:t>
            </a:fld>
            <a:endParaRPr lang="en-US" dirty="0"/>
          </a:p>
        </p:txBody>
      </p:sp>
      <p:pic>
        <p:nvPicPr>
          <p:cNvPr id="6" name="Picture 5">
            <a:extLst>
              <a:ext uri="{FF2B5EF4-FFF2-40B4-BE49-F238E27FC236}">
                <a16:creationId xmlns:a16="http://schemas.microsoft.com/office/drawing/2014/main" id="{220759E9-2BBF-4C4B-67B5-EF97E9E5CC3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610600" y="2247900"/>
            <a:ext cx="8170472" cy="6199300"/>
          </a:xfrm>
          <a:prstGeom prst="rect">
            <a:avLst/>
          </a:prstGeom>
        </p:spPr>
      </p:pic>
    </p:spTree>
    <p:extLst>
      <p:ext uri="{BB962C8B-B14F-4D97-AF65-F5344CB8AC3E}">
        <p14:creationId xmlns:p14="http://schemas.microsoft.com/office/powerpoint/2010/main" val="2957249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972" y="1265995"/>
            <a:ext cx="4647438" cy="7132320"/>
          </a:xfrm>
        </p:spPr>
        <p:txBody>
          <a:bodyPr anchor="ctr">
            <a:normAutofit/>
          </a:bodyPr>
          <a:lstStyle/>
          <a:p>
            <a:r>
              <a:rPr lang="en-US" sz="5400" dirty="0"/>
              <a:t>Why Do We Have a Procurement Department?</a:t>
            </a:r>
          </a:p>
        </p:txBody>
      </p:sp>
      <p:sp>
        <p:nvSpPr>
          <p:cNvPr id="4" name="Slide Number Placeholder 3" hidden="1"/>
          <p:cNvSpPr>
            <a:spLocks noGrp="1"/>
          </p:cNvSpPr>
          <p:nvPr>
            <p:ph type="sldNum" sz="quarter" idx="4294967295"/>
          </p:nvPr>
        </p:nvSpPr>
        <p:spPr>
          <a:xfrm>
            <a:off x="14020800" y="9534526"/>
            <a:ext cx="4267200" cy="547688"/>
          </a:xfrm>
          <a:prstGeom prst="rect">
            <a:avLst/>
          </a:prstGeom>
        </p:spPr>
        <p:txBody>
          <a:bodyPr/>
          <a:lstStyle/>
          <a:p>
            <a:pPr>
              <a:spcAft>
                <a:spcPts val="900"/>
              </a:spcAft>
            </a:pPr>
            <a:fld id="{2638198E-7845-4843-8114-6B9DA8FD3EF6}" type="slidenum">
              <a:rPr lang="en-US" smtClean="0"/>
              <a:pPr>
                <a:spcAft>
                  <a:spcPts val="900"/>
                </a:spcAft>
              </a:pPr>
              <a:t>3</a:t>
            </a:fld>
            <a:endParaRPr lang="en-US" dirty="0"/>
          </a:p>
        </p:txBody>
      </p:sp>
      <p:graphicFrame>
        <p:nvGraphicFramePr>
          <p:cNvPr id="20" name="Content Placeholder 2" descr="Guidelines to ensure procurement rules are followed.">
            <a:extLst>
              <a:ext uri="{FF2B5EF4-FFF2-40B4-BE49-F238E27FC236}">
                <a16:creationId xmlns:a16="http://schemas.microsoft.com/office/drawing/2014/main" id="{D3CABEAB-7C4C-889D-D313-5F2D93FD087E}"/>
              </a:ext>
            </a:extLst>
          </p:cNvPr>
          <p:cNvGraphicFramePr/>
          <p:nvPr>
            <p:extLst>
              <p:ext uri="{D42A27DB-BD31-4B8C-83A1-F6EECF244321}">
                <p14:modId xmlns:p14="http://schemas.microsoft.com/office/powerpoint/2010/main" val="1036265543"/>
              </p:ext>
            </p:extLst>
          </p:nvPr>
        </p:nvGraphicFramePr>
        <p:xfrm>
          <a:off x="6727473" y="1265996"/>
          <a:ext cx="10658720" cy="7132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72205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B64D5-96C9-D97C-2871-BE4222D5F3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A187A4-B66F-CCB3-EC1B-82D9A141EAC1}"/>
              </a:ext>
            </a:extLst>
          </p:cNvPr>
          <p:cNvSpPr>
            <a:spLocks noGrp="1"/>
          </p:cNvSpPr>
          <p:nvPr>
            <p:ph type="title"/>
          </p:nvPr>
        </p:nvSpPr>
        <p:spPr>
          <a:xfrm>
            <a:off x="918972" y="547687"/>
            <a:ext cx="16404336" cy="1097280"/>
          </a:xfrm>
        </p:spPr>
        <p:txBody>
          <a:bodyPr anchor="t">
            <a:normAutofit/>
          </a:bodyPr>
          <a:lstStyle/>
          <a:p>
            <a:pPr lvl="0"/>
            <a:r>
              <a:rPr lang="en-US" dirty="0"/>
              <a:t>Panel Members and SMEs</a:t>
            </a:r>
          </a:p>
        </p:txBody>
      </p:sp>
      <p:sp>
        <p:nvSpPr>
          <p:cNvPr id="3" name="Content Placeholder 2">
            <a:extLst>
              <a:ext uri="{FF2B5EF4-FFF2-40B4-BE49-F238E27FC236}">
                <a16:creationId xmlns:a16="http://schemas.microsoft.com/office/drawing/2014/main" id="{79825E31-D665-C2A7-FEC1-6DFFE194F7BC}"/>
              </a:ext>
            </a:extLst>
          </p:cNvPr>
          <p:cNvSpPr>
            <a:spLocks noGrp="1"/>
          </p:cNvSpPr>
          <p:nvPr>
            <p:ph sz="half" idx="1"/>
          </p:nvPr>
        </p:nvSpPr>
        <p:spPr>
          <a:xfrm>
            <a:off x="918972" y="2933700"/>
            <a:ext cx="7615428" cy="5675429"/>
          </a:xfrm>
        </p:spPr>
        <p:txBody>
          <a:bodyPr>
            <a:normAutofit/>
          </a:bodyPr>
          <a:lstStyle/>
          <a:p>
            <a:pPr lvl="0"/>
            <a:r>
              <a:rPr lang="en-US" sz="3200" dirty="0"/>
              <a:t>Provide names, emails, and phone numbers</a:t>
            </a:r>
          </a:p>
          <a:p>
            <a:pPr lvl="0"/>
            <a:r>
              <a:rPr lang="en-US" sz="3200" dirty="0"/>
              <a:t>Submit in a Word document labeled “Panel Members and SMEs”</a:t>
            </a:r>
          </a:p>
        </p:txBody>
      </p:sp>
      <p:sp>
        <p:nvSpPr>
          <p:cNvPr id="4" name="Slide Number Placeholder 3" hidden="1">
            <a:extLst>
              <a:ext uri="{FF2B5EF4-FFF2-40B4-BE49-F238E27FC236}">
                <a16:creationId xmlns:a16="http://schemas.microsoft.com/office/drawing/2014/main" id="{330BF71D-3BF1-8545-8D8B-59899E9017AA}"/>
              </a:ext>
            </a:extLst>
          </p:cNvPr>
          <p:cNvSpPr>
            <a:spLocks noGrp="1"/>
          </p:cNvSpPr>
          <p:nvPr>
            <p:ph type="sldNum" sz="quarter" idx="12"/>
          </p:nvPr>
        </p:nvSpPr>
        <p:spPr>
          <a:prstGeom prst="rect">
            <a:avLst/>
          </a:prstGeom>
        </p:spPr>
        <p:txBody>
          <a:bodyPr/>
          <a:lstStyle/>
          <a:p>
            <a:pPr>
              <a:spcAft>
                <a:spcPts val="600"/>
              </a:spcAft>
            </a:pPr>
            <a:fld id="{2638198E-7845-4843-8114-6B9DA8FD3EF6}" type="slidenum">
              <a:rPr lang="en-US" smtClean="0"/>
              <a:pPr>
                <a:spcAft>
                  <a:spcPts val="600"/>
                </a:spcAft>
              </a:pPr>
              <a:t>30</a:t>
            </a:fld>
            <a:endParaRPr lang="en-US" dirty="0"/>
          </a:p>
        </p:txBody>
      </p:sp>
      <p:pic>
        <p:nvPicPr>
          <p:cNvPr id="6" name="Picture 5">
            <a:extLst>
              <a:ext uri="{FF2B5EF4-FFF2-40B4-BE49-F238E27FC236}">
                <a16:creationId xmlns:a16="http://schemas.microsoft.com/office/drawing/2014/main" id="{FCD6131D-7204-C425-3A87-5F297F4DAAD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991599" y="2628900"/>
            <a:ext cx="8990023" cy="5675428"/>
          </a:xfrm>
          <a:prstGeom prst="rect">
            <a:avLst/>
          </a:prstGeom>
        </p:spPr>
      </p:pic>
    </p:spTree>
    <p:extLst>
      <p:ext uri="{BB962C8B-B14F-4D97-AF65-F5344CB8AC3E}">
        <p14:creationId xmlns:p14="http://schemas.microsoft.com/office/powerpoint/2010/main" val="27520759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10C58-9C01-4ABA-C21D-5D431ED856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CE09EE-2CE3-9CEF-F06C-640B2CD9A1A1}"/>
              </a:ext>
            </a:extLst>
          </p:cNvPr>
          <p:cNvSpPr>
            <a:spLocks noGrp="1"/>
          </p:cNvSpPr>
          <p:nvPr>
            <p:ph type="title"/>
          </p:nvPr>
        </p:nvSpPr>
        <p:spPr>
          <a:xfrm>
            <a:off x="918972" y="547687"/>
            <a:ext cx="16404336" cy="1097280"/>
          </a:xfrm>
        </p:spPr>
        <p:txBody>
          <a:bodyPr anchor="t">
            <a:normAutofit/>
          </a:bodyPr>
          <a:lstStyle/>
          <a:p>
            <a:pPr lvl="0"/>
            <a:r>
              <a:rPr lang="en-US" dirty="0"/>
              <a:t>Shopping Cart </a:t>
            </a:r>
          </a:p>
        </p:txBody>
      </p:sp>
      <p:sp>
        <p:nvSpPr>
          <p:cNvPr id="3" name="Content Placeholder 2">
            <a:extLst>
              <a:ext uri="{FF2B5EF4-FFF2-40B4-BE49-F238E27FC236}">
                <a16:creationId xmlns:a16="http://schemas.microsoft.com/office/drawing/2014/main" id="{1442BCA7-B9AB-1522-4DFE-2F7044AE2B45}"/>
              </a:ext>
            </a:extLst>
          </p:cNvPr>
          <p:cNvSpPr>
            <a:spLocks noGrp="1"/>
          </p:cNvSpPr>
          <p:nvPr>
            <p:ph sz="half" idx="1"/>
          </p:nvPr>
        </p:nvSpPr>
        <p:spPr>
          <a:xfrm>
            <a:off x="918972" y="2933700"/>
            <a:ext cx="7920228" cy="5675429"/>
          </a:xfrm>
        </p:spPr>
        <p:txBody>
          <a:bodyPr>
            <a:normAutofit/>
          </a:bodyPr>
          <a:lstStyle/>
          <a:p>
            <a:pPr lvl="0"/>
            <a:r>
              <a:rPr lang="en-US" sz="3200" dirty="0"/>
              <a:t>Create a shopping cart with a $0.01 placeholder</a:t>
            </a:r>
          </a:p>
          <a:p>
            <a:pPr lvl="0"/>
            <a:r>
              <a:rPr lang="en-US" sz="3200" dirty="0"/>
              <a:t>Attach all completed documents to the cart</a:t>
            </a:r>
          </a:p>
          <a:p>
            <a:pPr lvl="0"/>
            <a:r>
              <a:rPr lang="en-US" sz="3200" dirty="0"/>
              <a:t>Label each file clearly so reviewers can identify contents </a:t>
            </a:r>
            <a:r>
              <a:rPr lang="en-US" sz="3200" b="1" dirty="0"/>
              <a:t>WITHOUT</a:t>
            </a:r>
            <a:r>
              <a:rPr lang="en-US" sz="3200" dirty="0"/>
              <a:t> opening them</a:t>
            </a:r>
          </a:p>
        </p:txBody>
      </p:sp>
      <p:sp>
        <p:nvSpPr>
          <p:cNvPr id="4" name="Slide Number Placeholder 3" hidden="1">
            <a:extLst>
              <a:ext uri="{FF2B5EF4-FFF2-40B4-BE49-F238E27FC236}">
                <a16:creationId xmlns:a16="http://schemas.microsoft.com/office/drawing/2014/main" id="{6C0308B1-FA2C-FAF7-90BC-D25620AC244B}"/>
              </a:ext>
            </a:extLst>
          </p:cNvPr>
          <p:cNvSpPr>
            <a:spLocks noGrp="1"/>
          </p:cNvSpPr>
          <p:nvPr>
            <p:ph type="sldNum" sz="quarter" idx="12"/>
          </p:nvPr>
        </p:nvSpPr>
        <p:spPr>
          <a:prstGeom prst="rect">
            <a:avLst/>
          </a:prstGeom>
        </p:spPr>
        <p:txBody>
          <a:bodyPr/>
          <a:lstStyle/>
          <a:p>
            <a:pPr>
              <a:spcAft>
                <a:spcPts val="600"/>
              </a:spcAft>
            </a:pPr>
            <a:fld id="{2638198E-7845-4843-8114-6B9DA8FD3EF6}" type="slidenum">
              <a:rPr lang="en-US" smtClean="0"/>
              <a:pPr>
                <a:spcAft>
                  <a:spcPts val="600"/>
                </a:spcAft>
              </a:pPr>
              <a:t>31</a:t>
            </a:fld>
            <a:endParaRPr lang="en-US" dirty="0"/>
          </a:p>
        </p:txBody>
      </p:sp>
      <p:pic>
        <p:nvPicPr>
          <p:cNvPr id="6" name="Picture 5">
            <a:extLst>
              <a:ext uri="{FF2B5EF4-FFF2-40B4-BE49-F238E27FC236}">
                <a16:creationId xmlns:a16="http://schemas.microsoft.com/office/drawing/2014/main" id="{370F2EEF-FD52-FD3A-9D5A-128C2D8BB9E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439400" y="3086100"/>
            <a:ext cx="4544059" cy="4525006"/>
          </a:xfrm>
          <a:prstGeom prst="rect">
            <a:avLst/>
          </a:prstGeom>
        </p:spPr>
      </p:pic>
    </p:spTree>
    <p:extLst>
      <p:ext uri="{BB962C8B-B14F-4D97-AF65-F5344CB8AC3E}">
        <p14:creationId xmlns:p14="http://schemas.microsoft.com/office/powerpoint/2010/main" val="33325343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B5299-F01F-8663-46B8-1BDCAFD157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D3FFD0-08B6-9F3E-193A-8ACFAD3ACE76}"/>
              </a:ext>
            </a:extLst>
          </p:cNvPr>
          <p:cNvSpPr>
            <a:spLocks noGrp="1"/>
          </p:cNvSpPr>
          <p:nvPr>
            <p:ph type="title"/>
          </p:nvPr>
        </p:nvSpPr>
        <p:spPr>
          <a:xfrm>
            <a:off x="918972" y="547687"/>
            <a:ext cx="16404336" cy="1097280"/>
          </a:xfrm>
        </p:spPr>
        <p:txBody>
          <a:bodyPr anchor="t">
            <a:normAutofit/>
          </a:bodyPr>
          <a:lstStyle/>
          <a:p>
            <a:pPr algn="ctr"/>
            <a:r>
              <a:rPr lang="en-US" dirty="0"/>
              <a:t>P-Card Program – SC Department of Education</a:t>
            </a:r>
          </a:p>
        </p:txBody>
      </p:sp>
      <p:sp>
        <p:nvSpPr>
          <p:cNvPr id="3" name="Content Placeholder 2">
            <a:extLst>
              <a:ext uri="{FF2B5EF4-FFF2-40B4-BE49-F238E27FC236}">
                <a16:creationId xmlns:a16="http://schemas.microsoft.com/office/drawing/2014/main" id="{33E92DF6-3333-B946-146A-E8C2C17F8CDC}"/>
              </a:ext>
            </a:extLst>
          </p:cNvPr>
          <p:cNvSpPr>
            <a:spLocks noGrp="1"/>
          </p:cNvSpPr>
          <p:nvPr>
            <p:ph sz="half" idx="1"/>
          </p:nvPr>
        </p:nvSpPr>
        <p:spPr>
          <a:xfrm>
            <a:off x="918972" y="2933700"/>
            <a:ext cx="16404336" cy="5675429"/>
          </a:xfrm>
        </p:spPr>
        <p:txBody>
          <a:bodyPr>
            <a:normAutofit/>
          </a:bodyPr>
          <a:lstStyle/>
          <a:p>
            <a:pPr marL="0" indent="0">
              <a:buNone/>
            </a:pPr>
            <a:r>
              <a:rPr lang="en-US" sz="3200" dirty="0"/>
              <a:t>The SC Department of Education uses Purchasing Cards (P-Cards) to streamline small-dollar purchases for official business. These VISA cards, issued through Bank of America, are governed by statewide procurement rules and agency-specific controls as well as SC State Fiscal Accountability Authority (SFAA).</a:t>
            </a:r>
          </a:p>
          <a:p>
            <a:pPr marL="0" indent="0">
              <a:buNone/>
            </a:pPr>
            <a:r>
              <a:rPr lang="en-US" sz="3200" dirty="0"/>
              <a:t> </a:t>
            </a:r>
          </a:p>
          <a:p>
            <a:pPr marL="0" indent="0">
              <a:buNone/>
            </a:pPr>
            <a:r>
              <a:rPr lang="en-US" sz="3200" dirty="0"/>
              <a:t>To receive a P-Card, an employee must be approved by their supervisor, complete required training (Level I, and Level II if applicable), and sign a Cardholder Agreement. The card is issued in the employee’s name and must be used only for official purchases. Cardholders are enrolled in the WORKS system for transaction tracking and reconciliation.</a:t>
            </a:r>
          </a:p>
        </p:txBody>
      </p:sp>
      <p:sp>
        <p:nvSpPr>
          <p:cNvPr id="4" name="Slide Number Placeholder 3" hidden="1">
            <a:extLst>
              <a:ext uri="{FF2B5EF4-FFF2-40B4-BE49-F238E27FC236}">
                <a16:creationId xmlns:a16="http://schemas.microsoft.com/office/drawing/2014/main" id="{D7D4BBBC-E0BD-A79D-235E-A1B214E474BE}"/>
              </a:ext>
            </a:extLst>
          </p:cNvPr>
          <p:cNvSpPr>
            <a:spLocks noGrp="1"/>
          </p:cNvSpPr>
          <p:nvPr>
            <p:ph type="sldNum" sz="quarter" idx="12"/>
          </p:nvPr>
        </p:nvSpPr>
        <p:spPr>
          <a:prstGeom prst="rect">
            <a:avLst/>
          </a:prstGeom>
        </p:spPr>
        <p:txBody>
          <a:bodyPr/>
          <a:lstStyle/>
          <a:p>
            <a:pPr>
              <a:spcAft>
                <a:spcPts val="600"/>
              </a:spcAft>
            </a:pPr>
            <a:fld id="{2638198E-7845-4843-8114-6B9DA8FD3EF6}" type="slidenum">
              <a:rPr lang="en-US" smtClean="0"/>
              <a:pPr>
                <a:spcAft>
                  <a:spcPts val="600"/>
                </a:spcAft>
              </a:pPr>
              <a:t>32</a:t>
            </a:fld>
            <a:endParaRPr lang="en-US" dirty="0"/>
          </a:p>
        </p:txBody>
      </p:sp>
    </p:spTree>
    <p:extLst>
      <p:ext uri="{BB962C8B-B14F-4D97-AF65-F5344CB8AC3E}">
        <p14:creationId xmlns:p14="http://schemas.microsoft.com/office/powerpoint/2010/main" val="41081888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0BF87-F95B-6DD1-7A60-15D83421AC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278573-1E5A-0820-FBD3-D1CD1CFAAF79}"/>
              </a:ext>
            </a:extLst>
          </p:cNvPr>
          <p:cNvSpPr>
            <a:spLocks noGrp="1"/>
          </p:cNvSpPr>
          <p:nvPr>
            <p:ph type="title"/>
          </p:nvPr>
        </p:nvSpPr>
        <p:spPr>
          <a:xfrm>
            <a:off x="918972" y="547687"/>
            <a:ext cx="16404336" cy="1097280"/>
          </a:xfrm>
        </p:spPr>
        <p:txBody>
          <a:bodyPr anchor="t">
            <a:normAutofit/>
          </a:bodyPr>
          <a:lstStyle/>
          <a:p>
            <a:pPr>
              <a:lnSpc>
                <a:spcPct val="100000"/>
              </a:lnSpc>
            </a:pPr>
            <a:r>
              <a:rPr lang="en-US" sz="5000" b="1" dirty="0">
                <a:solidFill>
                  <a:srgbClr val="2F3D4C"/>
                </a:solidFill>
                <a:latin typeface="+mn-lt"/>
              </a:rPr>
              <a:t>Spending Limits</a:t>
            </a:r>
          </a:p>
        </p:txBody>
      </p:sp>
      <p:sp>
        <p:nvSpPr>
          <p:cNvPr id="3" name="Content Placeholder 2">
            <a:extLst>
              <a:ext uri="{FF2B5EF4-FFF2-40B4-BE49-F238E27FC236}">
                <a16:creationId xmlns:a16="http://schemas.microsoft.com/office/drawing/2014/main" id="{60D58AFE-3AB3-7084-AD01-8EA1FB76585C}"/>
              </a:ext>
            </a:extLst>
          </p:cNvPr>
          <p:cNvSpPr>
            <a:spLocks noGrp="1"/>
          </p:cNvSpPr>
          <p:nvPr>
            <p:ph sz="half" idx="1"/>
          </p:nvPr>
        </p:nvSpPr>
        <p:spPr>
          <a:xfrm>
            <a:off x="918972" y="3502617"/>
            <a:ext cx="7920228" cy="5675429"/>
          </a:xfrm>
        </p:spPr>
        <p:txBody>
          <a:bodyPr>
            <a:normAutofit/>
          </a:bodyPr>
          <a:lstStyle/>
          <a:p>
            <a:pPr lvl="0"/>
            <a:r>
              <a:rPr lang="en-US" sz="3200" dirty="0">
                <a:solidFill>
                  <a:srgbClr val="2F3D4C"/>
                </a:solidFill>
              </a:rPr>
              <a:t>Single transaction limit: $2,500</a:t>
            </a:r>
          </a:p>
          <a:p>
            <a:pPr lvl="0"/>
            <a:r>
              <a:rPr lang="en-US" sz="3200" dirty="0">
                <a:solidFill>
                  <a:srgbClr val="2F3D4C"/>
                </a:solidFill>
              </a:rPr>
              <a:t>Superintendent must approve over $2,500 single transaction limit and purchases</a:t>
            </a:r>
          </a:p>
          <a:p>
            <a:pPr lvl="0"/>
            <a:r>
              <a:rPr lang="en-US" sz="3200" dirty="0">
                <a:solidFill>
                  <a:srgbClr val="2F3D4C"/>
                </a:solidFill>
              </a:rPr>
              <a:t>Over $10,000 must be approved by SC Office Of State Procurement’s Chief Procurement Officer. </a:t>
            </a:r>
          </a:p>
          <a:p>
            <a:pPr lvl="0"/>
            <a:r>
              <a:rPr lang="en-US" sz="3200" dirty="0">
                <a:solidFill>
                  <a:srgbClr val="2F3D4C"/>
                </a:solidFill>
              </a:rPr>
              <a:t>Cannot split transactions to bypass set limits</a:t>
            </a:r>
          </a:p>
        </p:txBody>
      </p:sp>
      <p:sp>
        <p:nvSpPr>
          <p:cNvPr id="4" name="Slide Number Placeholder 3">
            <a:extLst>
              <a:ext uri="{FF2B5EF4-FFF2-40B4-BE49-F238E27FC236}">
                <a16:creationId xmlns:a16="http://schemas.microsoft.com/office/drawing/2014/main" id="{6F886A63-0539-8D7A-8D04-0A6B42026ADD}"/>
              </a:ext>
              <a:ext uri="{C183D7F6-B498-43B3-948B-1728B52AA6E4}">
                <adec:decorative xmlns:adec="http://schemas.microsoft.com/office/drawing/2017/decorative" val="1"/>
              </a:ext>
            </a:extLst>
          </p:cNvPr>
          <p:cNvSpPr>
            <a:spLocks noGrp="1"/>
          </p:cNvSpPr>
          <p:nvPr>
            <p:ph type="sldNum" sz="quarter" idx="12"/>
          </p:nvPr>
        </p:nvSpPr>
        <p:spPr>
          <a:xfrm>
            <a:off x="13208508" y="9556342"/>
            <a:ext cx="4114800" cy="547688"/>
          </a:xfrm>
          <a:prstGeom prst="rect">
            <a:avLst/>
          </a:prstGeom>
        </p:spPr>
        <p:txBody>
          <a:bodyPr vert="horz" lIns="91440" tIns="45720" rIns="91440" bIns="45720" rtlCol="0" anchor="ctr"/>
          <a:lstStyle>
            <a:defPPr>
              <a:defRPr lang="en-US"/>
            </a:defPPr>
            <a:lvl1pPr marL="0" algn="l" defTabSz="914400" rtl="0" eaLnBrk="1" latinLnBrk="0" hangingPunct="1">
              <a:defRPr sz="18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71600">
              <a:spcAft>
                <a:spcPts val="600"/>
              </a:spcAft>
            </a:pPr>
            <a:fld id="{6198BB4C-949A-4E12-86B0-4EF15C1E3C5D}" type="slidenum">
              <a:rPr lang="en-US" smtClean="0">
                <a:solidFill>
                  <a:prstClr val="black">
                    <a:tint val="82000"/>
                  </a:prstClr>
                </a:solidFill>
              </a:rPr>
              <a:pPr defTabSz="1371600">
                <a:spcAft>
                  <a:spcPts val="600"/>
                </a:spcAft>
              </a:pPr>
              <a:t>33</a:t>
            </a:fld>
            <a:endParaRPr lang="en-US" dirty="0"/>
          </a:p>
        </p:txBody>
      </p:sp>
      <p:pic>
        <p:nvPicPr>
          <p:cNvPr id="5" name="Picture 4">
            <a:extLst>
              <a:ext uri="{FF2B5EF4-FFF2-40B4-BE49-F238E27FC236}">
                <a16:creationId xmlns:a16="http://schemas.microsoft.com/office/drawing/2014/main" id="{D50B3EC9-7D44-E29E-468D-000D6207F09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1800" y="3314700"/>
            <a:ext cx="4648200" cy="4800600"/>
          </a:xfrm>
          <a:prstGeom prst="rect">
            <a:avLst/>
          </a:prstGeom>
        </p:spPr>
      </p:pic>
    </p:spTree>
    <p:extLst>
      <p:ext uri="{BB962C8B-B14F-4D97-AF65-F5344CB8AC3E}">
        <p14:creationId xmlns:p14="http://schemas.microsoft.com/office/powerpoint/2010/main" val="22903004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B12E2-C067-93DC-F6C8-BFACAF922A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9A8F63-7F73-BF00-5B66-3F80C99FBDD5}"/>
              </a:ext>
            </a:extLst>
          </p:cNvPr>
          <p:cNvSpPr>
            <a:spLocks noGrp="1"/>
          </p:cNvSpPr>
          <p:nvPr>
            <p:ph type="title"/>
          </p:nvPr>
        </p:nvSpPr>
        <p:spPr>
          <a:xfrm>
            <a:off x="918972" y="547687"/>
            <a:ext cx="16404336" cy="1097280"/>
          </a:xfrm>
        </p:spPr>
        <p:txBody>
          <a:bodyPr anchor="t">
            <a:normAutofit fontScale="90000"/>
          </a:bodyPr>
          <a:lstStyle/>
          <a:p>
            <a:r>
              <a:rPr lang="en-US" sz="5600" b="1" dirty="0">
                <a:solidFill>
                  <a:srgbClr val="2F3D4C"/>
                </a:solidFill>
                <a:latin typeface="+mn-lt"/>
              </a:rPr>
              <a:t>Example of Allowable Purchases</a:t>
            </a:r>
            <a:br>
              <a:rPr lang="en-US" dirty="0"/>
            </a:br>
            <a:r>
              <a:rPr lang="en-US" dirty="0"/>
              <a:t> </a:t>
            </a:r>
            <a:endParaRPr lang="en-US" sz="5000" b="1" dirty="0">
              <a:solidFill>
                <a:srgbClr val="2F3D4C"/>
              </a:solidFill>
              <a:latin typeface="+mn-lt"/>
            </a:endParaRPr>
          </a:p>
        </p:txBody>
      </p:sp>
      <p:sp>
        <p:nvSpPr>
          <p:cNvPr id="3" name="Content Placeholder 2">
            <a:extLst>
              <a:ext uri="{FF2B5EF4-FFF2-40B4-BE49-F238E27FC236}">
                <a16:creationId xmlns:a16="http://schemas.microsoft.com/office/drawing/2014/main" id="{B0532A7B-954A-B0E3-C33F-4B540BB77986}"/>
              </a:ext>
            </a:extLst>
          </p:cNvPr>
          <p:cNvSpPr>
            <a:spLocks noGrp="1"/>
          </p:cNvSpPr>
          <p:nvPr>
            <p:ph sz="half" idx="1"/>
          </p:nvPr>
        </p:nvSpPr>
        <p:spPr>
          <a:xfrm>
            <a:off x="918972" y="2933700"/>
            <a:ext cx="7920228" cy="5675429"/>
          </a:xfrm>
        </p:spPr>
        <p:txBody>
          <a:bodyPr>
            <a:normAutofit/>
          </a:bodyPr>
          <a:lstStyle/>
          <a:p>
            <a:pPr lvl="0"/>
            <a:endParaRPr lang="en-US" sz="3200" dirty="0"/>
          </a:p>
          <a:p>
            <a:pPr lvl="0"/>
            <a:r>
              <a:rPr lang="en-US" sz="3200" dirty="0"/>
              <a:t>Office supplies, instructional materials, and small equipment</a:t>
            </a:r>
          </a:p>
          <a:p>
            <a:pPr lvl="0"/>
            <a:r>
              <a:rPr lang="en-US" sz="3200" dirty="0"/>
              <a:t>Professional services under the threshold</a:t>
            </a:r>
          </a:p>
          <a:p>
            <a:pPr lvl="0"/>
            <a:r>
              <a:rPr lang="en-US" sz="3200" dirty="0"/>
              <a:t>Travel expenses (only as permitted by agency policy)</a:t>
            </a:r>
          </a:p>
          <a:p>
            <a:pPr lvl="0"/>
            <a:r>
              <a:rPr lang="en-US" sz="3200" dirty="0"/>
              <a:t>Software, subscriptions, and licenses (with approval)</a:t>
            </a:r>
          </a:p>
          <a:p>
            <a:pPr lvl="0"/>
            <a:r>
              <a:rPr lang="en-US" sz="3200" dirty="0"/>
              <a:t>Hotel (only as permitted by agency policy)</a:t>
            </a:r>
          </a:p>
          <a:p>
            <a:pPr marL="0" indent="0">
              <a:buNone/>
            </a:pPr>
            <a:endParaRPr lang="en-US" dirty="0"/>
          </a:p>
        </p:txBody>
      </p:sp>
      <p:sp>
        <p:nvSpPr>
          <p:cNvPr id="4" name="Slide Number Placeholder 3" hidden="1">
            <a:extLst>
              <a:ext uri="{FF2B5EF4-FFF2-40B4-BE49-F238E27FC236}">
                <a16:creationId xmlns:a16="http://schemas.microsoft.com/office/drawing/2014/main" id="{DCD19032-D7BF-A371-9CF2-B4F746EB353B}"/>
              </a:ext>
            </a:extLst>
          </p:cNvPr>
          <p:cNvSpPr>
            <a:spLocks noGrp="1"/>
          </p:cNvSpPr>
          <p:nvPr>
            <p:ph type="sldNum" sz="quarter" idx="12"/>
          </p:nvPr>
        </p:nvSpPr>
        <p:spPr>
          <a:xfrm>
            <a:off x="13208508" y="9556342"/>
            <a:ext cx="4114800" cy="547688"/>
          </a:xfrm>
          <a:prstGeom prst="rect">
            <a:avLst/>
          </a:prstGeom>
        </p:spPr>
        <p:txBody>
          <a:bodyPr vert="horz" lIns="91440" tIns="45720" rIns="91440" bIns="45720" rtlCol="0" anchor="ctr"/>
          <a:lstStyle>
            <a:defPPr>
              <a:defRPr lang="en-US"/>
            </a:defPPr>
            <a:lvl1pPr marL="0" algn="l" defTabSz="914400" rtl="0" eaLnBrk="1" latinLnBrk="0" hangingPunct="1">
              <a:defRPr sz="18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71600">
              <a:spcAft>
                <a:spcPts val="600"/>
              </a:spcAft>
            </a:pPr>
            <a:fld id="{6198BB4C-949A-4E12-86B0-4EF15C1E3C5D}" type="slidenum">
              <a:rPr lang="en-US" smtClean="0">
                <a:solidFill>
                  <a:prstClr val="black">
                    <a:tint val="82000"/>
                  </a:prstClr>
                </a:solidFill>
              </a:rPr>
              <a:pPr defTabSz="1371600">
                <a:spcAft>
                  <a:spcPts val="600"/>
                </a:spcAft>
              </a:pPr>
              <a:t>34</a:t>
            </a:fld>
            <a:endParaRPr lang="en-US" dirty="0"/>
          </a:p>
        </p:txBody>
      </p:sp>
      <p:pic>
        <p:nvPicPr>
          <p:cNvPr id="7" name="Picture 6">
            <a:extLst>
              <a:ext uri="{FF2B5EF4-FFF2-40B4-BE49-F238E27FC236}">
                <a16:creationId xmlns:a16="http://schemas.microsoft.com/office/drawing/2014/main" id="{533B1CB2-FDC0-814C-80AF-ECBEE5E4C51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220200" y="2985052"/>
            <a:ext cx="7772400" cy="5575852"/>
          </a:xfrm>
          <a:prstGeom prst="rect">
            <a:avLst/>
          </a:prstGeom>
        </p:spPr>
      </p:pic>
    </p:spTree>
    <p:extLst>
      <p:ext uri="{BB962C8B-B14F-4D97-AF65-F5344CB8AC3E}">
        <p14:creationId xmlns:p14="http://schemas.microsoft.com/office/powerpoint/2010/main" val="41401904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D9594-BC23-5E3D-816D-6923E58480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B68BF1-9E42-F306-C054-E96E98CC8B00}"/>
              </a:ext>
            </a:extLst>
          </p:cNvPr>
          <p:cNvSpPr>
            <a:spLocks noGrp="1"/>
          </p:cNvSpPr>
          <p:nvPr>
            <p:ph type="title"/>
          </p:nvPr>
        </p:nvSpPr>
        <p:spPr>
          <a:xfrm>
            <a:off x="918972" y="547687"/>
            <a:ext cx="16404336" cy="1097280"/>
          </a:xfrm>
        </p:spPr>
        <p:txBody>
          <a:bodyPr anchor="t">
            <a:normAutofit/>
          </a:bodyPr>
          <a:lstStyle/>
          <a:p>
            <a:pPr>
              <a:lnSpc>
                <a:spcPct val="100000"/>
              </a:lnSpc>
            </a:pPr>
            <a:r>
              <a:rPr lang="en-US" sz="5000" b="1" dirty="0">
                <a:solidFill>
                  <a:srgbClr val="2F3D4C"/>
                </a:solidFill>
                <a:latin typeface="+mn-lt"/>
              </a:rPr>
              <a:t>Example of Prohibited Purchases</a:t>
            </a:r>
          </a:p>
        </p:txBody>
      </p:sp>
      <p:sp>
        <p:nvSpPr>
          <p:cNvPr id="3" name="Content Placeholder 2">
            <a:extLst>
              <a:ext uri="{FF2B5EF4-FFF2-40B4-BE49-F238E27FC236}">
                <a16:creationId xmlns:a16="http://schemas.microsoft.com/office/drawing/2014/main" id="{98044148-8F09-E20E-58C5-C3C0EAA8E31E}"/>
              </a:ext>
            </a:extLst>
          </p:cNvPr>
          <p:cNvSpPr>
            <a:spLocks noGrp="1"/>
          </p:cNvSpPr>
          <p:nvPr>
            <p:ph sz="half" idx="1"/>
          </p:nvPr>
        </p:nvSpPr>
        <p:spPr>
          <a:xfrm>
            <a:off x="918972" y="2933700"/>
            <a:ext cx="7920228" cy="5675429"/>
          </a:xfrm>
        </p:spPr>
        <p:txBody>
          <a:bodyPr>
            <a:normAutofit/>
          </a:bodyPr>
          <a:lstStyle/>
          <a:p>
            <a:pPr lvl="0">
              <a:lnSpc>
                <a:spcPct val="100000"/>
              </a:lnSpc>
            </a:pPr>
            <a:endParaRPr lang="en-US" sz="3200" dirty="0">
              <a:solidFill>
                <a:srgbClr val="2F3D4C"/>
              </a:solidFill>
            </a:endParaRPr>
          </a:p>
          <a:p>
            <a:pPr lvl="0">
              <a:lnSpc>
                <a:spcPct val="100000"/>
              </a:lnSpc>
            </a:pPr>
            <a:r>
              <a:rPr lang="en-US" sz="3200" dirty="0">
                <a:solidFill>
                  <a:srgbClr val="2F3D4C"/>
                </a:solidFill>
              </a:rPr>
              <a:t>Employee meals (there are only a couple of exceptions, like employee appreciation meal)</a:t>
            </a:r>
          </a:p>
          <a:p>
            <a:pPr lvl="0">
              <a:lnSpc>
                <a:spcPct val="100000"/>
              </a:lnSpc>
            </a:pPr>
            <a:r>
              <a:rPr lang="en-US" sz="3200" dirty="0">
                <a:solidFill>
                  <a:srgbClr val="2F3D4C"/>
                </a:solidFill>
              </a:rPr>
              <a:t>Cash advances</a:t>
            </a:r>
          </a:p>
          <a:p>
            <a:pPr lvl="0">
              <a:lnSpc>
                <a:spcPct val="100000"/>
              </a:lnSpc>
            </a:pPr>
            <a:r>
              <a:rPr lang="en-US" sz="3200" dirty="0">
                <a:solidFill>
                  <a:srgbClr val="2F3D4C"/>
                </a:solidFill>
              </a:rPr>
              <a:t>Personal items or services</a:t>
            </a:r>
          </a:p>
          <a:p>
            <a:pPr lvl="0">
              <a:lnSpc>
                <a:spcPct val="100000"/>
              </a:lnSpc>
            </a:pPr>
            <a:r>
              <a:rPr lang="en-US" sz="3200" dirty="0">
                <a:solidFill>
                  <a:srgbClr val="2F3D4C"/>
                </a:solidFill>
              </a:rPr>
              <a:t>Gift cards, cash advances, alcohol, tobacco, or controlled substances</a:t>
            </a:r>
          </a:p>
        </p:txBody>
      </p:sp>
      <p:sp>
        <p:nvSpPr>
          <p:cNvPr id="4" name="Slide Number Placeholder 3" hidden="1">
            <a:extLst>
              <a:ext uri="{FF2B5EF4-FFF2-40B4-BE49-F238E27FC236}">
                <a16:creationId xmlns:a16="http://schemas.microsoft.com/office/drawing/2014/main" id="{868B7C4F-A84F-C737-BBD7-EB56C4313135}"/>
              </a:ext>
            </a:extLst>
          </p:cNvPr>
          <p:cNvSpPr>
            <a:spLocks noGrp="1"/>
          </p:cNvSpPr>
          <p:nvPr>
            <p:ph type="sldNum" sz="quarter" idx="12"/>
          </p:nvPr>
        </p:nvSpPr>
        <p:spPr>
          <a:xfrm>
            <a:off x="13208508" y="9556342"/>
            <a:ext cx="4114800" cy="547688"/>
          </a:xfrm>
          <a:prstGeom prst="rect">
            <a:avLst/>
          </a:prstGeom>
        </p:spPr>
        <p:txBody>
          <a:bodyPr vert="horz" lIns="91440" tIns="45720" rIns="91440" bIns="45720" rtlCol="0" anchor="ctr"/>
          <a:lstStyle>
            <a:defPPr>
              <a:defRPr lang="en-US"/>
            </a:defPPr>
            <a:lvl1pPr marL="0" algn="l" defTabSz="914400" rtl="0" eaLnBrk="1" latinLnBrk="0" hangingPunct="1">
              <a:defRPr sz="18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71600">
              <a:spcAft>
                <a:spcPts val="600"/>
              </a:spcAft>
            </a:pPr>
            <a:fld id="{6198BB4C-949A-4E12-86B0-4EF15C1E3C5D}" type="slidenum">
              <a:rPr lang="en-US" smtClean="0">
                <a:solidFill>
                  <a:prstClr val="black">
                    <a:tint val="82000"/>
                  </a:prstClr>
                </a:solidFill>
              </a:rPr>
              <a:pPr defTabSz="1371600">
                <a:spcAft>
                  <a:spcPts val="600"/>
                </a:spcAft>
              </a:pPr>
              <a:t>35</a:t>
            </a:fld>
            <a:endParaRPr lang="en-US" dirty="0"/>
          </a:p>
        </p:txBody>
      </p:sp>
      <p:pic>
        <p:nvPicPr>
          <p:cNvPr id="7" name="Picture 6">
            <a:extLst>
              <a:ext uri="{FF2B5EF4-FFF2-40B4-BE49-F238E27FC236}">
                <a16:creationId xmlns:a16="http://schemas.microsoft.com/office/drawing/2014/main" id="{D9CC592C-5E7E-1E71-7C83-6A9E8510785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058400" y="3009900"/>
            <a:ext cx="6248400" cy="5343870"/>
          </a:xfrm>
          <a:prstGeom prst="rect">
            <a:avLst/>
          </a:prstGeom>
        </p:spPr>
      </p:pic>
    </p:spTree>
    <p:extLst>
      <p:ext uri="{BB962C8B-B14F-4D97-AF65-F5344CB8AC3E}">
        <p14:creationId xmlns:p14="http://schemas.microsoft.com/office/powerpoint/2010/main" val="10472120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C9DB8-8697-A8AF-34D3-1DF4BB5D92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E4FC40-9D6C-624B-D51C-BED8B0CB7013}"/>
              </a:ext>
            </a:extLst>
          </p:cNvPr>
          <p:cNvSpPr>
            <a:spLocks noGrp="1"/>
          </p:cNvSpPr>
          <p:nvPr>
            <p:ph type="title"/>
          </p:nvPr>
        </p:nvSpPr>
        <p:spPr>
          <a:xfrm>
            <a:off x="918972" y="547687"/>
            <a:ext cx="16404336" cy="1097280"/>
          </a:xfrm>
        </p:spPr>
        <p:txBody>
          <a:bodyPr anchor="t">
            <a:normAutofit/>
          </a:bodyPr>
          <a:lstStyle/>
          <a:p>
            <a:pPr>
              <a:lnSpc>
                <a:spcPct val="100000"/>
              </a:lnSpc>
            </a:pPr>
            <a:r>
              <a:rPr lang="en-US" sz="5000" b="1" dirty="0">
                <a:solidFill>
                  <a:srgbClr val="2F3D4C"/>
                </a:solidFill>
                <a:latin typeface="+mn-lt"/>
              </a:rPr>
              <a:t>Oversight and Compliance</a:t>
            </a:r>
          </a:p>
        </p:txBody>
      </p:sp>
      <p:sp>
        <p:nvSpPr>
          <p:cNvPr id="3" name="Content Placeholder 2">
            <a:extLst>
              <a:ext uri="{FF2B5EF4-FFF2-40B4-BE49-F238E27FC236}">
                <a16:creationId xmlns:a16="http://schemas.microsoft.com/office/drawing/2014/main" id="{792C3A02-FDD9-E6AE-1940-DCA885122CD5}"/>
              </a:ext>
            </a:extLst>
          </p:cNvPr>
          <p:cNvSpPr>
            <a:spLocks noGrp="1"/>
          </p:cNvSpPr>
          <p:nvPr>
            <p:ph sz="half" idx="1"/>
          </p:nvPr>
        </p:nvSpPr>
        <p:spPr>
          <a:xfrm>
            <a:off x="918972" y="2933700"/>
            <a:ext cx="7920228" cy="5675429"/>
          </a:xfrm>
        </p:spPr>
        <p:txBody>
          <a:bodyPr>
            <a:normAutofit fontScale="92500" lnSpcReduction="10000"/>
          </a:bodyPr>
          <a:lstStyle/>
          <a:p>
            <a:pPr lvl="0">
              <a:lnSpc>
                <a:spcPct val="120000"/>
              </a:lnSpc>
            </a:pPr>
            <a:r>
              <a:rPr lang="en-US" sz="3200" dirty="0">
                <a:solidFill>
                  <a:srgbClr val="2F3D4C"/>
                </a:solidFill>
              </a:rPr>
              <a:t>Merchant Category Codes (MCCs) restrict vendor types</a:t>
            </a:r>
          </a:p>
          <a:p>
            <a:pPr lvl="0">
              <a:lnSpc>
                <a:spcPct val="120000"/>
              </a:lnSpc>
            </a:pPr>
            <a:r>
              <a:rPr lang="en-US" sz="3200" dirty="0">
                <a:solidFill>
                  <a:srgbClr val="2F3D4C"/>
                </a:solidFill>
              </a:rPr>
              <a:t>Each transaction must be documented with receipts and business purpose</a:t>
            </a:r>
          </a:p>
          <a:p>
            <a:pPr lvl="0">
              <a:lnSpc>
                <a:spcPct val="120000"/>
              </a:lnSpc>
            </a:pPr>
            <a:r>
              <a:rPr lang="en-US" sz="3200" dirty="0">
                <a:solidFill>
                  <a:srgbClr val="2F3D4C"/>
                </a:solidFill>
              </a:rPr>
              <a:t>Monthly reconciliation and supervisor review are required</a:t>
            </a:r>
          </a:p>
          <a:p>
            <a:pPr lvl="0">
              <a:lnSpc>
                <a:spcPct val="120000"/>
              </a:lnSpc>
            </a:pPr>
            <a:r>
              <a:rPr lang="en-US" sz="3200" dirty="0">
                <a:solidFill>
                  <a:srgbClr val="2F3D4C"/>
                </a:solidFill>
              </a:rPr>
              <a:t>Cards must be surrendered upon termination, reassignment, or request</a:t>
            </a:r>
          </a:p>
          <a:p>
            <a:pPr>
              <a:lnSpc>
                <a:spcPct val="120000"/>
              </a:lnSpc>
            </a:pPr>
            <a:r>
              <a:rPr lang="en-US" sz="3200" dirty="0">
                <a:solidFill>
                  <a:srgbClr val="2F3D4C"/>
                </a:solidFill>
              </a:rPr>
              <a:t>No sharing of cards between employees </a:t>
            </a:r>
          </a:p>
        </p:txBody>
      </p:sp>
      <p:sp>
        <p:nvSpPr>
          <p:cNvPr id="4" name="Slide Number Placeholder 3" hidden="1">
            <a:extLst>
              <a:ext uri="{FF2B5EF4-FFF2-40B4-BE49-F238E27FC236}">
                <a16:creationId xmlns:a16="http://schemas.microsoft.com/office/drawing/2014/main" id="{98E85CAD-EED6-6980-CF71-7E4C96DACFDA}"/>
              </a:ext>
            </a:extLst>
          </p:cNvPr>
          <p:cNvSpPr>
            <a:spLocks noGrp="1"/>
          </p:cNvSpPr>
          <p:nvPr>
            <p:ph type="sldNum" sz="quarter" idx="12"/>
          </p:nvPr>
        </p:nvSpPr>
        <p:spPr>
          <a:xfrm>
            <a:off x="13208508" y="9556342"/>
            <a:ext cx="4114800" cy="547688"/>
          </a:xfrm>
          <a:prstGeom prst="rect">
            <a:avLst/>
          </a:prstGeom>
        </p:spPr>
        <p:txBody>
          <a:bodyPr vert="horz" lIns="91440" tIns="45720" rIns="91440" bIns="45720" rtlCol="0" anchor="ctr"/>
          <a:lstStyle>
            <a:defPPr>
              <a:defRPr lang="en-US"/>
            </a:defPPr>
            <a:lvl1pPr marL="0" algn="l" defTabSz="914400" rtl="0" eaLnBrk="1" latinLnBrk="0" hangingPunct="1">
              <a:defRPr sz="18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71600">
              <a:spcAft>
                <a:spcPts val="600"/>
              </a:spcAft>
            </a:pPr>
            <a:fld id="{6198BB4C-949A-4E12-86B0-4EF15C1E3C5D}" type="slidenum">
              <a:rPr lang="en-US" smtClean="0">
                <a:solidFill>
                  <a:prstClr val="black">
                    <a:tint val="82000"/>
                  </a:prstClr>
                </a:solidFill>
              </a:rPr>
              <a:pPr defTabSz="1371600">
                <a:spcAft>
                  <a:spcPts val="600"/>
                </a:spcAft>
              </a:pPr>
              <a:t>36</a:t>
            </a:fld>
            <a:endParaRPr lang="en-US" dirty="0"/>
          </a:p>
        </p:txBody>
      </p:sp>
      <p:pic>
        <p:nvPicPr>
          <p:cNvPr id="9" name="Picture 8">
            <a:extLst>
              <a:ext uri="{FF2B5EF4-FFF2-40B4-BE49-F238E27FC236}">
                <a16:creationId xmlns:a16="http://schemas.microsoft.com/office/drawing/2014/main" id="{67DA8861-E695-8E59-F370-8E739F3F211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296400" y="2790779"/>
            <a:ext cx="7696200" cy="5879553"/>
          </a:xfrm>
          <a:prstGeom prst="rect">
            <a:avLst/>
          </a:prstGeom>
        </p:spPr>
      </p:pic>
    </p:spTree>
    <p:extLst>
      <p:ext uri="{BB962C8B-B14F-4D97-AF65-F5344CB8AC3E}">
        <p14:creationId xmlns:p14="http://schemas.microsoft.com/office/powerpoint/2010/main" val="9914912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normAutofit/>
          </a:bodyPr>
          <a:lstStyle/>
          <a:p>
            <a:r>
              <a:rPr lang="en-US" b="1" dirty="0">
                <a:effectLst>
                  <a:outerShdw blurRad="38100" dist="38100" dir="2700000" algn="tl">
                    <a:srgbClr val="000000">
                      <a:alpha val="43137"/>
                    </a:srgbClr>
                  </a:outerShdw>
                </a:effectLst>
              </a:rPr>
              <a:t>Questions?</a:t>
            </a:r>
            <a:endParaRPr lang="en-US" dirty="0"/>
          </a:p>
        </p:txBody>
      </p:sp>
      <p:pic>
        <p:nvPicPr>
          <p:cNvPr id="3" name="Content Placeholder 4" descr="Image of a Question mark and a guy standing next to it." title="Image of a Question mark and a guy standing next to it.">
            <a:extLst>
              <a:ext uri="{FF2B5EF4-FFF2-40B4-BE49-F238E27FC236}">
                <a16:creationId xmlns:a16="http://schemas.microsoft.com/office/drawing/2014/main" id="{8907E76B-F41A-2DB5-F578-08E2F4723E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0" y="1181100"/>
            <a:ext cx="7469641" cy="7469641"/>
          </a:xfrm>
          <a:prstGeom prst="rect">
            <a:avLst/>
          </a:prstGeom>
          <a:noFill/>
        </p:spPr>
      </p:pic>
      <p:sp>
        <p:nvSpPr>
          <p:cNvPr id="10" name="Slide Number Placeholder 4" hidden="1">
            <a:extLst>
              <a:ext uri="{FF2B5EF4-FFF2-40B4-BE49-F238E27FC236}">
                <a16:creationId xmlns:a16="http://schemas.microsoft.com/office/drawing/2014/main" id="{ED449927-EE10-47B3-8026-AD2A023B4441}"/>
              </a:ext>
            </a:extLst>
          </p:cNvPr>
          <p:cNvSpPr>
            <a:spLocks noGrp="1"/>
          </p:cNvSpPr>
          <p:nvPr>
            <p:ph type="sldNum" sz="quarter" idx="4294967295"/>
          </p:nvPr>
        </p:nvSpPr>
        <p:spPr>
          <a:xfrm>
            <a:off x="14020800" y="9534525"/>
            <a:ext cx="4267200" cy="547688"/>
          </a:xfrm>
          <a:prstGeom prst="rect">
            <a:avLst/>
          </a:prstGeom>
        </p:spPr>
        <p:txBody>
          <a:bodyPr/>
          <a:lstStyle/>
          <a:p>
            <a:pPr defTabSz="1371600">
              <a:spcAft>
                <a:spcPts val="900"/>
              </a:spcAft>
            </a:pPr>
            <a:fld id="{2638198E-7845-4843-8114-6B9DA8FD3EF6}" type="slidenum">
              <a:rPr lang="en-US">
                <a:solidFill>
                  <a:prstClr val="black">
                    <a:tint val="82000"/>
                  </a:prstClr>
                </a:solidFill>
                <a:latin typeface="Aptos" panose="02110004020202020204"/>
              </a:rPr>
              <a:pPr defTabSz="1371600">
                <a:spcAft>
                  <a:spcPts val="900"/>
                </a:spcAft>
              </a:pPr>
              <a:t>37</a:t>
            </a:fld>
            <a:endParaRPr lang="en-US" dirty="0">
              <a:solidFill>
                <a:prstClr val="black">
                  <a:tint val="82000"/>
                </a:prstClr>
              </a:solidFill>
              <a:latin typeface="Aptos" panose="02110004020202020204"/>
            </a:endParaRPr>
          </a:p>
        </p:txBody>
      </p:sp>
    </p:spTree>
    <p:extLst>
      <p:ext uri="{BB962C8B-B14F-4D97-AF65-F5344CB8AC3E}">
        <p14:creationId xmlns:p14="http://schemas.microsoft.com/office/powerpoint/2010/main" val="986179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5251" y="685800"/>
            <a:ext cx="6272788" cy="1743122"/>
          </a:xfrm>
        </p:spPr>
        <p:txBody>
          <a:bodyPr anchor="t">
            <a:noAutofit/>
          </a:bodyPr>
          <a:lstStyle/>
          <a:p>
            <a:r>
              <a:rPr lang="en-US" sz="4000" dirty="0"/>
              <a:t>When Should Program Areas Involve Procurement? </a:t>
            </a:r>
          </a:p>
        </p:txBody>
      </p:sp>
      <p:pic>
        <p:nvPicPr>
          <p:cNvPr id="6" name="Video 5">
            <a:extLst>
              <a:ext uri="{FF2B5EF4-FFF2-40B4-BE49-F238E27FC236}">
                <a16:creationId xmlns:a16="http://schemas.microsoft.com/office/drawing/2014/main" id="{E6478E7A-B28B-6B53-106F-13FB96C4D82C}"/>
              </a:ext>
              <a:ext uri="{C183D7F6-B498-43B3-948B-1728B52AA6E4}">
                <adec:decorative xmlns:adec="http://schemas.microsoft.com/office/drawing/2017/decorative" val="1"/>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l="10755" r="27978" b="-1"/>
          <a:stretch/>
        </p:blipFill>
        <p:spPr>
          <a:xfrm>
            <a:off x="8229600" y="685802"/>
            <a:ext cx="8803482" cy="8105775"/>
          </a:xfrm>
          <a:prstGeom prst="rect">
            <a:avLst/>
          </a:prstGeom>
          <a:noFill/>
        </p:spPr>
      </p:pic>
      <p:sp>
        <p:nvSpPr>
          <p:cNvPr id="3" name="Content Placeholder 2"/>
          <p:cNvSpPr>
            <a:spLocks noGrp="1"/>
          </p:cNvSpPr>
          <p:nvPr>
            <p:ph type="body" sz="half" idx="2"/>
          </p:nvPr>
        </p:nvSpPr>
        <p:spPr>
          <a:xfrm>
            <a:off x="985839" y="3314700"/>
            <a:ext cx="6272788" cy="5753082"/>
          </a:xfrm>
        </p:spPr>
        <p:txBody>
          <a:bodyPr>
            <a:normAutofit/>
          </a:bodyPr>
          <a:lstStyle/>
          <a:p>
            <a:r>
              <a:rPr lang="en-US" sz="3600" dirty="0"/>
              <a:t>You should involve the procurement department as early as possible; ideally at the concept stage, before any specifications are drafted  </a:t>
            </a:r>
          </a:p>
        </p:txBody>
      </p:sp>
      <p:sp>
        <p:nvSpPr>
          <p:cNvPr id="4" name="Slide Number Placeholder 3">
            <a:extLst>
              <a:ext uri="{C183D7F6-B498-43B3-948B-1728B52AA6E4}">
                <adec:decorative xmlns:adec="http://schemas.microsoft.com/office/drawing/2017/decorative" val="1"/>
              </a:ext>
            </a:extLst>
          </p:cNvPr>
          <p:cNvSpPr>
            <a:spLocks noGrp="1"/>
          </p:cNvSpPr>
          <p:nvPr>
            <p:ph type="sldNum" sz="quarter" idx="12"/>
          </p:nvPr>
        </p:nvSpPr>
        <p:spPr>
          <a:prstGeom prst="rect">
            <a:avLst/>
          </a:prstGeom>
        </p:spPr>
        <p:txBody>
          <a:bodyPr/>
          <a:lstStyle/>
          <a:p>
            <a:pPr>
              <a:spcAft>
                <a:spcPts val="600"/>
              </a:spcAft>
            </a:pPr>
            <a:fld id="{2638198E-7845-4843-8114-6B9DA8FD3EF6}" type="slidenum">
              <a:rPr lang="en-US" smtClean="0"/>
              <a:pPr>
                <a:spcAft>
                  <a:spcPts val="600"/>
                </a:spcAft>
              </a:pPr>
              <a:t>4</a:t>
            </a:fld>
            <a:endParaRPr lang="en-US" dirty="0"/>
          </a:p>
        </p:txBody>
      </p:sp>
    </p:spTree>
    <p:extLst>
      <p:ext uri="{BB962C8B-B14F-4D97-AF65-F5344CB8AC3E}">
        <p14:creationId xmlns:p14="http://schemas.microsoft.com/office/powerpoint/2010/main" val="1501624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3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mute="1">
                <p:cTn id="12" repeatCount="indefinite"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5251" y="685800"/>
            <a:ext cx="6272788" cy="1743122"/>
          </a:xfrm>
        </p:spPr>
        <p:txBody>
          <a:bodyPr anchor="t">
            <a:normAutofit/>
          </a:bodyPr>
          <a:lstStyle/>
          <a:p>
            <a:r>
              <a:rPr lang="en-US" dirty="0"/>
              <a:t>Who Has Regulatory Oversight?</a:t>
            </a:r>
          </a:p>
        </p:txBody>
      </p:sp>
      <p:sp>
        <p:nvSpPr>
          <p:cNvPr id="3" name="Content Placeholder 2"/>
          <p:cNvSpPr>
            <a:spLocks noGrp="1"/>
          </p:cNvSpPr>
          <p:nvPr>
            <p:ph type="body" sz="half" idx="2"/>
          </p:nvPr>
        </p:nvSpPr>
        <p:spPr>
          <a:xfrm>
            <a:off x="985839" y="3314700"/>
            <a:ext cx="6272788" cy="5753082"/>
          </a:xfrm>
        </p:spPr>
        <p:txBody>
          <a:bodyPr>
            <a:normAutofit/>
          </a:bodyPr>
          <a:lstStyle/>
          <a:p>
            <a:pPr lvl="0"/>
            <a:r>
              <a:rPr lang="en-US" sz="2800" dirty="0"/>
              <a:t>State Fiscal Accountability Authority (SFAA) </a:t>
            </a:r>
          </a:p>
          <a:p>
            <a:pPr marL="1143000" lvl="1" indent="-457200">
              <a:buFont typeface="Arial" panose="020B0604020202020204" pitchFamily="34" charset="0"/>
              <a:buChar char="•"/>
            </a:pPr>
            <a:r>
              <a:rPr lang="en-US" sz="2800" dirty="0"/>
              <a:t>Oversees procurement policy and compliance.</a:t>
            </a:r>
          </a:p>
          <a:p>
            <a:pPr marL="1143000" lvl="1" indent="-457200">
              <a:buFont typeface="Arial" panose="020B0604020202020204" pitchFamily="34" charset="0"/>
              <a:buChar char="•"/>
            </a:pPr>
            <a:r>
              <a:rPr lang="en-US" sz="2800" dirty="0"/>
              <a:t>Implements rules and conducts oversight of agency operations.</a:t>
            </a:r>
          </a:p>
          <a:p>
            <a:r>
              <a:rPr lang="en-US" sz="2800" dirty="0"/>
              <a:t> </a:t>
            </a:r>
          </a:p>
          <a:p>
            <a:pPr lvl="0"/>
            <a:r>
              <a:rPr lang="en-US" sz="2800" dirty="0"/>
              <a:t>Department of Procurement Services (DPS) </a:t>
            </a:r>
          </a:p>
          <a:p>
            <a:pPr lvl="1"/>
            <a:r>
              <a:rPr lang="en-US" sz="2800" dirty="0"/>
              <a:t>Administers statewide term contracts and monitors procurement activity.</a:t>
            </a:r>
          </a:p>
        </p:txBody>
      </p:sp>
      <p:sp>
        <p:nvSpPr>
          <p:cNvPr id="4" name="Slide Number Placeholder 3" hidden="1"/>
          <p:cNvSpPr>
            <a:spLocks noGrp="1"/>
          </p:cNvSpPr>
          <p:nvPr>
            <p:ph type="sldNum" sz="quarter" idx="4294967295"/>
          </p:nvPr>
        </p:nvSpPr>
        <p:spPr>
          <a:xfrm>
            <a:off x="14020800" y="9534526"/>
            <a:ext cx="4267200" cy="547688"/>
          </a:xfrm>
          <a:prstGeom prst="rect">
            <a:avLst/>
          </a:prstGeom>
        </p:spPr>
        <p:txBody>
          <a:bodyPr/>
          <a:lstStyle/>
          <a:p>
            <a:pPr>
              <a:spcAft>
                <a:spcPts val="600"/>
              </a:spcAft>
            </a:pPr>
            <a:fld id="{2638198E-7845-4843-8114-6B9DA8FD3EF6}" type="slidenum">
              <a:rPr lang="en-US" smtClean="0"/>
              <a:pPr>
                <a:spcAft>
                  <a:spcPts val="600"/>
                </a:spcAft>
              </a:pPr>
              <a:t>5</a:t>
            </a:fld>
            <a:endParaRPr lang="en-US" dirty="0"/>
          </a:p>
        </p:txBody>
      </p:sp>
      <p:pic>
        <p:nvPicPr>
          <p:cNvPr id="7" name="Picture 6" descr="A picture of policies and procedures to follow for procurement.">
            <a:extLst>
              <a:ext uri="{FF2B5EF4-FFF2-40B4-BE49-F238E27FC236}">
                <a16:creationId xmlns:a16="http://schemas.microsoft.com/office/drawing/2014/main" id="{3E50C329-9508-9BC9-4F6C-0884275711D4}"/>
              </a:ext>
            </a:extLst>
          </p:cNvPr>
          <p:cNvPicPr>
            <a:picLocks noChangeAspect="1"/>
          </p:cNvPicPr>
          <p:nvPr/>
        </p:nvPicPr>
        <p:blipFill>
          <a:blip r:embed="rId3"/>
          <a:stretch>
            <a:fillRect/>
          </a:stretch>
        </p:blipFill>
        <p:spPr>
          <a:xfrm>
            <a:off x="8382001" y="1714500"/>
            <a:ext cx="9479866" cy="7010400"/>
          </a:xfrm>
          <a:prstGeom prst="rect">
            <a:avLst/>
          </a:prstGeom>
        </p:spPr>
      </p:pic>
    </p:spTree>
    <p:extLst>
      <p:ext uri="{BB962C8B-B14F-4D97-AF65-F5344CB8AC3E}">
        <p14:creationId xmlns:p14="http://schemas.microsoft.com/office/powerpoint/2010/main" val="1954180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972" y="1265995"/>
            <a:ext cx="4647438" cy="7132320"/>
          </a:xfrm>
        </p:spPr>
        <p:txBody>
          <a:bodyPr anchor="ctr">
            <a:normAutofit/>
          </a:bodyPr>
          <a:lstStyle/>
          <a:p>
            <a:pPr>
              <a:lnSpc>
                <a:spcPct val="90000"/>
              </a:lnSpc>
            </a:pPr>
            <a:r>
              <a:rPr lang="en-US" sz="5400" dirty="0"/>
              <a:t>South Carolina Procurement Thresholds and Source Selection Methods</a:t>
            </a:r>
            <a:endParaRPr lang="en-US" sz="5400" b="1" dirty="0"/>
          </a:p>
        </p:txBody>
      </p:sp>
      <p:sp>
        <p:nvSpPr>
          <p:cNvPr id="4" name="Slide Number Placeholder 3" hidden="1"/>
          <p:cNvSpPr>
            <a:spLocks noGrp="1"/>
          </p:cNvSpPr>
          <p:nvPr>
            <p:ph type="sldNum" sz="quarter" idx="12"/>
          </p:nvPr>
        </p:nvSpPr>
        <p:spPr>
          <a:prstGeom prst="rect">
            <a:avLst/>
          </a:prstGeom>
        </p:spPr>
        <p:txBody>
          <a:bodyPr/>
          <a:lstStyle/>
          <a:p>
            <a:pPr>
              <a:spcAft>
                <a:spcPts val="900"/>
              </a:spcAft>
            </a:pPr>
            <a:fld id="{2638198E-7845-4843-8114-6B9DA8FD3EF6}" type="slidenum">
              <a:rPr lang="en-US" smtClean="0"/>
              <a:pPr>
                <a:spcAft>
                  <a:spcPts val="900"/>
                </a:spcAft>
              </a:pPr>
              <a:t>6</a:t>
            </a:fld>
            <a:endParaRPr lang="en-US" dirty="0"/>
          </a:p>
        </p:txBody>
      </p:sp>
      <p:graphicFrame>
        <p:nvGraphicFramePr>
          <p:cNvPr id="6" name="Content Placeholder 2" descr="Procurement Code and Applicable regulations.">
            <a:extLst>
              <a:ext uri="{FF2B5EF4-FFF2-40B4-BE49-F238E27FC236}">
                <a16:creationId xmlns:a16="http://schemas.microsoft.com/office/drawing/2014/main" id="{26532B5F-9E21-D950-1D7A-16EA677B8A94}"/>
              </a:ext>
            </a:extLst>
          </p:cNvPr>
          <p:cNvGraphicFramePr>
            <a:graphicFrameLocks noGrp="1"/>
          </p:cNvGraphicFramePr>
          <p:nvPr>
            <p:ph idx="4294967295"/>
            <p:extLst>
              <p:ext uri="{D42A27DB-BD31-4B8C-83A1-F6EECF244321}">
                <p14:modId xmlns:p14="http://schemas.microsoft.com/office/powerpoint/2010/main" val="2087980858"/>
              </p:ext>
            </p:extLst>
          </p:nvPr>
        </p:nvGraphicFramePr>
        <p:xfrm>
          <a:off x="6324600" y="1265995"/>
          <a:ext cx="10658720" cy="72303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8953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972" y="1265995"/>
            <a:ext cx="4647438" cy="7132320"/>
          </a:xfrm>
        </p:spPr>
        <p:txBody>
          <a:bodyPr anchor="ctr">
            <a:normAutofit/>
          </a:bodyPr>
          <a:lstStyle/>
          <a:p>
            <a:r>
              <a:rPr lang="en-US" sz="6200" b="1" dirty="0"/>
              <a:t>Small Purchases</a:t>
            </a:r>
          </a:p>
        </p:txBody>
      </p:sp>
      <p:sp>
        <p:nvSpPr>
          <p:cNvPr id="3" name="Content Placeholder 2"/>
          <p:cNvSpPr>
            <a:spLocks noGrp="1"/>
          </p:cNvSpPr>
          <p:nvPr>
            <p:ph idx="4294967295"/>
          </p:nvPr>
        </p:nvSpPr>
        <p:spPr>
          <a:xfrm>
            <a:off x="6727473" y="1265996"/>
            <a:ext cx="10658720" cy="7132320"/>
          </a:xfrm>
        </p:spPr>
        <p:txBody>
          <a:bodyPr anchor="ctr">
            <a:normAutofit/>
          </a:bodyPr>
          <a:lstStyle/>
          <a:p>
            <a:pPr marL="0" indent="0">
              <a:buNone/>
            </a:pPr>
            <a:r>
              <a:rPr lang="en-US" sz="3200" dirty="0"/>
              <a:t>Purchases up to $100,000 may be considered a small purchase (11-35-1550).  However, just because the Code permits small purchases up to $100,000 does not mean an agency may exceed its certification level.</a:t>
            </a:r>
          </a:p>
          <a:p>
            <a:pPr marL="0" indent="0">
              <a:buNone/>
            </a:pPr>
            <a:endParaRPr lang="en-US" sz="3200" dirty="0"/>
          </a:p>
          <a:p>
            <a:pPr marL="0" indent="0">
              <a:buNone/>
            </a:pPr>
            <a:r>
              <a:rPr lang="en-US" sz="3200" dirty="0"/>
              <a:t>Current SCDE certified procurement authority:</a:t>
            </a:r>
          </a:p>
          <a:p>
            <a:pPr lvl="0"/>
            <a:r>
              <a:rPr lang="en-US" sz="3200" dirty="0"/>
              <a:t>Supplies and Services $150,000</a:t>
            </a:r>
          </a:p>
          <a:p>
            <a:pPr lvl="0"/>
            <a:r>
              <a:rPr lang="en-US" sz="3200" dirty="0"/>
              <a:t>School Bus Supplies &amp; Maintenance $400,000</a:t>
            </a:r>
          </a:p>
          <a:p>
            <a:pPr lvl="0"/>
            <a:r>
              <a:rPr lang="en-US" sz="3200" dirty="0"/>
              <a:t>Information Technology $100,000</a:t>
            </a:r>
          </a:p>
          <a:p>
            <a:pPr lvl="0"/>
            <a:r>
              <a:rPr lang="en-US" sz="3200" dirty="0"/>
              <a:t>Construction $50,000</a:t>
            </a:r>
          </a:p>
        </p:txBody>
      </p:sp>
      <p:sp>
        <p:nvSpPr>
          <p:cNvPr id="4" name="Slide Number Placeholder 3" hidden="1"/>
          <p:cNvSpPr>
            <a:spLocks noGrp="1"/>
          </p:cNvSpPr>
          <p:nvPr>
            <p:ph type="sldNum" sz="quarter" idx="4294967295"/>
          </p:nvPr>
        </p:nvSpPr>
        <p:spPr>
          <a:xfrm>
            <a:off x="14020800" y="9534526"/>
            <a:ext cx="4267200" cy="547688"/>
          </a:xfrm>
          <a:prstGeom prst="rect">
            <a:avLst/>
          </a:prstGeom>
        </p:spPr>
        <p:txBody>
          <a:bodyPr/>
          <a:lstStyle/>
          <a:p>
            <a:pPr>
              <a:spcAft>
                <a:spcPts val="600"/>
              </a:spcAft>
            </a:pPr>
            <a:fld id="{2638198E-7845-4843-8114-6B9DA8FD3EF6}" type="slidenum">
              <a:rPr lang="en-US" smtClean="0"/>
              <a:pPr>
                <a:spcAft>
                  <a:spcPts val="600"/>
                </a:spcAft>
              </a:pPr>
              <a:t>7</a:t>
            </a:fld>
            <a:endParaRPr lang="en-US" dirty="0"/>
          </a:p>
        </p:txBody>
      </p:sp>
    </p:spTree>
    <p:extLst>
      <p:ext uri="{BB962C8B-B14F-4D97-AF65-F5344CB8AC3E}">
        <p14:creationId xmlns:p14="http://schemas.microsoft.com/office/powerpoint/2010/main" val="171349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972" y="547687"/>
            <a:ext cx="16450056" cy="1097280"/>
          </a:xfrm>
        </p:spPr>
        <p:txBody>
          <a:bodyPr anchor="t">
            <a:normAutofit/>
          </a:bodyPr>
          <a:lstStyle/>
          <a:p>
            <a:r>
              <a:rPr lang="en-US" dirty="0"/>
              <a:t>Small Purchase Thresholds and Requirements</a:t>
            </a:r>
            <a:endParaRPr lang="en-US" b="1" dirty="0"/>
          </a:p>
        </p:txBody>
      </p:sp>
      <p:graphicFrame>
        <p:nvGraphicFramePr>
          <p:cNvPr id="6" name="Content Placeholder 2" descr="Small purchas thresholds and requirements.">
            <a:extLst>
              <a:ext uri="{FF2B5EF4-FFF2-40B4-BE49-F238E27FC236}">
                <a16:creationId xmlns:a16="http://schemas.microsoft.com/office/drawing/2014/main" id="{71D6B507-4908-8221-C44E-EDD31A103457}"/>
              </a:ext>
            </a:extLst>
          </p:cNvPr>
          <p:cNvGraphicFramePr>
            <a:graphicFrameLocks noGrp="1"/>
          </p:cNvGraphicFramePr>
          <p:nvPr>
            <p:ph idx="1"/>
            <p:extLst>
              <p:ext uri="{D42A27DB-BD31-4B8C-83A1-F6EECF244321}">
                <p14:modId xmlns:p14="http://schemas.microsoft.com/office/powerpoint/2010/main" val="4275738859"/>
              </p:ext>
            </p:extLst>
          </p:nvPr>
        </p:nvGraphicFramePr>
        <p:xfrm>
          <a:off x="918972" y="1817316"/>
          <a:ext cx="16450056" cy="7440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hidden="1"/>
          <p:cNvSpPr>
            <a:spLocks noGrp="1"/>
          </p:cNvSpPr>
          <p:nvPr>
            <p:ph type="sldNum" sz="quarter" idx="4294967295"/>
          </p:nvPr>
        </p:nvSpPr>
        <p:spPr>
          <a:xfrm>
            <a:off x="14020800" y="9534526"/>
            <a:ext cx="4267200" cy="547688"/>
          </a:xfrm>
          <a:prstGeom prst="rect">
            <a:avLst/>
          </a:prstGeom>
        </p:spPr>
        <p:txBody>
          <a:bodyPr/>
          <a:lstStyle/>
          <a:p>
            <a:pPr>
              <a:spcAft>
                <a:spcPts val="600"/>
              </a:spcAft>
            </a:pPr>
            <a:fld id="{2638198E-7845-4843-8114-6B9DA8FD3EF6}" type="slidenum">
              <a:rPr lang="en-US" smtClean="0"/>
              <a:pPr>
                <a:spcAft>
                  <a:spcPts val="600"/>
                </a:spcAft>
              </a:pPr>
              <a:t>8</a:t>
            </a:fld>
            <a:endParaRPr lang="en-US" dirty="0"/>
          </a:p>
        </p:txBody>
      </p:sp>
    </p:spTree>
    <p:extLst>
      <p:ext uri="{BB962C8B-B14F-4D97-AF65-F5344CB8AC3E}">
        <p14:creationId xmlns:p14="http://schemas.microsoft.com/office/powerpoint/2010/main" val="7348488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AC961-4B16-06AA-02A1-0C8D397460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9B4CFA-8A1D-0413-4E74-C6A14155050C}"/>
              </a:ext>
            </a:extLst>
          </p:cNvPr>
          <p:cNvSpPr>
            <a:spLocks noGrp="1"/>
          </p:cNvSpPr>
          <p:nvPr>
            <p:ph type="title"/>
          </p:nvPr>
        </p:nvSpPr>
        <p:spPr>
          <a:xfrm>
            <a:off x="918972" y="547687"/>
            <a:ext cx="16450056" cy="1097280"/>
          </a:xfrm>
        </p:spPr>
        <p:txBody>
          <a:bodyPr anchor="t">
            <a:normAutofit fontScale="90000"/>
          </a:bodyPr>
          <a:lstStyle/>
          <a:p>
            <a:r>
              <a:rPr lang="en-US" dirty="0"/>
              <a:t>Understanding Small Purchase Thresholds and Requirements</a:t>
            </a:r>
            <a:endParaRPr lang="en-US" b="1" dirty="0"/>
          </a:p>
        </p:txBody>
      </p:sp>
      <p:graphicFrame>
        <p:nvGraphicFramePr>
          <p:cNvPr id="6" name="Content Placeholder 2" descr="Small purchase thresholds and requirements.">
            <a:extLst>
              <a:ext uri="{FF2B5EF4-FFF2-40B4-BE49-F238E27FC236}">
                <a16:creationId xmlns:a16="http://schemas.microsoft.com/office/drawing/2014/main" id="{BF1078FC-B416-5B58-9A89-69E673B131C7}"/>
              </a:ext>
            </a:extLst>
          </p:cNvPr>
          <p:cNvGraphicFramePr>
            <a:graphicFrameLocks noGrp="1"/>
          </p:cNvGraphicFramePr>
          <p:nvPr>
            <p:ph idx="1"/>
            <p:extLst>
              <p:ext uri="{D42A27DB-BD31-4B8C-83A1-F6EECF244321}">
                <p14:modId xmlns:p14="http://schemas.microsoft.com/office/powerpoint/2010/main" val="1689457097"/>
              </p:ext>
            </p:extLst>
          </p:nvPr>
        </p:nvGraphicFramePr>
        <p:xfrm>
          <a:off x="918972" y="1817315"/>
          <a:ext cx="16450056" cy="79219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hidden="1">
            <a:extLst>
              <a:ext uri="{FF2B5EF4-FFF2-40B4-BE49-F238E27FC236}">
                <a16:creationId xmlns:a16="http://schemas.microsoft.com/office/drawing/2014/main" id="{3BCAAC80-926A-3CCF-E994-74BFD872B51E}"/>
              </a:ext>
            </a:extLst>
          </p:cNvPr>
          <p:cNvSpPr>
            <a:spLocks noGrp="1"/>
          </p:cNvSpPr>
          <p:nvPr>
            <p:ph type="sldNum" sz="quarter" idx="4294967295"/>
          </p:nvPr>
        </p:nvSpPr>
        <p:spPr>
          <a:xfrm>
            <a:off x="14020800" y="9534526"/>
            <a:ext cx="4267200" cy="547688"/>
          </a:xfrm>
          <a:prstGeom prst="rect">
            <a:avLst/>
          </a:prstGeom>
        </p:spPr>
        <p:txBody>
          <a:bodyPr/>
          <a:lstStyle/>
          <a:p>
            <a:pPr>
              <a:spcAft>
                <a:spcPts val="600"/>
              </a:spcAft>
            </a:pPr>
            <a:fld id="{2638198E-7845-4843-8114-6B9DA8FD3EF6}" type="slidenum">
              <a:rPr lang="en-US" smtClean="0"/>
              <a:pPr>
                <a:spcAft>
                  <a:spcPts val="600"/>
                </a:spcAft>
              </a:pPr>
              <a:t>9</a:t>
            </a:fld>
            <a:endParaRPr lang="en-US" dirty="0"/>
          </a:p>
        </p:txBody>
      </p:sp>
    </p:spTree>
    <p:extLst>
      <p:ext uri="{BB962C8B-B14F-4D97-AF65-F5344CB8AC3E}">
        <p14:creationId xmlns:p14="http://schemas.microsoft.com/office/powerpoint/2010/main" val="119842164"/>
      </p:ext>
    </p:extLst>
  </p:cSld>
  <p:clrMapOvr>
    <a:masterClrMapping/>
  </p:clrMapOvr>
</p:sld>
</file>

<file path=ppt/theme/theme1.xml><?xml version="1.0" encoding="utf-8"?>
<a:theme xmlns:a="http://schemas.openxmlformats.org/drawingml/2006/main" name="1_Office Theme">
  <a:themeElements>
    <a:clrScheme name="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chor="t">
        <a:noAutofit/>
      </a:bodyPr>
      <a:lstStyle>
        <a:defPPr algn="l">
          <a:defRPr sz="4400" b="0" dirty="0" smtClean="0"/>
        </a:defPPr>
      </a:lstStyle>
    </a:txDef>
  </a:objectDefaults>
  <a:extraClrSchemeLst/>
  <a:extLst>
    <a:ext uri="{05A4C25C-085E-4340-85A3-A5531E510DB2}">
      <thm15:themeFamily xmlns:thm15="http://schemas.microsoft.com/office/thememl/2012/main" name="SCDE PPT Template - Light - accessible version" id="{96A01535-B97C-48C2-ABAE-26A7F291F191}" vid="{666A3F26-2E57-4E50-87BE-EE423C6AA82E}"/>
    </a:ext>
  </a:extLst>
</a:theme>
</file>

<file path=ppt/theme/theme2.xml><?xml version="1.0" encoding="utf-8"?>
<a:theme xmlns:a="http://schemas.openxmlformats.org/drawingml/2006/main" name="2024 Theme New Logo">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2024 Theme New Logo" id="{886B21B3-C899-451D-A98C-CC3114B5ED67}" vid="{B4309837-1831-4A05-B674-8EF8896C2A4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SCDE PPT Template - Light - accessible version</Template>
  <TotalTime>564</TotalTime>
  <Words>2801</Words>
  <Application>Microsoft Office PowerPoint</Application>
  <PresentationFormat>Custom</PresentationFormat>
  <Paragraphs>296</Paragraphs>
  <Slides>37</Slides>
  <Notes>37</Notes>
  <HiddenSlides>1</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37</vt:i4>
      </vt:variant>
    </vt:vector>
  </HeadingPairs>
  <TitlesOfParts>
    <vt:vector size="46" baseType="lpstr">
      <vt:lpstr>Courier New</vt:lpstr>
      <vt:lpstr>Calibri</vt:lpstr>
      <vt:lpstr>Arial</vt:lpstr>
      <vt:lpstr>Altos</vt:lpstr>
      <vt:lpstr>Aptos Display</vt:lpstr>
      <vt:lpstr>Times New Roman</vt:lpstr>
      <vt:lpstr>Aptos</vt:lpstr>
      <vt:lpstr>1_Office Theme</vt:lpstr>
      <vt:lpstr>2024 Theme New Logo</vt:lpstr>
      <vt:lpstr>Procurement 101: South Carolina Department of Education Edition</vt:lpstr>
      <vt:lpstr>What Is Procurement?</vt:lpstr>
      <vt:lpstr>Why Do We Have a Procurement Department?</vt:lpstr>
      <vt:lpstr>When Should Program Areas Involve Procurement? </vt:lpstr>
      <vt:lpstr>Who Has Regulatory Oversight?</vt:lpstr>
      <vt:lpstr>South Carolina Procurement Thresholds and Source Selection Methods</vt:lpstr>
      <vt:lpstr>Small Purchases</vt:lpstr>
      <vt:lpstr>Small Purchase Thresholds and Requirements</vt:lpstr>
      <vt:lpstr>Understanding Small Purchase Thresholds and Requirements</vt:lpstr>
      <vt:lpstr>Small Purchase Thresholds and Related Requirements</vt:lpstr>
      <vt:lpstr>Small Purchase Procedures and Requirements</vt:lpstr>
      <vt:lpstr>Small Purchase Threshold Compliance</vt:lpstr>
      <vt:lpstr>Source Selection Methods</vt:lpstr>
      <vt:lpstr>Invitation for Bid (IFB) –  §11-35-1520</vt:lpstr>
      <vt:lpstr>Competitive Sealed Proposals (RFP) –  §11-35-1530</vt:lpstr>
      <vt:lpstr>Best Value Bidding –  §11-35-1528</vt:lpstr>
      <vt:lpstr>Competitive Fixed Price Bidding (FPB)– §11-35-1525</vt:lpstr>
      <vt:lpstr>Reverse Auction – §11-35-1529</vt:lpstr>
      <vt:lpstr>Sole Source Procurement – §11-35-1560</vt:lpstr>
      <vt:lpstr>Emergency Procurement – §11-35-1570 &amp; Reg. 19-445.2110</vt:lpstr>
      <vt:lpstr>Emergency Procurement Code of Law– §11-35-1570 &amp; Reg. 19-445.2110</vt:lpstr>
      <vt:lpstr>Other Ways to Procure </vt:lpstr>
      <vt:lpstr>What does procurement need (typically) from program areas to process a procurement?</vt:lpstr>
      <vt:lpstr>Scope of Work &amp; Solicitation Content - include the following components</vt:lpstr>
      <vt:lpstr>Justification for RFP</vt:lpstr>
      <vt:lpstr>Multi-Year Justification </vt:lpstr>
      <vt:lpstr>Market Research</vt:lpstr>
      <vt:lpstr>Solicitation Request Form</vt:lpstr>
      <vt:lpstr>IT Plan (if applicable)</vt:lpstr>
      <vt:lpstr>Panel Members and SMEs</vt:lpstr>
      <vt:lpstr>Shopping Cart </vt:lpstr>
      <vt:lpstr>P-Card Program – SC Department of Education</vt:lpstr>
      <vt:lpstr>Spending Limits</vt:lpstr>
      <vt:lpstr>Example of Allowable Purchases  </vt:lpstr>
      <vt:lpstr>Example of Prohibited Purchases</vt:lpstr>
      <vt:lpstr>Oversight and Compliance</vt:lpstr>
      <vt:lpstr>Questions?</vt:lpstr>
    </vt:vector>
  </TitlesOfParts>
  <Company>South Carolina Department of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South Carolina Department of Education</dc:creator>
  <cp:lastModifiedBy>McCain, William</cp:lastModifiedBy>
  <cp:revision>57</cp:revision>
  <cp:lastPrinted>2025-08-12T19:47:05Z</cp:lastPrinted>
  <dcterms:created xsi:type="dcterms:W3CDTF">2025-01-13T18:48:08Z</dcterms:created>
  <dcterms:modified xsi:type="dcterms:W3CDTF">2025-08-20T18:16:43Z</dcterms:modified>
  <dc:identifier>DAGJFJTh0zc</dc:identifier>
</cp:coreProperties>
</file>