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theme/theme4.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91" r:id="rId1"/>
    <p:sldMasterId id="2147483692" r:id="rId2"/>
    <p:sldMasterId id="2147483693" r:id="rId3"/>
    <p:sldMasterId id="2147483694" r:id="rId4"/>
    <p:sldMasterId id="2147483695" r:id="rId5"/>
  </p:sldMasterIdLst>
  <p:notesMasterIdLst>
    <p:notesMasterId r:id="rId32"/>
  </p:notesMasterIdLst>
  <p:sldIdLst>
    <p:sldId id="256" r:id="rId6"/>
    <p:sldId id="257" r:id="rId7"/>
    <p:sldId id="258" r:id="rId8"/>
    <p:sldId id="259" r:id="rId9"/>
    <p:sldId id="260"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Lst>
  <p:sldSz cx="12192000" cy="6858000"/>
  <p:notesSz cx="9601200" cy="7315200"/>
  <p:embeddedFontLst>
    <p:embeddedFont>
      <p:font typeface="Calibri" panose="020F0502020204030204" pitchFamily="34" charset="0"/>
      <p:regular r:id="rId33"/>
      <p:bold r:id="rId34"/>
      <p:italic r:id="rId35"/>
      <p:boldItalic r:id="rId36"/>
    </p:embeddedFont>
    <p:embeddedFont>
      <p:font typeface="Karla" pitchFamily="2" charset="0"/>
      <p:regular r:id="rId37"/>
      <p:bold r:id="rId38"/>
      <p:italic r:id="rId39"/>
      <p:boldItalic r:id="rId40"/>
    </p:embeddedFont>
    <p:embeddedFont>
      <p:font typeface="Montserrat ExtraBold" panose="00000900000000000000" pitchFamily="2" charset="0"/>
      <p:bold r:id="rId41"/>
      <p:boldItalic r:id="rId42"/>
    </p:embeddedFont>
    <p:embeddedFont>
      <p:font typeface="Roboto" panose="02000000000000000000" pitchFamily="2" charset="0"/>
      <p:regular r:id="rId43"/>
      <p:bold r:id="rId44"/>
      <p:italic r:id="rId45"/>
      <p:boldItalic r:id="rId46"/>
    </p:embeddedFont>
    <p:embeddedFont>
      <p:font typeface="Roboto Slab" panose="020B0604020202020204" charset="0"/>
      <p:regular r:id="rId47"/>
      <p:bold r:id="rId48"/>
    </p:embeddedFont>
    <p:embeddedFont>
      <p:font typeface="Rockwell" panose="02060603020205020403" pitchFamily="18" charset="0"/>
      <p:regular r:id="rId49"/>
      <p:bold r:id="rId50"/>
      <p:italic r:id="rId51"/>
      <p:boldItalic r:id="rId52"/>
    </p:embeddedFont>
    <p:embeddedFont>
      <p:font typeface="Trebuchet MS" panose="020B0603020202020204" pitchFamily="34" charset="0"/>
      <p:regular r:id="rId53"/>
      <p:bold r:id="rId54"/>
      <p:italic r:id="rId55"/>
      <p:boldItalic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35F71A3-D593-4AA8-A4B6-0E1601A7DB1C}">
  <a:tblStyle styleId="{E35F71A3-D593-4AA8-A4B6-0E1601A7DB1C}"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5E325E01-B573-474D-929D-BCE330631FFC}" styleName="Table_1">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9EFF7"/>
          </a:solidFill>
        </a:fill>
      </a:tcStyle>
    </a:wholeTbl>
    <a:band1H>
      <a:tcTxStyle/>
      <a:tcStyle>
        <a:tcBdr/>
        <a:fill>
          <a:solidFill>
            <a:srgbClr val="D0DEEF"/>
          </a:solidFill>
        </a:fill>
      </a:tcStyle>
    </a:band1H>
    <a:band2H>
      <a:tcTxStyle/>
      <a:tcStyle>
        <a:tcBdr/>
      </a:tcStyle>
    </a:band2H>
    <a:band1V>
      <a:tcTxStyle/>
      <a:tcStyle>
        <a:tcBdr/>
        <a:fill>
          <a:solidFill>
            <a:srgbClr val="D0DEEF"/>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608" autoAdjust="0"/>
    <p:restoredTop sz="86385" autoAdjust="0"/>
  </p:normalViewPr>
  <p:slideViewPr>
    <p:cSldViewPr snapToGrid="0">
      <p:cViewPr varScale="1">
        <p:scale>
          <a:sx n="92" d="100"/>
          <a:sy n="92" d="100"/>
        </p:scale>
        <p:origin x="108" y="78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font" Target="fonts/font7.fntdata"/><Relationship Id="rId21" Type="http://schemas.openxmlformats.org/officeDocument/2006/relationships/slide" Target="slides/slide16.xml"/><Relationship Id="rId34" Type="http://schemas.openxmlformats.org/officeDocument/2006/relationships/font" Target="fonts/font2.fntdata"/><Relationship Id="rId42" Type="http://schemas.openxmlformats.org/officeDocument/2006/relationships/font" Target="fonts/font10.fntdata"/><Relationship Id="rId47" Type="http://schemas.openxmlformats.org/officeDocument/2006/relationships/font" Target="fonts/font15.fntdata"/><Relationship Id="rId50" Type="http://schemas.openxmlformats.org/officeDocument/2006/relationships/font" Target="fonts/font18.fntdata"/><Relationship Id="rId55" Type="http://schemas.openxmlformats.org/officeDocument/2006/relationships/font" Target="fonts/font23.fntdata"/><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font" Target="fonts/font13.fntdata"/><Relationship Id="rId53" Type="http://schemas.openxmlformats.org/officeDocument/2006/relationships/font" Target="fonts/font21.fntdata"/><Relationship Id="rId58" Type="http://schemas.openxmlformats.org/officeDocument/2006/relationships/viewProps" Target="viewProps.xml"/><Relationship Id="rId5" Type="http://schemas.openxmlformats.org/officeDocument/2006/relationships/slideMaster" Target="slideMasters/slideMaster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font" Target="fonts/font3.fntdata"/><Relationship Id="rId43" Type="http://schemas.openxmlformats.org/officeDocument/2006/relationships/font" Target="fonts/font11.fntdata"/><Relationship Id="rId48" Type="http://schemas.openxmlformats.org/officeDocument/2006/relationships/font" Target="fonts/font16.fntdata"/><Relationship Id="rId56" Type="http://schemas.openxmlformats.org/officeDocument/2006/relationships/font" Target="fonts/font24.fntdata"/><Relationship Id="rId8" Type="http://schemas.openxmlformats.org/officeDocument/2006/relationships/slide" Target="slides/slide3.xml"/><Relationship Id="rId51" Type="http://schemas.openxmlformats.org/officeDocument/2006/relationships/font" Target="fonts/font19.fntdata"/><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font" Target="fonts/font14.fntdata"/><Relationship Id="rId59" Type="http://schemas.openxmlformats.org/officeDocument/2006/relationships/theme" Target="theme/theme1.xml"/><Relationship Id="rId20" Type="http://schemas.openxmlformats.org/officeDocument/2006/relationships/slide" Target="slides/slide15.xml"/><Relationship Id="rId41" Type="http://schemas.openxmlformats.org/officeDocument/2006/relationships/font" Target="fonts/font9.fntdata"/><Relationship Id="rId54" Type="http://schemas.openxmlformats.org/officeDocument/2006/relationships/font" Target="fonts/font22.fntdata"/><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font" Target="fonts/font4.fntdata"/><Relationship Id="rId49" Type="http://schemas.openxmlformats.org/officeDocument/2006/relationships/font" Target="fonts/font17.fntdata"/><Relationship Id="rId57" Type="http://schemas.openxmlformats.org/officeDocument/2006/relationships/presProps" Target="presProps.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font" Target="fonts/font12.fntdata"/><Relationship Id="rId52" Type="http://schemas.openxmlformats.org/officeDocument/2006/relationships/font" Target="fonts/font20.fntdata"/><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4160520" cy="367031"/>
          </a:xfrm>
          <a:prstGeom prst="rect">
            <a:avLst/>
          </a:prstGeom>
          <a:noFill/>
          <a:ln>
            <a:noFill/>
          </a:ln>
        </p:spPr>
        <p:txBody>
          <a:bodyPr spcFirstLastPara="1" wrap="square" lIns="96650" tIns="48325" rIns="96650" bIns="48325"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5438459" y="0"/>
            <a:ext cx="4160520" cy="367031"/>
          </a:xfrm>
          <a:prstGeom prst="rect">
            <a:avLst/>
          </a:prstGeom>
          <a:noFill/>
          <a:ln>
            <a:noFill/>
          </a:ln>
        </p:spPr>
        <p:txBody>
          <a:bodyPr spcFirstLastPara="1" wrap="square" lIns="96650" tIns="48325" rIns="96650" bIns="48325"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606675" y="914400"/>
            <a:ext cx="4387850" cy="24685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960120" y="3520439"/>
            <a:ext cx="7680960" cy="2880360"/>
          </a:xfrm>
          <a:prstGeom prst="rect">
            <a:avLst/>
          </a:prstGeom>
          <a:noFill/>
          <a:ln>
            <a:noFill/>
          </a:ln>
        </p:spPr>
        <p:txBody>
          <a:bodyPr spcFirstLastPara="1" wrap="square" lIns="96650" tIns="48325" rIns="96650" bIns="48325"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6948172"/>
            <a:ext cx="4160520" cy="367030"/>
          </a:xfrm>
          <a:prstGeom prst="rect">
            <a:avLst/>
          </a:prstGeom>
          <a:noFill/>
          <a:ln>
            <a:noFill/>
          </a:ln>
        </p:spPr>
        <p:txBody>
          <a:bodyPr spcFirstLastPara="1" wrap="square" lIns="96650" tIns="48325" rIns="96650" bIns="48325"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5438459" y="6948172"/>
            <a:ext cx="4160520" cy="367030"/>
          </a:xfrm>
          <a:prstGeom prst="rect">
            <a:avLst/>
          </a:prstGeom>
          <a:noFill/>
          <a:ln>
            <a:noFill/>
          </a:ln>
        </p:spPr>
        <p:txBody>
          <a:bodyPr spcFirstLastPara="1" wrap="square" lIns="96650" tIns="48325" rIns="96650" bIns="4832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docs.google.com/presentation/d/1LQ20wizjuOoBg9nkRdDOWiqjUREsAU1hP_QkM039T_A/edit?usp=sharing"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ed.sc.gov/educators/school-and-district-administrators/principal-evaluation/optional-assistant-principal-evaluation/"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135a16dd176_0_119:notes"/>
          <p:cNvSpPr>
            <a:spLocks noGrp="1" noRot="1" noChangeAspect="1"/>
          </p:cNvSpPr>
          <p:nvPr>
            <p:ph type="sldImg" idx="2"/>
          </p:nvPr>
        </p:nvSpPr>
        <p:spPr>
          <a:xfrm>
            <a:off x="2606675" y="914400"/>
            <a:ext cx="4387800" cy="24687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7" name="Google Shape;227;g135a16dd176_0_119:notes"/>
          <p:cNvSpPr txBox="1">
            <a:spLocks noGrp="1"/>
          </p:cNvSpPr>
          <p:nvPr>
            <p:ph type="body" idx="1"/>
          </p:nvPr>
        </p:nvSpPr>
        <p:spPr>
          <a:xfrm>
            <a:off x="960120" y="3520439"/>
            <a:ext cx="7680900" cy="2880300"/>
          </a:xfrm>
          <a:prstGeom prst="rect">
            <a:avLst/>
          </a:prstGeom>
          <a:noFill/>
          <a:ln>
            <a:noFill/>
          </a:ln>
        </p:spPr>
        <p:txBody>
          <a:bodyPr spcFirstLastPara="1" wrap="square" lIns="96650" tIns="48325" rIns="96650" bIns="48325" anchor="t" anchorCtr="0">
            <a:noAutofit/>
          </a:bodyPr>
          <a:lstStyle/>
          <a:p>
            <a:pPr marL="457200" lvl="0" indent="-317500" algn="l" rtl="0">
              <a:lnSpc>
                <a:spcPct val="100000"/>
              </a:lnSpc>
              <a:spcBef>
                <a:spcPts val="0"/>
              </a:spcBef>
              <a:spcAft>
                <a:spcPts val="0"/>
              </a:spcAft>
              <a:buSzPts val="1400"/>
              <a:buChar char="●"/>
            </a:pPr>
            <a:r>
              <a:rPr lang="en-US"/>
              <a:t>Welcome, we are so thankful you are here. We will record this to share. </a:t>
            </a:r>
            <a:endParaRPr/>
          </a:p>
          <a:p>
            <a:pPr marL="457200" lvl="0" indent="-317500" algn="l" rtl="0">
              <a:lnSpc>
                <a:spcPct val="100000"/>
              </a:lnSpc>
              <a:spcBef>
                <a:spcPts val="0"/>
              </a:spcBef>
              <a:spcAft>
                <a:spcPts val="0"/>
              </a:spcAft>
              <a:buSzPts val="1400"/>
              <a:buChar char="●"/>
            </a:pPr>
            <a:r>
              <a:rPr lang="en-US"/>
              <a:t>As we get started, I’ll introduce Tom Smith, he facilitates cohorts for APs and instructional leadership teams and has been invaluable in gathering feedback and drafting this version of the AP evaluation tool that includes suggested forms and processes. I’d also like to introduce Vicki Traufler, she is our PADEPP coordinator and was instrumental in drafting a version of this tool we released in 2018 that included extensive district input and provided the alignment with PADEPP that you will see in Appendix E of the AP evaluation guidance. </a:t>
            </a:r>
            <a:endParaRPr/>
          </a:p>
          <a:p>
            <a:pPr marL="457200" lvl="0" indent="-317500" algn="l" rtl="0">
              <a:lnSpc>
                <a:spcPct val="100000"/>
              </a:lnSpc>
              <a:spcBef>
                <a:spcPts val="0"/>
              </a:spcBef>
              <a:spcAft>
                <a:spcPts val="0"/>
              </a:spcAft>
              <a:buSzPts val="1400"/>
              <a:buChar char="●"/>
            </a:pPr>
            <a:r>
              <a:rPr lang="en-US"/>
              <a:t>I’m Lilla Toal Mandsager, the director in the Office of EELD. As we get started today, we will remind you to keep your mics muted until we ask you to come on the mic. We will ask you for feedback throughout the webinar using the polls feature and the chat, so I encourage you to go ahead and click on the button that looks like a dialogue bubble so that you can have the chat at the ready for today’s webinar. Please feel free to ask questions as they come. Tom or I will either answer directly in the chat and on the mic, or we’ll loop back to your question at the end. </a:t>
            </a:r>
            <a:endParaRPr/>
          </a:p>
          <a:p>
            <a:pPr marL="457200" lvl="0" indent="-317500" algn="l" rtl="0">
              <a:lnSpc>
                <a:spcPct val="100000"/>
              </a:lnSpc>
              <a:spcBef>
                <a:spcPts val="0"/>
              </a:spcBef>
              <a:spcAft>
                <a:spcPts val="0"/>
              </a:spcAft>
              <a:buSzPts val="1400"/>
              <a:buChar char="●"/>
            </a:pPr>
            <a:r>
              <a:rPr lang="en-US" u="sng">
                <a:solidFill>
                  <a:schemeClr val="hlink"/>
                </a:solidFill>
                <a:hlinkClick r:id="rId3"/>
              </a:rPr>
              <a:t>https://docs.google.com/presentation/d/1LQ20wizjuOoBg9nkRdDOWiqjUREsAU1hP_QkM039T_A/edit?usp=sharing</a:t>
            </a:r>
            <a:endParaRPr/>
          </a:p>
          <a:p>
            <a:pPr marL="457200" lvl="0" indent="-317500" algn="l" rtl="0">
              <a:lnSpc>
                <a:spcPct val="100000"/>
              </a:lnSpc>
              <a:spcBef>
                <a:spcPts val="0"/>
              </a:spcBef>
              <a:spcAft>
                <a:spcPts val="0"/>
              </a:spcAft>
              <a:buSzPts val="1400"/>
              <a:buChar char="●"/>
            </a:pPr>
            <a:endParaRPr/>
          </a:p>
        </p:txBody>
      </p:sp>
      <p:sp>
        <p:nvSpPr>
          <p:cNvPr id="228" name="Google Shape;228;g135a16dd176_0_119:notes"/>
          <p:cNvSpPr txBox="1">
            <a:spLocks noGrp="1"/>
          </p:cNvSpPr>
          <p:nvPr>
            <p:ph type="sldNum" idx="12"/>
          </p:nvPr>
        </p:nvSpPr>
        <p:spPr>
          <a:xfrm>
            <a:off x="5438459" y="6948172"/>
            <a:ext cx="4160400" cy="366900"/>
          </a:xfrm>
          <a:prstGeom prst="rect">
            <a:avLst/>
          </a:prstGeom>
          <a:noFill/>
          <a:ln>
            <a:noFill/>
          </a:ln>
        </p:spPr>
        <p:txBody>
          <a:bodyPr spcFirstLastPara="1" wrap="square" lIns="96650" tIns="48325" rIns="96650" bIns="48325"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g14b1d88527c_0_115:notes"/>
          <p:cNvSpPr>
            <a:spLocks noGrp="1" noRot="1" noChangeAspect="1"/>
          </p:cNvSpPr>
          <p:nvPr>
            <p:ph type="sldImg" idx="2"/>
          </p:nvPr>
        </p:nvSpPr>
        <p:spPr>
          <a:xfrm>
            <a:off x="4965700" y="731838"/>
            <a:ext cx="3509963" cy="1974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6" name="Google Shape;346;g14b1d88527c_0_115:notes"/>
          <p:cNvSpPr txBox="1">
            <a:spLocks noGrp="1"/>
          </p:cNvSpPr>
          <p:nvPr>
            <p:ph type="body" idx="1"/>
          </p:nvPr>
        </p:nvSpPr>
        <p:spPr>
          <a:xfrm>
            <a:off x="1344168" y="2816351"/>
            <a:ext cx="10753200" cy="2304300"/>
          </a:xfrm>
          <a:prstGeom prst="rect">
            <a:avLst/>
          </a:prstGeom>
          <a:noFill/>
          <a:ln>
            <a:noFill/>
          </a:ln>
        </p:spPr>
        <p:txBody>
          <a:bodyPr spcFirstLastPara="1" wrap="square" lIns="96650" tIns="48325" rIns="96650" bIns="48325" anchor="t" anchorCtr="0">
            <a:noAutofit/>
          </a:bodyPr>
          <a:lstStyle/>
          <a:p>
            <a:pPr marL="457200" lvl="0" indent="-228600" algn="l" rtl="0">
              <a:spcBef>
                <a:spcPts val="0"/>
              </a:spcBef>
              <a:spcAft>
                <a:spcPts val="0"/>
              </a:spcAft>
              <a:buNone/>
            </a:pPr>
            <a:endParaRPr/>
          </a:p>
          <a:p>
            <a:pPr marL="22860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14b1d88527c_2_65:notes"/>
          <p:cNvSpPr>
            <a:spLocks noGrp="1" noRot="1" noChangeAspect="1"/>
          </p:cNvSpPr>
          <p:nvPr>
            <p:ph type="sldImg" idx="2"/>
          </p:nvPr>
        </p:nvSpPr>
        <p:spPr>
          <a:xfrm>
            <a:off x="4965700" y="731838"/>
            <a:ext cx="3509963" cy="1974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3" name="Google Shape;353;g14b1d88527c_2_65:notes"/>
          <p:cNvSpPr txBox="1">
            <a:spLocks noGrp="1"/>
          </p:cNvSpPr>
          <p:nvPr>
            <p:ph type="body" idx="1"/>
          </p:nvPr>
        </p:nvSpPr>
        <p:spPr>
          <a:xfrm>
            <a:off x="1344168" y="2816351"/>
            <a:ext cx="10753344" cy="2304288"/>
          </a:xfrm>
          <a:prstGeom prst="rect">
            <a:avLst/>
          </a:prstGeom>
          <a:noFill/>
          <a:ln>
            <a:noFill/>
          </a:ln>
        </p:spPr>
        <p:txBody>
          <a:bodyPr spcFirstLastPara="1" wrap="square" lIns="96650" tIns="48325" rIns="96650" bIns="48325" anchor="t" anchorCtr="0">
            <a:noAutofit/>
          </a:bodyPr>
          <a:lstStyle/>
          <a:p>
            <a:pPr marL="457200" lvl="0" indent="-228600" algn="l" rtl="0">
              <a:spcBef>
                <a:spcPts val="0"/>
              </a:spcBef>
              <a:spcAft>
                <a:spcPts val="0"/>
              </a:spcAft>
              <a:buNone/>
            </a:pPr>
            <a:r>
              <a:rPr lang="en-US"/>
              <a:t>The process will look familiar; it follows the same cycle as a regular professional growth and development plan or PGDP, with the exception that it's aligned to give the AP and principal an initial orientation before the goals are approved. </a:t>
            </a:r>
            <a:endParaRPr/>
          </a:p>
          <a:p>
            <a:pPr marL="457200" lvl="0" indent="-228600" algn="l" rtl="0">
              <a:spcBef>
                <a:spcPts val="0"/>
              </a:spcBef>
              <a:spcAft>
                <a:spcPts val="0"/>
              </a:spcAft>
              <a:buNone/>
            </a:pPr>
            <a:r>
              <a:rPr lang="en-US"/>
              <a:t>-Orientation </a:t>
            </a:r>
            <a:endParaRPr/>
          </a:p>
          <a:p>
            <a:pPr marL="457200" lvl="0" indent="-228600" algn="l" rtl="0">
              <a:spcBef>
                <a:spcPts val="0"/>
              </a:spcBef>
              <a:spcAft>
                <a:spcPts val="0"/>
              </a:spcAft>
              <a:buNone/>
            </a:pPr>
            <a:r>
              <a:rPr lang="en-US"/>
              <a:t>-Preliminary </a:t>
            </a:r>
            <a:endParaRPr/>
          </a:p>
          <a:p>
            <a:pPr marL="457200" lvl="0" indent="-228600" algn="l" rtl="0">
              <a:spcBef>
                <a:spcPts val="0"/>
              </a:spcBef>
              <a:spcAft>
                <a:spcPts val="0"/>
              </a:spcAft>
              <a:buNone/>
            </a:pPr>
            <a:r>
              <a:rPr lang="en-US"/>
              <a:t>-Final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g14b1d88527c_0_79:notes"/>
          <p:cNvSpPr>
            <a:spLocks noGrp="1" noRot="1" noChangeAspect="1"/>
          </p:cNvSpPr>
          <p:nvPr>
            <p:ph type="sldImg" idx="2"/>
          </p:nvPr>
        </p:nvSpPr>
        <p:spPr>
          <a:xfrm>
            <a:off x="4965700" y="731838"/>
            <a:ext cx="3509963" cy="1974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5" name="Google Shape;375;g14b1d88527c_0_79:notes"/>
          <p:cNvSpPr txBox="1">
            <a:spLocks noGrp="1"/>
          </p:cNvSpPr>
          <p:nvPr>
            <p:ph type="body" idx="1"/>
          </p:nvPr>
        </p:nvSpPr>
        <p:spPr>
          <a:xfrm>
            <a:off x="1344168" y="2816351"/>
            <a:ext cx="10753200" cy="2304300"/>
          </a:xfrm>
          <a:prstGeom prst="rect">
            <a:avLst/>
          </a:prstGeom>
          <a:noFill/>
          <a:ln>
            <a:noFill/>
          </a:ln>
        </p:spPr>
        <p:txBody>
          <a:bodyPr spcFirstLastPara="1" wrap="square" lIns="96650" tIns="48325" rIns="96650" bIns="483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b="1"/>
              <a:t>Self-Assessment -June-Sept.</a:t>
            </a:r>
            <a:endParaRPr b="1"/>
          </a:p>
          <a:p>
            <a:pPr marL="0" lvl="0" indent="0" algn="l" rtl="0">
              <a:lnSpc>
                <a:spcPct val="100000"/>
              </a:lnSpc>
              <a:spcBef>
                <a:spcPts val="0"/>
              </a:spcBef>
              <a:spcAft>
                <a:spcPts val="0"/>
              </a:spcAft>
              <a:buClr>
                <a:schemeClr val="dk1"/>
              </a:buClr>
              <a:buSzPts val="1100"/>
              <a:buFont typeface="Arial"/>
              <a:buNone/>
            </a:pPr>
            <a:r>
              <a:rPr lang="en-US" b="1"/>
              <a:t>Orientation, potentially after principal’s PADEPP Orientation, June-October</a:t>
            </a:r>
            <a:endParaRPr/>
          </a:p>
          <a:p>
            <a:pPr marL="457200" lvl="0" indent="-317500" algn="l" rtl="0">
              <a:lnSpc>
                <a:spcPct val="100000"/>
              </a:lnSpc>
              <a:spcBef>
                <a:spcPts val="0"/>
              </a:spcBef>
              <a:spcAft>
                <a:spcPts val="0"/>
              </a:spcAft>
              <a:buSzPts val="1400"/>
              <a:buChar char="●"/>
            </a:pPr>
            <a:r>
              <a:rPr lang="en-US"/>
              <a:t>This meeting allows the principal and AP to get on the same page about the process, evaluation timeline and criteria for successfully completing the evaluation. If there are multiple APs, a single ­can be held for all APs at the same time. </a:t>
            </a:r>
            <a:endParaRPr/>
          </a:p>
          <a:p>
            <a:pPr marL="0" lvl="0" indent="0" algn="l" rtl="0">
              <a:lnSpc>
                <a:spcPct val="100000"/>
              </a:lnSpc>
              <a:spcBef>
                <a:spcPts val="0"/>
              </a:spcBef>
              <a:spcAft>
                <a:spcPts val="0"/>
              </a:spcAft>
              <a:buSzPts val="1100"/>
              <a:buNone/>
            </a:pPr>
            <a:r>
              <a:rPr lang="en-US" b="1"/>
              <a:t>Goal Setting, September–October </a:t>
            </a:r>
            <a:endParaRPr b="1"/>
          </a:p>
          <a:p>
            <a:pPr marL="457200" lvl="0" indent="-317500" algn="l" rtl="0">
              <a:lnSpc>
                <a:spcPct val="100000"/>
              </a:lnSpc>
              <a:spcBef>
                <a:spcPts val="0"/>
              </a:spcBef>
              <a:spcAft>
                <a:spcPts val="0"/>
              </a:spcAft>
              <a:buSzPts val="1400"/>
              <a:buChar char="●"/>
            </a:pPr>
            <a:r>
              <a:rPr lang="en-US"/>
              <a:t>Sample goals can be found in Appendix C. Sample “looks like/sounds like” AP-level criteria aligned with the PADEPP standards can be found in Appendix E. </a:t>
            </a:r>
            <a:endParaRPr/>
          </a:p>
          <a:p>
            <a:pPr marL="0" lvl="0" indent="0" algn="l" rtl="0">
              <a:lnSpc>
                <a:spcPct val="100000"/>
              </a:lnSpc>
              <a:spcBef>
                <a:spcPts val="0"/>
              </a:spcBef>
              <a:spcAft>
                <a:spcPts val="0"/>
              </a:spcAft>
              <a:buSzPts val="1100"/>
              <a:buNone/>
            </a:pPr>
            <a:r>
              <a:rPr lang="en-US" b="1"/>
              <a:t>Preliminary Approval Conference, October–December </a:t>
            </a:r>
            <a:endParaRPr b="1"/>
          </a:p>
          <a:p>
            <a:pPr marL="457200" lvl="0" indent="-317500" algn="l" rtl="0">
              <a:lnSpc>
                <a:spcPct val="100000"/>
              </a:lnSpc>
              <a:spcBef>
                <a:spcPts val="0"/>
              </a:spcBef>
              <a:spcAft>
                <a:spcPts val="0"/>
              </a:spcAft>
              <a:buSzPts val="1400"/>
              <a:buChar char="●"/>
            </a:pPr>
            <a:r>
              <a:rPr lang="en-US"/>
              <a:t>The conference confirms the APs professional growth and development goals and clarifies the PADEPP standard with which they will be aligned.  Evidence and artifacts should be discussed at this time. </a:t>
            </a:r>
            <a:endParaRPr/>
          </a:p>
          <a:p>
            <a:pPr marL="0" lvl="0" indent="0" algn="l" rtl="0">
              <a:lnSpc>
                <a:spcPct val="100000"/>
              </a:lnSpc>
              <a:spcBef>
                <a:spcPts val="0"/>
              </a:spcBef>
              <a:spcAft>
                <a:spcPts val="0"/>
              </a:spcAft>
              <a:buClr>
                <a:schemeClr val="dk1"/>
              </a:buClr>
              <a:buSzPts val="1100"/>
              <a:buFont typeface="Arial"/>
              <a:buNone/>
            </a:pPr>
            <a:r>
              <a:rPr lang="en-US" b="1"/>
              <a:t>Feedback Cycle, November–May</a:t>
            </a:r>
            <a:endParaRPr/>
          </a:p>
          <a:p>
            <a:pPr marL="457200" lvl="0" indent="-317500" algn="l" rtl="0">
              <a:lnSpc>
                <a:spcPct val="100000"/>
              </a:lnSpc>
              <a:spcBef>
                <a:spcPts val="0"/>
              </a:spcBef>
              <a:spcAft>
                <a:spcPts val="0"/>
              </a:spcAft>
              <a:buSzPts val="1400"/>
              <a:buChar char="●"/>
            </a:pPr>
            <a:r>
              <a:rPr lang="en-US"/>
              <a:t>The feedback cycle is not a singular event. Ongoing feedback on goals, dialogue, and professional learning opportunities will support clear expectations and the growth of the AP. These are times to engage in conversations about direction, process, and priorities such as personalized learning, collective leadership, or equitable access to effective instruction..</a:t>
            </a:r>
            <a:endParaRPr b="1"/>
          </a:p>
          <a:p>
            <a:pPr marL="0" lvl="0" indent="0" algn="l" rtl="0">
              <a:lnSpc>
                <a:spcPct val="100000"/>
              </a:lnSpc>
              <a:spcBef>
                <a:spcPts val="0"/>
              </a:spcBef>
              <a:spcAft>
                <a:spcPts val="0"/>
              </a:spcAft>
              <a:buClr>
                <a:schemeClr val="dk1"/>
              </a:buClr>
              <a:buSzPts val="1100"/>
              <a:buFont typeface="Arial"/>
              <a:buNone/>
            </a:pPr>
            <a:r>
              <a:rPr lang="en-US" b="1"/>
              <a:t>Final Conference, April–June</a:t>
            </a:r>
            <a:endParaRPr/>
          </a:p>
          <a:p>
            <a:pPr marL="457200" lvl="0" indent="-317500" algn="l" rtl="0">
              <a:lnSpc>
                <a:spcPct val="100000"/>
              </a:lnSpc>
              <a:spcBef>
                <a:spcPts val="0"/>
              </a:spcBef>
              <a:spcAft>
                <a:spcPts val="0"/>
              </a:spcAft>
              <a:buSzPts val="1400"/>
              <a:buChar char="●"/>
            </a:pPr>
            <a:r>
              <a:rPr lang="en-US"/>
              <a:t>The principal and AP meet to evaluate goal attainment based on evidence collected by the AP and principal and the criteria determined during goal setting. The principal provides feedback on each goal (met, in progress, not met) and provides an overall performance rating based on a preponderance of evidence (Exemplary, Proficient, Needs Improvement, Unsatisfactory). The sample End of Year Rubric can be found in Appendix D. </a:t>
            </a:r>
            <a:endParaRPr/>
          </a:p>
          <a:p>
            <a:pPr marL="457200" lvl="0" indent="-228600" algn="l" rtl="0">
              <a:lnSpc>
                <a:spcPct val="100000"/>
              </a:lnSpc>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Google Shape;432;g14b1d88527c_0_100:notes"/>
          <p:cNvSpPr>
            <a:spLocks noGrp="1" noRot="1" noChangeAspect="1"/>
          </p:cNvSpPr>
          <p:nvPr>
            <p:ph type="sldImg" idx="2"/>
          </p:nvPr>
        </p:nvSpPr>
        <p:spPr>
          <a:xfrm>
            <a:off x="4965700" y="731838"/>
            <a:ext cx="3509963" cy="1974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3" name="Google Shape;433;g14b1d88527c_0_100:notes"/>
          <p:cNvSpPr txBox="1">
            <a:spLocks noGrp="1"/>
          </p:cNvSpPr>
          <p:nvPr>
            <p:ph type="body" idx="1"/>
          </p:nvPr>
        </p:nvSpPr>
        <p:spPr>
          <a:xfrm>
            <a:off x="1344168" y="2816351"/>
            <a:ext cx="10753200" cy="2304300"/>
          </a:xfrm>
          <a:prstGeom prst="rect">
            <a:avLst/>
          </a:prstGeom>
          <a:noFill/>
          <a:ln>
            <a:noFill/>
          </a:ln>
        </p:spPr>
        <p:txBody>
          <a:bodyPr spcFirstLastPara="1" wrap="square" lIns="96650" tIns="48325" rIns="96650" bIns="48325" anchor="t" anchorCtr="0">
            <a:noAutofit/>
          </a:bodyPr>
          <a:lstStyle/>
          <a:p>
            <a:pPr marL="22860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g14b1d88527c_0_109:notes"/>
          <p:cNvSpPr>
            <a:spLocks noGrp="1" noRot="1" noChangeAspect="1"/>
          </p:cNvSpPr>
          <p:nvPr>
            <p:ph type="sldImg" idx="2"/>
          </p:nvPr>
        </p:nvSpPr>
        <p:spPr>
          <a:xfrm>
            <a:off x="4965700" y="731838"/>
            <a:ext cx="3509963" cy="1974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1" name="Google Shape;451;g14b1d88527c_0_109:notes"/>
          <p:cNvSpPr txBox="1">
            <a:spLocks noGrp="1"/>
          </p:cNvSpPr>
          <p:nvPr>
            <p:ph type="body" idx="1"/>
          </p:nvPr>
        </p:nvSpPr>
        <p:spPr>
          <a:xfrm>
            <a:off x="1344168" y="2816351"/>
            <a:ext cx="10753200" cy="2304300"/>
          </a:xfrm>
          <a:prstGeom prst="rect">
            <a:avLst/>
          </a:prstGeom>
          <a:noFill/>
          <a:ln>
            <a:noFill/>
          </a:ln>
        </p:spPr>
        <p:txBody>
          <a:bodyPr spcFirstLastPara="1" wrap="square" lIns="96650" tIns="48325" rIns="96650" bIns="48325" anchor="t" anchorCtr="0">
            <a:noAutofit/>
          </a:bodyPr>
          <a:lstStyle/>
          <a:p>
            <a:pPr marL="457200" lvl="0" indent="-228600" algn="l" rtl="0">
              <a:spcBef>
                <a:spcPts val="0"/>
              </a:spcBef>
              <a:spcAft>
                <a:spcPts val="0"/>
              </a:spcAft>
              <a:buNone/>
            </a:pPr>
            <a:endParaRPr/>
          </a:p>
          <a:p>
            <a:pPr marL="22860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14b1d88527c_2_86:notes"/>
          <p:cNvSpPr>
            <a:spLocks noGrp="1" noRot="1" noChangeAspect="1"/>
          </p:cNvSpPr>
          <p:nvPr>
            <p:ph type="sldImg" idx="2"/>
          </p:nvPr>
        </p:nvSpPr>
        <p:spPr>
          <a:xfrm>
            <a:off x="4965700" y="731838"/>
            <a:ext cx="3509963" cy="1974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8" name="Google Shape;458;g14b1d88527c_2_86:notes"/>
          <p:cNvSpPr txBox="1">
            <a:spLocks noGrp="1"/>
          </p:cNvSpPr>
          <p:nvPr>
            <p:ph type="body" idx="1"/>
          </p:nvPr>
        </p:nvSpPr>
        <p:spPr>
          <a:xfrm>
            <a:off x="1344168" y="2816351"/>
            <a:ext cx="10753344" cy="2304288"/>
          </a:xfrm>
          <a:prstGeom prst="rect">
            <a:avLst/>
          </a:prstGeom>
          <a:noFill/>
          <a:ln>
            <a:noFill/>
          </a:ln>
        </p:spPr>
        <p:txBody>
          <a:bodyPr spcFirstLastPara="1" wrap="square" lIns="96650" tIns="48325" rIns="96650" bIns="48325" anchor="t" anchorCtr="0">
            <a:noAutofit/>
          </a:bodyPr>
          <a:lstStyle/>
          <a:p>
            <a:pPr marL="457200" lvl="0" indent="-228600" algn="l" rtl="0">
              <a:spcBef>
                <a:spcPts val="0"/>
              </a:spcBef>
              <a:spcAft>
                <a:spcPts val="0"/>
              </a:spcAft>
              <a:buNone/>
            </a:pPr>
            <a:r>
              <a:rPr lang="en-US"/>
              <a:t>This should look familiar, it's the same as the professional goal in SCLead with the exception of the last three categories. </a:t>
            </a:r>
            <a:endParaRPr/>
          </a:p>
          <a:p>
            <a:pPr marL="457200" lvl="0" indent="-228600" algn="l" rtl="0">
              <a:spcBef>
                <a:spcPts val="0"/>
              </a:spcBef>
              <a:spcAft>
                <a:spcPts val="0"/>
              </a:spcAft>
              <a:buNone/>
            </a:pPr>
            <a:r>
              <a:rPr lang="en-US"/>
              <a:t>Examples are available in the AP Evaluation Guidebook on our website. </a:t>
            </a:r>
            <a:endParaRPr/>
          </a:p>
          <a:p>
            <a:pPr marL="457200" lvl="0" indent="-22860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p14:notes"/>
          <p:cNvSpPr>
            <a:spLocks noGrp="1" noRot="1" noChangeAspect="1"/>
          </p:cNvSpPr>
          <p:nvPr>
            <p:ph type="sldImg" idx="2"/>
          </p:nvPr>
        </p:nvSpPr>
        <p:spPr>
          <a:xfrm>
            <a:off x="2606675" y="914400"/>
            <a:ext cx="4387850" cy="24685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4" name="Google Shape;464;p14:notes"/>
          <p:cNvSpPr txBox="1">
            <a:spLocks noGrp="1"/>
          </p:cNvSpPr>
          <p:nvPr>
            <p:ph type="body" idx="1"/>
          </p:nvPr>
        </p:nvSpPr>
        <p:spPr>
          <a:xfrm>
            <a:off x="960120" y="3520439"/>
            <a:ext cx="7680960" cy="2880360"/>
          </a:xfrm>
          <a:prstGeom prst="rect">
            <a:avLst/>
          </a:prstGeom>
          <a:noFill/>
          <a:ln>
            <a:noFill/>
          </a:ln>
        </p:spPr>
        <p:txBody>
          <a:bodyPr spcFirstLastPara="1" wrap="square" lIns="96650" tIns="48325" rIns="96650" bIns="48325" anchor="t" anchorCtr="0">
            <a:noAutofit/>
          </a:bodyPr>
          <a:lstStyle/>
          <a:p>
            <a:pPr marL="457200" marR="0" lvl="0" indent="-228600" algn="l" rtl="0">
              <a:lnSpc>
                <a:spcPct val="100000"/>
              </a:lnSpc>
              <a:spcBef>
                <a:spcPts val="0"/>
              </a:spcBef>
              <a:spcAft>
                <a:spcPts val="0"/>
              </a:spcAft>
              <a:buSzPts val="14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p15:notes"/>
          <p:cNvSpPr>
            <a:spLocks noGrp="1" noRot="1" noChangeAspect="1"/>
          </p:cNvSpPr>
          <p:nvPr>
            <p:ph type="sldImg" idx="2"/>
          </p:nvPr>
        </p:nvSpPr>
        <p:spPr>
          <a:xfrm>
            <a:off x="2606675" y="914400"/>
            <a:ext cx="4387850" cy="24685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0" name="Google Shape;470;p15:notes"/>
          <p:cNvSpPr txBox="1">
            <a:spLocks noGrp="1"/>
          </p:cNvSpPr>
          <p:nvPr>
            <p:ph type="body" idx="1"/>
          </p:nvPr>
        </p:nvSpPr>
        <p:spPr>
          <a:xfrm>
            <a:off x="960120" y="3520439"/>
            <a:ext cx="7680960" cy="2880360"/>
          </a:xfrm>
          <a:prstGeom prst="rect">
            <a:avLst/>
          </a:prstGeom>
          <a:noFill/>
          <a:ln>
            <a:noFill/>
          </a:ln>
        </p:spPr>
        <p:txBody>
          <a:bodyPr spcFirstLastPara="1" wrap="square" lIns="96650" tIns="48325" rIns="96650" bIns="48325" anchor="t" anchorCtr="0">
            <a:noAutofit/>
          </a:bodyPr>
          <a:lstStyle/>
          <a:p>
            <a:pPr marL="228600" marR="0" lvl="0" indent="0" algn="l" rtl="0">
              <a:lnSpc>
                <a:spcPct val="100000"/>
              </a:lnSpc>
              <a:spcBef>
                <a:spcPts val="0"/>
              </a:spcBef>
              <a:spcAft>
                <a:spcPts val="0"/>
              </a:spcAft>
              <a:buSzPts val="14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
        <p:cNvGrpSpPr/>
        <p:nvPr/>
      </p:nvGrpSpPr>
      <p:grpSpPr>
        <a:xfrm>
          <a:off x="0" y="0"/>
          <a:ext cx="0" cy="0"/>
          <a:chOff x="0" y="0"/>
          <a:chExt cx="0" cy="0"/>
        </a:xfrm>
      </p:grpSpPr>
      <p:sp>
        <p:nvSpPr>
          <p:cNvPr id="475" name="Google Shape;475;g14b1d88527c_0_132:notes"/>
          <p:cNvSpPr>
            <a:spLocks noGrp="1" noRot="1" noChangeAspect="1"/>
          </p:cNvSpPr>
          <p:nvPr>
            <p:ph type="sldImg" idx="2"/>
          </p:nvPr>
        </p:nvSpPr>
        <p:spPr>
          <a:xfrm>
            <a:off x="2606675" y="914400"/>
            <a:ext cx="4387850" cy="24685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6" name="Google Shape;476;g14b1d88527c_0_132:notes"/>
          <p:cNvSpPr txBox="1">
            <a:spLocks noGrp="1"/>
          </p:cNvSpPr>
          <p:nvPr>
            <p:ph type="body" idx="1"/>
          </p:nvPr>
        </p:nvSpPr>
        <p:spPr>
          <a:xfrm>
            <a:off x="960120" y="3520439"/>
            <a:ext cx="7680900" cy="2880300"/>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endParaRPr/>
          </a:p>
        </p:txBody>
      </p:sp>
      <p:sp>
        <p:nvSpPr>
          <p:cNvPr id="477" name="Google Shape;477;g14b1d88527c_0_132:notes"/>
          <p:cNvSpPr txBox="1">
            <a:spLocks noGrp="1"/>
          </p:cNvSpPr>
          <p:nvPr>
            <p:ph type="sldNum" idx="12"/>
          </p:nvPr>
        </p:nvSpPr>
        <p:spPr>
          <a:xfrm>
            <a:off x="5438459" y="6948172"/>
            <a:ext cx="4160400" cy="366900"/>
          </a:xfrm>
          <a:prstGeom prst="rect">
            <a:avLst/>
          </a:prstGeom>
        </p:spPr>
        <p:txBody>
          <a:bodyPr spcFirstLastPara="1" wrap="square" lIns="96650" tIns="48325" rIns="96650" bIns="48325"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1"/>
        <p:cNvGrpSpPr/>
        <p:nvPr/>
      </p:nvGrpSpPr>
      <p:grpSpPr>
        <a:xfrm>
          <a:off x="0" y="0"/>
          <a:ext cx="0" cy="0"/>
          <a:chOff x="0" y="0"/>
          <a:chExt cx="0" cy="0"/>
        </a:xfrm>
      </p:grpSpPr>
      <p:sp>
        <p:nvSpPr>
          <p:cNvPr id="482" name="Google Shape;482;g14b1d88527c_0_137:notes"/>
          <p:cNvSpPr>
            <a:spLocks noGrp="1" noRot="1" noChangeAspect="1"/>
          </p:cNvSpPr>
          <p:nvPr>
            <p:ph type="sldImg" idx="2"/>
          </p:nvPr>
        </p:nvSpPr>
        <p:spPr>
          <a:xfrm>
            <a:off x="2606675" y="914400"/>
            <a:ext cx="4387850" cy="24685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3" name="Google Shape;483;g14b1d88527c_0_137:notes"/>
          <p:cNvSpPr txBox="1">
            <a:spLocks noGrp="1"/>
          </p:cNvSpPr>
          <p:nvPr>
            <p:ph type="body" idx="1"/>
          </p:nvPr>
        </p:nvSpPr>
        <p:spPr>
          <a:xfrm>
            <a:off x="960120" y="3520439"/>
            <a:ext cx="7680900" cy="2880300"/>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endParaRPr/>
          </a:p>
        </p:txBody>
      </p:sp>
      <p:sp>
        <p:nvSpPr>
          <p:cNvPr id="484" name="Google Shape;484;g14b1d88527c_0_137:notes"/>
          <p:cNvSpPr txBox="1">
            <a:spLocks noGrp="1"/>
          </p:cNvSpPr>
          <p:nvPr>
            <p:ph type="sldNum" idx="12"/>
          </p:nvPr>
        </p:nvSpPr>
        <p:spPr>
          <a:xfrm>
            <a:off x="5438459" y="6948172"/>
            <a:ext cx="4160400" cy="366900"/>
          </a:xfrm>
          <a:prstGeom prst="rect">
            <a:avLst/>
          </a:prstGeom>
        </p:spPr>
        <p:txBody>
          <a:bodyPr spcFirstLastPara="1" wrap="square" lIns="96650" tIns="48325" rIns="96650" bIns="48325"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15422ea19ee_0_10:notes"/>
          <p:cNvSpPr>
            <a:spLocks noGrp="1" noRot="1" noChangeAspect="1"/>
          </p:cNvSpPr>
          <p:nvPr>
            <p:ph type="sldImg" idx="2"/>
          </p:nvPr>
        </p:nvSpPr>
        <p:spPr>
          <a:xfrm>
            <a:off x="2606675" y="914400"/>
            <a:ext cx="4387850" cy="24685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15422ea19ee_0_10:notes"/>
          <p:cNvSpPr txBox="1">
            <a:spLocks noGrp="1"/>
          </p:cNvSpPr>
          <p:nvPr>
            <p:ph type="body" idx="1"/>
          </p:nvPr>
        </p:nvSpPr>
        <p:spPr>
          <a:xfrm>
            <a:off x="960120" y="3520439"/>
            <a:ext cx="7680900" cy="2880300"/>
          </a:xfrm>
          <a:prstGeom prst="rect">
            <a:avLst/>
          </a:prstGeom>
        </p:spPr>
        <p:txBody>
          <a:bodyPr spcFirstLastPara="1" wrap="square" lIns="96650" tIns="48325" rIns="96650" bIns="48325" anchor="t" anchorCtr="0">
            <a:noAutofit/>
          </a:bodyPr>
          <a:lstStyle/>
          <a:p>
            <a:pPr marL="457200" lvl="0" indent="-317500" algn="l" rtl="0">
              <a:spcBef>
                <a:spcPts val="0"/>
              </a:spcBef>
              <a:spcAft>
                <a:spcPts val="0"/>
              </a:spcAft>
              <a:buSzPts val="1400"/>
              <a:buChar char="●"/>
            </a:pPr>
            <a:r>
              <a:rPr lang="en-US"/>
              <a:t>When you registered, you gave us some feedback on what you hoped we would discuss today, with best practices and leadership capacity being the top two most frequently requested topics. Fortunately, we were able to incorporate these topics into our agenda. </a:t>
            </a:r>
            <a:endParaRPr/>
          </a:p>
        </p:txBody>
      </p:sp>
      <p:sp>
        <p:nvSpPr>
          <p:cNvPr id="236" name="Google Shape;236;g15422ea19ee_0_10:notes"/>
          <p:cNvSpPr txBox="1">
            <a:spLocks noGrp="1"/>
          </p:cNvSpPr>
          <p:nvPr>
            <p:ph type="sldNum" idx="12"/>
          </p:nvPr>
        </p:nvSpPr>
        <p:spPr>
          <a:xfrm>
            <a:off x="5438459" y="6948172"/>
            <a:ext cx="4160400" cy="366900"/>
          </a:xfrm>
          <a:prstGeom prst="rect">
            <a:avLst/>
          </a:prstGeom>
        </p:spPr>
        <p:txBody>
          <a:bodyPr spcFirstLastPara="1" wrap="square" lIns="96650" tIns="48325" rIns="96650" bIns="48325"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
        <p:cNvGrpSpPr/>
        <p:nvPr/>
      </p:nvGrpSpPr>
      <p:grpSpPr>
        <a:xfrm>
          <a:off x="0" y="0"/>
          <a:ext cx="0" cy="0"/>
          <a:chOff x="0" y="0"/>
          <a:chExt cx="0" cy="0"/>
        </a:xfrm>
      </p:grpSpPr>
      <p:sp>
        <p:nvSpPr>
          <p:cNvPr id="489" name="Google Shape;489;g14b1d88527c_0_142:notes"/>
          <p:cNvSpPr>
            <a:spLocks noGrp="1" noRot="1" noChangeAspect="1"/>
          </p:cNvSpPr>
          <p:nvPr>
            <p:ph type="sldImg" idx="2"/>
          </p:nvPr>
        </p:nvSpPr>
        <p:spPr>
          <a:xfrm>
            <a:off x="2606675" y="914400"/>
            <a:ext cx="4387850" cy="24685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0" name="Google Shape;490;g14b1d88527c_0_142:notes"/>
          <p:cNvSpPr txBox="1">
            <a:spLocks noGrp="1"/>
          </p:cNvSpPr>
          <p:nvPr>
            <p:ph type="body" idx="1"/>
          </p:nvPr>
        </p:nvSpPr>
        <p:spPr>
          <a:xfrm>
            <a:off x="960120" y="3520439"/>
            <a:ext cx="7680900" cy="2880300"/>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endParaRPr/>
          </a:p>
        </p:txBody>
      </p:sp>
      <p:sp>
        <p:nvSpPr>
          <p:cNvPr id="491" name="Google Shape;491;g14b1d88527c_0_142:notes"/>
          <p:cNvSpPr txBox="1">
            <a:spLocks noGrp="1"/>
          </p:cNvSpPr>
          <p:nvPr>
            <p:ph type="sldNum" idx="12"/>
          </p:nvPr>
        </p:nvSpPr>
        <p:spPr>
          <a:xfrm>
            <a:off x="5438459" y="6948172"/>
            <a:ext cx="4160400" cy="366900"/>
          </a:xfrm>
          <a:prstGeom prst="rect">
            <a:avLst/>
          </a:prstGeom>
        </p:spPr>
        <p:txBody>
          <a:bodyPr spcFirstLastPara="1" wrap="square" lIns="96650" tIns="48325" rIns="96650" bIns="48325" anchor="b" anchorCtr="0">
            <a:noAutofit/>
          </a:bodyPr>
          <a:lstStyle/>
          <a:p>
            <a:pPr marL="0" lvl="0" indent="0" algn="r" rtl="0">
              <a:spcBef>
                <a:spcPts val="0"/>
              </a:spcBef>
              <a:spcAft>
                <a:spcPts val="0"/>
              </a:spcAft>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
        <p:cNvGrpSpPr/>
        <p:nvPr/>
      </p:nvGrpSpPr>
      <p:grpSpPr>
        <a:xfrm>
          <a:off x="0" y="0"/>
          <a:ext cx="0" cy="0"/>
          <a:chOff x="0" y="0"/>
          <a:chExt cx="0" cy="0"/>
        </a:xfrm>
      </p:grpSpPr>
      <p:sp>
        <p:nvSpPr>
          <p:cNvPr id="500" name="Google Shape;500;g14b1d88527c_0_121:notes"/>
          <p:cNvSpPr>
            <a:spLocks noGrp="1" noRot="1" noChangeAspect="1"/>
          </p:cNvSpPr>
          <p:nvPr>
            <p:ph type="sldImg" idx="2"/>
          </p:nvPr>
        </p:nvSpPr>
        <p:spPr>
          <a:xfrm>
            <a:off x="4965700" y="731838"/>
            <a:ext cx="3509963" cy="1974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1" name="Google Shape;501;g14b1d88527c_0_121:notes"/>
          <p:cNvSpPr txBox="1">
            <a:spLocks noGrp="1"/>
          </p:cNvSpPr>
          <p:nvPr>
            <p:ph type="body" idx="1"/>
          </p:nvPr>
        </p:nvSpPr>
        <p:spPr>
          <a:xfrm>
            <a:off x="1344168" y="2816351"/>
            <a:ext cx="10753200" cy="2304300"/>
          </a:xfrm>
          <a:prstGeom prst="rect">
            <a:avLst/>
          </a:prstGeom>
          <a:noFill/>
          <a:ln>
            <a:noFill/>
          </a:ln>
        </p:spPr>
        <p:txBody>
          <a:bodyPr spcFirstLastPara="1" wrap="square" lIns="96650" tIns="48325" rIns="96650" bIns="48325" anchor="t" anchorCtr="0">
            <a:noAutofit/>
          </a:bodyPr>
          <a:lstStyle/>
          <a:p>
            <a:pPr marL="457200" lvl="0" indent="-228600" algn="l" rtl="0">
              <a:spcBef>
                <a:spcPts val="0"/>
              </a:spcBef>
              <a:spcAft>
                <a:spcPts val="0"/>
              </a:spcAft>
              <a:buNone/>
            </a:pPr>
            <a:endParaRPr/>
          </a:p>
          <a:p>
            <a:pPr marL="22860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Google Shape;507;p13:notes"/>
          <p:cNvSpPr>
            <a:spLocks noGrp="1" noRot="1" noChangeAspect="1"/>
          </p:cNvSpPr>
          <p:nvPr>
            <p:ph type="sldImg" idx="2"/>
          </p:nvPr>
        </p:nvSpPr>
        <p:spPr>
          <a:xfrm>
            <a:off x="2606675" y="914400"/>
            <a:ext cx="4387850" cy="24685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8" name="Google Shape;508;p13:notes"/>
          <p:cNvSpPr txBox="1">
            <a:spLocks noGrp="1"/>
          </p:cNvSpPr>
          <p:nvPr>
            <p:ph type="body" idx="1"/>
          </p:nvPr>
        </p:nvSpPr>
        <p:spPr>
          <a:xfrm>
            <a:off x="960120" y="3520439"/>
            <a:ext cx="7680960" cy="2880360"/>
          </a:xfrm>
          <a:prstGeom prst="rect">
            <a:avLst/>
          </a:prstGeom>
          <a:noFill/>
          <a:ln>
            <a:noFill/>
          </a:ln>
        </p:spPr>
        <p:txBody>
          <a:bodyPr spcFirstLastPara="1" wrap="square" lIns="96650" tIns="48325" rIns="96650" bIns="48325" anchor="t" anchorCtr="0">
            <a:noAutofit/>
          </a:bodyPr>
          <a:lstStyle/>
          <a:p>
            <a:pPr marL="457200" marR="0" lvl="0" indent="-228600" algn="l" rtl="0">
              <a:lnSpc>
                <a:spcPct val="100000"/>
              </a:lnSpc>
              <a:spcBef>
                <a:spcPts val="0"/>
              </a:spcBef>
              <a:spcAft>
                <a:spcPts val="0"/>
              </a:spcAft>
              <a:buSzPts val="14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3"/>
        <p:cNvGrpSpPr/>
        <p:nvPr/>
      </p:nvGrpSpPr>
      <p:grpSpPr>
        <a:xfrm>
          <a:off x="0" y="0"/>
          <a:ext cx="0" cy="0"/>
          <a:chOff x="0" y="0"/>
          <a:chExt cx="0" cy="0"/>
        </a:xfrm>
      </p:grpSpPr>
      <p:sp>
        <p:nvSpPr>
          <p:cNvPr id="514" name="Google Shape;514;g14b1d88527c_2_92:notes"/>
          <p:cNvSpPr>
            <a:spLocks noGrp="1" noRot="1" noChangeAspect="1"/>
          </p:cNvSpPr>
          <p:nvPr>
            <p:ph type="sldImg" idx="2"/>
          </p:nvPr>
        </p:nvSpPr>
        <p:spPr>
          <a:xfrm>
            <a:off x="2606675" y="914400"/>
            <a:ext cx="4387850" cy="24685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5" name="Google Shape;515;g14b1d88527c_2_92:notes"/>
          <p:cNvSpPr txBox="1">
            <a:spLocks noGrp="1"/>
          </p:cNvSpPr>
          <p:nvPr>
            <p:ph type="body" idx="1"/>
          </p:nvPr>
        </p:nvSpPr>
        <p:spPr>
          <a:xfrm>
            <a:off x="960120" y="3520440"/>
            <a:ext cx="7680960" cy="288036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-Most APs who help out with the evaluation process are staffed as "School Staff" which is a non-evaluated role, but if you want to use SCLead to track AP evaluations there is a work around. </a:t>
            </a:r>
            <a:endParaRPr/>
          </a:p>
          <a:p>
            <a:pPr marL="0" lvl="0" indent="0" algn="l" rtl="0">
              <a:spcBef>
                <a:spcPts val="0"/>
              </a:spcBef>
              <a:spcAft>
                <a:spcPts val="0"/>
              </a:spcAft>
              <a:buNone/>
            </a:pPr>
            <a:r>
              <a:rPr lang="en-US"/>
              <a:t>-When you add an evaluation for an AP, in the evaluation settings, please select (walk through each: Other/locally developed, classroom-based teacher, GBE, and LOA (because this will keep them out of the PADEPP statistics and doughnuts), </a:t>
            </a:r>
            <a:endParaRPr/>
          </a:p>
          <a:p>
            <a:pPr marL="0" lvl="0" indent="0" algn="l" rtl="0">
              <a:spcBef>
                <a:spcPts val="0"/>
              </a:spcBef>
              <a:spcAft>
                <a:spcPts val="0"/>
              </a:spcAft>
              <a:buNone/>
            </a:pPr>
            <a:endParaRPr/>
          </a:p>
        </p:txBody>
      </p:sp>
      <p:sp>
        <p:nvSpPr>
          <p:cNvPr id="516" name="Google Shape;516;g14b1d88527c_2_92:notes"/>
          <p:cNvSpPr txBox="1">
            <a:spLocks noGrp="1"/>
          </p:cNvSpPr>
          <p:nvPr>
            <p:ph type="sldNum" idx="12"/>
          </p:nvPr>
        </p:nvSpPr>
        <p:spPr>
          <a:xfrm>
            <a:off x="5438458" y="6948170"/>
            <a:ext cx="4160520" cy="36703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g14b1d88527c_0_147:notes"/>
          <p:cNvSpPr>
            <a:spLocks noGrp="1" noRot="1" noChangeAspect="1"/>
          </p:cNvSpPr>
          <p:nvPr>
            <p:ph type="sldImg" idx="2"/>
          </p:nvPr>
        </p:nvSpPr>
        <p:spPr>
          <a:xfrm>
            <a:off x="2606675" y="914400"/>
            <a:ext cx="4387850" cy="24685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3" name="Google Shape;523;g14b1d88527c_0_147:notes"/>
          <p:cNvSpPr txBox="1">
            <a:spLocks noGrp="1"/>
          </p:cNvSpPr>
          <p:nvPr>
            <p:ph type="body" idx="1"/>
          </p:nvPr>
        </p:nvSpPr>
        <p:spPr>
          <a:xfrm>
            <a:off x="960120" y="3520439"/>
            <a:ext cx="7680900" cy="2880300"/>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endParaRPr/>
          </a:p>
        </p:txBody>
      </p:sp>
      <p:sp>
        <p:nvSpPr>
          <p:cNvPr id="524" name="Google Shape;524;g14b1d88527c_0_147:notes"/>
          <p:cNvSpPr txBox="1">
            <a:spLocks noGrp="1"/>
          </p:cNvSpPr>
          <p:nvPr>
            <p:ph type="sldNum" idx="12"/>
          </p:nvPr>
        </p:nvSpPr>
        <p:spPr>
          <a:xfrm>
            <a:off x="5438459" y="6948172"/>
            <a:ext cx="4160400" cy="366900"/>
          </a:xfrm>
          <a:prstGeom prst="rect">
            <a:avLst/>
          </a:prstGeom>
        </p:spPr>
        <p:txBody>
          <a:bodyPr spcFirstLastPara="1" wrap="square" lIns="96650" tIns="48325" rIns="96650" bIns="48325"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15422ea19ee_0_2241:notes"/>
          <p:cNvSpPr>
            <a:spLocks noGrp="1" noRot="1" noChangeAspect="1"/>
          </p:cNvSpPr>
          <p:nvPr>
            <p:ph type="sldImg" idx="2"/>
          </p:nvPr>
        </p:nvSpPr>
        <p:spPr>
          <a:xfrm>
            <a:off x="2606675" y="914400"/>
            <a:ext cx="4387850" cy="24685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1" name="Google Shape;531;g15422ea19ee_0_2241:notes"/>
          <p:cNvSpPr txBox="1">
            <a:spLocks noGrp="1"/>
          </p:cNvSpPr>
          <p:nvPr>
            <p:ph type="body" idx="1"/>
          </p:nvPr>
        </p:nvSpPr>
        <p:spPr>
          <a:xfrm>
            <a:off x="960120" y="3520440"/>
            <a:ext cx="7680900" cy="288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2" name="Google Shape;532;g15422ea19ee_0_2241:notes"/>
          <p:cNvSpPr txBox="1">
            <a:spLocks noGrp="1"/>
          </p:cNvSpPr>
          <p:nvPr>
            <p:ph type="sldNum" idx="12"/>
          </p:nvPr>
        </p:nvSpPr>
        <p:spPr>
          <a:xfrm>
            <a:off x="5438458" y="6948170"/>
            <a:ext cx="4160400" cy="3669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g135497c52bd_1_263:notes"/>
          <p:cNvSpPr>
            <a:spLocks noGrp="1" noRot="1" noChangeAspect="1"/>
          </p:cNvSpPr>
          <p:nvPr>
            <p:ph type="sldImg" idx="2"/>
          </p:nvPr>
        </p:nvSpPr>
        <p:spPr>
          <a:xfrm>
            <a:off x="2362200" y="549275"/>
            <a:ext cx="4876800" cy="27432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9" name="Google Shape;539;g135497c52bd_1_263:notes"/>
          <p:cNvSpPr txBox="1">
            <a:spLocks noGrp="1"/>
          </p:cNvSpPr>
          <p:nvPr>
            <p:ph type="body" idx="1"/>
          </p:nvPr>
        </p:nvSpPr>
        <p:spPr>
          <a:xfrm>
            <a:off x="960120" y="3474720"/>
            <a:ext cx="7680900" cy="3291900"/>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14b1d88527c_0_7:notes"/>
          <p:cNvSpPr>
            <a:spLocks noGrp="1" noRot="1" noChangeAspect="1"/>
          </p:cNvSpPr>
          <p:nvPr>
            <p:ph type="sldImg" idx="2"/>
          </p:nvPr>
        </p:nvSpPr>
        <p:spPr>
          <a:xfrm>
            <a:off x="2606675" y="914400"/>
            <a:ext cx="4387850" cy="24685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3" name="Google Shape;243;g14b1d88527c_0_7:notes"/>
          <p:cNvSpPr txBox="1">
            <a:spLocks noGrp="1"/>
          </p:cNvSpPr>
          <p:nvPr>
            <p:ph type="body" idx="1"/>
          </p:nvPr>
        </p:nvSpPr>
        <p:spPr>
          <a:xfrm>
            <a:off x="960120" y="3520439"/>
            <a:ext cx="7680900" cy="2880300"/>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r>
              <a:rPr lang="en-US"/>
              <a:t>Our focus today is on AP evaluations. This tool is close to my heart, we know how essential assistant principals are to instructional leadership, creating an inclusive environment, communicating behavior expectations, and managing a safe, inviting school building. They do not have a required evaluation tool, but we've heard from induction principals and APs that one is needed. </a:t>
            </a:r>
            <a:endParaRPr/>
          </a:p>
          <a:p>
            <a:pPr marL="0" lvl="0" indent="0" algn="l" rtl="0">
              <a:spcBef>
                <a:spcPts val="0"/>
              </a:spcBef>
              <a:spcAft>
                <a:spcPts val="0"/>
              </a:spcAft>
              <a:buNone/>
            </a:pPr>
            <a:r>
              <a:rPr lang="en-US"/>
              <a:t>Today we’ll start with …</a:t>
            </a:r>
            <a:endParaRPr/>
          </a:p>
          <a:p>
            <a:pPr marL="0" lvl="0" indent="0" algn="l" rtl="0">
              <a:lnSpc>
                <a:spcPct val="115000"/>
              </a:lnSpc>
              <a:spcBef>
                <a:spcPts val="0"/>
              </a:spcBef>
              <a:spcAft>
                <a:spcPts val="0"/>
              </a:spcAft>
              <a:buClr>
                <a:schemeClr val="dk1"/>
              </a:buClr>
              <a:buSzPts val="1100"/>
              <a:buFont typeface="Arial"/>
              <a:buNone/>
            </a:pPr>
            <a:endParaRPr/>
          </a:p>
        </p:txBody>
      </p:sp>
      <p:sp>
        <p:nvSpPr>
          <p:cNvPr id="244" name="Google Shape;244;g14b1d88527c_0_7:notes"/>
          <p:cNvSpPr txBox="1">
            <a:spLocks noGrp="1"/>
          </p:cNvSpPr>
          <p:nvPr>
            <p:ph type="sldNum" idx="12"/>
          </p:nvPr>
        </p:nvSpPr>
        <p:spPr>
          <a:xfrm>
            <a:off x="5438459" y="6948172"/>
            <a:ext cx="4160400" cy="366900"/>
          </a:xfrm>
          <a:prstGeom prst="rect">
            <a:avLst/>
          </a:prstGeom>
        </p:spPr>
        <p:txBody>
          <a:bodyPr spcFirstLastPara="1" wrap="square" lIns="96650" tIns="48325" rIns="96650" bIns="48325"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14b1d88527c_0_40:notes"/>
          <p:cNvSpPr txBox="1">
            <a:spLocks noGrp="1"/>
          </p:cNvSpPr>
          <p:nvPr>
            <p:ph type="body" idx="1"/>
          </p:nvPr>
        </p:nvSpPr>
        <p:spPr>
          <a:xfrm>
            <a:off x="960120" y="3474720"/>
            <a:ext cx="7680900" cy="3291900"/>
          </a:xfrm>
          <a:prstGeom prst="rect">
            <a:avLst/>
          </a:prstGeom>
        </p:spPr>
        <p:txBody>
          <a:bodyPr spcFirstLastPara="1" wrap="square" lIns="96650" tIns="48325" rIns="96650" bIns="48325" anchor="t" anchorCtr="0">
            <a:noAutofit/>
          </a:bodyPr>
          <a:lstStyle/>
          <a:p>
            <a:pPr marL="0" lvl="0" indent="0" algn="l" rtl="0">
              <a:lnSpc>
                <a:spcPct val="127173"/>
              </a:lnSpc>
              <a:spcBef>
                <a:spcPts val="0"/>
              </a:spcBef>
              <a:spcAft>
                <a:spcPts val="0"/>
              </a:spcAft>
              <a:buClr>
                <a:schemeClr val="dk1"/>
              </a:buClr>
              <a:buSzPts val="1100"/>
              <a:buFont typeface="Arial"/>
              <a:buNone/>
            </a:pPr>
            <a:r>
              <a:rPr lang="en-US" dirty="0">
                <a:highlight>
                  <a:srgbClr val="FFFCF6"/>
                </a:highlight>
                <a:latin typeface="Arial"/>
                <a:ea typeface="Arial"/>
                <a:cs typeface="Arial"/>
                <a:sym typeface="Arial"/>
              </a:rPr>
              <a:t>By way of introduction, our office’s mission is to grow educators to….</a:t>
            </a:r>
            <a:endParaRPr dirty="0">
              <a:highlight>
                <a:srgbClr val="FFFCF6"/>
              </a:highlight>
              <a:latin typeface="Arial"/>
              <a:ea typeface="Arial"/>
              <a:cs typeface="Arial"/>
              <a:sym typeface="Arial"/>
            </a:endParaRPr>
          </a:p>
          <a:p>
            <a:pPr marL="0" lvl="0" indent="0" algn="l" rtl="0">
              <a:lnSpc>
                <a:spcPct val="127173"/>
              </a:lnSpc>
              <a:spcBef>
                <a:spcPts val="0"/>
              </a:spcBef>
              <a:spcAft>
                <a:spcPts val="0"/>
              </a:spcAft>
              <a:buClr>
                <a:schemeClr val="dk1"/>
              </a:buClr>
              <a:buSzPts val="1100"/>
              <a:buFont typeface="Arial"/>
              <a:buNone/>
            </a:pPr>
            <a:r>
              <a:rPr lang="en-US" dirty="0">
                <a:highlight>
                  <a:srgbClr val="FFFCF6"/>
                </a:highlight>
                <a:latin typeface="Arial"/>
                <a:ea typeface="Arial"/>
                <a:cs typeface="Arial"/>
                <a:sym typeface="Arial"/>
              </a:rPr>
              <a:t>What we do is offer professional learning, coaching and resources focused on 3 things…</a:t>
            </a:r>
            <a:endParaRPr dirty="0">
              <a:highlight>
                <a:srgbClr val="FFFCF6"/>
              </a:highlight>
              <a:latin typeface="Arial"/>
              <a:ea typeface="Arial"/>
              <a:cs typeface="Arial"/>
              <a:sym typeface="Arial"/>
            </a:endParaRPr>
          </a:p>
          <a:p>
            <a:pPr marL="0" lvl="0" indent="0" algn="l" rtl="0">
              <a:lnSpc>
                <a:spcPct val="127173"/>
              </a:lnSpc>
              <a:spcBef>
                <a:spcPts val="0"/>
              </a:spcBef>
              <a:spcAft>
                <a:spcPts val="0"/>
              </a:spcAft>
              <a:buClr>
                <a:schemeClr val="dk1"/>
              </a:buClr>
              <a:buSzPts val="1100"/>
              <a:buFont typeface="Arial"/>
              <a:buNone/>
            </a:pPr>
            <a:r>
              <a:rPr lang="en-US" dirty="0">
                <a:highlight>
                  <a:srgbClr val="FFFCF6"/>
                </a:highlight>
                <a:latin typeface="Arial"/>
                <a:ea typeface="Arial"/>
                <a:cs typeface="Arial"/>
                <a:sym typeface="Arial"/>
              </a:rPr>
              <a:t>Our focus is on two things we know characterize great schools – leaders and teachers intentionally creating safe and inclusive learning environments, and leading systems to improve teaching and learning. </a:t>
            </a:r>
            <a:endParaRPr dirty="0">
              <a:highlight>
                <a:srgbClr val="FFFCF6"/>
              </a:highlight>
              <a:latin typeface="Arial"/>
              <a:ea typeface="Arial"/>
              <a:cs typeface="Arial"/>
              <a:sym typeface="Arial"/>
            </a:endParaRPr>
          </a:p>
          <a:p>
            <a:pPr marL="0" lvl="0" indent="0" algn="l" rtl="0">
              <a:lnSpc>
                <a:spcPct val="127173"/>
              </a:lnSpc>
              <a:spcBef>
                <a:spcPts val="0"/>
              </a:spcBef>
              <a:spcAft>
                <a:spcPts val="0"/>
              </a:spcAft>
              <a:buClr>
                <a:schemeClr val="dk1"/>
              </a:buClr>
              <a:buSzPts val="1100"/>
              <a:buFont typeface="Arial"/>
              <a:buNone/>
            </a:pPr>
            <a:r>
              <a:rPr lang="en-US" dirty="0">
                <a:highlight>
                  <a:srgbClr val="FFFCF6"/>
                </a:highlight>
                <a:latin typeface="Arial"/>
                <a:ea typeface="Arial"/>
                <a:cs typeface="Arial"/>
                <a:sym typeface="Arial"/>
              </a:rPr>
              <a:t>How we do it is by modeling personalizing learning for adults and students, collective leadership, and systems for ensuring equitable access to effective instruction, and </a:t>
            </a:r>
            <a:endParaRPr dirty="0">
              <a:highlight>
                <a:srgbClr val="FFFCF6"/>
              </a:highlight>
              <a:latin typeface="Arial"/>
              <a:ea typeface="Arial"/>
              <a:cs typeface="Arial"/>
              <a:sym typeface="Arial"/>
            </a:endParaRPr>
          </a:p>
          <a:p>
            <a:pPr marL="0" lvl="0" indent="0" algn="l" rtl="0">
              <a:lnSpc>
                <a:spcPct val="127173"/>
              </a:lnSpc>
              <a:spcBef>
                <a:spcPts val="0"/>
              </a:spcBef>
              <a:spcAft>
                <a:spcPts val="0"/>
              </a:spcAft>
              <a:buClr>
                <a:schemeClr val="dk1"/>
              </a:buClr>
              <a:buSzPts val="1100"/>
              <a:buFont typeface="Arial"/>
              <a:buNone/>
            </a:pPr>
            <a:r>
              <a:rPr lang="en-US" dirty="0">
                <a:highlight>
                  <a:srgbClr val="FFFCF6"/>
                </a:highlight>
                <a:latin typeface="Arial"/>
                <a:ea typeface="Arial"/>
                <a:cs typeface="Arial"/>
                <a:sym typeface="Arial"/>
              </a:rPr>
              <a:t>we hope that a focus on culture and instruction will result in retention, and student growth. </a:t>
            </a:r>
            <a:endParaRPr dirty="0">
              <a:highlight>
                <a:srgbClr val="FFFCF6"/>
              </a:highlight>
              <a:latin typeface="Arial"/>
              <a:ea typeface="Arial"/>
              <a:cs typeface="Arial"/>
              <a:sym typeface="Arial"/>
            </a:endParaRPr>
          </a:p>
          <a:p>
            <a:pPr marL="0" lvl="0" indent="0" algn="l" rtl="0">
              <a:spcBef>
                <a:spcPts val="0"/>
              </a:spcBef>
              <a:spcAft>
                <a:spcPts val="0"/>
              </a:spcAft>
              <a:buNone/>
            </a:pPr>
            <a:endParaRPr dirty="0"/>
          </a:p>
        </p:txBody>
      </p:sp>
      <p:sp>
        <p:nvSpPr>
          <p:cNvPr id="250" name="Google Shape;250;g14b1d88527c_0_40:notes"/>
          <p:cNvSpPr>
            <a:spLocks noGrp="1" noRot="1" noChangeAspect="1"/>
          </p:cNvSpPr>
          <p:nvPr>
            <p:ph type="sldImg" idx="2"/>
          </p:nvPr>
        </p:nvSpPr>
        <p:spPr>
          <a:xfrm>
            <a:off x="2362200" y="549275"/>
            <a:ext cx="4876800" cy="27432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14b1d88527c_0_17:notes"/>
          <p:cNvSpPr>
            <a:spLocks noGrp="1" noRot="1" noChangeAspect="1"/>
          </p:cNvSpPr>
          <p:nvPr>
            <p:ph type="sldImg" idx="2"/>
          </p:nvPr>
        </p:nvSpPr>
        <p:spPr>
          <a:xfrm>
            <a:off x="4965700" y="731838"/>
            <a:ext cx="3509963" cy="1974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4" name="Google Shape;274;g14b1d88527c_0_17:notes"/>
          <p:cNvSpPr txBox="1">
            <a:spLocks noGrp="1"/>
          </p:cNvSpPr>
          <p:nvPr>
            <p:ph type="body" idx="1"/>
          </p:nvPr>
        </p:nvSpPr>
        <p:spPr>
          <a:xfrm>
            <a:off x="1344168" y="2816351"/>
            <a:ext cx="10753200" cy="2304300"/>
          </a:xfrm>
          <a:prstGeom prst="rect">
            <a:avLst/>
          </a:prstGeom>
          <a:noFill/>
          <a:ln>
            <a:noFill/>
          </a:ln>
        </p:spPr>
        <p:txBody>
          <a:bodyPr spcFirstLastPara="1" wrap="square" lIns="96650" tIns="48325" rIns="96650" bIns="48325" anchor="t" anchorCtr="0">
            <a:noAutofit/>
          </a:bodyPr>
          <a:lstStyle/>
          <a:p>
            <a:pPr marL="0" lvl="0" indent="0" algn="l" rtl="0">
              <a:lnSpc>
                <a:spcPct val="90000"/>
              </a:lnSpc>
              <a:spcBef>
                <a:spcPts val="1000"/>
              </a:spcBef>
              <a:spcAft>
                <a:spcPts val="0"/>
              </a:spcAft>
              <a:buClr>
                <a:schemeClr val="dk1"/>
              </a:buClr>
              <a:buSzPts val="1100"/>
              <a:buFont typeface="Arial"/>
              <a:buNone/>
            </a:pPr>
            <a:endParaRPr>
              <a:solidFill>
                <a:srgbClr val="7F7F7F"/>
              </a:solidFill>
            </a:endParaRPr>
          </a:p>
          <a:p>
            <a:pPr marL="0" lvl="0" indent="0" algn="l" rtl="0">
              <a:lnSpc>
                <a:spcPct val="90000"/>
              </a:lnSpc>
              <a:spcBef>
                <a:spcPts val="1000"/>
              </a:spcBef>
              <a:spcAft>
                <a:spcPts val="0"/>
              </a:spcAft>
              <a:buClr>
                <a:schemeClr val="dk1"/>
              </a:buClr>
              <a:buSzPts val="1100"/>
              <a:buFont typeface="Arial"/>
              <a:buNone/>
            </a:pPr>
            <a:r>
              <a:rPr lang="en-US">
                <a:solidFill>
                  <a:srgbClr val="7F7F7F"/>
                </a:solidFill>
              </a:rPr>
              <a:t>Q1: </a:t>
            </a:r>
            <a:r>
              <a:rPr lang="en-US">
                <a:highlight>
                  <a:schemeClr val="lt1"/>
                </a:highlight>
              </a:rPr>
              <a:t>How does AP evaluation currently work in your district (Answer choices: District has a model and clear expectations, district has some expectations, Schools set up expectations, unsure or no consistent model</a:t>
            </a:r>
            <a:endParaRPr>
              <a:highlight>
                <a:schemeClr val="lt1"/>
              </a:highlight>
            </a:endParaRPr>
          </a:p>
          <a:p>
            <a:pPr marL="0" lvl="0" indent="0" algn="l" rtl="0">
              <a:spcBef>
                <a:spcPts val="0"/>
              </a:spcBef>
              <a:spcAft>
                <a:spcPts val="0"/>
              </a:spcAft>
              <a:buClr>
                <a:schemeClr val="dk1"/>
              </a:buClr>
              <a:buSzPts val="1100"/>
              <a:buFont typeface="Arial"/>
              <a:buNone/>
            </a:pPr>
            <a:r>
              <a:rPr lang="en-US">
                <a:highlight>
                  <a:schemeClr val="lt1"/>
                </a:highlight>
              </a:rPr>
              <a:t>Q2: Who is responsible for evaluating APs right now (District alone, District+Principals, Principals, unsure or not consistent) </a:t>
            </a:r>
            <a:endParaRPr>
              <a:highlight>
                <a:schemeClr val="lt1"/>
              </a:highlight>
            </a:endParaRPr>
          </a:p>
          <a:p>
            <a:pPr marL="0" lvl="0" indent="0" algn="l" rtl="0">
              <a:spcBef>
                <a:spcPts val="0"/>
              </a:spcBef>
              <a:spcAft>
                <a:spcPts val="0"/>
              </a:spcAft>
              <a:buClr>
                <a:schemeClr val="dk1"/>
              </a:buClr>
              <a:buSzPts val="1100"/>
              <a:buFont typeface="Arial"/>
              <a:buNone/>
            </a:pPr>
            <a:r>
              <a:rPr lang="en-US">
                <a:highlight>
                  <a:schemeClr val="lt1"/>
                </a:highlight>
              </a:rPr>
              <a:t>Q3: What would be the benefit for having a plan for conducting AP evaluations? </a:t>
            </a:r>
            <a:endParaRPr>
              <a:highlight>
                <a:schemeClr val="lt1"/>
              </a:highlight>
            </a:endParaRPr>
          </a:p>
          <a:p>
            <a:pPr marL="0" lvl="0" indent="0" algn="l" rtl="0">
              <a:spcBef>
                <a:spcPts val="0"/>
              </a:spcBef>
              <a:spcAft>
                <a:spcPts val="0"/>
              </a:spcAft>
              <a:buClr>
                <a:schemeClr val="dk1"/>
              </a:buClr>
              <a:buSzPts val="1100"/>
              <a:buFont typeface="Arial"/>
              <a:buNone/>
            </a:pPr>
            <a:r>
              <a:rPr lang="en-US">
                <a:highlight>
                  <a:schemeClr val="lt1"/>
                </a:highlight>
              </a:rPr>
              <a:t>Q4: What are the obstacles to having a plan for conducting AP evaluations?</a:t>
            </a:r>
            <a:endParaRPr/>
          </a:p>
          <a:p>
            <a:pPr marL="228600" lvl="0" indent="0" algn="l" rtl="0">
              <a:spcBef>
                <a:spcPts val="0"/>
              </a:spcBef>
              <a:spcAft>
                <a:spcPts val="0"/>
              </a:spcAft>
              <a:buNone/>
            </a:pPr>
            <a:r>
              <a:rPr lang="en-US"/>
              <a:t>Format: USe the Pollz in Teams and test with an outside group. </a:t>
            </a:r>
            <a:endParaRPr/>
          </a:p>
          <a:p>
            <a:pPr marL="228600" lvl="0" indent="0" algn="l" rtl="0">
              <a:spcBef>
                <a:spcPts val="0"/>
              </a:spcBef>
              <a:spcAft>
                <a:spcPts val="0"/>
              </a:spcAft>
              <a:buNone/>
            </a:pPr>
            <a:r>
              <a:rPr lang="en-US"/>
              <a:t>Make the first two multiple choice, the second two word cloud.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15422ea19ee_0_1:notes"/>
          <p:cNvSpPr>
            <a:spLocks noGrp="1" noRot="1" noChangeAspect="1"/>
          </p:cNvSpPr>
          <p:nvPr>
            <p:ph type="sldImg" idx="2"/>
          </p:nvPr>
        </p:nvSpPr>
        <p:spPr>
          <a:xfrm>
            <a:off x="2606675" y="914400"/>
            <a:ext cx="4387800" cy="24687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7" name="Google Shape;307;g15422ea19ee_0_1:notes"/>
          <p:cNvSpPr txBox="1">
            <a:spLocks noGrp="1"/>
          </p:cNvSpPr>
          <p:nvPr>
            <p:ph type="body" idx="1"/>
          </p:nvPr>
        </p:nvSpPr>
        <p:spPr>
          <a:xfrm>
            <a:off x="960120" y="3520439"/>
            <a:ext cx="7680900" cy="2880300"/>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r>
              <a:rPr lang="en-US"/>
              <a:t>This isn’t a trick, it’s really a response to an equity issue that we noticed. Some APs report having support and consistent feedback, others don’t.</a:t>
            </a:r>
            <a:endParaRPr/>
          </a:p>
        </p:txBody>
      </p:sp>
      <p:sp>
        <p:nvSpPr>
          <p:cNvPr id="308" name="Google Shape;308;g15422ea19ee_0_1:notes"/>
          <p:cNvSpPr txBox="1">
            <a:spLocks noGrp="1"/>
          </p:cNvSpPr>
          <p:nvPr>
            <p:ph type="sldNum" idx="12"/>
          </p:nvPr>
        </p:nvSpPr>
        <p:spPr>
          <a:xfrm>
            <a:off x="5438459" y="6948172"/>
            <a:ext cx="4160400" cy="366900"/>
          </a:xfrm>
          <a:prstGeom prst="rect">
            <a:avLst/>
          </a:prstGeom>
        </p:spPr>
        <p:txBody>
          <a:bodyPr spcFirstLastPara="1" wrap="square" lIns="96650" tIns="48325" rIns="96650" bIns="48325"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14b1d88527c_2_56:notes"/>
          <p:cNvSpPr>
            <a:spLocks noGrp="1" noRot="1" noChangeAspect="1"/>
          </p:cNvSpPr>
          <p:nvPr>
            <p:ph type="sldImg" idx="2"/>
          </p:nvPr>
        </p:nvSpPr>
        <p:spPr>
          <a:xfrm>
            <a:off x="2606675" y="914400"/>
            <a:ext cx="4387850" cy="24685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4" name="Google Shape;314;g14b1d88527c_2_56:notes"/>
          <p:cNvSpPr txBox="1">
            <a:spLocks noGrp="1"/>
          </p:cNvSpPr>
          <p:nvPr>
            <p:ph type="body" idx="1"/>
          </p:nvPr>
        </p:nvSpPr>
        <p:spPr>
          <a:xfrm>
            <a:off x="960120" y="3520440"/>
            <a:ext cx="7680960" cy="288036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u="sng">
                <a:solidFill>
                  <a:schemeClr val="hlink"/>
                </a:solidFill>
                <a:hlinkClick r:id="rId3"/>
              </a:rPr>
              <a:t>https://ed.sc.gov/educators/school-and-district-administrators/principal-evaluation/optional-assistant-principal-evaluation/</a:t>
            </a:r>
            <a:endParaRPr/>
          </a:p>
          <a:p>
            <a:pPr marL="0" lvl="0" indent="0" algn="l" rtl="0">
              <a:spcBef>
                <a:spcPts val="0"/>
              </a:spcBef>
              <a:spcAft>
                <a:spcPts val="0"/>
              </a:spcAft>
              <a:buNone/>
            </a:pPr>
            <a:r>
              <a:rPr lang="en-US"/>
              <a:t>Go to ed.sc.gov&gt;educators&gt;school and district administrators, this resources is in the middle on the left side.  </a:t>
            </a:r>
            <a:endParaRPr/>
          </a:p>
          <a:p>
            <a:pPr marL="0" lvl="0" indent="0" algn="l" rtl="0">
              <a:spcBef>
                <a:spcPts val="0"/>
              </a:spcBef>
              <a:spcAft>
                <a:spcPts val="0"/>
              </a:spcAft>
              <a:buNone/>
            </a:pPr>
            <a:endParaRPr/>
          </a:p>
        </p:txBody>
      </p:sp>
      <p:sp>
        <p:nvSpPr>
          <p:cNvPr id="315" name="Google Shape;315;g14b1d88527c_2_56:notes"/>
          <p:cNvSpPr txBox="1">
            <a:spLocks noGrp="1"/>
          </p:cNvSpPr>
          <p:nvPr>
            <p:ph type="sldNum" idx="12"/>
          </p:nvPr>
        </p:nvSpPr>
        <p:spPr>
          <a:xfrm>
            <a:off x="5438458" y="6948170"/>
            <a:ext cx="4160520" cy="36703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14b1d88527c_0_65:notes"/>
          <p:cNvSpPr>
            <a:spLocks noGrp="1" noRot="1" noChangeAspect="1"/>
          </p:cNvSpPr>
          <p:nvPr>
            <p:ph type="sldImg" idx="2"/>
          </p:nvPr>
        </p:nvSpPr>
        <p:spPr>
          <a:xfrm>
            <a:off x="2606675" y="914400"/>
            <a:ext cx="4387850" cy="24685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14b1d88527c_0_65:notes"/>
          <p:cNvSpPr txBox="1">
            <a:spLocks noGrp="1"/>
          </p:cNvSpPr>
          <p:nvPr>
            <p:ph type="body" idx="1"/>
          </p:nvPr>
        </p:nvSpPr>
        <p:spPr>
          <a:xfrm>
            <a:off x="960120" y="3520439"/>
            <a:ext cx="7680900" cy="2880300"/>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r>
              <a:rPr lang="en-US"/>
              <a:t>When you click there, the first resource you will see is the guidebook. </a:t>
            </a:r>
            <a:endParaRPr/>
          </a:p>
          <a:p>
            <a:pPr marL="0" lvl="0" indent="0" algn="l" rtl="0">
              <a:spcBef>
                <a:spcPts val="0"/>
              </a:spcBef>
              <a:spcAft>
                <a:spcPts val="0"/>
              </a:spcAft>
              <a:buNone/>
            </a:pPr>
            <a:r>
              <a:rPr lang="en-US"/>
              <a:t>If you click on the image in the presentation, it will take you directly to the guidebook. </a:t>
            </a:r>
            <a:endParaRPr/>
          </a:p>
        </p:txBody>
      </p:sp>
      <p:sp>
        <p:nvSpPr>
          <p:cNvPr id="324" name="Google Shape;324;g14b1d88527c_0_65:notes"/>
          <p:cNvSpPr txBox="1">
            <a:spLocks noGrp="1"/>
          </p:cNvSpPr>
          <p:nvPr>
            <p:ph type="sldNum" idx="12"/>
          </p:nvPr>
        </p:nvSpPr>
        <p:spPr>
          <a:xfrm>
            <a:off x="5438459" y="6948172"/>
            <a:ext cx="4160400" cy="366900"/>
          </a:xfrm>
          <a:prstGeom prst="rect">
            <a:avLst/>
          </a:prstGeom>
        </p:spPr>
        <p:txBody>
          <a:bodyPr spcFirstLastPara="1" wrap="square" lIns="96650" tIns="48325" rIns="96650" bIns="48325"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14b1d88527c_0_72:notes"/>
          <p:cNvSpPr>
            <a:spLocks noGrp="1" noRot="1" noChangeAspect="1"/>
          </p:cNvSpPr>
          <p:nvPr>
            <p:ph type="sldImg" idx="2"/>
          </p:nvPr>
        </p:nvSpPr>
        <p:spPr>
          <a:xfrm>
            <a:off x="2606675" y="914400"/>
            <a:ext cx="4387850" cy="24685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5" name="Google Shape;335;g14b1d88527c_0_72:notes"/>
          <p:cNvSpPr txBox="1">
            <a:spLocks noGrp="1"/>
          </p:cNvSpPr>
          <p:nvPr>
            <p:ph type="body" idx="1"/>
          </p:nvPr>
        </p:nvSpPr>
        <p:spPr>
          <a:xfrm>
            <a:off x="960120" y="3520439"/>
            <a:ext cx="7680900" cy="2880300"/>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endParaRPr/>
          </a:p>
        </p:txBody>
      </p:sp>
      <p:sp>
        <p:nvSpPr>
          <p:cNvPr id="336" name="Google Shape;336;g14b1d88527c_0_72:notes"/>
          <p:cNvSpPr txBox="1">
            <a:spLocks noGrp="1"/>
          </p:cNvSpPr>
          <p:nvPr>
            <p:ph type="sldNum" idx="12"/>
          </p:nvPr>
        </p:nvSpPr>
        <p:spPr>
          <a:xfrm>
            <a:off x="5438459" y="6948172"/>
            <a:ext cx="4160400" cy="366900"/>
          </a:xfrm>
          <a:prstGeom prst="rect">
            <a:avLst/>
          </a:prstGeom>
        </p:spPr>
        <p:txBody>
          <a:bodyPr spcFirstLastPara="1" wrap="square" lIns="96650" tIns="48325" rIns="96650" bIns="48325"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4"/>
        <p:cNvGrpSpPr/>
        <p:nvPr/>
      </p:nvGrpSpPr>
      <p:grpSpPr>
        <a:xfrm>
          <a:off x="0" y="0"/>
          <a:ext cx="0" cy="0"/>
          <a:chOff x="0" y="0"/>
          <a:chExt cx="0" cy="0"/>
        </a:xfrm>
      </p:grpSpPr>
      <p:sp>
        <p:nvSpPr>
          <p:cNvPr id="15" name="Google Shape;15;p2"/>
          <p:cNvSpPr txBox="1">
            <a:spLocks noGrp="1"/>
          </p:cNvSpPr>
          <p:nvPr>
            <p:ph type="title"/>
          </p:nvPr>
        </p:nvSpPr>
        <p:spPr>
          <a:xfrm>
            <a:off x="586595" y="365125"/>
            <a:ext cx="10972800" cy="109728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2"/>
          <p:cNvSpPr txBox="1">
            <a:spLocks noGrp="1"/>
          </p:cNvSpPr>
          <p:nvPr>
            <p:ph type="body" idx="1"/>
          </p:nvPr>
        </p:nvSpPr>
        <p:spPr>
          <a:xfrm>
            <a:off x="586596" y="1665369"/>
            <a:ext cx="10972800" cy="3976306"/>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ubtitle">
  <p:cSld name="TITLE_1">
    <p:bg>
      <p:bgPr>
        <a:blipFill>
          <a:blip r:embed="rId2">
            <a:alphaModFix/>
          </a:blip>
          <a:stretch>
            <a:fillRect/>
          </a:stretch>
        </a:blipFill>
        <a:effectLst/>
      </p:bgPr>
    </p:bg>
    <p:spTree>
      <p:nvGrpSpPr>
        <p:cNvPr id="1" name="Shape 46"/>
        <p:cNvGrpSpPr/>
        <p:nvPr/>
      </p:nvGrpSpPr>
      <p:grpSpPr>
        <a:xfrm>
          <a:off x="0" y="0"/>
          <a:ext cx="0" cy="0"/>
          <a:chOff x="0" y="0"/>
          <a:chExt cx="0" cy="0"/>
        </a:xfrm>
      </p:grpSpPr>
      <p:sp>
        <p:nvSpPr>
          <p:cNvPr id="47" name="Google Shape;47;p11"/>
          <p:cNvSpPr txBox="1">
            <a:spLocks noGrp="1"/>
          </p:cNvSpPr>
          <p:nvPr>
            <p:ph type="ctrTitle"/>
          </p:nvPr>
        </p:nvSpPr>
        <p:spPr>
          <a:xfrm>
            <a:off x="2061367" y="2339725"/>
            <a:ext cx="7776900" cy="1546500"/>
          </a:xfrm>
          <a:prstGeom prst="rect">
            <a:avLst/>
          </a:prstGeom>
        </p:spPr>
        <p:txBody>
          <a:bodyPr spcFirstLastPara="1" wrap="square" lIns="91425" tIns="45700" rIns="91425" bIns="45700" anchor="b" anchorCtr="0">
            <a:normAutofit/>
          </a:bodyPr>
          <a:lstStyle>
            <a:lvl1pPr lvl="0" rtl="0">
              <a:spcBef>
                <a:spcPts val="0"/>
              </a:spcBef>
              <a:spcAft>
                <a:spcPts val="0"/>
              </a:spcAft>
              <a:buSzPts val="5900"/>
              <a:buNone/>
              <a:defRPr sz="5900" b="1"/>
            </a:lvl1pPr>
            <a:lvl2pPr lvl="1" rtl="0">
              <a:spcBef>
                <a:spcPts val="0"/>
              </a:spcBef>
              <a:spcAft>
                <a:spcPts val="0"/>
              </a:spcAft>
              <a:buSzPts val="5900"/>
              <a:buNone/>
              <a:defRPr sz="5900" b="1"/>
            </a:lvl2pPr>
            <a:lvl3pPr lvl="2" rtl="0">
              <a:spcBef>
                <a:spcPts val="0"/>
              </a:spcBef>
              <a:spcAft>
                <a:spcPts val="0"/>
              </a:spcAft>
              <a:buSzPts val="5900"/>
              <a:buNone/>
              <a:defRPr sz="5900" b="1"/>
            </a:lvl3pPr>
            <a:lvl4pPr lvl="3" rtl="0">
              <a:spcBef>
                <a:spcPts val="0"/>
              </a:spcBef>
              <a:spcAft>
                <a:spcPts val="0"/>
              </a:spcAft>
              <a:buSzPts val="5900"/>
              <a:buNone/>
              <a:defRPr sz="5900" b="1"/>
            </a:lvl4pPr>
            <a:lvl5pPr lvl="4" rtl="0">
              <a:spcBef>
                <a:spcPts val="0"/>
              </a:spcBef>
              <a:spcAft>
                <a:spcPts val="0"/>
              </a:spcAft>
              <a:buSzPts val="5900"/>
              <a:buNone/>
              <a:defRPr sz="5900" b="1"/>
            </a:lvl5pPr>
            <a:lvl6pPr lvl="5" rtl="0">
              <a:spcBef>
                <a:spcPts val="0"/>
              </a:spcBef>
              <a:spcAft>
                <a:spcPts val="0"/>
              </a:spcAft>
              <a:buSzPts val="5900"/>
              <a:buNone/>
              <a:defRPr sz="5900" b="1"/>
            </a:lvl6pPr>
            <a:lvl7pPr lvl="6" rtl="0">
              <a:spcBef>
                <a:spcPts val="0"/>
              </a:spcBef>
              <a:spcAft>
                <a:spcPts val="0"/>
              </a:spcAft>
              <a:buSzPts val="5900"/>
              <a:buNone/>
              <a:defRPr sz="5900" b="1"/>
            </a:lvl7pPr>
            <a:lvl8pPr lvl="7" rtl="0">
              <a:spcBef>
                <a:spcPts val="0"/>
              </a:spcBef>
              <a:spcAft>
                <a:spcPts val="0"/>
              </a:spcAft>
              <a:buSzPts val="5900"/>
              <a:buNone/>
              <a:defRPr sz="5900" b="1"/>
            </a:lvl8pPr>
            <a:lvl9pPr lvl="8" rtl="0">
              <a:spcBef>
                <a:spcPts val="0"/>
              </a:spcBef>
              <a:spcAft>
                <a:spcPts val="0"/>
              </a:spcAft>
              <a:buSzPts val="5900"/>
              <a:buNone/>
              <a:defRPr sz="5900" b="1"/>
            </a:lvl9pPr>
          </a:lstStyle>
          <a:p>
            <a:endParaRPr/>
          </a:p>
        </p:txBody>
      </p:sp>
      <p:sp>
        <p:nvSpPr>
          <p:cNvPr id="48" name="Google Shape;48;p11"/>
          <p:cNvSpPr txBox="1">
            <a:spLocks noGrp="1"/>
          </p:cNvSpPr>
          <p:nvPr>
            <p:ph type="subTitle" idx="1"/>
          </p:nvPr>
        </p:nvSpPr>
        <p:spPr>
          <a:xfrm>
            <a:off x="2061367" y="4015348"/>
            <a:ext cx="7776900" cy="1046400"/>
          </a:xfrm>
          <a:prstGeom prst="rect">
            <a:avLst/>
          </a:prstGeom>
        </p:spPr>
        <p:txBody>
          <a:bodyPr spcFirstLastPara="1" wrap="square" lIns="91425" tIns="45700" rIns="91425" bIns="45700" anchor="t" anchorCtr="0">
            <a:normAutofit/>
          </a:bodyPr>
          <a:lstStyle>
            <a:lvl1pPr lvl="0" rtl="0">
              <a:spcBef>
                <a:spcPts val="0"/>
              </a:spcBef>
              <a:spcAft>
                <a:spcPts val="0"/>
              </a:spcAft>
              <a:buClr>
                <a:schemeClr val="accent3"/>
              </a:buClr>
              <a:buSzPts val="3200"/>
              <a:buNone/>
              <a:defRPr>
                <a:solidFill>
                  <a:schemeClr val="accent3"/>
                </a:solidFill>
              </a:defRPr>
            </a:lvl1pPr>
            <a:lvl2pPr lvl="1" rtl="0">
              <a:spcBef>
                <a:spcPts val="0"/>
              </a:spcBef>
              <a:spcAft>
                <a:spcPts val="0"/>
              </a:spcAft>
              <a:buClr>
                <a:schemeClr val="accent3"/>
              </a:buClr>
              <a:buSzPts val="4000"/>
              <a:buNone/>
              <a:defRPr sz="4000">
                <a:solidFill>
                  <a:schemeClr val="accent3"/>
                </a:solidFill>
              </a:defRPr>
            </a:lvl2pPr>
            <a:lvl3pPr lvl="2" rtl="0">
              <a:spcBef>
                <a:spcPts val="0"/>
              </a:spcBef>
              <a:spcAft>
                <a:spcPts val="0"/>
              </a:spcAft>
              <a:buClr>
                <a:schemeClr val="accent3"/>
              </a:buClr>
              <a:buSzPts val="4000"/>
              <a:buNone/>
              <a:defRPr sz="4000">
                <a:solidFill>
                  <a:schemeClr val="accent3"/>
                </a:solidFill>
              </a:defRPr>
            </a:lvl3pPr>
            <a:lvl4pPr lvl="3" rtl="0">
              <a:spcBef>
                <a:spcPts val="0"/>
              </a:spcBef>
              <a:spcAft>
                <a:spcPts val="0"/>
              </a:spcAft>
              <a:buClr>
                <a:schemeClr val="accent3"/>
              </a:buClr>
              <a:buSzPts val="4000"/>
              <a:buNone/>
              <a:defRPr sz="4000">
                <a:solidFill>
                  <a:schemeClr val="accent3"/>
                </a:solidFill>
              </a:defRPr>
            </a:lvl4pPr>
            <a:lvl5pPr lvl="4" rtl="0">
              <a:spcBef>
                <a:spcPts val="0"/>
              </a:spcBef>
              <a:spcAft>
                <a:spcPts val="0"/>
              </a:spcAft>
              <a:buClr>
                <a:schemeClr val="accent3"/>
              </a:buClr>
              <a:buSzPts val="4000"/>
              <a:buNone/>
              <a:defRPr sz="4000">
                <a:solidFill>
                  <a:schemeClr val="accent3"/>
                </a:solidFill>
              </a:defRPr>
            </a:lvl5pPr>
            <a:lvl6pPr lvl="5" rtl="0">
              <a:spcBef>
                <a:spcPts val="0"/>
              </a:spcBef>
              <a:spcAft>
                <a:spcPts val="0"/>
              </a:spcAft>
              <a:buClr>
                <a:schemeClr val="accent3"/>
              </a:buClr>
              <a:buSzPts val="4000"/>
              <a:buNone/>
              <a:defRPr sz="4000">
                <a:solidFill>
                  <a:schemeClr val="accent3"/>
                </a:solidFill>
              </a:defRPr>
            </a:lvl6pPr>
            <a:lvl7pPr lvl="6" rtl="0">
              <a:spcBef>
                <a:spcPts val="0"/>
              </a:spcBef>
              <a:spcAft>
                <a:spcPts val="0"/>
              </a:spcAft>
              <a:buClr>
                <a:schemeClr val="accent3"/>
              </a:buClr>
              <a:buSzPts val="4000"/>
              <a:buNone/>
              <a:defRPr sz="4000">
                <a:solidFill>
                  <a:schemeClr val="accent3"/>
                </a:solidFill>
              </a:defRPr>
            </a:lvl7pPr>
            <a:lvl8pPr lvl="7" rtl="0">
              <a:spcBef>
                <a:spcPts val="0"/>
              </a:spcBef>
              <a:spcAft>
                <a:spcPts val="0"/>
              </a:spcAft>
              <a:buClr>
                <a:schemeClr val="accent3"/>
              </a:buClr>
              <a:buSzPts val="4000"/>
              <a:buNone/>
              <a:defRPr sz="4000">
                <a:solidFill>
                  <a:schemeClr val="accent3"/>
                </a:solidFill>
              </a:defRPr>
            </a:lvl8pPr>
            <a:lvl9pPr lvl="8" rtl="0">
              <a:spcBef>
                <a:spcPts val="0"/>
              </a:spcBef>
              <a:spcAft>
                <a:spcPts val="0"/>
              </a:spcAft>
              <a:buClr>
                <a:schemeClr val="accent3"/>
              </a:buClr>
              <a:buSzPts val="4000"/>
              <a:buNone/>
              <a:defRPr sz="4000">
                <a:solidFill>
                  <a:schemeClr val="accent3"/>
                </a:solidFil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4"/>
        <p:cNvGrpSpPr/>
        <p:nvPr/>
      </p:nvGrpSpPr>
      <p:grpSpPr>
        <a:xfrm>
          <a:off x="0" y="0"/>
          <a:ext cx="0" cy="0"/>
          <a:chOff x="0" y="0"/>
          <a:chExt cx="0" cy="0"/>
        </a:xfrm>
      </p:grpSpPr>
      <p:sp>
        <p:nvSpPr>
          <p:cNvPr id="55" name="Google Shape;55;p13"/>
          <p:cNvSpPr txBox="1">
            <a:spLocks noGrp="1"/>
          </p:cNvSpPr>
          <p:nvPr>
            <p:ph type="title"/>
          </p:nvPr>
        </p:nvSpPr>
        <p:spPr>
          <a:xfrm>
            <a:off x="603850" y="313366"/>
            <a:ext cx="10972800" cy="118872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56"/>
        <p:cNvGrpSpPr/>
        <p:nvPr/>
      </p:nvGrpSpPr>
      <p:grpSpPr>
        <a:xfrm>
          <a:off x="0" y="0"/>
          <a:ext cx="0" cy="0"/>
          <a:chOff x="0" y="0"/>
          <a:chExt cx="0" cy="0"/>
        </a:xfrm>
      </p:grpSpPr>
      <p:sp>
        <p:nvSpPr>
          <p:cNvPr id="57" name="Google Shape;57;p14"/>
          <p:cNvSpPr txBox="1">
            <a:spLocks noGrp="1"/>
          </p:cNvSpPr>
          <p:nvPr>
            <p:ph type="title"/>
          </p:nvPr>
        </p:nvSpPr>
        <p:spPr>
          <a:xfrm>
            <a:off x="603850" y="313366"/>
            <a:ext cx="10972800" cy="118872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4"/>
          <p:cNvSpPr txBox="1">
            <a:spLocks noGrp="1"/>
          </p:cNvSpPr>
          <p:nvPr>
            <p:ph type="body" idx="1"/>
          </p:nvPr>
        </p:nvSpPr>
        <p:spPr>
          <a:xfrm>
            <a:off x="603850" y="1592712"/>
            <a:ext cx="5303520" cy="4005831"/>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sz="2800"/>
            </a:lvl1pPr>
            <a:lvl2pPr marL="914400" lvl="1" indent="-381000" algn="l">
              <a:lnSpc>
                <a:spcPct val="90000"/>
              </a:lnSpc>
              <a:spcBef>
                <a:spcPts val="500"/>
              </a:spcBef>
              <a:spcAft>
                <a:spcPts val="0"/>
              </a:spcAft>
              <a:buClr>
                <a:schemeClr val="dk1"/>
              </a:buClr>
              <a:buSzPts val="2400"/>
              <a:buChar char="•"/>
              <a:defRPr sz="2400"/>
            </a:lvl2pPr>
            <a:lvl3pPr marL="1371600" lvl="2" indent="-355600" algn="l">
              <a:lnSpc>
                <a:spcPct val="90000"/>
              </a:lnSpc>
              <a:spcBef>
                <a:spcPts val="500"/>
              </a:spcBef>
              <a:spcAft>
                <a:spcPts val="0"/>
              </a:spcAft>
              <a:buClr>
                <a:schemeClr val="dk1"/>
              </a:buClr>
              <a:buSzPts val="2000"/>
              <a:buChar char="•"/>
              <a:defRPr sz="2000"/>
            </a:lvl3pPr>
            <a:lvl4pPr marL="1828800" lvl="3" indent="-342900" algn="l">
              <a:lnSpc>
                <a:spcPct val="90000"/>
              </a:lnSpc>
              <a:spcBef>
                <a:spcPts val="500"/>
              </a:spcBef>
              <a:spcAft>
                <a:spcPts val="0"/>
              </a:spcAft>
              <a:buClr>
                <a:schemeClr val="dk1"/>
              </a:buClr>
              <a:buSzPts val="1800"/>
              <a:buChar char="•"/>
              <a:defRPr sz="1800"/>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9" name="Google Shape;59;p14"/>
          <p:cNvSpPr txBox="1">
            <a:spLocks noGrp="1"/>
          </p:cNvSpPr>
          <p:nvPr>
            <p:ph type="body" idx="2"/>
          </p:nvPr>
        </p:nvSpPr>
        <p:spPr>
          <a:xfrm>
            <a:off x="6284632" y="1580911"/>
            <a:ext cx="5303520" cy="4005831"/>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sz="2800"/>
            </a:lvl1pPr>
            <a:lvl2pPr marL="914400" lvl="1" indent="-381000" algn="l">
              <a:lnSpc>
                <a:spcPct val="90000"/>
              </a:lnSpc>
              <a:spcBef>
                <a:spcPts val="500"/>
              </a:spcBef>
              <a:spcAft>
                <a:spcPts val="0"/>
              </a:spcAft>
              <a:buClr>
                <a:schemeClr val="dk1"/>
              </a:buClr>
              <a:buSzPts val="2400"/>
              <a:buChar char="•"/>
              <a:defRPr sz="2400"/>
            </a:lvl2pPr>
            <a:lvl3pPr marL="1371600" lvl="2" indent="-355600" algn="l">
              <a:lnSpc>
                <a:spcPct val="90000"/>
              </a:lnSpc>
              <a:spcBef>
                <a:spcPts val="500"/>
              </a:spcBef>
              <a:spcAft>
                <a:spcPts val="0"/>
              </a:spcAft>
              <a:buClr>
                <a:schemeClr val="dk1"/>
              </a:buClr>
              <a:buSzPts val="2000"/>
              <a:buChar char="•"/>
              <a:defRPr sz="2000"/>
            </a:lvl3pPr>
            <a:lvl4pPr marL="1828800" lvl="3" indent="-342900" algn="l">
              <a:lnSpc>
                <a:spcPct val="90000"/>
              </a:lnSpc>
              <a:spcBef>
                <a:spcPts val="500"/>
              </a:spcBef>
              <a:spcAft>
                <a:spcPts val="0"/>
              </a:spcAft>
              <a:buClr>
                <a:schemeClr val="dk1"/>
              </a:buClr>
              <a:buSzPts val="1800"/>
              <a:buChar char="•"/>
              <a:defRPr sz="1800"/>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0"/>
        <p:cNvGrpSpPr/>
        <p:nvPr/>
      </p:nvGrpSpPr>
      <p:grpSpPr>
        <a:xfrm>
          <a:off x="0" y="0"/>
          <a:ext cx="0" cy="0"/>
          <a:chOff x="0" y="0"/>
          <a:chExt cx="0" cy="0"/>
        </a:xfrm>
      </p:grpSpPr>
      <p:sp>
        <p:nvSpPr>
          <p:cNvPr id="61" name="Google Shape;61;p15"/>
          <p:cNvSpPr txBox="1">
            <a:spLocks noGrp="1"/>
          </p:cNvSpPr>
          <p:nvPr>
            <p:ph type="title"/>
          </p:nvPr>
        </p:nvSpPr>
        <p:spPr>
          <a:xfrm>
            <a:off x="586595" y="365125"/>
            <a:ext cx="10972800" cy="109728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2" name="Google Shape;62;p15"/>
          <p:cNvSpPr txBox="1">
            <a:spLocks noGrp="1"/>
          </p:cNvSpPr>
          <p:nvPr>
            <p:ph type="body" idx="1"/>
          </p:nvPr>
        </p:nvSpPr>
        <p:spPr>
          <a:xfrm>
            <a:off x="586596" y="1665369"/>
            <a:ext cx="10972800" cy="3976306"/>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3"/>
        <p:cNvGrpSpPr/>
        <p:nvPr/>
      </p:nvGrpSpPr>
      <p:grpSpPr>
        <a:xfrm>
          <a:off x="0" y="0"/>
          <a:ext cx="0" cy="0"/>
          <a:chOff x="0" y="0"/>
          <a:chExt cx="0" cy="0"/>
        </a:xfrm>
      </p:grpSpPr>
      <p:sp>
        <p:nvSpPr>
          <p:cNvPr id="64" name="Google Shape;64;p16"/>
          <p:cNvSpPr txBox="1">
            <a:spLocks noGrp="1"/>
          </p:cNvSpPr>
          <p:nvPr>
            <p:ph type="title"/>
          </p:nvPr>
        </p:nvSpPr>
        <p:spPr>
          <a:xfrm>
            <a:off x="609600" y="907481"/>
            <a:ext cx="109728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4000"/>
              <a:buFont typeface="Rockwell"/>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5" name="Google Shape;65;p16"/>
          <p:cNvSpPr txBox="1">
            <a:spLocks noGrp="1"/>
          </p:cNvSpPr>
          <p:nvPr>
            <p:ph type="body" idx="1"/>
          </p:nvPr>
        </p:nvSpPr>
        <p:spPr>
          <a:xfrm>
            <a:off x="609600" y="3760218"/>
            <a:ext cx="10972800" cy="174343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7F7F7F"/>
              </a:buClr>
              <a:buSzPts val="2800"/>
              <a:buNone/>
              <a:defRPr sz="2800">
                <a:solidFill>
                  <a:srgbClr val="7F7F7F"/>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66"/>
        <p:cNvGrpSpPr/>
        <p:nvPr/>
      </p:nvGrpSpPr>
      <p:grpSpPr>
        <a:xfrm>
          <a:off x="0" y="0"/>
          <a:ext cx="0" cy="0"/>
          <a:chOff x="0" y="0"/>
          <a:chExt cx="0" cy="0"/>
        </a:xfrm>
      </p:grpSpPr>
      <p:sp>
        <p:nvSpPr>
          <p:cNvPr id="67" name="Google Shape;67;p17"/>
          <p:cNvSpPr txBox="1">
            <a:spLocks noGrp="1"/>
          </p:cNvSpPr>
          <p:nvPr>
            <p:ph type="title"/>
          </p:nvPr>
        </p:nvSpPr>
        <p:spPr>
          <a:xfrm>
            <a:off x="609600" y="325756"/>
            <a:ext cx="10972800" cy="118872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8" name="Google Shape;68;p17"/>
          <p:cNvSpPr txBox="1">
            <a:spLocks noGrp="1"/>
          </p:cNvSpPr>
          <p:nvPr>
            <p:ph type="body" idx="1"/>
          </p:nvPr>
        </p:nvSpPr>
        <p:spPr>
          <a:xfrm>
            <a:off x="609600" y="1597819"/>
            <a:ext cx="530351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800"/>
              <a:buNone/>
              <a:defRPr sz="28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9" name="Google Shape;69;p17"/>
          <p:cNvSpPr txBox="1">
            <a:spLocks noGrp="1"/>
          </p:cNvSpPr>
          <p:nvPr>
            <p:ph type="body" idx="2"/>
          </p:nvPr>
        </p:nvSpPr>
        <p:spPr>
          <a:xfrm>
            <a:off x="609598" y="2505075"/>
            <a:ext cx="5303520" cy="3122760"/>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chemeClr val="dk1"/>
              </a:buClr>
              <a:buSzPts val="2400"/>
              <a:buChar char="•"/>
              <a:defRPr sz="2400"/>
            </a:lvl1pPr>
            <a:lvl2pPr marL="914400" lvl="1" indent="-355600" algn="l">
              <a:lnSpc>
                <a:spcPct val="90000"/>
              </a:lnSpc>
              <a:spcBef>
                <a:spcPts val="500"/>
              </a:spcBef>
              <a:spcAft>
                <a:spcPts val="0"/>
              </a:spcAft>
              <a:buClr>
                <a:schemeClr val="dk1"/>
              </a:buClr>
              <a:buSzPts val="2000"/>
              <a:buChar char="•"/>
              <a:defRPr sz="2000"/>
            </a:lvl2pPr>
            <a:lvl3pPr marL="1371600" lvl="2" indent="-342900" algn="l">
              <a:lnSpc>
                <a:spcPct val="90000"/>
              </a:lnSpc>
              <a:spcBef>
                <a:spcPts val="500"/>
              </a:spcBef>
              <a:spcAft>
                <a:spcPts val="0"/>
              </a:spcAft>
              <a:buClr>
                <a:schemeClr val="dk1"/>
              </a:buClr>
              <a:buSzPts val="1800"/>
              <a:buChar char="•"/>
              <a:defRPr sz="1800"/>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0" name="Google Shape;70;p17"/>
          <p:cNvSpPr txBox="1">
            <a:spLocks noGrp="1"/>
          </p:cNvSpPr>
          <p:nvPr>
            <p:ph type="body" idx="3"/>
          </p:nvPr>
        </p:nvSpPr>
        <p:spPr>
          <a:xfrm>
            <a:off x="6278880" y="1597819"/>
            <a:ext cx="5303520"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800"/>
              <a:buNone/>
              <a:defRPr sz="28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71" name="Google Shape;71;p17"/>
          <p:cNvSpPr txBox="1">
            <a:spLocks noGrp="1"/>
          </p:cNvSpPr>
          <p:nvPr>
            <p:ph type="body" idx="4"/>
          </p:nvPr>
        </p:nvSpPr>
        <p:spPr>
          <a:xfrm>
            <a:off x="6278880" y="2494648"/>
            <a:ext cx="5303520" cy="3127974"/>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chemeClr val="dk1"/>
              </a:buClr>
              <a:buSzPts val="2400"/>
              <a:buChar char="•"/>
              <a:defRPr sz="2400"/>
            </a:lvl1pPr>
            <a:lvl2pPr marL="914400" lvl="1" indent="-355600" algn="l">
              <a:lnSpc>
                <a:spcPct val="90000"/>
              </a:lnSpc>
              <a:spcBef>
                <a:spcPts val="500"/>
              </a:spcBef>
              <a:spcAft>
                <a:spcPts val="0"/>
              </a:spcAft>
              <a:buClr>
                <a:schemeClr val="dk1"/>
              </a:buClr>
              <a:buSzPts val="2000"/>
              <a:buChar char="•"/>
              <a:defRPr sz="2000"/>
            </a:lvl2pPr>
            <a:lvl3pPr marL="1371600" lvl="2" indent="-342900" algn="l">
              <a:lnSpc>
                <a:spcPct val="90000"/>
              </a:lnSpc>
              <a:spcBef>
                <a:spcPts val="500"/>
              </a:spcBef>
              <a:spcAft>
                <a:spcPts val="0"/>
              </a:spcAft>
              <a:buClr>
                <a:schemeClr val="dk1"/>
              </a:buClr>
              <a:buSzPts val="1800"/>
              <a:buChar char="•"/>
              <a:defRPr sz="1800"/>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72"/>
        <p:cNvGrpSpPr/>
        <p:nvPr/>
      </p:nvGrpSpPr>
      <p:grpSpPr>
        <a:xfrm>
          <a:off x="0" y="0"/>
          <a:ext cx="0" cy="0"/>
          <a:chOff x="0" y="0"/>
          <a:chExt cx="0" cy="0"/>
        </a:xfrm>
      </p:grpSpPr>
      <p:sp>
        <p:nvSpPr>
          <p:cNvPr id="73" name="Google Shape;73;p18"/>
          <p:cNvSpPr txBox="1">
            <a:spLocks noGrp="1"/>
          </p:cNvSpPr>
          <p:nvPr>
            <p:ph type="title"/>
          </p:nvPr>
        </p:nvSpPr>
        <p:spPr>
          <a:xfrm>
            <a:off x="520610" y="457200"/>
            <a:ext cx="4114800"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600"/>
              <a:buFont typeface="Rockwell"/>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8"/>
          <p:cNvSpPr txBox="1">
            <a:spLocks noGrp="1"/>
          </p:cNvSpPr>
          <p:nvPr>
            <p:ph type="body" idx="1"/>
          </p:nvPr>
        </p:nvSpPr>
        <p:spPr>
          <a:xfrm>
            <a:off x="5167223" y="457200"/>
            <a:ext cx="6504166" cy="5149970"/>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sz="2800"/>
            </a:lvl1pPr>
            <a:lvl2pPr marL="914400" lvl="1" indent="-381000" algn="l">
              <a:lnSpc>
                <a:spcPct val="90000"/>
              </a:lnSpc>
              <a:spcBef>
                <a:spcPts val="500"/>
              </a:spcBef>
              <a:spcAft>
                <a:spcPts val="0"/>
              </a:spcAft>
              <a:buClr>
                <a:schemeClr val="dk1"/>
              </a:buClr>
              <a:buSzPts val="2400"/>
              <a:buChar char="•"/>
              <a:defRPr sz="2400"/>
            </a:lvl2pPr>
            <a:lvl3pPr marL="1371600" lvl="2" indent="-355600" algn="l">
              <a:lnSpc>
                <a:spcPct val="90000"/>
              </a:lnSpc>
              <a:spcBef>
                <a:spcPts val="500"/>
              </a:spcBef>
              <a:spcAft>
                <a:spcPts val="0"/>
              </a:spcAft>
              <a:buClr>
                <a:schemeClr val="dk1"/>
              </a:buClr>
              <a:buSzPts val="2000"/>
              <a:buChar char="•"/>
              <a:defRPr sz="20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75" name="Google Shape;75;p18"/>
          <p:cNvSpPr txBox="1">
            <a:spLocks noGrp="1"/>
          </p:cNvSpPr>
          <p:nvPr>
            <p:ph type="body" idx="2"/>
          </p:nvPr>
        </p:nvSpPr>
        <p:spPr>
          <a:xfrm>
            <a:off x="520611" y="2057400"/>
            <a:ext cx="4114799" cy="354977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000"/>
              <a:buNone/>
              <a:defRPr sz="20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Picture with Caption">
  <p:cSld name="Picture with Caption">
    <p:spTree>
      <p:nvGrpSpPr>
        <p:cNvPr id="1" name="Shape 76"/>
        <p:cNvGrpSpPr/>
        <p:nvPr/>
      </p:nvGrpSpPr>
      <p:grpSpPr>
        <a:xfrm>
          <a:off x="0" y="0"/>
          <a:ext cx="0" cy="0"/>
          <a:chOff x="0" y="0"/>
          <a:chExt cx="0" cy="0"/>
        </a:xfrm>
      </p:grpSpPr>
      <p:sp>
        <p:nvSpPr>
          <p:cNvPr id="77" name="Google Shape;77;p19"/>
          <p:cNvSpPr txBox="1">
            <a:spLocks noGrp="1"/>
          </p:cNvSpPr>
          <p:nvPr>
            <p:ph type="title"/>
          </p:nvPr>
        </p:nvSpPr>
        <p:spPr>
          <a:xfrm>
            <a:off x="480383" y="457200"/>
            <a:ext cx="4114800"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600"/>
              <a:buFont typeface="Rockwell"/>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8" name="Google Shape;78;p19"/>
          <p:cNvSpPr txBox="1">
            <a:spLocks noGrp="1"/>
          </p:cNvSpPr>
          <p:nvPr>
            <p:ph type="body" idx="1"/>
          </p:nvPr>
        </p:nvSpPr>
        <p:spPr>
          <a:xfrm>
            <a:off x="480383" y="2057400"/>
            <a:ext cx="4114800" cy="354977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000"/>
              <a:buNone/>
              <a:defRPr sz="20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9" name="Google Shape;79;p19"/>
          <p:cNvSpPr>
            <a:spLocks noGrp="1"/>
          </p:cNvSpPr>
          <p:nvPr>
            <p:ph type="pic" idx="2"/>
          </p:nvPr>
        </p:nvSpPr>
        <p:spPr>
          <a:xfrm>
            <a:off x="5131429" y="457200"/>
            <a:ext cx="6539960" cy="5149970"/>
          </a:xfrm>
          <a:prstGeom prst="rect">
            <a:avLst/>
          </a:prstGeom>
          <a:noFill/>
          <a:ln>
            <a:noFill/>
          </a:ln>
        </p:spPr>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0"/>
        <p:cNvGrpSpPr/>
        <p:nvPr/>
      </p:nvGrpSpPr>
      <p:grpSpPr>
        <a:xfrm>
          <a:off x="0" y="0"/>
          <a:ext cx="0" cy="0"/>
          <a:chOff x="0" y="0"/>
          <a:chExt cx="0" cy="0"/>
        </a:xfrm>
      </p:grpSpPr>
      <p:sp>
        <p:nvSpPr>
          <p:cNvPr id="81" name="Google Shape;81;p20"/>
          <p:cNvSpPr txBox="1">
            <a:spLocks noGrp="1"/>
          </p:cNvSpPr>
          <p:nvPr>
            <p:ph type="title"/>
          </p:nvPr>
        </p:nvSpPr>
        <p:spPr>
          <a:xfrm>
            <a:off x="603850" y="313366"/>
            <a:ext cx="10972800" cy="118872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20"/>
          <p:cNvSpPr txBox="1">
            <a:spLocks noGrp="1"/>
          </p:cNvSpPr>
          <p:nvPr>
            <p:ph type="body" idx="1"/>
          </p:nvPr>
        </p:nvSpPr>
        <p:spPr>
          <a:xfrm rot="5400000">
            <a:off x="4136641" y="-1868936"/>
            <a:ext cx="3907218" cy="109728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3"/>
        <p:cNvGrpSpPr/>
        <p:nvPr/>
      </p:nvGrpSpPr>
      <p:grpSpPr>
        <a:xfrm>
          <a:off x="0" y="0"/>
          <a:ext cx="0" cy="0"/>
          <a:chOff x="0" y="0"/>
          <a:chExt cx="0" cy="0"/>
        </a:xfrm>
      </p:grpSpPr>
      <p:sp>
        <p:nvSpPr>
          <p:cNvPr id="84" name="Google Shape;84;p21"/>
          <p:cNvSpPr txBox="1">
            <a:spLocks noGrp="1"/>
          </p:cNvSpPr>
          <p:nvPr>
            <p:ph type="title"/>
          </p:nvPr>
        </p:nvSpPr>
        <p:spPr>
          <a:xfrm rot="5400000">
            <a:off x="7784951" y="1650131"/>
            <a:ext cx="5198913"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5" name="Google Shape;85;p21"/>
          <p:cNvSpPr txBox="1">
            <a:spLocks noGrp="1"/>
          </p:cNvSpPr>
          <p:nvPr>
            <p:ph type="body" idx="1"/>
          </p:nvPr>
        </p:nvSpPr>
        <p:spPr>
          <a:xfrm rot="5400000">
            <a:off x="1760836" y="-902569"/>
            <a:ext cx="5198913"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520610" y="457200"/>
            <a:ext cx="4114800"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600"/>
              <a:buFont typeface="Rockwell"/>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
          <p:cNvSpPr txBox="1">
            <a:spLocks noGrp="1"/>
          </p:cNvSpPr>
          <p:nvPr>
            <p:ph type="body" idx="1"/>
          </p:nvPr>
        </p:nvSpPr>
        <p:spPr>
          <a:xfrm>
            <a:off x="5167223" y="457200"/>
            <a:ext cx="6504166" cy="5149970"/>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sz="2800"/>
            </a:lvl1pPr>
            <a:lvl2pPr marL="914400" lvl="1" indent="-381000" algn="l">
              <a:lnSpc>
                <a:spcPct val="90000"/>
              </a:lnSpc>
              <a:spcBef>
                <a:spcPts val="500"/>
              </a:spcBef>
              <a:spcAft>
                <a:spcPts val="0"/>
              </a:spcAft>
              <a:buClr>
                <a:schemeClr val="dk1"/>
              </a:buClr>
              <a:buSzPts val="2400"/>
              <a:buChar char="•"/>
              <a:defRPr sz="2400"/>
            </a:lvl2pPr>
            <a:lvl3pPr marL="1371600" lvl="2" indent="-355600" algn="l">
              <a:lnSpc>
                <a:spcPct val="90000"/>
              </a:lnSpc>
              <a:spcBef>
                <a:spcPts val="500"/>
              </a:spcBef>
              <a:spcAft>
                <a:spcPts val="0"/>
              </a:spcAft>
              <a:buClr>
                <a:schemeClr val="dk1"/>
              </a:buClr>
              <a:buSzPts val="2000"/>
              <a:buChar char="•"/>
              <a:defRPr sz="20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20" name="Google Shape;20;p3"/>
          <p:cNvSpPr txBox="1">
            <a:spLocks noGrp="1"/>
          </p:cNvSpPr>
          <p:nvPr>
            <p:ph type="body" idx="2"/>
          </p:nvPr>
        </p:nvSpPr>
        <p:spPr>
          <a:xfrm>
            <a:off x="520611" y="2057400"/>
            <a:ext cx="4114799" cy="354977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000"/>
              <a:buNone/>
              <a:defRPr sz="20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2"/>
        <p:cNvGrpSpPr/>
        <p:nvPr/>
      </p:nvGrpSpPr>
      <p:grpSpPr>
        <a:xfrm>
          <a:off x="0" y="0"/>
          <a:ext cx="0" cy="0"/>
          <a:chOff x="0" y="0"/>
          <a:chExt cx="0" cy="0"/>
        </a:xfrm>
      </p:grpSpPr>
      <p:sp>
        <p:nvSpPr>
          <p:cNvPr id="93" name="Google Shape;93;p23"/>
          <p:cNvSpPr txBox="1">
            <a:spLocks noGrp="1"/>
          </p:cNvSpPr>
          <p:nvPr>
            <p:ph type="dt" idx="10"/>
          </p:nvPr>
        </p:nvSpPr>
        <p:spPr>
          <a:xfrm>
            <a:off x="304800" y="4237567"/>
            <a:ext cx="1422400" cy="243417"/>
          </a:xfrm>
          <a:prstGeom prst="rect">
            <a:avLst/>
          </a:prstGeom>
          <a:noFill/>
          <a:ln>
            <a:noFill/>
          </a:ln>
        </p:spPr>
        <p:txBody>
          <a:bodyPr spcFirstLastPara="1" wrap="square" lIns="60950" tIns="30475" rIns="60950" bIns="30475" anchor="ctr" anchorCtr="0">
            <a:noAutofit/>
          </a:bodyPr>
          <a:lstStyle>
            <a:lvl1pPr lvl="0" algn="l">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94" name="Google Shape;94;p23"/>
          <p:cNvSpPr txBox="1">
            <a:spLocks noGrp="1"/>
          </p:cNvSpPr>
          <p:nvPr>
            <p:ph type="ftr" idx="11"/>
          </p:nvPr>
        </p:nvSpPr>
        <p:spPr>
          <a:xfrm>
            <a:off x="2082800" y="4237567"/>
            <a:ext cx="1930400" cy="243417"/>
          </a:xfrm>
          <a:prstGeom prst="rect">
            <a:avLst/>
          </a:prstGeom>
          <a:noFill/>
          <a:ln>
            <a:noFill/>
          </a:ln>
        </p:spPr>
        <p:txBody>
          <a:bodyPr spcFirstLastPara="1" wrap="square" lIns="60950" tIns="30475" rIns="60950" bIns="30475" anchor="ctr" anchorCtr="0">
            <a:noAutofit/>
          </a:bodyPr>
          <a:lstStyle>
            <a:lvl1pPr lvl="0" algn="ctr">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95" name="Google Shape;95;p23"/>
          <p:cNvSpPr txBox="1">
            <a:spLocks noGrp="1"/>
          </p:cNvSpPr>
          <p:nvPr>
            <p:ph type="sldNum" idx="12"/>
          </p:nvPr>
        </p:nvSpPr>
        <p:spPr>
          <a:xfrm>
            <a:off x="4368800" y="4237567"/>
            <a:ext cx="1422400" cy="243417"/>
          </a:xfrm>
          <a:prstGeom prst="rect">
            <a:avLst/>
          </a:prstGeom>
          <a:noFill/>
          <a:ln>
            <a:noFill/>
          </a:ln>
        </p:spPr>
        <p:txBody>
          <a:bodyPr spcFirstLastPara="1" wrap="square" lIns="60950" tIns="30475" rIns="60950" bIns="304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6"/>
        <p:cNvGrpSpPr/>
        <p:nvPr/>
      </p:nvGrpSpPr>
      <p:grpSpPr>
        <a:xfrm>
          <a:off x="0" y="0"/>
          <a:ext cx="0" cy="0"/>
          <a:chOff x="0" y="0"/>
          <a:chExt cx="0" cy="0"/>
        </a:xfrm>
      </p:grpSpPr>
      <p:sp>
        <p:nvSpPr>
          <p:cNvPr id="97" name="Google Shape;97;p24"/>
          <p:cNvSpPr txBox="1">
            <a:spLocks noGrp="1"/>
          </p:cNvSpPr>
          <p:nvPr>
            <p:ph type="ctrTitle"/>
          </p:nvPr>
        </p:nvSpPr>
        <p:spPr>
          <a:xfrm>
            <a:off x="457200" y="1420283"/>
            <a:ext cx="5181600" cy="980017"/>
          </a:xfrm>
          <a:prstGeom prst="rect">
            <a:avLst/>
          </a:prstGeom>
          <a:noFill/>
          <a:ln>
            <a:noFill/>
          </a:ln>
        </p:spPr>
        <p:txBody>
          <a:bodyPr spcFirstLastPara="1" wrap="square" lIns="60950" tIns="30475" rIns="60950" bIns="30475" anchor="ctr" anchorCtr="0">
            <a:normAutofit/>
          </a:bodyPr>
          <a:lstStyle>
            <a:lvl1pPr lvl="0" algn="ctr">
              <a:spcBef>
                <a:spcPts val="0"/>
              </a:spcBef>
              <a:spcAft>
                <a:spcPts val="0"/>
              </a:spcAft>
              <a:buClr>
                <a:schemeClr val="dk1"/>
              </a:buClr>
              <a:buSzPts val="1200"/>
              <a:buNone/>
              <a:defRPr/>
            </a:lvl1pPr>
            <a:lvl2pPr lvl="1">
              <a:spcBef>
                <a:spcPts val="0"/>
              </a:spcBef>
              <a:spcAft>
                <a:spcPts val="0"/>
              </a:spcAft>
              <a:buSzPts val="900"/>
              <a:buNone/>
              <a:defRPr/>
            </a:lvl2pPr>
            <a:lvl3pPr lvl="2">
              <a:spcBef>
                <a:spcPts val="0"/>
              </a:spcBef>
              <a:spcAft>
                <a:spcPts val="0"/>
              </a:spcAft>
              <a:buSzPts val="900"/>
              <a:buNone/>
              <a:defRPr/>
            </a:lvl3pPr>
            <a:lvl4pPr lvl="3">
              <a:spcBef>
                <a:spcPts val="0"/>
              </a:spcBef>
              <a:spcAft>
                <a:spcPts val="0"/>
              </a:spcAft>
              <a:buSzPts val="900"/>
              <a:buNone/>
              <a:defRPr/>
            </a:lvl4pPr>
            <a:lvl5pPr lvl="4">
              <a:spcBef>
                <a:spcPts val="0"/>
              </a:spcBef>
              <a:spcAft>
                <a:spcPts val="0"/>
              </a:spcAft>
              <a:buSzPts val="900"/>
              <a:buNone/>
              <a:defRPr/>
            </a:lvl5pPr>
            <a:lvl6pPr lvl="5">
              <a:spcBef>
                <a:spcPts val="0"/>
              </a:spcBef>
              <a:spcAft>
                <a:spcPts val="0"/>
              </a:spcAft>
              <a:buSzPts val="900"/>
              <a:buNone/>
              <a:defRPr/>
            </a:lvl6pPr>
            <a:lvl7pPr lvl="6">
              <a:spcBef>
                <a:spcPts val="0"/>
              </a:spcBef>
              <a:spcAft>
                <a:spcPts val="0"/>
              </a:spcAft>
              <a:buSzPts val="900"/>
              <a:buNone/>
              <a:defRPr/>
            </a:lvl7pPr>
            <a:lvl8pPr lvl="7">
              <a:spcBef>
                <a:spcPts val="0"/>
              </a:spcBef>
              <a:spcAft>
                <a:spcPts val="0"/>
              </a:spcAft>
              <a:buSzPts val="900"/>
              <a:buNone/>
              <a:defRPr/>
            </a:lvl8pPr>
            <a:lvl9pPr lvl="8">
              <a:spcBef>
                <a:spcPts val="0"/>
              </a:spcBef>
              <a:spcAft>
                <a:spcPts val="0"/>
              </a:spcAft>
              <a:buSzPts val="900"/>
              <a:buNone/>
              <a:defRPr/>
            </a:lvl9pPr>
          </a:lstStyle>
          <a:p>
            <a:endParaRPr/>
          </a:p>
        </p:txBody>
      </p:sp>
      <p:sp>
        <p:nvSpPr>
          <p:cNvPr id="98" name="Google Shape;98;p24"/>
          <p:cNvSpPr txBox="1">
            <a:spLocks noGrp="1"/>
          </p:cNvSpPr>
          <p:nvPr>
            <p:ph type="subTitle" idx="1"/>
          </p:nvPr>
        </p:nvSpPr>
        <p:spPr>
          <a:xfrm>
            <a:off x="914400" y="2590800"/>
            <a:ext cx="4267200" cy="1168400"/>
          </a:xfrm>
          <a:prstGeom prst="rect">
            <a:avLst/>
          </a:prstGeom>
          <a:noFill/>
          <a:ln>
            <a:noFill/>
          </a:ln>
        </p:spPr>
        <p:txBody>
          <a:bodyPr spcFirstLastPara="1" wrap="square" lIns="60950" tIns="30475" rIns="60950" bIns="30475" anchor="t" anchorCtr="0">
            <a:normAutofit/>
          </a:bodyPr>
          <a:lstStyle>
            <a:lvl1pPr lvl="0" algn="ctr">
              <a:spcBef>
                <a:spcPts val="400"/>
              </a:spcBef>
              <a:spcAft>
                <a:spcPts val="0"/>
              </a:spcAft>
              <a:buClr>
                <a:srgbClr val="888888"/>
              </a:buClr>
              <a:buSzPts val="2100"/>
              <a:buNone/>
              <a:defRPr>
                <a:solidFill>
                  <a:srgbClr val="888888"/>
                </a:solidFill>
              </a:defRPr>
            </a:lvl1pPr>
            <a:lvl2pPr lvl="1" algn="ctr">
              <a:spcBef>
                <a:spcPts val="400"/>
              </a:spcBef>
              <a:spcAft>
                <a:spcPts val="0"/>
              </a:spcAft>
              <a:buClr>
                <a:srgbClr val="888888"/>
              </a:buClr>
              <a:buSzPts val="1900"/>
              <a:buNone/>
              <a:defRPr>
                <a:solidFill>
                  <a:srgbClr val="888888"/>
                </a:solidFill>
              </a:defRPr>
            </a:lvl2pPr>
            <a:lvl3pPr lvl="2" algn="ctr">
              <a:spcBef>
                <a:spcPts val="300"/>
              </a:spcBef>
              <a:spcAft>
                <a:spcPts val="0"/>
              </a:spcAft>
              <a:buClr>
                <a:srgbClr val="888888"/>
              </a:buClr>
              <a:buSzPts val="1600"/>
              <a:buNone/>
              <a:defRPr>
                <a:solidFill>
                  <a:srgbClr val="888888"/>
                </a:solidFill>
              </a:defRPr>
            </a:lvl3pPr>
            <a:lvl4pPr lvl="3" algn="ctr">
              <a:spcBef>
                <a:spcPts val="300"/>
              </a:spcBef>
              <a:spcAft>
                <a:spcPts val="0"/>
              </a:spcAft>
              <a:buClr>
                <a:srgbClr val="888888"/>
              </a:buClr>
              <a:buSzPts val="1300"/>
              <a:buNone/>
              <a:defRPr>
                <a:solidFill>
                  <a:srgbClr val="888888"/>
                </a:solidFill>
              </a:defRPr>
            </a:lvl4pPr>
            <a:lvl5pPr lvl="4" algn="ctr">
              <a:spcBef>
                <a:spcPts val="300"/>
              </a:spcBef>
              <a:spcAft>
                <a:spcPts val="0"/>
              </a:spcAft>
              <a:buClr>
                <a:srgbClr val="888888"/>
              </a:buClr>
              <a:buSzPts val="1300"/>
              <a:buNone/>
              <a:defRPr>
                <a:solidFill>
                  <a:srgbClr val="888888"/>
                </a:solidFill>
              </a:defRPr>
            </a:lvl5pPr>
            <a:lvl6pPr lvl="5" algn="ctr">
              <a:spcBef>
                <a:spcPts val="300"/>
              </a:spcBef>
              <a:spcAft>
                <a:spcPts val="0"/>
              </a:spcAft>
              <a:buClr>
                <a:srgbClr val="888888"/>
              </a:buClr>
              <a:buSzPts val="1300"/>
              <a:buNone/>
              <a:defRPr>
                <a:solidFill>
                  <a:srgbClr val="888888"/>
                </a:solidFill>
              </a:defRPr>
            </a:lvl6pPr>
            <a:lvl7pPr lvl="6" algn="ctr">
              <a:spcBef>
                <a:spcPts val="300"/>
              </a:spcBef>
              <a:spcAft>
                <a:spcPts val="0"/>
              </a:spcAft>
              <a:buClr>
                <a:srgbClr val="888888"/>
              </a:buClr>
              <a:buSzPts val="1300"/>
              <a:buNone/>
              <a:defRPr>
                <a:solidFill>
                  <a:srgbClr val="888888"/>
                </a:solidFill>
              </a:defRPr>
            </a:lvl7pPr>
            <a:lvl8pPr lvl="7" algn="ctr">
              <a:spcBef>
                <a:spcPts val="300"/>
              </a:spcBef>
              <a:spcAft>
                <a:spcPts val="0"/>
              </a:spcAft>
              <a:buClr>
                <a:srgbClr val="888888"/>
              </a:buClr>
              <a:buSzPts val="1300"/>
              <a:buNone/>
              <a:defRPr>
                <a:solidFill>
                  <a:srgbClr val="888888"/>
                </a:solidFill>
              </a:defRPr>
            </a:lvl8pPr>
            <a:lvl9pPr lvl="8" algn="ctr">
              <a:spcBef>
                <a:spcPts val="300"/>
              </a:spcBef>
              <a:spcAft>
                <a:spcPts val="0"/>
              </a:spcAft>
              <a:buClr>
                <a:srgbClr val="888888"/>
              </a:buClr>
              <a:buSzPts val="1300"/>
              <a:buNone/>
              <a:defRPr>
                <a:solidFill>
                  <a:srgbClr val="888888"/>
                </a:solidFill>
              </a:defRPr>
            </a:lvl9pPr>
          </a:lstStyle>
          <a:p>
            <a:endParaRPr/>
          </a:p>
        </p:txBody>
      </p:sp>
      <p:sp>
        <p:nvSpPr>
          <p:cNvPr id="99" name="Google Shape;99;p24"/>
          <p:cNvSpPr txBox="1">
            <a:spLocks noGrp="1"/>
          </p:cNvSpPr>
          <p:nvPr>
            <p:ph type="dt" idx="10"/>
          </p:nvPr>
        </p:nvSpPr>
        <p:spPr>
          <a:xfrm>
            <a:off x="304800" y="4237567"/>
            <a:ext cx="1422400" cy="243417"/>
          </a:xfrm>
          <a:prstGeom prst="rect">
            <a:avLst/>
          </a:prstGeom>
          <a:noFill/>
          <a:ln>
            <a:noFill/>
          </a:ln>
        </p:spPr>
        <p:txBody>
          <a:bodyPr spcFirstLastPara="1" wrap="square" lIns="60950" tIns="30475" rIns="60950" bIns="30475" anchor="ctr" anchorCtr="0">
            <a:noAutofit/>
          </a:bodyPr>
          <a:lstStyle>
            <a:lvl1pPr lvl="0" algn="l">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00" name="Google Shape;100;p24"/>
          <p:cNvSpPr txBox="1">
            <a:spLocks noGrp="1"/>
          </p:cNvSpPr>
          <p:nvPr>
            <p:ph type="ftr" idx="11"/>
          </p:nvPr>
        </p:nvSpPr>
        <p:spPr>
          <a:xfrm>
            <a:off x="2082800" y="4237567"/>
            <a:ext cx="1930400" cy="243417"/>
          </a:xfrm>
          <a:prstGeom prst="rect">
            <a:avLst/>
          </a:prstGeom>
          <a:noFill/>
          <a:ln>
            <a:noFill/>
          </a:ln>
        </p:spPr>
        <p:txBody>
          <a:bodyPr spcFirstLastPara="1" wrap="square" lIns="60950" tIns="30475" rIns="60950" bIns="30475" anchor="ctr" anchorCtr="0">
            <a:noAutofit/>
          </a:bodyPr>
          <a:lstStyle>
            <a:lvl1pPr lvl="0" algn="ctr">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01" name="Google Shape;101;p24"/>
          <p:cNvSpPr txBox="1">
            <a:spLocks noGrp="1"/>
          </p:cNvSpPr>
          <p:nvPr>
            <p:ph type="sldNum" idx="12"/>
          </p:nvPr>
        </p:nvSpPr>
        <p:spPr>
          <a:xfrm>
            <a:off x="4368800" y="4237567"/>
            <a:ext cx="1422400" cy="243417"/>
          </a:xfrm>
          <a:prstGeom prst="rect">
            <a:avLst/>
          </a:prstGeom>
          <a:noFill/>
          <a:ln>
            <a:noFill/>
          </a:ln>
        </p:spPr>
        <p:txBody>
          <a:bodyPr spcFirstLastPara="1" wrap="square" lIns="60950" tIns="30475" rIns="60950" bIns="304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02"/>
        <p:cNvGrpSpPr/>
        <p:nvPr/>
      </p:nvGrpSpPr>
      <p:grpSpPr>
        <a:xfrm>
          <a:off x="0" y="0"/>
          <a:ext cx="0" cy="0"/>
          <a:chOff x="0" y="0"/>
          <a:chExt cx="0" cy="0"/>
        </a:xfrm>
      </p:grpSpPr>
      <p:sp>
        <p:nvSpPr>
          <p:cNvPr id="103" name="Google Shape;103;p25"/>
          <p:cNvSpPr txBox="1">
            <a:spLocks noGrp="1"/>
          </p:cNvSpPr>
          <p:nvPr>
            <p:ph type="title"/>
          </p:nvPr>
        </p:nvSpPr>
        <p:spPr>
          <a:xfrm>
            <a:off x="304800" y="183092"/>
            <a:ext cx="5486400" cy="762000"/>
          </a:xfrm>
          <a:prstGeom prst="rect">
            <a:avLst/>
          </a:prstGeom>
          <a:noFill/>
          <a:ln>
            <a:noFill/>
          </a:ln>
        </p:spPr>
        <p:txBody>
          <a:bodyPr spcFirstLastPara="1" wrap="square" lIns="60950" tIns="30475" rIns="60950" bIns="30475" anchor="ctr" anchorCtr="0">
            <a:normAutofit/>
          </a:bodyPr>
          <a:lstStyle>
            <a:lvl1pPr lvl="0" algn="ctr">
              <a:spcBef>
                <a:spcPts val="0"/>
              </a:spcBef>
              <a:spcAft>
                <a:spcPts val="0"/>
              </a:spcAft>
              <a:buClr>
                <a:schemeClr val="dk1"/>
              </a:buClr>
              <a:buSzPts val="1200"/>
              <a:buNone/>
              <a:defRPr/>
            </a:lvl1pPr>
            <a:lvl2pPr lvl="1">
              <a:spcBef>
                <a:spcPts val="0"/>
              </a:spcBef>
              <a:spcAft>
                <a:spcPts val="0"/>
              </a:spcAft>
              <a:buSzPts val="900"/>
              <a:buNone/>
              <a:defRPr/>
            </a:lvl2pPr>
            <a:lvl3pPr lvl="2">
              <a:spcBef>
                <a:spcPts val="0"/>
              </a:spcBef>
              <a:spcAft>
                <a:spcPts val="0"/>
              </a:spcAft>
              <a:buSzPts val="900"/>
              <a:buNone/>
              <a:defRPr/>
            </a:lvl3pPr>
            <a:lvl4pPr lvl="3">
              <a:spcBef>
                <a:spcPts val="0"/>
              </a:spcBef>
              <a:spcAft>
                <a:spcPts val="0"/>
              </a:spcAft>
              <a:buSzPts val="900"/>
              <a:buNone/>
              <a:defRPr/>
            </a:lvl4pPr>
            <a:lvl5pPr lvl="4">
              <a:spcBef>
                <a:spcPts val="0"/>
              </a:spcBef>
              <a:spcAft>
                <a:spcPts val="0"/>
              </a:spcAft>
              <a:buSzPts val="900"/>
              <a:buNone/>
              <a:defRPr/>
            </a:lvl5pPr>
            <a:lvl6pPr lvl="5">
              <a:spcBef>
                <a:spcPts val="0"/>
              </a:spcBef>
              <a:spcAft>
                <a:spcPts val="0"/>
              </a:spcAft>
              <a:buSzPts val="900"/>
              <a:buNone/>
              <a:defRPr/>
            </a:lvl6pPr>
            <a:lvl7pPr lvl="6">
              <a:spcBef>
                <a:spcPts val="0"/>
              </a:spcBef>
              <a:spcAft>
                <a:spcPts val="0"/>
              </a:spcAft>
              <a:buSzPts val="900"/>
              <a:buNone/>
              <a:defRPr/>
            </a:lvl7pPr>
            <a:lvl8pPr lvl="7">
              <a:spcBef>
                <a:spcPts val="0"/>
              </a:spcBef>
              <a:spcAft>
                <a:spcPts val="0"/>
              </a:spcAft>
              <a:buSzPts val="900"/>
              <a:buNone/>
              <a:defRPr/>
            </a:lvl8pPr>
            <a:lvl9pPr lvl="8">
              <a:spcBef>
                <a:spcPts val="0"/>
              </a:spcBef>
              <a:spcAft>
                <a:spcPts val="0"/>
              </a:spcAft>
              <a:buSzPts val="900"/>
              <a:buNone/>
              <a:defRPr/>
            </a:lvl9pPr>
          </a:lstStyle>
          <a:p>
            <a:endParaRPr/>
          </a:p>
        </p:txBody>
      </p:sp>
      <p:sp>
        <p:nvSpPr>
          <p:cNvPr id="104" name="Google Shape;104;p25"/>
          <p:cNvSpPr txBox="1">
            <a:spLocks noGrp="1"/>
          </p:cNvSpPr>
          <p:nvPr>
            <p:ph type="body" idx="1"/>
          </p:nvPr>
        </p:nvSpPr>
        <p:spPr>
          <a:xfrm>
            <a:off x="304800" y="1066800"/>
            <a:ext cx="5486400" cy="3017309"/>
          </a:xfrm>
          <a:prstGeom prst="rect">
            <a:avLst/>
          </a:prstGeom>
          <a:noFill/>
          <a:ln>
            <a:noFill/>
          </a:ln>
        </p:spPr>
        <p:txBody>
          <a:bodyPr spcFirstLastPara="1" wrap="square" lIns="60950" tIns="30475" rIns="60950" bIns="30475" anchor="t" anchorCtr="0">
            <a:normAutofit/>
          </a:bodyPr>
          <a:lstStyle>
            <a:lvl1pPr marL="457200" lvl="0" indent="-304800" algn="l">
              <a:spcBef>
                <a:spcPts val="200"/>
              </a:spcBef>
              <a:spcAft>
                <a:spcPts val="0"/>
              </a:spcAft>
              <a:buClr>
                <a:schemeClr val="dk1"/>
              </a:buClr>
              <a:buSzPts val="1200"/>
              <a:buChar char="•"/>
              <a:defRPr/>
            </a:lvl1pPr>
            <a:lvl2pPr marL="914400" lvl="1" indent="-304800" algn="l">
              <a:spcBef>
                <a:spcPts val="200"/>
              </a:spcBef>
              <a:spcAft>
                <a:spcPts val="0"/>
              </a:spcAft>
              <a:buClr>
                <a:schemeClr val="dk1"/>
              </a:buClr>
              <a:buSzPts val="1200"/>
              <a:buChar char="–"/>
              <a:defRPr/>
            </a:lvl2pPr>
            <a:lvl3pPr marL="1371600" lvl="2" indent="-304800" algn="l">
              <a:spcBef>
                <a:spcPts val="200"/>
              </a:spcBef>
              <a:spcAft>
                <a:spcPts val="0"/>
              </a:spcAft>
              <a:buClr>
                <a:schemeClr val="dk1"/>
              </a:buClr>
              <a:buSzPts val="1200"/>
              <a:buChar char="•"/>
              <a:defRPr/>
            </a:lvl3pPr>
            <a:lvl4pPr marL="1828800" lvl="3" indent="-304800" algn="l">
              <a:spcBef>
                <a:spcPts val="200"/>
              </a:spcBef>
              <a:spcAft>
                <a:spcPts val="0"/>
              </a:spcAft>
              <a:buClr>
                <a:schemeClr val="dk1"/>
              </a:buClr>
              <a:buSzPts val="1200"/>
              <a:buChar char="–"/>
              <a:defRPr/>
            </a:lvl4pPr>
            <a:lvl5pPr marL="2286000" lvl="4" indent="-304800" algn="l">
              <a:spcBef>
                <a:spcPts val="200"/>
              </a:spcBef>
              <a:spcAft>
                <a:spcPts val="0"/>
              </a:spcAft>
              <a:buClr>
                <a:schemeClr val="dk1"/>
              </a:buClr>
              <a:buSzPts val="1200"/>
              <a:buChar char="»"/>
              <a:defRPr/>
            </a:lvl5pPr>
            <a:lvl6pPr marL="2743200" lvl="5" indent="-304800" algn="l">
              <a:spcBef>
                <a:spcPts val="200"/>
              </a:spcBef>
              <a:spcAft>
                <a:spcPts val="0"/>
              </a:spcAft>
              <a:buClr>
                <a:schemeClr val="dk1"/>
              </a:buClr>
              <a:buSzPts val="1200"/>
              <a:buChar char="•"/>
              <a:defRPr/>
            </a:lvl6pPr>
            <a:lvl7pPr marL="3200400" lvl="6" indent="-304800" algn="l">
              <a:spcBef>
                <a:spcPts val="200"/>
              </a:spcBef>
              <a:spcAft>
                <a:spcPts val="0"/>
              </a:spcAft>
              <a:buClr>
                <a:schemeClr val="dk1"/>
              </a:buClr>
              <a:buSzPts val="1200"/>
              <a:buChar char="•"/>
              <a:defRPr/>
            </a:lvl7pPr>
            <a:lvl8pPr marL="3657600" lvl="7" indent="-304800" algn="l">
              <a:spcBef>
                <a:spcPts val="200"/>
              </a:spcBef>
              <a:spcAft>
                <a:spcPts val="0"/>
              </a:spcAft>
              <a:buClr>
                <a:schemeClr val="dk1"/>
              </a:buClr>
              <a:buSzPts val="1200"/>
              <a:buChar char="•"/>
              <a:defRPr/>
            </a:lvl8pPr>
            <a:lvl9pPr marL="4114800" lvl="8" indent="-304800" algn="l">
              <a:spcBef>
                <a:spcPts val="200"/>
              </a:spcBef>
              <a:spcAft>
                <a:spcPts val="0"/>
              </a:spcAft>
              <a:buClr>
                <a:schemeClr val="dk1"/>
              </a:buClr>
              <a:buSzPts val="1200"/>
              <a:buChar char="•"/>
              <a:defRPr/>
            </a:lvl9pPr>
          </a:lstStyle>
          <a:p>
            <a:endParaRPr/>
          </a:p>
        </p:txBody>
      </p:sp>
      <p:sp>
        <p:nvSpPr>
          <p:cNvPr id="105" name="Google Shape;105;p25"/>
          <p:cNvSpPr txBox="1">
            <a:spLocks noGrp="1"/>
          </p:cNvSpPr>
          <p:nvPr>
            <p:ph type="dt" idx="10"/>
          </p:nvPr>
        </p:nvSpPr>
        <p:spPr>
          <a:xfrm>
            <a:off x="304800" y="4237567"/>
            <a:ext cx="1422400" cy="243417"/>
          </a:xfrm>
          <a:prstGeom prst="rect">
            <a:avLst/>
          </a:prstGeom>
          <a:noFill/>
          <a:ln>
            <a:noFill/>
          </a:ln>
        </p:spPr>
        <p:txBody>
          <a:bodyPr spcFirstLastPara="1" wrap="square" lIns="60950" tIns="30475" rIns="60950" bIns="30475" anchor="ctr" anchorCtr="0">
            <a:noAutofit/>
          </a:bodyPr>
          <a:lstStyle>
            <a:lvl1pPr lvl="0" algn="l">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06" name="Google Shape;106;p25"/>
          <p:cNvSpPr txBox="1">
            <a:spLocks noGrp="1"/>
          </p:cNvSpPr>
          <p:nvPr>
            <p:ph type="ftr" idx="11"/>
          </p:nvPr>
        </p:nvSpPr>
        <p:spPr>
          <a:xfrm>
            <a:off x="2082800" y="4237567"/>
            <a:ext cx="1930400" cy="243417"/>
          </a:xfrm>
          <a:prstGeom prst="rect">
            <a:avLst/>
          </a:prstGeom>
          <a:noFill/>
          <a:ln>
            <a:noFill/>
          </a:ln>
        </p:spPr>
        <p:txBody>
          <a:bodyPr spcFirstLastPara="1" wrap="square" lIns="60950" tIns="30475" rIns="60950" bIns="30475" anchor="ctr" anchorCtr="0">
            <a:noAutofit/>
          </a:bodyPr>
          <a:lstStyle>
            <a:lvl1pPr lvl="0" algn="ctr">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07" name="Google Shape;107;p25"/>
          <p:cNvSpPr txBox="1">
            <a:spLocks noGrp="1"/>
          </p:cNvSpPr>
          <p:nvPr>
            <p:ph type="sldNum" idx="12"/>
          </p:nvPr>
        </p:nvSpPr>
        <p:spPr>
          <a:xfrm>
            <a:off x="4368800" y="4237567"/>
            <a:ext cx="1422400" cy="243417"/>
          </a:xfrm>
          <a:prstGeom prst="rect">
            <a:avLst/>
          </a:prstGeom>
          <a:noFill/>
          <a:ln>
            <a:noFill/>
          </a:ln>
        </p:spPr>
        <p:txBody>
          <a:bodyPr spcFirstLastPara="1" wrap="square" lIns="60950" tIns="30475" rIns="60950" bIns="304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08"/>
        <p:cNvGrpSpPr/>
        <p:nvPr/>
      </p:nvGrpSpPr>
      <p:grpSpPr>
        <a:xfrm>
          <a:off x="0" y="0"/>
          <a:ext cx="0" cy="0"/>
          <a:chOff x="0" y="0"/>
          <a:chExt cx="0" cy="0"/>
        </a:xfrm>
      </p:grpSpPr>
      <p:sp>
        <p:nvSpPr>
          <p:cNvPr id="109" name="Google Shape;109;p26"/>
          <p:cNvSpPr txBox="1">
            <a:spLocks noGrp="1"/>
          </p:cNvSpPr>
          <p:nvPr>
            <p:ph type="title"/>
          </p:nvPr>
        </p:nvSpPr>
        <p:spPr>
          <a:xfrm>
            <a:off x="481542" y="2937933"/>
            <a:ext cx="5181600" cy="908050"/>
          </a:xfrm>
          <a:prstGeom prst="rect">
            <a:avLst/>
          </a:prstGeom>
          <a:noFill/>
          <a:ln>
            <a:noFill/>
          </a:ln>
        </p:spPr>
        <p:txBody>
          <a:bodyPr spcFirstLastPara="1" wrap="square" lIns="60950" tIns="30475" rIns="60950" bIns="30475" anchor="t" anchorCtr="0">
            <a:normAutofit/>
          </a:bodyPr>
          <a:lstStyle>
            <a:lvl1pPr lvl="0" algn="l">
              <a:spcBef>
                <a:spcPts val="0"/>
              </a:spcBef>
              <a:spcAft>
                <a:spcPts val="0"/>
              </a:spcAft>
              <a:buClr>
                <a:schemeClr val="dk1"/>
              </a:buClr>
              <a:buSzPts val="2700"/>
              <a:buFont typeface="Calibri"/>
              <a:buNone/>
              <a:defRPr sz="2700" b="1" cap="none"/>
            </a:lvl1pPr>
            <a:lvl2pPr lvl="1">
              <a:spcBef>
                <a:spcPts val="0"/>
              </a:spcBef>
              <a:spcAft>
                <a:spcPts val="0"/>
              </a:spcAft>
              <a:buSzPts val="900"/>
              <a:buNone/>
              <a:defRPr/>
            </a:lvl2pPr>
            <a:lvl3pPr lvl="2">
              <a:spcBef>
                <a:spcPts val="0"/>
              </a:spcBef>
              <a:spcAft>
                <a:spcPts val="0"/>
              </a:spcAft>
              <a:buSzPts val="900"/>
              <a:buNone/>
              <a:defRPr/>
            </a:lvl3pPr>
            <a:lvl4pPr lvl="3">
              <a:spcBef>
                <a:spcPts val="0"/>
              </a:spcBef>
              <a:spcAft>
                <a:spcPts val="0"/>
              </a:spcAft>
              <a:buSzPts val="900"/>
              <a:buNone/>
              <a:defRPr/>
            </a:lvl4pPr>
            <a:lvl5pPr lvl="4">
              <a:spcBef>
                <a:spcPts val="0"/>
              </a:spcBef>
              <a:spcAft>
                <a:spcPts val="0"/>
              </a:spcAft>
              <a:buSzPts val="900"/>
              <a:buNone/>
              <a:defRPr/>
            </a:lvl5pPr>
            <a:lvl6pPr lvl="5">
              <a:spcBef>
                <a:spcPts val="0"/>
              </a:spcBef>
              <a:spcAft>
                <a:spcPts val="0"/>
              </a:spcAft>
              <a:buSzPts val="900"/>
              <a:buNone/>
              <a:defRPr/>
            </a:lvl6pPr>
            <a:lvl7pPr lvl="6">
              <a:spcBef>
                <a:spcPts val="0"/>
              </a:spcBef>
              <a:spcAft>
                <a:spcPts val="0"/>
              </a:spcAft>
              <a:buSzPts val="900"/>
              <a:buNone/>
              <a:defRPr/>
            </a:lvl7pPr>
            <a:lvl8pPr lvl="7">
              <a:spcBef>
                <a:spcPts val="0"/>
              </a:spcBef>
              <a:spcAft>
                <a:spcPts val="0"/>
              </a:spcAft>
              <a:buSzPts val="900"/>
              <a:buNone/>
              <a:defRPr/>
            </a:lvl8pPr>
            <a:lvl9pPr lvl="8">
              <a:spcBef>
                <a:spcPts val="0"/>
              </a:spcBef>
              <a:spcAft>
                <a:spcPts val="0"/>
              </a:spcAft>
              <a:buSzPts val="900"/>
              <a:buNone/>
              <a:defRPr/>
            </a:lvl9pPr>
          </a:lstStyle>
          <a:p>
            <a:endParaRPr/>
          </a:p>
        </p:txBody>
      </p:sp>
      <p:sp>
        <p:nvSpPr>
          <p:cNvPr id="110" name="Google Shape;110;p26"/>
          <p:cNvSpPr txBox="1">
            <a:spLocks noGrp="1"/>
          </p:cNvSpPr>
          <p:nvPr>
            <p:ph type="body" idx="1"/>
          </p:nvPr>
        </p:nvSpPr>
        <p:spPr>
          <a:xfrm>
            <a:off x="481542" y="1937809"/>
            <a:ext cx="5181600" cy="1000125"/>
          </a:xfrm>
          <a:prstGeom prst="rect">
            <a:avLst/>
          </a:prstGeom>
          <a:noFill/>
          <a:ln>
            <a:noFill/>
          </a:ln>
        </p:spPr>
        <p:txBody>
          <a:bodyPr spcFirstLastPara="1" wrap="square" lIns="60950" tIns="30475" rIns="60950" bIns="30475" anchor="b" anchorCtr="0">
            <a:normAutofit/>
          </a:bodyPr>
          <a:lstStyle>
            <a:lvl1pPr marL="457200" lvl="0" indent="-228600" algn="l">
              <a:spcBef>
                <a:spcPts val="300"/>
              </a:spcBef>
              <a:spcAft>
                <a:spcPts val="0"/>
              </a:spcAft>
              <a:buClr>
                <a:srgbClr val="888888"/>
              </a:buClr>
              <a:buSzPts val="1300"/>
              <a:buNone/>
              <a:defRPr sz="1300">
                <a:solidFill>
                  <a:srgbClr val="888888"/>
                </a:solidFill>
              </a:defRPr>
            </a:lvl1pPr>
            <a:lvl2pPr marL="914400" lvl="1" indent="-228600" algn="l">
              <a:spcBef>
                <a:spcPts val="200"/>
              </a:spcBef>
              <a:spcAft>
                <a:spcPts val="0"/>
              </a:spcAft>
              <a:buClr>
                <a:srgbClr val="888888"/>
              </a:buClr>
              <a:buSzPts val="1200"/>
              <a:buNone/>
              <a:defRPr sz="1200">
                <a:solidFill>
                  <a:srgbClr val="888888"/>
                </a:solidFill>
              </a:defRPr>
            </a:lvl2pPr>
            <a:lvl3pPr marL="1371600" lvl="2" indent="-228600" algn="l">
              <a:spcBef>
                <a:spcPts val="200"/>
              </a:spcBef>
              <a:spcAft>
                <a:spcPts val="0"/>
              </a:spcAft>
              <a:buClr>
                <a:srgbClr val="888888"/>
              </a:buClr>
              <a:buSzPts val="1100"/>
              <a:buNone/>
              <a:defRPr sz="1100">
                <a:solidFill>
                  <a:srgbClr val="888888"/>
                </a:solidFill>
              </a:defRPr>
            </a:lvl3pPr>
            <a:lvl4pPr marL="1828800" lvl="3" indent="-228600" algn="l">
              <a:spcBef>
                <a:spcPts val="200"/>
              </a:spcBef>
              <a:spcAft>
                <a:spcPts val="0"/>
              </a:spcAft>
              <a:buClr>
                <a:srgbClr val="888888"/>
              </a:buClr>
              <a:buSzPts val="900"/>
              <a:buNone/>
              <a:defRPr sz="900">
                <a:solidFill>
                  <a:srgbClr val="888888"/>
                </a:solidFill>
              </a:defRPr>
            </a:lvl4pPr>
            <a:lvl5pPr marL="2286000" lvl="4" indent="-228600" algn="l">
              <a:spcBef>
                <a:spcPts val="200"/>
              </a:spcBef>
              <a:spcAft>
                <a:spcPts val="0"/>
              </a:spcAft>
              <a:buClr>
                <a:srgbClr val="888888"/>
              </a:buClr>
              <a:buSzPts val="900"/>
              <a:buNone/>
              <a:defRPr sz="900">
                <a:solidFill>
                  <a:srgbClr val="888888"/>
                </a:solidFill>
              </a:defRPr>
            </a:lvl5pPr>
            <a:lvl6pPr marL="2743200" lvl="5" indent="-228600" algn="l">
              <a:spcBef>
                <a:spcPts val="200"/>
              </a:spcBef>
              <a:spcAft>
                <a:spcPts val="0"/>
              </a:spcAft>
              <a:buClr>
                <a:srgbClr val="888888"/>
              </a:buClr>
              <a:buSzPts val="900"/>
              <a:buNone/>
              <a:defRPr sz="900">
                <a:solidFill>
                  <a:srgbClr val="888888"/>
                </a:solidFill>
              </a:defRPr>
            </a:lvl6pPr>
            <a:lvl7pPr marL="3200400" lvl="6" indent="-228600" algn="l">
              <a:spcBef>
                <a:spcPts val="200"/>
              </a:spcBef>
              <a:spcAft>
                <a:spcPts val="0"/>
              </a:spcAft>
              <a:buClr>
                <a:srgbClr val="888888"/>
              </a:buClr>
              <a:buSzPts val="900"/>
              <a:buNone/>
              <a:defRPr sz="900">
                <a:solidFill>
                  <a:srgbClr val="888888"/>
                </a:solidFill>
              </a:defRPr>
            </a:lvl7pPr>
            <a:lvl8pPr marL="3657600" lvl="7" indent="-228600" algn="l">
              <a:spcBef>
                <a:spcPts val="200"/>
              </a:spcBef>
              <a:spcAft>
                <a:spcPts val="0"/>
              </a:spcAft>
              <a:buClr>
                <a:srgbClr val="888888"/>
              </a:buClr>
              <a:buSzPts val="900"/>
              <a:buNone/>
              <a:defRPr sz="900">
                <a:solidFill>
                  <a:srgbClr val="888888"/>
                </a:solidFill>
              </a:defRPr>
            </a:lvl8pPr>
            <a:lvl9pPr marL="4114800" lvl="8" indent="-228600" algn="l">
              <a:spcBef>
                <a:spcPts val="200"/>
              </a:spcBef>
              <a:spcAft>
                <a:spcPts val="0"/>
              </a:spcAft>
              <a:buClr>
                <a:srgbClr val="888888"/>
              </a:buClr>
              <a:buSzPts val="900"/>
              <a:buNone/>
              <a:defRPr sz="900">
                <a:solidFill>
                  <a:srgbClr val="888888"/>
                </a:solidFill>
              </a:defRPr>
            </a:lvl9pPr>
          </a:lstStyle>
          <a:p>
            <a:endParaRPr/>
          </a:p>
        </p:txBody>
      </p:sp>
      <p:sp>
        <p:nvSpPr>
          <p:cNvPr id="111" name="Google Shape;111;p26"/>
          <p:cNvSpPr txBox="1">
            <a:spLocks noGrp="1"/>
          </p:cNvSpPr>
          <p:nvPr>
            <p:ph type="dt" idx="10"/>
          </p:nvPr>
        </p:nvSpPr>
        <p:spPr>
          <a:xfrm>
            <a:off x="304800" y="4237567"/>
            <a:ext cx="1422400" cy="243417"/>
          </a:xfrm>
          <a:prstGeom prst="rect">
            <a:avLst/>
          </a:prstGeom>
          <a:noFill/>
          <a:ln>
            <a:noFill/>
          </a:ln>
        </p:spPr>
        <p:txBody>
          <a:bodyPr spcFirstLastPara="1" wrap="square" lIns="60950" tIns="30475" rIns="60950" bIns="30475" anchor="ctr" anchorCtr="0">
            <a:noAutofit/>
          </a:bodyPr>
          <a:lstStyle>
            <a:lvl1pPr lvl="0" algn="l">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12" name="Google Shape;112;p26"/>
          <p:cNvSpPr txBox="1">
            <a:spLocks noGrp="1"/>
          </p:cNvSpPr>
          <p:nvPr>
            <p:ph type="ftr" idx="11"/>
          </p:nvPr>
        </p:nvSpPr>
        <p:spPr>
          <a:xfrm>
            <a:off x="2082800" y="4237567"/>
            <a:ext cx="1930400" cy="243417"/>
          </a:xfrm>
          <a:prstGeom prst="rect">
            <a:avLst/>
          </a:prstGeom>
          <a:noFill/>
          <a:ln>
            <a:noFill/>
          </a:ln>
        </p:spPr>
        <p:txBody>
          <a:bodyPr spcFirstLastPara="1" wrap="square" lIns="60950" tIns="30475" rIns="60950" bIns="30475" anchor="ctr" anchorCtr="0">
            <a:noAutofit/>
          </a:bodyPr>
          <a:lstStyle>
            <a:lvl1pPr lvl="0" algn="ctr">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13" name="Google Shape;113;p26"/>
          <p:cNvSpPr txBox="1">
            <a:spLocks noGrp="1"/>
          </p:cNvSpPr>
          <p:nvPr>
            <p:ph type="sldNum" idx="12"/>
          </p:nvPr>
        </p:nvSpPr>
        <p:spPr>
          <a:xfrm>
            <a:off x="4368800" y="4237567"/>
            <a:ext cx="1422400" cy="243417"/>
          </a:xfrm>
          <a:prstGeom prst="rect">
            <a:avLst/>
          </a:prstGeom>
          <a:noFill/>
          <a:ln>
            <a:noFill/>
          </a:ln>
        </p:spPr>
        <p:txBody>
          <a:bodyPr spcFirstLastPara="1" wrap="square" lIns="60950" tIns="30475" rIns="60950" bIns="304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14"/>
        <p:cNvGrpSpPr/>
        <p:nvPr/>
      </p:nvGrpSpPr>
      <p:grpSpPr>
        <a:xfrm>
          <a:off x="0" y="0"/>
          <a:ext cx="0" cy="0"/>
          <a:chOff x="0" y="0"/>
          <a:chExt cx="0" cy="0"/>
        </a:xfrm>
      </p:grpSpPr>
      <p:sp>
        <p:nvSpPr>
          <p:cNvPr id="115" name="Google Shape;115;p27"/>
          <p:cNvSpPr txBox="1">
            <a:spLocks noGrp="1"/>
          </p:cNvSpPr>
          <p:nvPr>
            <p:ph type="title"/>
          </p:nvPr>
        </p:nvSpPr>
        <p:spPr>
          <a:xfrm>
            <a:off x="304800" y="183092"/>
            <a:ext cx="5486400" cy="762000"/>
          </a:xfrm>
          <a:prstGeom prst="rect">
            <a:avLst/>
          </a:prstGeom>
          <a:noFill/>
          <a:ln>
            <a:noFill/>
          </a:ln>
        </p:spPr>
        <p:txBody>
          <a:bodyPr spcFirstLastPara="1" wrap="square" lIns="60950" tIns="30475" rIns="60950" bIns="30475" anchor="ctr" anchorCtr="0">
            <a:normAutofit/>
          </a:bodyPr>
          <a:lstStyle>
            <a:lvl1pPr lvl="0" algn="ctr">
              <a:spcBef>
                <a:spcPts val="0"/>
              </a:spcBef>
              <a:spcAft>
                <a:spcPts val="0"/>
              </a:spcAft>
              <a:buClr>
                <a:schemeClr val="dk1"/>
              </a:buClr>
              <a:buSzPts val="1200"/>
              <a:buNone/>
              <a:defRPr/>
            </a:lvl1pPr>
            <a:lvl2pPr lvl="1">
              <a:spcBef>
                <a:spcPts val="0"/>
              </a:spcBef>
              <a:spcAft>
                <a:spcPts val="0"/>
              </a:spcAft>
              <a:buSzPts val="900"/>
              <a:buNone/>
              <a:defRPr/>
            </a:lvl2pPr>
            <a:lvl3pPr lvl="2">
              <a:spcBef>
                <a:spcPts val="0"/>
              </a:spcBef>
              <a:spcAft>
                <a:spcPts val="0"/>
              </a:spcAft>
              <a:buSzPts val="900"/>
              <a:buNone/>
              <a:defRPr/>
            </a:lvl3pPr>
            <a:lvl4pPr lvl="3">
              <a:spcBef>
                <a:spcPts val="0"/>
              </a:spcBef>
              <a:spcAft>
                <a:spcPts val="0"/>
              </a:spcAft>
              <a:buSzPts val="900"/>
              <a:buNone/>
              <a:defRPr/>
            </a:lvl4pPr>
            <a:lvl5pPr lvl="4">
              <a:spcBef>
                <a:spcPts val="0"/>
              </a:spcBef>
              <a:spcAft>
                <a:spcPts val="0"/>
              </a:spcAft>
              <a:buSzPts val="900"/>
              <a:buNone/>
              <a:defRPr/>
            </a:lvl5pPr>
            <a:lvl6pPr lvl="5">
              <a:spcBef>
                <a:spcPts val="0"/>
              </a:spcBef>
              <a:spcAft>
                <a:spcPts val="0"/>
              </a:spcAft>
              <a:buSzPts val="900"/>
              <a:buNone/>
              <a:defRPr/>
            </a:lvl6pPr>
            <a:lvl7pPr lvl="6">
              <a:spcBef>
                <a:spcPts val="0"/>
              </a:spcBef>
              <a:spcAft>
                <a:spcPts val="0"/>
              </a:spcAft>
              <a:buSzPts val="900"/>
              <a:buNone/>
              <a:defRPr/>
            </a:lvl7pPr>
            <a:lvl8pPr lvl="7">
              <a:spcBef>
                <a:spcPts val="0"/>
              </a:spcBef>
              <a:spcAft>
                <a:spcPts val="0"/>
              </a:spcAft>
              <a:buSzPts val="900"/>
              <a:buNone/>
              <a:defRPr/>
            </a:lvl8pPr>
            <a:lvl9pPr lvl="8">
              <a:spcBef>
                <a:spcPts val="0"/>
              </a:spcBef>
              <a:spcAft>
                <a:spcPts val="0"/>
              </a:spcAft>
              <a:buSzPts val="900"/>
              <a:buNone/>
              <a:defRPr/>
            </a:lvl9pPr>
          </a:lstStyle>
          <a:p>
            <a:endParaRPr/>
          </a:p>
        </p:txBody>
      </p:sp>
      <p:sp>
        <p:nvSpPr>
          <p:cNvPr id="116" name="Google Shape;116;p27"/>
          <p:cNvSpPr txBox="1">
            <a:spLocks noGrp="1"/>
          </p:cNvSpPr>
          <p:nvPr>
            <p:ph type="body" idx="1"/>
          </p:nvPr>
        </p:nvSpPr>
        <p:spPr>
          <a:xfrm>
            <a:off x="304800" y="1066800"/>
            <a:ext cx="2692400" cy="3017309"/>
          </a:xfrm>
          <a:prstGeom prst="rect">
            <a:avLst/>
          </a:prstGeom>
          <a:noFill/>
          <a:ln>
            <a:noFill/>
          </a:ln>
        </p:spPr>
        <p:txBody>
          <a:bodyPr spcFirstLastPara="1" wrap="square" lIns="60950" tIns="30475" rIns="60950" bIns="30475" anchor="t" anchorCtr="0">
            <a:normAutofit/>
          </a:bodyPr>
          <a:lstStyle>
            <a:lvl1pPr marL="457200" lvl="0" indent="-349250" algn="l">
              <a:spcBef>
                <a:spcPts val="400"/>
              </a:spcBef>
              <a:spcAft>
                <a:spcPts val="0"/>
              </a:spcAft>
              <a:buClr>
                <a:schemeClr val="dk1"/>
              </a:buClr>
              <a:buSzPts val="1900"/>
              <a:buChar char="•"/>
              <a:defRPr sz="1900"/>
            </a:lvl1pPr>
            <a:lvl2pPr marL="914400" lvl="1" indent="-330200" algn="l">
              <a:spcBef>
                <a:spcPts val="300"/>
              </a:spcBef>
              <a:spcAft>
                <a:spcPts val="0"/>
              </a:spcAft>
              <a:buClr>
                <a:schemeClr val="dk1"/>
              </a:buClr>
              <a:buSzPts val="1600"/>
              <a:buChar char="–"/>
              <a:defRPr sz="1600"/>
            </a:lvl2pPr>
            <a:lvl3pPr marL="1371600" lvl="2" indent="-311150" algn="l">
              <a:spcBef>
                <a:spcPts val="300"/>
              </a:spcBef>
              <a:spcAft>
                <a:spcPts val="0"/>
              </a:spcAft>
              <a:buClr>
                <a:schemeClr val="dk1"/>
              </a:buClr>
              <a:buSzPts val="1300"/>
              <a:buChar char="•"/>
              <a:defRPr sz="1300"/>
            </a:lvl3pPr>
            <a:lvl4pPr marL="1828800" lvl="3" indent="-304800" algn="l">
              <a:spcBef>
                <a:spcPts val="200"/>
              </a:spcBef>
              <a:spcAft>
                <a:spcPts val="0"/>
              </a:spcAft>
              <a:buClr>
                <a:schemeClr val="dk1"/>
              </a:buClr>
              <a:buSzPts val="1200"/>
              <a:buChar char="–"/>
              <a:defRPr sz="1200"/>
            </a:lvl4pPr>
            <a:lvl5pPr marL="2286000" lvl="4" indent="-304800" algn="l">
              <a:spcBef>
                <a:spcPts val="200"/>
              </a:spcBef>
              <a:spcAft>
                <a:spcPts val="0"/>
              </a:spcAft>
              <a:buClr>
                <a:schemeClr val="dk1"/>
              </a:buClr>
              <a:buSzPts val="1200"/>
              <a:buChar char="»"/>
              <a:defRPr sz="1200"/>
            </a:lvl5pPr>
            <a:lvl6pPr marL="2743200" lvl="5" indent="-304800" algn="l">
              <a:spcBef>
                <a:spcPts val="200"/>
              </a:spcBef>
              <a:spcAft>
                <a:spcPts val="0"/>
              </a:spcAft>
              <a:buClr>
                <a:schemeClr val="dk1"/>
              </a:buClr>
              <a:buSzPts val="1200"/>
              <a:buChar char="•"/>
              <a:defRPr sz="1200"/>
            </a:lvl6pPr>
            <a:lvl7pPr marL="3200400" lvl="6" indent="-304800" algn="l">
              <a:spcBef>
                <a:spcPts val="200"/>
              </a:spcBef>
              <a:spcAft>
                <a:spcPts val="0"/>
              </a:spcAft>
              <a:buClr>
                <a:schemeClr val="dk1"/>
              </a:buClr>
              <a:buSzPts val="1200"/>
              <a:buChar char="•"/>
              <a:defRPr sz="1200"/>
            </a:lvl7pPr>
            <a:lvl8pPr marL="3657600" lvl="7" indent="-304800" algn="l">
              <a:spcBef>
                <a:spcPts val="200"/>
              </a:spcBef>
              <a:spcAft>
                <a:spcPts val="0"/>
              </a:spcAft>
              <a:buClr>
                <a:schemeClr val="dk1"/>
              </a:buClr>
              <a:buSzPts val="1200"/>
              <a:buChar char="•"/>
              <a:defRPr sz="1200"/>
            </a:lvl8pPr>
            <a:lvl9pPr marL="4114800" lvl="8" indent="-304800" algn="l">
              <a:spcBef>
                <a:spcPts val="200"/>
              </a:spcBef>
              <a:spcAft>
                <a:spcPts val="0"/>
              </a:spcAft>
              <a:buClr>
                <a:schemeClr val="dk1"/>
              </a:buClr>
              <a:buSzPts val="1200"/>
              <a:buChar char="•"/>
              <a:defRPr sz="1200"/>
            </a:lvl9pPr>
          </a:lstStyle>
          <a:p>
            <a:endParaRPr/>
          </a:p>
        </p:txBody>
      </p:sp>
      <p:sp>
        <p:nvSpPr>
          <p:cNvPr id="117" name="Google Shape;117;p27"/>
          <p:cNvSpPr txBox="1">
            <a:spLocks noGrp="1"/>
          </p:cNvSpPr>
          <p:nvPr>
            <p:ph type="body" idx="2"/>
          </p:nvPr>
        </p:nvSpPr>
        <p:spPr>
          <a:xfrm>
            <a:off x="3098800" y="1066800"/>
            <a:ext cx="2692400" cy="3017309"/>
          </a:xfrm>
          <a:prstGeom prst="rect">
            <a:avLst/>
          </a:prstGeom>
          <a:noFill/>
          <a:ln>
            <a:noFill/>
          </a:ln>
        </p:spPr>
        <p:txBody>
          <a:bodyPr spcFirstLastPara="1" wrap="square" lIns="60950" tIns="30475" rIns="60950" bIns="30475" anchor="t" anchorCtr="0">
            <a:normAutofit/>
          </a:bodyPr>
          <a:lstStyle>
            <a:lvl1pPr marL="457200" lvl="0" indent="-349250" algn="l">
              <a:spcBef>
                <a:spcPts val="400"/>
              </a:spcBef>
              <a:spcAft>
                <a:spcPts val="0"/>
              </a:spcAft>
              <a:buClr>
                <a:schemeClr val="dk1"/>
              </a:buClr>
              <a:buSzPts val="1900"/>
              <a:buChar char="•"/>
              <a:defRPr sz="1900"/>
            </a:lvl1pPr>
            <a:lvl2pPr marL="914400" lvl="1" indent="-330200" algn="l">
              <a:spcBef>
                <a:spcPts val="300"/>
              </a:spcBef>
              <a:spcAft>
                <a:spcPts val="0"/>
              </a:spcAft>
              <a:buClr>
                <a:schemeClr val="dk1"/>
              </a:buClr>
              <a:buSzPts val="1600"/>
              <a:buChar char="–"/>
              <a:defRPr sz="1600"/>
            </a:lvl2pPr>
            <a:lvl3pPr marL="1371600" lvl="2" indent="-311150" algn="l">
              <a:spcBef>
                <a:spcPts val="300"/>
              </a:spcBef>
              <a:spcAft>
                <a:spcPts val="0"/>
              </a:spcAft>
              <a:buClr>
                <a:schemeClr val="dk1"/>
              </a:buClr>
              <a:buSzPts val="1300"/>
              <a:buChar char="•"/>
              <a:defRPr sz="1300"/>
            </a:lvl3pPr>
            <a:lvl4pPr marL="1828800" lvl="3" indent="-304800" algn="l">
              <a:spcBef>
                <a:spcPts val="200"/>
              </a:spcBef>
              <a:spcAft>
                <a:spcPts val="0"/>
              </a:spcAft>
              <a:buClr>
                <a:schemeClr val="dk1"/>
              </a:buClr>
              <a:buSzPts val="1200"/>
              <a:buChar char="–"/>
              <a:defRPr sz="1200"/>
            </a:lvl4pPr>
            <a:lvl5pPr marL="2286000" lvl="4" indent="-304800" algn="l">
              <a:spcBef>
                <a:spcPts val="200"/>
              </a:spcBef>
              <a:spcAft>
                <a:spcPts val="0"/>
              </a:spcAft>
              <a:buClr>
                <a:schemeClr val="dk1"/>
              </a:buClr>
              <a:buSzPts val="1200"/>
              <a:buChar char="»"/>
              <a:defRPr sz="1200"/>
            </a:lvl5pPr>
            <a:lvl6pPr marL="2743200" lvl="5" indent="-304800" algn="l">
              <a:spcBef>
                <a:spcPts val="200"/>
              </a:spcBef>
              <a:spcAft>
                <a:spcPts val="0"/>
              </a:spcAft>
              <a:buClr>
                <a:schemeClr val="dk1"/>
              </a:buClr>
              <a:buSzPts val="1200"/>
              <a:buChar char="•"/>
              <a:defRPr sz="1200"/>
            </a:lvl6pPr>
            <a:lvl7pPr marL="3200400" lvl="6" indent="-304800" algn="l">
              <a:spcBef>
                <a:spcPts val="200"/>
              </a:spcBef>
              <a:spcAft>
                <a:spcPts val="0"/>
              </a:spcAft>
              <a:buClr>
                <a:schemeClr val="dk1"/>
              </a:buClr>
              <a:buSzPts val="1200"/>
              <a:buChar char="•"/>
              <a:defRPr sz="1200"/>
            </a:lvl7pPr>
            <a:lvl8pPr marL="3657600" lvl="7" indent="-304800" algn="l">
              <a:spcBef>
                <a:spcPts val="200"/>
              </a:spcBef>
              <a:spcAft>
                <a:spcPts val="0"/>
              </a:spcAft>
              <a:buClr>
                <a:schemeClr val="dk1"/>
              </a:buClr>
              <a:buSzPts val="1200"/>
              <a:buChar char="•"/>
              <a:defRPr sz="1200"/>
            </a:lvl8pPr>
            <a:lvl9pPr marL="4114800" lvl="8" indent="-304800" algn="l">
              <a:spcBef>
                <a:spcPts val="200"/>
              </a:spcBef>
              <a:spcAft>
                <a:spcPts val="0"/>
              </a:spcAft>
              <a:buClr>
                <a:schemeClr val="dk1"/>
              </a:buClr>
              <a:buSzPts val="1200"/>
              <a:buChar char="•"/>
              <a:defRPr sz="1200"/>
            </a:lvl9pPr>
          </a:lstStyle>
          <a:p>
            <a:endParaRPr/>
          </a:p>
        </p:txBody>
      </p:sp>
      <p:sp>
        <p:nvSpPr>
          <p:cNvPr id="118" name="Google Shape;118;p27"/>
          <p:cNvSpPr txBox="1">
            <a:spLocks noGrp="1"/>
          </p:cNvSpPr>
          <p:nvPr>
            <p:ph type="dt" idx="10"/>
          </p:nvPr>
        </p:nvSpPr>
        <p:spPr>
          <a:xfrm>
            <a:off x="304800" y="4237567"/>
            <a:ext cx="1422400" cy="243417"/>
          </a:xfrm>
          <a:prstGeom prst="rect">
            <a:avLst/>
          </a:prstGeom>
          <a:noFill/>
          <a:ln>
            <a:noFill/>
          </a:ln>
        </p:spPr>
        <p:txBody>
          <a:bodyPr spcFirstLastPara="1" wrap="square" lIns="60950" tIns="30475" rIns="60950" bIns="30475" anchor="ctr" anchorCtr="0">
            <a:noAutofit/>
          </a:bodyPr>
          <a:lstStyle>
            <a:lvl1pPr lvl="0" algn="l">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19" name="Google Shape;119;p27"/>
          <p:cNvSpPr txBox="1">
            <a:spLocks noGrp="1"/>
          </p:cNvSpPr>
          <p:nvPr>
            <p:ph type="ftr" idx="11"/>
          </p:nvPr>
        </p:nvSpPr>
        <p:spPr>
          <a:xfrm>
            <a:off x="2082800" y="4237567"/>
            <a:ext cx="1930400" cy="243417"/>
          </a:xfrm>
          <a:prstGeom prst="rect">
            <a:avLst/>
          </a:prstGeom>
          <a:noFill/>
          <a:ln>
            <a:noFill/>
          </a:ln>
        </p:spPr>
        <p:txBody>
          <a:bodyPr spcFirstLastPara="1" wrap="square" lIns="60950" tIns="30475" rIns="60950" bIns="30475" anchor="ctr" anchorCtr="0">
            <a:noAutofit/>
          </a:bodyPr>
          <a:lstStyle>
            <a:lvl1pPr lvl="0" algn="ctr">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20" name="Google Shape;120;p27"/>
          <p:cNvSpPr txBox="1">
            <a:spLocks noGrp="1"/>
          </p:cNvSpPr>
          <p:nvPr>
            <p:ph type="sldNum" idx="12"/>
          </p:nvPr>
        </p:nvSpPr>
        <p:spPr>
          <a:xfrm>
            <a:off x="4368800" y="4237567"/>
            <a:ext cx="1422400" cy="243417"/>
          </a:xfrm>
          <a:prstGeom prst="rect">
            <a:avLst/>
          </a:prstGeom>
          <a:noFill/>
          <a:ln>
            <a:noFill/>
          </a:ln>
        </p:spPr>
        <p:txBody>
          <a:bodyPr spcFirstLastPara="1" wrap="square" lIns="60950" tIns="30475" rIns="60950" bIns="304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21"/>
        <p:cNvGrpSpPr/>
        <p:nvPr/>
      </p:nvGrpSpPr>
      <p:grpSpPr>
        <a:xfrm>
          <a:off x="0" y="0"/>
          <a:ext cx="0" cy="0"/>
          <a:chOff x="0" y="0"/>
          <a:chExt cx="0" cy="0"/>
        </a:xfrm>
      </p:grpSpPr>
      <p:sp>
        <p:nvSpPr>
          <p:cNvPr id="122" name="Google Shape;122;p28"/>
          <p:cNvSpPr txBox="1">
            <a:spLocks noGrp="1"/>
          </p:cNvSpPr>
          <p:nvPr>
            <p:ph type="title"/>
          </p:nvPr>
        </p:nvSpPr>
        <p:spPr>
          <a:xfrm>
            <a:off x="304800" y="183092"/>
            <a:ext cx="5486400" cy="762000"/>
          </a:xfrm>
          <a:prstGeom prst="rect">
            <a:avLst/>
          </a:prstGeom>
          <a:noFill/>
          <a:ln>
            <a:noFill/>
          </a:ln>
        </p:spPr>
        <p:txBody>
          <a:bodyPr spcFirstLastPara="1" wrap="square" lIns="60950" tIns="30475" rIns="60950" bIns="30475" anchor="ctr" anchorCtr="0">
            <a:normAutofit/>
          </a:bodyPr>
          <a:lstStyle>
            <a:lvl1pPr lvl="0" algn="ctr">
              <a:spcBef>
                <a:spcPts val="0"/>
              </a:spcBef>
              <a:spcAft>
                <a:spcPts val="0"/>
              </a:spcAft>
              <a:buClr>
                <a:schemeClr val="dk1"/>
              </a:buClr>
              <a:buSzPts val="2900"/>
              <a:buFont typeface="Calibri"/>
              <a:buNone/>
              <a:defRPr/>
            </a:lvl1pPr>
            <a:lvl2pPr lvl="1">
              <a:spcBef>
                <a:spcPts val="0"/>
              </a:spcBef>
              <a:spcAft>
                <a:spcPts val="0"/>
              </a:spcAft>
              <a:buSzPts val="900"/>
              <a:buNone/>
              <a:defRPr/>
            </a:lvl2pPr>
            <a:lvl3pPr lvl="2">
              <a:spcBef>
                <a:spcPts val="0"/>
              </a:spcBef>
              <a:spcAft>
                <a:spcPts val="0"/>
              </a:spcAft>
              <a:buSzPts val="900"/>
              <a:buNone/>
              <a:defRPr/>
            </a:lvl3pPr>
            <a:lvl4pPr lvl="3">
              <a:spcBef>
                <a:spcPts val="0"/>
              </a:spcBef>
              <a:spcAft>
                <a:spcPts val="0"/>
              </a:spcAft>
              <a:buSzPts val="900"/>
              <a:buNone/>
              <a:defRPr/>
            </a:lvl4pPr>
            <a:lvl5pPr lvl="4">
              <a:spcBef>
                <a:spcPts val="0"/>
              </a:spcBef>
              <a:spcAft>
                <a:spcPts val="0"/>
              </a:spcAft>
              <a:buSzPts val="900"/>
              <a:buNone/>
              <a:defRPr/>
            </a:lvl5pPr>
            <a:lvl6pPr lvl="5">
              <a:spcBef>
                <a:spcPts val="0"/>
              </a:spcBef>
              <a:spcAft>
                <a:spcPts val="0"/>
              </a:spcAft>
              <a:buSzPts val="900"/>
              <a:buNone/>
              <a:defRPr/>
            </a:lvl6pPr>
            <a:lvl7pPr lvl="6">
              <a:spcBef>
                <a:spcPts val="0"/>
              </a:spcBef>
              <a:spcAft>
                <a:spcPts val="0"/>
              </a:spcAft>
              <a:buSzPts val="900"/>
              <a:buNone/>
              <a:defRPr/>
            </a:lvl7pPr>
            <a:lvl8pPr lvl="7">
              <a:spcBef>
                <a:spcPts val="0"/>
              </a:spcBef>
              <a:spcAft>
                <a:spcPts val="0"/>
              </a:spcAft>
              <a:buSzPts val="900"/>
              <a:buNone/>
              <a:defRPr/>
            </a:lvl8pPr>
            <a:lvl9pPr lvl="8">
              <a:spcBef>
                <a:spcPts val="0"/>
              </a:spcBef>
              <a:spcAft>
                <a:spcPts val="0"/>
              </a:spcAft>
              <a:buSzPts val="900"/>
              <a:buNone/>
              <a:defRPr/>
            </a:lvl9pPr>
          </a:lstStyle>
          <a:p>
            <a:endParaRPr/>
          </a:p>
        </p:txBody>
      </p:sp>
      <p:sp>
        <p:nvSpPr>
          <p:cNvPr id="123" name="Google Shape;123;p28"/>
          <p:cNvSpPr txBox="1">
            <a:spLocks noGrp="1"/>
          </p:cNvSpPr>
          <p:nvPr>
            <p:ph type="body" idx="1"/>
          </p:nvPr>
        </p:nvSpPr>
        <p:spPr>
          <a:xfrm>
            <a:off x="304800" y="1023409"/>
            <a:ext cx="2693459" cy="426508"/>
          </a:xfrm>
          <a:prstGeom prst="rect">
            <a:avLst/>
          </a:prstGeom>
          <a:noFill/>
          <a:ln>
            <a:noFill/>
          </a:ln>
        </p:spPr>
        <p:txBody>
          <a:bodyPr spcFirstLastPara="1" wrap="square" lIns="60950" tIns="30475" rIns="60950" bIns="30475" anchor="b" anchorCtr="0">
            <a:normAutofit/>
          </a:bodyPr>
          <a:lstStyle>
            <a:lvl1pPr marL="457200" lvl="0" indent="-228600" algn="l">
              <a:spcBef>
                <a:spcPts val="300"/>
              </a:spcBef>
              <a:spcAft>
                <a:spcPts val="0"/>
              </a:spcAft>
              <a:buClr>
                <a:schemeClr val="dk1"/>
              </a:buClr>
              <a:buSzPts val="1600"/>
              <a:buNone/>
              <a:defRPr sz="1600" b="1"/>
            </a:lvl1pPr>
            <a:lvl2pPr marL="914400" lvl="1" indent="-228600" algn="l">
              <a:spcBef>
                <a:spcPts val="300"/>
              </a:spcBef>
              <a:spcAft>
                <a:spcPts val="0"/>
              </a:spcAft>
              <a:buClr>
                <a:schemeClr val="dk1"/>
              </a:buClr>
              <a:buSzPts val="1300"/>
              <a:buNone/>
              <a:defRPr sz="1300" b="1"/>
            </a:lvl2pPr>
            <a:lvl3pPr marL="1371600" lvl="2" indent="-228600" algn="l">
              <a:spcBef>
                <a:spcPts val="200"/>
              </a:spcBef>
              <a:spcAft>
                <a:spcPts val="0"/>
              </a:spcAft>
              <a:buClr>
                <a:schemeClr val="dk1"/>
              </a:buClr>
              <a:buSzPts val="1200"/>
              <a:buNone/>
              <a:defRPr sz="1200" b="1"/>
            </a:lvl3pPr>
            <a:lvl4pPr marL="1828800" lvl="3" indent="-228600" algn="l">
              <a:spcBef>
                <a:spcPts val="200"/>
              </a:spcBef>
              <a:spcAft>
                <a:spcPts val="0"/>
              </a:spcAft>
              <a:buClr>
                <a:schemeClr val="dk1"/>
              </a:buClr>
              <a:buSzPts val="1100"/>
              <a:buNone/>
              <a:defRPr sz="1100" b="1"/>
            </a:lvl4pPr>
            <a:lvl5pPr marL="2286000" lvl="4" indent="-228600" algn="l">
              <a:spcBef>
                <a:spcPts val="200"/>
              </a:spcBef>
              <a:spcAft>
                <a:spcPts val="0"/>
              </a:spcAft>
              <a:buClr>
                <a:schemeClr val="dk1"/>
              </a:buClr>
              <a:buSzPts val="1100"/>
              <a:buNone/>
              <a:defRPr sz="1100" b="1"/>
            </a:lvl5pPr>
            <a:lvl6pPr marL="2743200" lvl="5" indent="-228600" algn="l">
              <a:spcBef>
                <a:spcPts val="200"/>
              </a:spcBef>
              <a:spcAft>
                <a:spcPts val="0"/>
              </a:spcAft>
              <a:buClr>
                <a:schemeClr val="dk1"/>
              </a:buClr>
              <a:buSzPts val="1100"/>
              <a:buNone/>
              <a:defRPr sz="1100" b="1"/>
            </a:lvl6pPr>
            <a:lvl7pPr marL="3200400" lvl="6" indent="-228600" algn="l">
              <a:spcBef>
                <a:spcPts val="200"/>
              </a:spcBef>
              <a:spcAft>
                <a:spcPts val="0"/>
              </a:spcAft>
              <a:buClr>
                <a:schemeClr val="dk1"/>
              </a:buClr>
              <a:buSzPts val="1100"/>
              <a:buNone/>
              <a:defRPr sz="1100" b="1"/>
            </a:lvl7pPr>
            <a:lvl8pPr marL="3657600" lvl="7" indent="-228600" algn="l">
              <a:spcBef>
                <a:spcPts val="200"/>
              </a:spcBef>
              <a:spcAft>
                <a:spcPts val="0"/>
              </a:spcAft>
              <a:buClr>
                <a:schemeClr val="dk1"/>
              </a:buClr>
              <a:buSzPts val="1100"/>
              <a:buNone/>
              <a:defRPr sz="1100" b="1"/>
            </a:lvl8pPr>
            <a:lvl9pPr marL="4114800" lvl="8" indent="-228600" algn="l">
              <a:spcBef>
                <a:spcPts val="200"/>
              </a:spcBef>
              <a:spcAft>
                <a:spcPts val="0"/>
              </a:spcAft>
              <a:buClr>
                <a:schemeClr val="dk1"/>
              </a:buClr>
              <a:buSzPts val="1100"/>
              <a:buNone/>
              <a:defRPr sz="1100" b="1"/>
            </a:lvl9pPr>
          </a:lstStyle>
          <a:p>
            <a:endParaRPr/>
          </a:p>
        </p:txBody>
      </p:sp>
      <p:sp>
        <p:nvSpPr>
          <p:cNvPr id="124" name="Google Shape;124;p28"/>
          <p:cNvSpPr txBox="1">
            <a:spLocks noGrp="1"/>
          </p:cNvSpPr>
          <p:nvPr>
            <p:ph type="body" idx="2"/>
          </p:nvPr>
        </p:nvSpPr>
        <p:spPr>
          <a:xfrm>
            <a:off x="304800" y="1449917"/>
            <a:ext cx="2693459" cy="2634192"/>
          </a:xfrm>
          <a:prstGeom prst="rect">
            <a:avLst/>
          </a:prstGeom>
          <a:noFill/>
          <a:ln>
            <a:noFill/>
          </a:ln>
        </p:spPr>
        <p:txBody>
          <a:bodyPr spcFirstLastPara="1" wrap="square" lIns="60950" tIns="30475" rIns="60950" bIns="30475" anchor="t" anchorCtr="0">
            <a:normAutofit/>
          </a:bodyPr>
          <a:lstStyle>
            <a:lvl1pPr marL="457200" lvl="0" indent="-330200" algn="l">
              <a:spcBef>
                <a:spcPts val="300"/>
              </a:spcBef>
              <a:spcAft>
                <a:spcPts val="0"/>
              </a:spcAft>
              <a:buClr>
                <a:schemeClr val="dk1"/>
              </a:buClr>
              <a:buSzPts val="1600"/>
              <a:buChar char="•"/>
              <a:defRPr sz="1600"/>
            </a:lvl1pPr>
            <a:lvl2pPr marL="914400" lvl="1" indent="-311150" algn="l">
              <a:spcBef>
                <a:spcPts val="300"/>
              </a:spcBef>
              <a:spcAft>
                <a:spcPts val="0"/>
              </a:spcAft>
              <a:buClr>
                <a:schemeClr val="dk1"/>
              </a:buClr>
              <a:buSzPts val="1300"/>
              <a:buChar char="–"/>
              <a:defRPr sz="1300"/>
            </a:lvl2pPr>
            <a:lvl3pPr marL="1371600" lvl="2" indent="-304800" algn="l">
              <a:spcBef>
                <a:spcPts val="200"/>
              </a:spcBef>
              <a:spcAft>
                <a:spcPts val="0"/>
              </a:spcAft>
              <a:buClr>
                <a:schemeClr val="dk1"/>
              </a:buClr>
              <a:buSzPts val="1200"/>
              <a:buChar char="•"/>
              <a:defRPr sz="1200"/>
            </a:lvl3pPr>
            <a:lvl4pPr marL="1828800" lvl="3" indent="-298450" algn="l">
              <a:spcBef>
                <a:spcPts val="200"/>
              </a:spcBef>
              <a:spcAft>
                <a:spcPts val="0"/>
              </a:spcAft>
              <a:buClr>
                <a:schemeClr val="dk1"/>
              </a:buClr>
              <a:buSzPts val="1100"/>
              <a:buChar char="–"/>
              <a:defRPr sz="1100"/>
            </a:lvl4pPr>
            <a:lvl5pPr marL="2286000" lvl="4" indent="-298450" algn="l">
              <a:spcBef>
                <a:spcPts val="200"/>
              </a:spcBef>
              <a:spcAft>
                <a:spcPts val="0"/>
              </a:spcAft>
              <a:buClr>
                <a:schemeClr val="dk1"/>
              </a:buClr>
              <a:buSzPts val="1100"/>
              <a:buChar char="»"/>
              <a:defRPr sz="1100"/>
            </a:lvl5pPr>
            <a:lvl6pPr marL="2743200" lvl="5" indent="-298450" algn="l">
              <a:spcBef>
                <a:spcPts val="200"/>
              </a:spcBef>
              <a:spcAft>
                <a:spcPts val="0"/>
              </a:spcAft>
              <a:buClr>
                <a:schemeClr val="dk1"/>
              </a:buClr>
              <a:buSzPts val="1100"/>
              <a:buChar char="•"/>
              <a:defRPr sz="1100"/>
            </a:lvl6pPr>
            <a:lvl7pPr marL="3200400" lvl="6" indent="-298450" algn="l">
              <a:spcBef>
                <a:spcPts val="200"/>
              </a:spcBef>
              <a:spcAft>
                <a:spcPts val="0"/>
              </a:spcAft>
              <a:buClr>
                <a:schemeClr val="dk1"/>
              </a:buClr>
              <a:buSzPts val="1100"/>
              <a:buChar char="•"/>
              <a:defRPr sz="1100"/>
            </a:lvl7pPr>
            <a:lvl8pPr marL="3657600" lvl="7" indent="-298450" algn="l">
              <a:spcBef>
                <a:spcPts val="200"/>
              </a:spcBef>
              <a:spcAft>
                <a:spcPts val="0"/>
              </a:spcAft>
              <a:buClr>
                <a:schemeClr val="dk1"/>
              </a:buClr>
              <a:buSzPts val="1100"/>
              <a:buChar char="•"/>
              <a:defRPr sz="1100"/>
            </a:lvl8pPr>
            <a:lvl9pPr marL="4114800" lvl="8" indent="-298450" algn="l">
              <a:spcBef>
                <a:spcPts val="200"/>
              </a:spcBef>
              <a:spcAft>
                <a:spcPts val="0"/>
              </a:spcAft>
              <a:buClr>
                <a:schemeClr val="dk1"/>
              </a:buClr>
              <a:buSzPts val="1100"/>
              <a:buChar char="•"/>
              <a:defRPr sz="1100"/>
            </a:lvl9pPr>
          </a:lstStyle>
          <a:p>
            <a:endParaRPr/>
          </a:p>
        </p:txBody>
      </p:sp>
      <p:sp>
        <p:nvSpPr>
          <p:cNvPr id="125" name="Google Shape;125;p28"/>
          <p:cNvSpPr txBox="1">
            <a:spLocks noGrp="1"/>
          </p:cNvSpPr>
          <p:nvPr>
            <p:ph type="body" idx="3"/>
          </p:nvPr>
        </p:nvSpPr>
        <p:spPr>
          <a:xfrm>
            <a:off x="3096683" y="1023409"/>
            <a:ext cx="2694517" cy="426508"/>
          </a:xfrm>
          <a:prstGeom prst="rect">
            <a:avLst/>
          </a:prstGeom>
          <a:noFill/>
          <a:ln>
            <a:noFill/>
          </a:ln>
        </p:spPr>
        <p:txBody>
          <a:bodyPr spcFirstLastPara="1" wrap="square" lIns="60950" tIns="30475" rIns="60950" bIns="30475" anchor="b" anchorCtr="0">
            <a:normAutofit/>
          </a:bodyPr>
          <a:lstStyle>
            <a:lvl1pPr marL="457200" lvl="0" indent="-228600" algn="l">
              <a:spcBef>
                <a:spcPts val="300"/>
              </a:spcBef>
              <a:spcAft>
                <a:spcPts val="0"/>
              </a:spcAft>
              <a:buClr>
                <a:schemeClr val="dk1"/>
              </a:buClr>
              <a:buSzPts val="1600"/>
              <a:buNone/>
              <a:defRPr sz="1600" b="1"/>
            </a:lvl1pPr>
            <a:lvl2pPr marL="914400" lvl="1" indent="-228600" algn="l">
              <a:spcBef>
                <a:spcPts val="300"/>
              </a:spcBef>
              <a:spcAft>
                <a:spcPts val="0"/>
              </a:spcAft>
              <a:buClr>
                <a:schemeClr val="dk1"/>
              </a:buClr>
              <a:buSzPts val="1300"/>
              <a:buNone/>
              <a:defRPr sz="1300" b="1"/>
            </a:lvl2pPr>
            <a:lvl3pPr marL="1371600" lvl="2" indent="-228600" algn="l">
              <a:spcBef>
                <a:spcPts val="200"/>
              </a:spcBef>
              <a:spcAft>
                <a:spcPts val="0"/>
              </a:spcAft>
              <a:buClr>
                <a:schemeClr val="dk1"/>
              </a:buClr>
              <a:buSzPts val="1200"/>
              <a:buNone/>
              <a:defRPr sz="1200" b="1"/>
            </a:lvl3pPr>
            <a:lvl4pPr marL="1828800" lvl="3" indent="-228600" algn="l">
              <a:spcBef>
                <a:spcPts val="200"/>
              </a:spcBef>
              <a:spcAft>
                <a:spcPts val="0"/>
              </a:spcAft>
              <a:buClr>
                <a:schemeClr val="dk1"/>
              </a:buClr>
              <a:buSzPts val="1100"/>
              <a:buNone/>
              <a:defRPr sz="1100" b="1"/>
            </a:lvl4pPr>
            <a:lvl5pPr marL="2286000" lvl="4" indent="-228600" algn="l">
              <a:spcBef>
                <a:spcPts val="200"/>
              </a:spcBef>
              <a:spcAft>
                <a:spcPts val="0"/>
              </a:spcAft>
              <a:buClr>
                <a:schemeClr val="dk1"/>
              </a:buClr>
              <a:buSzPts val="1100"/>
              <a:buNone/>
              <a:defRPr sz="1100" b="1"/>
            </a:lvl5pPr>
            <a:lvl6pPr marL="2743200" lvl="5" indent="-228600" algn="l">
              <a:spcBef>
                <a:spcPts val="200"/>
              </a:spcBef>
              <a:spcAft>
                <a:spcPts val="0"/>
              </a:spcAft>
              <a:buClr>
                <a:schemeClr val="dk1"/>
              </a:buClr>
              <a:buSzPts val="1100"/>
              <a:buNone/>
              <a:defRPr sz="1100" b="1"/>
            </a:lvl6pPr>
            <a:lvl7pPr marL="3200400" lvl="6" indent="-228600" algn="l">
              <a:spcBef>
                <a:spcPts val="200"/>
              </a:spcBef>
              <a:spcAft>
                <a:spcPts val="0"/>
              </a:spcAft>
              <a:buClr>
                <a:schemeClr val="dk1"/>
              </a:buClr>
              <a:buSzPts val="1100"/>
              <a:buNone/>
              <a:defRPr sz="1100" b="1"/>
            </a:lvl7pPr>
            <a:lvl8pPr marL="3657600" lvl="7" indent="-228600" algn="l">
              <a:spcBef>
                <a:spcPts val="200"/>
              </a:spcBef>
              <a:spcAft>
                <a:spcPts val="0"/>
              </a:spcAft>
              <a:buClr>
                <a:schemeClr val="dk1"/>
              </a:buClr>
              <a:buSzPts val="1100"/>
              <a:buNone/>
              <a:defRPr sz="1100" b="1"/>
            </a:lvl8pPr>
            <a:lvl9pPr marL="4114800" lvl="8" indent="-228600" algn="l">
              <a:spcBef>
                <a:spcPts val="200"/>
              </a:spcBef>
              <a:spcAft>
                <a:spcPts val="0"/>
              </a:spcAft>
              <a:buClr>
                <a:schemeClr val="dk1"/>
              </a:buClr>
              <a:buSzPts val="1100"/>
              <a:buNone/>
              <a:defRPr sz="1100" b="1"/>
            </a:lvl9pPr>
          </a:lstStyle>
          <a:p>
            <a:endParaRPr/>
          </a:p>
        </p:txBody>
      </p:sp>
      <p:sp>
        <p:nvSpPr>
          <p:cNvPr id="126" name="Google Shape;126;p28"/>
          <p:cNvSpPr txBox="1">
            <a:spLocks noGrp="1"/>
          </p:cNvSpPr>
          <p:nvPr>
            <p:ph type="body" idx="4"/>
          </p:nvPr>
        </p:nvSpPr>
        <p:spPr>
          <a:xfrm>
            <a:off x="3096683" y="1449917"/>
            <a:ext cx="2694517" cy="2634192"/>
          </a:xfrm>
          <a:prstGeom prst="rect">
            <a:avLst/>
          </a:prstGeom>
          <a:noFill/>
          <a:ln>
            <a:noFill/>
          </a:ln>
        </p:spPr>
        <p:txBody>
          <a:bodyPr spcFirstLastPara="1" wrap="square" lIns="60950" tIns="30475" rIns="60950" bIns="30475" anchor="t" anchorCtr="0">
            <a:normAutofit/>
          </a:bodyPr>
          <a:lstStyle>
            <a:lvl1pPr marL="457200" lvl="0" indent="-330200" algn="l">
              <a:spcBef>
                <a:spcPts val="300"/>
              </a:spcBef>
              <a:spcAft>
                <a:spcPts val="0"/>
              </a:spcAft>
              <a:buClr>
                <a:schemeClr val="dk1"/>
              </a:buClr>
              <a:buSzPts val="1600"/>
              <a:buChar char="•"/>
              <a:defRPr sz="1600"/>
            </a:lvl1pPr>
            <a:lvl2pPr marL="914400" lvl="1" indent="-311150" algn="l">
              <a:spcBef>
                <a:spcPts val="300"/>
              </a:spcBef>
              <a:spcAft>
                <a:spcPts val="0"/>
              </a:spcAft>
              <a:buClr>
                <a:schemeClr val="dk1"/>
              </a:buClr>
              <a:buSzPts val="1300"/>
              <a:buChar char="–"/>
              <a:defRPr sz="1300"/>
            </a:lvl2pPr>
            <a:lvl3pPr marL="1371600" lvl="2" indent="-304800" algn="l">
              <a:spcBef>
                <a:spcPts val="200"/>
              </a:spcBef>
              <a:spcAft>
                <a:spcPts val="0"/>
              </a:spcAft>
              <a:buClr>
                <a:schemeClr val="dk1"/>
              </a:buClr>
              <a:buSzPts val="1200"/>
              <a:buChar char="•"/>
              <a:defRPr sz="1200"/>
            </a:lvl3pPr>
            <a:lvl4pPr marL="1828800" lvl="3" indent="-298450" algn="l">
              <a:spcBef>
                <a:spcPts val="200"/>
              </a:spcBef>
              <a:spcAft>
                <a:spcPts val="0"/>
              </a:spcAft>
              <a:buClr>
                <a:schemeClr val="dk1"/>
              </a:buClr>
              <a:buSzPts val="1100"/>
              <a:buChar char="–"/>
              <a:defRPr sz="1100"/>
            </a:lvl4pPr>
            <a:lvl5pPr marL="2286000" lvl="4" indent="-298450" algn="l">
              <a:spcBef>
                <a:spcPts val="200"/>
              </a:spcBef>
              <a:spcAft>
                <a:spcPts val="0"/>
              </a:spcAft>
              <a:buClr>
                <a:schemeClr val="dk1"/>
              </a:buClr>
              <a:buSzPts val="1100"/>
              <a:buChar char="»"/>
              <a:defRPr sz="1100"/>
            </a:lvl5pPr>
            <a:lvl6pPr marL="2743200" lvl="5" indent="-298450" algn="l">
              <a:spcBef>
                <a:spcPts val="200"/>
              </a:spcBef>
              <a:spcAft>
                <a:spcPts val="0"/>
              </a:spcAft>
              <a:buClr>
                <a:schemeClr val="dk1"/>
              </a:buClr>
              <a:buSzPts val="1100"/>
              <a:buChar char="•"/>
              <a:defRPr sz="1100"/>
            </a:lvl6pPr>
            <a:lvl7pPr marL="3200400" lvl="6" indent="-298450" algn="l">
              <a:spcBef>
                <a:spcPts val="200"/>
              </a:spcBef>
              <a:spcAft>
                <a:spcPts val="0"/>
              </a:spcAft>
              <a:buClr>
                <a:schemeClr val="dk1"/>
              </a:buClr>
              <a:buSzPts val="1100"/>
              <a:buChar char="•"/>
              <a:defRPr sz="1100"/>
            </a:lvl7pPr>
            <a:lvl8pPr marL="3657600" lvl="7" indent="-298450" algn="l">
              <a:spcBef>
                <a:spcPts val="200"/>
              </a:spcBef>
              <a:spcAft>
                <a:spcPts val="0"/>
              </a:spcAft>
              <a:buClr>
                <a:schemeClr val="dk1"/>
              </a:buClr>
              <a:buSzPts val="1100"/>
              <a:buChar char="•"/>
              <a:defRPr sz="1100"/>
            </a:lvl8pPr>
            <a:lvl9pPr marL="4114800" lvl="8" indent="-298450" algn="l">
              <a:spcBef>
                <a:spcPts val="200"/>
              </a:spcBef>
              <a:spcAft>
                <a:spcPts val="0"/>
              </a:spcAft>
              <a:buClr>
                <a:schemeClr val="dk1"/>
              </a:buClr>
              <a:buSzPts val="1100"/>
              <a:buChar char="•"/>
              <a:defRPr sz="1100"/>
            </a:lvl9pPr>
          </a:lstStyle>
          <a:p>
            <a:endParaRPr/>
          </a:p>
        </p:txBody>
      </p:sp>
      <p:sp>
        <p:nvSpPr>
          <p:cNvPr id="127" name="Google Shape;127;p28"/>
          <p:cNvSpPr txBox="1">
            <a:spLocks noGrp="1"/>
          </p:cNvSpPr>
          <p:nvPr>
            <p:ph type="dt" idx="10"/>
          </p:nvPr>
        </p:nvSpPr>
        <p:spPr>
          <a:xfrm>
            <a:off x="304800" y="4237567"/>
            <a:ext cx="1422400" cy="243417"/>
          </a:xfrm>
          <a:prstGeom prst="rect">
            <a:avLst/>
          </a:prstGeom>
          <a:noFill/>
          <a:ln>
            <a:noFill/>
          </a:ln>
        </p:spPr>
        <p:txBody>
          <a:bodyPr spcFirstLastPara="1" wrap="square" lIns="60950" tIns="30475" rIns="60950" bIns="30475" anchor="ctr" anchorCtr="0">
            <a:noAutofit/>
          </a:bodyPr>
          <a:lstStyle>
            <a:lvl1pPr lvl="0" algn="l">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28" name="Google Shape;128;p28"/>
          <p:cNvSpPr txBox="1">
            <a:spLocks noGrp="1"/>
          </p:cNvSpPr>
          <p:nvPr>
            <p:ph type="ftr" idx="11"/>
          </p:nvPr>
        </p:nvSpPr>
        <p:spPr>
          <a:xfrm>
            <a:off x="2082800" y="4237567"/>
            <a:ext cx="1930400" cy="243417"/>
          </a:xfrm>
          <a:prstGeom prst="rect">
            <a:avLst/>
          </a:prstGeom>
          <a:noFill/>
          <a:ln>
            <a:noFill/>
          </a:ln>
        </p:spPr>
        <p:txBody>
          <a:bodyPr spcFirstLastPara="1" wrap="square" lIns="60950" tIns="30475" rIns="60950" bIns="30475" anchor="ctr" anchorCtr="0">
            <a:noAutofit/>
          </a:bodyPr>
          <a:lstStyle>
            <a:lvl1pPr lvl="0" algn="ctr">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29" name="Google Shape;129;p28"/>
          <p:cNvSpPr txBox="1">
            <a:spLocks noGrp="1"/>
          </p:cNvSpPr>
          <p:nvPr>
            <p:ph type="sldNum" idx="12"/>
          </p:nvPr>
        </p:nvSpPr>
        <p:spPr>
          <a:xfrm>
            <a:off x="4368800" y="4237567"/>
            <a:ext cx="1422400" cy="243417"/>
          </a:xfrm>
          <a:prstGeom prst="rect">
            <a:avLst/>
          </a:prstGeom>
          <a:noFill/>
          <a:ln>
            <a:noFill/>
          </a:ln>
        </p:spPr>
        <p:txBody>
          <a:bodyPr spcFirstLastPara="1" wrap="square" lIns="60950" tIns="30475" rIns="60950" bIns="304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0"/>
        <p:cNvGrpSpPr/>
        <p:nvPr/>
      </p:nvGrpSpPr>
      <p:grpSpPr>
        <a:xfrm>
          <a:off x="0" y="0"/>
          <a:ext cx="0" cy="0"/>
          <a:chOff x="0" y="0"/>
          <a:chExt cx="0" cy="0"/>
        </a:xfrm>
      </p:grpSpPr>
      <p:sp>
        <p:nvSpPr>
          <p:cNvPr id="131" name="Google Shape;131;p29"/>
          <p:cNvSpPr txBox="1">
            <a:spLocks noGrp="1"/>
          </p:cNvSpPr>
          <p:nvPr>
            <p:ph type="title"/>
          </p:nvPr>
        </p:nvSpPr>
        <p:spPr>
          <a:xfrm>
            <a:off x="304800" y="183092"/>
            <a:ext cx="5486400" cy="762000"/>
          </a:xfrm>
          <a:prstGeom prst="rect">
            <a:avLst/>
          </a:prstGeom>
          <a:noFill/>
          <a:ln>
            <a:noFill/>
          </a:ln>
        </p:spPr>
        <p:txBody>
          <a:bodyPr spcFirstLastPara="1" wrap="square" lIns="60950" tIns="30475" rIns="60950" bIns="30475" anchor="ctr" anchorCtr="0">
            <a:normAutofit/>
          </a:bodyPr>
          <a:lstStyle>
            <a:lvl1pPr lvl="0" algn="ctr">
              <a:spcBef>
                <a:spcPts val="0"/>
              </a:spcBef>
              <a:spcAft>
                <a:spcPts val="0"/>
              </a:spcAft>
              <a:buClr>
                <a:schemeClr val="dk1"/>
              </a:buClr>
              <a:buSzPts val="1200"/>
              <a:buNone/>
              <a:defRPr/>
            </a:lvl1pPr>
            <a:lvl2pPr lvl="1">
              <a:spcBef>
                <a:spcPts val="0"/>
              </a:spcBef>
              <a:spcAft>
                <a:spcPts val="0"/>
              </a:spcAft>
              <a:buSzPts val="900"/>
              <a:buNone/>
              <a:defRPr/>
            </a:lvl2pPr>
            <a:lvl3pPr lvl="2">
              <a:spcBef>
                <a:spcPts val="0"/>
              </a:spcBef>
              <a:spcAft>
                <a:spcPts val="0"/>
              </a:spcAft>
              <a:buSzPts val="900"/>
              <a:buNone/>
              <a:defRPr/>
            </a:lvl3pPr>
            <a:lvl4pPr lvl="3">
              <a:spcBef>
                <a:spcPts val="0"/>
              </a:spcBef>
              <a:spcAft>
                <a:spcPts val="0"/>
              </a:spcAft>
              <a:buSzPts val="900"/>
              <a:buNone/>
              <a:defRPr/>
            </a:lvl4pPr>
            <a:lvl5pPr lvl="4">
              <a:spcBef>
                <a:spcPts val="0"/>
              </a:spcBef>
              <a:spcAft>
                <a:spcPts val="0"/>
              </a:spcAft>
              <a:buSzPts val="900"/>
              <a:buNone/>
              <a:defRPr/>
            </a:lvl5pPr>
            <a:lvl6pPr lvl="5">
              <a:spcBef>
                <a:spcPts val="0"/>
              </a:spcBef>
              <a:spcAft>
                <a:spcPts val="0"/>
              </a:spcAft>
              <a:buSzPts val="900"/>
              <a:buNone/>
              <a:defRPr/>
            </a:lvl6pPr>
            <a:lvl7pPr lvl="6">
              <a:spcBef>
                <a:spcPts val="0"/>
              </a:spcBef>
              <a:spcAft>
                <a:spcPts val="0"/>
              </a:spcAft>
              <a:buSzPts val="900"/>
              <a:buNone/>
              <a:defRPr/>
            </a:lvl7pPr>
            <a:lvl8pPr lvl="7">
              <a:spcBef>
                <a:spcPts val="0"/>
              </a:spcBef>
              <a:spcAft>
                <a:spcPts val="0"/>
              </a:spcAft>
              <a:buSzPts val="900"/>
              <a:buNone/>
              <a:defRPr/>
            </a:lvl8pPr>
            <a:lvl9pPr lvl="8">
              <a:spcBef>
                <a:spcPts val="0"/>
              </a:spcBef>
              <a:spcAft>
                <a:spcPts val="0"/>
              </a:spcAft>
              <a:buSzPts val="900"/>
              <a:buNone/>
              <a:defRPr/>
            </a:lvl9pPr>
          </a:lstStyle>
          <a:p>
            <a:endParaRPr/>
          </a:p>
        </p:txBody>
      </p:sp>
      <p:sp>
        <p:nvSpPr>
          <p:cNvPr id="132" name="Google Shape;132;p29"/>
          <p:cNvSpPr txBox="1">
            <a:spLocks noGrp="1"/>
          </p:cNvSpPr>
          <p:nvPr>
            <p:ph type="dt" idx="10"/>
          </p:nvPr>
        </p:nvSpPr>
        <p:spPr>
          <a:xfrm>
            <a:off x="304800" y="4237567"/>
            <a:ext cx="1422400" cy="243417"/>
          </a:xfrm>
          <a:prstGeom prst="rect">
            <a:avLst/>
          </a:prstGeom>
          <a:noFill/>
          <a:ln>
            <a:noFill/>
          </a:ln>
        </p:spPr>
        <p:txBody>
          <a:bodyPr spcFirstLastPara="1" wrap="square" lIns="60950" tIns="30475" rIns="60950" bIns="30475" anchor="ctr" anchorCtr="0">
            <a:noAutofit/>
          </a:bodyPr>
          <a:lstStyle>
            <a:lvl1pPr lvl="0" algn="l">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33" name="Google Shape;133;p29"/>
          <p:cNvSpPr txBox="1">
            <a:spLocks noGrp="1"/>
          </p:cNvSpPr>
          <p:nvPr>
            <p:ph type="ftr" idx="11"/>
          </p:nvPr>
        </p:nvSpPr>
        <p:spPr>
          <a:xfrm>
            <a:off x="2082800" y="4237567"/>
            <a:ext cx="1930400" cy="243417"/>
          </a:xfrm>
          <a:prstGeom prst="rect">
            <a:avLst/>
          </a:prstGeom>
          <a:noFill/>
          <a:ln>
            <a:noFill/>
          </a:ln>
        </p:spPr>
        <p:txBody>
          <a:bodyPr spcFirstLastPara="1" wrap="square" lIns="60950" tIns="30475" rIns="60950" bIns="30475" anchor="ctr" anchorCtr="0">
            <a:noAutofit/>
          </a:bodyPr>
          <a:lstStyle>
            <a:lvl1pPr lvl="0" algn="ctr">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34" name="Google Shape;134;p29"/>
          <p:cNvSpPr txBox="1">
            <a:spLocks noGrp="1"/>
          </p:cNvSpPr>
          <p:nvPr>
            <p:ph type="sldNum" idx="12"/>
          </p:nvPr>
        </p:nvSpPr>
        <p:spPr>
          <a:xfrm>
            <a:off x="4368800" y="4237567"/>
            <a:ext cx="1422400" cy="243417"/>
          </a:xfrm>
          <a:prstGeom prst="rect">
            <a:avLst/>
          </a:prstGeom>
          <a:noFill/>
          <a:ln>
            <a:noFill/>
          </a:ln>
        </p:spPr>
        <p:txBody>
          <a:bodyPr spcFirstLastPara="1" wrap="square" lIns="60950" tIns="30475" rIns="60950" bIns="304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35"/>
        <p:cNvGrpSpPr/>
        <p:nvPr/>
      </p:nvGrpSpPr>
      <p:grpSpPr>
        <a:xfrm>
          <a:off x="0" y="0"/>
          <a:ext cx="0" cy="0"/>
          <a:chOff x="0" y="0"/>
          <a:chExt cx="0" cy="0"/>
        </a:xfrm>
      </p:grpSpPr>
      <p:sp>
        <p:nvSpPr>
          <p:cNvPr id="136" name="Google Shape;136;p30"/>
          <p:cNvSpPr txBox="1">
            <a:spLocks noGrp="1"/>
          </p:cNvSpPr>
          <p:nvPr>
            <p:ph type="title"/>
          </p:nvPr>
        </p:nvSpPr>
        <p:spPr>
          <a:xfrm>
            <a:off x="304800" y="182033"/>
            <a:ext cx="2005542" cy="774700"/>
          </a:xfrm>
          <a:prstGeom prst="rect">
            <a:avLst/>
          </a:prstGeom>
          <a:noFill/>
          <a:ln>
            <a:noFill/>
          </a:ln>
        </p:spPr>
        <p:txBody>
          <a:bodyPr spcFirstLastPara="1" wrap="square" lIns="60950" tIns="30475" rIns="60950" bIns="30475" anchor="b" anchorCtr="0">
            <a:normAutofit/>
          </a:bodyPr>
          <a:lstStyle>
            <a:lvl1pPr lvl="0" algn="l">
              <a:spcBef>
                <a:spcPts val="0"/>
              </a:spcBef>
              <a:spcAft>
                <a:spcPts val="0"/>
              </a:spcAft>
              <a:buClr>
                <a:schemeClr val="dk1"/>
              </a:buClr>
              <a:buSzPts val="1300"/>
              <a:buFont typeface="Calibri"/>
              <a:buNone/>
              <a:defRPr sz="1300" b="1"/>
            </a:lvl1pPr>
            <a:lvl2pPr lvl="1">
              <a:spcBef>
                <a:spcPts val="0"/>
              </a:spcBef>
              <a:spcAft>
                <a:spcPts val="0"/>
              </a:spcAft>
              <a:buSzPts val="900"/>
              <a:buNone/>
              <a:defRPr/>
            </a:lvl2pPr>
            <a:lvl3pPr lvl="2">
              <a:spcBef>
                <a:spcPts val="0"/>
              </a:spcBef>
              <a:spcAft>
                <a:spcPts val="0"/>
              </a:spcAft>
              <a:buSzPts val="900"/>
              <a:buNone/>
              <a:defRPr/>
            </a:lvl3pPr>
            <a:lvl4pPr lvl="3">
              <a:spcBef>
                <a:spcPts val="0"/>
              </a:spcBef>
              <a:spcAft>
                <a:spcPts val="0"/>
              </a:spcAft>
              <a:buSzPts val="900"/>
              <a:buNone/>
              <a:defRPr/>
            </a:lvl4pPr>
            <a:lvl5pPr lvl="4">
              <a:spcBef>
                <a:spcPts val="0"/>
              </a:spcBef>
              <a:spcAft>
                <a:spcPts val="0"/>
              </a:spcAft>
              <a:buSzPts val="900"/>
              <a:buNone/>
              <a:defRPr/>
            </a:lvl5pPr>
            <a:lvl6pPr lvl="5">
              <a:spcBef>
                <a:spcPts val="0"/>
              </a:spcBef>
              <a:spcAft>
                <a:spcPts val="0"/>
              </a:spcAft>
              <a:buSzPts val="900"/>
              <a:buNone/>
              <a:defRPr/>
            </a:lvl6pPr>
            <a:lvl7pPr lvl="6">
              <a:spcBef>
                <a:spcPts val="0"/>
              </a:spcBef>
              <a:spcAft>
                <a:spcPts val="0"/>
              </a:spcAft>
              <a:buSzPts val="900"/>
              <a:buNone/>
              <a:defRPr/>
            </a:lvl7pPr>
            <a:lvl8pPr lvl="7">
              <a:spcBef>
                <a:spcPts val="0"/>
              </a:spcBef>
              <a:spcAft>
                <a:spcPts val="0"/>
              </a:spcAft>
              <a:buSzPts val="900"/>
              <a:buNone/>
              <a:defRPr/>
            </a:lvl8pPr>
            <a:lvl9pPr lvl="8">
              <a:spcBef>
                <a:spcPts val="0"/>
              </a:spcBef>
              <a:spcAft>
                <a:spcPts val="0"/>
              </a:spcAft>
              <a:buSzPts val="900"/>
              <a:buNone/>
              <a:defRPr/>
            </a:lvl9pPr>
          </a:lstStyle>
          <a:p>
            <a:endParaRPr/>
          </a:p>
        </p:txBody>
      </p:sp>
      <p:sp>
        <p:nvSpPr>
          <p:cNvPr id="137" name="Google Shape;137;p30"/>
          <p:cNvSpPr txBox="1">
            <a:spLocks noGrp="1"/>
          </p:cNvSpPr>
          <p:nvPr>
            <p:ph type="body" idx="1"/>
          </p:nvPr>
        </p:nvSpPr>
        <p:spPr>
          <a:xfrm>
            <a:off x="2383367" y="182033"/>
            <a:ext cx="3407833" cy="3902075"/>
          </a:xfrm>
          <a:prstGeom prst="rect">
            <a:avLst/>
          </a:prstGeom>
          <a:noFill/>
          <a:ln>
            <a:noFill/>
          </a:ln>
        </p:spPr>
        <p:txBody>
          <a:bodyPr spcFirstLastPara="1" wrap="square" lIns="60950" tIns="30475" rIns="60950" bIns="30475" anchor="t" anchorCtr="0">
            <a:normAutofit/>
          </a:bodyPr>
          <a:lstStyle>
            <a:lvl1pPr marL="457200" lvl="0" indent="-361950" algn="l">
              <a:spcBef>
                <a:spcPts val="400"/>
              </a:spcBef>
              <a:spcAft>
                <a:spcPts val="0"/>
              </a:spcAft>
              <a:buClr>
                <a:schemeClr val="dk1"/>
              </a:buClr>
              <a:buSzPts val="2100"/>
              <a:buChar char="•"/>
              <a:defRPr sz="2100"/>
            </a:lvl1pPr>
            <a:lvl2pPr marL="914400" lvl="1" indent="-349250" algn="l">
              <a:spcBef>
                <a:spcPts val="400"/>
              </a:spcBef>
              <a:spcAft>
                <a:spcPts val="0"/>
              </a:spcAft>
              <a:buClr>
                <a:schemeClr val="dk1"/>
              </a:buClr>
              <a:buSzPts val="1900"/>
              <a:buChar char="–"/>
              <a:defRPr sz="1900"/>
            </a:lvl2pPr>
            <a:lvl3pPr marL="1371600" lvl="2" indent="-330200" algn="l">
              <a:spcBef>
                <a:spcPts val="300"/>
              </a:spcBef>
              <a:spcAft>
                <a:spcPts val="0"/>
              </a:spcAft>
              <a:buClr>
                <a:schemeClr val="dk1"/>
              </a:buClr>
              <a:buSzPts val="1600"/>
              <a:buChar char="•"/>
              <a:defRPr sz="1600"/>
            </a:lvl3pPr>
            <a:lvl4pPr marL="1828800" lvl="3" indent="-311150" algn="l">
              <a:spcBef>
                <a:spcPts val="300"/>
              </a:spcBef>
              <a:spcAft>
                <a:spcPts val="0"/>
              </a:spcAft>
              <a:buClr>
                <a:schemeClr val="dk1"/>
              </a:buClr>
              <a:buSzPts val="1300"/>
              <a:buChar char="–"/>
              <a:defRPr sz="1300"/>
            </a:lvl4pPr>
            <a:lvl5pPr marL="2286000" lvl="4" indent="-311150" algn="l">
              <a:spcBef>
                <a:spcPts val="300"/>
              </a:spcBef>
              <a:spcAft>
                <a:spcPts val="0"/>
              </a:spcAft>
              <a:buClr>
                <a:schemeClr val="dk1"/>
              </a:buClr>
              <a:buSzPts val="1300"/>
              <a:buChar char="»"/>
              <a:defRPr sz="1300"/>
            </a:lvl5pPr>
            <a:lvl6pPr marL="2743200" lvl="5" indent="-311150" algn="l">
              <a:spcBef>
                <a:spcPts val="300"/>
              </a:spcBef>
              <a:spcAft>
                <a:spcPts val="0"/>
              </a:spcAft>
              <a:buClr>
                <a:schemeClr val="dk1"/>
              </a:buClr>
              <a:buSzPts val="1300"/>
              <a:buChar char="•"/>
              <a:defRPr sz="1300"/>
            </a:lvl6pPr>
            <a:lvl7pPr marL="3200400" lvl="6" indent="-311150" algn="l">
              <a:spcBef>
                <a:spcPts val="300"/>
              </a:spcBef>
              <a:spcAft>
                <a:spcPts val="0"/>
              </a:spcAft>
              <a:buClr>
                <a:schemeClr val="dk1"/>
              </a:buClr>
              <a:buSzPts val="1300"/>
              <a:buChar char="•"/>
              <a:defRPr sz="1300"/>
            </a:lvl7pPr>
            <a:lvl8pPr marL="3657600" lvl="7" indent="-311150" algn="l">
              <a:spcBef>
                <a:spcPts val="300"/>
              </a:spcBef>
              <a:spcAft>
                <a:spcPts val="0"/>
              </a:spcAft>
              <a:buClr>
                <a:schemeClr val="dk1"/>
              </a:buClr>
              <a:buSzPts val="1300"/>
              <a:buChar char="•"/>
              <a:defRPr sz="1300"/>
            </a:lvl8pPr>
            <a:lvl9pPr marL="4114800" lvl="8" indent="-311150" algn="l">
              <a:spcBef>
                <a:spcPts val="300"/>
              </a:spcBef>
              <a:spcAft>
                <a:spcPts val="0"/>
              </a:spcAft>
              <a:buClr>
                <a:schemeClr val="dk1"/>
              </a:buClr>
              <a:buSzPts val="1300"/>
              <a:buChar char="•"/>
              <a:defRPr sz="1300"/>
            </a:lvl9pPr>
          </a:lstStyle>
          <a:p>
            <a:endParaRPr/>
          </a:p>
        </p:txBody>
      </p:sp>
      <p:sp>
        <p:nvSpPr>
          <p:cNvPr id="138" name="Google Shape;138;p30"/>
          <p:cNvSpPr txBox="1">
            <a:spLocks noGrp="1"/>
          </p:cNvSpPr>
          <p:nvPr>
            <p:ph type="body" idx="2"/>
          </p:nvPr>
        </p:nvSpPr>
        <p:spPr>
          <a:xfrm>
            <a:off x="304800" y="956733"/>
            <a:ext cx="2005542" cy="3127375"/>
          </a:xfrm>
          <a:prstGeom prst="rect">
            <a:avLst/>
          </a:prstGeom>
          <a:noFill/>
          <a:ln>
            <a:noFill/>
          </a:ln>
        </p:spPr>
        <p:txBody>
          <a:bodyPr spcFirstLastPara="1" wrap="square" lIns="60950" tIns="30475" rIns="60950" bIns="30475" anchor="t" anchorCtr="0">
            <a:normAutofit/>
          </a:bodyPr>
          <a:lstStyle>
            <a:lvl1pPr marL="457200" lvl="0" indent="-228600" algn="l">
              <a:spcBef>
                <a:spcPts val="200"/>
              </a:spcBef>
              <a:spcAft>
                <a:spcPts val="0"/>
              </a:spcAft>
              <a:buClr>
                <a:schemeClr val="dk1"/>
              </a:buClr>
              <a:buSzPts val="900"/>
              <a:buNone/>
              <a:defRPr sz="900"/>
            </a:lvl1pPr>
            <a:lvl2pPr marL="914400" lvl="1" indent="-228600" algn="l">
              <a:spcBef>
                <a:spcPts val="200"/>
              </a:spcBef>
              <a:spcAft>
                <a:spcPts val="0"/>
              </a:spcAft>
              <a:buClr>
                <a:schemeClr val="dk1"/>
              </a:buClr>
              <a:buSzPts val="800"/>
              <a:buNone/>
              <a:defRPr sz="800"/>
            </a:lvl2pPr>
            <a:lvl3pPr marL="1371600" lvl="2" indent="-228600" algn="l">
              <a:spcBef>
                <a:spcPts val="100"/>
              </a:spcBef>
              <a:spcAft>
                <a:spcPts val="0"/>
              </a:spcAft>
              <a:buClr>
                <a:schemeClr val="dk1"/>
              </a:buClr>
              <a:buSzPts val="700"/>
              <a:buNone/>
              <a:defRPr sz="700"/>
            </a:lvl3pPr>
            <a:lvl4pPr marL="1828800" lvl="3" indent="-228600" algn="l">
              <a:spcBef>
                <a:spcPts val="100"/>
              </a:spcBef>
              <a:spcAft>
                <a:spcPts val="0"/>
              </a:spcAft>
              <a:buClr>
                <a:schemeClr val="dk1"/>
              </a:buClr>
              <a:buSzPts val="600"/>
              <a:buNone/>
              <a:defRPr sz="600"/>
            </a:lvl4pPr>
            <a:lvl5pPr marL="2286000" lvl="4" indent="-228600" algn="l">
              <a:spcBef>
                <a:spcPts val="100"/>
              </a:spcBef>
              <a:spcAft>
                <a:spcPts val="0"/>
              </a:spcAft>
              <a:buClr>
                <a:schemeClr val="dk1"/>
              </a:buClr>
              <a:buSzPts val="600"/>
              <a:buNone/>
              <a:defRPr sz="600"/>
            </a:lvl5pPr>
            <a:lvl6pPr marL="2743200" lvl="5" indent="-228600" algn="l">
              <a:spcBef>
                <a:spcPts val="100"/>
              </a:spcBef>
              <a:spcAft>
                <a:spcPts val="0"/>
              </a:spcAft>
              <a:buClr>
                <a:schemeClr val="dk1"/>
              </a:buClr>
              <a:buSzPts val="600"/>
              <a:buNone/>
              <a:defRPr sz="600"/>
            </a:lvl6pPr>
            <a:lvl7pPr marL="3200400" lvl="6" indent="-228600" algn="l">
              <a:spcBef>
                <a:spcPts val="100"/>
              </a:spcBef>
              <a:spcAft>
                <a:spcPts val="0"/>
              </a:spcAft>
              <a:buClr>
                <a:schemeClr val="dk1"/>
              </a:buClr>
              <a:buSzPts val="600"/>
              <a:buNone/>
              <a:defRPr sz="600"/>
            </a:lvl7pPr>
            <a:lvl8pPr marL="3657600" lvl="7" indent="-228600" algn="l">
              <a:spcBef>
                <a:spcPts val="100"/>
              </a:spcBef>
              <a:spcAft>
                <a:spcPts val="0"/>
              </a:spcAft>
              <a:buClr>
                <a:schemeClr val="dk1"/>
              </a:buClr>
              <a:buSzPts val="600"/>
              <a:buNone/>
              <a:defRPr sz="600"/>
            </a:lvl8pPr>
            <a:lvl9pPr marL="4114800" lvl="8" indent="-228600" algn="l">
              <a:spcBef>
                <a:spcPts val="100"/>
              </a:spcBef>
              <a:spcAft>
                <a:spcPts val="0"/>
              </a:spcAft>
              <a:buClr>
                <a:schemeClr val="dk1"/>
              </a:buClr>
              <a:buSzPts val="600"/>
              <a:buNone/>
              <a:defRPr sz="600"/>
            </a:lvl9pPr>
          </a:lstStyle>
          <a:p>
            <a:endParaRPr/>
          </a:p>
        </p:txBody>
      </p:sp>
      <p:sp>
        <p:nvSpPr>
          <p:cNvPr id="139" name="Google Shape;139;p30"/>
          <p:cNvSpPr txBox="1">
            <a:spLocks noGrp="1"/>
          </p:cNvSpPr>
          <p:nvPr>
            <p:ph type="dt" idx="10"/>
          </p:nvPr>
        </p:nvSpPr>
        <p:spPr>
          <a:xfrm>
            <a:off x="304800" y="4237567"/>
            <a:ext cx="1422400" cy="243417"/>
          </a:xfrm>
          <a:prstGeom prst="rect">
            <a:avLst/>
          </a:prstGeom>
          <a:noFill/>
          <a:ln>
            <a:noFill/>
          </a:ln>
        </p:spPr>
        <p:txBody>
          <a:bodyPr spcFirstLastPara="1" wrap="square" lIns="60950" tIns="30475" rIns="60950" bIns="30475" anchor="ctr" anchorCtr="0">
            <a:noAutofit/>
          </a:bodyPr>
          <a:lstStyle>
            <a:lvl1pPr lvl="0" algn="l">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40" name="Google Shape;140;p30"/>
          <p:cNvSpPr txBox="1">
            <a:spLocks noGrp="1"/>
          </p:cNvSpPr>
          <p:nvPr>
            <p:ph type="ftr" idx="11"/>
          </p:nvPr>
        </p:nvSpPr>
        <p:spPr>
          <a:xfrm>
            <a:off x="2082800" y="4237567"/>
            <a:ext cx="1930400" cy="243417"/>
          </a:xfrm>
          <a:prstGeom prst="rect">
            <a:avLst/>
          </a:prstGeom>
          <a:noFill/>
          <a:ln>
            <a:noFill/>
          </a:ln>
        </p:spPr>
        <p:txBody>
          <a:bodyPr spcFirstLastPara="1" wrap="square" lIns="60950" tIns="30475" rIns="60950" bIns="30475" anchor="ctr" anchorCtr="0">
            <a:noAutofit/>
          </a:bodyPr>
          <a:lstStyle>
            <a:lvl1pPr lvl="0" algn="ctr">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41" name="Google Shape;141;p30"/>
          <p:cNvSpPr txBox="1">
            <a:spLocks noGrp="1"/>
          </p:cNvSpPr>
          <p:nvPr>
            <p:ph type="sldNum" idx="12"/>
          </p:nvPr>
        </p:nvSpPr>
        <p:spPr>
          <a:xfrm>
            <a:off x="4368800" y="4237567"/>
            <a:ext cx="1422400" cy="243417"/>
          </a:xfrm>
          <a:prstGeom prst="rect">
            <a:avLst/>
          </a:prstGeom>
          <a:noFill/>
          <a:ln>
            <a:noFill/>
          </a:ln>
        </p:spPr>
        <p:txBody>
          <a:bodyPr spcFirstLastPara="1" wrap="square" lIns="60950" tIns="30475" rIns="60950" bIns="304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42"/>
        <p:cNvGrpSpPr/>
        <p:nvPr/>
      </p:nvGrpSpPr>
      <p:grpSpPr>
        <a:xfrm>
          <a:off x="0" y="0"/>
          <a:ext cx="0" cy="0"/>
          <a:chOff x="0" y="0"/>
          <a:chExt cx="0" cy="0"/>
        </a:xfrm>
      </p:grpSpPr>
      <p:sp>
        <p:nvSpPr>
          <p:cNvPr id="143" name="Google Shape;143;p31"/>
          <p:cNvSpPr txBox="1">
            <a:spLocks noGrp="1"/>
          </p:cNvSpPr>
          <p:nvPr>
            <p:ph type="title"/>
          </p:nvPr>
        </p:nvSpPr>
        <p:spPr>
          <a:xfrm>
            <a:off x="1194859" y="3200400"/>
            <a:ext cx="3657600" cy="377825"/>
          </a:xfrm>
          <a:prstGeom prst="rect">
            <a:avLst/>
          </a:prstGeom>
          <a:noFill/>
          <a:ln>
            <a:noFill/>
          </a:ln>
        </p:spPr>
        <p:txBody>
          <a:bodyPr spcFirstLastPara="1" wrap="square" lIns="60950" tIns="30475" rIns="60950" bIns="30475" anchor="b" anchorCtr="0">
            <a:normAutofit/>
          </a:bodyPr>
          <a:lstStyle>
            <a:lvl1pPr lvl="0" algn="l">
              <a:spcBef>
                <a:spcPts val="0"/>
              </a:spcBef>
              <a:spcAft>
                <a:spcPts val="0"/>
              </a:spcAft>
              <a:buClr>
                <a:schemeClr val="dk1"/>
              </a:buClr>
              <a:buSzPts val="1300"/>
              <a:buFont typeface="Calibri"/>
              <a:buNone/>
              <a:defRPr sz="1300" b="1"/>
            </a:lvl1pPr>
            <a:lvl2pPr lvl="1">
              <a:spcBef>
                <a:spcPts val="0"/>
              </a:spcBef>
              <a:spcAft>
                <a:spcPts val="0"/>
              </a:spcAft>
              <a:buSzPts val="900"/>
              <a:buNone/>
              <a:defRPr/>
            </a:lvl2pPr>
            <a:lvl3pPr lvl="2">
              <a:spcBef>
                <a:spcPts val="0"/>
              </a:spcBef>
              <a:spcAft>
                <a:spcPts val="0"/>
              </a:spcAft>
              <a:buSzPts val="900"/>
              <a:buNone/>
              <a:defRPr/>
            </a:lvl3pPr>
            <a:lvl4pPr lvl="3">
              <a:spcBef>
                <a:spcPts val="0"/>
              </a:spcBef>
              <a:spcAft>
                <a:spcPts val="0"/>
              </a:spcAft>
              <a:buSzPts val="900"/>
              <a:buNone/>
              <a:defRPr/>
            </a:lvl4pPr>
            <a:lvl5pPr lvl="4">
              <a:spcBef>
                <a:spcPts val="0"/>
              </a:spcBef>
              <a:spcAft>
                <a:spcPts val="0"/>
              </a:spcAft>
              <a:buSzPts val="900"/>
              <a:buNone/>
              <a:defRPr/>
            </a:lvl5pPr>
            <a:lvl6pPr lvl="5">
              <a:spcBef>
                <a:spcPts val="0"/>
              </a:spcBef>
              <a:spcAft>
                <a:spcPts val="0"/>
              </a:spcAft>
              <a:buSzPts val="900"/>
              <a:buNone/>
              <a:defRPr/>
            </a:lvl6pPr>
            <a:lvl7pPr lvl="6">
              <a:spcBef>
                <a:spcPts val="0"/>
              </a:spcBef>
              <a:spcAft>
                <a:spcPts val="0"/>
              </a:spcAft>
              <a:buSzPts val="900"/>
              <a:buNone/>
              <a:defRPr/>
            </a:lvl7pPr>
            <a:lvl8pPr lvl="7">
              <a:spcBef>
                <a:spcPts val="0"/>
              </a:spcBef>
              <a:spcAft>
                <a:spcPts val="0"/>
              </a:spcAft>
              <a:buSzPts val="900"/>
              <a:buNone/>
              <a:defRPr/>
            </a:lvl8pPr>
            <a:lvl9pPr lvl="8">
              <a:spcBef>
                <a:spcPts val="0"/>
              </a:spcBef>
              <a:spcAft>
                <a:spcPts val="0"/>
              </a:spcAft>
              <a:buSzPts val="900"/>
              <a:buNone/>
              <a:defRPr/>
            </a:lvl9pPr>
          </a:lstStyle>
          <a:p>
            <a:endParaRPr/>
          </a:p>
        </p:txBody>
      </p:sp>
      <p:sp>
        <p:nvSpPr>
          <p:cNvPr id="144" name="Google Shape;144;p31"/>
          <p:cNvSpPr>
            <a:spLocks noGrp="1"/>
          </p:cNvSpPr>
          <p:nvPr>
            <p:ph type="pic" idx="2"/>
          </p:nvPr>
        </p:nvSpPr>
        <p:spPr>
          <a:xfrm>
            <a:off x="1194859" y="408517"/>
            <a:ext cx="3657600" cy="2743200"/>
          </a:xfrm>
          <a:prstGeom prst="rect">
            <a:avLst/>
          </a:prstGeom>
          <a:noFill/>
          <a:ln>
            <a:noFill/>
          </a:ln>
        </p:spPr>
      </p:sp>
      <p:sp>
        <p:nvSpPr>
          <p:cNvPr id="145" name="Google Shape;145;p31"/>
          <p:cNvSpPr txBox="1">
            <a:spLocks noGrp="1"/>
          </p:cNvSpPr>
          <p:nvPr>
            <p:ph type="body" idx="1"/>
          </p:nvPr>
        </p:nvSpPr>
        <p:spPr>
          <a:xfrm>
            <a:off x="1194859" y="3578225"/>
            <a:ext cx="3657600" cy="536575"/>
          </a:xfrm>
          <a:prstGeom prst="rect">
            <a:avLst/>
          </a:prstGeom>
          <a:noFill/>
          <a:ln>
            <a:noFill/>
          </a:ln>
        </p:spPr>
        <p:txBody>
          <a:bodyPr spcFirstLastPara="1" wrap="square" lIns="60950" tIns="30475" rIns="60950" bIns="30475" anchor="t" anchorCtr="0">
            <a:normAutofit/>
          </a:bodyPr>
          <a:lstStyle>
            <a:lvl1pPr marL="457200" lvl="0" indent="-228600" algn="l">
              <a:spcBef>
                <a:spcPts val="200"/>
              </a:spcBef>
              <a:spcAft>
                <a:spcPts val="0"/>
              </a:spcAft>
              <a:buClr>
                <a:schemeClr val="dk1"/>
              </a:buClr>
              <a:buSzPts val="900"/>
              <a:buNone/>
              <a:defRPr sz="900"/>
            </a:lvl1pPr>
            <a:lvl2pPr marL="914400" lvl="1" indent="-228600" algn="l">
              <a:spcBef>
                <a:spcPts val="200"/>
              </a:spcBef>
              <a:spcAft>
                <a:spcPts val="0"/>
              </a:spcAft>
              <a:buClr>
                <a:schemeClr val="dk1"/>
              </a:buClr>
              <a:buSzPts val="800"/>
              <a:buNone/>
              <a:defRPr sz="800"/>
            </a:lvl2pPr>
            <a:lvl3pPr marL="1371600" lvl="2" indent="-228600" algn="l">
              <a:spcBef>
                <a:spcPts val="100"/>
              </a:spcBef>
              <a:spcAft>
                <a:spcPts val="0"/>
              </a:spcAft>
              <a:buClr>
                <a:schemeClr val="dk1"/>
              </a:buClr>
              <a:buSzPts val="700"/>
              <a:buNone/>
              <a:defRPr sz="700"/>
            </a:lvl3pPr>
            <a:lvl4pPr marL="1828800" lvl="3" indent="-228600" algn="l">
              <a:spcBef>
                <a:spcPts val="100"/>
              </a:spcBef>
              <a:spcAft>
                <a:spcPts val="0"/>
              </a:spcAft>
              <a:buClr>
                <a:schemeClr val="dk1"/>
              </a:buClr>
              <a:buSzPts val="600"/>
              <a:buNone/>
              <a:defRPr sz="600"/>
            </a:lvl4pPr>
            <a:lvl5pPr marL="2286000" lvl="4" indent="-228600" algn="l">
              <a:spcBef>
                <a:spcPts val="100"/>
              </a:spcBef>
              <a:spcAft>
                <a:spcPts val="0"/>
              </a:spcAft>
              <a:buClr>
                <a:schemeClr val="dk1"/>
              </a:buClr>
              <a:buSzPts val="600"/>
              <a:buNone/>
              <a:defRPr sz="600"/>
            </a:lvl5pPr>
            <a:lvl6pPr marL="2743200" lvl="5" indent="-228600" algn="l">
              <a:spcBef>
                <a:spcPts val="100"/>
              </a:spcBef>
              <a:spcAft>
                <a:spcPts val="0"/>
              </a:spcAft>
              <a:buClr>
                <a:schemeClr val="dk1"/>
              </a:buClr>
              <a:buSzPts val="600"/>
              <a:buNone/>
              <a:defRPr sz="600"/>
            </a:lvl6pPr>
            <a:lvl7pPr marL="3200400" lvl="6" indent="-228600" algn="l">
              <a:spcBef>
                <a:spcPts val="100"/>
              </a:spcBef>
              <a:spcAft>
                <a:spcPts val="0"/>
              </a:spcAft>
              <a:buClr>
                <a:schemeClr val="dk1"/>
              </a:buClr>
              <a:buSzPts val="600"/>
              <a:buNone/>
              <a:defRPr sz="600"/>
            </a:lvl7pPr>
            <a:lvl8pPr marL="3657600" lvl="7" indent="-228600" algn="l">
              <a:spcBef>
                <a:spcPts val="100"/>
              </a:spcBef>
              <a:spcAft>
                <a:spcPts val="0"/>
              </a:spcAft>
              <a:buClr>
                <a:schemeClr val="dk1"/>
              </a:buClr>
              <a:buSzPts val="600"/>
              <a:buNone/>
              <a:defRPr sz="600"/>
            </a:lvl8pPr>
            <a:lvl9pPr marL="4114800" lvl="8" indent="-228600" algn="l">
              <a:spcBef>
                <a:spcPts val="100"/>
              </a:spcBef>
              <a:spcAft>
                <a:spcPts val="0"/>
              </a:spcAft>
              <a:buClr>
                <a:schemeClr val="dk1"/>
              </a:buClr>
              <a:buSzPts val="600"/>
              <a:buNone/>
              <a:defRPr sz="600"/>
            </a:lvl9pPr>
          </a:lstStyle>
          <a:p>
            <a:endParaRPr/>
          </a:p>
        </p:txBody>
      </p:sp>
      <p:sp>
        <p:nvSpPr>
          <p:cNvPr id="146" name="Google Shape;146;p31"/>
          <p:cNvSpPr txBox="1">
            <a:spLocks noGrp="1"/>
          </p:cNvSpPr>
          <p:nvPr>
            <p:ph type="dt" idx="10"/>
          </p:nvPr>
        </p:nvSpPr>
        <p:spPr>
          <a:xfrm>
            <a:off x="304800" y="4237567"/>
            <a:ext cx="1422400" cy="243417"/>
          </a:xfrm>
          <a:prstGeom prst="rect">
            <a:avLst/>
          </a:prstGeom>
          <a:noFill/>
          <a:ln>
            <a:noFill/>
          </a:ln>
        </p:spPr>
        <p:txBody>
          <a:bodyPr spcFirstLastPara="1" wrap="square" lIns="60950" tIns="30475" rIns="60950" bIns="30475" anchor="ctr" anchorCtr="0">
            <a:noAutofit/>
          </a:bodyPr>
          <a:lstStyle>
            <a:lvl1pPr lvl="0" algn="l">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47" name="Google Shape;147;p31"/>
          <p:cNvSpPr txBox="1">
            <a:spLocks noGrp="1"/>
          </p:cNvSpPr>
          <p:nvPr>
            <p:ph type="ftr" idx="11"/>
          </p:nvPr>
        </p:nvSpPr>
        <p:spPr>
          <a:xfrm>
            <a:off x="2082800" y="4237567"/>
            <a:ext cx="1930400" cy="243417"/>
          </a:xfrm>
          <a:prstGeom prst="rect">
            <a:avLst/>
          </a:prstGeom>
          <a:noFill/>
          <a:ln>
            <a:noFill/>
          </a:ln>
        </p:spPr>
        <p:txBody>
          <a:bodyPr spcFirstLastPara="1" wrap="square" lIns="60950" tIns="30475" rIns="60950" bIns="30475" anchor="ctr" anchorCtr="0">
            <a:noAutofit/>
          </a:bodyPr>
          <a:lstStyle>
            <a:lvl1pPr lvl="0" algn="ctr">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48" name="Google Shape;148;p31"/>
          <p:cNvSpPr txBox="1">
            <a:spLocks noGrp="1"/>
          </p:cNvSpPr>
          <p:nvPr>
            <p:ph type="sldNum" idx="12"/>
          </p:nvPr>
        </p:nvSpPr>
        <p:spPr>
          <a:xfrm>
            <a:off x="4368800" y="4237567"/>
            <a:ext cx="1422400" cy="243417"/>
          </a:xfrm>
          <a:prstGeom prst="rect">
            <a:avLst/>
          </a:prstGeom>
          <a:noFill/>
          <a:ln>
            <a:noFill/>
          </a:ln>
        </p:spPr>
        <p:txBody>
          <a:bodyPr spcFirstLastPara="1" wrap="square" lIns="60950" tIns="30475" rIns="60950" bIns="304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49"/>
        <p:cNvGrpSpPr/>
        <p:nvPr/>
      </p:nvGrpSpPr>
      <p:grpSpPr>
        <a:xfrm>
          <a:off x="0" y="0"/>
          <a:ext cx="0" cy="0"/>
          <a:chOff x="0" y="0"/>
          <a:chExt cx="0" cy="0"/>
        </a:xfrm>
      </p:grpSpPr>
      <p:sp>
        <p:nvSpPr>
          <p:cNvPr id="150" name="Google Shape;150;p32"/>
          <p:cNvSpPr txBox="1">
            <a:spLocks noGrp="1"/>
          </p:cNvSpPr>
          <p:nvPr>
            <p:ph type="title"/>
          </p:nvPr>
        </p:nvSpPr>
        <p:spPr>
          <a:xfrm>
            <a:off x="304800" y="183092"/>
            <a:ext cx="5486400" cy="762000"/>
          </a:xfrm>
          <a:prstGeom prst="rect">
            <a:avLst/>
          </a:prstGeom>
          <a:noFill/>
          <a:ln>
            <a:noFill/>
          </a:ln>
        </p:spPr>
        <p:txBody>
          <a:bodyPr spcFirstLastPara="1" wrap="square" lIns="60950" tIns="30475" rIns="60950" bIns="30475" anchor="ctr" anchorCtr="0">
            <a:normAutofit/>
          </a:bodyPr>
          <a:lstStyle>
            <a:lvl1pPr lvl="0" algn="ctr">
              <a:spcBef>
                <a:spcPts val="0"/>
              </a:spcBef>
              <a:spcAft>
                <a:spcPts val="0"/>
              </a:spcAft>
              <a:buClr>
                <a:schemeClr val="dk1"/>
              </a:buClr>
              <a:buSzPts val="1200"/>
              <a:buNone/>
              <a:defRPr/>
            </a:lvl1pPr>
            <a:lvl2pPr lvl="1">
              <a:spcBef>
                <a:spcPts val="0"/>
              </a:spcBef>
              <a:spcAft>
                <a:spcPts val="0"/>
              </a:spcAft>
              <a:buSzPts val="900"/>
              <a:buNone/>
              <a:defRPr/>
            </a:lvl2pPr>
            <a:lvl3pPr lvl="2">
              <a:spcBef>
                <a:spcPts val="0"/>
              </a:spcBef>
              <a:spcAft>
                <a:spcPts val="0"/>
              </a:spcAft>
              <a:buSzPts val="900"/>
              <a:buNone/>
              <a:defRPr/>
            </a:lvl3pPr>
            <a:lvl4pPr lvl="3">
              <a:spcBef>
                <a:spcPts val="0"/>
              </a:spcBef>
              <a:spcAft>
                <a:spcPts val="0"/>
              </a:spcAft>
              <a:buSzPts val="900"/>
              <a:buNone/>
              <a:defRPr/>
            </a:lvl4pPr>
            <a:lvl5pPr lvl="4">
              <a:spcBef>
                <a:spcPts val="0"/>
              </a:spcBef>
              <a:spcAft>
                <a:spcPts val="0"/>
              </a:spcAft>
              <a:buSzPts val="900"/>
              <a:buNone/>
              <a:defRPr/>
            </a:lvl5pPr>
            <a:lvl6pPr lvl="5">
              <a:spcBef>
                <a:spcPts val="0"/>
              </a:spcBef>
              <a:spcAft>
                <a:spcPts val="0"/>
              </a:spcAft>
              <a:buSzPts val="900"/>
              <a:buNone/>
              <a:defRPr/>
            </a:lvl6pPr>
            <a:lvl7pPr lvl="6">
              <a:spcBef>
                <a:spcPts val="0"/>
              </a:spcBef>
              <a:spcAft>
                <a:spcPts val="0"/>
              </a:spcAft>
              <a:buSzPts val="900"/>
              <a:buNone/>
              <a:defRPr/>
            </a:lvl7pPr>
            <a:lvl8pPr lvl="7">
              <a:spcBef>
                <a:spcPts val="0"/>
              </a:spcBef>
              <a:spcAft>
                <a:spcPts val="0"/>
              </a:spcAft>
              <a:buSzPts val="900"/>
              <a:buNone/>
              <a:defRPr/>
            </a:lvl8pPr>
            <a:lvl9pPr lvl="8">
              <a:spcBef>
                <a:spcPts val="0"/>
              </a:spcBef>
              <a:spcAft>
                <a:spcPts val="0"/>
              </a:spcAft>
              <a:buSzPts val="900"/>
              <a:buNone/>
              <a:defRPr/>
            </a:lvl9pPr>
          </a:lstStyle>
          <a:p>
            <a:endParaRPr/>
          </a:p>
        </p:txBody>
      </p:sp>
      <p:sp>
        <p:nvSpPr>
          <p:cNvPr id="151" name="Google Shape;151;p32"/>
          <p:cNvSpPr txBox="1">
            <a:spLocks noGrp="1"/>
          </p:cNvSpPr>
          <p:nvPr>
            <p:ph type="body" idx="1"/>
          </p:nvPr>
        </p:nvSpPr>
        <p:spPr>
          <a:xfrm rot="5400000">
            <a:off x="1539346" y="-167746"/>
            <a:ext cx="3017309" cy="5486400"/>
          </a:xfrm>
          <a:prstGeom prst="rect">
            <a:avLst/>
          </a:prstGeom>
          <a:noFill/>
          <a:ln>
            <a:noFill/>
          </a:ln>
        </p:spPr>
        <p:txBody>
          <a:bodyPr spcFirstLastPara="1" wrap="square" lIns="60950" tIns="30475" rIns="60950" bIns="30475" anchor="t" anchorCtr="0">
            <a:normAutofit/>
          </a:bodyPr>
          <a:lstStyle>
            <a:lvl1pPr marL="457200" lvl="0" indent="-304800" algn="l">
              <a:spcBef>
                <a:spcPts val="200"/>
              </a:spcBef>
              <a:spcAft>
                <a:spcPts val="0"/>
              </a:spcAft>
              <a:buClr>
                <a:schemeClr val="dk1"/>
              </a:buClr>
              <a:buSzPts val="1200"/>
              <a:buChar char="•"/>
              <a:defRPr/>
            </a:lvl1pPr>
            <a:lvl2pPr marL="914400" lvl="1" indent="-304800" algn="l">
              <a:spcBef>
                <a:spcPts val="200"/>
              </a:spcBef>
              <a:spcAft>
                <a:spcPts val="0"/>
              </a:spcAft>
              <a:buClr>
                <a:schemeClr val="dk1"/>
              </a:buClr>
              <a:buSzPts val="1200"/>
              <a:buChar char="–"/>
              <a:defRPr/>
            </a:lvl2pPr>
            <a:lvl3pPr marL="1371600" lvl="2" indent="-304800" algn="l">
              <a:spcBef>
                <a:spcPts val="200"/>
              </a:spcBef>
              <a:spcAft>
                <a:spcPts val="0"/>
              </a:spcAft>
              <a:buClr>
                <a:schemeClr val="dk1"/>
              </a:buClr>
              <a:buSzPts val="1200"/>
              <a:buChar char="•"/>
              <a:defRPr/>
            </a:lvl3pPr>
            <a:lvl4pPr marL="1828800" lvl="3" indent="-304800" algn="l">
              <a:spcBef>
                <a:spcPts val="200"/>
              </a:spcBef>
              <a:spcAft>
                <a:spcPts val="0"/>
              </a:spcAft>
              <a:buClr>
                <a:schemeClr val="dk1"/>
              </a:buClr>
              <a:buSzPts val="1200"/>
              <a:buChar char="–"/>
              <a:defRPr/>
            </a:lvl4pPr>
            <a:lvl5pPr marL="2286000" lvl="4" indent="-304800" algn="l">
              <a:spcBef>
                <a:spcPts val="200"/>
              </a:spcBef>
              <a:spcAft>
                <a:spcPts val="0"/>
              </a:spcAft>
              <a:buClr>
                <a:schemeClr val="dk1"/>
              </a:buClr>
              <a:buSzPts val="1200"/>
              <a:buChar char="»"/>
              <a:defRPr/>
            </a:lvl5pPr>
            <a:lvl6pPr marL="2743200" lvl="5" indent="-304800" algn="l">
              <a:spcBef>
                <a:spcPts val="200"/>
              </a:spcBef>
              <a:spcAft>
                <a:spcPts val="0"/>
              </a:spcAft>
              <a:buClr>
                <a:schemeClr val="dk1"/>
              </a:buClr>
              <a:buSzPts val="1200"/>
              <a:buChar char="•"/>
              <a:defRPr/>
            </a:lvl6pPr>
            <a:lvl7pPr marL="3200400" lvl="6" indent="-304800" algn="l">
              <a:spcBef>
                <a:spcPts val="200"/>
              </a:spcBef>
              <a:spcAft>
                <a:spcPts val="0"/>
              </a:spcAft>
              <a:buClr>
                <a:schemeClr val="dk1"/>
              </a:buClr>
              <a:buSzPts val="1200"/>
              <a:buChar char="•"/>
              <a:defRPr/>
            </a:lvl7pPr>
            <a:lvl8pPr marL="3657600" lvl="7" indent="-304800" algn="l">
              <a:spcBef>
                <a:spcPts val="200"/>
              </a:spcBef>
              <a:spcAft>
                <a:spcPts val="0"/>
              </a:spcAft>
              <a:buClr>
                <a:schemeClr val="dk1"/>
              </a:buClr>
              <a:buSzPts val="1200"/>
              <a:buChar char="•"/>
              <a:defRPr/>
            </a:lvl8pPr>
            <a:lvl9pPr marL="4114800" lvl="8" indent="-304800" algn="l">
              <a:spcBef>
                <a:spcPts val="200"/>
              </a:spcBef>
              <a:spcAft>
                <a:spcPts val="0"/>
              </a:spcAft>
              <a:buClr>
                <a:schemeClr val="dk1"/>
              </a:buClr>
              <a:buSzPts val="1200"/>
              <a:buChar char="•"/>
              <a:defRPr/>
            </a:lvl9pPr>
          </a:lstStyle>
          <a:p>
            <a:endParaRPr/>
          </a:p>
        </p:txBody>
      </p:sp>
      <p:sp>
        <p:nvSpPr>
          <p:cNvPr id="152" name="Google Shape;152;p32"/>
          <p:cNvSpPr txBox="1">
            <a:spLocks noGrp="1"/>
          </p:cNvSpPr>
          <p:nvPr>
            <p:ph type="dt" idx="10"/>
          </p:nvPr>
        </p:nvSpPr>
        <p:spPr>
          <a:xfrm>
            <a:off x="304800" y="4237567"/>
            <a:ext cx="1422400" cy="243417"/>
          </a:xfrm>
          <a:prstGeom prst="rect">
            <a:avLst/>
          </a:prstGeom>
          <a:noFill/>
          <a:ln>
            <a:noFill/>
          </a:ln>
        </p:spPr>
        <p:txBody>
          <a:bodyPr spcFirstLastPara="1" wrap="square" lIns="60950" tIns="30475" rIns="60950" bIns="30475" anchor="ctr" anchorCtr="0">
            <a:noAutofit/>
          </a:bodyPr>
          <a:lstStyle>
            <a:lvl1pPr lvl="0" algn="l">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53" name="Google Shape;153;p32"/>
          <p:cNvSpPr txBox="1">
            <a:spLocks noGrp="1"/>
          </p:cNvSpPr>
          <p:nvPr>
            <p:ph type="ftr" idx="11"/>
          </p:nvPr>
        </p:nvSpPr>
        <p:spPr>
          <a:xfrm>
            <a:off x="2082800" y="4237567"/>
            <a:ext cx="1930400" cy="243417"/>
          </a:xfrm>
          <a:prstGeom prst="rect">
            <a:avLst/>
          </a:prstGeom>
          <a:noFill/>
          <a:ln>
            <a:noFill/>
          </a:ln>
        </p:spPr>
        <p:txBody>
          <a:bodyPr spcFirstLastPara="1" wrap="square" lIns="60950" tIns="30475" rIns="60950" bIns="30475" anchor="ctr" anchorCtr="0">
            <a:noAutofit/>
          </a:bodyPr>
          <a:lstStyle>
            <a:lvl1pPr lvl="0" algn="ctr">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54" name="Google Shape;154;p32"/>
          <p:cNvSpPr txBox="1">
            <a:spLocks noGrp="1"/>
          </p:cNvSpPr>
          <p:nvPr>
            <p:ph type="sldNum" idx="12"/>
          </p:nvPr>
        </p:nvSpPr>
        <p:spPr>
          <a:xfrm>
            <a:off x="4368800" y="4237567"/>
            <a:ext cx="1422400" cy="243417"/>
          </a:xfrm>
          <a:prstGeom prst="rect">
            <a:avLst/>
          </a:prstGeom>
          <a:noFill/>
          <a:ln>
            <a:noFill/>
          </a:ln>
        </p:spPr>
        <p:txBody>
          <a:bodyPr spcFirstLastPara="1" wrap="square" lIns="60950" tIns="30475" rIns="60950" bIns="304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1"/>
        <p:cNvGrpSpPr/>
        <p:nvPr/>
      </p:nvGrpSpPr>
      <p:grpSpPr>
        <a:xfrm>
          <a:off x="0" y="0"/>
          <a:ext cx="0" cy="0"/>
          <a:chOff x="0" y="0"/>
          <a:chExt cx="0" cy="0"/>
        </a:xfrm>
      </p:grpSpPr>
      <p:sp>
        <p:nvSpPr>
          <p:cNvPr id="22" name="Google Shape;22;p4"/>
          <p:cNvSpPr txBox="1">
            <a:spLocks noGrp="1"/>
          </p:cNvSpPr>
          <p:nvPr>
            <p:ph type="title"/>
          </p:nvPr>
        </p:nvSpPr>
        <p:spPr>
          <a:xfrm>
            <a:off x="609600" y="907481"/>
            <a:ext cx="109728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4000"/>
              <a:buFont typeface="Rockwell"/>
              <a:buNone/>
              <a:defRPr sz="4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4"/>
          <p:cNvSpPr txBox="1">
            <a:spLocks noGrp="1"/>
          </p:cNvSpPr>
          <p:nvPr>
            <p:ph type="body" idx="1"/>
          </p:nvPr>
        </p:nvSpPr>
        <p:spPr>
          <a:xfrm>
            <a:off x="609600" y="3760218"/>
            <a:ext cx="10972800" cy="174343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7F7F7F"/>
              </a:buClr>
              <a:buSzPts val="2800"/>
              <a:buNone/>
              <a:defRPr sz="2800">
                <a:solidFill>
                  <a:srgbClr val="7F7F7F"/>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55"/>
        <p:cNvGrpSpPr/>
        <p:nvPr/>
      </p:nvGrpSpPr>
      <p:grpSpPr>
        <a:xfrm>
          <a:off x="0" y="0"/>
          <a:ext cx="0" cy="0"/>
          <a:chOff x="0" y="0"/>
          <a:chExt cx="0" cy="0"/>
        </a:xfrm>
      </p:grpSpPr>
      <p:sp>
        <p:nvSpPr>
          <p:cNvPr id="156" name="Google Shape;156;p33"/>
          <p:cNvSpPr txBox="1">
            <a:spLocks noGrp="1"/>
          </p:cNvSpPr>
          <p:nvPr>
            <p:ph type="title"/>
          </p:nvPr>
        </p:nvSpPr>
        <p:spPr>
          <a:xfrm rot="5400000">
            <a:off x="3154892" y="1447800"/>
            <a:ext cx="3901017" cy="1371600"/>
          </a:xfrm>
          <a:prstGeom prst="rect">
            <a:avLst/>
          </a:prstGeom>
          <a:noFill/>
          <a:ln>
            <a:noFill/>
          </a:ln>
        </p:spPr>
        <p:txBody>
          <a:bodyPr spcFirstLastPara="1" wrap="square" lIns="60950" tIns="30475" rIns="60950" bIns="30475" anchor="ctr" anchorCtr="0">
            <a:normAutofit/>
          </a:bodyPr>
          <a:lstStyle>
            <a:lvl1pPr lvl="0" algn="ctr">
              <a:spcBef>
                <a:spcPts val="0"/>
              </a:spcBef>
              <a:spcAft>
                <a:spcPts val="0"/>
              </a:spcAft>
              <a:buClr>
                <a:schemeClr val="dk1"/>
              </a:buClr>
              <a:buSzPts val="1200"/>
              <a:buNone/>
              <a:defRPr/>
            </a:lvl1pPr>
            <a:lvl2pPr lvl="1">
              <a:spcBef>
                <a:spcPts val="0"/>
              </a:spcBef>
              <a:spcAft>
                <a:spcPts val="0"/>
              </a:spcAft>
              <a:buSzPts val="900"/>
              <a:buNone/>
              <a:defRPr/>
            </a:lvl2pPr>
            <a:lvl3pPr lvl="2">
              <a:spcBef>
                <a:spcPts val="0"/>
              </a:spcBef>
              <a:spcAft>
                <a:spcPts val="0"/>
              </a:spcAft>
              <a:buSzPts val="900"/>
              <a:buNone/>
              <a:defRPr/>
            </a:lvl3pPr>
            <a:lvl4pPr lvl="3">
              <a:spcBef>
                <a:spcPts val="0"/>
              </a:spcBef>
              <a:spcAft>
                <a:spcPts val="0"/>
              </a:spcAft>
              <a:buSzPts val="900"/>
              <a:buNone/>
              <a:defRPr/>
            </a:lvl4pPr>
            <a:lvl5pPr lvl="4">
              <a:spcBef>
                <a:spcPts val="0"/>
              </a:spcBef>
              <a:spcAft>
                <a:spcPts val="0"/>
              </a:spcAft>
              <a:buSzPts val="900"/>
              <a:buNone/>
              <a:defRPr/>
            </a:lvl5pPr>
            <a:lvl6pPr lvl="5">
              <a:spcBef>
                <a:spcPts val="0"/>
              </a:spcBef>
              <a:spcAft>
                <a:spcPts val="0"/>
              </a:spcAft>
              <a:buSzPts val="900"/>
              <a:buNone/>
              <a:defRPr/>
            </a:lvl6pPr>
            <a:lvl7pPr lvl="6">
              <a:spcBef>
                <a:spcPts val="0"/>
              </a:spcBef>
              <a:spcAft>
                <a:spcPts val="0"/>
              </a:spcAft>
              <a:buSzPts val="900"/>
              <a:buNone/>
              <a:defRPr/>
            </a:lvl7pPr>
            <a:lvl8pPr lvl="7">
              <a:spcBef>
                <a:spcPts val="0"/>
              </a:spcBef>
              <a:spcAft>
                <a:spcPts val="0"/>
              </a:spcAft>
              <a:buSzPts val="900"/>
              <a:buNone/>
              <a:defRPr/>
            </a:lvl8pPr>
            <a:lvl9pPr lvl="8">
              <a:spcBef>
                <a:spcPts val="0"/>
              </a:spcBef>
              <a:spcAft>
                <a:spcPts val="0"/>
              </a:spcAft>
              <a:buSzPts val="900"/>
              <a:buNone/>
              <a:defRPr/>
            </a:lvl9pPr>
          </a:lstStyle>
          <a:p>
            <a:endParaRPr/>
          </a:p>
        </p:txBody>
      </p:sp>
      <p:sp>
        <p:nvSpPr>
          <p:cNvPr id="157" name="Google Shape;157;p33"/>
          <p:cNvSpPr txBox="1">
            <a:spLocks noGrp="1"/>
          </p:cNvSpPr>
          <p:nvPr>
            <p:ph type="body" idx="1"/>
          </p:nvPr>
        </p:nvSpPr>
        <p:spPr>
          <a:xfrm rot="5400000">
            <a:off x="360892" y="127000"/>
            <a:ext cx="3901017" cy="4013200"/>
          </a:xfrm>
          <a:prstGeom prst="rect">
            <a:avLst/>
          </a:prstGeom>
          <a:noFill/>
          <a:ln>
            <a:noFill/>
          </a:ln>
        </p:spPr>
        <p:txBody>
          <a:bodyPr spcFirstLastPara="1" wrap="square" lIns="60950" tIns="30475" rIns="60950" bIns="30475" anchor="t" anchorCtr="0">
            <a:normAutofit/>
          </a:bodyPr>
          <a:lstStyle>
            <a:lvl1pPr marL="457200" lvl="0" indent="-304800" algn="l">
              <a:spcBef>
                <a:spcPts val="200"/>
              </a:spcBef>
              <a:spcAft>
                <a:spcPts val="0"/>
              </a:spcAft>
              <a:buClr>
                <a:schemeClr val="dk1"/>
              </a:buClr>
              <a:buSzPts val="1200"/>
              <a:buChar char="•"/>
              <a:defRPr/>
            </a:lvl1pPr>
            <a:lvl2pPr marL="914400" lvl="1" indent="-304800" algn="l">
              <a:spcBef>
                <a:spcPts val="200"/>
              </a:spcBef>
              <a:spcAft>
                <a:spcPts val="0"/>
              </a:spcAft>
              <a:buClr>
                <a:schemeClr val="dk1"/>
              </a:buClr>
              <a:buSzPts val="1200"/>
              <a:buChar char="–"/>
              <a:defRPr/>
            </a:lvl2pPr>
            <a:lvl3pPr marL="1371600" lvl="2" indent="-304800" algn="l">
              <a:spcBef>
                <a:spcPts val="200"/>
              </a:spcBef>
              <a:spcAft>
                <a:spcPts val="0"/>
              </a:spcAft>
              <a:buClr>
                <a:schemeClr val="dk1"/>
              </a:buClr>
              <a:buSzPts val="1200"/>
              <a:buChar char="•"/>
              <a:defRPr/>
            </a:lvl3pPr>
            <a:lvl4pPr marL="1828800" lvl="3" indent="-304800" algn="l">
              <a:spcBef>
                <a:spcPts val="200"/>
              </a:spcBef>
              <a:spcAft>
                <a:spcPts val="0"/>
              </a:spcAft>
              <a:buClr>
                <a:schemeClr val="dk1"/>
              </a:buClr>
              <a:buSzPts val="1200"/>
              <a:buChar char="–"/>
              <a:defRPr/>
            </a:lvl4pPr>
            <a:lvl5pPr marL="2286000" lvl="4" indent="-304800" algn="l">
              <a:spcBef>
                <a:spcPts val="200"/>
              </a:spcBef>
              <a:spcAft>
                <a:spcPts val="0"/>
              </a:spcAft>
              <a:buClr>
                <a:schemeClr val="dk1"/>
              </a:buClr>
              <a:buSzPts val="1200"/>
              <a:buChar char="»"/>
              <a:defRPr/>
            </a:lvl5pPr>
            <a:lvl6pPr marL="2743200" lvl="5" indent="-304800" algn="l">
              <a:spcBef>
                <a:spcPts val="200"/>
              </a:spcBef>
              <a:spcAft>
                <a:spcPts val="0"/>
              </a:spcAft>
              <a:buClr>
                <a:schemeClr val="dk1"/>
              </a:buClr>
              <a:buSzPts val="1200"/>
              <a:buChar char="•"/>
              <a:defRPr/>
            </a:lvl6pPr>
            <a:lvl7pPr marL="3200400" lvl="6" indent="-304800" algn="l">
              <a:spcBef>
                <a:spcPts val="200"/>
              </a:spcBef>
              <a:spcAft>
                <a:spcPts val="0"/>
              </a:spcAft>
              <a:buClr>
                <a:schemeClr val="dk1"/>
              </a:buClr>
              <a:buSzPts val="1200"/>
              <a:buChar char="•"/>
              <a:defRPr/>
            </a:lvl7pPr>
            <a:lvl8pPr marL="3657600" lvl="7" indent="-304800" algn="l">
              <a:spcBef>
                <a:spcPts val="200"/>
              </a:spcBef>
              <a:spcAft>
                <a:spcPts val="0"/>
              </a:spcAft>
              <a:buClr>
                <a:schemeClr val="dk1"/>
              </a:buClr>
              <a:buSzPts val="1200"/>
              <a:buChar char="•"/>
              <a:defRPr/>
            </a:lvl8pPr>
            <a:lvl9pPr marL="4114800" lvl="8" indent="-304800" algn="l">
              <a:spcBef>
                <a:spcPts val="200"/>
              </a:spcBef>
              <a:spcAft>
                <a:spcPts val="0"/>
              </a:spcAft>
              <a:buClr>
                <a:schemeClr val="dk1"/>
              </a:buClr>
              <a:buSzPts val="1200"/>
              <a:buChar char="•"/>
              <a:defRPr/>
            </a:lvl9pPr>
          </a:lstStyle>
          <a:p>
            <a:endParaRPr/>
          </a:p>
        </p:txBody>
      </p:sp>
      <p:sp>
        <p:nvSpPr>
          <p:cNvPr id="158" name="Google Shape;158;p33"/>
          <p:cNvSpPr txBox="1">
            <a:spLocks noGrp="1"/>
          </p:cNvSpPr>
          <p:nvPr>
            <p:ph type="dt" idx="10"/>
          </p:nvPr>
        </p:nvSpPr>
        <p:spPr>
          <a:xfrm>
            <a:off x="304800" y="4237567"/>
            <a:ext cx="1422400" cy="243417"/>
          </a:xfrm>
          <a:prstGeom prst="rect">
            <a:avLst/>
          </a:prstGeom>
          <a:noFill/>
          <a:ln>
            <a:noFill/>
          </a:ln>
        </p:spPr>
        <p:txBody>
          <a:bodyPr spcFirstLastPara="1" wrap="square" lIns="60950" tIns="30475" rIns="60950" bIns="30475" anchor="ctr" anchorCtr="0">
            <a:noAutofit/>
          </a:bodyPr>
          <a:lstStyle>
            <a:lvl1pPr lvl="0" algn="l">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59" name="Google Shape;159;p33"/>
          <p:cNvSpPr txBox="1">
            <a:spLocks noGrp="1"/>
          </p:cNvSpPr>
          <p:nvPr>
            <p:ph type="ftr" idx="11"/>
          </p:nvPr>
        </p:nvSpPr>
        <p:spPr>
          <a:xfrm>
            <a:off x="2082800" y="4237567"/>
            <a:ext cx="1930400" cy="243417"/>
          </a:xfrm>
          <a:prstGeom prst="rect">
            <a:avLst/>
          </a:prstGeom>
          <a:noFill/>
          <a:ln>
            <a:noFill/>
          </a:ln>
        </p:spPr>
        <p:txBody>
          <a:bodyPr spcFirstLastPara="1" wrap="square" lIns="60950" tIns="30475" rIns="60950" bIns="30475" anchor="ctr" anchorCtr="0">
            <a:noAutofit/>
          </a:bodyPr>
          <a:lstStyle>
            <a:lvl1pPr lvl="0" algn="ctr">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60" name="Google Shape;160;p33"/>
          <p:cNvSpPr txBox="1">
            <a:spLocks noGrp="1"/>
          </p:cNvSpPr>
          <p:nvPr>
            <p:ph type="sldNum" idx="12"/>
          </p:nvPr>
        </p:nvSpPr>
        <p:spPr>
          <a:xfrm>
            <a:off x="4368800" y="4237567"/>
            <a:ext cx="1422400" cy="243417"/>
          </a:xfrm>
          <a:prstGeom prst="rect">
            <a:avLst/>
          </a:prstGeom>
          <a:noFill/>
          <a:ln>
            <a:noFill/>
          </a:ln>
        </p:spPr>
        <p:txBody>
          <a:bodyPr spcFirstLastPara="1" wrap="square" lIns="60950" tIns="30475" rIns="60950" bIns="304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Slide" type="obj">
  <p:cSld name="OBJECT">
    <p:spTree>
      <p:nvGrpSpPr>
        <p:cNvPr id="1" name="Shape 166"/>
        <p:cNvGrpSpPr/>
        <p:nvPr/>
      </p:nvGrpSpPr>
      <p:grpSpPr>
        <a:xfrm>
          <a:off x="0" y="0"/>
          <a:ext cx="0" cy="0"/>
          <a:chOff x="0" y="0"/>
          <a:chExt cx="0" cy="0"/>
        </a:xfrm>
      </p:grpSpPr>
      <p:sp>
        <p:nvSpPr>
          <p:cNvPr id="167" name="Google Shape;167;p35"/>
          <p:cNvSpPr txBox="1">
            <a:spLocks noGrp="1"/>
          </p:cNvSpPr>
          <p:nvPr>
            <p:ph type="title"/>
          </p:nvPr>
        </p:nvSpPr>
        <p:spPr>
          <a:xfrm>
            <a:off x="5593080" y="1395542"/>
            <a:ext cx="6035100" cy="1543200"/>
          </a:xfrm>
          <a:prstGeom prst="rect">
            <a:avLst/>
          </a:prstGeom>
          <a:noFill/>
          <a:ln>
            <a:noFill/>
          </a:ln>
        </p:spPr>
        <p:txBody>
          <a:bodyPr spcFirstLastPara="1" wrap="square" lIns="91425" tIns="45700" rIns="91425" bIns="45700" anchor="ctr" anchorCtr="0">
            <a:normAutofit/>
          </a:bodyPr>
          <a:lstStyle>
            <a:lvl1pPr lvl="0" algn="ctr" rtl="0">
              <a:lnSpc>
                <a:spcPct val="100000"/>
              </a:lnSpc>
              <a:spcBef>
                <a:spcPts val="0"/>
              </a:spcBef>
              <a:spcAft>
                <a:spcPts val="0"/>
              </a:spcAft>
              <a:buClr>
                <a:schemeClr val="dk1"/>
              </a:buClr>
              <a:buSzPts val="4000"/>
              <a:buFont typeface="Rockwell"/>
              <a:buNone/>
              <a:defRPr sz="40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68" name="Google Shape;168;p35"/>
          <p:cNvSpPr txBox="1">
            <a:spLocks noGrp="1"/>
          </p:cNvSpPr>
          <p:nvPr>
            <p:ph type="body" idx="1"/>
          </p:nvPr>
        </p:nvSpPr>
        <p:spPr>
          <a:xfrm>
            <a:off x="5593080" y="3104421"/>
            <a:ext cx="6035100" cy="1543200"/>
          </a:xfrm>
          <a:prstGeom prst="rect">
            <a:avLst/>
          </a:prstGeom>
          <a:noFill/>
          <a:ln>
            <a:noFill/>
          </a:ln>
        </p:spPr>
        <p:txBody>
          <a:bodyPr spcFirstLastPara="1" wrap="square" lIns="91425" tIns="45700" rIns="91425" bIns="45700" anchor="ctr" anchorCtr="0">
            <a:normAutofit/>
          </a:bodyPr>
          <a:lstStyle>
            <a:lvl1pPr marL="457200" lvl="0" indent="-228600" algn="ctr" rtl="0">
              <a:lnSpc>
                <a:spcPct val="100000"/>
              </a:lnSpc>
              <a:spcBef>
                <a:spcPts val="0"/>
              </a:spcBef>
              <a:spcAft>
                <a:spcPts val="0"/>
              </a:spcAft>
              <a:buClr>
                <a:schemeClr val="dk1"/>
              </a:buClr>
              <a:buSzPts val="2400"/>
              <a:buNone/>
              <a:defRPr>
                <a:latin typeface="Trebuchet MS"/>
                <a:ea typeface="Trebuchet MS"/>
                <a:cs typeface="Trebuchet MS"/>
                <a:sym typeface="Trebuchet MS"/>
              </a:defRPr>
            </a:lvl1pPr>
            <a:lvl2pPr marL="914400" lvl="1" indent="-228600" algn="l" rtl="0">
              <a:lnSpc>
                <a:spcPct val="90000"/>
              </a:lnSpc>
              <a:spcBef>
                <a:spcPts val="500"/>
              </a:spcBef>
              <a:spcAft>
                <a:spcPts val="0"/>
              </a:spcAft>
              <a:buClr>
                <a:schemeClr val="dk1"/>
              </a:buClr>
              <a:buSzPts val="1800"/>
              <a:buNone/>
              <a:defRPr/>
            </a:lvl2pPr>
            <a:lvl3pPr marL="1371600" lvl="2" indent="-228600" algn="l" rtl="0">
              <a:lnSpc>
                <a:spcPct val="90000"/>
              </a:lnSpc>
              <a:spcBef>
                <a:spcPts val="500"/>
              </a:spcBef>
              <a:spcAft>
                <a:spcPts val="0"/>
              </a:spcAft>
              <a:buClr>
                <a:schemeClr val="dk1"/>
              </a:buClr>
              <a:buSzPts val="1800"/>
              <a:buNone/>
              <a:defRPr/>
            </a:lvl3pPr>
            <a:lvl4pPr marL="1828800" lvl="3" indent="-228600" algn="l" rtl="0">
              <a:lnSpc>
                <a:spcPct val="90000"/>
              </a:lnSpc>
              <a:spcBef>
                <a:spcPts val="500"/>
              </a:spcBef>
              <a:spcAft>
                <a:spcPts val="0"/>
              </a:spcAft>
              <a:buClr>
                <a:schemeClr val="dk1"/>
              </a:buClr>
              <a:buSzPts val="1800"/>
              <a:buNone/>
              <a:defRPr/>
            </a:lvl4pPr>
            <a:lvl5pPr marL="2286000" lvl="4" indent="-228600" algn="l" rtl="0">
              <a:lnSpc>
                <a:spcPct val="90000"/>
              </a:lnSpc>
              <a:spcBef>
                <a:spcPts val="500"/>
              </a:spcBef>
              <a:spcAft>
                <a:spcPts val="0"/>
              </a:spcAft>
              <a:buClr>
                <a:schemeClr val="dk1"/>
              </a:buClr>
              <a:buSzPts val="1800"/>
              <a:buNon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4"/>
        <p:cNvGrpSpPr/>
        <p:nvPr/>
      </p:nvGrpSpPr>
      <p:grpSpPr>
        <a:xfrm>
          <a:off x="0" y="0"/>
          <a:ext cx="0" cy="0"/>
          <a:chOff x="0" y="0"/>
          <a:chExt cx="0" cy="0"/>
        </a:xfrm>
      </p:grpSpPr>
      <p:sp>
        <p:nvSpPr>
          <p:cNvPr id="175" name="Google Shape;175;p37"/>
          <p:cNvSpPr txBox="1">
            <a:spLocks noGrp="1"/>
          </p:cNvSpPr>
          <p:nvPr>
            <p:ph type="title"/>
          </p:nvPr>
        </p:nvSpPr>
        <p:spPr>
          <a:xfrm>
            <a:off x="586595" y="365125"/>
            <a:ext cx="10972800" cy="109728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6" name="Google Shape;176;p37"/>
          <p:cNvSpPr txBox="1">
            <a:spLocks noGrp="1"/>
          </p:cNvSpPr>
          <p:nvPr>
            <p:ph type="body" idx="1"/>
          </p:nvPr>
        </p:nvSpPr>
        <p:spPr>
          <a:xfrm>
            <a:off x="586596" y="1665369"/>
            <a:ext cx="10972800" cy="3976306"/>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77"/>
        <p:cNvGrpSpPr/>
        <p:nvPr/>
      </p:nvGrpSpPr>
      <p:grpSpPr>
        <a:xfrm>
          <a:off x="0" y="0"/>
          <a:ext cx="0" cy="0"/>
          <a:chOff x="0" y="0"/>
          <a:chExt cx="0" cy="0"/>
        </a:xfrm>
      </p:grpSpPr>
      <p:sp>
        <p:nvSpPr>
          <p:cNvPr id="178" name="Google Shape;178;p38"/>
          <p:cNvSpPr txBox="1">
            <a:spLocks noGrp="1"/>
          </p:cNvSpPr>
          <p:nvPr>
            <p:ph type="dt" idx="10"/>
          </p:nvPr>
        </p:nvSpPr>
        <p:spPr>
          <a:xfrm>
            <a:off x="304800" y="4237567"/>
            <a:ext cx="1422400" cy="243417"/>
          </a:xfrm>
          <a:prstGeom prst="rect">
            <a:avLst/>
          </a:prstGeom>
          <a:noFill/>
          <a:ln>
            <a:noFill/>
          </a:ln>
        </p:spPr>
        <p:txBody>
          <a:bodyPr spcFirstLastPara="1" wrap="square" lIns="60950" tIns="30475" rIns="60950" bIns="30475" anchor="ctr" anchorCtr="0">
            <a:noAutofit/>
          </a:bodyPr>
          <a:lstStyle>
            <a:lvl1pPr marR="0" lvl="0" algn="l" rtl="0">
              <a:spcBef>
                <a:spcPts val="0"/>
              </a:spcBef>
              <a:spcAft>
                <a:spcPts val="0"/>
              </a:spcAft>
              <a:buClr>
                <a:schemeClr val="dk1"/>
              </a:buClr>
              <a:buSzPts val="900"/>
              <a:buFont typeface="Calibri"/>
              <a:buNone/>
              <a:defRPr sz="1800" b="0" i="0" u="none" strike="noStrike" cap="none">
                <a:solidFill>
                  <a:schemeClr val="dk1"/>
                </a:solidFill>
                <a:latin typeface="Calibri"/>
                <a:ea typeface="Calibri"/>
                <a:cs typeface="Calibri"/>
                <a:sym typeface="Calibri"/>
              </a:defRPr>
            </a:lvl1pPr>
            <a:lvl2pPr marR="0" lvl="1" algn="l" rtl="0">
              <a:spcBef>
                <a:spcPts val="0"/>
              </a:spcBef>
              <a:spcAft>
                <a:spcPts val="0"/>
              </a:spcAft>
              <a:buClr>
                <a:schemeClr val="dk1"/>
              </a:buClr>
              <a:buSzPts val="900"/>
              <a:buFont typeface="Calibri"/>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Clr>
                <a:schemeClr val="dk1"/>
              </a:buClr>
              <a:buSzPts val="900"/>
              <a:buFont typeface="Calibri"/>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Clr>
                <a:schemeClr val="dk1"/>
              </a:buClr>
              <a:buSzPts val="900"/>
              <a:buFont typeface="Calibri"/>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Clr>
                <a:schemeClr val="dk1"/>
              </a:buClr>
              <a:buSzPts val="900"/>
              <a:buFont typeface="Calibri"/>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Clr>
                <a:schemeClr val="dk1"/>
              </a:buClr>
              <a:buSzPts val="900"/>
              <a:buFont typeface="Calibri"/>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Clr>
                <a:schemeClr val="dk1"/>
              </a:buClr>
              <a:buSzPts val="900"/>
              <a:buFont typeface="Calibri"/>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Clr>
                <a:schemeClr val="dk1"/>
              </a:buClr>
              <a:buSzPts val="900"/>
              <a:buFont typeface="Calibri"/>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Clr>
                <a:schemeClr val="dk1"/>
              </a:buClr>
              <a:buSzPts val="9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79" name="Google Shape;179;p38"/>
          <p:cNvSpPr txBox="1">
            <a:spLocks noGrp="1"/>
          </p:cNvSpPr>
          <p:nvPr>
            <p:ph type="ftr" idx="11"/>
          </p:nvPr>
        </p:nvSpPr>
        <p:spPr>
          <a:xfrm>
            <a:off x="2082800" y="4237567"/>
            <a:ext cx="1930400" cy="243417"/>
          </a:xfrm>
          <a:prstGeom prst="rect">
            <a:avLst/>
          </a:prstGeom>
          <a:noFill/>
          <a:ln>
            <a:noFill/>
          </a:ln>
        </p:spPr>
        <p:txBody>
          <a:bodyPr spcFirstLastPara="1" wrap="square" lIns="60950" tIns="30475" rIns="60950" bIns="30475" anchor="ctr" anchorCtr="0">
            <a:noAutofit/>
          </a:bodyPr>
          <a:lstStyle>
            <a:lvl1pPr marR="0" lvl="0" algn="ctr" rtl="0">
              <a:spcBef>
                <a:spcPts val="0"/>
              </a:spcBef>
              <a:spcAft>
                <a:spcPts val="0"/>
              </a:spcAft>
              <a:buClr>
                <a:schemeClr val="dk1"/>
              </a:buClr>
              <a:buSzPts val="900"/>
              <a:buFont typeface="Calibri"/>
              <a:buNone/>
              <a:defRPr sz="1800" b="0" i="0" u="none" strike="noStrike" cap="none">
                <a:solidFill>
                  <a:schemeClr val="dk1"/>
                </a:solidFill>
                <a:latin typeface="Calibri"/>
                <a:ea typeface="Calibri"/>
                <a:cs typeface="Calibri"/>
                <a:sym typeface="Calibri"/>
              </a:defRPr>
            </a:lvl1pPr>
            <a:lvl2pPr marR="0" lvl="1" algn="l" rtl="0">
              <a:spcBef>
                <a:spcPts val="0"/>
              </a:spcBef>
              <a:spcAft>
                <a:spcPts val="0"/>
              </a:spcAft>
              <a:buClr>
                <a:schemeClr val="dk1"/>
              </a:buClr>
              <a:buSzPts val="900"/>
              <a:buFont typeface="Calibri"/>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Clr>
                <a:schemeClr val="dk1"/>
              </a:buClr>
              <a:buSzPts val="900"/>
              <a:buFont typeface="Calibri"/>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Clr>
                <a:schemeClr val="dk1"/>
              </a:buClr>
              <a:buSzPts val="900"/>
              <a:buFont typeface="Calibri"/>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Clr>
                <a:schemeClr val="dk1"/>
              </a:buClr>
              <a:buSzPts val="900"/>
              <a:buFont typeface="Calibri"/>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Clr>
                <a:schemeClr val="dk1"/>
              </a:buClr>
              <a:buSzPts val="900"/>
              <a:buFont typeface="Calibri"/>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Clr>
                <a:schemeClr val="dk1"/>
              </a:buClr>
              <a:buSzPts val="900"/>
              <a:buFont typeface="Calibri"/>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Clr>
                <a:schemeClr val="dk1"/>
              </a:buClr>
              <a:buSzPts val="900"/>
              <a:buFont typeface="Calibri"/>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Clr>
                <a:schemeClr val="dk1"/>
              </a:buClr>
              <a:buSzPts val="9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80" name="Google Shape;180;p38"/>
          <p:cNvSpPr txBox="1">
            <a:spLocks noGrp="1"/>
          </p:cNvSpPr>
          <p:nvPr>
            <p:ph type="sldNum" idx="12"/>
          </p:nvPr>
        </p:nvSpPr>
        <p:spPr>
          <a:xfrm>
            <a:off x="4368800" y="4237567"/>
            <a:ext cx="1422400" cy="243417"/>
          </a:xfrm>
          <a:prstGeom prst="rect">
            <a:avLst/>
          </a:prstGeom>
          <a:noFill/>
          <a:ln>
            <a:noFill/>
          </a:ln>
        </p:spPr>
        <p:txBody>
          <a:bodyPr spcFirstLastPara="1" wrap="square" lIns="60950" tIns="30475" rIns="60950" bIns="30475" anchor="ctr" anchorCtr="0">
            <a:noAutofit/>
          </a:bodyPr>
          <a:lstStyle>
            <a:lvl1pPr marL="0" marR="0" lvl="0" indent="0" algn="r" rtl="0">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r" rtl="0">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r" rtl="0">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r" rtl="0">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r" rtl="0">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r" rtl="0">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r" rtl="0">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r" rtl="0">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r" rtl="0">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81"/>
        <p:cNvGrpSpPr/>
        <p:nvPr/>
      </p:nvGrpSpPr>
      <p:grpSpPr>
        <a:xfrm>
          <a:off x="0" y="0"/>
          <a:ext cx="0" cy="0"/>
          <a:chOff x="0" y="0"/>
          <a:chExt cx="0" cy="0"/>
        </a:xfrm>
      </p:grpSpPr>
      <p:sp>
        <p:nvSpPr>
          <p:cNvPr id="182" name="Google Shape;182;p39"/>
          <p:cNvSpPr txBox="1">
            <a:spLocks noGrp="1"/>
          </p:cNvSpPr>
          <p:nvPr>
            <p:ph type="title"/>
          </p:nvPr>
        </p:nvSpPr>
        <p:spPr>
          <a:xfrm>
            <a:off x="609600" y="907481"/>
            <a:ext cx="109728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4000"/>
              <a:buFont typeface="Rockwell"/>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3" name="Google Shape;183;p39"/>
          <p:cNvSpPr txBox="1">
            <a:spLocks noGrp="1"/>
          </p:cNvSpPr>
          <p:nvPr>
            <p:ph type="body" idx="1"/>
          </p:nvPr>
        </p:nvSpPr>
        <p:spPr>
          <a:xfrm>
            <a:off x="609600" y="3760218"/>
            <a:ext cx="10972800" cy="174343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7F7F7F"/>
              </a:buClr>
              <a:buSzPts val="2800"/>
              <a:buNone/>
              <a:defRPr sz="2800">
                <a:solidFill>
                  <a:srgbClr val="7F7F7F"/>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84"/>
        <p:cNvGrpSpPr/>
        <p:nvPr/>
      </p:nvGrpSpPr>
      <p:grpSpPr>
        <a:xfrm>
          <a:off x="0" y="0"/>
          <a:ext cx="0" cy="0"/>
          <a:chOff x="0" y="0"/>
          <a:chExt cx="0" cy="0"/>
        </a:xfrm>
      </p:grpSpPr>
      <p:sp>
        <p:nvSpPr>
          <p:cNvPr id="185" name="Google Shape;185;p40"/>
          <p:cNvSpPr txBox="1">
            <a:spLocks noGrp="1"/>
          </p:cNvSpPr>
          <p:nvPr>
            <p:ph type="title"/>
          </p:nvPr>
        </p:nvSpPr>
        <p:spPr>
          <a:xfrm>
            <a:off x="603850" y="313366"/>
            <a:ext cx="10972800" cy="118872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6" name="Google Shape;186;p40"/>
          <p:cNvSpPr txBox="1">
            <a:spLocks noGrp="1"/>
          </p:cNvSpPr>
          <p:nvPr>
            <p:ph type="body" idx="1"/>
          </p:nvPr>
        </p:nvSpPr>
        <p:spPr>
          <a:xfrm>
            <a:off x="603850" y="1592712"/>
            <a:ext cx="5303520" cy="4005831"/>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sz="2800"/>
            </a:lvl1pPr>
            <a:lvl2pPr marL="914400" lvl="1" indent="-381000" algn="l">
              <a:lnSpc>
                <a:spcPct val="90000"/>
              </a:lnSpc>
              <a:spcBef>
                <a:spcPts val="500"/>
              </a:spcBef>
              <a:spcAft>
                <a:spcPts val="0"/>
              </a:spcAft>
              <a:buClr>
                <a:schemeClr val="dk1"/>
              </a:buClr>
              <a:buSzPts val="2400"/>
              <a:buChar char="•"/>
              <a:defRPr sz="2400"/>
            </a:lvl2pPr>
            <a:lvl3pPr marL="1371600" lvl="2" indent="-355600" algn="l">
              <a:lnSpc>
                <a:spcPct val="90000"/>
              </a:lnSpc>
              <a:spcBef>
                <a:spcPts val="500"/>
              </a:spcBef>
              <a:spcAft>
                <a:spcPts val="0"/>
              </a:spcAft>
              <a:buClr>
                <a:schemeClr val="dk1"/>
              </a:buClr>
              <a:buSzPts val="2000"/>
              <a:buChar char="•"/>
              <a:defRPr sz="2000"/>
            </a:lvl3pPr>
            <a:lvl4pPr marL="1828800" lvl="3" indent="-342900" algn="l">
              <a:lnSpc>
                <a:spcPct val="90000"/>
              </a:lnSpc>
              <a:spcBef>
                <a:spcPts val="500"/>
              </a:spcBef>
              <a:spcAft>
                <a:spcPts val="0"/>
              </a:spcAft>
              <a:buClr>
                <a:schemeClr val="dk1"/>
              </a:buClr>
              <a:buSzPts val="1800"/>
              <a:buChar char="•"/>
              <a:defRPr sz="1800"/>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7" name="Google Shape;187;p40"/>
          <p:cNvSpPr txBox="1">
            <a:spLocks noGrp="1"/>
          </p:cNvSpPr>
          <p:nvPr>
            <p:ph type="body" idx="2"/>
          </p:nvPr>
        </p:nvSpPr>
        <p:spPr>
          <a:xfrm>
            <a:off x="6284632" y="1580911"/>
            <a:ext cx="5303520" cy="4005831"/>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sz="2800"/>
            </a:lvl1pPr>
            <a:lvl2pPr marL="914400" lvl="1" indent="-381000" algn="l">
              <a:lnSpc>
                <a:spcPct val="90000"/>
              </a:lnSpc>
              <a:spcBef>
                <a:spcPts val="500"/>
              </a:spcBef>
              <a:spcAft>
                <a:spcPts val="0"/>
              </a:spcAft>
              <a:buClr>
                <a:schemeClr val="dk1"/>
              </a:buClr>
              <a:buSzPts val="2400"/>
              <a:buChar char="•"/>
              <a:defRPr sz="2400"/>
            </a:lvl2pPr>
            <a:lvl3pPr marL="1371600" lvl="2" indent="-355600" algn="l">
              <a:lnSpc>
                <a:spcPct val="90000"/>
              </a:lnSpc>
              <a:spcBef>
                <a:spcPts val="500"/>
              </a:spcBef>
              <a:spcAft>
                <a:spcPts val="0"/>
              </a:spcAft>
              <a:buClr>
                <a:schemeClr val="dk1"/>
              </a:buClr>
              <a:buSzPts val="2000"/>
              <a:buChar char="•"/>
              <a:defRPr sz="2000"/>
            </a:lvl3pPr>
            <a:lvl4pPr marL="1828800" lvl="3" indent="-342900" algn="l">
              <a:lnSpc>
                <a:spcPct val="90000"/>
              </a:lnSpc>
              <a:spcBef>
                <a:spcPts val="500"/>
              </a:spcBef>
              <a:spcAft>
                <a:spcPts val="0"/>
              </a:spcAft>
              <a:buClr>
                <a:schemeClr val="dk1"/>
              </a:buClr>
              <a:buSzPts val="1800"/>
              <a:buChar char="•"/>
              <a:defRPr sz="1800"/>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2_Blank">
  <p:cSld name="2_Blank">
    <p:spTree>
      <p:nvGrpSpPr>
        <p:cNvPr id="1" name="Shape 188"/>
        <p:cNvGrpSpPr/>
        <p:nvPr/>
      </p:nvGrpSpPr>
      <p:grpSpPr>
        <a:xfrm>
          <a:off x="0" y="0"/>
          <a:ext cx="0" cy="0"/>
          <a:chOff x="0" y="0"/>
          <a:chExt cx="0" cy="0"/>
        </a:xfrm>
      </p:grpSpPr>
      <p:pic>
        <p:nvPicPr>
          <p:cNvPr id="189" name="Google Shape;189;p41"/>
          <p:cNvPicPr preferRelativeResize="0"/>
          <p:nvPr/>
        </p:nvPicPr>
        <p:blipFill rotWithShape="1">
          <a:blip r:embed="rId2">
            <a:alphaModFix/>
          </a:blip>
          <a:srcRect/>
          <a:stretch/>
        </p:blipFill>
        <p:spPr>
          <a:xfrm>
            <a:off x="4201008" y="5403964"/>
            <a:ext cx="8998890" cy="2403247"/>
          </a:xfrm>
          <a:prstGeom prst="rect">
            <a:avLst/>
          </a:prstGeom>
          <a:noFill/>
          <a:ln>
            <a:noFill/>
          </a:ln>
        </p:spPr>
      </p:pic>
      <p:pic>
        <p:nvPicPr>
          <p:cNvPr id="190" name="Google Shape;190;p41"/>
          <p:cNvPicPr preferRelativeResize="0"/>
          <p:nvPr/>
        </p:nvPicPr>
        <p:blipFill rotWithShape="1">
          <a:blip r:embed="rId3">
            <a:alphaModFix/>
          </a:blip>
          <a:srcRect/>
          <a:stretch/>
        </p:blipFill>
        <p:spPr>
          <a:xfrm>
            <a:off x="441325" y="6207125"/>
            <a:ext cx="1847850" cy="398463"/>
          </a:xfrm>
          <a:prstGeom prst="rect">
            <a:avLst/>
          </a:prstGeom>
          <a:noFill/>
          <a:ln>
            <a:noFill/>
          </a:ln>
        </p:spPr>
      </p:pic>
      <p:sp>
        <p:nvSpPr>
          <p:cNvPr id="191" name="Google Shape;191;p41"/>
          <p:cNvSpPr txBox="1">
            <a:spLocks noGrp="1"/>
          </p:cNvSpPr>
          <p:nvPr>
            <p:ph type="title"/>
          </p:nvPr>
        </p:nvSpPr>
        <p:spPr>
          <a:xfrm>
            <a:off x="683220" y="365125"/>
            <a:ext cx="10515600" cy="1168111"/>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rgbClr val="00B8F2"/>
              </a:buClr>
              <a:buSzPts val="4000"/>
              <a:buFont typeface="Karla"/>
              <a:buNone/>
              <a:defRPr b="1">
                <a:solidFill>
                  <a:srgbClr val="00B8F2"/>
                </a:solidFill>
                <a:latin typeface="Karla"/>
                <a:ea typeface="Karla"/>
                <a:cs typeface="Karla"/>
                <a:sym typeface="Karl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2" name="Google Shape;192;p41"/>
          <p:cNvSpPr txBox="1">
            <a:spLocks noGrp="1"/>
          </p:cNvSpPr>
          <p:nvPr>
            <p:ph type="body" idx="1"/>
          </p:nvPr>
        </p:nvSpPr>
        <p:spPr>
          <a:xfrm>
            <a:off x="683220" y="1653309"/>
            <a:ext cx="10515600" cy="4276436"/>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chemeClr val="dk2"/>
              </a:buClr>
              <a:buSzPts val="2400"/>
              <a:buChar char="•"/>
              <a:defRPr sz="2400">
                <a:solidFill>
                  <a:schemeClr val="dk1"/>
                </a:solidFill>
                <a:latin typeface="Karla"/>
                <a:ea typeface="Karla"/>
                <a:cs typeface="Karla"/>
                <a:sym typeface="Karla"/>
              </a:defRPr>
            </a:lvl1pPr>
            <a:lvl2pPr marL="914400" lvl="1" indent="-355600" algn="l">
              <a:lnSpc>
                <a:spcPct val="90000"/>
              </a:lnSpc>
              <a:spcBef>
                <a:spcPts val="500"/>
              </a:spcBef>
              <a:spcAft>
                <a:spcPts val="0"/>
              </a:spcAft>
              <a:buClr>
                <a:schemeClr val="dk2"/>
              </a:buClr>
              <a:buSzPts val="2000"/>
              <a:buChar char="•"/>
              <a:defRPr sz="2000">
                <a:solidFill>
                  <a:schemeClr val="dk1"/>
                </a:solidFill>
                <a:latin typeface="Karla"/>
                <a:ea typeface="Karla"/>
                <a:cs typeface="Karla"/>
                <a:sym typeface="Karla"/>
              </a:defRPr>
            </a:lvl2pPr>
            <a:lvl3pPr marL="1371600" lvl="2" indent="-342900" algn="l">
              <a:lnSpc>
                <a:spcPct val="90000"/>
              </a:lnSpc>
              <a:spcBef>
                <a:spcPts val="500"/>
              </a:spcBef>
              <a:spcAft>
                <a:spcPts val="0"/>
              </a:spcAft>
              <a:buClr>
                <a:schemeClr val="dk2"/>
              </a:buClr>
              <a:buSzPts val="1800"/>
              <a:buChar char="•"/>
              <a:defRPr sz="1800">
                <a:solidFill>
                  <a:schemeClr val="dk1"/>
                </a:solidFill>
                <a:latin typeface="Karla"/>
                <a:ea typeface="Karla"/>
                <a:cs typeface="Karla"/>
                <a:sym typeface="Karla"/>
              </a:defRPr>
            </a:lvl3pPr>
            <a:lvl4pPr marL="1828800" lvl="3" indent="-330200" algn="l">
              <a:lnSpc>
                <a:spcPct val="90000"/>
              </a:lnSpc>
              <a:spcBef>
                <a:spcPts val="500"/>
              </a:spcBef>
              <a:spcAft>
                <a:spcPts val="0"/>
              </a:spcAft>
              <a:buClr>
                <a:schemeClr val="dk2"/>
              </a:buClr>
              <a:buSzPts val="1600"/>
              <a:buChar char="•"/>
              <a:defRPr sz="1600">
                <a:solidFill>
                  <a:schemeClr val="dk1"/>
                </a:solidFill>
                <a:latin typeface="Karla"/>
                <a:ea typeface="Karla"/>
                <a:cs typeface="Karla"/>
                <a:sym typeface="Karla"/>
              </a:defRPr>
            </a:lvl4pPr>
            <a:lvl5pPr marL="2286000" lvl="4" indent="-330200" algn="l">
              <a:lnSpc>
                <a:spcPct val="90000"/>
              </a:lnSpc>
              <a:spcBef>
                <a:spcPts val="500"/>
              </a:spcBef>
              <a:spcAft>
                <a:spcPts val="0"/>
              </a:spcAft>
              <a:buClr>
                <a:schemeClr val="dk2"/>
              </a:buClr>
              <a:buSzPts val="1600"/>
              <a:buChar char="•"/>
              <a:defRPr sz="1600">
                <a:solidFill>
                  <a:schemeClr val="dk1"/>
                </a:solidFill>
                <a:latin typeface="Karla"/>
                <a:ea typeface="Karla"/>
                <a:cs typeface="Karla"/>
                <a:sym typeface="Karla"/>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3" name="Google Shape;193;p41"/>
          <p:cNvSpPr txBox="1">
            <a:spLocks noGrp="1"/>
          </p:cNvSpPr>
          <p:nvPr>
            <p:ph type="sldNum" idx="12"/>
          </p:nvPr>
        </p:nvSpPr>
        <p:spPr>
          <a:xfrm>
            <a:off x="10593388" y="6356350"/>
            <a:ext cx="1214437"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400">
                <a:solidFill>
                  <a:srgbClr val="41B1FF"/>
                </a:solidFill>
                <a:latin typeface="Calibri"/>
                <a:ea typeface="Calibri"/>
                <a:cs typeface="Calibri"/>
                <a:sym typeface="Calibri"/>
              </a:defRPr>
            </a:lvl1pPr>
            <a:lvl2pPr marL="0" marR="0" lvl="1" indent="0" algn="l" rtl="0">
              <a:spcBef>
                <a:spcPts val="0"/>
              </a:spcBef>
              <a:buNone/>
              <a:defRPr sz="1400">
                <a:solidFill>
                  <a:srgbClr val="41B1FF"/>
                </a:solidFill>
                <a:latin typeface="Calibri"/>
                <a:ea typeface="Calibri"/>
                <a:cs typeface="Calibri"/>
                <a:sym typeface="Calibri"/>
              </a:defRPr>
            </a:lvl2pPr>
            <a:lvl3pPr marL="0" marR="0" lvl="2" indent="0" algn="l" rtl="0">
              <a:spcBef>
                <a:spcPts val="0"/>
              </a:spcBef>
              <a:buNone/>
              <a:defRPr sz="1400">
                <a:solidFill>
                  <a:srgbClr val="41B1FF"/>
                </a:solidFill>
                <a:latin typeface="Calibri"/>
                <a:ea typeface="Calibri"/>
                <a:cs typeface="Calibri"/>
                <a:sym typeface="Calibri"/>
              </a:defRPr>
            </a:lvl3pPr>
            <a:lvl4pPr marL="0" marR="0" lvl="3" indent="0" algn="l" rtl="0">
              <a:spcBef>
                <a:spcPts val="0"/>
              </a:spcBef>
              <a:buNone/>
              <a:defRPr sz="1400">
                <a:solidFill>
                  <a:srgbClr val="41B1FF"/>
                </a:solidFill>
                <a:latin typeface="Calibri"/>
                <a:ea typeface="Calibri"/>
                <a:cs typeface="Calibri"/>
                <a:sym typeface="Calibri"/>
              </a:defRPr>
            </a:lvl4pPr>
            <a:lvl5pPr marL="0" marR="0" lvl="4" indent="0" algn="l" rtl="0">
              <a:spcBef>
                <a:spcPts val="0"/>
              </a:spcBef>
              <a:buNone/>
              <a:defRPr sz="1400">
                <a:solidFill>
                  <a:srgbClr val="41B1FF"/>
                </a:solidFill>
                <a:latin typeface="Calibri"/>
                <a:ea typeface="Calibri"/>
                <a:cs typeface="Calibri"/>
                <a:sym typeface="Calibri"/>
              </a:defRPr>
            </a:lvl5pPr>
            <a:lvl6pPr marL="0" marR="0" lvl="5" indent="0" algn="l" rtl="0">
              <a:spcBef>
                <a:spcPts val="0"/>
              </a:spcBef>
              <a:buNone/>
              <a:defRPr sz="1400">
                <a:solidFill>
                  <a:srgbClr val="41B1FF"/>
                </a:solidFill>
                <a:latin typeface="Calibri"/>
                <a:ea typeface="Calibri"/>
                <a:cs typeface="Calibri"/>
                <a:sym typeface="Calibri"/>
              </a:defRPr>
            </a:lvl6pPr>
            <a:lvl7pPr marL="0" marR="0" lvl="6" indent="0" algn="l" rtl="0">
              <a:spcBef>
                <a:spcPts val="0"/>
              </a:spcBef>
              <a:buNone/>
              <a:defRPr sz="1400">
                <a:solidFill>
                  <a:srgbClr val="41B1FF"/>
                </a:solidFill>
                <a:latin typeface="Calibri"/>
                <a:ea typeface="Calibri"/>
                <a:cs typeface="Calibri"/>
                <a:sym typeface="Calibri"/>
              </a:defRPr>
            </a:lvl7pPr>
            <a:lvl8pPr marL="0" marR="0" lvl="7" indent="0" algn="l" rtl="0">
              <a:spcBef>
                <a:spcPts val="0"/>
              </a:spcBef>
              <a:buNone/>
              <a:defRPr sz="1400">
                <a:solidFill>
                  <a:srgbClr val="41B1FF"/>
                </a:solidFill>
                <a:latin typeface="Calibri"/>
                <a:ea typeface="Calibri"/>
                <a:cs typeface="Calibri"/>
                <a:sym typeface="Calibri"/>
              </a:defRPr>
            </a:lvl8pPr>
            <a:lvl9pPr marL="0" marR="0" lvl="8" indent="0" algn="l" rtl="0">
              <a:spcBef>
                <a:spcPts val="0"/>
              </a:spcBef>
              <a:buNone/>
              <a:defRPr sz="1400">
                <a:solidFill>
                  <a:srgbClr val="41B1FF"/>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94" name="Google Shape;194;p41"/>
          <p:cNvSpPr txBox="1"/>
          <p:nvPr/>
        </p:nvSpPr>
        <p:spPr>
          <a:xfrm>
            <a:off x="0" y="6667613"/>
            <a:ext cx="12191999" cy="107723"/>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r>
              <a:rPr lang="en-US" sz="700" i="1">
                <a:solidFill>
                  <a:schemeClr val="dk1"/>
                </a:solidFill>
                <a:latin typeface="Karla"/>
                <a:ea typeface="Karla"/>
                <a:cs typeface="Karla"/>
                <a:sym typeface="Karla"/>
              </a:rPr>
              <a:t>This document is considered PowerSchool Private and hence confidential. It should not be copied, distributed, or reproduced in whole or in part, or passed to any third-party without PowerSchool written consent. </a:t>
            </a:r>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8_Blank">
  <p:cSld name="8_Blank">
    <p:spTree>
      <p:nvGrpSpPr>
        <p:cNvPr id="1" name="Shape 195"/>
        <p:cNvGrpSpPr/>
        <p:nvPr/>
      </p:nvGrpSpPr>
      <p:grpSpPr>
        <a:xfrm>
          <a:off x="0" y="0"/>
          <a:ext cx="0" cy="0"/>
          <a:chOff x="0" y="0"/>
          <a:chExt cx="0" cy="0"/>
        </a:xfrm>
      </p:grpSpPr>
      <p:pic>
        <p:nvPicPr>
          <p:cNvPr id="196" name="Google Shape;196;p42"/>
          <p:cNvPicPr preferRelativeResize="0"/>
          <p:nvPr/>
        </p:nvPicPr>
        <p:blipFill rotWithShape="1">
          <a:blip r:embed="rId2">
            <a:alphaModFix/>
          </a:blip>
          <a:srcRect/>
          <a:stretch/>
        </p:blipFill>
        <p:spPr>
          <a:xfrm>
            <a:off x="4201008" y="5403964"/>
            <a:ext cx="8998890" cy="2403247"/>
          </a:xfrm>
          <a:prstGeom prst="rect">
            <a:avLst/>
          </a:prstGeom>
          <a:noFill/>
          <a:ln>
            <a:noFill/>
          </a:ln>
        </p:spPr>
      </p:pic>
      <p:pic>
        <p:nvPicPr>
          <p:cNvPr id="197" name="Google Shape;197;p42"/>
          <p:cNvPicPr preferRelativeResize="0"/>
          <p:nvPr/>
        </p:nvPicPr>
        <p:blipFill rotWithShape="1">
          <a:blip r:embed="rId3">
            <a:alphaModFix/>
          </a:blip>
          <a:srcRect/>
          <a:stretch/>
        </p:blipFill>
        <p:spPr>
          <a:xfrm>
            <a:off x="441325" y="6207125"/>
            <a:ext cx="1847850" cy="398463"/>
          </a:xfrm>
          <a:prstGeom prst="rect">
            <a:avLst/>
          </a:prstGeom>
          <a:noFill/>
          <a:ln>
            <a:noFill/>
          </a:ln>
        </p:spPr>
      </p:pic>
      <p:sp>
        <p:nvSpPr>
          <p:cNvPr id="198" name="Google Shape;198;p42"/>
          <p:cNvSpPr txBox="1">
            <a:spLocks noGrp="1"/>
          </p:cNvSpPr>
          <p:nvPr>
            <p:ph type="title"/>
          </p:nvPr>
        </p:nvSpPr>
        <p:spPr>
          <a:xfrm>
            <a:off x="683220" y="365125"/>
            <a:ext cx="10515600" cy="1168111"/>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rgbClr val="00B8F2"/>
              </a:buClr>
              <a:buSzPts val="4000"/>
              <a:buFont typeface="Karla"/>
              <a:buNone/>
              <a:defRPr b="1">
                <a:solidFill>
                  <a:srgbClr val="00B8F2"/>
                </a:solidFill>
                <a:latin typeface="Karla"/>
                <a:ea typeface="Karla"/>
                <a:cs typeface="Karla"/>
                <a:sym typeface="Karl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9" name="Google Shape;199;p42"/>
          <p:cNvSpPr txBox="1">
            <a:spLocks noGrp="1"/>
          </p:cNvSpPr>
          <p:nvPr>
            <p:ph type="sldNum" idx="12"/>
          </p:nvPr>
        </p:nvSpPr>
        <p:spPr>
          <a:xfrm>
            <a:off x="10593388" y="6356350"/>
            <a:ext cx="1214437"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400">
                <a:solidFill>
                  <a:srgbClr val="41B1FF"/>
                </a:solidFill>
                <a:latin typeface="Calibri"/>
                <a:ea typeface="Calibri"/>
                <a:cs typeface="Calibri"/>
                <a:sym typeface="Calibri"/>
              </a:defRPr>
            </a:lvl1pPr>
            <a:lvl2pPr marL="0" marR="0" lvl="1" indent="0" algn="l" rtl="0">
              <a:spcBef>
                <a:spcPts val="0"/>
              </a:spcBef>
              <a:buNone/>
              <a:defRPr sz="1400">
                <a:solidFill>
                  <a:srgbClr val="41B1FF"/>
                </a:solidFill>
                <a:latin typeface="Calibri"/>
                <a:ea typeface="Calibri"/>
                <a:cs typeface="Calibri"/>
                <a:sym typeface="Calibri"/>
              </a:defRPr>
            </a:lvl2pPr>
            <a:lvl3pPr marL="0" marR="0" lvl="2" indent="0" algn="l" rtl="0">
              <a:spcBef>
                <a:spcPts val="0"/>
              </a:spcBef>
              <a:buNone/>
              <a:defRPr sz="1400">
                <a:solidFill>
                  <a:srgbClr val="41B1FF"/>
                </a:solidFill>
                <a:latin typeface="Calibri"/>
                <a:ea typeface="Calibri"/>
                <a:cs typeface="Calibri"/>
                <a:sym typeface="Calibri"/>
              </a:defRPr>
            </a:lvl3pPr>
            <a:lvl4pPr marL="0" marR="0" lvl="3" indent="0" algn="l" rtl="0">
              <a:spcBef>
                <a:spcPts val="0"/>
              </a:spcBef>
              <a:buNone/>
              <a:defRPr sz="1400">
                <a:solidFill>
                  <a:srgbClr val="41B1FF"/>
                </a:solidFill>
                <a:latin typeface="Calibri"/>
                <a:ea typeface="Calibri"/>
                <a:cs typeface="Calibri"/>
                <a:sym typeface="Calibri"/>
              </a:defRPr>
            </a:lvl4pPr>
            <a:lvl5pPr marL="0" marR="0" lvl="4" indent="0" algn="l" rtl="0">
              <a:spcBef>
                <a:spcPts val="0"/>
              </a:spcBef>
              <a:buNone/>
              <a:defRPr sz="1400">
                <a:solidFill>
                  <a:srgbClr val="41B1FF"/>
                </a:solidFill>
                <a:latin typeface="Calibri"/>
                <a:ea typeface="Calibri"/>
                <a:cs typeface="Calibri"/>
                <a:sym typeface="Calibri"/>
              </a:defRPr>
            </a:lvl5pPr>
            <a:lvl6pPr marL="0" marR="0" lvl="5" indent="0" algn="l" rtl="0">
              <a:spcBef>
                <a:spcPts val="0"/>
              </a:spcBef>
              <a:buNone/>
              <a:defRPr sz="1400">
                <a:solidFill>
                  <a:srgbClr val="41B1FF"/>
                </a:solidFill>
                <a:latin typeface="Calibri"/>
                <a:ea typeface="Calibri"/>
                <a:cs typeface="Calibri"/>
                <a:sym typeface="Calibri"/>
              </a:defRPr>
            </a:lvl6pPr>
            <a:lvl7pPr marL="0" marR="0" lvl="6" indent="0" algn="l" rtl="0">
              <a:spcBef>
                <a:spcPts val="0"/>
              </a:spcBef>
              <a:buNone/>
              <a:defRPr sz="1400">
                <a:solidFill>
                  <a:srgbClr val="41B1FF"/>
                </a:solidFill>
                <a:latin typeface="Calibri"/>
                <a:ea typeface="Calibri"/>
                <a:cs typeface="Calibri"/>
                <a:sym typeface="Calibri"/>
              </a:defRPr>
            </a:lvl7pPr>
            <a:lvl8pPr marL="0" marR="0" lvl="7" indent="0" algn="l" rtl="0">
              <a:spcBef>
                <a:spcPts val="0"/>
              </a:spcBef>
              <a:buNone/>
              <a:defRPr sz="1400">
                <a:solidFill>
                  <a:srgbClr val="41B1FF"/>
                </a:solidFill>
                <a:latin typeface="Calibri"/>
                <a:ea typeface="Calibri"/>
                <a:cs typeface="Calibri"/>
                <a:sym typeface="Calibri"/>
              </a:defRPr>
            </a:lvl8pPr>
            <a:lvl9pPr marL="0" marR="0" lvl="8" indent="0" algn="l" rtl="0">
              <a:spcBef>
                <a:spcPts val="0"/>
              </a:spcBef>
              <a:buNone/>
              <a:defRPr sz="1400">
                <a:solidFill>
                  <a:srgbClr val="41B1FF"/>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200" name="Google Shape;200;p42"/>
          <p:cNvSpPr txBox="1">
            <a:spLocks noGrp="1"/>
          </p:cNvSpPr>
          <p:nvPr>
            <p:ph type="body" idx="1"/>
          </p:nvPr>
        </p:nvSpPr>
        <p:spPr>
          <a:xfrm>
            <a:off x="683220" y="1653309"/>
            <a:ext cx="5260380" cy="4267200"/>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chemeClr val="dk2"/>
              </a:buClr>
              <a:buSzPts val="2400"/>
              <a:buChar char="•"/>
              <a:defRPr sz="2400">
                <a:latin typeface="Karla"/>
                <a:ea typeface="Karla"/>
                <a:cs typeface="Karla"/>
                <a:sym typeface="Karla"/>
              </a:defRPr>
            </a:lvl1pPr>
            <a:lvl2pPr marL="914400" lvl="1" indent="-381000" algn="l">
              <a:lnSpc>
                <a:spcPct val="90000"/>
              </a:lnSpc>
              <a:spcBef>
                <a:spcPts val="500"/>
              </a:spcBef>
              <a:spcAft>
                <a:spcPts val="0"/>
              </a:spcAft>
              <a:buClr>
                <a:schemeClr val="dk2"/>
              </a:buClr>
              <a:buSzPts val="2400"/>
              <a:buChar char="•"/>
              <a:defRPr sz="2400">
                <a:latin typeface="Karla"/>
                <a:ea typeface="Karla"/>
                <a:cs typeface="Karla"/>
                <a:sym typeface="Karla"/>
              </a:defRPr>
            </a:lvl2pPr>
            <a:lvl3pPr marL="1371600" lvl="2" indent="-381000" algn="l">
              <a:lnSpc>
                <a:spcPct val="90000"/>
              </a:lnSpc>
              <a:spcBef>
                <a:spcPts val="500"/>
              </a:spcBef>
              <a:spcAft>
                <a:spcPts val="0"/>
              </a:spcAft>
              <a:buClr>
                <a:schemeClr val="dk2"/>
              </a:buClr>
              <a:buSzPts val="2400"/>
              <a:buChar char="•"/>
              <a:defRPr sz="2400">
                <a:latin typeface="Karla"/>
                <a:ea typeface="Karla"/>
                <a:cs typeface="Karla"/>
                <a:sym typeface="Karla"/>
              </a:defRPr>
            </a:lvl3pPr>
            <a:lvl4pPr marL="1828800" lvl="3" indent="-381000" algn="l">
              <a:lnSpc>
                <a:spcPct val="90000"/>
              </a:lnSpc>
              <a:spcBef>
                <a:spcPts val="500"/>
              </a:spcBef>
              <a:spcAft>
                <a:spcPts val="0"/>
              </a:spcAft>
              <a:buClr>
                <a:schemeClr val="dk2"/>
              </a:buClr>
              <a:buSzPts val="2400"/>
              <a:buChar char="•"/>
              <a:defRPr sz="2400">
                <a:latin typeface="Karla"/>
                <a:ea typeface="Karla"/>
                <a:cs typeface="Karla"/>
                <a:sym typeface="Karla"/>
              </a:defRPr>
            </a:lvl4pPr>
            <a:lvl5pPr marL="2286000" lvl="4" indent="-381000" algn="l">
              <a:lnSpc>
                <a:spcPct val="90000"/>
              </a:lnSpc>
              <a:spcBef>
                <a:spcPts val="500"/>
              </a:spcBef>
              <a:spcAft>
                <a:spcPts val="0"/>
              </a:spcAft>
              <a:buClr>
                <a:schemeClr val="dk2"/>
              </a:buClr>
              <a:buSzPts val="2400"/>
              <a:buChar char="•"/>
              <a:defRPr sz="2400">
                <a:latin typeface="Karla"/>
                <a:ea typeface="Karla"/>
                <a:cs typeface="Karla"/>
                <a:sym typeface="Karla"/>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1" name="Google Shape;201;p42"/>
          <p:cNvSpPr txBox="1">
            <a:spLocks noGrp="1"/>
          </p:cNvSpPr>
          <p:nvPr>
            <p:ph type="body" idx="2"/>
          </p:nvPr>
        </p:nvSpPr>
        <p:spPr>
          <a:xfrm>
            <a:off x="6086958" y="1647046"/>
            <a:ext cx="5234553" cy="4265557"/>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chemeClr val="dk2"/>
              </a:buClr>
              <a:buSzPts val="2400"/>
              <a:buChar char="•"/>
              <a:defRPr sz="2400">
                <a:latin typeface="Karla"/>
                <a:ea typeface="Karla"/>
                <a:cs typeface="Karla"/>
                <a:sym typeface="Karla"/>
              </a:defRPr>
            </a:lvl1pPr>
            <a:lvl2pPr marL="914400" lvl="1" indent="-381000" algn="l">
              <a:lnSpc>
                <a:spcPct val="90000"/>
              </a:lnSpc>
              <a:spcBef>
                <a:spcPts val="500"/>
              </a:spcBef>
              <a:spcAft>
                <a:spcPts val="0"/>
              </a:spcAft>
              <a:buClr>
                <a:schemeClr val="dk2"/>
              </a:buClr>
              <a:buSzPts val="2400"/>
              <a:buChar char="•"/>
              <a:defRPr sz="2400">
                <a:latin typeface="Karla"/>
                <a:ea typeface="Karla"/>
                <a:cs typeface="Karla"/>
                <a:sym typeface="Karla"/>
              </a:defRPr>
            </a:lvl2pPr>
            <a:lvl3pPr marL="1371600" lvl="2" indent="-381000" algn="l">
              <a:lnSpc>
                <a:spcPct val="90000"/>
              </a:lnSpc>
              <a:spcBef>
                <a:spcPts val="500"/>
              </a:spcBef>
              <a:spcAft>
                <a:spcPts val="0"/>
              </a:spcAft>
              <a:buClr>
                <a:schemeClr val="dk2"/>
              </a:buClr>
              <a:buSzPts val="2400"/>
              <a:buChar char="•"/>
              <a:defRPr sz="2400">
                <a:latin typeface="Karla"/>
                <a:ea typeface="Karla"/>
                <a:cs typeface="Karla"/>
                <a:sym typeface="Karla"/>
              </a:defRPr>
            </a:lvl3pPr>
            <a:lvl4pPr marL="1828800" lvl="3" indent="-381000" algn="l">
              <a:lnSpc>
                <a:spcPct val="90000"/>
              </a:lnSpc>
              <a:spcBef>
                <a:spcPts val="500"/>
              </a:spcBef>
              <a:spcAft>
                <a:spcPts val="0"/>
              </a:spcAft>
              <a:buClr>
                <a:schemeClr val="dk2"/>
              </a:buClr>
              <a:buSzPts val="2400"/>
              <a:buChar char="•"/>
              <a:defRPr sz="2400">
                <a:latin typeface="Karla"/>
                <a:ea typeface="Karla"/>
                <a:cs typeface="Karla"/>
                <a:sym typeface="Karla"/>
              </a:defRPr>
            </a:lvl4pPr>
            <a:lvl5pPr marL="2286000" lvl="4" indent="-381000" algn="l">
              <a:lnSpc>
                <a:spcPct val="90000"/>
              </a:lnSpc>
              <a:spcBef>
                <a:spcPts val="500"/>
              </a:spcBef>
              <a:spcAft>
                <a:spcPts val="0"/>
              </a:spcAft>
              <a:buClr>
                <a:schemeClr val="dk2"/>
              </a:buClr>
              <a:buSzPts val="2400"/>
              <a:buChar char="•"/>
              <a:defRPr sz="2400">
                <a:latin typeface="Karla"/>
                <a:ea typeface="Karla"/>
                <a:cs typeface="Karla"/>
                <a:sym typeface="Karla"/>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2" name="Google Shape;202;p42"/>
          <p:cNvSpPr txBox="1"/>
          <p:nvPr/>
        </p:nvSpPr>
        <p:spPr>
          <a:xfrm>
            <a:off x="0" y="6667613"/>
            <a:ext cx="12191999" cy="107723"/>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r>
              <a:rPr lang="en-US" sz="700" i="1">
                <a:solidFill>
                  <a:schemeClr val="dk1"/>
                </a:solidFill>
                <a:latin typeface="Karla"/>
                <a:ea typeface="Karla"/>
                <a:cs typeface="Karla"/>
                <a:sym typeface="Karla"/>
              </a:rPr>
              <a:t>This document is considered PowerSchool Private and hence confidential. It should not be copied, distributed, or reproduced in whole or in part, or passed to any third-party without PowerSchool written consent. </a:t>
            </a:r>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03"/>
        <p:cNvGrpSpPr/>
        <p:nvPr/>
      </p:nvGrpSpPr>
      <p:grpSpPr>
        <a:xfrm>
          <a:off x="0" y="0"/>
          <a:ext cx="0" cy="0"/>
          <a:chOff x="0" y="0"/>
          <a:chExt cx="0" cy="0"/>
        </a:xfrm>
      </p:grpSpPr>
      <p:sp>
        <p:nvSpPr>
          <p:cNvPr id="204" name="Google Shape;204;p43"/>
          <p:cNvSpPr txBox="1">
            <a:spLocks noGrp="1"/>
          </p:cNvSpPr>
          <p:nvPr>
            <p:ph type="title"/>
          </p:nvPr>
        </p:nvSpPr>
        <p:spPr>
          <a:xfrm>
            <a:off x="603850" y="313366"/>
            <a:ext cx="10972800" cy="118872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05"/>
        <p:cNvGrpSpPr/>
        <p:nvPr/>
      </p:nvGrpSpPr>
      <p:grpSpPr>
        <a:xfrm>
          <a:off x="0" y="0"/>
          <a:ext cx="0" cy="0"/>
          <a:chOff x="0" y="0"/>
          <a:chExt cx="0" cy="0"/>
        </a:xfrm>
      </p:grpSpPr>
      <p:sp>
        <p:nvSpPr>
          <p:cNvPr id="206" name="Google Shape;206;p44"/>
          <p:cNvSpPr txBox="1">
            <a:spLocks noGrp="1"/>
          </p:cNvSpPr>
          <p:nvPr>
            <p:ph type="title"/>
          </p:nvPr>
        </p:nvSpPr>
        <p:spPr>
          <a:xfrm>
            <a:off x="609600" y="325756"/>
            <a:ext cx="10972800" cy="118872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7" name="Google Shape;207;p44"/>
          <p:cNvSpPr txBox="1">
            <a:spLocks noGrp="1"/>
          </p:cNvSpPr>
          <p:nvPr>
            <p:ph type="body" idx="1"/>
          </p:nvPr>
        </p:nvSpPr>
        <p:spPr>
          <a:xfrm>
            <a:off x="609600" y="1597819"/>
            <a:ext cx="530351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800"/>
              <a:buNone/>
              <a:defRPr sz="28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08" name="Google Shape;208;p44"/>
          <p:cNvSpPr txBox="1">
            <a:spLocks noGrp="1"/>
          </p:cNvSpPr>
          <p:nvPr>
            <p:ph type="body" idx="2"/>
          </p:nvPr>
        </p:nvSpPr>
        <p:spPr>
          <a:xfrm>
            <a:off x="609598" y="2505075"/>
            <a:ext cx="5303520" cy="3122760"/>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chemeClr val="dk1"/>
              </a:buClr>
              <a:buSzPts val="2400"/>
              <a:buChar char="•"/>
              <a:defRPr sz="2400"/>
            </a:lvl1pPr>
            <a:lvl2pPr marL="914400" lvl="1" indent="-355600" algn="l">
              <a:lnSpc>
                <a:spcPct val="90000"/>
              </a:lnSpc>
              <a:spcBef>
                <a:spcPts val="500"/>
              </a:spcBef>
              <a:spcAft>
                <a:spcPts val="0"/>
              </a:spcAft>
              <a:buClr>
                <a:schemeClr val="dk1"/>
              </a:buClr>
              <a:buSzPts val="2000"/>
              <a:buChar char="•"/>
              <a:defRPr sz="2000"/>
            </a:lvl2pPr>
            <a:lvl3pPr marL="1371600" lvl="2" indent="-342900" algn="l">
              <a:lnSpc>
                <a:spcPct val="90000"/>
              </a:lnSpc>
              <a:spcBef>
                <a:spcPts val="500"/>
              </a:spcBef>
              <a:spcAft>
                <a:spcPts val="0"/>
              </a:spcAft>
              <a:buClr>
                <a:schemeClr val="dk1"/>
              </a:buClr>
              <a:buSzPts val="1800"/>
              <a:buChar char="•"/>
              <a:defRPr sz="1800"/>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9" name="Google Shape;209;p44"/>
          <p:cNvSpPr txBox="1">
            <a:spLocks noGrp="1"/>
          </p:cNvSpPr>
          <p:nvPr>
            <p:ph type="body" idx="3"/>
          </p:nvPr>
        </p:nvSpPr>
        <p:spPr>
          <a:xfrm>
            <a:off x="6278880" y="1597819"/>
            <a:ext cx="5303520"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800"/>
              <a:buNone/>
              <a:defRPr sz="28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10" name="Google Shape;210;p44"/>
          <p:cNvSpPr txBox="1">
            <a:spLocks noGrp="1"/>
          </p:cNvSpPr>
          <p:nvPr>
            <p:ph type="body" idx="4"/>
          </p:nvPr>
        </p:nvSpPr>
        <p:spPr>
          <a:xfrm>
            <a:off x="6278880" y="2494648"/>
            <a:ext cx="5303520" cy="3127974"/>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chemeClr val="dk1"/>
              </a:buClr>
              <a:buSzPts val="2400"/>
              <a:buChar char="•"/>
              <a:defRPr sz="2400"/>
            </a:lvl1pPr>
            <a:lvl2pPr marL="914400" lvl="1" indent="-355600" algn="l">
              <a:lnSpc>
                <a:spcPct val="90000"/>
              </a:lnSpc>
              <a:spcBef>
                <a:spcPts val="500"/>
              </a:spcBef>
              <a:spcAft>
                <a:spcPts val="0"/>
              </a:spcAft>
              <a:buClr>
                <a:schemeClr val="dk1"/>
              </a:buClr>
              <a:buSzPts val="2000"/>
              <a:buChar char="•"/>
              <a:defRPr sz="2000"/>
            </a:lvl2pPr>
            <a:lvl3pPr marL="1371600" lvl="2" indent="-342900" algn="l">
              <a:lnSpc>
                <a:spcPct val="90000"/>
              </a:lnSpc>
              <a:spcBef>
                <a:spcPts val="500"/>
              </a:spcBef>
              <a:spcAft>
                <a:spcPts val="0"/>
              </a:spcAft>
              <a:buClr>
                <a:schemeClr val="dk1"/>
              </a:buClr>
              <a:buSzPts val="1800"/>
              <a:buChar char="•"/>
              <a:defRPr sz="1800"/>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4"/>
        <p:cNvGrpSpPr/>
        <p:nvPr/>
      </p:nvGrpSpPr>
      <p:grpSpPr>
        <a:xfrm>
          <a:off x="0" y="0"/>
          <a:ext cx="0" cy="0"/>
          <a:chOff x="0" y="0"/>
          <a:chExt cx="0" cy="0"/>
        </a:xfrm>
      </p:grpSpPr>
      <p:sp>
        <p:nvSpPr>
          <p:cNvPr id="25" name="Google Shape;25;p5"/>
          <p:cNvSpPr txBox="1">
            <a:spLocks noGrp="1"/>
          </p:cNvSpPr>
          <p:nvPr>
            <p:ph type="title"/>
          </p:nvPr>
        </p:nvSpPr>
        <p:spPr>
          <a:xfrm>
            <a:off x="603850" y="313366"/>
            <a:ext cx="10972800" cy="118872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5"/>
          <p:cNvSpPr txBox="1">
            <a:spLocks noGrp="1"/>
          </p:cNvSpPr>
          <p:nvPr>
            <p:ph type="body" idx="1"/>
          </p:nvPr>
        </p:nvSpPr>
        <p:spPr>
          <a:xfrm>
            <a:off x="603850" y="1592712"/>
            <a:ext cx="5303520" cy="4005831"/>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sz="2800"/>
            </a:lvl1pPr>
            <a:lvl2pPr marL="914400" lvl="1" indent="-381000" algn="l">
              <a:lnSpc>
                <a:spcPct val="90000"/>
              </a:lnSpc>
              <a:spcBef>
                <a:spcPts val="500"/>
              </a:spcBef>
              <a:spcAft>
                <a:spcPts val="0"/>
              </a:spcAft>
              <a:buClr>
                <a:schemeClr val="dk1"/>
              </a:buClr>
              <a:buSzPts val="2400"/>
              <a:buChar char="•"/>
              <a:defRPr sz="2400"/>
            </a:lvl2pPr>
            <a:lvl3pPr marL="1371600" lvl="2" indent="-355600" algn="l">
              <a:lnSpc>
                <a:spcPct val="90000"/>
              </a:lnSpc>
              <a:spcBef>
                <a:spcPts val="500"/>
              </a:spcBef>
              <a:spcAft>
                <a:spcPts val="0"/>
              </a:spcAft>
              <a:buClr>
                <a:schemeClr val="dk1"/>
              </a:buClr>
              <a:buSzPts val="2000"/>
              <a:buChar char="•"/>
              <a:defRPr sz="2000"/>
            </a:lvl3pPr>
            <a:lvl4pPr marL="1828800" lvl="3" indent="-342900" algn="l">
              <a:lnSpc>
                <a:spcPct val="90000"/>
              </a:lnSpc>
              <a:spcBef>
                <a:spcPts val="500"/>
              </a:spcBef>
              <a:spcAft>
                <a:spcPts val="0"/>
              </a:spcAft>
              <a:buClr>
                <a:schemeClr val="dk1"/>
              </a:buClr>
              <a:buSzPts val="1800"/>
              <a:buChar char="•"/>
              <a:defRPr sz="1800"/>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 name="Google Shape;27;p5"/>
          <p:cNvSpPr txBox="1">
            <a:spLocks noGrp="1"/>
          </p:cNvSpPr>
          <p:nvPr>
            <p:ph type="body" idx="2"/>
          </p:nvPr>
        </p:nvSpPr>
        <p:spPr>
          <a:xfrm>
            <a:off x="6284632" y="1580911"/>
            <a:ext cx="5303520" cy="4005831"/>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sz="2800"/>
            </a:lvl1pPr>
            <a:lvl2pPr marL="914400" lvl="1" indent="-381000" algn="l">
              <a:lnSpc>
                <a:spcPct val="90000"/>
              </a:lnSpc>
              <a:spcBef>
                <a:spcPts val="500"/>
              </a:spcBef>
              <a:spcAft>
                <a:spcPts val="0"/>
              </a:spcAft>
              <a:buClr>
                <a:schemeClr val="dk1"/>
              </a:buClr>
              <a:buSzPts val="2400"/>
              <a:buChar char="•"/>
              <a:defRPr sz="2400"/>
            </a:lvl2pPr>
            <a:lvl3pPr marL="1371600" lvl="2" indent="-355600" algn="l">
              <a:lnSpc>
                <a:spcPct val="90000"/>
              </a:lnSpc>
              <a:spcBef>
                <a:spcPts val="500"/>
              </a:spcBef>
              <a:spcAft>
                <a:spcPts val="0"/>
              </a:spcAft>
              <a:buClr>
                <a:schemeClr val="dk1"/>
              </a:buClr>
              <a:buSzPts val="2000"/>
              <a:buChar char="•"/>
              <a:defRPr sz="2000"/>
            </a:lvl3pPr>
            <a:lvl4pPr marL="1828800" lvl="3" indent="-342900" algn="l">
              <a:lnSpc>
                <a:spcPct val="90000"/>
              </a:lnSpc>
              <a:spcBef>
                <a:spcPts val="500"/>
              </a:spcBef>
              <a:spcAft>
                <a:spcPts val="0"/>
              </a:spcAft>
              <a:buClr>
                <a:schemeClr val="dk1"/>
              </a:buClr>
              <a:buSzPts val="1800"/>
              <a:buChar char="•"/>
              <a:defRPr sz="1800"/>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11"/>
        <p:cNvGrpSpPr/>
        <p:nvPr/>
      </p:nvGrpSpPr>
      <p:grpSpPr>
        <a:xfrm>
          <a:off x="0" y="0"/>
          <a:ext cx="0" cy="0"/>
          <a:chOff x="0" y="0"/>
          <a:chExt cx="0" cy="0"/>
        </a:xfrm>
      </p:grpSpPr>
      <p:sp>
        <p:nvSpPr>
          <p:cNvPr id="212" name="Google Shape;212;p45"/>
          <p:cNvSpPr txBox="1">
            <a:spLocks noGrp="1"/>
          </p:cNvSpPr>
          <p:nvPr>
            <p:ph type="title"/>
          </p:nvPr>
        </p:nvSpPr>
        <p:spPr>
          <a:xfrm>
            <a:off x="520610" y="457200"/>
            <a:ext cx="4114800"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600"/>
              <a:buFont typeface="Rockwell"/>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3" name="Google Shape;213;p45"/>
          <p:cNvSpPr txBox="1">
            <a:spLocks noGrp="1"/>
          </p:cNvSpPr>
          <p:nvPr>
            <p:ph type="body" idx="1"/>
          </p:nvPr>
        </p:nvSpPr>
        <p:spPr>
          <a:xfrm>
            <a:off x="5167223" y="457200"/>
            <a:ext cx="6504166" cy="5149970"/>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sz="2800"/>
            </a:lvl1pPr>
            <a:lvl2pPr marL="914400" lvl="1" indent="-381000" algn="l">
              <a:lnSpc>
                <a:spcPct val="90000"/>
              </a:lnSpc>
              <a:spcBef>
                <a:spcPts val="500"/>
              </a:spcBef>
              <a:spcAft>
                <a:spcPts val="0"/>
              </a:spcAft>
              <a:buClr>
                <a:schemeClr val="dk1"/>
              </a:buClr>
              <a:buSzPts val="2400"/>
              <a:buChar char="•"/>
              <a:defRPr sz="2400"/>
            </a:lvl2pPr>
            <a:lvl3pPr marL="1371600" lvl="2" indent="-355600" algn="l">
              <a:lnSpc>
                <a:spcPct val="90000"/>
              </a:lnSpc>
              <a:spcBef>
                <a:spcPts val="500"/>
              </a:spcBef>
              <a:spcAft>
                <a:spcPts val="0"/>
              </a:spcAft>
              <a:buClr>
                <a:schemeClr val="dk1"/>
              </a:buClr>
              <a:buSzPts val="2000"/>
              <a:buChar char="•"/>
              <a:defRPr sz="20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214" name="Google Shape;214;p45"/>
          <p:cNvSpPr txBox="1">
            <a:spLocks noGrp="1"/>
          </p:cNvSpPr>
          <p:nvPr>
            <p:ph type="body" idx="2"/>
          </p:nvPr>
        </p:nvSpPr>
        <p:spPr>
          <a:xfrm>
            <a:off x="520611" y="2057400"/>
            <a:ext cx="4114799" cy="354977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000"/>
              <a:buNone/>
              <a:defRPr sz="20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Picture with Caption">
  <p:cSld name="Picture with Caption">
    <p:spTree>
      <p:nvGrpSpPr>
        <p:cNvPr id="1" name="Shape 215"/>
        <p:cNvGrpSpPr/>
        <p:nvPr/>
      </p:nvGrpSpPr>
      <p:grpSpPr>
        <a:xfrm>
          <a:off x="0" y="0"/>
          <a:ext cx="0" cy="0"/>
          <a:chOff x="0" y="0"/>
          <a:chExt cx="0" cy="0"/>
        </a:xfrm>
      </p:grpSpPr>
      <p:sp>
        <p:nvSpPr>
          <p:cNvPr id="216" name="Google Shape;216;p46"/>
          <p:cNvSpPr txBox="1">
            <a:spLocks noGrp="1"/>
          </p:cNvSpPr>
          <p:nvPr>
            <p:ph type="title"/>
          </p:nvPr>
        </p:nvSpPr>
        <p:spPr>
          <a:xfrm>
            <a:off x="480383" y="457200"/>
            <a:ext cx="4114800"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600"/>
              <a:buFont typeface="Rockwell"/>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7" name="Google Shape;217;p46"/>
          <p:cNvSpPr txBox="1">
            <a:spLocks noGrp="1"/>
          </p:cNvSpPr>
          <p:nvPr>
            <p:ph type="body" idx="1"/>
          </p:nvPr>
        </p:nvSpPr>
        <p:spPr>
          <a:xfrm>
            <a:off x="480383" y="2057400"/>
            <a:ext cx="4114800" cy="354977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000"/>
              <a:buNone/>
              <a:defRPr sz="20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18" name="Google Shape;218;p46"/>
          <p:cNvSpPr>
            <a:spLocks noGrp="1"/>
          </p:cNvSpPr>
          <p:nvPr>
            <p:ph type="pic" idx="2"/>
          </p:nvPr>
        </p:nvSpPr>
        <p:spPr>
          <a:xfrm>
            <a:off x="5131429" y="457200"/>
            <a:ext cx="6539960" cy="5149970"/>
          </a:xfrm>
          <a:prstGeom prst="rect">
            <a:avLst/>
          </a:prstGeom>
          <a:noFill/>
          <a:ln>
            <a:noFill/>
          </a:ln>
        </p:spPr>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19"/>
        <p:cNvGrpSpPr/>
        <p:nvPr/>
      </p:nvGrpSpPr>
      <p:grpSpPr>
        <a:xfrm>
          <a:off x="0" y="0"/>
          <a:ext cx="0" cy="0"/>
          <a:chOff x="0" y="0"/>
          <a:chExt cx="0" cy="0"/>
        </a:xfrm>
      </p:grpSpPr>
      <p:sp>
        <p:nvSpPr>
          <p:cNvPr id="220" name="Google Shape;220;p47"/>
          <p:cNvSpPr txBox="1">
            <a:spLocks noGrp="1"/>
          </p:cNvSpPr>
          <p:nvPr>
            <p:ph type="title"/>
          </p:nvPr>
        </p:nvSpPr>
        <p:spPr>
          <a:xfrm>
            <a:off x="603850" y="313366"/>
            <a:ext cx="10972800" cy="118872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1" name="Google Shape;221;p47"/>
          <p:cNvSpPr txBox="1">
            <a:spLocks noGrp="1"/>
          </p:cNvSpPr>
          <p:nvPr>
            <p:ph type="body" idx="1"/>
          </p:nvPr>
        </p:nvSpPr>
        <p:spPr>
          <a:xfrm rot="5400000">
            <a:off x="4136641" y="-1868936"/>
            <a:ext cx="3907218" cy="109728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22"/>
        <p:cNvGrpSpPr/>
        <p:nvPr/>
      </p:nvGrpSpPr>
      <p:grpSpPr>
        <a:xfrm>
          <a:off x="0" y="0"/>
          <a:ext cx="0" cy="0"/>
          <a:chOff x="0" y="0"/>
          <a:chExt cx="0" cy="0"/>
        </a:xfrm>
      </p:grpSpPr>
      <p:sp>
        <p:nvSpPr>
          <p:cNvPr id="223" name="Google Shape;223;p48"/>
          <p:cNvSpPr txBox="1">
            <a:spLocks noGrp="1"/>
          </p:cNvSpPr>
          <p:nvPr>
            <p:ph type="title"/>
          </p:nvPr>
        </p:nvSpPr>
        <p:spPr>
          <a:xfrm rot="5400000">
            <a:off x="7784951" y="1650131"/>
            <a:ext cx="5198913"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4" name="Google Shape;224;p48"/>
          <p:cNvSpPr txBox="1">
            <a:spLocks noGrp="1"/>
          </p:cNvSpPr>
          <p:nvPr>
            <p:ph type="body" idx="1"/>
          </p:nvPr>
        </p:nvSpPr>
        <p:spPr>
          <a:xfrm rot="5400000">
            <a:off x="1760836" y="-902569"/>
            <a:ext cx="5198913"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609600" y="325756"/>
            <a:ext cx="10972800" cy="118872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6"/>
          <p:cNvSpPr txBox="1">
            <a:spLocks noGrp="1"/>
          </p:cNvSpPr>
          <p:nvPr>
            <p:ph type="body" idx="1"/>
          </p:nvPr>
        </p:nvSpPr>
        <p:spPr>
          <a:xfrm>
            <a:off x="609600" y="1597819"/>
            <a:ext cx="530351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800"/>
              <a:buNone/>
              <a:defRPr sz="28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1" name="Google Shape;31;p6"/>
          <p:cNvSpPr txBox="1">
            <a:spLocks noGrp="1"/>
          </p:cNvSpPr>
          <p:nvPr>
            <p:ph type="body" idx="2"/>
          </p:nvPr>
        </p:nvSpPr>
        <p:spPr>
          <a:xfrm>
            <a:off x="609598" y="2505075"/>
            <a:ext cx="5303520" cy="3122760"/>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chemeClr val="dk1"/>
              </a:buClr>
              <a:buSzPts val="2400"/>
              <a:buChar char="•"/>
              <a:defRPr sz="2400"/>
            </a:lvl1pPr>
            <a:lvl2pPr marL="914400" lvl="1" indent="-355600" algn="l">
              <a:lnSpc>
                <a:spcPct val="90000"/>
              </a:lnSpc>
              <a:spcBef>
                <a:spcPts val="500"/>
              </a:spcBef>
              <a:spcAft>
                <a:spcPts val="0"/>
              </a:spcAft>
              <a:buClr>
                <a:schemeClr val="dk1"/>
              </a:buClr>
              <a:buSzPts val="2000"/>
              <a:buChar char="•"/>
              <a:defRPr sz="2000"/>
            </a:lvl2pPr>
            <a:lvl3pPr marL="1371600" lvl="2" indent="-342900" algn="l">
              <a:lnSpc>
                <a:spcPct val="90000"/>
              </a:lnSpc>
              <a:spcBef>
                <a:spcPts val="500"/>
              </a:spcBef>
              <a:spcAft>
                <a:spcPts val="0"/>
              </a:spcAft>
              <a:buClr>
                <a:schemeClr val="dk1"/>
              </a:buClr>
              <a:buSzPts val="1800"/>
              <a:buChar char="•"/>
              <a:defRPr sz="1800"/>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6"/>
          <p:cNvSpPr txBox="1">
            <a:spLocks noGrp="1"/>
          </p:cNvSpPr>
          <p:nvPr>
            <p:ph type="body" idx="3"/>
          </p:nvPr>
        </p:nvSpPr>
        <p:spPr>
          <a:xfrm>
            <a:off x="6278880" y="1597819"/>
            <a:ext cx="5303520"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800"/>
              <a:buNone/>
              <a:defRPr sz="28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3" name="Google Shape;33;p6"/>
          <p:cNvSpPr txBox="1">
            <a:spLocks noGrp="1"/>
          </p:cNvSpPr>
          <p:nvPr>
            <p:ph type="body" idx="4"/>
          </p:nvPr>
        </p:nvSpPr>
        <p:spPr>
          <a:xfrm>
            <a:off x="6278880" y="2494648"/>
            <a:ext cx="5303520" cy="3127974"/>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chemeClr val="dk1"/>
              </a:buClr>
              <a:buSzPts val="2400"/>
              <a:buChar char="•"/>
              <a:defRPr sz="2400"/>
            </a:lvl1pPr>
            <a:lvl2pPr marL="914400" lvl="1" indent="-355600" algn="l">
              <a:lnSpc>
                <a:spcPct val="90000"/>
              </a:lnSpc>
              <a:spcBef>
                <a:spcPts val="500"/>
              </a:spcBef>
              <a:spcAft>
                <a:spcPts val="0"/>
              </a:spcAft>
              <a:buClr>
                <a:schemeClr val="dk1"/>
              </a:buClr>
              <a:buSzPts val="2000"/>
              <a:buChar char="•"/>
              <a:defRPr sz="2000"/>
            </a:lvl2pPr>
            <a:lvl3pPr marL="1371600" lvl="2" indent="-342900" algn="l">
              <a:lnSpc>
                <a:spcPct val="90000"/>
              </a:lnSpc>
              <a:spcBef>
                <a:spcPts val="500"/>
              </a:spcBef>
              <a:spcAft>
                <a:spcPts val="0"/>
              </a:spcAft>
              <a:buClr>
                <a:schemeClr val="dk1"/>
              </a:buClr>
              <a:buSzPts val="1800"/>
              <a:buChar char="•"/>
              <a:defRPr sz="1800"/>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4"/>
        <p:cNvGrpSpPr/>
        <p:nvPr/>
      </p:nvGrpSpPr>
      <p:grpSpPr>
        <a:xfrm>
          <a:off x="0" y="0"/>
          <a:ext cx="0" cy="0"/>
          <a:chOff x="0" y="0"/>
          <a:chExt cx="0" cy="0"/>
        </a:xfrm>
      </p:grpSpPr>
      <p:sp>
        <p:nvSpPr>
          <p:cNvPr id="35" name="Google Shape;35;p7"/>
          <p:cNvSpPr txBox="1">
            <a:spLocks noGrp="1"/>
          </p:cNvSpPr>
          <p:nvPr>
            <p:ph type="title"/>
          </p:nvPr>
        </p:nvSpPr>
        <p:spPr>
          <a:xfrm>
            <a:off x="8021625" y="313375"/>
            <a:ext cx="3555000" cy="11886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icture with Caption">
  <p:cSld name="Picture with Caption">
    <p:spTree>
      <p:nvGrpSpPr>
        <p:cNvPr id="1" name="Shape 36"/>
        <p:cNvGrpSpPr/>
        <p:nvPr/>
      </p:nvGrpSpPr>
      <p:grpSpPr>
        <a:xfrm>
          <a:off x="0" y="0"/>
          <a:ext cx="0" cy="0"/>
          <a:chOff x="0" y="0"/>
          <a:chExt cx="0" cy="0"/>
        </a:xfrm>
      </p:grpSpPr>
      <p:sp>
        <p:nvSpPr>
          <p:cNvPr id="37" name="Google Shape;37;p8"/>
          <p:cNvSpPr txBox="1">
            <a:spLocks noGrp="1"/>
          </p:cNvSpPr>
          <p:nvPr>
            <p:ph type="title"/>
          </p:nvPr>
        </p:nvSpPr>
        <p:spPr>
          <a:xfrm>
            <a:off x="480383" y="457200"/>
            <a:ext cx="4114800"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600"/>
              <a:buFont typeface="Rockwell"/>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8"/>
          <p:cNvSpPr txBox="1">
            <a:spLocks noGrp="1"/>
          </p:cNvSpPr>
          <p:nvPr>
            <p:ph type="body" idx="1"/>
          </p:nvPr>
        </p:nvSpPr>
        <p:spPr>
          <a:xfrm>
            <a:off x="480383" y="2057400"/>
            <a:ext cx="4114800" cy="354977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000"/>
              <a:buNone/>
              <a:defRPr sz="20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39" name="Google Shape;39;p8"/>
          <p:cNvSpPr>
            <a:spLocks noGrp="1"/>
          </p:cNvSpPr>
          <p:nvPr>
            <p:ph type="pic" idx="2"/>
          </p:nvPr>
        </p:nvSpPr>
        <p:spPr>
          <a:xfrm>
            <a:off x="5131429" y="457200"/>
            <a:ext cx="6539960" cy="5149970"/>
          </a:xfrm>
          <a:prstGeom prst="rect">
            <a:avLst/>
          </a:prstGeom>
          <a:noFill/>
          <a:ln>
            <a:noFill/>
          </a:ln>
        </p:spPr>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40"/>
        <p:cNvGrpSpPr/>
        <p:nvPr/>
      </p:nvGrpSpPr>
      <p:grpSpPr>
        <a:xfrm>
          <a:off x="0" y="0"/>
          <a:ext cx="0" cy="0"/>
          <a:chOff x="0" y="0"/>
          <a:chExt cx="0" cy="0"/>
        </a:xfrm>
      </p:grpSpPr>
      <p:sp>
        <p:nvSpPr>
          <p:cNvPr id="41" name="Google Shape;41;p9"/>
          <p:cNvSpPr txBox="1">
            <a:spLocks noGrp="1"/>
          </p:cNvSpPr>
          <p:nvPr>
            <p:ph type="title"/>
          </p:nvPr>
        </p:nvSpPr>
        <p:spPr>
          <a:xfrm>
            <a:off x="603850" y="313366"/>
            <a:ext cx="10972800" cy="118872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9"/>
          <p:cNvSpPr txBox="1">
            <a:spLocks noGrp="1"/>
          </p:cNvSpPr>
          <p:nvPr>
            <p:ph type="body" idx="1"/>
          </p:nvPr>
        </p:nvSpPr>
        <p:spPr>
          <a:xfrm rot="5400000">
            <a:off x="4136641" y="-1868936"/>
            <a:ext cx="3907218" cy="109728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43"/>
        <p:cNvGrpSpPr/>
        <p:nvPr/>
      </p:nvGrpSpPr>
      <p:grpSpPr>
        <a:xfrm>
          <a:off x="0" y="0"/>
          <a:ext cx="0" cy="0"/>
          <a:chOff x="0" y="0"/>
          <a:chExt cx="0" cy="0"/>
        </a:xfrm>
      </p:grpSpPr>
      <p:sp>
        <p:nvSpPr>
          <p:cNvPr id="44" name="Google Shape;44;p10"/>
          <p:cNvSpPr txBox="1">
            <a:spLocks noGrp="1"/>
          </p:cNvSpPr>
          <p:nvPr>
            <p:ph type="title"/>
          </p:nvPr>
        </p:nvSpPr>
        <p:spPr>
          <a:xfrm rot="5400000">
            <a:off x="7784951" y="1650131"/>
            <a:ext cx="5198913"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10"/>
          <p:cNvSpPr txBox="1">
            <a:spLocks noGrp="1"/>
          </p:cNvSpPr>
          <p:nvPr>
            <p:ph type="body" idx="1"/>
          </p:nvPr>
        </p:nvSpPr>
        <p:spPr>
          <a:xfrm rot="5400000">
            <a:off x="1760836" y="-902569"/>
            <a:ext cx="5198913"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image" Target="../media/image1.png"/><Relationship Id="rId5" Type="http://schemas.openxmlformats.org/officeDocument/2006/relationships/slideLayout" Target="../slideLayouts/slideLayout15.xml"/><Relationship Id="rId10" Type="http://schemas.openxmlformats.org/officeDocument/2006/relationships/theme" Target="../theme/theme2.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3.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4.xml"/><Relationship Id="rId1" Type="http://schemas.openxmlformats.org/officeDocument/2006/relationships/slideLayout" Target="../slideLayouts/slideLayout3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theme" Target="../theme/theme5.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603850" y="313366"/>
            <a:ext cx="10972800" cy="118872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000"/>
              <a:buFont typeface="Rockwell"/>
              <a:buNone/>
              <a:defRPr sz="4000" b="0" i="0" u="none" strike="noStrike" cap="none">
                <a:solidFill>
                  <a:schemeClr val="dk1"/>
                </a:solidFill>
                <a:latin typeface="Rockwell"/>
                <a:ea typeface="Rockwell"/>
                <a:cs typeface="Rockwell"/>
                <a:sym typeface="Rockwel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603850" y="1663855"/>
            <a:ext cx="10972800" cy="3907218"/>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90000"/>
              </a:lnSpc>
              <a:spcBef>
                <a:spcPts val="1000"/>
              </a:spcBef>
              <a:spcAft>
                <a:spcPts val="0"/>
              </a:spcAft>
              <a:buClr>
                <a:schemeClr val="dk1"/>
              </a:buClr>
              <a:buSzPts val="3200"/>
              <a:buFont typeface="Arial"/>
              <a:buChar char="•"/>
              <a:defRPr sz="3200" b="0" i="0" u="none" strike="noStrike" cap="none">
                <a:solidFill>
                  <a:schemeClr val="dk1"/>
                </a:solidFill>
                <a:latin typeface="Trebuchet MS"/>
                <a:ea typeface="Trebuchet MS"/>
                <a:cs typeface="Trebuchet MS"/>
                <a:sym typeface="Trebuchet MS"/>
              </a:defRPr>
            </a:lvl1pPr>
            <a:lvl2pPr marL="914400" marR="0" lvl="1" indent="-406400" algn="l" rtl="0">
              <a:lnSpc>
                <a:spcPct val="90000"/>
              </a:lnSpc>
              <a:spcBef>
                <a:spcPts val="500"/>
              </a:spcBef>
              <a:spcAft>
                <a:spcPts val="0"/>
              </a:spcAft>
              <a:buClr>
                <a:schemeClr val="dk1"/>
              </a:buClr>
              <a:buSzPts val="2800"/>
              <a:buFont typeface="Arial"/>
              <a:buChar char="•"/>
              <a:defRPr sz="2800" b="0" i="0" u="none" strike="noStrike" cap="none">
                <a:solidFill>
                  <a:schemeClr val="dk1"/>
                </a:solidFill>
                <a:latin typeface="Trebuchet MS"/>
                <a:ea typeface="Trebuchet MS"/>
                <a:cs typeface="Trebuchet MS"/>
                <a:sym typeface="Trebuchet MS"/>
              </a:defRPr>
            </a:lvl2pPr>
            <a:lvl3pPr marL="1371600" marR="0" lvl="2"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Trebuchet MS"/>
                <a:ea typeface="Trebuchet MS"/>
                <a:cs typeface="Trebuchet MS"/>
                <a:sym typeface="Trebuchet MS"/>
              </a:defRPr>
            </a:lvl3pPr>
            <a:lvl4pPr marL="1828800" marR="0" lvl="3"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Trebuchet MS"/>
                <a:ea typeface="Trebuchet MS"/>
                <a:cs typeface="Trebuchet MS"/>
                <a:sym typeface="Trebuchet MS"/>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Trebuchet MS"/>
                <a:ea typeface="Trebuchet MS"/>
                <a:cs typeface="Trebuchet MS"/>
                <a:sym typeface="Trebuchet M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descr="Blue footer bar with SCDE logo"/>
          <p:cNvSpPr/>
          <p:nvPr/>
        </p:nvSpPr>
        <p:spPr>
          <a:xfrm>
            <a:off x="0" y="5753953"/>
            <a:ext cx="12192000" cy="914400"/>
          </a:xfrm>
          <a:prstGeom prst="rect">
            <a:avLst/>
          </a:prstGeom>
          <a:solidFill>
            <a:srgbClr val="565BA7"/>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3" name="Google Shape;13;p1" descr="Blue SCDE logo in footer"/>
          <p:cNvPicPr preferRelativeResize="0"/>
          <p:nvPr/>
        </p:nvPicPr>
        <p:blipFill rotWithShape="1">
          <a:blip r:embed="rId12">
            <a:alphaModFix/>
          </a:blip>
          <a:srcRect/>
          <a:stretch/>
        </p:blipFill>
        <p:spPr>
          <a:xfrm>
            <a:off x="10506366" y="5662513"/>
            <a:ext cx="1118153" cy="109728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9"/>
        <p:cNvGrpSpPr/>
        <p:nvPr/>
      </p:nvGrpSpPr>
      <p:grpSpPr>
        <a:xfrm>
          <a:off x="0" y="0"/>
          <a:ext cx="0" cy="0"/>
          <a:chOff x="0" y="0"/>
          <a:chExt cx="0" cy="0"/>
        </a:xfrm>
      </p:grpSpPr>
      <p:sp>
        <p:nvSpPr>
          <p:cNvPr id="50" name="Google Shape;50;p12"/>
          <p:cNvSpPr txBox="1">
            <a:spLocks noGrp="1"/>
          </p:cNvSpPr>
          <p:nvPr>
            <p:ph type="title"/>
          </p:nvPr>
        </p:nvSpPr>
        <p:spPr>
          <a:xfrm>
            <a:off x="603850" y="313366"/>
            <a:ext cx="10972800" cy="118872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000"/>
              <a:buFont typeface="Rockwell"/>
              <a:buNone/>
              <a:defRPr sz="4000" b="0" i="0" u="none" strike="noStrike" cap="none">
                <a:solidFill>
                  <a:schemeClr val="dk1"/>
                </a:solidFill>
                <a:latin typeface="Rockwell"/>
                <a:ea typeface="Rockwell"/>
                <a:cs typeface="Rockwell"/>
                <a:sym typeface="Rockwe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1" name="Google Shape;51;p12"/>
          <p:cNvSpPr txBox="1">
            <a:spLocks noGrp="1"/>
          </p:cNvSpPr>
          <p:nvPr>
            <p:ph type="body" idx="1"/>
          </p:nvPr>
        </p:nvSpPr>
        <p:spPr>
          <a:xfrm>
            <a:off x="603850" y="1663855"/>
            <a:ext cx="10972800" cy="3907218"/>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90000"/>
              </a:lnSpc>
              <a:spcBef>
                <a:spcPts val="1000"/>
              </a:spcBef>
              <a:spcAft>
                <a:spcPts val="0"/>
              </a:spcAft>
              <a:buClr>
                <a:schemeClr val="dk1"/>
              </a:buClr>
              <a:buSzPts val="3200"/>
              <a:buFont typeface="Arial"/>
              <a:buChar char="•"/>
              <a:defRPr sz="3200" b="0" i="0" u="none" strike="noStrike" cap="none">
                <a:solidFill>
                  <a:schemeClr val="dk1"/>
                </a:solidFill>
                <a:latin typeface="Trebuchet MS"/>
                <a:ea typeface="Trebuchet MS"/>
                <a:cs typeface="Trebuchet MS"/>
                <a:sym typeface="Trebuchet MS"/>
              </a:defRPr>
            </a:lvl1pPr>
            <a:lvl2pPr marL="914400" marR="0" lvl="1" indent="-406400" algn="l" rtl="0">
              <a:lnSpc>
                <a:spcPct val="90000"/>
              </a:lnSpc>
              <a:spcBef>
                <a:spcPts val="500"/>
              </a:spcBef>
              <a:spcAft>
                <a:spcPts val="0"/>
              </a:spcAft>
              <a:buClr>
                <a:schemeClr val="dk1"/>
              </a:buClr>
              <a:buSzPts val="2800"/>
              <a:buFont typeface="Arial"/>
              <a:buChar char="•"/>
              <a:defRPr sz="2800" b="0" i="0" u="none" strike="noStrike" cap="none">
                <a:solidFill>
                  <a:schemeClr val="dk1"/>
                </a:solidFill>
                <a:latin typeface="Trebuchet MS"/>
                <a:ea typeface="Trebuchet MS"/>
                <a:cs typeface="Trebuchet MS"/>
                <a:sym typeface="Trebuchet MS"/>
              </a:defRPr>
            </a:lvl2pPr>
            <a:lvl3pPr marL="1371600" marR="0" lvl="2"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Trebuchet MS"/>
                <a:ea typeface="Trebuchet MS"/>
                <a:cs typeface="Trebuchet MS"/>
                <a:sym typeface="Trebuchet MS"/>
              </a:defRPr>
            </a:lvl3pPr>
            <a:lvl4pPr marL="1828800" marR="0" lvl="3"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Trebuchet MS"/>
                <a:ea typeface="Trebuchet MS"/>
                <a:cs typeface="Trebuchet MS"/>
                <a:sym typeface="Trebuchet MS"/>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Trebuchet MS"/>
                <a:ea typeface="Trebuchet MS"/>
                <a:cs typeface="Trebuchet MS"/>
                <a:sym typeface="Trebuchet M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2" name="Google Shape;52;p12" descr="Blue footer bar with SCDE logo"/>
          <p:cNvSpPr/>
          <p:nvPr/>
        </p:nvSpPr>
        <p:spPr>
          <a:xfrm>
            <a:off x="0" y="5753953"/>
            <a:ext cx="12192000" cy="914400"/>
          </a:xfrm>
          <a:prstGeom prst="rect">
            <a:avLst/>
          </a:prstGeom>
          <a:solidFill>
            <a:srgbClr val="565BA7"/>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53" name="Google Shape;53;p12" descr="Blue SCDE logo in footer"/>
          <p:cNvPicPr preferRelativeResize="0"/>
          <p:nvPr/>
        </p:nvPicPr>
        <p:blipFill rotWithShape="1">
          <a:blip r:embed="rId11">
            <a:alphaModFix/>
          </a:blip>
          <a:srcRect/>
          <a:stretch/>
        </p:blipFill>
        <p:spPr>
          <a:xfrm>
            <a:off x="10506366" y="5662513"/>
            <a:ext cx="1118153" cy="109728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22"/>
          <p:cNvSpPr txBox="1">
            <a:spLocks noGrp="1"/>
          </p:cNvSpPr>
          <p:nvPr>
            <p:ph type="title"/>
          </p:nvPr>
        </p:nvSpPr>
        <p:spPr>
          <a:xfrm>
            <a:off x="304800" y="183092"/>
            <a:ext cx="5486400" cy="762000"/>
          </a:xfrm>
          <a:prstGeom prst="rect">
            <a:avLst/>
          </a:prstGeom>
          <a:noFill/>
          <a:ln>
            <a:noFill/>
          </a:ln>
        </p:spPr>
        <p:txBody>
          <a:bodyPr spcFirstLastPara="1" wrap="square" lIns="60950" tIns="30475" rIns="60950" bIns="30475" anchor="ctr" anchorCtr="0">
            <a:normAutofit/>
          </a:bodyPr>
          <a:lstStyle>
            <a:lvl1pPr marR="0" lvl="0" algn="ctr" rtl="0">
              <a:spcBef>
                <a:spcPts val="0"/>
              </a:spcBef>
              <a:spcAft>
                <a:spcPts val="0"/>
              </a:spcAft>
              <a:buClr>
                <a:schemeClr val="dk1"/>
              </a:buClr>
              <a:buSzPts val="2900"/>
              <a:buFont typeface="Calibri"/>
              <a:buNone/>
              <a:defRPr sz="2900" b="0" i="0" u="none" strike="noStrike" cap="none">
                <a:solidFill>
                  <a:schemeClr val="dk1"/>
                </a:solidFill>
                <a:latin typeface="Calibri"/>
                <a:ea typeface="Calibri"/>
                <a:cs typeface="Calibri"/>
                <a:sym typeface="Calibri"/>
              </a:defRPr>
            </a:lvl1pPr>
            <a:lvl2pPr lvl="1">
              <a:spcBef>
                <a:spcPts val="0"/>
              </a:spcBef>
              <a:spcAft>
                <a:spcPts val="0"/>
              </a:spcAft>
              <a:buSzPts val="900"/>
              <a:buNone/>
              <a:defRPr sz="1200"/>
            </a:lvl2pPr>
            <a:lvl3pPr lvl="2">
              <a:spcBef>
                <a:spcPts val="0"/>
              </a:spcBef>
              <a:spcAft>
                <a:spcPts val="0"/>
              </a:spcAft>
              <a:buSzPts val="900"/>
              <a:buNone/>
              <a:defRPr sz="1200"/>
            </a:lvl3pPr>
            <a:lvl4pPr lvl="3">
              <a:spcBef>
                <a:spcPts val="0"/>
              </a:spcBef>
              <a:spcAft>
                <a:spcPts val="0"/>
              </a:spcAft>
              <a:buSzPts val="900"/>
              <a:buNone/>
              <a:defRPr sz="1200"/>
            </a:lvl4pPr>
            <a:lvl5pPr lvl="4">
              <a:spcBef>
                <a:spcPts val="0"/>
              </a:spcBef>
              <a:spcAft>
                <a:spcPts val="0"/>
              </a:spcAft>
              <a:buSzPts val="900"/>
              <a:buNone/>
              <a:defRPr sz="1200"/>
            </a:lvl5pPr>
            <a:lvl6pPr lvl="5">
              <a:spcBef>
                <a:spcPts val="0"/>
              </a:spcBef>
              <a:spcAft>
                <a:spcPts val="0"/>
              </a:spcAft>
              <a:buSzPts val="900"/>
              <a:buNone/>
              <a:defRPr sz="1200"/>
            </a:lvl6pPr>
            <a:lvl7pPr lvl="6">
              <a:spcBef>
                <a:spcPts val="0"/>
              </a:spcBef>
              <a:spcAft>
                <a:spcPts val="0"/>
              </a:spcAft>
              <a:buSzPts val="900"/>
              <a:buNone/>
              <a:defRPr sz="1200"/>
            </a:lvl7pPr>
            <a:lvl8pPr lvl="7">
              <a:spcBef>
                <a:spcPts val="0"/>
              </a:spcBef>
              <a:spcAft>
                <a:spcPts val="0"/>
              </a:spcAft>
              <a:buSzPts val="900"/>
              <a:buNone/>
              <a:defRPr sz="1200"/>
            </a:lvl8pPr>
            <a:lvl9pPr lvl="8">
              <a:spcBef>
                <a:spcPts val="0"/>
              </a:spcBef>
              <a:spcAft>
                <a:spcPts val="0"/>
              </a:spcAft>
              <a:buSzPts val="900"/>
              <a:buNone/>
              <a:defRPr sz="1200"/>
            </a:lvl9pPr>
          </a:lstStyle>
          <a:p>
            <a:endParaRPr/>
          </a:p>
        </p:txBody>
      </p:sp>
      <p:sp>
        <p:nvSpPr>
          <p:cNvPr id="88" name="Google Shape;88;p22"/>
          <p:cNvSpPr txBox="1">
            <a:spLocks noGrp="1"/>
          </p:cNvSpPr>
          <p:nvPr>
            <p:ph type="body" idx="1"/>
          </p:nvPr>
        </p:nvSpPr>
        <p:spPr>
          <a:xfrm>
            <a:off x="304800" y="1066800"/>
            <a:ext cx="5486400" cy="3017309"/>
          </a:xfrm>
          <a:prstGeom prst="rect">
            <a:avLst/>
          </a:prstGeom>
          <a:noFill/>
          <a:ln>
            <a:noFill/>
          </a:ln>
        </p:spPr>
        <p:txBody>
          <a:bodyPr spcFirstLastPara="1" wrap="square" lIns="60950" tIns="30475" rIns="60950" bIns="30475" anchor="t" anchorCtr="0">
            <a:normAutofit/>
          </a:bodyPr>
          <a:lstStyle>
            <a:lvl1pPr marL="457200" marR="0" lvl="0" indent="-361950" algn="l" rtl="0">
              <a:spcBef>
                <a:spcPts val="4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9250" algn="l" rtl="0">
              <a:spcBef>
                <a:spcPts val="4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2pPr>
            <a:lvl3pPr marL="1371600" marR="0" lvl="2" indent="-330200" algn="l" rtl="0">
              <a:spcBef>
                <a:spcPts val="30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3pPr>
            <a:lvl4pPr marL="1828800" marR="0" lvl="3" indent="-311150" algn="l" rtl="0">
              <a:spcBef>
                <a:spcPts val="300"/>
              </a:spcBef>
              <a:spcAft>
                <a:spcPts val="0"/>
              </a:spcAft>
              <a:buClr>
                <a:schemeClr val="dk1"/>
              </a:buClr>
              <a:buSzPts val="1300"/>
              <a:buFont typeface="Arial"/>
              <a:buChar char="–"/>
              <a:defRPr sz="1300" b="0" i="0" u="none" strike="noStrike" cap="none">
                <a:solidFill>
                  <a:schemeClr val="dk1"/>
                </a:solidFill>
                <a:latin typeface="Calibri"/>
                <a:ea typeface="Calibri"/>
                <a:cs typeface="Calibri"/>
                <a:sym typeface="Calibri"/>
              </a:defRPr>
            </a:lvl4pPr>
            <a:lvl5pPr marL="2286000" marR="0" lvl="4" indent="-311150" algn="l" rtl="0">
              <a:spcBef>
                <a:spcPts val="300"/>
              </a:spcBef>
              <a:spcAft>
                <a:spcPts val="0"/>
              </a:spcAft>
              <a:buClr>
                <a:schemeClr val="dk1"/>
              </a:buClr>
              <a:buSzPts val="1300"/>
              <a:buFont typeface="Arial"/>
              <a:buChar char="»"/>
              <a:defRPr sz="1300" b="0" i="0" u="none" strike="noStrike" cap="none">
                <a:solidFill>
                  <a:schemeClr val="dk1"/>
                </a:solidFill>
                <a:latin typeface="Calibri"/>
                <a:ea typeface="Calibri"/>
                <a:cs typeface="Calibri"/>
                <a:sym typeface="Calibri"/>
              </a:defRPr>
            </a:lvl5pPr>
            <a:lvl6pPr marL="2743200" marR="0" lvl="5" indent="-311150" algn="l" rtl="0">
              <a:spcBef>
                <a:spcPts val="300"/>
              </a:spcBef>
              <a:spcAft>
                <a:spcPts val="0"/>
              </a:spcAft>
              <a:buClr>
                <a:schemeClr val="dk1"/>
              </a:buClr>
              <a:buSzPts val="1300"/>
              <a:buFont typeface="Arial"/>
              <a:buChar char="•"/>
              <a:defRPr sz="1300" b="0" i="0" u="none" strike="noStrike" cap="none">
                <a:solidFill>
                  <a:schemeClr val="dk1"/>
                </a:solidFill>
                <a:latin typeface="Calibri"/>
                <a:ea typeface="Calibri"/>
                <a:cs typeface="Calibri"/>
                <a:sym typeface="Calibri"/>
              </a:defRPr>
            </a:lvl6pPr>
            <a:lvl7pPr marL="3200400" marR="0" lvl="6" indent="-311150" algn="l" rtl="0">
              <a:spcBef>
                <a:spcPts val="300"/>
              </a:spcBef>
              <a:spcAft>
                <a:spcPts val="0"/>
              </a:spcAft>
              <a:buClr>
                <a:schemeClr val="dk1"/>
              </a:buClr>
              <a:buSzPts val="1300"/>
              <a:buFont typeface="Arial"/>
              <a:buChar char="•"/>
              <a:defRPr sz="1300" b="0" i="0" u="none" strike="noStrike" cap="none">
                <a:solidFill>
                  <a:schemeClr val="dk1"/>
                </a:solidFill>
                <a:latin typeface="Calibri"/>
                <a:ea typeface="Calibri"/>
                <a:cs typeface="Calibri"/>
                <a:sym typeface="Calibri"/>
              </a:defRPr>
            </a:lvl7pPr>
            <a:lvl8pPr marL="3657600" marR="0" lvl="7" indent="-311150" algn="l" rtl="0">
              <a:spcBef>
                <a:spcPts val="300"/>
              </a:spcBef>
              <a:spcAft>
                <a:spcPts val="0"/>
              </a:spcAft>
              <a:buClr>
                <a:schemeClr val="dk1"/>
              </a:buClr>
              <a:buSzPts val="1300"/>
              <a:buFont typeface="Arial"/>
              <a:buChar char="•"/>
              <a:defRPr sz="1300" b="0" i="0" u="none" strike="noStrike" cap="none">
                <a:solidFill>
                  <a:schemeClr val="dk1"/>
                </a:solidFill>
                <a:latin typeface="Calibri"/>
                <a:ea typeface="Calibri"/>
                <a:cs typeface="Calibri"/>
                <a:sym typeface="Calibri"/>
              </a:defRPr>
            </a:lvl8pPr>
            <a:lvl9pPr marL="4114800" marR="0" lvl="8" indent="-311150" algn="l" rtl="0">
              <a:spcBef>
                <a:spcPts val="300"/>
              </a:spcBef>
              <a:spcAft>
                <a:spcPts val="0"/>
              </a:spcAft>
              <a:buClr>
                <a:schemeClr val="dk1"/>
              </a:buClr>
              <a:buSzPts val="1300"/>
              <a:buFont typeface="Arial"/>
              <a:buChar char="•"/>
              <a:defRPr sz="1300" b="0" i="0" u="none" strike="noStrike" cap="none">
                <a:solidFill>
                  <a:schemeClr val="dk1"/>
                </a:solidFill>
                <a:latin typeface="Calibri"/>
                <a:ea typeface="Calibri"/>
                <a:cs typeface="Calibri"/>
                <a:sym typeface="Calibri"/>
              </a:defRPr>
            </a:lvl9pPr>
          </a:lstStyle>
          <a:p>
            <a:endParaRPr/>
          </a:p>
        </p:txBody>
      </p:sp>
      <p:sp>
        <p:nvSpPr>
          <p:cNvPr id="89" name="Google Shape;89;p22"/>
          <p:cNvSpPr txBox="1">
            <a:spLocks noGrp="1"/>
          </p:cNvSpPr>
          <p:nvPr>
            <p:ph type="dt" idx="10"/>
          </p:nvPr>
        </p:nvSpPr>
        <p:spPr>
          <a:xfrm>
            <a:off x="304800" y="4237567"/>
            <a:ext cx="1422400" cy="243417"/>
          </a:xfrm>
          <a:prstGeom prst="rect">
            <a:avLst/>
          </a:prstGeom>
          <a:noFill/>
          <a:ln>
            <a:noFill/>
          </a:ln>
        </p:spPr>
        <p:txBody>
          <a:bodyPr spcFirstLastPara="1" wrap="square" lIns="60950" tIns="30475" rIns="60950" bIns="30475" anchor="ctr" anchorCtr="0">
            <a:noAutofit/>
          </a:bodyPr>
          <a:lstStyle>
            <a:lvl1pPr marR="0" lvl="0" algn="l" rtl="0">
              <a:spcBef>
                <a:spcPts val="0"/>
              </a:spcBef>
              <a:spcAft>
                <a:spcPts val="0"/>
              </a:spcAft>
              <a:buSzPts val="900"/>
              <a:buNone/>
              <a:defRPr sz="8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900"/>
              <a:buNone/>
              <a:defRPr sz="12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900"/>
              <a:buNone/>
              <a:defRPr sz="12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900"/>
              <a:buNone/>
              <a:defRPr sz="12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900"/>
              <a:buNone/>
              <a:defRPr sz="12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900"/>
              <a:buNone/>
              <a:defRPr sz="12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900"/>
              <a:buNone/>
              <a:defRPr sz="12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900"/>
              <a:buNone/>
              <a:defRPr sz="12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900"/>
              <a:buNone/>
              <a:defRPr sz="1200" b="0" i="0" u="none" strike="noStrike" cap="none">
                <a:solidFill>
                  <a:schemeClr val="dk1"/>
                </a:solidFill>
                <a:latin typeface="Calibri"/>
                <a:ea typeface="Calibri"/>
                <a:cs typeface="Calibri"/>
                <a:sym typeface="Calibri"/>
              </a:defRPr>
            </a:lvl9pPr>
          </a:lstStyle>
          <a:p>
            <a:endParaRPr/>
          </a:p>
        </p:txBody>
      </p:sp>
      <p:sp>
        <p:nvSpPr>
          <p:cNvPr id="90" name="Google Shape;90;p22"/>
          <p:cNvSpPr txBox="1">
            <a:spLocks noGrp="1"/>
          </p:cNvSpPr>
          <p:nvPr>
            <p:ph type="ftr" idx="11"/>
          </p:nvPr>
        </p:nvSpPr>
        <p:spPr>
          <a:xfrm>
            <a:off x="2082800" y="4237567"/>
            <a:ext cx="1930400" cy="243417"/>
          </a:xfrm>
          <a:prstGeom prst="rect">
            <a:avLst/>
          </a:prstGeom>
          <a:noFill/>
          <a:ln>
            <a:noFill/>
          </a:ln>
        </p:spPr>
        <p:txBody>
          <a:bodyPr spcFirstLastPara="1" wrap="square" lIns="60950" tIns="30475" rIns="60950" bIns="30475" anchor="ctr" anchorCtr="0">
            <a:noAutofit/>
          </a:bodyPr>
          <a:lstStyle>
            <a:lvl1pPr marR="0" lvl="0" algn="ctr" rtl="0">
              <a:spcBef>
                <a:spcPts val="0"/>
              </a:spcBef>
              <a:spcAft>
                <a:spcPts val="0"/>
              </a:spcAft>
              <a:buSzPts val="900"/>
              <a:buNone/>
              <a:defRPr sz="8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900"/>
              <a:buNone/>
              <a:defRPr sz="12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900"/>
              <a:buNone/>
              <a:defRPr sz="12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900"/>
              <a:buNone/>
              <a:defRPr sz="12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900"/>
              <a:buNone/>
              <a:defRPr sz="12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900"/>
              <a:buNone/>
              <a:defRPr sz="12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900"/>
              <a:buNone/>
              <a:defRPr sz="12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900"/>
              <a:buNone/>
              <a:defRPr sz="12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900"/>
              <a:buNone/>
              <a:defRPr sz="1200" b="0" i="0" u="none" strike="noStrike" cap="none">
                <a:solidFill>
                  <a:schemeClr val="dk1"/>
                </a:solidFill>
                <a:latin typeface="Calibri"/>
                <a:ea typeface="Calibri"/>
                <a:cs typeface="Calibri"/>
                <a:sym typeface="Calibri"/>
              </a:defRPr>
            </a:lvl9pPr>
          </a:lstStyle>
          <a:p>
            <a:endParaRPr/>
          </a:p>
        </p:txBody>
      </p:sp>
      <p:sp>
        <p:nvSpPr>
          <p:cNvPr id="91" name="Google Shape;91;p22"/>
          <p:cNvSpPr txBox="1">
            <a:spLocks noGrp="1"/>
          </p:cNvSpPr>
          <p:nvPr>
            <p:ph type="sldNum" idx="12"/>
          </p:nvPr>
        </p:nvSpPr>
        <p:spPr>
          <a:xfrm>
            <a:off x="4368800" y="4237567"/>
            <a:ext cx="1422400" cy="243417"/>
          </a:xfrm>
          <a:prstGeom prst="rect">
            <a:avLst/>
          </a:prstGeom>
          <a:noFill/>
          <a:ln>
            <a:noFill/>
          </a:ln>
        </p:spPr>
        <p:txBody>
          <a:bodyPr spcFirstLastPara="1" wrap="square" lIns="60950" tIns="30475" rIns="60950" bIns="30475" anchor="ctr" anchorCtr="0">
            <a:noAutofit/>
          </a:bodyPr>
          <a:lstStyle>
            <a:lvl1pPr marL="0" marR="0" lvl="0" indent="0" algn="r" rtl="0">
              <a:spcBef>
                <a:spcPts val="0"/>
              </a:spcBef>
              <a:buNone/>
              <a:defRPr sz="800" b="0" i="0" u="none" strike="noStrike" cap="none">
                <a:solidFill>
                  <a:srgbClr val="888888"/>
                </a:solidFill>
                <a:latin typeface="Calibri"/>
                <a:ea typeface="Calibri"/>
                <a:cs typeface="Calibri"/>
                <a:sym typeface="Calibri"/>
              </a:defRPr>
            </a:lvl1pPr>
            <a:lvl2pPr marL="0" marR="0" lvl="1" indent="0" algn="r" rtl="0">
              <a:spcBef>
                <a:spcPts val="0"/>
              </a:spcBef>
              <a:buNone/>
              <a:defRPr sz="800" b="0" i="0" u="none" strike="noStrike" cap="none">
                <a:solidFill>
                  <a:srgbClr val="888888"/>
                </a:solidFill>
                <a:latin typeface="Calibri"/>
                <a:ea typeface="Calibri"/>
                <a:cs typeface="Calibri"/>
                <a:sym typeface="Calibri"/>
              </a:defRPr>
            </a:lvl2pPr>
            <a:lvl3pPr marL="0" marR="0" lvl="2" indent="0" algn="r" rtl="0">
              <a:spcBef>
                <a:spcPts val="0"/>
              </a:spcBef>
              <a:buNone/>
              <a:defRPr sz="800" b="0" i="0" u="none" strike="noStrike" cap="none">
                <a:solidFill>
                  <a:srgbClr val="888888"/>
                </a:solidFill>
                <a:latin typeface="Calibri"/>
                <a:ea typeface="Calibri"/>
                <a:cs typeface="Calibri"/>
                <a:sym typeface="Calibri"/>
              </a:defRPr>
            </a:lvl3pPr>
            <a:lvl4pPr marL="0" marR="0" lvl="3" indent="0" algn="r" rtl="0">
              <a:spcBef>
                <a:spcPts val="0"/>
              </a:spcBef>
              <a:buNone/>
              <a:defRPr sz="800" b="0" i="0" u="none" strike="noStrike" cap="none">
                <a:solidFill>
                  <a:srgbClr val="888888"/>
                </a:solidFill>
                <a:latin typeface="Calibri"/>
                <a:ea typeface="Calibri"/>
                <a:cs typeface="Calibri"/>
                <a:sym typeface="Calibri"/>
              </a:defRPr>
            </a:lvl4pPr>
            <a:lvl5pPr marL="0" marR="0" lvl="4" indent="0" algn="r" rtl="0">
              <a:spcBef>
                <a:spcPts val="0"/>
              </a:spcBef>
              <a:buNone/>
              <a:defRPr sz="800" b="0" i="0" u="none" strike="noStrike" cap="none">
                <a:solidFill>
                  <a:srgbClr val="888888"/>
                </a:solidFill>
                <a:latin typeface="Calibri"/>
                <a:ea typeface="Calibri"/>
                <a:cs typeface="Calibri"/>
                <a:sym typeface="Calibri"/>
              </a:defRPr>
            </a:lvl5pPr>
            <a:lvl6pPr marL="0" marR="0" lvl="5" indent="0" algn="r" rtl="0">
              <a:spcBef>
                <a:spcPts val="0"/>
              </a:spcBef>
              <a:buNone/>
              <a:defRPr sz="800" b="0" i="0" u="none" strike="noStrike" cap="none">
                <a:solidFill>
                  <a:srgbClr val="888888"/>
                </a:solidFill>
                <a:latin typeface="Calibri"/>
                <a:ea typeface="Calibri"/>
                <a:cs typeface="Calibri"/>
                <a:sym typeface="Calibri"/>
              </a:defRPr>
            </a:lvl6pPr>
            <a:lvl7pPr marL="0" marR="0" lvl="6" indent="0" algn="r" rtl="0">
              <a:spcBef>
                <a:spcPts val="0"/>
              </a:spcBef>
              <a:buNone/>
              <a:defRPr sz="800" b="0" i="0" u="none" strike="noStrike" cap="none">
                <a:solidFill>
                  <a:srgbClr val="888888"/>
                </a:solidFill>
                <a:latin typeface="Calibri"/>
                <a:ea typeface="Calibri"/>
                <a:cs typeface="Calibri"/>
                <a:sym typeface="Calibri"/>
              </a:defRPr>
            </a:lvl7pPr>
            <a:lvl8pPr marL="0" marR="0" lvl="7" indent="0" algn="r" rtl="0">
              <a:spcBef>
                <a:spcPts val="0"/>
              </a:spcBef>
              <a:buNone/>
              <a:defRPr sz="800" b="0" i="0" u="none" strike="noStrike" cap="none">
                <a:solidFill>
                  <a:srgbClr val="888888"/>
                </a:solidFill>
                <a:latin typeface="Calibri"/>
                <a:ea typeface="Calibri"/>
                <a:cs typeface="Calibri"/>
                <a:sym typeface="Calibri"/>
              </a:defRPr>
            </a:lvl8pPr>
            <a:lvl9pPr marL="0" marR="0" lvl="8" indent="0" algn="r" rtl="0">
              <a:spcBef>
                <a:spcPts val="0"/>
              </a:spcBef>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1"/>
        <p:cNvGrpSpPr/>
        <p:nvPr/>
      </p:nvGrpSpPr>
      <p:grpSpPr>
        <a:xfrm>
          <a:off x="0" y="0"/>
          <a:ext cx="0" cy="0"/>
          <a:chOff x="0" y="0"/>
          <a:chExt cx="0" cy="0"/>
        </a:xfrm>
      </p:grpSpPr>
      <p:sp>
        <p:nvSpPr>
          <p:cNvPr id="162" name="Google Shape;162;p34"/>
          <p:cNvSpPr txBox="1">
            <a:spLocks noGrp="1"/>
          </p:cNvSpPr>
          <p:nvPr>
            <p:ph type="title"/>
          </p:nvPr>
        </p:nvSpPr>
        <p:spPr>
          <a:xfrm>
            <a:off x="5829300" y="1370126"/>
            <a:ext cx="5486400" cy="1543200"/>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chemeClr val="dk1"/>
              </a:buClr>
              <a:buSzPts val="4000"/>
              <a:buFont typeface="Rockwell"/>
              <a:buNone/>
              <a:defRPr sz="4000" b="0" i="0" u="none" strike="noStrike" cap="none">
                <a:solidFill>
                  <a:schemeClr val="dk1"/>
                </a:solidFill>
                <a:latin typeface="Rockwell"/>
                <a:ea typeface="Rockwell"/>
                <a:cs typeface="Rockwell"/>
                <a:sym typeface="Rockwel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63" name="Google Shape;163;p34"/>
          <p:cNvSpPr txBox="1">
            <a:spLocks noGrp="1"/>
          </p:cNvSpPr>
          <p:nvPr>
            <p:ph type="body" idx="1"/>
          </p:nvPr>
        </p:nvSpPr>
        <p:spPr>
          <a:xfrm>
            <a:off x="5829300" y="3104421"/>
            <a:ext cx="5524500" cy="1543200"/>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4" name="Google Shape;164;p34"/>
          <p:cNvSpPr/>
          <p:nvPr/>
        </p:nvSpPr>
        <p:spPr>
          <a:xfrm>
            <a:off x="0" y="5852160"/>
            <a:ext cx="12192000" cy="1005900"/>
          </a:xfrm>
          <a:prstGeom prst="rect">
            <a:avLst/>
          </a:prstGeom>
          <a:solidFill>
            <a:srgbClr val="4E5FA5"/>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65" name="Google Shape;165;p34" descr="Blue SCDE logo 2022"/>
          <p:cNvPicPr preferRelativeResize="0"/>
          <p:nvPr/>
        </p:nvPicPr>
        <p:blipFill rotWithShape="1">
          <a:blip r:embed="rId3">
            <a:alphaModFix/>
          </a:blip>
          <a:srcRect/>
          <a:stretch/>
        </p:blipFill>
        <p:spPr>
          <a:xfrm>
            <a:off x="1603832" y="1375776"/>
            <a:ext cx="3333928" cy="327169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78"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9"/>
        <p:cNvGrpSpPr/>
        <p:nvPr/>
      </p:nvGrpSpPr>
      <p:grpSpPr>
        <a:xfrm>
          <a:off x="0" y="0"/>
          <a:ext cx="0" cy="0"/>
          <a:chOff x="0" y="0"/>
          <a:chExt cx="0" cy="0"/>
        </a:xfrm>
      </p:grpSpPr>
      <p:sp>
        <p:nvSpPr>
          <p:cNvPr id="170" name="Google Shape;170;p36"/>
          <p:cNvSpPr txBox="1">
            <a:spLocks noGrp="1"/>
          </p:cNvSpPr>
          <p:nvPr>
            <p:ph type="title"/>
          </p:nvPr>
        </p:nvSpPr>
        <p:spPr>
          <a:xfrm>
            <a:off x="603850" y="313366"/>
            <a:ext cx="10972800" cy="118872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000"/>
              <a:buFont typeface="Rockwell"/>
              <a:buNone/>
              <a:defRPr sz="4000" b="0" i="0" u="none" strike="noStrike" cap="none">
                <a:solidFill>
                  <a:schemeClr val="dk1"/>
                </a:solidFill>
                <a:latin typeface="Rockwell"/>
                <a:ea typeface="Rockwell"/>
                <a:cs typeface="Rockwell"/>
                <a:sym typeface="Rockwe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71" name="Google Shape;171;p36"/>
          <p:cNvSpPr txBox="1">
            <a:spLocks noGrp="1"/>
          </p:cNvSpPr>
          <p:nvPr>
            <p:ph type="body" idx="1"/>
          </p:nvPr>
        </p:nvSpPr>
        <p:spPr>
          <a:xfrm>
            <a:off x="603850" y="1663855"/>
            <a:ext cx="10972800" cy="3907218"/>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90000"/>
              </a:lnSpc>
              <a:spcBef>
                <a:spcPts val="1000"/>
              </a:spcBef>
              <a:spcAft>
                <a:spcPts val="0"/>
              </a:spcAft>
              <a:buClr>
                <a:schemeClr val="dk1"/>
              </a:buClr>
              <a:buSzPts val="3200"/>
              <a:buFont typeface="Arial"/>
              <a:buChar char="•"/>
              <a:defRPr sz="3200" b="0" i="0" u="none" strike="noStrike" cap="none">
                <a:solidFill>
                  <a:schemeClr val="dk1"/>
                </a:solidFill>
                <a:latin typeface="Trebuchet MS"/>
                <a:ea typeface="Trebuchet MS"/>
                <a:cs typeface="Trebuchet MS"/>
                <a:sym typeface="Trebuchet MS"/>
              </a:defRPr>
            </a:lvl1pPr>
            <a:lvl2pPr marL="914400" marR="0" lvl="1" indent="-406400" algn="l" rtl="0">
              <a:lnSpc>
                <a:spcPct val="90000"/>
              </a:lnSpc>
              <a:spcBef>
                <a:spcPts val="500"/>
              </a:spcBef>
              <a:spcAft>
                <a:spcPts val="0"/>
              </a:spcAft>
              <a:buClr>
                <a:schemeClr val="dk1"/>
              </a:buClr>
              <a:buSzPts val="2800"/>
              <a:buFont typeface="Arial"/>
              <a:buChar char="•"/>
              <a:defRPr sz="2800" b="0" i="0" u="none" strike="noStrike" cap="none">
                <a:solidFill>
                  <a:schemeClr val="dk1"/>
                </a:solidFill>
                <a:latin typeface="Trebuchet MS"/>
                <a:ea typeface="Trebuchet MS"/>
                <a:cs typeface="Trebuchet MS"/>
                <a:sym typeface="Trebuchet MS"/>
              </a:defRPr>
            </a:lvl2pPr>
            <a:lvl3pPr marL="1371600" marR="0" lvl="2"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Trebuchet MS"/>
                <a:ea typeface="Trebuchet MS"/>
                <a:cs typeface="Trebuchet MS"/>
                <a:sym typeface="Trebuchet MS"/>
              </a:defRPr>
            </a:lvl3pPr>
            <a:lvl4pPr marL="1828800" marR="0" lvl="3"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Trebuchet MS"/>
                <a:ea typeface="Trebuchet MS"/>
                <a:cs typeface="Trebuchet MS"/>
                <a:sym typeface="Trebuchet MS"/>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Trebuchet MS"/>
                <a:ea typeface="Trebuchet MS"/>
                <a:cs typeface="Trebuchet MS"/>
                <a:sym typeface="Trebuchet M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2" name="Google Shape;172;p36" descr="Blue footer bar with SCDE logo"/>
          <p:cNvSpPr/>
          <p:nvPr/>
        </p:nvSpPr>
        <p:spPr>
          <a:xfrm>
            <a:off x="0" y="5753953"/>
            <a:ext cx="12192000" cy="914400"/>
          </a:xfrm>
          <a:prstGeom prst="rect">
            <a:avLst/>
          </a:prstGeom>
          <a:solidFill>
            <a:srgbClr val="565BA7"/>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73" name="Google Shape;173;p36" descr="Blue SCDE logo in footer"/>
          <p:cNvPicPr preferRelativeResize="0"/>
          <p:nvPr/>
        </p:nvPicPr>
        <p:blipFill rotWithShape="1">
          <a:blip r:embed="rId14">
            <a:alphaModFix/>
          </a:blip>
          <a:srcRect/>
          <a:stretch/>
        </p:blipFill>
        <p:spPr>
          <a:xfrm>
            <a:off x="10506366" y="5662513"/>
            <a:ext cx="1118153" cy="109728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32.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3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32.xml"/><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6.xml"/><Relationship Id="rId1" Type="http://schemas.openxmlformats.org/officeDocument/2006/relationships/slideLayout" Target="../slideLayouts/slideLayout10.xml"/><Relationship Id="rId4" Type="http://schemas.openxmlformats.org/officeDocument/2006/relationships/image" Target="../media/image19.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4.xml"/></Relationships>
</file>

<file path=ppt/slides/_rels/slide7.xml.rels><?xml version="1.0" encoding="UTF-8" standalone="yes"?>
<Relationships xmlns="http://schemas.openxmlformats.org/package/2006/relationships"><Relationship Id="rId3" Type="http://schemas.openxmlformats.org/officeDocument/2006/relationships/hyperlink" Target="https://ed.sc.gov/educators/school-and-district-administrators/principal-evaluation/optional-assistant-principal-evaluation/" TargetMode="External"/><Relationship Id="rId2" Type="http://schemas.openxmlformats.org/officeDocument/2006/relationships/notesSlide" Target="../notesSlides/notesSlide7.xml"/><Relationship Id="rId1" Type="http://schemas.openxmlformats.org/officeDocument/2006/relationships/slideLayout" Target="../slideLayouts/slideLayout34.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35.xml"/><Relationship Id="rId5" Type="http://schemas.openxmlformats.org/officeDocument/2006/relationships/image" Target="../media/image10.png"/><Relationship Id="rId4" Type="http://schemas.openxmlformats.org/officeDocument/2006/relationships/hyperlink" Target="https://ed.sc.gov/educators/school-and-district-administrators/principal-evaluation/assistant-principal-evaluation/"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ed.sc.gov/educators/school-and-district-administrators/principal-evaluation/assistant-principal-professional-growth-and-development-plan-template/" TargetMode="External"/><Relationship Id="rId2" Type="http://schemas.openxmlformats.org/officeDocument/2006/relationships/notesSlide" Target="../notesSlides/notesSlide9.xml"/><Relationship Id="rId1" Type="http://schemas.openxmlformats.org/officeDocument/2006/relationships/slideLayout" Target="../slideLayouts/slideLayout39.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49"/>
          <p:cNvSpPr txBox="1">
            <a:spLocks noGrp="1"/>
          </p:cNvSpPr>
          <p:nvPr>
            <p:ph type="title"/>
          </p:nvPr>
        </p:nvSpPr>
        <p:spPr>
          <a:xfrm>
            <a:off x="5593080" y="1395542"/>
            <a:ext cx="6035100" cy="15432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chemeClr val="dk1"/>
              </a:buClr>
              <a:buSzPts val="1100"/>
              <a:buFont typeface="Arial"/>
              <a:buNone/>
            </a:pPr>
            <a:r>
              <a:rPr lang="en-US" sz="4100" b="1" dirty="0">
                <a:solidFill>
                  <a:srgbClr val="323130"/>
                </a:solidFill>
                <a:latin typeface="Trebuchet MS"/>
                <a:ea typeface="Trebuchet MS"/>
                <a:cs typeface="Trebuchet MS"/>
                <a:sym typeface="Trebuchet MS"/>
              </a:rPr>
              <a:t>Assistant Principal Evaluation Webinar </a:t>
            </a:r>
            <a:endParaRPr sz="4400" b="1" dirty="0">
              <a:solidFill>
                <a:srgbClr val="323130"/>
              </a:solidFill>
              <a:latin typeface="Trebuchet MS"/>
              <a:ea typeface="Trebuchet MS"/>
              <a:cs typeface="Trebuchet MS"/>
              <a:sym typeface="Trebuchet MS"/>
            </a:endParaRPr>
          </a:p>
          <a:p>
            <a:pPr marL="0" lvl="0" indent="0" algn="l" rtl="0">
              <a:lnSpc>
                <a:spcPct val="100000"/>
              </a:lnSpc>
              <a:spcBef>
                <a:spcPts val="0"/>
              </a:spcBef>
              <a:spcAft>
                <a:spcPts val="0"/>
              </a:spcAft>
              <a:buClr>
                <a:schemeClr val="dk1"/>
              </a:buClr>
              <a:buSzPts val="1100"/>
              <a:buFont typeface="Arial"/>
              <a:buNone/>
            </a:pPr>
            <a:endParaRPr sz="2400" b="1" dirty="0">
              <a:solidFill>
                <a:srgbClr val="323130"/>
              </a:solidFill>
              <a:latin typeface="Trebuchet MS"/>
              <a:ea typeface="Trebuchet MS"/>
              <a:cs typeface="Trebuchet MS"/>
              <a:sym typeface="Trebuchet MS"/>
            </a:endParaRPr>
          </a:p>
          <a:p>
            <a:pPr marL="0" lvl="0" indent="0" algn="ctr" rtl="0">
              <a:lnSpc>
                <a:spcPct val="100000"/>
              </a:lnSpc>
              <a:spcBef>
                <a:spcPts val="0"/>
              </a:spcBef>
              <a:spcAft>
                <a:spcPts val="0"/>
              </a:spcAft>
              <a:buClr>
                <a:schemeClr val="dk1"/>
              </a:buClr>
              <a:buSzPts val="3100"/>
              <a:buFont typeface="Rockwell"/>
              <a:buNone/>
            </a:pPr>
            <a:endParaRPr sz="3100" b="1" dirty="0"/>
          </a:p>
        </p:txBody>
      </p:sp>
      <p:sp>
        <p:nvSpPr>
          <p:cNvPr id="231" name="Google Shape;231;p49"/>
          <p:cNvSpPr txBox="1">
            <a:spLocks noGrp="1"/>
          </p:cNvSpPr>
          <p:nvPr>
            <p:ph type="body" idx="1"/>
          </p:nvPr>
        </p:nvSpPr>
        <p:spPr>
          <a:xfrm>
            <a:off x="5593080" y="3104421"/>
            <a:ext cx="6035100" cy="1543200"/>
          </a:xfrm>
          <a:prstGeom prst="rect">
            <a:avLst/>
          </a:prstGeom>
          <a:noFill/>
          <a:ln>
            <a:noFill/>
          </a:ln>
        </p:spPr>
        <p:txBody>
          <a:bodyPr spcFirstLastPara="1" wrap="square" lIns="91425" tIns="45700" rIns="91425" bIns="45700" anchor="ctr" anchorCtr="0">
            <a:normAutofit lnSpcReduction="10000"/>
          </a:bodyPr>
          <a:lstStyle/>
          <a:p>
            <a:pPr marL="0" lvl="0" indent="0" algn="ctr" rtl="0">
              <a:lnSpc>
                <a:spcPct val="100000"/>
              </a:lnSpc>
              <a:spcBef>
                <a:spcPts val="0"/>
              </a:spcBef>
              <a:spcAft>
                <a:spcPts val="0"/>
              </a:spcAft>
              <a:buClr>
                <a:schemeClr val="dk1"/>
              </a:buClr>
              <a:buSzPts val="2400"/>
              <a:buNone/>
            </a:pPr>
            <a:r>
              <a:rPr lang="en-US"/>
              <a:t>September 2022</a:t>
            </a:r>
            <a:br>
              <a:rPr lang="en-US"/>
            </a:br>
            <a:r>
              <a:rPr lang="en-US" sz="2400" i="1">
                <a:latin typeface="Trebuchet MS"/>
                <a:ea typeface="Trebuchet MS"/>
                <a:cs typeface="Trebuchet MS"/>
                <a:sym typeface="Trebuchet MS"/>
              </a:rPr>
              <a:t>Office of Educator Effectiveness &amp; Leadership Development </a:t>
            </a:r>
            <a:endParaRPr/>
          </a:p>
          <a:p>
            <a:pPr marL="0" lvl="0" indent="0" algn="ctr" rtl="0">
              <a:lnSpc>
                <a:spcPct val="100000"/>
              </a:lnSpc>
              <a:spcBef>
                <a:spcPts val="0"/>
              </a:spcBef>
              <a:spcAft>
                <a:spcPts val="0"/>
              </a:spcAft>
              <a:buClr>
                <a:schemeClr val="dk1"/>
              </a:buClr>
              <a:buSzPts val="2400"/>
              <a:buNone/>
            </a:pPr>
            <a:r>
              <a:rPr lang="en-US" sz="2400">
                <a:latin typeface="Trebuchet MS"/>
                <a:ea typeface="Trebuchet MS"/>
                <a:cs typeface="Trebuchet MS"/>
                <a:sym typeface="Trebuchet MS"/>
              </a:rPr>
              <a:t>Lilla Toal Mandsager and </a:t>
            </a:r>
            <a:r>
              <a:rPr lang="en-US"/>
              <a:t>Tom Smith</a:t>
            </a:r>
            <a:endParaRPr/>
          </a:p>
        </p:txBody>
      </p:sp>
      <p:sp>
        <p:nvSpPr>
          <p:cNvPr id="232" name="Google Shape;232;p49"/>
          <p:cNvSpPr txBox="1"/>
          <p:nvPr/>
        </p:nvSpPr>
        <p:spPr>
          <a:xfrm>
            <a:off x="2368350" y="5884800"/>
            <a:ext cx="7455300" cy="892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300">
                <a:solidFill>
                  <a:srgbClr val="F9CB9C"/>
                </a:solidFill>
                <a:latin typeface="Calibri"/>
                <a:ea typeface="Calibri"/>
                <a:cs typeface="Calibri"/>
                <a:sym typeface="Calibri"/>
              </a:rPr>
              <a:t>Welcome! As you arrive, please mute your microphone and </a:t>
            </a:r>
            <a:endParaRPr sz="2300">
              <a:solidFill>
                <a:srgbClr val="F9CB9C"/>
              </a:solidFill>
              <a:latin typeface="Calibri"/>
              <a:ea typeface="Calibri"/>
              <a:cs typeface="Calibri"/>
              <a:sym typeface="Calibri"/>
            </a:endParaRPr>
          </a:p>
          <a:p>
            <a:pPr marL="0" lvl="0" indent="0" algn="l" rtl="0">
              <a:spcBef>
                <a:spcPts val="0"/>
              </a:spcBef>
              <a:spcAft>
                <a:spcPts val="0"/>
              </a:spcAft>
              <a:buNone/>
            </a:pPr>
            <a:r>
              <a:rPr lang="en-US" sz="2300">
                <a:solidFill>
                  <a:srgbClr val="F9CB9C"/>
                </a:solidFill>
                <a:latin typeface="Calibri"/>
                <a:ea typeface="Calibri"/>
                <a:cs typeface="Calibri"/>
                <a:sym typeface="Calibri"/>
              </a:rPr>
              <a:t>type your name, district/school, and role into the chat. </a:t>
            </a:r>
            <a:endParaRPr sz="2300">
              <a:solidFill>
                <a:srgbClr val="F9CB9C"/>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p59"/>
          <p:cNvSpPr txBox="1">
            <a:spLocks noGrp="1"/>
          </p:cNvSpPr>
          <p:nvPr>
            <p:ph type="title"/>
          </p:nvPr>
        </p:nvSpPr>
        <p:spPr>
          <a:xfrm>
            <a:off x="609600" y="907481"/>
            <a:ext cx="10972800" cy="285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Rockwell"/>
              <a:buNone/>
            </a:pPr>
            <a:r>
              <a:rPr lang="en-US"/>
              <a:t>AP Evaluation Process </a:t>
            </a:r>
            <a:endParaRPr/>
          </a:p>
        </p:txBody>
      </p:sp>
      <p:sp>
        <p:nvSpPr>
          <p:cNvPr id="350" name="Google Shape;350;p59"/>
          <p:cNvSpPr txBox="1">
            <a:spLocks noGrp="1"/>
          </p:cNvSpPr>
          <p:nvPr>
            <p:ph type="body" idx="1"/>
          </p:nvPr>
        </p:nvSpPr>
        <p:spPr>
          <a:xfrm>
            <a:off x="609600" y="3760218"/>
            <a:ext cx="10972800" cy="17433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r>
              <a:rPr lang="en-US"/>
              <a:t>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60"/>
          <p:cNvSpPr txBox="1">
            <a:spLocks noGrp="1"/>
          </p:cNvSpPr>
          <p:nvPr>
            <p:ph type="title"/>
          </p:nvPr>
        </p:nvSpPr>
        <p:spPr>
          <a:xfrm>
            <a:off x="375250" y="313984"/>
            <a:ext cx="10972800" cy="118872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Rockwell"/>
              <a:buNone/>
            </a:pPr>
            <a:r>
              <a:rPr lang="en-US"/>
              <a:t>AP Evaluation </a:t>
            </a:r>
            <a:br>
              <a:rPr lang="en-US"/>
            </a:br>
            <a:r>
              <a:rPr lang="en-US"/>
              <a:t>Process</a:t>
            </a:r>
            <a:endParaRPr/>
          </a:p>
        </p:txBody>
      </p:sp>
      <p:grpSp>
        <p:nvGrpSpPr>
          <p:cNvPr id="356" name="Google Shape;356;p60" descr="Flowchart"/>
          <p:cNvGrpSpPr/>
          <p:nvPr/>
        </p:nvGrpSpPr>
        <p:grpSpPr>
          <a:xfrm>
            <a:off x="2705100" y="947275"/>
            <a:ext cx="8883048" cy="5083765"/>
            <a:chOff x="1" y="789"/>
            <a:chExt cx="8636401" cy="5083765"/>
          </a:xfrm>
        </p:grpSpPr>
        <p:sp>
          <p:nvSpPr>
            <p:cNvPr id="357" name="Google Shape;357;p60"/>
            <p:cNvSpPr/>
            <p:nvPr/>
          </p:nvSpPr>
          <p:spPr>
            <a:xfrm rot="5400000">
              <a:off x="-273386" y="274176"/>
              <a:ext cx="1822579" cy="1275805"/>
            </a:xfrm>
            <a:prstGeom prst="chevron">
              <a:avLst>
                <a:gd name="adj" fmla="val 50000"/>
              </a:avLst>
            </a:prstGeom>
            <a:solidFill>
              <a:srgbClr val="4F81BD"/>
            </a:solidFill>
            <a:ln w="25400" cap="flat" cmpd="sng">
              <a:solidFill>
                <a:srgbClr val="4F81BD"/>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Calibri"/>
                <a:buNone/>
              </a:pPr>
              <a:endParaRPr sz="1800">
                <a:solidFill>
                  <a:schemeClr val="dk1"/>
                </a:solidFill>
                <a:latin typeface="Calibri"/>
                <a:ea typeface="Calibri"/>
                <a:cs typeface="Calibri"/>
                <a:sym typeface="Calibri"/>
              </a:endParaRPr>
            </a:p>
          </p:txBody>
        </p:sp>
        <p:sp>
          <p:nvSpPr>
            <p:cNvPr id="358" name="Google Shape;358;p60"/>
            <p:cNvSpPr txBox="1"/>
            <p:nvPr/>
          </p:nvSpPr>
          <p:spPr>
            <a:xfrm>
              <a:off x="2" y="638692"/>
              <a:ext cx="1275805" cy="546774"/>
            </a:xfrm>
            <a:prstGeom prst="rect">
              <a:avLst/>
            </a:prstGeom>
            <a:noFill/>
            <a:ln>
              <a:noFill/>
            </a:ln>
          </p:spPr>
          <p:txBody>
            <a:bodyPr spcFirstLastPara="1" wrap="square" lIns="11425" tIns="11425" rIns="11425" bIns="11425" anchor="ctr" anchorCtr="0">
              <a:noAutofit/>
            </a:bodyPr>
            <a:lstStyle/>
            <a:p>
              <a:pPr marL="0" marR="0" lvl="0" indent="0" algn="ctr" rtl="0">
                <a:lnSpc>
                  <a:spcPct val="90000"/>
                </a:lnSpc>
                <a:spcBef>
                  <a:spcPts val="0"/>
                </a:spcBef>
                <a:spcAft>
                  <a:spcPts val="0"/>
                </a:spcAft>
                <a:buClr>
                  <a:srgbClr val="FFFFFF"/>
                </a:buClr>
                <a:buSzPts val="1800"/>
                <a:buFont typeface="Trebuchet MS"/>
                <a:buNone/>
              </a:pPr>
              <a:r>
                <a:rPr lang="en-US" sz="1800" b="1" i="0" u="none" strike="noStrike" cap="none">
                  <a:solidFill>
                    <a:srgbClr val="FFFFFF"/>
                  </a:solidFill>
                  <a:latin typeface="Trebuchet MS"/>
                  <a:ea typeface="Trebuchet MS"/>
                  <a:cs typeface="Trebuchet MS"/>
                  <a:sym typeface="Trebuchet MS"/>
                </a:rPr>
                <a:t>Orientation Conference</a:t>
              </a:r>
              <a:endParaRPr sz="1800">
                <a:solidFill>
                  <a:schemeClr val="dk1"/>
                </a:solidFill>
                <a:latin typeface="Calibri"/>
                <a:ea typeface="Calibri"/>
                <a:cs typeface="Calibri"/>
                <a:sym typeface="Calibri"/>
              </a:endParaRPr>
            </a:p>
          </p:txBody>
        </p:sp>
        <p:sp>
          <p:nvSpPr>
            <p:cNvPr id="359" name="Google Shape;359;p60"/>
            <p:cNvSpPr/>
            <p:nvPr/>
          </p:nvSpPr>
          <p:spPr>
            <a:xfrm rot="5400000">
              <a:off x="4363765" y="-3087170"/>
              <a:ext cx="1184676" cy="7360597"/>
            </a:xfrm>
            <a:prstGeom prst="round2SameRect">
              <a:avLst>
                <a:gd name="adj1" fmla="val 16667"/>
                <a:gd name="adj2" fmla="val 0"/>
              </a:avLst>
            </a:prstGeom>
            <a:solidFill>
              <a:srgbClr val="FFFFFF"/>
            </a:solidFill>
            <a:ln w="25400" cap="flat" cmpd="sng">
              <a:solidFill>
                <a:srgbClr val="4F81BD"/>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Calibri"/>
                <a:buNone/>
              </a:pPr>
              <a:endParaRPr sz="1800">
                <a:solidFill>
                  <a:schemeClr val="dk1"/>
                </a:solidFill>
                <a:latin typeface="Calibri"/>
                <a:ea typeface="Calibri"/>
                <a:cs typeface="Calibri"/>
                <a:sym typeface="Calibri"/>
              </a:endParaRPr>
            </a:p>
          </p:txBody>
        </p:sp>
        <p:sp>
          <p:nvSpPr>
            <p:cNvPr id="360" name="Google Shape;360;p60"/>
            <p:cNvSpPr txBox="1"/>
            <p:nvPr/>
          </p:nvSpPr>
          <p:spPr>
            <a:xfrm>
              <a:off x="1275805" y="58621"/>
              <a:ext cx="7302766" cy="1069014"/>
            </a:xfrm>
            <a:prstGeom prst="rect">
              <a:avLst/>
            </a:prstGeom>
            <a:noFill/>
            <a:ln>
              <a:noFill/>
            </a:ln>
          </p:spPr>
          <p:txBody>
            <a:bodyPr spcFirstLastPara="1" wrap="square" lIns="120900" tIns="10775" rIns="10775" bIns="10775" anchor="ctr" anchorCtr="0">
              <a:noAutofit/>
            </a:bodyPr>
            <a:lstStyle/>
            <a:p>
              <a:pPr marL="457200" marR="0" lvl="0" indent="-336550" algn="l" rtl="0">
                <a:lnSpc>
                  <a:spcPct val="90000"/>
                </a:lnSpc>
                <a:spcBef>
                  <a:spcPts val="0"/>
                </a:spcBef>
                <a:spcAft>
                  <a:spcPts val="0"/>
                </a:spcAft>
                <a:buClr>
                  <a:srgbClr val="000000"/>
                </a:buClr>
                <a:buSzPts val="1700"/>
                <a:buFont typeface="Trebuchet MS"/>
                <a:buChar char="●"/>
              </a:pPr>
              <a:r>
                <a:rPr lang="en-US" sz="1700" b="0" i="0" u="none" strike="noStrike" cap="none">
                  <a:solidFill>
                    <a:srgbClr val="000000"/>
                  </a:solidFill>
                  <a:latin typeface="Trebuchet MS"/>
                  <a:ea typeface="Trebuchet MS"/>
                  <a:cs typeface="Trebuchet MS"/>
                  <a:sym typeface="Trebuchet MS"/>
                </a:rPr>
                <a:t>AP completes self-assessment on all 9 PADEPP Standards (</a:t>
              </a:r>
              <a:r>
                <a:rPr lang="en-US" sz="1700" b="0" i="0" u="none" strike="noStrike" cap="none">
                  <a:solidFill>
                    <a:srgbClr val="0070C0"/>
                  </a:solidFill>
                  <a:latin typeface="Trebuchet MS"/>
                  <a:ea typeface="Trebuchet MS"/>
                  <a:cs typeface="Trebuchet MS"/>
                  <a:sym typeface="Trebuchet MS"/>
                </a:rPr>
                <a:t>Appendix A</a:t>
              </a:r>
              <a:r>
                <a:rPr lang="en-US" sz="1700" b="0" i="0" u="none" strike="noStrike" cap="none">
                  <a:solidFill>
                    <a:srgbClr val="000000"/>
                  </a:solidFill>
                  <a:latin typeface="Trebuchet MS"/>
                  <a:ea typeface="Trebuchet MS"/>
                  <a:cs typeface="Trebuchet MS"/>
                  <a:sym typeface="Trebuchet MS"/>
                </a:rPr>
                <a:t>)</a:t>
              </a:r>
              <a:endParaRPr sz="1800">
                <a:solidFill>
                  <a:schemeClr val="dk1"/>
                </a:solidFill>
                <a:latin typeface="Calibri"/>
                <a:ea typeface="Calibri"/>
                <a:cs typeface="Calibri"/>
                <a:sym typeface="Calibri"/>
              </a:endParaRPr>
            </a:p>
            <a:p>
              <a:pPr marL="457200" marR="0" lvl="0" indent="-336550" algn="l" rtl="0">
                <a:lnSpc>
                  <a:spcPct val="90000"/>
                </a:lnSpc>
                <a:spcBef>
                  <a:spcPts val="0"/>
                </a:spcBef>
                <a:spcAft>
                  <a:spcPts val="0"/>
                </a:spcAft>
                <a:buClr>
                  <a:srgbClr val="000000"/>
                </a:buClr>
                <a:buSzPts val="1700"/>
                <a:buFont typeface="Trebuchet MS"/>
                <a:buChar char="●"/>
              </a:pPr>
              <a:r>
                <a:rPr lang="en-US" sz="1700" b="0" i="0" u="none" strike="noStrike" cap="none">
                  <a:solidFill>
                    <a:srgbClr val="000000"/>
                  </a:solidFill>
                  <a:latin typeface="Trebuchet MS"/>
                  <a:ea typeface="Trebuchet MS"/>
                  <a:cs typeface="Trebuchet MS"/>
                  <a:sym typeface="Trebuchet MS"/>
                </a:rPr>
                <a:t>AP and Principal set expectations for number of goals and focus</a:t>
              </a:r>
              <a:endParaRPr sz="1800">
                <a:solidFill>
                  <a:schemeClr val="dk1"/>
                </a:solidFill>
                <a:latin typeface="Calibri"/>
                <a:ea typeface="Calibri"/>
                <a:cs typeface="Calibri"/>
                <a:sym typeface="Calibri"/>
              </a:endParaRPr>
            </a:p>
          </p:txBody>
        </p:sp>
        <p:sp>
          <p:nvSpPr>
            <p:cNvPr id="361" name="Google Shape;361;p60"/>
            <p:cNvSpPr/>
            <p:nvPr/>
          </p:nvSpPr>
          <p:spPr>
            <a:xfrm rot="5400000">
              <a:off x="-273386" y="1904769"/>
              <a:ext cx="1822579" cy="1275805"/>
            </a:xfrm>
            <a:prstGeom prst="chevron">
              <a:avLst>
                <a:gd name="adj" fmla="val 50000"/>
              </a:avLst>
            </a:prstGeom>
            <a:solidFill>
              <a:srgbClr val="4F81BD"/>
            </a:solidFill>
            <a:ln w="25400" cap="flat" cmpd="sng">
              <a:solidFill>
                <a:srgbClr val="4F81BD"/>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Calibri"/>
                <a:buNone/>
              </a:pPr>
              <a:endParaRPr sz="1800">
                <a:solidFill>
                  <a:schemeClr val="dk1"/>
                </a:solidFill>
                <a:latin typeface="Calibri"/>
                <a:ea typeface="Calibri"/>
                <a:cs typeface="Calibri"/>
                <a:sym typeface="Calibri"/>
              </a:endParaRPr>
            </a:p>
          </p:txBody>
        </p:sp>
        <p:sp>
          <p:nvSpPr>
            <p:cNvPr id="362" name="Google Shape;362;p60"/>
            <p:cNvSpPr txBox="1"/>
            <p:nvPr/>
          </p:nvSpPr>
          <p:spPr>
            <a:xfrm>
              <a:off x="2" y="2269285"/>
              <a:ext cx="1275805" cy="546774"/>
            </a:xfrm>
            <a:prstGeom prst="rect">
              <a:avLst/>
            </a:prstGeom>
            <a:noFill/>
            <a:ln>
              <a:noFill/>
            </a:ln>
          </p:spPr>
          <p:txBody>
            <a:bodyPr spcFirstLastPara="1" wrap="square" lIns="11425" tIns="11425" rIns="11425" bIns="11425" anchor="ctr" anchorCtr="0">
              <a:noAutofit/>
            </a:bodyPr>
            <a:lstStyle/>
            <a:p>
              <a:pPr marL="0" marR="0" lvl="0" indent="0" algn="ctr" rtl="0">
                <a:lnSpc>
                  <a:spcPct val="90000"/>
                </a:lnSpc>
                <a:spcBef>
                  <a:spcPts val="0"/>
                </a:spcBef>
                <a:spcAft>
                  <a:spcPts val="0"/>
                </a:spcAft>
                <a:buClr>
                  <a:srgbClr val="FFFFFF"/>
                </a:buClr>
                <a:buSzPts val="1800"/>
                <a:buFont typeface="Trebuchet MS"/>
                <a:buNone/>
              </a:pPr>
              <a:r>
                <a:rPr lang="en-US" sz="1800" b="1" i="0" u="none" strike="noStrike" cap="none">
                  <a:solidFill>
                    <a:srgbClr val="FFFFFF"/>
                  </a:solidFill>
                  <a:latin typeface="Trebuchet MS"/>
                  <a:ea typeface="Trebuchet MS"/>
                  <a:cs typeface="Trebuchet MS"/>
                  <a:sym typeface="Trebuchet MS"/>
                </a:rPr>
                <a:t>Preliminary Conference</a:t>
              </a:r>
              <a:endParaRPr sz="1800">
                <a:solidFill>
                  <a:schemeClr val="dk1"/>
                </a:solidFill>
                <a:latin typeface="Calibri"/>
                <a:ea typeface="Calibri"/>
                <a:cs typeface="Calibri"/>
                <a:sym typeface="Calibri"/>
              </a:endParaRPr>
            </a:p>
          </p:txBody>
        </p:sp>
        <p:sp>
          <p:nvSpPr>
            <p:cNvPr id="363" name="Google Shape;363;p60"/>
            <p:cNvSpPr/>
            <p:nvPr/>
          </p:nvSpPr>
          <p:spPr>
            <a:xfrm rot="5400000">
              <a:off x="4363765" y="-1456577"/>
              <a:ext cx="1184676" cy="7360597"/>
            </a:xfrm>
            <a:prstGeom prst="round2SameRect">
              <a:avLst>
                <a:gd name="adj1" fmla="val 16667"/>
                <a:gd name="adj2" fmla="val 0"/>
              </a:avLst>
            </a:prstGeom>
            <a:solidFill>
              <a:srgbClr val="FFFFFF"/>
            </a:solidFill>
            <a:ln w="25400" cap="flat" cmpd="sng">
              <a:solidFill>
                <a:srgbClr val="4F81BD"/>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Calibri"/>
                <a:buNone/>
              </a:pPr>
              <a:endParaRPr sz="1800">
                <a:solidFill>
                  <a:schemeClr val="dk1"/>
                </a:solidFill>
                <a:latin typeface="Calibri"/>
                <a:ea typeface="Calibri"/>
                <a:cs typeface="Calibri"/>
                <a:sym typeface="Calibri"/>
              </a:endParaRPr>
            </a:p>
          </p:txBody>
        </p:sp>
        <p:sp>
          <p:nvSpPr>
            <p:cNvPr id="364" name="Google Shape;364;p60"/>
            <p:cNvSpPr txBox="1"/>
            <p:nvPr/>
          </p:nvSpPr>
          <p:spPr>
            <a:xfrm>
              <a:off x="1275805" y="1689214"/>
              <a:ext cx="7302766" cy="1069014"/>
            </a:xfrm>
            <a:prstGeom prst="rect">
              <a:avLst/>
            </a:prstGeom>
            <a:noFill/>
            <a:ln>
              <a:noFill/>
            </a:ln>
          </p:spPr>
          <p:txBody>
            <a:bodyPr spcFirstLastPara="1" wrap="square" lIns="120900" tIns="10775" rIns="10775" bIns="10775" anchor="ctr" anchorCtr="0">
              <a:noAutofit/>
            </a:bodyPr>
            <a:lstStyle/>
            <a:p>
              <a:pPr marL="457200" marR="0" lvl="0" indent="-336550" algn="l" rtl="0">
                <a:lnSpc>
                  <a:spcPct val="90000"/>
                </a:lnSpc>
                <a:spcBef>
                  <a:spcPts val="0"/>
                </a:spcBef>
                <a:spcAft>
                  <a:spcPts val="0"/>
                </a:spcAft>
                <a:buClr>
                  <a:srgbClr val="000000"/>
                </a:buClr>
                <a:buSzPts val="1700"/>
                <a:buFont typeface="Trebuchet MS"/>
                <a:buChar char="●"/>
              </a:pPr>
              <a:r>
                <a:rPr lang="en-US" sz="1700" b="0" i="0" u="none" strike="noStrike" cap="none">
                  <a:solidFill>
                    <a:srgbClr val="000000"/>
                  </a:solidFill>
                  <a:latin typeface="Trebuchet MS"/>
                  <a:ea typeface="Trebuchet MS"/>
                  <a:cs typeface="Trebuchet MS"/>
                  <a:sym typeface="Trebuchet MS"/>
                </a:rPr>
                <a:t>AP creates 1-3 goals aligned to PADEPP criteria (</a:t>
              </a:r>
              <a:r>
                <a:rPr lang="en-US" sz="1700" b="0" i="0" u="none" strike="noStrike" cap="none">
                  <a:solidFill>
                    <a:srgbClr val="0070C0"/>
                  </a:solidFill>
                  <a:latin typeface="Trebuchet MS"/>
                  <a:ea typeface="Trebuchet MS"/>
                  <a:cs typeface="Trebuchet MS"/>
                  <a:sym typeface="Trebuchet MS"/>
                </a:rPr>
                <a:t>Appendix C</a:t>
              </a:r>
              <a:r>
                <a:rPr lang="en-US" sz="1700" b="0" i="0" u="none" strike="noStrike" cap="none">
                  <a:solidFill>
                    <a:srgbClr val="000000"/>
                  </a:solidFill>
                  <a:latin typeface="Trebuchet MS"/>
                  <a:ea typeface="Trebuchet MS"/>
                  <a:cs typeface="Trebuchet MS"/>
                  <a:sym typeface="Trebuchet MS"/>
                </a:rPr>
                <a:t>)</a:t>
              </a:r>
              <a:endParaRPr sz="1800">
                <a:solidFill>
                  <a:schemeClr val="dk1"/>
                </a:solidFill>
                <a:latin typeface="Calibri"/>
                <a:ea typeface="Calibri"/>
                <a:cs typeface="Calibri"/>
                <a:sym typeface="Calibri"/>
              </a:endParaRPr>
            </a:p>
            <a:p>
              <a:pPr marL="457200" marR="0" lvl="0" indent="-336550" algn="l" rtl="0">
                <a:lnSpc>
                  <a:spcPct val="90000"/>
                </a:lnSpc>
                <a:spcBef>
                  <a:spcPts val="0"/>
                </a:spcBef>
                <a:spcAft>
                  <a:spcPts val="0"/>
                </a:spcAft>
                <a:buClr>
                  <a:srgbClr val="000000"/>
                </a:buClr>
                <a:buSzPts val="1700"/>
                <a:buFont typeface="Trebuchet MS"/>
                <a:buChar char="●"/>
              </a:pPr>
              <a:r>
                <a:rPr lang="en-US" sz="1700" b="0" i="0" u="none" strike="noStrike" cap="none">
                  <a:solidFill>
                    <a:srgbClr val="000000"/>
                  </a:solidFill>
                  <a:latin typeface="Trebuchet MS"/>
                  <a:ea typeface="Trebuchet MS"/>
                  <a:cs typeface="Trebuchet MS"/>
                  <a:sym typeface="Trebuchet MS"/>
                </a:rPr>
                <a:t>Principal approves goals and discusses appropriate evidence with AP</a:t>
              </a:r>
              <a:endParaRPr sz="1800">
                <a:solidFill>
                  <a:schemeClr val="dk1"/>
                </a:solidFill>
                <a:latin typeface="Calibri"/>
                <a:ea typeface="Calibri"/>
                <a:cs typeface="Calibri"/>
                <a:sym typeface="Calibri"/>
              </a:endParaRPr>
            </a:p>
          </p:txBody>
        </p:sp>
        <p:sp>
          <p:nvSpPr>
            <p:cNvPr id="365" name="Google Shape;365;p60"/>
            <p:cNvSpPr/>
            <p:nvPr/>
          </p:nvSpPr>
          <p:spPr>
            <a:xfrm rot="5400000">
              <a:off x="-273386" y="3535362"/>
              <a:ext cx="1822579" cy="1275805"/>
            </a:xfrm>
            <a:prstGeom prst="chevron">
              <a:avLst>
                <a:gd name="adj" fmla="val 50000"/>
              </a:avLst>
            </a:prstGeom>
            <a:solidFill>
              <a:srgbClr val="4F81BD"/>
            </a:solidFill>
            <a:ln w="25400" cap="flat" cmpd="sng">
              <a:solidFill>
                <a:srgbClr val="4F81BD"/>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Calibri"/>
                <a:buNone/>
              </a:pPr>
              <a:endParaRPr sz="1800">
                <a:solidFill>
                  <a:schemeClr val="dk1"/>
                </a:solidFill>
                <a:latin typeface="Calibri"/>
                <a:ea typeface="Calibri"/>
                <a:cs typeface="Calibri"/>
                <a:sym typeface="Calibri"/>
              </a:endParaRPr>
            </a:p>
          </p:txBody>
        </p:sp>
        <p:sp>
          <p:nvSpPr>
            <p:cNvPr id="366" name="Google Shape;366;p60"/>
            <p:cNvSpPr txBox="1"/>
            <p:nvPr/>
          </p:nvSpPr>
          <p:spPr>
            <a:xfrm>
              <a:off x="2" y="3899878"/>
              <a:ext cx="1275805" cy="546774"/>
            </a:xfrm>
            <a:prstGeom prst="rect">
              <a:avLst/>
            </a:prstGeom>
            <a:noFill/>
            <a:ln>
              <a:noFill/>
            </a:ln>
          </p:spPr>
          <p:txBody>
            <a:bodyPr spcFirstLastPara="1" wrap="square" lIns="11425" tIns="11425" rIns="11425" bIns="11425" anchor="ctr" anchorCtr="0">
              <a:noAutofit/>
            </a:bodyPr>
            <a:lstStyle/>
            <a:p>
              <a:pPr marL="0" marR="0" lvl="0" indent="0" algn="ctr" rtl="0">
                <a:lnSpc>
                  <a:spcPct val="90000"/>
                </a:lnSpc>
                <a:spcBef>
                  <a:spcPts val="0"/>
                </a:spcBef>
                <a:spcAft>
                  <a:spcPts val="0"/>
                </a:spcAft>
                <a:buClr>
                  <a:srgbClr val="FFFFFF"/>
                </a:buClr>
                <a:buSzPts val="1800"/>
                <a:buFont typeface="Trebuchet MS"/>
                <a:buNone/>
              </a:pPr>
              <a:r>
                <a:rPr lang="en-US" sz="1800" b="1" i="0" u="none" strike="noStrike" cap="none">
                  <a:solidFill>
                    <a:srgbClr val="FFFFFF"/>
                  </a:solidFill>
                  <a:latin typeface="Trebuchet MS"/>
                  <a:ea typeface="Trebuchet MS"/>
                  <a:cs typeface="Trebuchet MS"/>
                  <a:sym typeface="Trebuchet MS"/>
                </a:rPr>
                <a:t>Final Conference</a:t>
              </a:r>
              <a:endParaRPr sz="1800">
                <a:solidFill>
                  <a:schemeClr val="dk1"/>
                </a:solidFill>
                <a:latin typeface="Calibri"/>
                <a:ea typeface="Calibri"/>
                <a:cs typeface="Calibri"/>
                <a:sym typeface="Calibri"/>
              </a:endParaRPr>
            </a:p>
          </p:txBody>
        </p:sp>
        <p:sp>
          <p:nvSpPr>
            <p:cNvPr id="367" name="Google Shape;367;p60"/>
            <p:cNvSpPr/>
            <p:nvPr/>
          </p:nvSpPr>
          <p:spPr>
            <a:xfrm rot="5400000">
              <a:off x="4363765" y="174015"/>
              <a:ext cx="1184676" cy="7360597"/>
            </a:xfrm>
            <a:prstGeom prst="round2SameRect">
              <a:avLst>
                <a:gd name="adj1" fmla="val 16667"/>
                <a:gd name="adj2" fmla="val 0"/>
              </a:avLst>
            </a:prstGeom>
            <a:solidFill>
              <a:srgbClr val="FFFFFF"/>
            </a:solidFill>
            <a:ln w="25400" cap="flat" cmpd="sng">
              <a:solidFill>
                <a:srgbClr val="4F81BD"/>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Calibri"/>
                <a:buNone/>
              </a:pPr>
              <a:endParaRPr sz="1800">
                <a:solidFill>
                  <a:schemeClr val="dk1"/>
                </a:solidFill>
                <a:latin typeface="Calibri"/>
                <a:ea typeface="Calibri"/>
                <a:cs typeface="Calibri"/>
                <a:sym typeface="Calibri"/>
              </a:endParaRPr>
            </a:p>
          </p:txBody>
        </p:sp>
        <p:sp>
          <p:nvSpPr>
            <p:cNvPr id="368" name="Google Shape;368;p60"/>
            <p:cNvSpPr txBox="1"/>
            <p:nvPr/>
          </p:nvSpPr>
          <p:spPr>
            <a:xfrm>
              <a:off x="1275805" y="3319807"/>
              <a:ext cx="7302766" cy="1069014"/>
            </a:xfrm>
            <a:prstGeom prst="rect">
              <a:avLst/>
            </a:prstGeom>
            <a:noFill/>
            <a:ln>
              <a:noFill/>
            </a:ln>
          </p:spPr>
          <p:txBody>
            <a:bodyPr spcFirstLastPara="1" wrap="square" lIns="120900" tIns="10775" rIns="10775" bIns="10775" anchor="ctr" anchorCtr="0">
              <a:noAutofit/>
            </a:bodyPr>
            <a:lstStyle/>
            <a:p>
              <a:pPr marL="457200" marR="0" lvl="0" indent="-336550" algn="l" rtl="0">
                <a:lnSpc>
                  <a:spcPct val="90000"/>
                </a:lnSpc>
                <a:spcBef>
                  <a:spcPts val="0"/>
                </a:spcBef>
                <a:spcAft>
                  <a:spcPts val="0"/>
                </a:spcAft>
                <a:buClr>
                  <a:srgbClr val="000000"/>
                </a:buClr>
                <a:buSzPts val="1700"/>
                <a:buFont typeface="Trebuchet MS"/>
                <a:buChar char="●"/>
              </a:pPr>
              <a:r>
                <a:rPr lang="en-US" sz="1700" b="0" i="0" u="none" strike="noStrike" cap="none">
                  <a:solidFill>
                    <a:srgbClr val="000000"/>
                  </a:solidFill>
                  <a:latin typeface="Trebuchet MS"/>
                  <a:ea typeface="Trebuchet MS"/>
                  <a:cs typeface="Trebuchet MS"/>
                  <a:sym typeface="Trebuchet MS"/>
                </a:rPr>
                <a:t>AP provides evidence for each goal</a:t>
              </a:r>
              <a:endParaRPr sz="1800">
                <a:solidFill>
                  <a:schemeClr val="dk1"/>
                </a:solidFill>
                <a:latin typeface="Calibri"/>
                <a:ea typeface="Calibri"/>
                <a:cs typeface="Calibri"/>
                <a:sym typeface="Calibri"/>
              </a:endParaRPr>
            </a:p>
            <a:p>
              <a:pPr marL="457200" marR="0" lvl="0" indent="-336550" algn="l" rtl="0">
                <a:lnSpc>
                  <a:spcPct val="90000"/>
                </a:lnSpc>
                <a:spcBef>
                  <a:spcPts val="0"/>
                </a:spcBef>
                <a:spcAft>
                  <a:spcPts val="0"/>
                </a:spcAft>
                <a:buClr>
                  <a:srgbClr val="000000"/>
                </a:buClr>
                <a:buSzPts val="1700"/>
                <a:buFont typeface="Trebuchet MS"/>
                <a:buChar char="●"/>
              </a:pPr>
              <a:r>
                <a:rPr lang="en-US" sz="1700" b="0" i="0" u="none" strike="noStrike" cap="none">
                  <a:solidFill>
                    <a:srgbClr val="000000"/>
                  </a:solidFill>
                  <a:latin typeface="Trebuchet MS"/>
                  <a:ea typeface="Trebuchet MS"/>
                  <a:cs typeface="Trebuchet MS"/>
                  <a:sym typeface="Trebuchet MS"/>
                </a:rPr>
                <a:t>Principal provides feedback on each goal:  Met, In Progress, Not Met</a:t>
              </a:r>
              <a:endParaRPr sz="1800">
                <a:solidFill>
                  <a:schemeClr val="dk1"/>
                </a:solidFill>
                <a:latin typeface="Calibri"/>
                <a:ea typeface="Calibri"/>
                <a:cs typeface="Calibri"/>
                <a:sym typeface="Calibri"/>
              </a:endParaRPr>
            </a:p>
            <a:p>
              <a:pPr marL="457200" marR="0" lvl="0" indent="-336550" algn="l" rtl="0">
                <a:lnSpc>
                  <a:spcPct val="90000"/>
                </a:lnSpc>
                <a:spcBef>
                  <a:spcPts val="0"/>
                </a:spcBef>
                <a:spcAft>
                  <a:spcPts val="0"/>
                </a:spcAft>
                <a:buClr>
                  <a:srgbClr val="000000"/>
                </a:buClr>
                <a:buSzPts val="1700"/>
                <a:buFont typeface="Trebuchet MS"/>
                <a:buChar char="●"/>
              </a:pPr>
              <a:r>
                <a:rPr lang="en-US" sz="1700" b="0" i="0" u="none" strike="noStrike" cap="none">
                  <a:solidFill>
                    <a:srgbClr val="000000"/>
                  </a:solidFill>
                  <a:latin typeface="Trebuchet MS"/>
                  <a:ea typeface="Trebuchet MS"/>
                  <a:cs typeface="Trebuchet MS"/>
                  <a:sym typeface="Trebuchet MS"/>
                </a:rPr>
                <a:t>Principal provides overall performance rating: Exemplary, Proficient, Needs Improvement, Unsatisfactory (</a:t>
              </a:r>
              <a:r>
                <a:rPr lang="en-US" sz="1700" b="0" i="0" u="none" strike="noStrike" cap="none">
                  <a:solidFill>
                    <a:srgbClr val="0070C0"/>
                  </a:solidFill>
                  <a:latin typeface="Trebuchet MS"/>
                  <a:ea typeface="Trebuchet MS"/>
                  <a:cs typeface="Trebuchet MS"/>
                  <a:sym typeface="Trebuchet MS"/>
                </a:rPr>
                <a:t>Appendix D</a:t>
              </a:r>
              <a:r>
                <a:rPr lang="en-US" sz="1700" b="0" i="0" u="none" strike="noStrike" cap="none">
                  <a:solidFill>
                    <a:srgbClr val="000000"/>
                  </a:solidFill>
                  <a:latin typeface="Trebuchet MS"/>
                  <a:ea typeface="Trebuchet MS"/>
                  <a:cs typeface="Trebuchet MS"/>
                  <a:sym typeface="Trebuchet MS"/>
                </a:rPr>
                <a:t>)</a:t>
              </a:r>
              <a:endParaRPr sz="1800">
                <a:solidFill>
                  <a:schemeClr val="dk1"/>
                </a:solidFill>
                <a:latin typeface="Calibri"/>
                <a:ea typeface="Calibri"/>
                <a:cs typeface="Calibri"/>
                <a:sym typeface="Calibri"/>
              </a:endParaRPr>
            </a:p>
          </p:txBody>
        </p:sp>
      </p:grpSp>
      <p:grpSp>
        <p:nvGrpSpPr>
          <p:cNvPr id="369" name="Google Shape;369;p60">
            <a:extLst>
              <a:ext uri="{C183D7F6-B498-43B3-948B-1728B52AA6E4}">
                <adec:decorative xmlns:adec="http://schemas.microsoft.com/office/drawing/2017/decorative" val="1"/>
              </a:ext>
            </a:extLst>
          </p:cNvPr>
          <p:cNvGrpSpPr/>
          <p:nvPr/>
        </p:nvGrpSpPr>
        <p:grpSpPr>
          <a:xfrm>
            <a:off x="9400674" y="2790884"/>
            <a:ext cx="2679031" cy="1685925"/>
            <a:chOff x="-45635" y="-657165"/>
            <a:chExt cx="2679945" cy="1685925"/>
          </a:xfrm>
        </p:grpSpPr>
        <p:sp>
          <p:nvSpPr>
            <p:cNvPr id="370" name="Google Shape;370;p60"/>
            <p:cNvSpPr/>
            <p:nvPr/>
          </p:nvSpPr>
          <p:spPr>
            <a:xfrm>
              <a:off x="1577035" y="-657165"/>
              <a:ext cx="1057275" cy="1685925"/>
            </a:xfrm>
            <a:prstGeom prst="curvedLeftArrow">
              <a:avLst>
                <a:gd name="adj1" fmla="val 25000"/>
                <a:gd name="adj2" fmla="val 50000"/>
                <a:gd name="adj3" fmla="val 25000"/>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lt1"/>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371" name="Google Shape;371;p60"/>
            <p:cNvSpPr txBox="1"/>
            <p:nvPr/>
          </p:nvSpPr>
          <p:spPr>
            <a:xfrm>
              <a:off x="-45635" y="185798"/>
              <a:ext cx="2679945" cy="338554"/>
            </a:xfrm>
            <a:prstGeom prst="rect">
              <a:avLst/>
            </a:prstGeom>
            <a:solidFill>
              <a:schemeClr val="accent1"/>
            </a:solidFill>
            <a:ln w="9525" cap="flat" cmpd="sng">
              <a:solidFill>
                <a:schemeClr val="accent1"/>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FFFF"/>
                </a:buClr>
                <a:buSzPts val="1600"/>
                <a:buFont typeface="Arial"/>
                <a:buNone/>
              </a:pPr>
              <a:r>
                <a:rPr lang="en-US" sz="1600" b="1" i="0" u="none" strike="noStrike" cap="none">
                  <a:solidFill>
                    <a:schemeClr val="dk1"/>
                  </a:solidFill>
                  <a:latin typeface="Trebuchet MS"/>
                  <a:ea typeface="Trebuchet MS"/>
                  <a:cs typeface="Trebuchet MS"/>
                  <a:sym typeface="Trebuchet MS"/>
                </a:rPr>
                <a:t>Ongoing Feedback Cycle</a:t>
              </a:r>
              <a:endParaRPr sz="1600" b="0" i="0" u="none" strike="noStrike" cap="none">
                <a:solidFill>
                  <a:schemeClr val="dk1"/>
                </a:solidFill>
                <a:latin typeface="Trebuchet MS"/>
                <a:ea typeface="Trebuchet MS"/>
                <a:cs typeface="Trebuchet MS"/>
                <a:sym typeface="Trebuchet MS"/>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61"/>
          <p:cNvSpPr txBox="1">
            <a:spLocks noGrp="1"/>
          </p:cNvSpPr>
          <p:nvPr>
            <p:ph type="title"/>
          </p:nvPr>
        </p:nvSpPr>
        <p:spPr>
          <a:xfrm>
            <a:off x="603850" y="313366"/>
            <a:ext cx="10972800" cy="11886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Rockwell"/>
              <a:buNone/>
            </a:pPr>
            <a:r>
              <a:rPr lang="en-US"/>
              <a:t>AP Evaluation Timeline </a:t>
            </a:r>
            <a:endParaRPr/>
          </a:p>
        </p:txBody>
      </p:sp>
      <p:grpSp>
        <p:nvGrpSpPr>
          <p:cNvPr id="424" name="Google Shape;424;p61" descr="June-August"/>
          <p:cNvGrpSpPr/>
          <p:nvPr/>
        </p:nvGrpSpPr>
        <p:grpSpPr>
          <a:xfrm>
            <a:off x="638724" y="1908652"/>
            <a:ext cx="1816355" cy="3898269"/>
            <a:chOff x="479055" y="1431525"/>
            <a:chExt cx="1362300" cy="2923775"/>
          </a:xfrm>
        </p:grpSpPr>
        <p:sp>
          <p:nvSpPr>
            <p:cNvPr id="425" name="Google Shape;425;p61"/>
            <p:cNvSpPr/>
            <p:nvPr/>
          </p:nvSpPr>
          <p:spPr>
            <a:xfrm rot="10800000" flipH="1">
              <a:off x="479055" y="1431525"/>
              <a:ext cx="1362300" cy="126900"/>
            </a:xfrm>
            <a:prstGeom prst="rect">
              <a:avLst/>
            </a:prstGeom>
            <a:solidFill>
              <a:srgbClr val="0944A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cxnSp>
          <p:nvCxnSpPr>
            <p:cNvPr id="426" name="Google Shape;426;p61"/>
            <p:cNvCxnSpPr/>
            <p:nvPr/>
          </p:nvCxnSpPr>
          <p:spPr>
            <a:xfrm rot="10800000">
              <a:off x="821300" y="2507000"/>
              <a:ext cx="0" cy="1848300"/>
            </a:xfrm>
            <a:prstGeom prst="straightConnector1">
              <a:avLst/>
            </a:prstGeom>
            <a:noFill/>
            <a:ln w="9525" cap="flat" cmpd="sng">
              <a:solidFill>
                <a:srgbClr val="0944A1"/>
              </a:solidFill>
              <a:prstDash val="dot"/>
              <a:round/>
              <a:headEnd type="none" w="sm" len="sm"/>
              <a:tailEnd type="none" w="sm" len="sm"/>
            </a:ln>
          </p:spPr>
        </p:cxnSp>
        <p:cxnSp>
          <p:nvCxnSpPr>
            <p:cNvPr id="427" name="Google Shape;427;p61"/>
            <p:cNvCxnSpPr/>
            <p:nvPr/>
          </p:nvCxnSpPr>
          <p:spPr>
            <a:xfrm rot="10800000">
              <a:off x="1161675" y="2507000"/>
              <a:ext cx="0" cy="1848300"/>
            </a:xfrm>
            <a:prstGeom prst="straightConnector1">
              <a:avLst/>
            </a:prstGeom>
            <a:noFill/>
            <a:ln w="9525" cap="flat" cmpd="sng">
              <a:solidFill>
                <a:srgbClr val="0944A1"/>
              </a:solidFill>
              <a:prstDash val="dot"/>
              <a:round/>
              <a:headEnd type="none" w="sm" len="sm"/>
              <a:tailEnd type="none" w="sm" len="sm"/>
            </a:ln>
          </p:spPr>
        </p:cxnSp>
        <p:cxnSp>
          <p:nvCxnSpPr>
            <p:cNvPr id="428" name="Google Shape;428;p61"/>
            <p:cNvCxnSpPr/>
            <p:nvPr/>
          </p:nvCxnSpPr>
          <p:spPr>
            <a:xfrm rot="10800000">
              <a:off x="1502050" y="2507000"/>
              <a:ext cx="0" cy="1848300"/>
            </a:xfrm>
            <a:prstGeom prst="straightConnector1">
              <a:avLst/>
            </a:prstGeom>
            <a:noFill/>
            <a:ln w="9525" cap="flat" cmpd="sng">
              <a:solidFill>
                <a:srgbClr val="0944A1"/>
              </a:solidFill>
              <a:prstDash val="dot"/>
              <a:round/>
              <a:headEnd type="none" w="sm" len="sm"/>
              <a:tailEnd type="none" w="sm" len="sm"/>
            </a:ln>
          </p:spPr>
        </p:cxnSp>
        <p:sp>
          <p:nvSpPr>
            <p:cNvPr id="429" name="Google Shape;429;p61"/>
            <p:cNvSpPr txBox="1"/>
            <p:nvPr/>
          </p:nvSpPr>
          <p:spPr>
            <a:xfrm>
              <a:off x="484194" y="1558426"/>
              <a:ext cx="1080600" cy="792900"/>
            </a:xfrm>
            <a:prstGeom prst="rect">
              <a:avLst/>
            </a:prstGeom>
            <a:noFill/>
            <a:ln>
              <a:noFill/>
            </a:ln>
          </p:spPr>
          <p:txBody>
            <a:bodyPr spcFirstLastPara="1" wrap="square" lIns="121900" tIns="121900" rIns="121900" bIns="121900" anchor="ctr" anchorCtr="0">
              <a:noAutofit/>
            </a:bodyPr>
            <a:lstStyle/>
            <a:p>
              <a:pPr marL="0" lvl="0" indent="0" algn="l" rtl="0">
                <a:spcBef>
                  <a:spcPts val="0"/>
                </a:spcBef>
                <a:spcAft>
                  <a:spcPts val="0"/>
                </a:spcAft>
                <a:buNone/>
              </a:pPr>
              <a:r>
                <a:rPr lang="en-US" sz="2400" b="1">
                  <a:solidFill>
                    <a:srgbClr val="0944A1"/>
                  </a:solidFill>
                  <a:latin typeface="Roboto"/>
                  <a:ea typeface="Roboto"/>
                  <a:cs typeface="Roboto"/>
                  <a:sym typeface="Roboto"/>
                </a:rPr>
                <a:t>June-</a:t>
              </a:r>
              <a:endParaRPr sz="2400" b="1">
                <a:solidFill>
                  <a:srgbClr val="0944A1"/>
                </a:solidFill>
                <a:latin typeface="Roboto"/>
                <a:ea typeface="Roboto"/>
                <a:cs typeface="Roboto"/>
                <a:sym typeface="Roboto"/>
              </a:endParaRPr>
            </a:p>
            <a:p>
              <a:pPr marL="0" lvl="0" indent="0" algn="l" rtl="0">
                <a:spcBef>
                  <a:spcPts val="0"/>
                </a:spcBef>
                <a:spcAft>
                  <a:spcPts val="0"/>
                </a:spcAft>
                <a:buNone/>
              </a:pPr>
              <a:r>
                <a:rPr lang="en-US" sz="2400" b="1">
                  <a:solidFill>
                    <a:srgbClr val="0944A1"/>
                  </a:solidFill>
                  <a:latin typeface="Roboto"/>
                  <a:ea typeface="Roboto"/>
                  <a:cs typeface="Roboto"/>
                  <a:sym typeface="Roboto"/>
                </a:rPr>
                <a:t>August</a:t>
              </a:r>
              <a:endParaRPr sz="2400" b="1">
                <a:solidFill>
                  <a:srgbClr val="0944A1"/>
                </a:solidFill>
                <a:latin typeface="Roboto"/>
                <a:ea typeface="Roboto"/>
                <a:cs typeface="Roboto"/>
                <a:sym typeface="Roboto"/>
              </a:endParaRPr>
            </a:p>
          </p:txBody>
        </p:sp>
      </p:grpSp>
      <p:sp>
        <p:nvSpPr>
          <p:cNvPr id="407" name="Google Shape;407;p61"/>
          <p:cNvSpPr/>
          <p:nvPr/>
        </p:nvSpPr>
        <p:spPr>
          <a:xfrm>
            <a:off x="640225" y="3403250"/>
            <a:ext cx="3631500" cy="276300"/>
          </a:xfrm>
          <a:prstGeom prst="rect">
            <a:avLst/>
          </a:prstGeom>
          <a:solidFill>
            <a:srgbClr val="0944A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r>
              <a:rPr lang="en-US" sz="1600" b="1">
                <a:solidFill>
                  <a:srgbClr val="FFFFFF"/>
                </a:solidFill>
                <a:latin typeface="Roboto"/>
                <a:ea typeface="Roboto"/>
                <a:cs typeface="Roboto"/>
                <a:sym typeface="Roboto"/>
              </a:rPr>
              <a:t>Self-Assessment &amp; Orientation</a:t>
            </a:r>
            <a:endParaRPr sz="1600" b="1">
              <a:solidFill>
                <a:srgbClr val="FFFFFF"/>
              </a:solidFill>
              <a:latin typeface="Roboto"/>
              <a:ea typeface="Roboto"/>
              <a:cs typeface="Roboto"/>
              <a:sym typeface="Roboto"/>
            </a:endParaRPr>
          </a:p>
        </p:txBody>
      </p:sp>
      <p:sp>
        <p:nvSpPr>
          <p:cNvPr id="430" name="Google Shape;430;p61">
            <a:extLst>
              <a:ext uri="{C183D7F6-B498-43B3-948B-1728B52AA6E4}">
                <adec:decorative xmlns:adec="http://schemas.microsoft.com/office/drawing/2017/decorative" val="1"/>
              </a:ext>
            </a:extLst>
          </p:cNvPr>
          <p:cNvSpPr/>
          <p:nvPr/>
        </p:nvSpPr>
        <p:spPr>
          <a:xfrm>
            <a:off x="638564" y="1970611"/>
            <a:ext cx="1816500" cy="3903600"/>
          </a:xfrm>
          <a:prstGeom prst="rect">
            <a:avLst/>
          </a:prstGeom>
          <a:noFill/>
          <a:ln w="9525" cap="flat" cmpd="sng">
            <a:solidFill>
              <a:srgbClr val="0D5DDF"/>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grpSp>
        <p:nvGrpSpPr>
          <p:cNvPr id="411" name="Google Shape;411;p61" descr="September-October"/>
          <p:cNvGrpSpPr/>
          <p:nvPr/>
        </p:nvGrpSpPr>
        <p:grpSpPr>
          <a:xfrm>
            <a:off x="2455253" y="1908652"/>
            <a:ext cx="1940374" cy="3898269"/>
            <a:chOff x="1841486" y="1431525"/>
            <a:chExt cx="1455317" cy="2923775"/>
          </a:xfrm>
        </p:grpSpPr>
        <p:sp>
          <p:nvSpPr>
            <p:cNvPr id="412" name="Google Shape;412;p61"/>
            <p:cNvSpPr/>
            <p:nvPr/>
          </p:nvSpPr>
          <p:spPr>
            <a:xfrm rot="10800000" flipH="1">
              <a:off x="1841486" y="1431525"/>
              <a:ext cx="1362300" cy="126900"/>
            </a:xfrm>
            <a:prstGeom prst="rect">
              <a:avLst/>
            </a:prstGeom>
            <a:solidFill>
              <a:srgbClr val="0C58D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13" name="Google Shape;413;p61"/>
            <p:cNvSpPr txBox="1"/>
            <p:nvPr/>
          </p:nvSpPr>
          <p:spPr>
            <a:xfrm>
              <a:off x="1841502" y="1558426"/>
              <a:ext cx="1455300" cy="792900"/>
            </a:xfrm>
            <a:prstGeom prst="rect">
              <a:avLst/>
            </a:prstGeom>
            <a:noFill/>
            <a:ln>
              <a:noFill/>
            </a:ln>
          </p:spPr>
          <p:txBody>
            <a:bodyPr spcFirstLastPara="1" wrap="square" lIns="121900" tIns="121900" rIns="121900" bIns="121900" anchor="ctr" anchorCtr="0">
              <a:noAutofit/>
            </a:bodyPr>
            <a:lstStyle/>
            <a:p>
              <a:pPr marL="0" lvl="0" indent="0" algn="l" rtl="0">
                <a:spcBef>
                  <a:spcPts val="0"/>
                </a:spcBef>
                <a:spcAft>
                  <a:spcPts val="0"/>
                </a:spcAft>
                <a:buNone/>
              </a:pPr>
              <a:r>
                <a:rPr lang="en-US" sz="2400" b="1">
                  <a:solidFill>
                    <a:srgbClr val="0944A1"/>
                  </a:solidFill>
                  <a:latin typeface="Roboto"/>
                  <a:ea typeface="Roboto"/>
                  <a:cs typeface="Roboto"/>
                  <a:sym typeface="Roboto"/>
                </a:rPr>
                <a:t>September- October</a:t>
              </a:r>
              <a:endParaRPr sz="2400" b="1">
                <a:solidFill>
                  <a:srgbClr val="0944A1"/>
                </a:solidFill>
                <a:latin typeface="Roboto"/>
                <a:ea typeface="Roboto"/>
                <a:cs typeface="Roboto"/>
                <a:sym typeface="Roboto"/>
              </a:endParaRPr>
            </a:p>
          </p:txBody>
        </p:sp>
        <p:cxnSp>
          <p:nvCxnSpPr>
            <p:cNvPr id="414" name="Google Shape;414;p61"/>
            <p:cNvCxnSpPr/>
            <p:nvPr/>
          </p:nvCxnSpPr>
          <p:spPr>
            <a:xfrm rot="10800000">
              <a:off x="2183725" y="2507000"/>
              <a:ext cx="0" cy="1848300"/>
            </a:xfrm>
            <a:prstGeom prst="straightConnector1">
              <a:avLst/>
            </a:prstGeom>
            <a:noFill/>
            <a:ln w="9525" cap="flat" cmpd="sng">
              <a:solidFill>
                <a:srgbClr val="0C58D3"/>
              </a:solidFill>
              <a:prstDash val="dot"/>
              <a:round/>
              <a:headEnd type="none" w="sm" len="sm"/>
              <a:tailEnd type="none" w="sm" len="sm"/>
            </a:ln>
          </p:spPr>
        </p:cxnSp>
        <p:cxnSp>
          <p:nvCxnSpPr>
            <p:cNvPr id="415" name="Google Shape;415;p61"/>
            <p:cNvCxnSpPr/>
            <p:nvPr/>
          </p:nvCxnSpPr>
          <p:spPr>
            <a:xfrm rot="10800000">
              <a:off x="2524112" y="2507000"/>
              <a:ext cx="0" cy="1848300"/>
            </a:xfrm>
            <a:prstGeom prst="straightConnector1">
              <a:avLst/>
            </a:prstGeom>
            <a:noFill/>
            <a:ln w="9525" cap="flat" cmpd="sng">
              <a:solidFill>
                <a:srgbClr val="0C58D3"/>
              </a:solidFill>
              <a:prstDash val="dot"/>
              <a:round/>
              <a:headEnd type="none" w="sm" len="sm"/>
              <a:tailEnd type="none" w="sm" len="sm"/>
            </a:ln>
          </p:spPr>
        </p:cxnSp>
        <p:cxnSp>
          <p:nvCxnSpPr>
            <p:cNvPr id="416" name="Google Shape;416;p61"/>
            <p:cNvCxnSpPr/>
            <p:nvPr/>
          </p:nvCxnSpPr>
          <p:spPr>
            <a:xfrm rot="10800000">
              <a:off x="2864500" y="2507000"/>
              <a:ext cx="0" cy="1848300"/>
            </a:xfrm>
            <a:prstGeom prst="straightConnector1">
              <a:avLst/>
            </a:prstGeom>
            <a:noFill/>
            <a:ln w="9525" cap="flat" cmpd="sng">
              <a:solidFill>
                <a:srgbClr val="0C58D3"/>
              </a:solidFill>
              <a:prstDash val="dot"/>
              <a:round/>
              <a:headEnd type="none" w="sm" len="sm"/>
              <a:tailEnd type="none" w="sm" len="sm"/>
            </a:ln>
          </p:spPr>
        </p:cxnSp>
      </p:grpSp>
      <p:sp>
        <p:nvSpPr>
          <p:cNvPr id="410" name="Google Shape;410;p61"/>
          <p:cNvSpPr/>
          <p:nvPr/>
        </p:nvSpPr>
        <p:spPr>
          <a:xfrm>
            <a:off x="2453413" y="3903350"/>
            <a:ext cx="1816500" cy="276300"/>
          </a:xfrm>
          <a:prstGeom prst="rect">
            <a:avLst/>
          </a:prstGeom>
          <a:solidFill>
            <a:srgbClr val="0944A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r>
              <a:rPr lang="en-US" sz="1600" b="1">
                <a:solidFill>
                  <a:srgbClr val="FFFFFF"/>
                </a:solidFill>
                <a:latin typeface="Roboto"/>
                <a:ea typeface="Roboto"/>
                <a:cs typeface="Roboto"/>
                <a:sym typeface="Roboto"/>
              </a:rPr>
              <a:t>Goal Setting</a:t>
            </a:r>
            <a:endParaRPr sz="1600" b="1">
              <a:solidFill>
                <a:srgbClr val="FFFFFF"/>
              </a:solidFill>
              <a:latin typeface="Roboto"/>
              <a:ea typeface="Roboto"/>
              <a:cs typeface="Roboto"/>
              <a:sym typeface="Roboto"/>
            </a:endParaRPr>
          </a:p>
        </p:txBody>
      </p:sp>
      <p:sp>
        <p:nvSpPr>
          <p:cNvPr id="408" name="Google Shape;408;p61"/>
          <p:cNvSpPr/>
          <p:nvPr/>
        </p:nvSpPr>
        <p:spPr>
          <a:xfrm>
            <a:off x="3311100" y="4479950"/>
            <a:ext cx="2775900" cy="276300"/>
          </a:xfrm>
          <a:prstGeom prst="rect">
            <a:avLst/>
          </a:prstGeom>
          <a:solidFill>
            <a:srgbClr val="0D5DD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r>
              <a:rPr lang="en-US" sz="1600" b="1">
                <a:solidFill>
                  <a:srgbClr val="FFFFFF"/>
                </a:solidFill>
                <a:latin typeface="Roboto"/>
                <a:ea typeface="Roboto"/>
                <a:cs typeface="Roboto"/>
                <a:sym typeface="Roboto"/>
              </a:rPr>
              <a:t>Approval Conference</a:t>
            </a:r>
            <a:endParaRPr sz="1600" b="1">
              <a:solidFill>
                <a:srgbClr val="FFFFFF"/>
              </a:solidFill>
              <a:latin typeface="Roboto"/>
              <a:ea typeface="Roboto"/>
              <a:cs typeface="Roboto"/>
              <a:sym typeface="Roboto"/>
            </a:endParaRPr>
          </a:p>
        </p:txBody>
      </p:sp>
      <p:grpSp>
        <p:nvGrpSpPr>
          <p:cNvPr id="400" name="Google Shape;400;p61" descr="November-December"/>
          <p:cNvGrpSpPr/>
          <p:nvPr/>
        </p:nvGrpSpPr>
        <p:grpSpPr>
          <a:xfrm>
            <a:off x="4271850" y="1908652"/>
            <a:ext cx="1816369" cy="3903536"/>
            <a:chOff x="3203968" y="1431525"/>
            <a:chExt cx="1362311" cy="2927725"/>
          </a:xfrm>
        </p:grpSpPr>
        <p:sp>
          <p:nvSpPr>
            <p:cNvPr id="401" name="Google Shape;401;p61"/>
            <p:cNvSpPr/>
            <p:nvPr/>
          </p:nvSpPr>
          <p:spPr>
            <a:xfrm>
              <a:off x="3203978" y="1431550"/>
              <a:ext cx="1362300" cy="2927700"/>
            </a:xfrm>
            <a:prstGeom prst="rect">
              <a:avLst/>
            </a:prstGeom>
            <a:noFill/>
            <a:ln w="9525" cap="flat" cmpd="sng">
              <a:solidFill>
                <a:srgbClr val="0D5DDF"/>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02" name="Google Shape;402;p61"/>
            <p:cNvSpPr/>
            <p:nvPr/>
          </p:nvSpPr>
          <p:spPr>
            <a:xfrm rot="10800000" flipH="1">
              <a:off x="3203978" y="1431525"/>
              <a:ext cx="1362300" cy="126900"/>
            </a:xfrm>
            <a:prstGeom prst="rect">
              <a:avLst/>
            </a:prstGeom>
            <a:solidFill>
              <a:srgbClr val="0D5DD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03" name="Google Shape;403;p61"/>
            <p:cNvSpPr txBox="1"/>
            <p:nvPr/>
          </p:nvSpPr>
          <p:spPr>
            <a:xfrm>
              <a:off x="3203968" y="1692052"/>
              <a:ext cx="1362300" cy="542700"/>
            </a:xfrm>
            <a:prstGeom prst="rect">
              <a:avLst/>
            </a:prstGeom>
            <a:noFill/>
            <a:ln>
              <a:noFill/>
            </a:ln>
          </p:spPr>
          <p:txBody>
            <a:bodyPr spcFirstLastPara="1" wrap="square" lIns="121900" tIns="121900" rIns="121900" bIns="121900" anchor="ctr" anchorCtr="0">
              <a:noAutofit/>
            </a:bodyPr>
            <a:lstStyle/>
            <a:p>
              <a:pPr marL="0" lvl="0" indent="0" algn="l" rtl="0">
                <a:spcBef>
                  <a:spcPts val="0"/>
                </a:spcBef>
                <a:spcAft>
                  <a:spcPts val="0"/>
                </a:spcAft>
                <a:buNone/>
              </a:pPr>
              <a:r>
                <a:rPr lang="en-US" sz="2400" b="1">
                  <a:solidFill>
                    <a:srgbClr val="0944A1"/>
                  </a:solidFill>
                  <a:latin typeface="Roboto"/>
                  <a:ea typeface="Roboto"/>
                  <a:cs typeface="Roboto"/>
                  <a:sym typeface="Roboto"/>
                </a:rPr>
                <a:t>November-</a:t>
              </a:r>
              <a:endParaRPr sz="2400" b="1">
                <a:solidFill>
                  <a:srgbClr val="0944A1"/>
                </a:solidFill>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US" sz="2400" b="1">
                  <a:solidFill>
                    <a:srgbClr val="0944A1"/>
                  </a:solidFill>
                  <a:latin typeface="Roboto"/>
                  <a:ea typeface="Roboto"/>
                  <a:cs typeface="Roboto"/>
                  <a:sym typeface="Roboto"/>
                </a:rPr>
                <a:t>December</a:t>
              </a:r>
              <a:endParaRPr sz="2400" b="1">
                <a:solidFill>
                  <a:srgbClr val="0944A1"/>
                </a:solidFill>
                <a:latin typeface="Roboto"/>
                <a:ea typeface="Roboto"/>
                <a:cs typeface="Roboto"/>
                <a:sym typeface="Roboto"/>
              </a:endParaRPr>
            </a:p>
          </p:txBody>
        </p:sp>
        <p:cxnSp>
          <p:nvCxnSpPr>
            <p:cNvPr id="404" name="Google Shape;404;p61"/>
            <p:cNvCxnSpPr/>
            <p:nvPr/>
          </p:nvCxnSpPr>
          <p:spPr>
            <a:xfrm rot="10800000">
              <a:off x="3546225" y="2507000"/>
              <a:ext cx="0" cy="1848300"/>
            </a:xfrm>
            <a:prstGeom prst="straightConnector1">
              <a:avLst/>
            </a:prstGeom>
            <a:noFill/>
            <a:ln w="9525" cap="flat" cmpd="sng">
              <a:solidFill>
                <a:srgbClr val="0D5DDF"/>
              </a:solidFill>
              <a:prstDash val="dot"/>
              <a:round/>
              <a:headEnd type="none" w="sm" len="sm"/>
              <a:tailEnd type="none" w="sm" len="sm"/>
            </a:ln>
          </p:spPr>
        </p:cxnSp>
        <p:cxnSp>
          <p:nvCxnSpPr>
            <p:cNvPr id="405" name="Google Shape;405;p61"/>
            <p:cNvCxnSpPr/>
            <p:nvPr/>
          </p:nvCxnSpPr>
          <p:spPr>
            <a:xfrm rot="10800000">
              <a:off x="3886600" y="2507000"/>
              <a:ext cx="0" cy="1848300"/>
            </a:xfrm>
            <a:prstGeom prst="straightConnector1">
              <a:avLst/>
            </a:prstGeom>
            <a:noFill/>
            <a:ln w="9525" cap="flat" cmpd="sng">
              <a:solidFill>
                <a:srgbClr val="0D5DDF"/>
              </a:solidFill>
              <a:prstDash val="dot"/>
              <a:round/>
              <a:headEnd type="none" w="sm" len="sm"/>
              <a:tailEnd type="none" w="sm" len="sm"/>
            </a:ln>
          </p:spPr>
        </p:cxnSp>
        <p:cxnSp>
          <p:nvCxnSpPr>
            <p:cNvPr id="406" name="Google Shape;406;p61"/>
            <p:cNvCxnSpPr/>
            <p:nvPr/>
          </p:nvCxnSpPr>
          <p:spPr>
            <a:xfrm rot="10800000">
              <a:off x="4226975" y="2507000"/>
              <a:ext cx="0" cy="1848300"/>
            </a:xfrm>
            <a:prstGeom prst="straightConnector1">
              <a:avLst/>
            </a:prstGeom>
            <a:noFill/>
            <a:ln w="9525" cap="flat" cmpd="sng">
              <a:solidFill>
                <a:srgbClr val="0D5DDF"/>
              </a:solidFill>
              <a:prstDash val="dot"/>
              <a:round/>
              <a:headEnd type="none" w="sm" len="sm"/>
              <a:tailEnd type="none" w="sm" len="sm"/>
            </a:ln>
          </p:spPr>
        </p:cxnSp>
      </p:grpSp>
      <p:sp>
        <p:nvSpPr>
          <p:cNvPr id="409" name="Google Shape;409;p61"/>
          <p:cNvSpPr/>
          <p:nvPr/>
        </p:nvSpPr>
        <p:spPr>
          <a:xfrm>
            <a:off x="4260625" y="4895475"/>
            <a:ext cx="6361500" cy="276300"/>
          </a:xfrm>
          <a:prstGeom prst="rect">
            <a:avLst/>
          </a:prstGeom>
          <a:solidFill>
            <a:srgbClr val="0E65F0"/>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r>
              <a:rPr lang="en-US" sz="1600" b="1">
                <a:solidFill>
                  <a:srgbClr val="FFFFFF"/>
                </a:solidFill>
                <a:latin typeface="Roboto"/>
                <a:ea typeface="Roboto"/>
                <a:cs typeface="Roboto"/>
                <a:sym typeface="Roboto"/>
              </a:rPr>
              <a:t>Feedback Cycle</a:t>
            </a:r>
            <a:endParaRPr sz="1600" b="1">
              <a:solidFill>
                <a:srgbClr val="FFFFFF"/>
              </a:solidFill>
              <a:latin typeface="Roboto"/>
              <a:ea typeface="Roboto"/>
              <a:cs typeface="Roboto"/>
              <a:sym typeface="Roboto"/>
            </a:endParaRPr>
          </a:p>
        </p:txBody>
      </p:sp>
      <p:grpSp>
        <p:nvGrpSpPr>
          <p:cNvPr id="393" name="Google Shape;393;p61" descr="January-February"/>
          <p:cNvGrpSpPr/>
          <p:nvPr/>
        </p:nvGrpSpPr>
        <p:grpSpPr>
          <a:xfrm>
            <a:off x="6087001" y="1908669"/>
            <a:ext cx="1816381" cy="3903536"/>
            <a:chOff x="4566451" y="1431525"/>
            <a:chExt cx="1362320" cy="2927725"/>
          </a:xfrm>
        </p:grpSpPr>
        <p:sp>
          <p:nvSpPr>
            <p:cNvPr id="394" name="Google Shape;394;p61"/>
            <p:cNvSpPr/>
            <p:nvPr/>
          </p:nvSpPr>
          <p:spPr>
            <a:xfrm>
              <a:off x="4566471" y="1431550"/>
              <a:ext cx="1362300" cy="2927700"/>
            </a:xfrm>
            <a:prstGeom prst="rect">
              <a:avLst/>
            </a:prstGeom>
            <a:noFill/>
            <a:ln w="9525" cap="flat" cmpd="sng">
              <a:solidFill>
                <a:srgbClr val="0E65F0"/>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395" name="Google Shape;395;p61"/>
            <p:cNvSpPr/>
            <p:nvPr/>
          </p:nvSpPr>
          <p:spPr>
            <a:xfrm rot="10800000" flipH="1">
              <a:off x="4566471" y="1431525"/>
              <a:ext cx="1362300" cy="126900"/>
            </a:xfrm>
            <a:prstGeom prst="rect">
              <a:avLst/>
            </a:prstGeom>
            <a:solidFill>
              <a:srgbClr val="0E65F0"/>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396" name="Google Shape;396;p61"/>
            <p:cNvSpPr txBox="1"/>
            <p:nvPr/>
          </p:nvSpPr>
          <p:spPr>
            <a:xfrm>
              <a:off x="4566451" y="1558433"/>
              <a:ext cx="1362300" cy="792900"/>
            </a:xfrm>
            <a:prstGeom prst="rect">
              <a:avLst/>
            </a:prstGeom>
            <a:noFill/>
            <a:ln>
              <a:noFill/>
            </a:ln>
          </p:spPr>
          <p:txBody>
            <a:bodyPr spcFirstLastPara="1" wrap="square" lIns="121900" tIns="121900" rIns="121900" bIns="121900" anchor="ctr" anchorCtr="0">
              <a:noAutofit/>
            </a:bodyPr>
            <a:lstStyle/>
            <a:p>
              <a:pPr marL="0" lvl="0" indent="0" algn="l" rtl="0">
                <a:spcBef>
                  <a:spcPts val="0"/>
                </a:spcBef>
                <a:spcAft>
                  <a:spcPts val="0"/>
                </a:spcAft>
                <a:buNone/>
              </a:pPr>
              <a:r>
                <a:rPr lang="en-US" sz="2400" b="1">
                  <a:solidFill>
                    <a:srgbClr val="0944A1"/>
                  </a:solidFill>
                  <a:latin typeface="Roboto"/>
                  <a:ea typeface="Roboto"/>
                  <a:cs typeface="Roboto"/>
                  <a:sym typeface="Roboto"/>
                </a:rPr>
                <a:t>January-</a:t>
              </a:r>
              <a:endParaRPr sz="2400" b="1">
                <a:solidFill>
                  <a:srgbClr val="0944A1"/>
                </a:solidFill>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US" sz="2400" b="1">
                  <a:solidFill>
                    <a:srgbClr val="0944A1"/>
                  </a:solidFill>
                  <a:latin typeface="Roboto"/>
                  <a:ea typeface="Roboto"/>
                  <a:cs typeface="Roboto"/>
                  <a:sym typeface="Roboto"/>
                </a:rPr>
                <a:t>February</a:t>
              </a:r>
              <a:endParaRPr sz="2400" b="1">
                <a:solidFill>
                  <a:srgbClr val="0944A1"/>
                </a:solidFill>
                <a:latin typeface="Roboto"/>
                <a:ea typeface="Roboto"/>
                <a:cs typeface="Roboto"/>
                <a:sym typeface="Roboto"/>
              </a:endParaRPr>
            </a:p>
          </p:txBody>
        </p:sp>
        <p:cxnSp>
          <p:nvCxnSpPr>
            <p:cNvPr id="397" name="Google Shape;397;p61"/>
            <p:cNvCxnSpPr/>
            <p:nvPr/>
          </p:nvCxnSpPr>
          <p:spPr>
            <a:xfrm rot="10800000">
              <a:off x="4908700" y="2507000"/>
              <a:ext cx="0" cy="1848300"/>
            </a:xfrm>
            <a:prstGeom prst="straightConnector1">
              <a:avLst/>
            </a:prstGeom>
            <a:noFill/>
            <a:ln w="9525" cap="flat" cmpd="sng">
              <a:solidFill>
                <a:srgbClr val="0E65F0"/>
              </a:solidFill>
              <a:prstDash val="dot"/>
              <a:round/>
              <a:headEnd type="none" w="sm" len="sm"/>
              <a:tailEnd type="none" w="sm" len="sm"/>
            </a:ln>
          </p:spPr>
        </p:cxnSp>
        <p:cxnSp>
          <p:nvCxnSpPr>
            <p:cNvPr id="398" name="Google Shape;398;p61"/>
            <p:cNvCxnSpPr/>
            <p:nvPr/>
          </p:nvCxnSpPr>
          <p:spPr>
            <a:xfrm rot="10800000">
              <a:off x="5249087" y="2507000"/>
              <a:ext cx="0" cy="1848300"/>
            </a:xfrm>
            <a:prstGeom prst="straightConnector1">
              <a:avLst/>
            </a:prstGeom>
            <a:noFill/>
            <a:ln w="9525" cap="flat" cmpd="sng">
              <a:solidFill>
                <a:srgbClr val="0E65F0"/>
              </a:solidFill>
              <a:prstDash val="dot"/>
              <a:round/>
              <a:headEnd type="none" w="sm" len="sm"/>
              <a:tailEnd type="none" w="sm" len="sm"/>
            </a:ln>
          </p:spPr>
        </p:cxnSp>
        <p:cxnSp>
          <p:nvCxnSpPr>
            <p:cNvPr id="399" name="Google Shape;399;p61"/>
            <p:cNvCxnSpPr/>
            <p:nvPr/>
          </p:nvCxnSpPr>
          <p:spPr>
            <a:xfrm rot="10800000">
              <a:off x="5589475" y="2507000"/>
              <a:ext cx="0" cy="1848300"/>
            </a:xfrm>
            <a:prstGeom prst="straightConnector1">
              <a:avLst/>
            </a:prstGeom>
            <a:noFill/>
            <a:ln w="9525" cap="flat" cmpd="sng">
              <a:solidFill>
                <a:srgbClr val="0E65F0"/>
              </a:solidFill>
              <a:prstDash val="dot"/>
              <a:round/>
              <a:headEnd type="none" w="sm" len="sm"/>
              <a:tailEnd type="none" w="sm" len="sm"/>
            </a:ln>
          </p:spPr>
        </p:cxnSp>
      </p:grpSp>
      <p:grpSp>
        <p:nvGrpSpPr>
          <p:cNvPr id="386" name="Google Shape;386;p61" descr="March-April"/>
          <p:cNvGrpSpPr/>
          <p:nvPr/>
        </p:nvGrpSpPr>
        <p:grpSpPr>
          <a:xfrm>
            <a:off x="7902578" y="1908669"/>
            <a:ext cx="1816367" cy="3903536"/>
            <a:chOff x="5934929" y="1431525"/>
            <a:chExt cx="1362309" cy="2927725"/>
          </a:xfrm>
        </p:grpSpPr>
        <p:sp>
          <p:nvSpPr>
            <p:cNvPr id="387" name="Google Shape;387;p61"/>
            <p:cNvSpPr/>
            <p:nvPr/>
          </p:nvSpPr>
          <p:spPr>
            <a:xfrm>
              <a:off x="5934939" y="1431550"/>
              <a:ext cx="1362300" cy="2927700"/>
            </a:xfrm>
            <a:prstGeom prst="rect">
              <a:avLst/>
            </a:prstGeom>
            <a:noFill/>
            <a:ln w="9525" cap="flat" cmpd="sng">
              <a:solidFill>
                <a:srgbClr val="307BF3"/>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388" name="Google Shape;388;p61"/>
            <p:cNvSpPr/>
            <p:nvPr/>
          </p:nvSpPr>
          <p:spPr>
            <a:xfrm rot="10800000" flipH="1">
              <a:off x="5934939" y="1431525"/>
              <a:ext cx="1362300" cy="126900"/>
            </a:xfrm>
            <a:prstGeom prst="rect">
              <a:avLst/>
            </a:prstGeom>
            <a:solidFill>
              <a:srgbClr val="307BF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389" name="Google Shape;389;p61"/>
            <p:cNvSpPr txBox="1"/>
            <p:nvPr/>
          </p:nvSpPr>
          <p:spPr>
            <a:xfrm>
              <a:off x="5934929" y="1558433"/>
              <a:ext cx="1196400" cy="792900"/>
            </a:xfrm>
            <a:prstGeom prst="rect">
              <a:avLst/>
            </a:prstGeom>
            <a:noFill/>
            <a:ln>
              <a:noFill/>
            </a:ln>
          </p:spPr>
          <p:txBody>
            <a:bodyPr spcFirstLastPara="1" wrap="square" lIns="121900" tIns="121900" rIns="121900" bIns="121900" anchor="ctr" anchorCtr="0">
              <a:noAutofit/>
            </a:bodyPr>
            <a:lstStyle/>
            <a:p>
              <a:pPr marL="0" lvl="0" indent="0" algn="l" rtl="0">
                <a:spcBef>
                  <a:spcPts val="0"/>
                </a:spcBef>
                <a:spcAft>
                  <a:spcPts val="0"/>
                </a:spcAft>
                <a:buNone/>
              </a:pPr>
              <a:r>
                <a:rPr lang="en-US" sz="2400" b="1">
                  <a:solidFill>
                    <a:srgbClr val="0944A1"/>
                  </a:solidFill>
                  <a:latin typeface="Roboto"/>
                  <a:ea typeface="Roboto"/>
                  <a:cs typeface="Roboto"/>
                  <a:sym typeface="Roboto"/>
                </a:rPr>
                <a:t>March-</a:t>
              </a:r>
              <a:endParaRPr sz="2400" b="1">
                <a:solidFill>
                  <a:srgbClr val="0944A1"/>
                </a:solidFill>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US" sz="2400" b="1">
                  <a:solidFill>
                    <a:srgbClr val="0944A1"/>
                  </a:solidFill>
                  <a:latin typeface="Roboto"/>
                  <a:ea typeface="Roboto"/>
                  <a:cs typeface="Roboto"/>
                  <a:sym typeface="Roboto"/>
                </a:rPr>
                <a:t>April</a:t>
              </a:r>
              <a:endParaRPr sz="2400" b="1">
                <a:solidFill>
                  <a:srgbClr val="0944A1"/>
                </a:solidFill>
                <a:latin typeface="Roboto"/>
                <a:ea typeface="Roboto"/>
                <a:cs typeface="Roboto"/>
                <a:sym typeface="Roboto"/>
              </a:endParaRPr>
            </a:p>
          </p:txBody>
        </p:sp>
        <p:cxnSp>
          <p:nvCxnSpPr>
            <p:cNvPr id="390" name="Google Shape;390;p61"/>
            <p:cNvCxnSpPr/>
            <p:nvPr/>
          </p:nvCxnSpPr>
          <p:spPr>
            <a:xfrm rot="10800000">
              <a:off x="6277200" y="2507000"/>
              <a:ext cx="0" cy="1848300"/>
            </a:xfrm>
            <a:prstGeom prst="straightConnector1">
              <a:avLst/>
            </a:prstGeom>
            <a:noFill/>
            <a:ln w="9525" cap="flat" cmpd="sng">
              <a:solidFill>
                <a:srgbClr val="307BF3"/>
              </a:solidFill>
              <a:prstDash val="dot"/>
              <a:round/>
              <a:headEnd type="none" w="sm" len="sm"/>
              <a:tailEnd type="none" w="sm" len="sm"/>
            </a:ln>
          </p:spPr>
        </p:cxnSp>
        <p:cxnSp>
          <p:nvCxnSpPr>
            <p:cNvPr id="391" name="Google Shape;391;p61"/>
            <p:cNvCxnSpPr/>
            <p:nvPr/>
          </p:nvCxnSpPr>
          <p:spPr>
            <a:xfrm rot="10800000">
              <a:off x="6617600" y="2507000"/>
              <a:ext cx="0" cy="1848300"/>
            </a:xfrm>
            <a:prstGeom prst="straightConnector1">
              <a:avLst/>
            </a:prstGeom>
            <a:noFill/>
            <a:ln w="9525" cap="flat" cmpd="sng">
              <a:solidFill>
                <a:srgbClr val="307BF3"/>
              </a:solidFill>
              <a:prstDash val="dot"/>
              <a:round/>
              <a:headEnd type="none" w="sm" len="sm"/>
              <a:tailEnd type="none" w="sm" len="sm"/>
            </a:ln>
          </p:spPr>
        </p:cxnSp>
        <p:cxnSp>
          <p:nvCxnSpPr>
            <p:cNvPr id="392" name="Google Shape;392;p61"/>
            <p:cNvCxnSpPr/>
            <p:nvPr/>
          </p:nvCxnSpPr>
          <p:spPr>
            <a:xfrm rot="10800000">
              <a:off x="6958000" y="2507000"/>
              <a:ext cx="0" cy="1848300"/>
            </a:xfrm>
            <a:prstGeom prst="straightConnector1">
              <a:avLst/>
            </a:prstGeom>
            <a:noFill/>
            <a:ln w="9525" cap="flat" cmpd="sng">
              <a:solidFill>
                <a:srgbClr val="307BF3"/>
              </a:solidFill>
              <a:prstDash val="dot"/>
              <a:round/>
              <a:headEnd type="none" w="sm" len="sm"/>
              <a:tailEnd type="none" w="sm" len="sm"/>
            </a:ln>
          </p:spPr>
        </p:cxnSp>
      </p:grpSp>
      <p:sp>
        <p:nvSpPr>
          <p:cNvPr id="423" name="Google Shape;423;p61"/>
          <p:cNvSpPr/>
          <p:nvPr/>
        </p:nvSpPr>
        <p:spPr>
          <a:xfrm>
            <a:off x="8817923" y="5311000"/>
            <a:ext cx="2718900" cy="276300"/>
          </a:xfrm>
          <a:prstGeom prst="rect">
            <a:avLst/>
          </a:prstGeom>
          <a:solidFill>
            <a:srgbClr val="0E65F0"/>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r>
              <a:rPr lang="en-US" sz="1600" b="1">
                <a:solidFill>
                  <a:srgbClr val="FFFFFF"/>
                </a:solidFill>
                <a:latin typeface="Roboto"/>
                <a:ea typeface="Roboto"/>
                <a:cs typeface="Roboto"/>
                <a:sym typeface="Roboto"/>
              </a:rPr>
              <a:t>Final Conference</a:t>
            </a:r>
            <a:endParaRPr sz="1600" b="1">
              <a:solidFill>
                <a:srgbClr val="FFFFFF"/>
              </a:solidFill>
              <a:latin typeface="Roboto"/>
              <a:ea typeface="Roboto"/>
              <a:cs typeface="Roboto"/>
              <a:sym typeface="Roboto"/>
            </a:endParaRPr>
          </a:p>
        </p:txBody>
      </p:sp>
      <p:grpSp>
        <p:nvGrpSpPr>
          <p:cNvPr id="379" name="Google Shape;379;p61" descr="May-June"/>
          <p:cNvGrpSpPr/>
          <p:nvPr/>
        </p:nvGrpSpPr>
        <p:grpSpPr>
          <a:xfrm>
            <a:off x="9720457" y="1908669"/>
            <a:ext cx="1816380" cy="3903536"/>
            <a:chOff x="7298372" y="1431525"/>
            <a:chExt cx="1362319" cy="2927725"/>
          </a:xfrm>
        </p:grpSpPr>
        <p:sp>
          <p:nvSpPr>
            <p:cNvPr id="380" name="Google Shape;380;p61"/>
            <p:cNvSpPr/>
            <p:nvPr/>
          </p:nvSpPr>
          <p:spPr>
            <a:xfrm>
              <a:off x="7298392" y="1431550"/>
              <a:ext cx="1362300" cy="2927700"/>
            </a:xfrm>
            <a:prstGeom prst="rect">
              <a:avLst/>
            </a:prstGeom>
            <a:noFill/>
            <a:ln w="9525" cap="flat" cmpd="sng">
              <a:solidFill>
                <a:srgbClr val="307BF3"/>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381" name="Google Shape;381;p61"/>
            <p:cNvSpPr/>
            <p:nvPr/>
          </p:nvSpPr>
          <p:spPr>
            <a:xfrm rot="10800000" flipH="1">
              <a:off x="7298392" y="1431525"/>
              <a:ext cx="1362300" cy="126900"/>
            </a:xfrm>
            <a:prstGeom prst="rect">
              <a:avLst/>
            </a:prstGeom>
            <a:solidFill>
              <a:srgbClr val="307BF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382" name="Google Shape;382;p61"/>
            <p:cNvSpPr txBox="1"/>
            <p:nvPr/>
          </p:nvSpPr>
          <p:spPr>
            <a:xfrm>
              <a:off x="7298372" y="1558438"/>
              <a:ext cx="798900" cy="792900"/>
            </a:xfrm>
            <a:prstGeom prst="rect">
              <a:avLst/>
            </a:prstGeom>
            <a:noFill/>
            <a:ln>
              <a:noFill/>
            </a:ln>
          </p:spPr>
          <p:txBody>
            <a:bodyPr spcFirstLastPara="1" wrap="square" lIns="121900" tIns="121900" rIns="121900" bIns="121900" anchor="ctr" anchorCtr="0">
              <a:noAutofit/>
            </a:bodyPr>
            <a:lstStyle/>
            <a:p>
              <a:pPr marL="0" lvl="0" indent="0" algn="ctr" rtl="0">
                <a:spcBef>
                  <a:spcPts val="0"/>
                </a:spcBef>
                <a:spcAft>
                  <a:spcPts val="0"/>
                </a:spcAft>
                <a:buClr>
                  <a:schemeClr val="dk1"/>
                </a:buClr>
                <a:buSzPts val="1100"/>
                <a:buFont typeface="Arial"/>
                <a:buNone/>
              </a:pPr>
              <a:r>
                <a:rPr lang="en-US" sz="2400" b="1">
                  <a:solidFill>
                    <a:srgbClr val="0944A1"/>
                  </a:solidFill>
                  <a:latin typeface="Roboto"/>
                  <a:ea typeface="Roboto"/>
                  <a:cs typeface="Roboto"/>
                  <a:sym typeface="Roboto"/>
                </a:rPr>
                <a:t>May-June</a:t>
              </a:r>
              <a:endParaRPr sz="5600" b="1">
                <a:solidFill>
                  <a:srgbClr val="307BF3"/>
                </a:solidFill>
                <a:latin typeface="Roboto"/>
                <a:ea typeface="Roboto"/>
                <a:cs typeface="Roboto"/>
                <a:sym typeface="Roboto"/>
              </a:endParaRPr>
            </a:p>
          </p:txBody>
        </p:sp>
        <p:cxnSp>
          <p:nvCxnSpPr>
            <p:cNvPr id="383" name="Google Shape;383;p61"/>
            <p:cNvCxnSpPr/>
            <p:nvPr/>
          </p:nvCxnSpPr>
          <p:spPr>
            <a:xfrm rot="10800000">
              <a:off x="7640650" y="2507000"/>
              <a:ext cx="0" cy="1848300"/>
            </a:xfrm>
            <a:prstGeom prst="straightConnector1">
              <a:avLst/>
            </a:prstGeom>
            <a:noFill/>
            <a:ln w="9525" cap="flat" cmpd="sng">
              <a:solidFill>
                <a:srgbClr val="307BF3"/>
              </a:solidFill>
              <a:prstDash val="dot"/>
              <a:round/>
              <a:headEnd type="none" w="sm" len="sm"/>
              <a:tailEnd type="none" w="sm" len="sm"/>
            </a:ln>
          </p:spPr>
        </p:cxnSp>
        <p:cxnSp>
          <p:nvCxnSpPr>
            <p:cNvPr id="384" name="Google Shape;384;p61"/>
            <p:cNvCxnSpPr/>
            <p:nvPr/>
          </p:nvCxnSpPr>
          <p:spPr>
            <a:xfrm rot="10800000">
              <a:off x="7981050" y="2507000"/>
              <a:ext cx="0" cy="1848300"/>
            </a:xfrm>
            <a:prstGeom prst="straightConnector1">
              <a:avLst/>
            </a:prstGeom>
            <a:noFill/>
            <a:ln w="9525" cap="flat" cmpd="sng">
              <a:solidFill>
                <a:srgbClr val="307BF3"/>
              </a:solidFill>
              <a:prstDash val="dot"/>
              <a:round/>
              <a:headEnd type="none" w="sm" len="sm"/>
              <a:tailEnd type="none" w="sm" len="sm"/>
            </a:ln>
          </p:spPr>
        </p:cxnSp>
        <p:cxnSp>
          <p:nvCxnSpPr>
            <p:cNvPr id="385" name="Google Shape;385;p61"/>
            <p:cNvCxnSpPr/>
            <p:nvPr/>
          </p:nvCxnSpPr>
          <p:spPr>
            <a:xfrm rot="10800000">
              <a:off x="8321450" y="2507000"/>
              <a:ext cx="0" cy="1848300"/>
            </a:xfrm>
            <a:prstGeom prst="straightConnector1">
              <a:avLst/>
            </a:prstGeom>
            <a:noFill/>
            <a:ln w="9525" cap="flat" cmpd="sng">
              <a:solidFill>
                <a:srgbClr val="307BF3"/>
              </a:solidFill>
              <a:prstDash val="dot"/>
              <a:round/>
              <a:headEnd type="none" w="sm" len="sm"/>
              <a:tailEnd type="none" w="sm" len="sm"/>
            </a:ln>
          </p:spPr>
        </p:cxn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
        <p:nvSpPr>
          <p:cNvPr id="435" name="Google Shape;435;p62"/>
          <p:cNvSpPr txBox="1">
            <a:spLocks noGrp="1"/>
          </p:cNvSpPr>
          <p:nvPr>
            <p:ph type="title" idx="4294967295"/>
          </p:nvPr>
        </p:nvSpPr>
        <p:spPr>
          <a:xfrm>
            <a:off x="-349375" y="6858009"/>
            <a:ext cx="10972800" cy="11886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Rockwell"/>
              <a:buNone/>
            </a:pPr>
            <a:r>
              <a:rPr lang="en-US"/>
              <a:t>AP Evaluation and Connections with PADEPP</a:t>
            </a:r>
            <a:endParaRPr/>
          </a:p>
        </p:txBody>
      </p:sp>
      <p:grpSp>
        <p:nvGrpSpPr>
          <p:cNvPr id="437" name="Google Shape;437;p62">
            <a:extLst>
              <a:ext uri="{C183D7F6-B498-43B3-948B-1728B52AA6E4}">
                <adec:decorative xmlns:adec="http://schemas.microsoft.com/office/drawing/2017/decorative" val="1"/>
              </a:ext>
            </a:extLst>
          </p:cNvPr>
          <p:cNvGrpSpPr/>
          <p:nvPr/>
        </p:nvGrpSpPr>
        <p:grpSpPr>
          <a:xfrm>
            <a:off x="399853" y="59399"/>
            <a:ext cx="3847181" cy="5473716"/>
            <a:chOff x="1830046" y="1146343"/>
            <a:chExt cx="1827900" cy="2399700"/>
          </a:xfrm>
        </p:grpSpPr>
        <p:sp>
          <p:nvSpPr>
            <p:cNvPr id="438" name="Google Shape;438;p62"/>
            <p:cNvSpPr/>
            <p:nvPr/>
          </p:nvSpPr>
          <p:spPr>
            <a:xfrm rot="-5400000">
              <a:off x="1544146" y="1432243"/>
              <a:ext cx="2399700" cy="1827900"/>
            </a:xfrm>
            <a:prstGeom prst="rightArrowCallout">
              <a:avLst>
                <a:gd name="adj1" fmla="val 9283"/>
                <a:gd name="adj2" fmla="val 13570"/>
                <a:gd name="adj3" fmla="val 16082"/>
                <a:gd name="adj4" fmla="val 81236"/>
              </a:avLst>
            </a:prstGeom>
            <a:solidFill>
              <a:srgbClr val="A1C3FA"/>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39" name="Google Shape;439;p62"/>
            <p:cNvSpPr/>
            <p:nvPr/>
          </p:nvSpPr>
          <p:spPr>
            <a:xfrm flipH="1">
              <a:off x="1918613" y="1686400"/>
              <a:ext cx="1649400" cy="1769700"/>
            </a:xfrm>
            <a:prstGeom prst="snip1Rect">
              <a:avLst>
                <a:gd name="adj" fmla="val 0"/>
              </a:avLst>
            </a:prstGeom>
            <a:solidFill>
              <a:srgbClr val="0C58D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40" name="Google Shape;440;p62"/>
            <p:cNvSpPr txBox="1"/>
            <p:nvPr/>
          </p:nvSpPr>
          <p:spPr>
            <a:xfrm>
              <a:off x="1989902" y="1686402"/>
              <a:ext cx="1578300" cy="1584900"/>
            </a:xfrm>
            <a:prstGeom prst="rect">
              <a:avLst/>
            </a:prstGeom>
            <a:noFill/>
            <a:ln>
              <a:noFill/>
            </a:ln>
          </p:spPr>
          <p:txBody>
            <a:bodyPr spcFirstLastPara="1" wrap="square" lIns="121900" tIns="121900" rIns="121900" bIns="121900" anchor="t" anchorCtr="0">
              <a:noAutofit/>
            </a:bodyPr>
            <a:lstStyle/>
            <a:p>
              <a:pPr marL="0" lvl="0" indent="0" algn="ctr" rtl="0">
                <a:lnSpc>
                  <a:spcPct val="115000"/>
                </a:lnSpc>
                <a:spcBef>
                  <a:spcPts val="0"/>
                </a:spcBef>
                <a:spcAft>
                  <a:spcPts val="0"/>
                </a:spcAft>
                <a:buNone/>
              </a:pPr>
              <a:endParaRPr sz="1100">
                <a:solidFill>
                  <a:srgbClr val="FFFFFF"/>
                </a:solidFill>
                <a:latin typeface="Trebuchet MS"/>
                <a:ea typeface="Trebuchet MS"/>
                <a:cs typeface="Trebuchet MS"/>
                <a:sym typeface="Trebuchet MS"/>
              </a:endParaRPr>
            </a:p>
            <a:p>
              <a:pPr marL="0" lvl="0" indent="0" algn="ctr" rtl="0">
                <a:lnSpc>
                  <a:spcPct val="115000"/>
                </a:lnSpc>
                <a:spcBef>
                  <a:spcPts val="0"/>
                </a:spcBef>
                <a:spcAft>
                  <a:spcPts val="0"/>
                </a:spcAft>
                <a:buNone/>
              </a:pPr>
              <a:r>
                <a:rPr lang="en-US" sz="2000" b="1">
                  <a:solidFill>
                    <a:srgbClr val="FFFFFF"/>
                  </a:solidFill>
                  <a:latin typeface="Trebuchet MS"/>
                  <a:ea typeface="Trebuchet MS"/>
                  <a:cs typeface="Trebuchet MS"/>
                  <a:sym typeface="Trebuchet MS"/>
                </a:rPr>
                <a:t>AP Evaluation </a:t>
              </a:r>
              <a:endParaRPr sz="2000" b="1">
                <a:solidFill>
                  <a:srgbClr val="FFFFFF"/>
                </a:solidFill>
                <a:latin typeface="Trebuchet MS"/>
                <a:ea typeface="Trebuchet MS"/>
                <a:cs typeface="Trebuchet MS"/>
                <a:sym typeface="Trebuchet MS"/>
              </a:endParaRPr>
            </a:p>
            <a:p>
              <a:pPr marL="457200" lvl="0" indent="-317500" algn="l" rtl="0">
                <a:lnSpc>
                  <a:spcPct val="115000"/>
                </a:lnSpc>
                <a:spcBef>
                  <a:spcPts val="0"/>
                </a:spcBef>
                <a:spcAft>
                  <a:spcPts val="0"/>
                </a:spcAft>
                <a:buClr>
                  <a:srgbClr val="FFFFFF"/>
                </a:buClr>
                <a:buSzPts val="1400"/>
                <a:buFont typeface="Trebuchet MS"/>
                <a:buChar char="●"/>
              </a:pPr>
              <a:r>
                <a:rPr lang="en-US">
                  <a:solidFill>
                    <a:srgbClr val="FFFFFF"/>
                  </a:solidFill>
                  <a:latin typeface="Trebuchet MS"/>
                  <a:ea typeface="Trebuchet MS"/>
                  <a:cs typeface="Trebuchet MS"/>
                  <a:sym typeface="Trebuchet MS"/>
                </a:rPr>
                <a:t>Self-assessment beginning of year, all standards </a:t>
              </a:r>
              <a:endParaRPr>
                <a:solidFill>
                  <a:srgbClr val="FFFFFF"/>
                </a:solidFill>
                <a:latin typeface="Trebuchet MS"/>
                <a:ea typeface="Trebuchet MS"/>
                <a:cs typeface="Trebuchet MS"/>
                <a:sym typeface="Trebuchet MS"/>
              </a:endParaRPr>
            </a:p>
            <a:p>
              <a:pPr marL="457200" lvl="0" indent="-317500" algn="l" rtl="0">
                <a:lnSpc>
                  <a:spcPct val="115000"/>
                </a:lnSpc>
                <a:spcBef>
                  <a:spcPts val="0"/>
                </a:spcBef>
                <a:spcAft>
                  <a:spcPts val="0"/>
                </a:spcAft>
                <a:buClr>
                  <a:srgbClr val="FFFFFF"/>
                </a:buClr>
                <a:buSzPts val="1400"/>
                <a:buFont typeface="Trebuchet MS"/>
                <a:buChar char="●"/>
              </a:pPr>
              <a:r>
                <a:rPr lang="en-US">
                  <a:solidFill>
                    <a:srgbClr val="FFFFFF"/>
                  </a:solidFill>
                  <a:latin typeface="Trebuchet MS"/>
                  <a:ea typeface="Trebuchet MS"/>
                  <a:cs typeface="Trebuchet MS"/>
                  <a:sym typeface="Trebuchet MS"/>
                </a:rPr>
                <a:t>3 optional goal areas, one goal suggested </a:t>
              </a:r>
              <a:endParaRPr>
                <a:solidFill>
                  <a:srgbClr val="FFFFFF"/>
                </a:solidFill>
                <a:latin typeface="Trebuchet MS"/>
                <a:ea typeface="Trebuchet MS"/>
                <a:cs typeface="Trebuchet MS"/>
                <a:sym typeface="Trebuchet MS"/>
              </a:endParaRPr>
            </a:p>
            <a:p>
              <a:pPr marL="457200" lvl="0" indent="-317500" algn="l" rtl="0">
                <a:lnSpc>
                  <a:spcPct val="115000"/>
                </a:lnSpc>
                <a:spcBef>
                  <a:spcPts val="0"/>
                </a:spcBef>
                <a:spcAft>
                  <a:spcPts val="0"/>
                </a:spcAft>
                <a:buClr>
                  <a:srgbClr val="FFFFFF"/>
                </a:buClr>
                <a:buSzPts val="1400"/>
                <a:buFont typeface="Trebuchet MS"/>
                <a:buChar char="●"/>
              </a:pPr>
              <a:r>
                <a:rPr lang="en-US">
                  <a:solidFill>
                    <a:srgbClr val="FFFFFF"/>
                  </a:solidFill>
                  <a:latin typeface="Trebuchet MS"/>
                  <a:ea typeface="Trebuchet MS"/>
                  <a:cs typeface="Trebuchet MS"/>
                  <a:sym typeface="Trebuchet MS"/>
                </a:rPr>
                <a:t>Goal(s) tied to 1 PADEPP Standard</a:t>
              </a:r>
              <a:endParaRPr>
                <a:solidFill>
                  <a:srgbClr val="FFFFFF"/>
                </a:solidFill>
                <a:latin typeface="Trebuchet MS"/>
                <a:ea typeface="Trebuchet MS"/>
                <a:cs typeface="Trebuchet MS"/>
                <a:sym typeface="Trebuchet MS"/>
              </a:endParaRPr>
            </a:p>
            <a:p>
              <a:pPr marL="457200" lvl="0" indent="-317500" algn="l" rtl="0">
                <a:lnSpc>
                  <a:spcPct val="115000"/>
                </a:lnSpc>
                <a:spcBef>
                  <a:spcPts val="0"/>
                </a:spcBef>
                <a:spcAft>
                  <a:spcPts val="0"/>
                </a:spcAft>
                <a:buClr>
                  <a:srgbClr val="FFFFFF"/>
                </a:buClr>
                <a:buSzPts val="1400"/>
                <a:buFont typeface="Trebuchet MS"/>
                <a:buChar char="●"/>
              </a:pPr>
              <a:r>
                <a:rPr lang="en-US">
                  <a:solidFill>
                    <a:srgbClr val="FFFFFF"/>
                  </a:solidFill>
                  <a:latin typeface="Trebuchet MS"/>
                  <a:ea typeface="Trebuchet MS"/>
                  <a:cs typeface="Trebuchet MS"/>
                  <a:sym typeface="Trebuchet MS"/>
                </a:rPr>
                <a:t>Evaluator provides feedback on goals, agreed upon criteria, and overall rating</a:t>
              </a:r>
              <a:endParaRPr>
                <a:solidFill>
                  <a:srgbClr val="FFFFFF"/>
                </a:solidFill>
                <a:latin typeface="Trebuchet MS"/>
                <a:ea typeface="Trebuchet MS"/>
                <a:cs typeface="Trebuchet MS"/>
                <a:sym typeface="Trebuchet MS"/>
              </a:endParaRPr>
            </a:p>
            <a:p>
              <a:pPr marL="457200" lvl="0" indent="-317500" algn="l" rtl="0">
                <a:lnSpc>
                  <a:spcPct val="115000"/>
                </a:lnSpc>
                <a:spcBef>
                  <a:spcPts val="0"/>
                </a:spcBef>
                <a:spcAft>
                  <a:spcPts val="0"/>
                </a:spcAft>
                <a:buClr>
                  <a:srgbClr val="FFFFFF"/>
                </a:buClr>
                <a:buSzPts val="1400"/>
                <a:buFont typeface="Trebuchet MS"/>
                <a:buChar char="●"/>
              </a:pPr>
              <a:r>
                <a:rPr lang="en-US">
                  <a:solidFill>
                    <a:srgbClr val="FFFFFF"/>
                  </a:solidFill>
                  <a:latin typeface="Trebuchet MS"/>
                  <a:ea typeface="Trebuchet MS"/>
                  <a:cs typeface="Trebuchet MS"/>
                  <a:sym typeface="Trebuchet MS"/>
                </a:rPr>
                <a:t>Overall rating based on evidence of performance using holistic rubric</a:t>
              </a:r>
              <a:endParaRPr>
                <a:solidFill>
                  <a:srgbClr val="FFFFFF"/>
                </a:solidFill>
                <a:latin typeface="Trebuchet MS"/>
                <a:ea typeface="Trebuchet MS"/>
                <a:cs typeface="Trebuchet MS"/>
                <a:sym typeface="Trebuchet MS"/>
              </a:endParaRPr>
            </a:p>
          </p:txBody>
        </p:sp>
      </p:grpSp>
      <p:grpSp>
        <p:nvGrpSpPr>
          <p:cNvPr id="441" name="Google Shape;441;p62">
            <a:extLst>
              <a:ext uri="{C183D7F6-B498-43B3-948B-1728B52AA6E4}">
                <adec:decorative xmlns:adec="http://schemas.microsoft.com/office/drawing/2017/decorative" val="1"/>
              </a:ext>
            </a:extLst>
          </p:cNvPr>
          <p:cNvGrpSpPr/>
          <p:nvPr/>
        </p:nvGrpSpPr>
        <p:grpSpPr>
          <a:xfrm>
            <a:off x="4247349" y="1088417"/>
            <a:ext cx="3847181" cy="5473716"/>
            <a:chOff x="3658096" y="1597469"/>
            <a:chExt cx="1827900" cy="2399700"/>
          </a:xfrm>
        </p:grpSpPr>
        <p:sp>
          <p:nvSpPr>
            <p:cNvPr id="442" name="Google Shape;442;p62"/>
            <p:cNvSpPr/>
            <p:nvPr/>
          </p:nvSpPr>
          <p:spPr>
            <a:xfrm rot="5400000">
              <a:off x="3372196" y="1883369"/>
              <a:ext cx="2399700" cy="1827900"/>
            </a:xfrm>
            <a:prstGeom prst="rightArrowCallout">
              <a:avLst>
                <a:gd name="adj1" fmla="val 9283"/>
                <a:gd name="adj2" fmla="val 13570"/>
                <a:gd name="adj3" fmla="val 16082"/>
                <a:gd name="adj4" fmla="val 81236"/>
              </a:avLst>
            </a:prstGeom>
            <a:solidFill>
              <a:srgbClr val="0944A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43" name="Google Shape;443;p62"/>
            <p:cNvSpPr/>
            <p:nvPr/>
          </p:nvSpPr>
          <p:spPr>
            <a:xfrm rot="10800000" flipH="1">
              <a:off x="3748030" y="1687411"/>
              <a:ext cx="1649400" cy="1769700"/>
            </a:xfrm>
            <a:prstGeom prst="snip1Rect">
              <a:avLst>
                <a:gd name="adj" fmla="val 0"/>
              </a:avLst>
            </a:prstGeom>
            <a:solidFill>
              <a:srgbClr val="0C58D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44" name="Google Shape;444;p62"/>
            <p:cNvSpPr txBox="1"/>
            <p:nvPr/>
          </p:nvSpPr>
          <p:spPr>
            <a:xfrm>
              <a:off x="3880438" y="1795520"/>
              <a:ext cx="1383000" cy="1476000"/>
            </a:xfrm>
            <a:prstGeom prst="rect">
              <a:avLst/>
            </a:prstGeom>
            <a:noFill/>
            <a:ln>
              <a:noFill/>
            </a:ln>
          </p:spPr>
          <p:txBody>
            <a:bodyPr spcFirstLastPara="1" wrap="square" lIns="121900" tIns="121900" rIns="121900" bIns="121900" anchor="t" anchorCtr="0">
              <a:noAutofit/>
            </a:bodyPr>
            <a:lstStyle/>
            <a:p>
              <a:pPr marL="0" lvl="0" indent="0" algn="ctr" rtl="0">
                <a:lnSpc>
                  <a:spcPct val="115000"/>
                </a:lnSpc>
                <a:spcBef>
                  <a:spcPts val="0"/>
                </a:spcBef>
                <a:spcAft>
                  <a:spcPts val="0"/>
                </a:spcAft>
                <a:buNone/>
              </a:pPr>
              <a:r>
                <a:rPr lang="en-US" sz="2000" b="1">
                  <a:solidFill>
                    <a:srgbClr val="FFFFFF"/>
                  </a:solidFill>
                  <a:latin typeface="Trebuchet MS"/>
                  <a:ea typeface="Trebuchet MS"/>
                  <a:cs typeface="Trebuchet MS"/>
                  <a:sym typeface="Trebuchet MS"/>
                </a:rPr>
                <a:t>Similarities </a:t>
              </a:r>
              <a:endParaRPr sz="2000" b="1">
                <a:solidFill>
                  <a:srgbClr val="FFFFFF"/>
                </a:solidFill>
                <a:latin typeface="Trebuchet MS"/>
                <a:ea typeface="Trebuchet MS"/>
                <a:cs typeface="Trebuchet MS"/>
                <a:sym typeface="Trebuchet MS"/>
              </a:endParaRPr>
            </a:p>
            <a:p>
              <a:pPr marL="457200" lvl="0" indent="-317500" algn="l" rtl="0">
                <a:lnSpc>
                  <a:spcPct val="115000"/>
                </a:lnSpc>
                <a:spcBef>
                  <a:spcPts val="0"/>
                </a:spcBef>
                <a:spcAft>
                  <a:spcPts val="0"/>
                </a:spcAft>
                <a:buClr>
                  <a:schemeClr val="lt1"/>
                </a:buClr>
                <a:buSzPts val="1400"/>
                <a:buFont typeface="Trebuchet MS"/>
                <a:buChar char="●"/>
              </a:pPr>
              <a:r>
                <a:rPr lang="en-US">
                  <a:solidFill>
                    <a:schemeClr val="lt1"/>
                  </a:solidFill>
                  <a:latin typeface="Trebuchet MS"/>
                  <a:ea typeface="Trebuchet MS"/>
                  <a:cs typeface="Trebuchet MS"/>
                  <a:sym typeface="Trebuchet MS"/>
                </a:rPr>
                <a:t>Focused on growth</a:t>
              </a:r>
              <a:endParaRPr>
                <a:solidFill>
                  <a:schemeClr val="lt1"/>
                </a:solidFill>
                <a:latin typeface="Trebuchet MS"/>
                <a:ea typeface="Trebuchet MS"/>
                <a:cs typeface="Trebuchet MS"/>
                <a:sym typeface="Trebuchet MS"/>
              </a:endParaRPr>
            </a:p>
            <a:p>
              <a:pPr marL="457200" lvl="0" indent="-317500" algn="l" rtl="0">
                <a:lnSpc>
                  <a:spcPct val="115000"/>
                </a:lnSpc>
                <a:spcBef>
                  <a:spcPts val="0"/>
                </a:spcBef>
                <a:spcAft>
                  <a:spcPts val="0"/>
                </a:spcAft>
                <a:buClr>
                  <a:schemeClr val="lt1"/>
                </a:buClr>
                <a:buSzPts val="1400"/>
                <a:buFont typeface="Trebuchet MS"/>
                <a:buChar char="●"/>
              </a:pPr>
              <a:r>
                <a:rPr lang="en-US">
                  <a:solidFill>
                    <a:schemeClr val="lt1"/>
                  </a:solidFill>
                  <a:latin typeface="Trebuchet MS"/>
                  <a:ea typeface="Trebuchet MS"/>
                  <a:cs typeface="Trebuchet MS"/>
                  <a:sym typeface="Trebuchet MS"/>
                </a:rPr>
                <a:t>Self-assessment on PADEPP standards</a:t>
              </a:r>
              <a:endParaRPr>
                <a:solidFill>
                  <a:schemeClr val="lt1"/>
                </a:solidFill>
                <a:latin typeface="Trebuchet MS"/>
                <a:ea typeface="Trebuchet MS"/>
                <a:cs typeface="Trebuchet MS"/>
                <a:sym typeface="Trebuchet MS"/>
              </a:endParaRPr>
            </a:p>
            <a:p>
              <a:pPr marL="457200" lvl="0" indent="-317500" algn="l" rtl="0">
                <a:lnSpc>
                  <a:spcPct val="115000"/>
                </a:lnSpc>
                <a:spcBef>
                  <a:spcPts val="0"/>
                </a:spcBef>
                <a:spcAft>
                  <a:spcPts val="0"/>
                </a:spcAft>
                <a:buClr>
                  <a:schemeClr val="lt1"/>
                </a:buClr>
                <a:buSzPts val="1400"/>
                <a:buFont typeface="Trebuchet MS"/>
                <a:buChar char="●"/>
              </a:pPr>
              <a:r>
                <a:rPr lang="en-US">
                  <a:solidFill>
                    <a:schemeClr val="lt1"/>
                  </a:solidFill>
                  <a:latin typeface="Trebuchet MS"/>
                  <a:ea typeface="Trebuchet MS"/>
                  <a:cs typeface="Trebuchet MS"/>
                  <a:sym typeface="Trebuchet MS"/>
                </a:rPr>
                <a:t>Job-embedded goals, evidence collection, and feedback cycle</a:t>
              </a:r>
              <a:endParaRPr>
                <a:solidFill>
                  <a:schemeClr val="lt1"/>
                </a:solidFill>
                <a:latin typeface="Trebuchet MS"/>
                <a:ea typeface="Trebuchet MS"/>
                <a:cs typeface="Trebuchet MS"/>
                <a:sym typeface="Trebuchet MS"/>
              </a:endParaRPr>
            </a:p>
            <a:p>
              <a:pPr marL="457200" lvl="0" indent="-317500" algn="l" rtl="0">
                <a:lnSpc>
                  <a:spcPct val="115000"/>
                </a:lnSpc>
                <a:spcBef>
                  <a:spcPts val="0"/>
                </a:spcBef>
                <a:spcAft>
                  <a:spcPts val="0"/>
                </a:spcAft>
                <a:buClr>
                  <a:schemeClr val="lt1"/>
                </a:buClr>
                <a:buSzPts val="1400"/>
                <a:buFont typeface="Trebuchet MS"/>
                <a:buChar char="●"/>
              </a:pPr>
              <a:r>
                <a:rPr lang="en-US">
                  <a:solidFill>
                    <a:schemeClr val="lt1"/>
                  </a:solidFill>
                  <a:latin typeface="Trebuchet MS"/>
                  <a:ea typeface="Trebuchet MS"/>
                  <a:cs typeface="Trebuchet MS"/>
                  <a:sym typeface="Trebuchet MS"/>
                </a:rPr>
                <a:t>Feedback from Evaluator on Goal attainment </a:t>
              </a:r>
              <a:endParaRPr>
                <a:solidFill>
                  <a:schemeClr val="lt1"/>
                </a:solidFill>
                <a:latin typeface="Trebuchet MS"/>
                <a:ea typeface="Trebuchet MS"/>
                <a:cs typeface="Trebuchet MS"/>
                <a:sym typeface="Trebuchet MS"/>
              </a:endParaRPr>
            </a:p>
            <a:p>
              <a:pPr marL="457200" lvl="0" indent="0" algn="l" rtl="0">
                <a:lnSpc>
                  <a:spcPct val="115000"/>
                </a:lnSpc>
                <a:spcBef>
                  <a:spcPts val="2100"/>
                </a:spcBef>
                <a:spcAft>
                  <a:spcPts val="2100"/>
                </a:spcAft>
                <a:buNone/>
              </a:pPr>
              <a:endParaRPr sz="1300">
                <a:solidFill>
                  <a:schemeClr val="lt1"/>
                </a:solidFill>
                <a:latin typeface="Trebuchet MS"/>
                <a:ea typeface="Trebuchet MS"/>
                <a:cs typeface="Trebuchet MS"/>
                <a:sym typeface="Trebuchet MS"/>
              </a:endParaRPr>
            </a:p>
          </p:txBody>
        </p:sp>
      </p:grpSp>
      <p:grpSp>
        <p:nvGrpSpPr>
          <p:cNvPr id="445" name="Google Shape;445;p62">
            <a:extLst>
              <a:ext uri="{C183D7F6-B498-43B3-948B-1728B52AA6E4}">
                <adec:decorative xmlns:adec="http://schemas.microsoft.com/office/drawing/2017/decorative" val="1"/>
              </a:ext>
            </a:extLst>
          </p:cNvPr>
          <p:cNvGrpSpPr/>
          <p:nvPr/>
        </p:nvGrpSpPr>
        <p:grpSpPr>
          <a:xfrm>
            <a:off x="8094531" y="59399"/>
            <a:ext cx="3847181" cy="5473716"/>
            <a:chOff x="5485996" y="1146343"/>
            <a:chExt cx="1827900" cy="2399700"/>
          </a:xfrm>
        </p:grpSpPr>
        <p:sp>
          <p:nvSpPr>
            <p:cNvPr id="446" name="Google Shape;446;p62"/>
            <p:cNvSpPr/>
            <p:nvPr/>
          </p:nvSpPr>
          <p:spPr>
            <a:xfrm rot="-5400000">
              <a:off x="5200096" y="1432243"/>
              <a:ext cx="2399700" cy="1827900"/>
            </a:xfrm>
            <a:prstGeom prst="rightArrowCallout">
              <a:avLst>
                <a:gd name="adj1" fmla="val 9283"/>
                <a:gd name="adj2" fmla="val 13570"/>
                <a:gd name="adj3" fmla="val 16082"/>
                <a:gd name="adj4" fmla="val 81236"/>
              </a:avLst>
            </a:prstGeom>
            <a:solidFill>
              <a:srgbClr val="A1C3FA"/>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47" name="Google Shape;447;p62"/>
            <p:cNvSpPr/>
            <p:nvPr/>
          </p:nvSpPr>
          <p:spPr>
            <a:xfrm flipH="1">
              <a:off x="5574563" y="1686400"/>
              <a:ext cx="1649400" cy="1769700"/>
            </a:xfrm>
            <a:prstGeom prst="snip1Rect">
              <a:avLst>
                <a:gd name="adj" fmla="val 0"/>
              </a:avLst>
            </a:prstGeom>
            <a:solidFill>
              <a:srgbClr val="0C58D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48" name="Google Shape;448;p62"/>
            <p:cNvSpPr txBox="1"/>
            <p:nvPr/>
          </p:nvSpPr>
          <p:spPr>
            <a:xfrm>
              <a:off x="5707759" y="1686402"/>
              <a:ext cx="1383000" cy="1397700"/>
            </a:xfrm>
            <a:prstGeom prst="rect">
              <a:avLst/>
            </a:prstGeom>
            <a:noFill/>
            <a:ln>
              <a:noFill/>
            </a:ln>
          </p:spPr>
          <p:txBody>
            <a:bodyPr spcFirstLastPara="1" wrap="square" lIns="121900" tIns="121900" rIns="121900" bIns="121900" anchor="t" anchorCtr="0">
              <a:noAutofit/>
            </a:bodyPr>
            <a:lstStyle/>
            <a:p>
              <a:pPr marL="0" lvl="0" indent="0" algn="ctr" rtl="0">
                <a:lnSpc>
                  <a:spcPct val="115000"/>
                </a:lnSpc>
                <a:spcBef>
                  <a:spcPts val="0"/>
                </a:spcBef>
                <a:spcAft>
                  <a:spcPts val="0"/>
                </a:spcAft>
                <a:buNone/>
              </a:pPr>
              <a:r>
                <a:rPr lang="en-US" sz="1900" b="1">
                  <a:solidFill>
                    <a:srgbClr val="FFFFFF"/>
                  </a:solidFill>
                  <a:latin typeface="Trebuchet MS"/>
                  <a:ea typeface="Trebuchet MS"/>
                  <a:cs typeface="Trebuchet MS"/>
                  <a:sym typeface="Trebuchet MS"/>
                </a:rPr>
                <a:t>Principal Evaluation (PADEPP)</a:t>
              </a:r>
              <a:endParaRPr sz="1900" b="1">
                <a:solidFill>
                  <a:srgbClr val="FFFFFF"/>
                </a:solidFill>
                <a:latin typeface="Trebuchet MS"/>
                <a:ea typeface="Trebuchet MS"/>
                <a:cs typeface="Trebuchet MS"/>
                <a:sym typeface="Trebuchet MS"/>
              </a:endParaRPr>
            </a:p>
            <a:p>
              <a:pPr marL="457200" lvl="0" indent="-317500" algn="l" rtl="0">
                <a:lnSpc>
                  <a:spcPct val="115000"/>
                </a:lnSpc>
                <a:spcBef>
                  <a:spcPts val="0"/>
                </a:spcBef>
                <a:spcAft>
                  <a:spcPts val="0"/>
                </a:spcAft>
                <a:buClr>
                  <a:schemeClr val="lt1"/>
                </a:buClr>
                <a:buSzPts val="1400"/>
                <a:buFont typeface="Trebuchet MS"/>
                <a:buChar char="●"/>
              </a:pPr>
              <a:r>
                <a:rPr lang="en-US">
                  <a:solidFill>
                    <a:schemeClr val="lt1"/>
                  </a:solidFill>
                  <a:latin typeface="Trebuchet MS"/>
                  <a:ea typeface="Trebuchet MS"/>
                  <a:cs typeface="Trebuchet MS"/>
                  <a:sym typeface="Trebuchet MS"/>
                </a:rPr>
                <a:t>Self-assessment mid-year, assessed standards only</a:t>
              </a:r>
              <a:endParaRPr>
                <a:solidFill>
                  <a:schemeClr val="lt1"/>
                </a:solidFill>
                <a:latin typeface="Trebuchet MS"/>
                <a:ea typeface="Trebuchet MS"/>
                <a:cs typeface="Trebuchet MS"/>
                <a:sym typeface="Trebuchet MS"/>
              </a:endParaRPr>
            </a:p>
            <a:p>
              <a:pPr marL="457200" lvl="0" indent="-317500" algn="l" rtl="0">
                <a:lnSpc>
                  <a:spcPct val="115000"/>
                </a:lnSpc>
                <a:spcBef>
                  <a:spcPts val="0"/>
                </a:spcBef>
                <a:spcAft>
                  <a:spcPts val="0"/>
                </a:spcAft>
                <a:buClr>
                  <a:schemeClr val="lt1"/>
                </a:buClr>
                <a:buSzPts val="1400"/>
                <a:buFont typeface="Trebuchet MS"/>
                <a:buChar char="●"/>
              </a:pPr>
              <a:r>
                <a:rPr lang="en-US">
                  <a:solidFill>
                    <a:schemeClr val="lt1"/>
                  </a:solidFill>
                  <a:latin typeface="Trebuchet MS"/>
                  <a:ea typeface="Trebuchet MS"/>
                  <a:cs typeface="Trebuchet MS"/>
                  <a:sym typeface="Trebuchet MS"/>
                </a:rPr>
                <a:t>3 required goal areas</a:t>
              </a:r>
              <a:endParaRPr>
                <a:solidFill>
                  <a:schemeClr val="lt1"/>
                </a:solidFill>
                <a:latin typeface="Trebuchet MS"/>
                <a:ea typeface="Trebuchet MS"/>
                <a:cs typeface="Trebuchet MS"/>
                <a:sym typeface="Trebuchet MS"/>
              </a:endParaRPr>
            </a:p>
            <a:p>
              <a:pPr marL="457200" lvl="0" indent="-317500" algn="l" rtl="0">
                <a:lnSpc>
                  <a:spcPct val="115000"/>
                </a:lnSpc>
                <a:spcBef>
                  <a:spcPts val="0"/>
                </a:spcBef>
                <a:spcAft>
                  <a:spcPts val="0"/>
                </a:spcAft>
                <a:buClr>
                  <a:schemeClr val="lt1"/>
                </a:buClr>
                <a:buSzPts val="1400"/>
                <a:buFont typeface="Trebuchet MS"/>
                <a:buChar char="●"/>
              </a:pPr>
              <a:r>
                <a:rPr lang="en-US">
                  <a:solidFill>
                    <a:schemeClr val="lt1"/>
                  </a:solidFill>
                  <a:latin typeface="Trebuchet MS"/>
                  <a:ea typeface="Trebuchet MS"/>
                  <a:cs typeface="Trebuchet MS"/>
                  <a:sym typeface="Trebuchet MS"/>
                </a:rPr>
                <a:t>Goals don’t have to specify connection to standards</a:t>
              </a:r>
              <a:endParaRPr>
                <a:solidFill>
                  <a:schemeClr val="lt1"/>
                </a:solidFill>
                <a:latin typeface="Trebuchet MS"/>
                <a:ea typeface="Trebuchet MS"/>
                <a:cs typeface="Trebuchet MS"/>
                <a:sym typeface="Trebuchet MS"/>
              </a:endParaRPr>
            </a:p>
            <a:p>
              <a:pPr marL="457200" lvl="0" indent="-317500" algn="l" rtl="0">
                <a:lnSpc>
                  <a:spcPct val="115000"/>
                </a:lnSpc>
                <a:spcBef>
                  <a:spcPts val="0"/>
                </a:spcBef>
                <a:spcAft>
                  <a:spcPts val="0"/>
                </a:spcAft>
                <a:buClr>
                  <a:schemeClr val="lt1"/>
                </a:buClr>
                <a:buSzPts val="1400"/>
                <a:buFont typeface="Trebuchet MS"/>
                <a:buChar char="●"/>
              </a:pPr>
              <a:r>
                <a:rPr lang="en-US">
                  <a:solidFill>
                    <a:schemeClr val="lt1"/>
                  </a:solidFill>
                  <a:latin typeface="Trebuchet MS"/>
                  <a:ea typeface="Trebuchet MS"/>
                  <a:cs typeface="Trebuchet MS"/>
                  <a:sym typeface="Trebuchet MS"/>
                </a:rPr>
                <a:t>Evaluator provides written feedback and scores on assessed standards and overall rating</a:t>
              </a:r>
              <a:endParaRPr>
                <a:solidFill>
                  <a:schemeClr val="lt1"/>
                </a:solidFill>
                <a:latin typeface="Trebuchet MS"/>
                <a:ea typeface="Trebuchet MS"/>
                <a:cs typeface="Trebuchet MS"/>
                <a:sym typeface="Trebuchet MS"/>
              </a:endParaRPr>
            </a:p>
            <a:p>
              <a:pPr marL="457200" lvl="0" indent="-317500" algn="l" rtl="0">
                <a:lnSpc>
                  <a:spcPct val="115000"/>
                </a:lnSpc>
                <a:spcBef>
                  <a:spcPts val="0"/>
                </a:spcBef>
                <a:spcAft>
                  <a:spcPts val="0"/>
                </a:spcAft>
                <a:buClr>
                  <a:schemeClr val="lt1"/>
                </a:buClr>
                <a:buSzPts val="1400"/>
                <a:buFont typeface="Trebuchet MS"/>
                <a:buChar char="●"/>
              </a:pPr>
              <a:r>
                <a:rPr lang="en-US">
                  <a:solidFill>
                    <a:schemeClr val="lt1"/>
                  </a:solidFill>
                  <a:latin typeface="Trebuchet MS"/>
                  <a:ea typeface="Trebuchet MS"/>
                  <a:cs typeface="Trebuchet MS"/>
                  <a:sym typeface="Trebuchet MS"/>
                </a:rPr>
                <a:t>Overall rating based on portfolio of evidence for all assessed PADEPP Standards</a:t>
              </a:r>
              <a:endParaRPr>
                <a:solidFill>
                  <a:schemeClr val="lt1"/>
                </a:solidFill>
                <a:latin typeface="Trebuchet MS"/>
                <a:ea typeface="Trebuchet MS"/>
                <a:cs typeface="Trebuchet MS"/>
                <a:sym typeface="Trebuchet MS"/>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52"/>
        <p:cNvGrpSpPr/>
        <p:nvPr/>
      </p:nvGrpSpPr>
      <p:grpSpPr>
        <a:xfrm>
          <a:off x="0" y="0"/>
          <a:ext cx="0" cy="0"/>
          <a:chOff x="0" y="0"/>
          <a:chExt cx="0" cy="0"/>
        </a:xfrm>
      </p:grpSpPr>
      <p:sp>
        <p:nvSpPr>
          <p:cNvPr id="453" name="Google Shape;453;p63"/>
          <p:cNvSpPr txBox="1">
            <a:spLocks noGrp="1"/>
          </p:cNvSpPr>
          <p:nvPr>
            <p:ph type="title"/>
          </p:nvPr>
        </p:nvSpPr>
        <p:spPr>
          <a:xfrm>
            <a:off x="609600" y="907481"/>
            <a:ext cx="10972800" cy="285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Rockwell"/>
              <a:buNone/>
            </a:pPr>
            <a:r>
              <a:rPr lang="en-US"/>
              <a:t>Example: Setting Goals with APs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64"/>
          <p:cNvSpPr txBox="1">
            <a:spLocks noGrp="1"/>
          </p:cNvSpPr>
          <p:nvPr>
            <p:ph type="title"/>
          </p:nvPr>
        </p:nvSpPr>
        <p:spPr>
          <a:xfrm>
            <a:off x="603850" y="313366"/>
            <a:ext cx="10972800" cy="118872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Rockwell"/>
              <a:buNone/>
            </a:pPr>
            <a:r>
              <a:rPr lang="en-US">
                <a:latin typeface="Rockwell"/>
                <a:ea typeface="Rockwell"/>
                <a:cs typeface="Rockwell"/>
                <a:sym typeface="Rockwell"/>
              </a:rPr>
              <a:t>Goal Setting Template</a:t>
            </a:r>
            <a:endParaRPr/>
          </a:p>
        </p:txBody>
      </p:sp>
      <p:graphicFrame>
        <p:nvGraphicFramePr>
          <p:cNvPr id="461" name="Google Shape;461;p64"/>
          <p:cNvGraphicFramePr/>
          <p:nvPr>
            <p:extLst>
              <p:ext uri="{D42A27DB-BD31-4B8C-83A1-F6EECF244321}">
                <p14:modId xmlns:p14="http://schemas.microsoft.com/office/powerpoint/2010/main" val="2047262166"/>
              </p:ext>
            </p:extLst>
          </p:nvPr>
        </p:nvGraphicFramePr>
        <p:xfrm>
          <a:off x="603849" y="1218416"/>
          <a:ext cx="7469350" cy="5720651"/>
        </p:xfrm>
        <a:graphic>
          <a:graphicData uri="http://schemas.openxmlformats.org/drawingml/2006/table">
            <a:tbl>
              <a:tblPr firstRow="1">
                <a:noFill/>
                <a:tableStyleId>{E35F71A3-D593-4AA8-A4B6-0E1601A7DB1C}</a:tableStyleId>
              </a:tblPr>
              <a:tblGrid>
                <a:gridCol w="7469350">
                  <a:extLst>
                    <a:ext uri="{9D8B030D-6E8A-4147-A177-3AD203B41FA5}">
                      <a16:colId xmlns:a16="http://schemas.microsoft.com/office/drawing/2014/main" val="20000"/>
                    </a:ext>
                  </a:extLst>
                </a:gridCol>
              </a:tblGrid>
              <a:tr h="702675">
                <a:tc>
                  <a:txBody>
                    <a:bodyPr/>
                    <a:lstStyle/>
                    <a:p>
                      <a:pPr marL="0" marR="0" lvl="0" indent="0" algn="l" rtl="0">
                        <a:lnSpc>
                          <a:spcPct val="115000"/>
                        </a:lnSpc>
                        <a:spcBef>
                          <a:spcPts val="0"/>
                        </a:spcBef>
                        <a:spcAft>
                          <a:spcPts val="0"/>
                        </a:spcAft>
                        <a:buClr>
                          <a:schemeClr val="dk1"/>
                        </a:buClr>
                        <a:buSzPts val="1700"/>
                        <a:buFont typeface="Calibri"/>
                        <a:buNone/>
                      </a:pPr>
                      <a:r>
                        <a:rPr lang="en-US" sz="1700" u="none" strike="noStrike" cap="none" dirty="0">
                          <a:solidFill>
                            <a:schemeClr val="dk1"/>
                          </a:solidFill>
                        </a:rPr>
                        <a:t>Goal Name:   </a:t>
                      </a:r>
                      <a:endParaRPr sz="1700" u="none" strike="noStrike" cap="none" dirty="0"/>
                    </a:p>
                    <a:p>
                      <a:pPr marL="0" marR="0" lvl="0" indent="0" algn="l" rtl="0">
                        <a:lnSpc>
                          <a:spcPct val="115000"/>
                        </a:lnSpc>
                        <a:spcBef>
                          <a:spcPts val="0"/>
                        </a:spcBef>
                        <a:spcAft>
                          <a:spcPts val="0"/>
                        </a:spcAft>
                        <a:buClr>
                          <a:schemeClr val="dk1"/>
                        </a:buClr>
                        <a:buSzPts val="1700"/>
                        <a:buFont typeface="Calibri"/>
                        <a:buNone/>
                      </a:pPr>
                      <a:r>
                        <a:rPr lang="en-US" sz="1700" u="none" strike="noStrike" cap="none" dirty="0">
                          <a:solidFill>
                            <a:schemeClr val="dk1"/>
                          </a:solidFill>
                        </a:rPr>
                        <a:t>PADEPP Standard and Criteria:  </a:t>
                      </a:r>
                      <a:endParaRPr sz="1700" u="none" strike="noStrike" cap="none" dirty="0">
                        <a:solidFill>
                          <a:schemeClr val="dk1"/>
                        </a:solidFill>
                      </a:endParaRPr>
                    </a:p>
                  </a:txBody>
                  <a:tcPr marL="50975" marR="36400" marT="72825" marB="72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0"/>
                  </a:ext>
                </a:extLst>
              </a:tr>
              <a:tr h="705975">
                <a:tc>
                  <a:txBody>
                    <a:bodyPr/>
                    <a:lstStyle/>
                    <a:p>
                      <a:pPr marL="0" marR="0" lvl="0" indent="0" algn="l" rtl="0">
                        <a:lnSpc>
                          <a:spcPct val="115000"/>
                        </a:lnSpc>
                        <a:spcBef>
                          <a:spcPts val="0"/>
                        </a:spcBef>
                        <a:spcAft>
                          <a:spcPts val="0"/>
                        </a:spcAft>
                        <a:buClr>
                          <a:schemeClr val="dk1"/>
                        </a:buClr>
                        <a:buSzPts val="1700"/>
                        <a:buFont typeface="Calibri"/>
                        <a:buNone/>
                      </a:pPr>
                      <a:r>
                        <a:rPr lang="en-US" sz="1700" u="none" strike="noStrike" cap="none">
                          <a:solidFill>
                            <a:schemeClr val="dk1"/>
                          </a:solidFill>
                        </a:rPr>
                        <a:t>Goal:  </a:t>
                      </a:r>
                      <a:endParaRPr sz="1700" u="none" strike="noStrike" cap="none"/>
                    </a:p>
                    <a:p>
                      <a:pPr marL="0" marR="0" lvl="0" indent="0" algn="l" rtl="0">
                        <a:lnSpc>
                          <a:spcPct val="115000"/>
                        </a:lnSpc>
                        <a:spcBef>
                          <a:spcPts val="0"/>
                        </a:spcBef>
                        <a:spcAft>
                          <a:spcPts val="0"/>
                        </a:spcAft>
                        <a:buClr>
                          <a:schemeClr val="dk1"/>
                        </a:buClr>
                        <a:buSzPts val="1700"/>
                        <a:buFont typeface="Calibri"/>
                        <a:buNone/>
                      </a:pPr>
                      <a:r>
                        <a:rPr lang="en-US" sz="1700" i="1" u="none" strike="noStrike" cap="none">
                          <a:solidFill>
                            <a:schemeClr val="dk1"/>
                          </a:solidFill>
                        </a:rPr>
                        <a:t>Should be SMART: Specific, Measurable, Achievable, Relevant, Time-bound  </a:t>
                      </a:r>
                      <a:endParaRPr sz="1700" i="1" u="none" strike="noStrike" cap="none">
                        <a:solidFill>
                          <a:schemeClr val="dk1"/>
                        </a:solidFill>
                      </a:endParaRPr>
                    </a:p>
                  </a:txBody>
                  <a:tcPr marL="50975" marR="36400" marT="0" marB="728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629850">
                <a:tc>
                  <a:txBody>
                    <a:bodyPr/>
                    <a:lstStyle/>
                    <a:p>
                      <a:pPr marL="0" marR="0" lvl="0" indent="0" algn="l" rtl="0">
                        <a:lnSpc>
                          <a:spcPct val="115000"/>
                        </a:lnSpc>
                        <a:spcBef>
                          <a:spcPts val="0"/>
                        </a:spcBef>
                        <a:spcAft>
                          <a:spcPts val="0"/>
                        </a:spcAft>
                        <a:buClr>
                          <a:schemeClr val="dk1"/>
                        </a:buClr>
                        <a:buSzPts val="1700"/>
                        <a:buFont typeface="Calibri"/>
                        <a:buNone/>
                      </a:pPr>
                      <a:r>
                        <a:rPr lang="en-US" sz="1700" u="none" strike="noStrike" cap="none">
                          <a:solidFill>
                            <a:schemeClr val="dk1"/>
                          </a:solidFill>
                        </a:rPr>
                        <a:t>Goal Strategies:   </a:t>
                      </a:r>
                      <a:endParaRPr sz="1700" u="none" strike="noStrike" cap="none"/>
                    </a:p>
                    <a:p>
                      <a:pPr marL="0" marR="0" lvl="0" indent="0" algn="l" rtl="0">
                        <a:lnSpc>
                          <a:spcPct val="115000"/>
                        </a:lnSpc>
                        <a:spcBef>
                          <a:spcPts val="0"/>
                        </a:spcBef>
                        <a:spcAft>
                          <a:spcPts val="0"/>
                        </a:spcAft>
                        <a:buClr>
                          <a:schemeClr val="dk1"/>
                        </a:buClr>
                        <a:buSzPts val="1700"/>
                        <a:buFont typeface="Calibri"/>
                        <a:buNone/>
                      </a:pPr>
                      <a:r>
                        <a:rPr lang="en-US" sz="1700" i="1" u="none" strike="noStrike" cap="none">
                          <a:solidFill>
                            <a:schemeClr val="dk1"/>
                          </a:solidFill>
                        </a:rPr>
                        <a:t>What will I do to accomplish my goal?   </a:t>
                      </a:r>
                      <a:endParaRPr sz="1700" i="1" u="none" strike="noStrike" cap="none">
                        <a:solidFill>
                          <a:schemeClr val="dk1"/>
                        </a:solidFill>
                      </a:endParaRPr>
                    </a:p>
                  </a:txBody>
                  <a:tcPr marL="50975" marR="36400" marT="0" marB="728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r h="629850">
                <a:tc>
                  <a:txBody>
                    <a:bodyPr/>
                    <a:lstStyle/>
                    <a:p>
                      <a:pPr marL="0" marR="0" lvl="0" indent="0" algn="l" rtl="0">
                        <a:lnSpc>
                          <a:spcPct val="115000"/>
                        </a:lnSpc>
                        <a:spcBef>
                          <a:spcPts val="0"/>
                        </a:spcBef>
                        <a:spcAft>
                          <a:spcPts val="0"/>
                        </a:spcAft>
                        <a:buClr>
                          <a:schemeClr val="dk1"/>
                        </a:buClr>
                        <a:buSzPts val="1700"/>
                        <a:buFont typeface="Calibri"/>
                        <a:buNone/>
                      </a:pPr>
                      <a:r>
                        <a:rPr lang="en-US" sz="1700" u="none" strike="noStrike" cap="none">
                          <a:solidFill>
                            <a:schemeClr val="dk1"/>
                          </a:solidFill>
                        </a:rPr>
                        <a:t>Goal Outcome:  </a:t>
                      </a:r>
                      <a:endParaRPr sz="1700" u="none" strike="noStrike" cap="none"/>
                    </a:p>
                    <a:p>
                      <a:pPr marL="0" marR="0" lvl="0" indent="0" algn="l" rtl="0">
                        <a:lnSpc>
                          <a:spcPct val="115000"/>
                        </a:lnSpc>
                        <a:spcBef>
                          <a:spcPts val="0"/>
                        </a:spcBef>
                        <a:spcAft>
                          <a:spcPts val="0"/>
                        </a:spcAft>
                        <a:buClr>
                          <a:schemeClr val="dk1"/>
                        </a:buClr>
                        <a:buSzPts val="1700"/>
                        <a:buFont typeface="Calibri"/>
                        <a:buNone/>
                      </a:pPr>
                      <a:r>
                        <a:rPr lang="en-US" sz="1700" i="1" u="none" strike="noStrike" cap="none">
                          <a:solidFill>
                            <a:schemeClr val="dk1"/>
                          </a:solidFill>
                        </a:rPr>
                        <a:t>What good will result when this goal is accomplished?   </a:t>
                      </a:r>
                      <a:endParaRPr sz="1700" u="none" strike="noStrike" cap="none"/>
                    </a:p>
                  </a:txBody>
                  <a:tcPr marL="50975" marR="36400" marT="0" marB="728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927800">
                <a:tc>
                  <a:txBody>
                    <a:bodyPr/>
                    <a:lstStyle/>
                    <a:p>
                      <a:pPr marL="0" marR="0" lvl="0" indent="0" algn="l" rtl="0">
                        <a:lnSpc>
                          <a:spcPct val="115000"/>
                        </a:lnSpc>
                        <a:spcBef>
                          <a:spcPts val="0"/>
                        </a:spcBef>
                        <a:spcAft>
                          <a:spcPts val="0"/>
                        </a:spcAft>
                        <a:buClr>
                          <a:schemeClr val="dk1"/>
                        </a:buClr>
                        <a:buSzPts val="1700"/>
                        <a:buFont typeface="Calibri"/>
                        <a:buNone/>
                      </a:pPr>
                      <a:r>
                        <a:rPr lang="en-US" sz="1700" u="none" strike="noStrike" cap="none">
                          <a:solidFill>
                            <a:schemeClr val="dk1"/>
                          </a:solidFill>
                        </a:rPr>
                        <a:t>Goal Evidence:  </a:t>
                      </a:r>
                      <a:endParaRPr sz="1700" u="none" strike="noStrike" cap="none"/>
                    </a:p>
                    <a:p>
                      <a:pPr marL="0" marR="0" lvl="0" indent="0" algn="l" rtl="0">
                        <a:lnSpc>
                          <a:spcPct val="115000"/>
                        </a:lnSpc>
                        <a:spcBef>
                          <a:spcPts val="0"/>
                        </a:spcBef>
                        <a:spcAft>
                          <a:spcPts val="0"/>
                        </a:spcAft>
                        <a:buClr>
                          <a:schemeClr val="dk1"/>
                        </a:buClr>
                        <a:buSzPts val="1700"/>
                        <a:buFont typeface="Calibri"/>
                        <a:buNone/>
                      </a:pPr>
                      <a:r>
                        <a:rPr lang="en-US" sz="1700" i="1" u="none" strike="noStrike" cap="none">
                          <a:solidFill>
                            <a:schemeClr val="dk1"/>
                          </a:solidFill>
                        </a:rPr>
                        <a:t>Evidence that the evaluator will consider in determining goal progress or accomplishment. Evidence may be added as an attachment. </a:t>
                      </a:r>
                      <a:r>
                        <a:rPr lang="en-US" sz="1700" u="none" strike="noStrike" cap="none">
                          <a:solidFill>
                            <a:schemeClr val="dk1"/>
                          </a:solidFill>
                        </a:rPr>
                        <a:t>  </a:t>
                      </a:r>
                      <a:endParaRPr sz="1700" u="none" strike="noStrike" cap="none">
                        <a:solidFill>
                          <a:schemeClr val="dk1"/>
                        </a:solidFill>
                      </a:endParaRPr>
                    </a:p>
                  </a:txBody>
                  <a:tcPr marL="50975" marR="36400" marT="0" marB="728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4"/>
                  </a:ext>
                </a:extLst>
              </a:tr>
              <a:tr h="1821600">
                <a:tc>
                  <a:txBody>
                    <a:bodyPr/>
                    <a:lstStyle/>
                    <a:p>
                      <a:pPr marL="0" marR="0" lvl="0" indent="0" algn="l" rtl="0">
                        <a:lnSpc>
                          <a:spcPct val="115000"/>
                        </a:lnSpc>
                        <a:spcBef>
                          <a:spcPts val="0"/>
                        </a:spcBef>
                        <a:spcAft>
                          <a:spcPts val="0"/>
                        </a:spcAft>
                        <a:buClr>
                          <a:schemeClr val="dk1"/>
                        </a:buClr>
                        <a:buSzPts val="1700"/>
                        <a:buFont typeface="Calibri"/>
                        <a:buNone/>
                      </a:pPr>
                      <a:r>
                        <a:rPr lang="en-US" sz="1700" u="none" strike="noStrike" cap="none" dirty="0">
                          <a:solidFill>
                            <a:schemeClr val="dk1"/>
                          </a:solidFill>
                        </a:rPr>
                        <a:t>Goal Alignment:   </a:t>
                      </a:r>
                      <a:endParaRPr sz="1700" u="none" strike="noStrike" cap="none" dirty="0"/>
                    </a:p>
                    <a:p>
                      <a:pPr marL="0" marR="0" lvl="0" indent="0" algn="l" rtl="0">
                        <a:lnSpc>
                          <a:spcPct val="115000"/>
                        </a:lnSpc>
                        <a:spcBef>
                          <a:spcPts val="0"/>
                        </a:spcBef>
                        <a:spcAft>
                          <a:spcPts val="0"/>
                        </a:spcAft>
                        <a:buClr>
                          <a:schemeClr val="dk1"/>
                        </a:buClr>
                        <a:buSzPts val="1700"/>
                        <a:buFont typeface="Calibri"/>
                        <a:buNone/>
                      </a:pPr>
                      <a:r>
                        <a:rPr lang="en-US" sz="1700" i="1" u="none" strike="noStrike" cap="none" dirty="0">
                          <a:solidFill>
                            <a:schemeClr val="dk1"/>
                          </a:solidFill>
                        </a:rPr>
                        <a:t>Reflect on how this goal is related to Professional Growth, Job Responsibilities, or School Improvement. Check all that apply </a:t>
                      </a:r>
                      <a:r>
                        <a:rPr lang="en-US" sz="1700" u="none" strike="noStrike" cap="none" dirty="0">
                          <a:solidFill>
                            <a:schemeClr val="dk1"/>
                          </a:solidFill>
                        </a:rPr>
                        <a:t> </a:t>
                      </a:r>
                      <a:endParaRPr sz="1700" u="none" strike="noStrike" cap="none" dirty="0"/>
                    </a:p>
                    <a:p>
                      <a:pPr marL="0" marR="0" lvl="0" indent="0" algn="l" rtl="0">
                        <a:lnSpc>
                          <a:spcPct val="115000"/>
                        </a:lnSpc>
                        <a:spcBef>
                          <a:spcPts val="0"/>
                        </a:spcBef>
                        <a:spcAft>
                          <a:spcPts val="0"/>
                        </a:spcAft>
                        <a:buClr>
                          <a:schemeClr val="dk1"/>
                        </a:buClr>
                        <a:buSzPts val="1700"/>
                        <a:buFont typeface="Calibri"/>
                        <a:buNone/>
                      </a:pPr>
                      <a:r>
                        <a:rPr lang="en-US" sz="1700" u="none" strike="noStrike" cap="none" dirty="0">
                          <a:solidFill>
                            <a:schemeClr val="dk1"/>
                          </a:solidFill>
                        </a:rPr>
                        <a:t>Professional Growth   ☐  </a:t>
                      </a:r>
                      <a:endParaRPr sz="1700" u="none" strike="noStrike" cap="none" dirty="0"/>
                    </a:p>
                    <a:p>
                      <a:pPr marL="0" marR="0" lvl="0" indent="0" algn="l" rtl="0">
                        <a:lnSpc>
                          <a:spcPct val="115000"/>
                        </a:lnSpc>
                        <a:spcBef>
                          <a:spcPts val="0"/>
                        </a:spcBef>
                        <a:spcAft>
                          <a:spcPts val="0"/>
                        </a:spcAft>
                        <a:buClr>
                          <a:schemeClr val="dk1"/>
                        </a:buClr>
                        <a:buSzPts val="1700"/>
                        <a:buFont typeface="Calibri"/>
                        <a:buNone/>
                      </a:pPr>
                      <a:r>
                        <a:rPr lang="en-US" sz="1700" u="none" strike="noStrike" cap="none" dirty="0">
                          <a:solidFill>
                            <a:schemeClr val="dk1"/>
                          </a:solidFill>
                        </a:rPr>
                        <a:t>Job Responsibilities   ☐  </a:t>
                      </a:r>
                      <a:endParaRPr sz="1700" u="none" strike="noStrike" cap="none" dirty="0"/>
                    </a:p>
                    <a:p>
                      <a:pPr marL="0" marR="0" lvl="0" indent="0" algn="l" rtl="0">
                        <a:lnSpc>
                          <a:spcPct val="115000"/>
                        </a:lnSpc>
                        <a:spcBef>
                          <a:spcPts val="0"/>
                        </a:spcBef>
                        <a:spcAft>
                          <a:spcPts val="0"/>
                        </a:spcAft>
                        <a:buClr>
                          <a:schemeClr val="dk1"/>
                        </a:buClr>
                        <a:buSzPts val="1700"/>
                        <a:buFont typeface="Calibri"/>
                        <a:buNone/>
                      </a:pPr>
                      <a:r>
                        <a:rPr lang="en-US" sz="1700" u="none" strike="noStrike" cap="none" dirty="0">
                          <a:solidFill>
                            <a:schemeClr val="dk1"/>
                          </a:solidFill>
                        </a:rPr>
                        <a:t>School Improvement   ☐  </a:t>
                      </a:r>
                      <a:endParaRPr sz="1700" u="none" strike="noStrike" cap="none" dirty="0"/>
                    </a:p>
                  </a:txBody>
                  <a:tcPr marL="50975" marR="36400" marT="0" marB="728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65"/>
          <p:cNvSpPr txBox="1">
            <a:spLocks noGrp="1"/>
          </p:cNvSpPr>
          <p:nvPr>
            <p:ph type="title"/>
          </p:nvPr>
        </p:nvSpPr>
        <p:spPr>
          <a:xfrm>
            <a:off x="304800" y="183092"/>
            <a:ext cx="10001250" cy="7620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000"/>
              <a:buFont typeface="Rockwell"/>
              <a:buNone/>
            </a:pPr>
            <a:r>
              <a:rPr lang="en-US" sz="3600" dirty="0">
                <a:latin typeface="Rockwell" panose="02060603020205020403" pitchFamily="18" charset="0"/>
              </a:rPr>
              <a:t>Sample Goal #1 – Opportunity Gap – page 1</a:t>
            </a:r>
            <a:endParaRPr sz="3600" dirty="0">
              <a:latin typeface="Rockwell" panose="02060603020205020403" pitchFamily="18" charset="0"/>
            </a:endParaRPr>
          </a:p>
        </p:txBody>
      </p:sp>
      <p:graphicFrame>
        <p:nvGraphicFramePr>
          <p:cNvPr id="467" name="Google Shape;467;p65"/>
          <p:cNvGraphicFramePr/>
          <p:nvPr>
            <p:extLst>
              <p:ext uri="{D42A27DB-BD31-4B8C-83A1-F6EECF244321}">
                <p14:modId xmlns:p14="http://schemas.microsoft.com/office/powerpoint/2010/main" val="3913157220"/>
              </p:ext>
            </p:extLst>
          </p:nvPr>
        </p:nvGraphicFramePr>
        <p:xfrm>
          <a:off x="304800" y="945092"/>
          <a:ext cx="11241664" cy="5806450"/>
        </p:xfrm>
        <a:graphic>
          <a:graphicData uri="http://schemas.openxmlformats.org/drawingml/2006/table">
            <a:tbl>
              <a:tblPr firstRow="1" bandRow="1">
                <a:tableStyleId>{E35F71A3-D593-4AA8-A4B6-0E1601A7DB1C}</a:tableStyleId>
              </a:tblPr>
              <a:tblGrid>
                <a:gridCol w="11241664">
                  <a:extLst>
                    <a:ext uri="{9D8B030D-6E8A-4147-A177-3AD203B41FA5}">
                      <a16:colId xmlns:a16="http://schemas.microsoft.com/office/drawing/2014/main" val="20000"/>
                    </a:ext>
                  </a:extLst>
                </a:gridCol>
              </a:tblGrid>
              <a:tr h="5603175">
                <a:tc>
                  <a:txBody>
                    <a:bodyPr/>
                    <a:lstStyle/>
                    <a:p>
                      <a:pPr marL="0" marR="0" lvl="0" indent="0" algn="l" rtl="0">
                        <a:spcBef>
                          <a:spcPts val="0"/>
                        </a:spcBef>
                        <a:spcAft>
                          <a:spcPts val="0"/>
                        </a:spcAft>
                        <a:buNone/>
                      </a:pPr>
                      <a:r>
                        <a:rPr lang="en-US" sz="1700" b="1" u="none" strike="noStrike" cap="none" dirty="0">
                          <a:solidFill>
                            <a:schemeClr val="tx1"/>
                          </a:solidFill>
                          <a:sym typeface="Calibri"/>
                        </a:rPr>
                        <a:t>Goal Name: </a:t>
                      </a:r>
                      <a:r>
                        <a:rPr lang="en-US" sz="1700" b="0" u="none" strike="noStrike" cap="none" dirty="0">
                          <a:solidFill>
                            <a:schemeClr val="tx1"/>
                          </a:solidFill>
                          <a:sym typeface="Calibri"/>
                        </a:rPr>
                        <a:t>   </a:t>
                      </a:r>
                      <a:endParaRPr dirty="0">
                        <a:solidFill>
                          <a:schemeClr val="tx1"/>
                        </a:solidFill>
                      </a:endParaRPr>
                    </a:p>
                    <a:p>
                      <a:pPr marL="0" marR="0" lvl="0" indent="0" algn="l" rtl="0">
                        <a:spcBef>
                          <a:spcPts val="0"/>
                        </a:spcBef>
                        <a:spcAft>
                          <a:spcPts val="0"/>
                        </a:spcAft>
                        <a:buNone/>
                      </a:pPr>
                      <a:r>
                        <a:rPr lang="en-US" sz="1700" b="0" u="none" strike="noStrike" cap="none" dirty="0">
                          <a:solidFill>
                            <a:schemeClr val="tx1"/>
                          </a:solidFill>
                          <a:sym typeface="Calibri"/>
                        </a:rPr>
                        <a:t>Targeting Opportunity Gaps (Equity) – Specifically, bring more students of color into the AP Program and build support systems (Collective Leadership).   </a:t>
                      </a:r>
                      <a:endParaRPr dirty="0">
                        <a:solidFill>
                          <a:schemeClr val="tx1"/>
                        </a:solidFill>
                      </a:endParaRPr>
                    </a:p>
                    <a:p>
                      <a:pPr marL="0" marR="0" lvl="0" indent="0" algn="l" rtl="0">
                        <a:spcBef>
                          <a:spcPts val="0"/>
                        </a:spcBef>
                        <a:spcAft>
                          <a:spcPts val="0"/>
                        </a:spcAft>
                        <a:buNone/>
                      </a:pPr>
                      <a:r>
                        <a:rPr lang="en-US" sz="1700" b="0" u="none" strike="noStrike" cap="none" dirty="0">
                          <a:solidFill>
                            <a:schemeClr val="tx1"/>
                          </a:solidFill>
                          <a:sym typeface="Calibri"/>
                        </a:rPr>
                        <a:t>  </a:t>
                      </a:r>
                      <a:endParaRPr dirty="0">
                        <a:solidFill>
                          <a:schemeClr val="tx1"/>
                        </a:solidFill>
                      </a:endParaRPr>
                    </a:p>
                    <a:p>
                      <a:pPr marL="0" marR="0" lvl="0" indent="0" algn="l" rtl="0">
                        <a:spcBef>
                          <a:spcPts val="0"/>
                        </a:spcBef>
                        <a:spcAft>
                          <a:spcPts val="0"/>
                        </a:spcAft>
                        <a:buNone/>
                      </a:pPr>
                      <a:r>
                        <a:rPr lang="en-US" sz="1700" b="1" u="none" strike="noStrike" cap="none" dirty="0">
                          <a:solidFill>
                            <a:schemeClr val="tx1"/>
                          </a:solidFill>
                          <a:sym typeface="Calibri"/>
                        </a:rPr>
                        <a:t>PADEPP Standards and Criteria </a:t>
                      </a:r>
                      <a:r>
                        <a:rPr lang="en-US" sz="1700" b="0" u="none" strike="noStrike" cap="none" dirty="0">
                          <a:solidFill>
                            <a:schemeClr val="tx1"/>
                          </a:solidFill>
                          <a:sym typeface="Calibri"/>
                        </a:rPr>
                        <a:t>   </a:t>
                      </a:r>
                      <a:endParaRPr dirty="0">
                        <a:solidFill>
                          <a:schemeClr val="tx1"/>
                        </a:solidFill>
                      </a:endParaRPr>
                    </a:p>
                    <a:p>
                      <a:pPr marL="0" marR="0" lvl="0" indent="0" algn="l" rtl="0">
                        <a:spcBef>
                          <a:spcPts val="0"/>
                        </a:spcBef>
                        <a:spcAft>
                          <a:spcPts val="0"/>
                        </a:spcAft>
                        <a:buNone/>
                      </a:pPr>
                      <a:r>
                        <a:rPr lang="en-US" sz="1700" b="1" u="none" strike="noStrike" cap="none" dirty="0">
                          <a:solidFill>
                            <a:schemeClr val="tx1"/>
                          </a:solidFill>
                          <a:sym typeface="Calibri"/>
                        </a:rPr>
                        <a:t>Standard 3: Effective Management – </a:t>
                      </a:r>
                      <a:r>
                        <a:rPr lang="en-US" sz="1700" b="0" u="none" strike="noStrike" cap="none" dirty="0">
                          <a:solidFill>
                            <a:schemeClr val="tx1"/>
                          </a:solidFill>
                          <a:sym typeface="Calibri"/>
                        </a:rPr>
                        <a:t>Identifies resources, utilizes support services, and develops plans to assist in closing equity gaps and sets challenging goals.  </a:t>
                      </a:r>
                      <a:endParaRPr dirty="0">
                        <a:solidFill>
                          <a:schemeClr val="tx1"/>
                        </a:solidFill>
                      </a:endParaRPr>
                    </a:p>
                    <a:p>
                      <a:pPr marL="0" marR="0" lvl="0" indent="0" algn="l" rtl="0">
                        <a:spcBef>
                          <a:spcPts val="0"/>
                        </a:spcBef>
                        <a:spcAft>
                          <a:spcPts val="0"/>
                        </a:spcAft>
                        <a:buNone/>
                      </a:pPr>
                      <a:r>
                        <a:rPr lang="en-US" sz="1700" b="0" u="none" strike="noStrike" cap="none" dirty="0">
                          <a:solidFill>
                            <a:schemeClr val="tx1"/>
                          </a:solidFill>
                          <a:sym typeface="Calibri"/>
                        </a:rPr>
                        <a:t>___________________________________________________________________________________________</a:t>
                      </a:r>
                      <a:r>
                        <a:rPr lang="en-US" sz="1700" b="1" u="none" strike="noStrike" cap="none" dirty="0">
                          <a:solidFill>
                            <a:schemeClr val="tx1"/>
                          </a:solidFill>
                          <a:sym typeface="Calibri"/>
                        </a:rPr>
                        <a:t>Goal:</a:t>
                      </a:r>
                      <a:r>
                        <a:rPr lang="en-US" sz="1700" b="0" u="none" strike="noStrike" cap="none" dirty="0">
                          <a:solidFill>
                            <a:schemeClr val="tx1"/>
                          </a:solidFill>
                          <a:sym typeface="Calibri"/>
                        </a:rPr>
                        <a:t>    </a:t>
                      </a:r>
                      <a:endParaRPr dirty="0">
                        <a:solidFill>
                          <a:schemeClr val="tx1"/>
                        </a:solidFill>
                      </a:endParaRPr>
                    </a:p>
                    <a:p>
                      <a:pPr marL="0" marR="0" lvl="0" indent="0" algn="l" rtl="0">
                        <a:spcBef>
                          <a:spcPts val="0"/>
                        </a:spcBef>
                        <a:spcAft>
                          <a:spcPts val="0"/>
                        </a:spcAft>
                        <a:buNone/>
                      </a:pPr>
                      <a:r>
                        <a:rPr lang="en-US" sz="1700" b="0" u="none" strike="noStrike" cap="none" dirty="0">
                          <a:solidFill>
                            <a:schemeClr val="tx1"/>
                          </a:solidFill>
                          <a:sym typeface="Calibri"/>
                        </a:rPr>
                        <a:t>Second semester (January 2023) enrollment by students of color in the AP Program will increase by 10%. </a:t>
                      </a:r>
                      <a:endParaRPr dirty="0">
                        <a:solidFill>
                          <a:schemeClr val="tx1"/>
                        </a:solidFill>
                      </a:endParaRPr>
                    </a:p>
                    <a:p>
                      <a:pPr marL="0" marR="0" lvl="0" indent="0" algn="l" rtl="0">
                        <a:spcBef>
                          <a:spcPts val="0"/>
                        </a:spcBef>
                        <a:spcAft>
                          <a:spcPts val="0"/>
                        </a:spcAft>
                        <a:buNone/>
                      </a:pPr>
                      <a:r>
                        <a:rPr lang="en-US" sz="1700" u="none" strike="noStrike" cap="none" dirty="0">
                          <a:solidFill>
                            <a:schemeClr val="tx1"/>
                          </a:solidFill>
                        </a:rPr>
                        <a:t>___________________________________________________________________________________________</a:t>
                      </a:r>
                      <a:r>
                        <a:rPr lang="en-US" sz="1700" b="1" dirty="0">
                          <a:solidFill>
                            <a:schemeClr val="tx1"/>
                          </a:solidFill>
                          <a:sym typeface="Calibri"/>
                        </a:rPr>
                        <a:t>Goal Strategies </a:t>
                      </a:r>
                      <a:r>
                        <a:rPr lang="en-US" sz="1700" b="0" dirty="0">
                          <a:solidFill>
                            <a:schemeClr val="tx1"/>
                          </a:solidFill>
                          <a:sym typeface="Calibri"/>
                        </a:rPr>
                        <a:t>   </a:t>
                      </a:r>
                      <a:endParaRPr dirty="0">
                        <a:solidFill>
                          <a:schemeClr val="tx1"/>
                        </a:solidFill>
                      </a:endParaRPr>
                    </a:p>
                    <a:p>
                      <a:pPr marL="0" marR="0" lvl="0" indent="0" algn="l" rtl="0">
                        <a:spcBef>
                          <a:spcPts val="0"/>
                        </a:spcBef>
                        <a:spcAft>
                          <a:spcPts val="0"/>
                        </a:spcAft>
                        <a:buNone/>
                      </a:pPr>
                      <a:r>
                        <a:rPr lang="en-US" sz="1700" b="0" dirty="0">
                          <a:solidFill>
                            <a:schemeClr val="tx1"/>
                          </a:solidFill>
                          <a:sym typeface="Calibri"/>
                        </a:rPr>
                        <a:t> In September, I will meet with AP teachers to gather suggestions for goal attainment.    </a:t>
                      </a:r>
                      <a:endParaRPr dirty="0">
                        <a:solidFill>
                          <a:schemeClr val="tx1"/>
                        </a:solidFill>
                      </a:endParaRPr>
                    </a:p>
                    <a:p>
                      <a:pPr marL="0" marR="0" lvl="0" indent="0" algn="l" rtl="0">
                        <a:spcBef>
                          <a:spcPts val="0"/>
                        </a:spcBef>
                        <a:spcAft>
                          <a:spcPts val="0"/>
                        </a:spcAft>
                        <a:buNone/>
                      </a:pPr>
                      <a:r>
                        <a:rPr lang="en-US" sz="1700" b="0" dirty="0">
                          <a:solidFill>
                            <a:schemeClr val="tx1"/>
                          </a:solidFill>
                          <a:sym typeface="Calibri"/>
                        </a:rPr>
                        <a:t>Additionally, I will meet with Student Government and ask for their support and ideas. We will also visit the Black Student Alliance, the Latin Students Unidos, and the Student Council to learn of the obstacles to enrollment.    </a:t>
                      </a:r>
                      <a:endParaRPr dirty="0">
                        <a:solidFill>
                          <a:schemeClr val="tx1"/>
                        </a:solidFill>
                      </a:endParaRPr>
                    </a:p>
                    <a:p>
                      <a:pPr marL="0" marR="0" lvl="0" indent="0" algn="l" rtl="0">
                        <a:spcBef>
                          <a:spcPts val="0"/>
                        </a:spcBef>
                        <a:spcAft>
                          <a:spcPts val="0"/>
                        </a:spcAft>
                        <a:buNone/>
                      </a:pPr>
                      <a:r>
                        <a:rPr lang="en-US" sz="1700" b="0" dirty="0">
                          <a:solidFill>
                            <a:schemeClr val="tx1"/>
                          </a:solidFill>
                          <a:sym typeface="Calibri"/>
                        </a:rPr>
                        <a:t>Once input is gathered, we will determine a course of action that could include the following.    </a:t>
                      </a:r>
                      <a:endParaRPr dirty="0">
                        <a:solidFill>
                          <a:schemeClr val="tx1"/>
                        </a:solidFill>
                      </a:endParaRPr>
                    </a:p>
                    <a:p>
                      <a:pPr marL="0" marR="0" lvl="0" indent="0" algn="l" rtl="0">
                        <a:spcBef>
                          <a:spcPts val="0"/>
                        </a:spcBef>
                        <a:spcAft>
                          <a:spcPts val="0"/>
                        </a:spcAft>
                        <a:buNone/>
                      </a:pPr>
                      <a:r>
                        <a:rPr lang="en-US" sz="1700" b="0" dirty="0">
                          <a:solidFill>
                            <a:schemeClr val="tx1"/>
                          </a:solidFill>
                          <a:sym typeface="Calibri"/>
                        </a:rPr>
                        <a:t>Address expectation, parental pressure and discomfort of not having classmates who look like them.    </a:t>
                      </a:r>
                      <a:endParaRPr dirty="0">
                        <a:solidFill>
                          <a:schemeClr val="tx1"/>
                        </a:solidFill>
                      </a:endParaRPr>
                    </a:p>
                    <a:p>
                      <a:pPr marL="0" marR="0" lvl="0" indent="0" algn="l" rtl="0">
                        <a:spcBef>
                          <a:spcPts val="0"/>
                        </a:spcBef>
                        <a:spcAft>
                          <a:spcPts val="0"/>
                        </a:spcAft>
                        <a:buNone/>
                      </a:pPr>
                      <a:r>
                        <a:rPr lang="en-US" sz="1700" b="0" dirty="0">
                          <a:solidFill>
                            <a:schemeClr val="tx1"/>
                          </a:solidFill>
                          <a:sym typeface="Calibri"/>
                        </a:rPr>
                        <a:t>Develop a shadowing program for AP potential students, recruiting stations at sporting events and performances, scholarships for AP test fees.    </a:t>
                      </a:r>
                      <a:endParaRPr dirty="0">
                        <a:solidFill>
                          <a:schemeClr val="tx1"/>
                        </a:solidFill>
                      </a:endParaRPr>
                    </a:p>
                    <a:p>
                      <a:pPr marL="0" marR="0" lvl="0" indent="0" algn="l" rtl="0">
                        <a:spcBef>
                          <a:spcPts val="0"/>
                        </a:spcBef>
                        <a:spcAft>
                          <a:spcPts val="0"/>
                        </a:spcAft>
                        <a:buNone/>
                      </a:pPr>
                      <a:r>
                        <a:rPr lang="en-US" sz="1700" b="0" dirty="0">
                          <a:solidFill>
                            <a:schemeClr val="tx1"/>
                          </a:solidFill>
                          <a:sym typeface="Calibri"/>
                        </a:rPr>
                        <a:t>Recruitment fair at middle school, more protocols for identifying AP potential students, and more intentional process for dropping AP classes if students struggle. </a:t>
                      </a:r>
                      <a:endParaRPr dirty="0">
                        <a:solidFill>
                          <a:schemeClr val="tx1"/>
                        </a:solidFill>
                      </a:endParaRPr>
                    </a:p>
                    <a:p>
                      <a:pPr marL="0" marR="0" lvl="0" indent="0" algn="l" rtl="0">
                        <a:spcBef>
                          <a:spcPts val="0"/>
                        </a:spcBef>
                        <a:spcAft>
                          <a:spcPts val="0"/>
                        </a:spcAft>
                        <a:buNone/>
                      </a:pPr>
                      <a:endParaRPr sz="1800" dirty="0"/>
                    </a:p>
                  </a:txBody>
                  <a:tcPr marL="91450" marR="91450" marT="45725" marB="45725"/>
                </a:tc>
                <a:extLst>
                  <a:ext uri="{0D108BD9-81ED-4DB2-BD59-A6C34878D82A}">
                    <a16:rowId xmlns:a16="http://schemas.microsoft.com/office/drawing/2014/main" val="10000"/>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sp>
        <p:nvSpPr>
          <p:cNvPr id="472" name="Google Shape;472;p66"/>
          <p:cNvSpPr txBox="1">
            <a:spLocks noGrp="1"/>
          </p:cNvSpPr>
          <p:nvPr>
            <p:ph type="title"/>
          </p:nvPr>
        </p:nvSpPr>
        <p:spPr>
          <a:xfrm>
            <a:off x="603850" y="201071"/>
            <a:ext cx="10972800" cy="628923"/>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Rockwell"/>
              <a:buNone/>
            </a:pPr>
            <a:r>
              <a:rPr lang="en-US"/>
              <a:t>Sample Goal #1 – Opportunity Gap – page 2</a:t>
            </a:r>
            <a:endParaRPr/>
          </a:p>
        </p:txBody>
      </p:sp>
      <p:graphicFrame>
        <p:nvGraphicFramePr>
          <p:cNvPr id="473" name="Google Shape;473;p66"/>
          <p:cNvGraphicFramePr/>
          <p:nvPr>
            <p:extLst>
              <p:ext uri="{D42A27DB-BD31-4B8C-83A1-F6EECF244321}">
                <p14:modId xmlns:p14="http://schemas.microsoft.com/office/powerpoint/2010/main" val="4244125890"/>
              </p:ext>
            </p:extLst>
          </p:nvPr>
        </p:nvGraphicFramePr>
        <p:xfrm>
          <a:off x="309489" y="956603"/>
          <a:ext cx="11267150" cy="4754890"/>
        </p:xfrm>
        <a:graphic>
          <a:graphicData uri="http://schemas.openxmlformats.org/drawingml/2006/table">
            <a:tbl>
              <a:tblPr firstRow="1" bandRow="1">
                <a:tableStyleId>{E35F71A3-D593-4AA8-A4B6-0E1601A7DB1C}</a:tableStyleId>
              </a:tblPr>
              <a:tblGrid>
                <a:gridCol w="11267150">
                  <a:extLst>
                    <a:ext uri="{9D8B030D-6E8A-4147-A177-3AD203B41FA5}">
                      <a16:colId xmlns:a16="http://schemas.microsoft.com/office/drawing/2014/main" val="20000"/>
                    </a:ext>
                  </a:extLst>
                </a:gridCol>
              </a:tblGrid>
              <a:tr h="370850">
                <a:tc>
                  <a:txBody>
                    <a:bodyPr/>
                    <a:lstStyle/>
                    <a:p>
                      <a:pPr marL="0" marR="0" lvl="0" indent="0" algn="l" rtl="0">
                        <a:spcBef>
                          <a:spcPts val="0"/>
                        </a:spcBef>
                        <a:spcAft>
                          <a:spcPts val="0"/>
                        </a:spcAft>
                        <a:buNone/>
                      </a:pPr>
                      <a:r>
                        <a:rPr lang="en-US" sz="1800" b="1" dirty="0">
                          <a:solidFill>
                            <a:schemeClr val="tx1"/>
                          </a:solidFill>
                          <a:sym typeface="Calibri"/>
                        </a:rPr>
                        <a:t>Goal Outcome</a:t>
                      </a:r>
                      <a:r>
                        <a:rPr lang="en-US" sz="1800" b="0" dirty="0">
                          <a:solidFill>
                            <a:schemeClr val="tx1"/>
                          </a:solidFill>
                          <a:sym typeface="Calibri"/>
                        </a:rPr>
                        <a:t>   </a:t>
                      </a:r>
                      <a:endParaRPr dirty="0">
                        <a:solidFill>
                          <a:schemeClr val="tx1"/>
                        </a:solidFill>
                      </a:endParaRPr>
                    </a:p>
                    <a:p>
                      <a:pPr marL="0" marR="0" lvl="0" indent="0" algn="l" rtl="0">
                        <a:spcBef>
                          <a:spcPts val="0"/>
                        </a:spcBef>
                        <a:spcAft>
                          <a:spcPts val="0"/>
                        </a:spcAft>
                        <a:buNone/>
                      </a:pPr>
                      <a:r>
                        <a:rPr lang="en-US" sz="1800" b="0" dirty="0">
                          <a:solidFill>
                            <a:schemeClr val="tx1"/>
                          </a:solidFill>
                          <a:sym typeface="Calibri"/>
                        </a:rPr>
                        <a:t>More AP potential students of color will have access to Advance Placement because of identification (looking at PSAT scores and class records) and recruitment efforts.   </a:t>
                      </a:r>
                      <a:endParaRPr dirty="0">
                        <a:solidFill>
                          <a:schemeClr val="tx1"/>
                        </a:solidFill>
                      </a:endParaRPr>
                    </a:p>
                    <a:p>
                      <a:pPr marL="0" marR="0" lvl="0" indent="0" algn="l" rtl="0">
                        <a:spcBef>
                          <a:spcPts val="0"/>
                        </a:spcBef>
                        <a:spcAft>
                          <a:spcPts val="0"/>
                        </a:spcAft>
                        <a:buNone/>
                      </a:pPr>
                      <a:r>
                        <a:rPr lang="en-US" sz="1800" b="0" dirty="0">
                          <a:solidFill>
                            <a:schemeClr val="tx1"/>
                          </a:solidFill>
                          <a:sym typeface="Calibri"/>
                        </a:rPr>
                        <a:t>_______________________________________________________________________________________</a:t>
                      </a:r>
                      <a:r>
                        <a:rPr lang="en-US" sz="1800" b="1" dirty="0">
                          <a:solidFill>
                            <a:schemeClr val="tx1"/>
                          </a:solidFill>
                          <a:sym typeface="Calibri"/>
                        </a:rPr>
                        <a:t>Goal Evidence </a:t>
                      </a:r>
                      <a:r>
                        <a:rPr lang="en-US" sz="1800" b="0" dirty="0">
                          <a:solidFill>
                            <a:schemeClr val="tx1"/>
                          </a:solidFill>
                          <a:sym typeface="Calibri"/>
                        </a:rPr>
                        <a:t>   </a:t>
                      </a:r>
                      <a:endParaRPr dirty="0">
                        <a:solidFill>
                          <a:schemeClr val="tx1"/>
                        </a:solidFill>
                      </a:endParaRPr>
                    </a:p>
                    <a:p>
                      <a:pPr marL="0" marR="0" lvl="0" indent="0" algn="l" rtl="0">
                        <a:spcBef>
                          <a:spcPts val="0"/>
                        </a:spcBef>
                        <a:spcAft>
                          <a:spcPts val="0"/>
                        </a:spcAft>
                        <a:buNone/>
                      </a:pPr>
                      <a:r>
                        <a:rPr lang="en-US" sz="1800" b="0" dirty="0">
                          <a:solidFill>
                            <a:schemeClr val="tx1"/>
                          </a:solidFill>
                          <a:sym typeface="Calibri"/>
                        </a:rPr>
                        <a:t>Were the goal strategies implemented  </a:t>
                      </a:r>
                      <a:endParaRPr dirty="0">
                        <a:solidFill>
                          <a:schemeClr val="tx1"/>
                        </a:solidFill>
                      </a:endParaRPr>
                    </a:p>
                    <a:p>
                      <a:pPr marL="0" marR="0" lvl="0" indent="0" algn="l" rtl="0">
                        <a:spcBef>
                          <a:spcPts val="0"/>
                        </a:spcBef>
                        <a:spcAft>
                          <a:spcPts val="0"/>
                        </a:spcAft>
                        <a:buNone/>
                      </a:pPr>
                      <a:r>
                        <a:rPr lang="en-US" sz="1800" b="0" dirty="0">
                          <a:solidFill>
                            <a:schemeClr val="tx1"/>
                          </a:solidFill>
                          <a:sym typeface="Calibri"/>
                        </a:rPr>
                        <a:t>Did enrollment in AP program by students of color improve by 10%?  </a:t>
                      </a:r>
                      <a:endParaRPr dirty="0">
                        <a:solidFill>
                          <a:schemeClr val="tx1"/>
                        </a:solidFill>
                      </a:endParaRPr>
                    </a:p>
                    <a:p>
                      <a:pPr marL="0" marR="0" lvl="0" indent="0" algn="l" rtl="0">
                        <a:spcBef>
                          <a:spcPts val="0"/>
                        </a:spcBef>
                        <a:spcAft>
                          <a:spcPts val="0"/>
                        </a:spcAft>
                        <a:buNone/>
                      </a:pPr>
                      <a:r>
                        <a:rPr lang="en-US" sz="1800" b="0" dirty="0">
                          <a:solidFill>
                            <a:schemeClr val="tx1"/>
                          </a:solidFill>
                          <a:sym typeface="Calibri"/>
                        </a:rPr>
                        <a:t>If so, specifically why did this happen (survey)?  </a:t>
                      </a:r>
                      <a:endParaRPr dirty="0">
                        <a:solidFill>
                          <a:schemeClr val="tx1"/>
                        </a:solidFill>
                      </a:endParaRPr>
                    </a:p>
                    <a:p>
                      <a:pPr marL="0" marR="0" lvl="0" indent="0" algn="l" rtl="0">
                        <a:spcBef>
                          <a:spcPts val="0"/>
                        </a:spcBef>
                        <a:spcAft>
                          <a:spcPts val="0"/>
                        </a:spcAft>
                        <a:buNone/>
                      </a:pPr>
                      <a:r>
                        <a:rPr lang="en-US" sz="1800" b="0" dirty="0">
                          <a:solidFill>
                            <a:schemeClr val="tx1"/>
                          </a:solidFill>
                          <a:sym typeface="Calibri"/>
                        </a:rPr>
                        <a:t>Were others (teachers, students, parents) involved in the process? (agendas)  </a:t>
                      </a:r>
                      <a:endParaRPr dirty="0">
                        <a:solidFill>
                          <a:schemeClr val="tx1"/>
                        </a:solidFill>
                      </a:endParaRPr>
                    </a:p>
                    <a:p>
                      <a:pPr marL="0" marR="0" lvl="0" indent="0" algn="l" rtl="0">
                        <a:spcBef>
                          <a:spcPts val="0"/>
                        </a:spcBef>
                        <a:spcAft>
                          <a:spcPts val="0"/>
                        </a:spcAft>
                        <a:buNone/>
                      </a:pPr>
                      <a:r>
                        <a:rPr lang="en-US" sz="1800" dirty="0">
                          <a:solidFill>
                            <a:schemeClr val="tx1"/>
                          </a:solidFill>
                        </a:rPr>
                        <a:t>_______________________________________________________________________________________</a:t>
                      </a:r>
                      <a:r>
                        <a:rPr lang="en-US" sz="1800" b="1" dirty="0">
                          <a:solidFill>
                            <a:schemeClr val="tx1"/>
                          </a:solidFill>
                          <a:sym typeface="Calibri"/>
                        </a:rPr>
                        <a:t>Goal Alignment </a:t>
                      </a:r>
                      <a:r>
                        <a:rPr lang="en-US" sz="1800" b="0" dirty="0">
                          <a:solidFill>
                            <a:schemeClr val="tx1"/>
                          </a:solidFill>
                          <a:sym typeface="Calibri"/>
                        </a:rPr>
                        <a:t>   </a:t>
                      </a:r>
                      <a:endParaRPr dirty="0">
                        <a:solidFill>
                          <a:schemeClr val="tx1"/>
                        </a:solidFill>
                      </a:endParaRPr>
                    </a:p>
                    <a:p>
                      <a:pPr marL="0" lvl="0" indent="0" algn="l" rtl="0">
                        <a:spcBef>
                          <a:spcPts val="0"/>
                        </a:spcBef>
                        <a:spcAft>
                          <a:spcPts val="0"/>
                        </a:spcAft>
                        <a:buClr>
                          <a:schemeClr val="dk1"/>
                        </a:buClr>
                        <a:buFont typeface="Arial"/>
                        <a:buNone/>
                      </a:pPr>
                      <a:r>
                        <a:rPr lang="en-US" sz="1800" dirty="0">
                          <a:solidFill>
                            <a:schemeClr val="tx1"/>
                          </a:solidFill>
                        </a:rPr>
                        <a:t>Reflect on how this goal is related to Professional Growth, Job Responsibilities, or School Improvement. Check all that apply </a:t>
                      </a:r>
                      <a:r>
                        <a:rPr lang="en-US" sz="1800" b="0" dirty="0">
                          <a:solidFill>
                            <a:schemeClr val="tx1"/>
                          </a:solidFill>
                        </a:rPr>
                        <a:t> </a:t>
                      </a:r>
                      <a:endParaRPr sz="1800" dirty="0">
                        <a:solidFill>
                          <a:schemeClr val="tx1"/>
                        </a:solidFill>
                      </a:endParaRPr>
                    </a:p>
                    <a:p>
                      <a:pPr marL="0" marR="0" lvl="0" indent="0" algn="l" rtl="0">
                        <a:spcBef>
                          <a:spcPts val="0"/>
                        </a:spcBef>
                        <a:spcAft>
                          <a:spcPts val="0"/>
                        </a:spcAft>
                        <a:buNone/>
                      </a:pPr>
                      <a:r>
                        <a:rPr lang="en-US" sz="1800" b="0" dirty="0">
                          <a:solidFill>
                            <a:schemeClr val="tx1"/>
                          </a:solidFill>
                          <a:sym typeface="Calibri"/>
                        </a:rPr>
                        <a:t>Professional Growth   ☐   </a:t>
                      </a:r>
                      <a:endParaRPr dirty="0">
                        <a:solidFill>
                          <a:schemeClr val="tx1"/>
                        </a:solidFill>
                      </a:endParaRPr>
                    </a:p>
                    <a:p>
                      <a:pPr marL="0" marR="0" lvl="0" indent="0" algn="l" rtl="0">
                        <a:spcBef>
                          <a:spcPts val="0"/>
                        </a:spcBef>
                        <a:spcAft>
                          <a:spcPts val="0"/>
                        </a:spcAft>
                        <a:buNone/>
                      </a:pPr>
                      <a:r>
                        <a:rPr lang="en-US" sz="1800" b="0" dirty="0">
                          <a:solidFill>
                            <a:schemeClr val="tx1"/>
                          </a:solidFill>
                          <a:sym typeface="Calibri"/>
                        </a:rPr>
                        <a:t>Job Responsibilities   x  </a:t>
                      </a:r>
                      <a:endParaRPr dirty="0">
                        <a:solidFill>
                          <a:schemeClr val="tx1"/>
                        </a:solidFill>
                      </a:endParaRPr>
                    </a:p>
                    <a:p>
                      <a:pPr marL="0" marR="0" lvl="0" indent="0" algn="l" rtl="0">
                        <a:spcBef>
                          <a:spcPts val="0"/>
                        </a:spcBef>
                        <a:spcAft>
                          <a:spcPts val="0"/>
                        </a:spcAft>
                        <a:buNone/>
                      </a:pPr>
                      <a:r>
                        <a:rPr lang="en-US" sz="1800" b="0" dirty="0">
                          <a:solidFill>
                            <a:schemeClr val="tx1"/>
                          </a:solidFill>
                          <a:sym typeface="Calibri"/>
                        </a:rPr>
                        <a:t>School Improvement   ☐   </a:t>
                      </a:r>
                      <a:endParaRPr dirty="0">
                        <a:solidFill>
                          <a:schemeClr val="tx1"/>
                        </a:solidFill>
                      </a:endParaRPr>
                    </a:p>
                    <a:p>
                      <a:pPr marL="0" marR="0" lvl="0" indent="0" algn="l" rtl="0">
                        <a:spcBef>
                          <a:spcPts val="0"/>
                        </a:spcBef>
                        <a:spcAft>
                          <a:spcPts val="0"/>
                        </a:spcAft>
                        <a:buNone/>
                      </a:pPr>
                      <a:endParaRPr sz="1800" dirty="0"/>
                    </a:p>
                  </a:txBody>
                  <a:tcPr marL="91450" marR="91450" marT="45725" marB="45725"/>
                </a:tc>
                <a:extLst>
                  <a:ext uri="{0D108BD9-81ED-4DB2-BD59-A6C34878D82A}">
                    <a16:rowId xmlns:a16="http://schemas.microsoft.com/office/drawing/2014/main" val="10000"/>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78"/>
        <p:cNvGrpSpPr/>
        <p:nvPr/>
      </p:nvGrpSpPr>
      <p:grpSpPr>
        <a:xfrm>
          <a:off x="0" y="0"/>
          <a:ext cx="0" cy="0"/>
          <a:chOff x="0" y="0"/>
          <a:chExt cx="0" cy="0"/>
        </a:xfrm>
      </p:grpSpPr>
      <p:sp>
        <p:nvSpPr>
          <p:cNvPr id="479" name="Google Shape;479;p67"/>
          <p:cNvSpPr txBox="1">
            <a:spLocks noGrp="1"/>
          </p:cNvSpPr>
          <p:nvPr>
            <p:ph type="title"/>
          </p:nvPr>
        </p:nvSpPr>
        <p:spPr>
          <a:xfrm>
            <a:off x="304799" y="183092"/>
            <a:ext cx="8124825" cy="7620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sz="3600" dirty="0">
                <a:latin typeface="Rockwell" panose="02060603020205020403" pitchFamily="18" charset="0"/>
              </a:rPr>
              <a:t>Sample Goal #3 – MTSS – Page 1</a:t>
            </a:r>
            <a:endParaRPr sz="3600" dirty="0">
              <a:latin typeface="Rockwell" panose="02060603020205020403" pitchFamily="18" charset="0"/>
            </a:endParaRPr>
          </a:p>
        </p:txBody>
      </p:sp>
      <p:graphicFrame>
        <p:nvGraphicFramePr>
          <p:cNvPr id="480" name="Google Shape;480;p67"/>
          <p:cNvGraphicFramePr/>
          <p:nvPr>
            <p:extLst>
              <p:ext uri="{D42A27DB-BD31-4B8C-83A1-F6EECF244321}">
                <p14:modId xmlns:p14="http://schemas.microsoft.com/office/powerpoint/2010/main" val="795861099"/>
              </p:ext>
            </p:extLst>
          </p:nvPr>
        </p:nvGraphicFramePr>
        <p:xfrm>
          <a:off x="275492" y="834683"/>
          <a:ext cx="11702200" cy="6156870"/>
        </p:xfrm>
        <a:graphic>
          <a:graphicData uri="http://schemas.openxmlformats.org/drawingml/2006/table">
            <a:tbl>
              <a:tblPr firstRow="1" bandRow="1">
                <a:tableStyleId>{E35F71A3-D593-4AA8-A4B6-0E1601A7DB1C}</a:tableStyleId>
              </a:tblPr>
              <a:tblGrid>
                <a:gridCol w="11702200">
                  <a:extLst>
                    <a:ext uri="{9D8B030D-6E8A-4147-A177-3AD203B41FA5}">
                      <a16:colId xmlns:a16="http://schemas.microsoft.com/office/drawing/2014/main" val="20000"/>
                    </a:ext>
                  </a:extLst>
                </a:gridCol>
              </a:tblGrid>
              <a:tr h="874875">
                <a:tc>
                  <a:txBody>
                    <a:bodyPr/>
                    <a:lstStyle/>
                    <a:p>
                      <a:pPr marL="0" lvl="0" indent="0" algn="l" rtl="0">
                        <a:lnSpc>
                          <a:spcPct val="100000"/>
                        </a:lnSpc>
                        <a:spcBef>
                          <a:spcPts val="0"/>
                        </a:spcBef>
                        <a:spcAft>
                          <a:spcPts val="0"/>
                        </a:spcAft>
                        <a:buNone/>
                      </a:pPr>
                      <a:r>
                        <a:rPr lang="en-US" sz="1600" b="1" dirty="0"/>
                        <a:t>Goal Name: </a:t>
                      </a:r>
                      <a:r>
                        <a:rPr lang="en-US" sz="1600" b="0" dirty="0"/>
                        <a:t>Teachers will develop standards-based assessments, use data to monitor progress and develop tier-two and tier-three supports aligned with the schools MTSS model.</a:t>
                      </a:r>
                      <a:endParaRPr sz="1600" dirty="0"/>
                    </a:p>
                    <a:p>
                      <a:pPr marL="0" lvl="0" indent="0" algn="l" rtl="0">
                        <a:lnSpc>
                          <a:spcPct val="100000"/>
                        </a:lnSpc>
                        <a:spcBef>
                          <a:spcPts val="0"/>
                        </a:spcBef>
                        <a:spcAft>
                          <a:spcPts val="0"/>
                        </a:spcAft>
                        <a:buNone/>
                      </a:pPr>
                      <a:r>
                        <a:rPr lang="en-US" sz="1600" b="1" dirty="0"/>
                        <a:t>PADEPP Standards and Criteria</a:t>
                      </a:r>
                      <a:r>
                        <a:rPr lang="en-US" sz="1600" dirty="0"/>
                        <a:t>: </a:t>
                      </a:r>
                      <a:r>
                        <a:rPr lang="en-US" sz="1600" b="1" dirty="0"/>
                        <a:t>Standard 2: Instructional Leadership - </a:t>
                      </a:r>
                      <a:r>
                        <a:rPr lang="en-US" sz="1600" dirty="0"/>
                        <a:t>Sets expectations for staff goals </a:t>
                      </a:r>
                      <a:endParaRPr sz="1600" dirty="0"/>
                    </a:p>
                  </a:txBody>
                  <a:tcPr marL="68575" marR="68575" marT="91425" marB="91425"/>
                </a:tc>
                <a:extLst>
                  <a:ext uri="{0D108BD9-81ED-4DB2-BD59-A6C34878D82A}">
                    <a16:rowId xmlns:a16="http://schemas.microsoft.com/office/drawing/2014/main" val="10000"/>
                  </a:ext>
                </a:extLst>
              </a:tr>
              <a:tr h="621825">
                <a:tc>
                  <a:txBody>
                    <a:bodyPr/>
                    <a:lstStyle/>
                    <a:p>
                      <a:pPr marL="0" lvl="0" indent="0" algn="l" rtl="0">
                        <a:lnSpc>
                          <a:spcPct val="100000"/>
                        </a:lnSpc>
                        <a:spcBef>
                          <a:spcPts val="0"/>
                        </a:spcBef>
                        <a:spcAft>
                          <a:spcPts val="0"/>
                        </a:spcAft>
                        <a:buNone/>
                      </a:pPr>
                      <a:r>
                        <a:rPr lang="en-US" sz="1600" b="1" dirty="0">
                          <a:solidFill>
                            <a:schemeClr val="tx1"/>
                          </a:solidFill>
                        </a:rPr>
                        <a:t>Goal:</a:t>
                      </a:r>
                      <a:r>
                        <a:rPr lang="en-US" sz="1600" dirty="0">
                          <a:solidFill>
                            <a:schemeClr val="tx1"/>
                          </a:solidFill>
                        </a:rPr>
                        <a:t>  </a:t>
                      </a:r>
                      <a:endParaRPr sz="1600" dirty="0">
                        <a:solidFill>
                          <a:schemeClr val="tx1"/>
                        </a:solidFill>
                      </a:endParaRPr>
                    </a:p>
                    <a:p>
                      <a:pPr marL="0" lvl="0" indent="0" algn="l" rtl="0">
                        <a:lnSpc>
                          <a:spcPct val="100000"/>
                        </a:lnSpc>
                        <a:spcBef>
                          <a:spcPts val="0"/>
                        </a:spcBef>
                        <a:spcAft>
                          <a:spcPts val="0"/>
                        </a:spcAft>
                        <a:buNone/>
                      </a:pPr>
                      <a:r>
                        <a:rPr lang="en-US" sz="1600" dirty="0">
                          <a:solidFill>
                            <a:schemeClr val="tx1"/>
                          </a:solidFill>
                        </a:rPr>
                        <a:t>By June 2023, 80% of K‐8 teachers will meet their SLO goals based on analysis of teacher-, district-, and school-created, standard‐based assessments.</a:t>
                      </a:r>
                      <a:endParaRPr sz="1600" b="1" i="0" u="none" strike="noStrike" cap="none" dirty="0">
                        <a:solidFill>
                          <a:schemeClr val="tx1"/>
                        </a:solidFill>
                        <a:latin typeface="Calibri"/>
                        <a:ea typeface="Calibri"/>
                        <a:cs typeface="Calibri"/>
                        <a:sym typeface="Calibri"/>
                      </a:endParaRPr>
                    </a:p>
                  </a:txBody>
                  <a:tcPr marL="68575" marR="68575" marT="91425" marB="91425"/>
                </a:tc>
                <a:extLst>
                  <a:ext uri="{0D108BD9-81ED-4DB2-BD59-A6C34878D82A}">
                    <a16:rowId xmlns:a16="http://schemas.microsoft.com/office/drawing/2014/main" val="10001"/>
                  </a:ext>
                </a:extLst>
              </a:tr>
              <a:tr h="3896450">
                <a:tc>
                  <a:txBody>
                    <a:bodyPr/>
                    <a:lstStyle/>
                    <a:p>
                      <a:pPr marL="0" lvl="0" indent="0" algn="l" rtl="0">
                        <a:lnSpc>
                          <a:spcPct val="100000"/>
                        </a:lnSpc>
                        <a:spcBef>
                          <a:spcPts val="0"/>
                        </a:spcBef>
                        <a:spcAft>
                          <a:spcPts val="0"/>
                        </a:spcAft>
                        <a:buNone/>
                      </a:pPr>
                      <a:r>
                        <a:rPr lang="en-US" sz="1600" b="1" dirty="0">
                          <a:solidFill>
                            <a:schemeClr val="tx1"/>
                          </a:solidFill>
                        </a:rPr>
                        <a:t>Goal Strategies </a:t>
                      </a:r>
                      <a:r>
                        <a:rPr lang="en-US" sz="1600" dirty="0">
                          <a:solidFill>
                            <a:schemeClr val="tx1"/>
                          </a:solidFill>
                        </a:rPr>
                        <a:t>  </a:t>
                      </a:r>
                      <a:endParaRPr sz="1600" dirty="0">
                        <a:solidFill>
                          <a:schemeClr val="tx1"/>
                        </a:solidFill>
                      </a:endParaRPr>
                    </a:p>
                    <a:p>
                      <a:pPr marL="0" lvl="0" indent="0" algn="l" rtl="0">
                        <a:lnSpc>
                          <a:spcPct val="100000"/>
                        </a:lnSpc>
                        <a:spcBef>
                          <a:spcPts val="0"/>
                        </a:spcBef>
                        <a:spcAft>
                          <a:spcPts val="0"/>
                        </a:spcAft>
                        <a:buNone/>
                      </a:pPr>
                      <a:r>
                        <a:rPr lang="en-US" sz="1600" dirty="0">
                          <a:solidFill>
                            <a:schemeClr val="tx1"/>
                          </a:solidFill>
                        </a:rPr>
                        <a:t>Call upon content/grade level teams to develop agreed upon processes for the following: </a:t>
                      </a:r>
                      <a:endParaRPr sz="1600" dirty="0">
                        <a:solidFill>
                          <a:schemeClr val="tx1"/>
                        </a:solidFill>
                      </a:endParaRPr>
                    </a:p>
                    <a:p>
                      <a:pPr marL="0" lvl="0" indent="0" algn="l" rtl="0">
                        <a:lnSpc>
                          <a:spcPct val="100000"/>
                        </a:lnSpc>
                        <a:spcBef>
                          <a:spcPts val="0"/>
                        </a:spcBef>
                        <a:spcAft>
                          <a:spcPts val="0"/>
                        </a:spcAft>
                        <a:buNone/>
                      </a:pPr>
                      <a:r>
                        <a:rPr lang="en-US" sz="1600" dirty="0">
                          <a:solidFill>
                            <a:schemeClr val="tx1"/>
                          </a:solidFill>
                        </a:rPr>
                        <a:t>1.       Curriculum Implementation  </a:t>
                      </a:r>
                      <a:endParaRPr sz="1600" dirty="0">
                        <a:solidFill>
                          <a:schemeClr val="tx1"/>
                        </a:solidFill>
                      </a:endParaRPr>
                    </a:p>
                    <a:p>
                      <a:pPr marL="914400" lvl="0" indent="0" algn="l" rtl="0">
                        <a:lnSpc>
                          <a:spcPct val="100000"/>
                        </a:lnSpc>
                        <a:spcBef>
                          <a:spcPts val="0"/>
                        </a:spcBef>
                        <a:spcAft>
                          <a:spcPts val="0"/>
                        </a:spcAft>
                        <a:buNone/>
                      </a:pPr>
                      <a:r>
                        <a:rPr lang="en-US" sz="1600" dirty="0">
                          <a:solidFill>
                            <a:schemeClr val="tx1"/>
                          </a:solidFill>
                        </a:rPr>
                        <a:t>a.   	Schedule grade level meetings, calendar PD and submission of data sheets </a:t>
                      </a:r>
                      <a:endParaRPr sz="1600" dirty="0">
                        <a:solidFill>
                          <a:schemeClr val="tx1"/>
                        </a:solidFill>
                      </a:endParaRPr>
                    </a:p>
                    <a:p>
                      <a:pPr marL="914400" lvl="0" indent="0" algn="l" rtl="0">
                        <a:lnSpc>
                          <a:spcPct val="100000"/>
                        </a:lnSpc>
                        <a:spcBef>
                          <a:spcPts val="0"/>
                        </a:spcBef>
                        <a:spcAft>
                          <a:spcPts val="0"/>
                        </a:spcAft>
                        <a:buNone/>
                      </a:pPr>
                      <a:r>
                        <a:rPr lang="en-US" sz="1600" dirty="0">
                          <a:solidFill>
                            <a:schemeClr val="tx1"/>
                          </a:solidFill>
                        </a:rPr>
                        <a:t>b.   	Communicate dates for submission and provide feedback on student data </a:t>
                      </a:r>
                      <a:endParaRPr sz="1600" dirty="0">
                        <a:solidFill>
                          <a:schemeClr val="tx1"/>
                        </a:solidFill>
                      </a:endParaRPr>
                    </a:p>
                    <a:p>
                      <a:pPr marL="0" lvl="0" indent="0" algn="l" rtl="0">
                        <a:lnSpc>
                          <a:spcPct val="100000"/>
                        </a:lnSpc>
                        <a:spcBef>
                          <a:spcPts val="0"/>
                        </a:spcBef>
                        <a:spcAft>
                          <a:spcPts val="0"/>
                        </a:spcAft>
                        <a:buNone/>
                      </a:pPr>
                      <a:r>
                        <a:rPr lang="en-US" sz="1600" dirty="0">
                          <a:solidFill>
                            <a:schemeClr val="tx1"/>
                          </a:solidFill>
                        </a:rPr>
                        <a:t>2.       Assessment Data Meetings </a:t>
                      </a:r>
                      <a:endParaRPr sz="1600" dirty="0">
                        <a:solidFill>
                          <a:schemeClr val="tx1"/>
                        </a:solidFill>
                      </a:endParaRPr>
                    </a:p>
                    <a:p>
                      <a:pPr marL="914400" lvl="0" indent="0" algn="l" rtl="0">
                        <a:lnSpc>
                          <a:spcPct val="100000"/>
                        </a:lnSpc>
                        <a:spcBef>
                          <a:spcPts val="0"/>
                        </a:spcBef>
                        <a:spcAft>
                          <a:spcPts val="0"/>
                        </a:spcAft>
                        <a:buNone/>
                      </a:pPr>
                      <a:r>
                        <a:rPr lang="en-US" sz="1600" dirty="0">
                          <a:solidFill>
                            <a:schemeClr val="tx1"/>
                          </a:solidFill>
                        </a:rPr>
                        <a:t>a.   	The leadership team sets dates for implementation of the date cycle. </a:t>
                      </a:r>
                      <a:endParaRPr sz="1600" dirty="0">
                        <a:solidFill>
                          <a:schemeClr val="tx1"/>
                        </a:solidFill>
                      </a:endParaRPr>
                    </a:p>
                    <a:p>
                      <a:pPr marL="914400" lvl="0" indent="0" algn="l" rtl="0">
                        <a:lnSpc>
                          <a:spcPct val="100000"/>
                        </a:lnSpc>
                        <a:spcBef>
                          <a:spcPts val="0"/>
                        </a:spcBef>
                        <a:spcAft>
                          <a:spcPts val="0"/>
                        </a:spcAft>
                        <a:buNone/>
                      </a:pPr>
                      <a:r>
                        <a:rPr lang="en-US" sz="1600" dirty="0">
                          <a:solidFill>
                            <a:schemeClr val="tx1"/>
                          </a:solidFill>
                        </a:rPr>
                        <a:t>b.   	Present to staff and invite feedback and action plans </a:t>
                      </a:r>
                      <a:endParaRPr sz="1600" dirty="0">
                        <a:solidFill>
                          <a:schemeClr val="tx1"/>
                        </a:solidFill>
                      </a:endParaRPr>
                    </a:p>
                    <a:p>
                      <a:pPr marL="914400" lvl="0" indent="0" algn="l" rtl="0">
                        <a:lnSpc>
                          <a:spcPct val="100000"/>
                        </a:lnSpc>
                        <a:spcBef>
                          <a:spcPts val="0"/>
                        </a:spcBef>
                        <a:spcAft>
                          <a:spcPts val="0"/>
                        </a:spcAft>
                        <a:buNone/>
                      </a:pPr>
                      <a:r>
                        <a:rPr lang="en-US" sz="1600" dirty="0">
                          <a:solidFill>
                            <a:schemeClr val="tx1"/>
                          </a:solidFill>
                        </a:rPr>
                        <a:t>c.   	Teachers will set learning goals for students based on standard based assessment </a:t>
                      </a:r>
                      <a:endParaRPr sz="1600" dirty="0">
                        <a:solidFill>
                          <a:schemeClr val="tx1"/>
                        </a:solidFill>
                      </a:endParaRPr>
                    </a:p>
                    <a:p>
                      <a:pPr marL="914400" lvl="0" indent="0" algn="l" rtl="0">
                        <a:lnSpc>
                          <a:spcPct val="100000"/>
                        </a:lnSpc>
                        <a:spcBef>
                          <a:spcPts val="0"/>
                        </a:spcBef>
                        <a:spcAft>
                          <a:spcPts val="0"/>
                        </a:spcAft>
                        <a:buNone/>
                      </a:pPr>
                      <a:r>
                        <a:rPr lang="en-US" sz="1600" dirty="0">
                          <a:solidFill>
                            <a:schemeClr val="tx1"/>
                          </a:solidFill>
                        </a:rPr>
                        <a:t>d.   	Identify and model high stake strategies for instruction during data and grade level planning meetings. </a:t>
                      </a:r>
                      <a:endParaRPr sz="1600" dirty="0">
                        <a:solidFill>
                          <a:schemeClr val="tx1"/>
                        </a:solidFill>
                      </a:endParaRPr>
                    </a:p>
                    <a:p>
                      <a:pPr marL="914400" lvl="0" indent="0" algn="l" rtl="0">
                        <a:lnSpc>
                          <a:spcPct val="100000"/>
                        </a:lnSpc>
                        <a:spcBef>
                          <a:spcPts val="0"/>
                        </a:spcBef>
                        <a:spcAft>
                          <a:spcPts val="0"/>
                        </a:spcAft>
                        <a:buNone/>
                      </a:pPr>
                      <a:r>
                        <a:rPr lang="en-US" sz="1600" dirty="0">
                          <a:solidFill>
                            <a:schemeClr val="tx1"/>
                          </a:solidFill>
                        </a:rPr>
                        <a:t>e.   	Monthly check-in with teachers around assessment data. </a:t>
                      </a:r>
                      <a:endParaRPr sz="1600" dirty="0">
                        <a:solidFill>
                          <a:schemeClr val="tx1"/>
                        </a:solidFill>
                      </a:endParaRPr>
                    </a:p>
                    <a:p>
                      <a:pPr marL="0" lvl="0" indent="0" algn="l" rtl="0">
                        <a:lnSpc>
                          <a:spcPct val="100000"/>
                        </a:lnSpc>
                        <a:spcBef>
                          <a:spcPts val="0"/>
                        </a:spcBef>
                        <a:spcAft>
                          <a:spcPts val="0"/>
                        </a:spcAft>
                        <a:buNone/>
                      </a:pPr>
                      <a:r>
                        <a:rPr lang="en-US" sz="1600" dirty="0">
                          <a:solidFill>
                            <a:schemeClr val="tx1"/>
                          </a:solidFill>
                        </a:rPr>
                        <a:t>3.       My part in supporting the Principal’s Student Growth Goal</a:t>
                      </a:r>
                      <a:endParaRPr sz="1600" dirty="0">
                        <a:solidFill>
                          <a:schemeClr val="tx1"/>
                        </a:solidFill>
                      </a:endParaRPr>
                    </a:p>
                    <a:p>
                      <a:pPr marL="914400" lvl="0" indent="0" algn="l" rtl="0">
                        <a:lnSpc>
                          <a:spcPct val="100000"/>
                        </a:lnSpc>
                        <a:spcBef>
                          <a:spcPts val="0"/>
                        </a:spcBef>
                        <a:spcAft>
                          <a:spcPts val="0"/>
                        </a:spcAft>
                        <a:buNone/>
                      </a:pPr>
                      <a:r>
                        <a:rPr lang="en-US" sz="1600" dirty="0">
                          <a:solidFill>
                            <a:schemeClr val="tx1"/>
                          </a:solidFill>
                        </a:rPr>
                        <a:t>a.   	Content Data Monthly Meetings  </a:t>
                      </a:r>
                      <a:endParaRPr sz="1600" dirty="0">
                        <a:solidFill>
                          <a:schemeClr val="tx1"/>
                        </a:solidFill>
                      </a:endParaRPr>
                    </a:p>
                    <a:p>
                      <a:pPr marL="914400" lvl="0" indent="0" algn="l" rtl="0">
                        <a:lnSpc>
                          <a:spcPct val="100000"/>
                        </a:lnSpc>
                        <a:spcBef>
                          <a:spcPts val="0"/>
                        </a:spcBef>
                        <a:spcAft>
                          <a:spcPts val="0"/>
                        </a:spcAft>
                        <a:buNone/>
                      </a:pPr>
                      <a:r>
                        <a:rPr lang="en-US" sz="1600" dirty="0">
                          <a:solidFill>
                            <a:schemeClr val="tx1"/>
                          </a:solidFill>
                        </a:rPr>
                        <a:t>b.   	Create monthly and annual calendar </a:t>
                      </a:r>
                      <a:endParaRPr sz="1600" dirty="0">
                        <a:solidFill>
                          <a:schemeClr val="tx1"/>
                        </a:solidFill>
                      </a:endParaRPr>
                    </a:p>
                    <a:p>
                      <a:pPr marL="914400" lvl="0" indent="0" algn="l" rtl="0">
                        <a:lnSpc>
                          <a:spcPct val="100000"/>
                        </a:lnSpc>
                        <a:spcBef>
                          <a:spcPts val="0"/>
                        </a:spcBef>
                        <a:spcAft>
                          <a:spcPts val="0"/>
                        </a:spcAft>
                        <a:buNone/>
                      </a:pPr>
                      <a:r>
                        <a:rPr lang="en-US" sz="1600" dirty="0">
                          <a:solidFill>
                            <a:schemeClr val="tx1"/>
                          </a:solidFill>
                        </a:rPr>
                        <a:t>c.   	Administrative review of teacher’s ideas for performance tasks, developing corrective instruction, assessment</a:t>
                      </a:r>
                      <a:endParaRPr sz="1600" dirty="0">
                        <a:solidFill>
                          <a:schemeClr val="tx1"/>
                        </a:solidFill>
                      </a:endParaRPr>
                    </a:p>
                    <a:p>
                      <a:pPr marL="914400" lvl="0" indent="0" algn="l" rtl="0">
                        <a:lnSpc>
                          <a:spcPct val="100000"/>
                        </a:lnSpc>
                        <a:spcBef>
                          <a:spcPts val="0"/>
                        </a:spcBef>
                        <a:spcAft>
                          <a:spcPts val="0"/>
                        </a:spcAft>
                        <a:buNone/>
                      </a:pPr>
                      <a:r>
                        <a:rPr lang="en-US" sz="1600" dirty="0">
                          <a:solidFill>
                            <a:schemeClr val="tx1"/>
                          </a:solidFill>
                        </a:rPr>
                        <a:t>d.   	Ensure leadership team analyzes data and sets goals </a:t>
                      </a:r>
                      <a:endParaRPr sz="1600" b="1" i="0" u="none" strike="noStrike" cap="none" dirty="0">
                        <a:solidFill>
                          <a:schemeClr val="tx1"/>
                        </a:solidFill>
                        <a:latin typeface="Calibri"/>
                        <a:ea typeface="Calibri"/>
                        <a:cs typeface="Calibri"/>
                        <a:sym typeface="Calibri"/>
                      </a:endParaRPr>
                    </a:p>
                  </a:txBody>
                  <a:tcPr marL="68575" marR="68575" marT="91425" marB="91425"/>
                </a:tc>
                <a:extLst>
                  <a:ext uri="{0D108BD9-81ED-4DB2-BD59-A6C34878D82A}">
                    <a16:rowId xmlns:a16="http://schemas.microsoft.com/office/drawing/2014/main" val="10002"/>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85"/>
        <p:cNvGrpSpPr/>
        <p:nvPr/>
      </p:nvGrpSpPr>
      <p:grpSpPr>
        <a:xfrm>
          <a:off x="0" y="0"/>
          <a:ext cx="0" cy="0"/>
          <a:chOff x="0" y="0"/>
          <a:chExt cx="0" cy="0"/>
        </a:xfrm>
      </p:grpSpPr>
      <p:sp>
        <p:nvSpPr>
          <p:cNvPr id="486" name="Google Shape;486;p68"/>
          <p:cNvSpPr txBox="1">
            <a:spLocks noGrp="1"/>
          </p:cNvSpPr>
          <p:nvPr>
            <p:ph type="title"/>
          </p:nvPr>
        </p:nvSpPr>
        <p:spPr>
          <a:xfrm>
            <a:off x="304800" y="183092"/>
            <a:ext cx="8610600" cy="7620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sz="4000" dirty="0">
                <a:latin typeface="Rockwell" panose="02060603020205020403" pitchFamily="18" charset="0"/>
              </a:rPr>
              <a:t>Sample Goal #3  – MTSS – Page 2</a:t>
            </a:r>
            <a:endParaRPr sz="4000" dirty="0">
              <a:latin typeface="Rockwell" panose="02060603020205020403" pitchFamily="18" charset="0"/>
            </a:endParaRPr>
          </a:p>
          <a:p>
            <a:pPr marL="0" lvl="0" indent="0" algn="l" rtl="0">
              <a:spcBef>
                <a:spcPts val="0"/>
              </a:spcBef>
              <a:spcAft>
                <a:spcPts val="0"/>
              </a:spcAft>
              <a:buNone/>
            </a:pPr>
            <a:endParaRPr dirty="0"/>
          </a:p>
        </p:txBody>
      </p:sp>
      <p:graphicFrame>
        <p:nvGraphicFramePr>
          <p:cNvPr id="487" name="Google Shape;487;p68"/>
          <p:cNvGraphicFramePr/>
          <p:nvPr>
            <p:extLst>
              <p:ext uri="{D42A27DB-BD31-4B8C-83A1-F6EECF244321}">
                <p14:modId xmlns:p14="http://schemas.microsoft.com/office/powerpoint/2010/main" val="4221064770"/>
              </p:ext>
            </p:extLst>
          </p:nvPr>
        </p:nvGraphicFramePr>
        <p:xfrm>
          <a:off x="309489" y="956603"/>
          <a:ext cx="11267150" cy="5951050"/>
        </p:xfrm>
        <a:graphic>
          <a:graphicData uri="http://schemas.openxmlformats.org/drawingml/2006/table">
            <a:tbl>
              <a:tblPr firstRow="1" bandRow="1">
                <a:tableStyleId>{E35F71A3-D593-4AA8-A4B6-0E1601A7DB1C}</a:tableStyleId>
              </a:tblPr>
              <a:tblGrid>
                <a:gridCol w="11267150">
                  <a:extLst>
                    <a:ext uri="{9D8B030D-6E8A-4147-A177-3AD203B41FA5}">
                      <a16:colId xmlns:a16="http://schemas.microsoft.com/office/drawing/2014/main" val="20000"/>
                    </a:ext>
                  </a:extLst>
                </a:gridCol>
              </a:tblGrid>
              <a:tr h="1635650">
                <a:tc>
                  <a:txBody>
                    <a:bodyPr/>
                    <a:lstStyle/>
                    <a:p>
                      <a:pPr marL="0" lvl="0" indent="0" algn="l" rtl="0">
                        <a:lnSpc>
                          <a:spcPct val="100000"/>
                        </a:lnSpc>
                        <a:spcBef>
                          <a:spcPts val="0"/>
                        </a:spcBef>
                        <a:spcAft>
                          <a:spcPts val="0"/>
                        </a:spcAft>
                        <a:buNone/>
                      </a:pPr>
                      <a:r>
                        <a:rPr lang="en-US" sz="2000" b="0" dirty="0">
                          <a:solidFill>
                            <a:schemeClr val="tx1"/>
                          </a:solidFill>
                        </a:rPr>
                        <a:t>Goal Outcome  </a:t>
                      </a:r>
                      <a:endParaRPr sz="2000" b="0" dirty="0">
                        <a:solidFill>
                          <a:schemeClr val="tx1"/>
                        </a:solidFill>
                      </a:endParaRPr>
                    </a:p>
                    <a:p>
                      <a:pPr marL="0" lvl="0" indent="0" algn="l" rtl="0">
                        <a:lnSpc>
                          <a:spcPct val="100000"/>
                        </a:lnSpc>
                        <a:spcBef>
                          <a:spcPts val="0"/>
                        </a:spcBef>
                        <a:spcAft>
                          <a:spcPts val="0"/>
                        </a:spcAft>
                        <a:buNone/>
                      </a:pPr>
                      <a:r>
                        <a:rPr lang="en-US" sz="2000" b="0" dirty="0">
                          <a:solidFill>
                            <a:schemeClr val="tx1"/>
                          </a:solidFill>
                        </a:rPr>
                        <a:t>As a result of using data to monitor progress and using the tier two and tier three supports identified through MTSS, we will have improved student outcomes for all students. Utilizing collective leadership to support the process will improve teacher motivation and efficacy (and hopefully retention) because those closest to the work are involved in developing the process.</a:t>
                      </a:r>
                      <a:endParaRPr sz="2000" b="0" dirty="0">
                        <a:solidFill>
                          <a:schemeClr val="tx1"/>
                        </a:solidFill>
                      </a:endParaRPr>
                    </a:p>
                  </a:txBody>
                  <a:tcPr marL="68575" marR="68575" marT="91425" marB="91425"/>
                </a:tc>
                <a:extLst>
                  <a:ext uri="{0D108BD9-81ED-4DB2-BD59-A6C34878D82A}">
                    <a16:rowId xmlns:a16="http://schemas.microsoft.com/office/drawing/2014/main" val="10000"/>
                  </a:ext>
                </a:extLst>
              </a:tr>
              <a:tr h="2219825">
                <a:tc>
                  <a:txBody>
                    <a:bodyPr/>
                    <a:lstStyle/>
                    <a:p>
                      <a:pPr marL="0" lvl="0" indent="0" algn="l" rtl="0">
                        <a:lnSpc>
                          <a:spcPct val="100000"/>
                        </a:lnSpc>
                        <a:spcBef>
                          <a:spcPts val="0"/>
                        </a:spcBef>
                        <a:spcAft>
                          <a:spcPts val="0"/>
                        </a:spcAft>
                        <a:buNone/>
                      </a:pPr>
                      <a:r>
                        <a:rPr lang="en-US" sz="2000" dirty="0">
                          <a:solidFill>
                            <a:schemeClr val="tx1"/>
                          </a:solidFill>
                        </a:rPr>
                        <a:t>Goal Evidence</a:t>
                      </a:r>
                      <a:endParaRPr sz="2000" dirty="0">
                        <a:solidFill>
                          <a:schemeClr val="tx1"/>
                        </a:solidFill>
                      </a:endParaRPr>
                    </a:p>
                    <a:p>
                      <a:pPr marL="0" lvl="0" indent="0" algn="l" rtl="0">
                        <a:lnSpc>
                          <a:spcPct val="100000"/>
                        </a:lnSpc>
                        <a:spcBef>
                          <a:spcPts val="0"/>
                        </a:spcBef>
                        <a:spcAft>
                          <a:spcPts val="0"/>
                        </a:spcAft>
                        <a:buNone/>
                      </a:pPr>
                      <a:r>
                        <a:rPr lang="en-US" sz="2000" dirty="0">
                          <a:solidFill>
                            <a:schemeClr val="tx1"/>
                          </a:solidFill>
                        </a:rPr>
                        <a:t>1.       Monthly agenda for leadership team data analysis.</a:t>
                      </a:r>
                      <a:endParaRPr sz="2000" dirty="0">
                        <a:solidFill>
                          <a:schemeClr val="tx1"/>
                        </a:solidFill>
                      </a:endParaRPr>
                    </a:p>
                    <a:p>
                      <a:pPr marL="0" lvl="0" indent="0" algn="l" rtl="0">
                        <a:lnSpc>
                          <a:spcPct val="100000"/>
                        </a:lnSpc>
                        <a:spcBef>
                          <a:spcPts val="0"/>
                        </a:spcBef>
                        <a:spcAft>
                          <a:spcPts val="0"/>
                        </a:spcAft>
                        <a:buNone/>
                      </a:pPr>
                      <a:r>
                        <a:rPr lang="en-US" sz="2000" dirty="0">
                          <a:solidFill>
                            <a:schemeClr val="tx1"/>
                          </a:solidFill>
                        </a:rPr>
                        <a:t>2.       Following teacher participation in data meetings, teachers will recommend and implement strategies for corrective instruction within content team agendas.</a:t>
                      </a:r>
                      <a:endParaRPr sz="2000" dirty="0">
                        <a:solidFill>
                          <a:schemeClr val="tx1"/>
                        </a:solidFill>
                      </a:endParaRPr>
                    </a:p>
                    <a:p>
                      <a:pPr marL="0" lvl="0" indent="0" algn="l" rtl="0">
                        <a:lnSpc>
                          <a:spcPct val="100000"/>
                        </a:lnSpc>
                        <a:spcBef>
                          <a:spcPts val="0"/>
                        </a:spcBef>
                        <a:spcAft>
                          <a:spcPts val="0"/>
                        </a:spcAft>
                        <a:buNone/>
                      </a:pPr>
                      <a:r>
                        <a:rPr lang="en-US" sz="2000" dirty="0">
                          <a:solidFill>
                            <a:schemeClr val="tx1"/>
                          </a:solidFill>
                        </a:rPr>
                        <a:t>3.       Monthly and annual calendar for data meetings.</a:t>
                      </a:r>
                      <a:endParaRPr sz="2000" dirty="0">
                        <a:solidFill>
                          <a:schemeClr val="tx1"/>
                        </a:solidFill>
                      </a:endParaRPr>
                    </a:p>
                    <a:p>
                      <a:pPr marL="0" lvl="0" indent="0" algn="l" rtl="0">
                        <a:lnSpc>
                          <a:spcPct val="100000"/>
                        </a:lnSpc>
                        <a:spcBef>
                          <a:spcPts val="0"/>
                        </a:spcBef>
                        <a:spcAft>
                          <a:spcPts val="0"/>
                        </a:spcAft>
                        <a:buNone/>
                      </a:pPr>
                      <a:r>
                        <a:rPr lang="en-US" sz="2000" dirty="0">
                          <a:solidFill>
                            <a:schemeClr val="tx1"/>
                          </a:solidFill>
                        </a:rPr>
                        <a:t>4.       During admin meetings (set calendar), lead discussions on teacher-created, content-specific, action plans.</a:t>
                      </a:r>
                      <a:endParaRPr sz="2000" i="0" dirty="0">
                        <a:solidFill>
                          <a:schemeClr val="tx1"/>
                        </a:solidFill>
                      </a:endParaRPr>
                    </a:p>
                  </a:txBody>
                  <a:tcPr marL="68575" marR="68575" marT="91425" marB="91425"/>
                </a:tc>
                <a:extLst>
                  <a:ext uri="{0D108BD9-81ED-4DB2-BD59-A6C34878D82A}">
                    <a16:rowId xmlns:a16="http://schemas.microsoft.com/office/drawing/2014/main" val="10001"/>
                  </a:ext>
                </a:extLst>
              </a:tr>
              <a:tr h="1927750">
                <a:tc>
                  <a:txBody>
                    <a:bodyPr/>
                    <a:lstStyle/>
                    <a:p>
                      <a:pPr marL="0" lvl="0" indent="0" algn="l" rtl="0">
                        <a:lnSpc>
                          <a:spcPct val="100000"/>
                        </a:lnSpc>
                        <a:spcBef>
                          <a:spcPts val="0"/>
                        </a:spcBef>
                        <a:spcAft>
                          <a:spcPts val="0"/>
                        </a:spcAft>
                        <a:buClr>
                          <a:schemeClr val="dk1"/>
                        </a:buClr>
                        <a:buSzPts val="1100"/>
                        <a:buFont typeface="Arial"/>
                        <a:buNone/>
                      </a:pPr>
                      <a:r>
                        <a:rPr lang="en-US" sz="2000" dirty="0">
                          <a:solidFill>
                            <a:schemeClr val="tx1"/>
                          </a:solidFill>
                        </a:rPr>
                        <a:t>Goal Alignment   </a:t>
                      </a:r>
                      <a:endParaRPr sz="2000" dirty="0">
                        <a:solidFill>
                          <a:schemeClr val="tx1"/>
                        </a:solidFill>
                      </a:endParaRPr>
                    </a:p>
                    <a:p>
                      <a:pPr marL="0" lvl="0" indent="0" algn="l" rtl="0">
                        <a:lnSpc>
                          <a:spcPct val="100000"/>
                        </a:lnSpc>
                        <a:spcBef>
                          <a:spcPts val="0"/>
                        </a:spcBef>
                        <a:spcAft>
                          <a:spcPts val="0"/>
                        </a:spcAft>
                        <a:buClr>
                          <a:schemeClr val="dk1"/>
                        </a:buClr>
                        <a:buSzPts val="1100"/>
                        <a:buFont typeface="Arial"/>
                        <a:buNone/>
                      </a:pPr>
                      <a:r>
                        <a:rPr lang="en-US" sz="2000" dirty="0">
                          <a:solidFill>
                            <a:schemeClr val="tx1"/>
                          </a:solidFill>
                        </a:rPr>
                        <a:t>Professional Growth   ☐  </a:t>
                      </a:r>
                      <a:endParaRPr sz="2000" dirty="0">
                        <a:solidFill>
                          <a:schemeClr val="tx1"/>
                        </a:solidFill>
                      </a:endParaRPr>
                    </a:p>
                    <a:p>
                      <a:pPr marL="0" lvl="0" indent="0" algn="l" rtl="0">
                        <a:lnSpc>
                          <a:spcPct val="100000"/>
                        </a:lnSpc>
                        <a:spcBef>
                          <a:spcPts val="0"/>
                        </a:spcBef>
                        <a:spcAft>
                          <a:spcPts val="0"/>
                        </a:spcAft>
                        <a:buClr>
                          <a:schemeClr val="dk1"/>
                        </a:buClr>
                        <a:buSzPts val="1100"/>
                        <a:buFont typeface="Arial"/>
                        <a:buNone/>
                      </a:pPr>
                      <a:r>
                        <a:rPr lang="en-US" sz="2000" dirty="0">
                          <a:solidFill>
                            <a:schemeClr val="tx1"/>
                          </a:solidFill>
                        </a:rPr>
                        <a:t>Job Responsibilities   ☐  </a:t>
                      </a:r>
                      <a:endParaRPr sz="2000" dirty="0">
                        <a:solidFill>
                          <a:schemeClr val="tx1"/>
                        </a:solidFill>
                      </a:endParaRPr>
                    </a:p>
                    <a:p>
                      <a:pPr marL="0" lvl="0" indent="0" algn="l" rtl="0">
                        <a:lnSpc>
                          <a:spcPct val="100000"/>
                        </a:lnSpc>
                        <a:spcBef>
                          <a:spcPts val="0"/>
                        </a:spcBef>
                        <a:spcAft>
                          <a:spcPts val="0"/>
                        </a:spcAft>
                        <a:buClr>
                          <a:schemeClr val="dk1"/>
                        </a:buClr>
                        <a:buSzPts val="1100"/>
                        <a:buFont typeface="Arial"/>
                        <a:buNone/>
                      </a:pPr>
                      <a:r>
                        <a:rPr lang="en-US" sz="2000" dirty="0">
                          <a:solidFill>
                            <a:schemeClr val="tx1"/>
                          </a:solidFill>
                        </a:rPr>
                        <a:t>School Improvement   x </a:t>
                      </a:r>
                      <a:endParaRPr sz="2000" dirty="0">
                        <a:solidFill>
                          <a:schemeClr val="tx1"/>
                        </a:solidFill>
                      </a:endParaRPr>
                    </a:p>
                    <a:p>
                      <a:pPr marL="0" lvl="0" indent="0" algn="l" rtl="0">
                        <a:lnSpc>
                          <a:spcPct val="100000"/>
                        </a:lnSpc>
                        <a:spcBef>
                          <a:spcPts val="0"/>
                        </a:spcBef>
                        <a:spcAft>
                          <a:spcPts val="0"/>
                        </a:spcAft>
                        <a:buNone/>
                      </a:pPr>
                      <a:r>
                        <a:rPr lang="en-US" sz="2000" dirty="0">
                          <a:solidFill>
                            <a:schemeClr val="tx1"/>
                          </a:solidFill>
                        </a:rPr>
                        <a:t> Note, this goal aligns with the principal’s student growth goal.</a:t>
                      </a:r>
                      <a:endParaRPr sz="2000" dirty="0">
                        <a:solidFill>
                          <a:schemeClr val="tx1"/>
                        </a:solidFill>
                      </a:endParaRPr>
                    </a:p>
                  </a:txBody>
                  <a:tcPr marL="68575" marR="68575" marT="91425" marB="91425"/>
                </a:tc>
                <a:extLst>
                  <a:ext uri="{0D108BD9-81ED-4DB2-BD59-A6C34878D82A}">
                    <a16:rowId xmlns:a16="http://schemas.microsoft.com/office/drawing/2014/main" val="10002"/>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50"/>
          <p:cNvSpPr txBox="1">
            <a:spLocks noGrp="1"/>
          </p:cNvSpPr>
          <p:nvPr>
            <p:ph type="title"/>
          </p:nvPr>
        </p:nvSpPr>
        <p:spPr>
          <a:xfrm>
            <a:off x="586595" y="365125"/>
            <a:ext cx="10972800" cy="10974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What you were hoping to discuss…</a:t>
            </a:r>
            <a:endParaRPr/>
          </a:p>
        </p:txBody>
      </p:sp>
      <p:sp>
        <p:nvSpPr>
          <p:cNvPr id="239" name="Google Shape;239;p50"/>
          <p:cNvSpPr txBox="1">
            <a:spLocks noGrp="1"/>
          </p:cNvSpPr>
          <p:nvPr>
            <p:ph type="body" idx="1"/>
          </p:nvPr>
        </p:nvSpPr>
        <p:spPr>
          <a:xfrm>
            <a:off x="586596" y="1665369"/>
            <a:ext cx="10972800" cy="39762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r>
              <a:rPr lang="en-US"/>
              <a:t> </a:t>
            </a:r>
            <a:endParaRPr/>
          </a:p>
        </p:txBody>
      </p:sp>
      <p:pic>
        <p:nvPicPr>
          <p:cNvPr id="240" name="Google Shape;240;p50" title="Chart"/>
          <p:cNvPicPr preferRelativeResize="0"/>
          <p:nvPr/>
        </p:nvPicPr>
        <p:blipFill>
          <a:blip r:embed="rId3">
            <a:alphaModFix/>
          </a:blip>
          <a:stretch>
            <a:fillRect/>
          </a:stretch>
        </p:blipFill>
        <p:spPr>
          <a:xfrm>
            <a:off x="728396" y="1462525"/>
            <a:ext cx="10660025" cy="4248599"/>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92"/>
        <p:cNvGrpSpPr/>
        <p:nvPr/>
      </p:nvGrpSpPr>
      <p:grpSpPr>
        <a:xfrm>
          <a:off x="0" y="0"/>
          <a:ext cx="0" cy="0"/>
          <a:chOff x="0" y="0"/>
          <a:chExt cx="0" cy="0"/>
        </a:xfrm>
      </p:grpSpPr>
      <p:sp>
        <p:nvSpPr>
          <p:cNvPr id="493" name="Google Shape;493;p69"/>
          <p:cNvSpPr txBox="1">
            <a:spLocks noGrp="1"/>
          </p:cNvSpPr>
          <p:nvPr>
            <p:ph type="title"/>
          </p:nvPr>
        </p:nvSpPr>
        <p:spPr>
          <a:xfrm>
            <a:off x="609600" y="325756"/>
            <a:ext cx="10972800" cy="11886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How to Score AP Evaluations?</a:t>
            </a:r>
            <a:endParaRPr/>
          </a:p>
          <a:p>
            <a:pPr marL="0" lvl="0" indent="0" algn="l" rtl="0">
              <a:spcBef>
                <a:spcPts val="0"/>
              </a:spcBef>
              <a:spcAft>
                <a:spcPts val="0"/>
              </a:spcAft>
              <a:buNone/>
            </a:pPr>
            <a:endParaRPr/>
          </a:p>
        </p:txBody>
      </p:sp>
      <p:sp>
        <p:nvSpPr>
          <p:cNvPr id="494" name="Google Shape;494;p69"/>
          <p:cNvSpPr txBox="1">
            <a:spLocks noGrp="1"/>
          </p:cNvSpPr>
          <p:nvPr>
            <p:ph type="body" idx="1"/>
          </p:nvPr>
        </p:nvSpPr>
        <p:spPr>
          <a:xfrm>
            <a:off x="609600" y="1597819"/>
            <a:ext cx="5303400" cy="823800"/>
          </a:xfrm>
          <a:prstGeom prst="rect">
            <a:avLst/>
          </a:prstGeom>
        </p:spPr>
        <p:txBody>
          <a:bodyPr spcFirstLastPara="1" wrap="square" lIns="91425" tIns="45700" rIns="91425" bIns="45700" anchor="b" anchorCtr="0">
            <a:normAutofit/>
          </a:bodyPr>
          <a:lstStyle/>
          <a:p>
            <a:pPr marL="139700" lvl="0" indent="0" algn="l" rtl="0">
              <a:lnSpc>
                <a:spcPct val="100000"/>
              </a:lnSpc>
              <a:spcBef>
                <a:spcPts val="0"/>
              </a:spcBef>
              <a:spcAft>
                <a:spcPts val="0"/>
              </a:spcAft>
              <a:buNone/>
            </a:pPr>
            <a:r>
              <a:rPr lang="en-US"/>
              <a:t>First, Score Goal(s)</a:t>
            </a:r>
            <a:endParaRPr/>
          </a:p>
        </p:txBody>
      </p:sp>
      <p:sp>
        <p:nvSpPr>
          <p:cNvPr id="495" name="Google Shape;495;p69"/>
          <p:cNvSpPr txBox="1">
            <a:spLocks noGrp="1"/>
          </p:cNvSpPr>
          <p:nvPr>
            <p:ph type="body" idx="2"/>
          </p:nvPr>
        </p:nvSpPr>
        <p:spPr>
          <a:xfrm>
            <a:off x="609598" y="2505075"/>
            <a:ext cx="5303400" cy="3122700"/>
          </a:xfrm>
          <a:prstGeom prst="rect">
            <a:avLst/>
          </a:prstGeom>
        </p:spPr>
        <p:txBody>
          <a:bodyPr spcFirstLastPara="1" wrap="square" lIns="91425" tIns="45700" rIns="91425" bIns="45700" anchor="t" anchorCtr="0">
            <a:normAutofit/>
          </a:bodyPr>
          <a:lstStyle/>
          <a:p>
            <a:pPr marL="0" lvl="0" indent="0" algn="l" rtl="0">
              <a:lnSpc>
                <a:spcPct val="100000"/>
              </a:lnSpc>
              <a:spcBef>
                <a:spcPts val="0"/>
              </a:spcBef>
              <a:spcAft>
                <a:spcPts val="0"/>
              </a:spcAft>
              <a:buNone/>
            </a:pPr>
            <a:r>
              <a:rPr lang="en-US" sz="2000" b="1"/>
              <a:t>Section IV. Final Conference Review </a:t>
            </a:r>
            <a:endParaRPr sz="2000" b="1"/>
          </a:p>
          <a:p>
            <a:pPr marL="0" lvl="0" indent="0" algn="l" rtl="0">
              <a:lnSpc>
                <a:spcPct val="100000"/>
              </a:lnSpc>
              <a:spcBef>
                <a:spcPts val="0"/>
              </a:spcBef>
              <a:spcAft>
                <a:spcPts val="0"/>
              </a:spcAft>
              <a:buClr>
                <a:schemeClr val="dk1"/>
              </a:buClr>
              <a:buSzPts val="1100"/>
              <a:buFont typeface="Arial"/>
              <a:buNone/>
            </a:pPr>
            <a:r>
              <a:rPr lang="en-US" sz="2000" i="1"/>
              <a:t>(to be completed by the supervisor based on the evidence</a:t>
            </a:r>
            <a:r>
              <a:rPr lang="en-US" sz="2000"/>
              <a:t>)</a:t>
            </a:r>
            <a:endParaRPr sz="2000"/>
          </a:p>
          <a:p>
            <a:pPr marL="139700" lvl="0" indent="0" algn="l" rtl="0">
              <a:lnSpc>
                <a:spcPct val="100000"/>
              </a:lnSpc>
              <a:spcBef>
                <a:spcPts val="0"/>
              </a:spcBef>
              <a:spcAft>
                <a:spcPts val="0"/>
              </a:spcAft>
              <a:buClr>
                <a:schemeClr val="dk1"/>
              </a:buClr>
              <a:buSzPts val="1100"/>
              <a:buFont typeface="Arial"/>
              <a:buNone/>
            </a:pPr>
            <a:r>
              <a:rPr lang="en-US" sz="2000"/>
              <a:t>__x_ The educator has </a:t>
            </a:r>
            <a:r>
              <a:rPr lang="en-US" sz="2000" i="1"/>
              <a:t>met </a:t>
            </a:r>
            <a:r>
              <a:rPr lang="en-US" sz="2000"/>
              <a:t>the above goal.</a:t>
            </a:r>
            <a:endParaRPr sz="2000"/>
          </a:p>
          <a:p>
            <a:pPr marL="139700" lvl="0" indent="0" algn="l" rtl="0">
              <a:lnSpc>
                <a:spcPct val="100000"/>
              </a:lnSpc>
              <a:spcBef>
                <a:spcPts val="0"/>
              </a:spcBef>
              <a:spcAft>
                <a:spcPts val="0"/>
              </a:spcAft>
              <a:buClr>
                <a:schemeClr val="dk1"/>
              </a:buClr>
              <a:buSzPts val="1100"/>
              <a:buFont typeface="Arial"/>
              <a:buNone/>
            </a:pPr>
            <a:r>
              <a:rPr lang="en-US" sz="2000"/>
              <a:t>___ The educator is making </a:t>
            </a:r>
            <a:r>
              <a:rPr lang="en-US" sz="2000" i="1"/>
              <a:t>satisfactory progress</a:t>
            </a:r>
            <a:r>
              <a:rPr lang="en-US" sz="2000"/>
              <a:t> toward achieving this goal.</a:t>
            </a:r>
            <a:endParaRPr sz="2000"/>
          </a:p>
          <a:p>
            <a:pPr marL="139700" lvl="0" indent="0" algn="l" rtl="0">
              <a:lnSpc>
                <a:spcPct val="100000"/>
              </a:lnSpc>
              <a:spcBef>
                <a:spcPts val="0"/>
              </a:spcBef>
              <a:spcAft>
                <a:spcPts val="0"/>
              </a:spcAft>
              <a:buClr>
                <a:schemeClr val="dk1"/>
              </a:buClr>
              <a:buSzPts val="1100"/>
              <a:buFont typeface="Arial"/>
              <a:buNone/>
            </a:pPr>
            <a:r>
              <a:rPr lang="en-US" sz="2000"/>
              <a:t>___ The educator is </a:t>
            </a:r>
            <a:r>
              <a:rPr lang="en-US" sz="2000" i="1"/>
              <a:t>not</a:t>
            </a:r>
            <a:r>
              <a:rPr lang="en-US" sz="2000"/>
              <a:t> making satisfactory progress toward achieving this goal.</a:t>
            </a:r>
            <a:endParaRPr sz="2000"/>
          </a:p>
          <a:p>
            <a:pPr marL="0" lvl="0" indent="0" algn="l" rtl="0">
              <a:spcBef>
                <a:spcPts val="1000"/>
              </a:spcBef>
              <a:spcAft>
                <a:spcPts val="0"/>
              </a:spcAft>
              <a:buNone/>
            </a:pPr>
            <a:endParaRPr sz="2000" b="1"/>
          </a:p>
        </p:txBody>
      </p:sp>
      <p:sp>
        <p:nvSpPr>
          <p:cNvPr id="496" name="Google Shape;496;p69"/>
          <p:cNvSpPr txBox="1">
            <a:spLocks noGrp="1"/>
          </p:cNvSpPr>
          <p:nvPr>
            <p:ph type="body" idx="3"/>
          </p:nvPr>
        </p:nvSpPr>
        <p:spPr>
          <a:xfrm>
            <a:off x="6278880" y="1597819"/>
            <a:ext cx="5303400" cy="823800"/>
          </a:xfrm>
          <a:prstGeom prst="rect">
            <a:avLst/>
          </a:prstGeom>
        </p:spPr>
        <p:txBody>
          <a:bodyPr spcFirstLastPara="1" wrap="square" lIns="91425" tIns="45700" rIns="91425" bIns="45700" anchor="b" anchorCtr="0">
            <a:normAutofit/>
          </a:bodyPr>
          <a:lstStyle/>
          <a:p>
            <a:pPr marL="0" lvl="0" indent="0" algn="l" rtl="0">
              <a:spcBef>
                <a:spcPts val="1000"/>
              </a:spcBef>
              <a:spcAft>
                <a:spcPts val="0"/>
              </a:spcAft>
              <a:buNone/>
            </a:pPr>
            <a:r>
              <a:rPr lang="en-US"/>
              <a:t>Then, Use Rubric</a:t>
            </a:r>
            <a:endParaRPr/>
          </a:p>
        </p:txBody>
      </p:sp>
      <p:sp>
        <p:nvSpPr>
          <p:cNvPr id="497" name="Google Shape;497;p69"/>
          <p:cNvSpPr txBox="1">
            <a:spLocks noGrp="1"/>
          </p:cNvSpPr>
          <p:nvPr>
            <p:ph type="body" idx="4"/>
          </p:nvPr>
        </p:nvSpPr>
        <p:spPr>
          <a:xfrm>
            <a:off x="6278880" y="2494648"/>
            <a:ext cx="5303400" cy="31281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endParaRPr/>
          </a:p>
        </p:txBody>
      </p:sp>
      <p:pic>
        <p:nvPicPr>
          <p:cNvPr id="498" name="Google Shape;498;p69" descr="Screenshot rubric"/>
          <p:cNvPicPr preferRelativeResize="0"/>
          <p:nvPr/>
        </p:nvPicPr>
        <p:blipFill>
          <a:blip r:embed="rId3">
            <a:alphaModFix/>
          </a:blip>
          <a:stretch>
            <a:fillRect/>
          </a:stretch>
        </p:blipFill>
        <p:spPr>
          <a:xfrm>
            <a:off x="6027825" y="2505100"/>
            <a:ext cx="6096000" cy="40576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02"/>
        <p:cNvGrpSpPr/>
        <p:nvPr/>
      </p:nvGrpSpPr>
      <p:grpSpPr>
        <a:xfrm>
          <a:off x="0" y="0"/>
          <a:ext cx="0" cy="0"/>
          <a:chOff x="0" y="0"/>
          <a:chExt cx="0" cy="0"/>
        </a:xfrm>
      </p:grpSpPr>
      <p:sp>
        <p:nvSpPr>
          <p:cNvPr id="503" name="Google Shape;503;p70"/>
          <p:cNvSpPr txBox="1">
            <a:spLocks noGrp="1"/>
          </p:cNvSpPr>
          <p:nvPr>
            <p:ph type="title"/>
          </p:nvPr>
        </p:nvSpPr>
        <p:spPr>
          <a:xfrm>
            <a:off x="609600" y="907481"/>
            <a:ext cx="10972800" cy="285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Rockwell"/>
              <a:buNone/>
            </a:pPr>
            <a:r>
              <a:rPr lang="en-US"/>
              <a:t>Example: Tracking Progress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09"/>
        <p:cNvGrpSpPr/>
        <p:nvPr/>
      </p:nvGrpSpPr>
      <p:grpSpPr>
        <a:xfrm>
          <a:off x="0" y="0"/>
          <a:ext cx="0" cy="0"/>
          <a:chOff x="0" y="0"/>
          <a:chExt cx="0" cy="0"/>
        </a:xfrm>
      </p:grpSpPr>
      <p:sp>
        <p:nvSpPr>
          <p:cNvPr id="510" name="Google Shape;510;p71"/>
          <p:cNvSpPr txBox="1">
            <a:spLocks noGrp="1"/>
          </p:cNvSpPr>
          <p:nvPr>
            <p:ph type="title"/>
          </p:nvPr>
        </p:nvSpPr>
        <p:spPr>
          <a:xfrm>
            <a:off x="603850" y="313366"/>
            <a:ext cx="10972800" cy="118872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Rockwell"/>
              <a:buNone/>
            </a:pPr>
            <a:r>
              <a:rPr lang="en-US"/>
              <a:t>Professional Goal </a:t>
            </a:r>
            <a:endParaRPr/>
          </a:p>
        </p:txBody>
      </p:sp>
      <p:graphicFrame>
        <p:nvGraphicFramePr>
          <p:cNvPr id="512" name="Google Shape;512;p71"/>
          <p:cNvGraphicFramePr/>
          <p:nvPr/>
        </p:nvGraphicFramePr>
        <p:xfrm>
          <a:off x="603849" y="1256141"/>
          <a:ext cx="7469350" cy="5523030"/>
        </p:xfrm>
        <a:graphic>
          <a:graphicData uri="http://schemas.openxmlformats.org/drawingml/2006/table">
            <a:tbl>
              <a:tblPr firstRow="1" firstCol="1" bandRow="1">
                <a:noFill/>
                <a:tableStyleId>{5E325E01-B573-474D-929D-BCE330631FFC}</a:tableStyleId>
              </a:tblPr>
              <a:tblGrid>
                <a:gridCol w="7469350">
                  <a:extLst>
                    <a:ext uri="{9D8B030D-6E8A-4147-A177-3AD203B41FA5}">
                      <a16:colId xmlns:a16="http://schemas.microsoft.com/office/drawing/2014/main" val="20000"/>
                    </a:ext>
                  </a:extLst>
                </a:gridCol>
              </a:tblGrid>
              <a:tr h="702675">
                <a:tc>
                  <a:txBody>
                    <a:bodyPr/>
                    <a:lstStyle/>
                    <a:p>
                      <a:pPr marL="0" marR="0" lvl="0" indent="0" algn="l" rtl="0">
                        <a:lnSpc>
                          <a:spcPct val="115000"/>
                        </a:lnSpc>
                        <a:spcBef>
                          <a:spcPts val="0"/>
                        </a:spcBef>
                        <a:spcAft>
                          <a:spcPts val="0"/>
                        </a:spcAft>
                        <a:buNone/>
                      </a:pPr>
                      <a:r>
                        <a:rPr lang="en-US" sz="1700" u="none" strike="noStrike" cap="none">
                          <a:solidFill>
                            <a:schemeClr val="dk1"/>
                          </a:solidFill>
                        </a:rPr>
                        <a:t>Goal Name:   </a:t>
                      </a:r>
                      <a:endParaRPr sz="1700"/>
                    </a:p>
                    <a:p>
                      <a:pPr marL="0" marR="0" lvl="0" indent="0" algn="l" rtl="0">
                        <a:lnSpc>
                          <a:spcPct val="115000"/>
                        </a:lnSpc>
                        <a:spcBef>
                          <a:spcPts val="0"/>
                        </a:spcBef>
                        <a:spcAft>
                          <a:spcPts val="0"/>
                        </a:spcAft>
                        <a:buNone/>
                      </a:pPr>
                      <a:r>
                        <a:rPr lang="en-US" sz="1700" u="none" strike="noStrike" cap="none">
                          <a:solidFill>
                            <a:schemeClr val="dk1"/>
                          </a:solidFill>
                        </a:rPr>
                        <a:t>PADEPP Standard and Criteria:  </a:t>
                      </a:r>
                      <a:endParaRPr sz="1700" u="none" strike="noStrike" cap="none">
                        <a:solidFill>
                          <a:schemeClr val="dk1"/>
                        </a:solidFill>
                      </a:endParaRPr>
                    </a:p>
                  </a:txBody>
                  <a:tcPr marL="50975" marR="36400" marT="72825" marB="72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0"/>
                  </a:ext>
                </a:extLst>
              </a:tr>
              <a:tr h="705975">
                <a:tc>
                  <a:txBody>
                    <a:bodyPr/>
                    <a:lstStyle/>
                    <a:p>
                      <a:pPr marL="0" marR="0" lvl="0" indent="0" algn="l" rtl="0">
                        <a:lnSpc>
                          <a:spcPct val="115000"/>
                        </a:lnSpc>
                        <a:spcBef>
                          <a:spcPts val="0"/>
                        </a:spcBef>
                        <a:spcAft>
                          <a:spcPts val="0"/>
                        </a:spcAft>
                        <a:buNone/>
                      </a:pPr>
                      <a:r>
                        <a:rPr lang="en-US" sz="1700" u="none" strike="noStrike" cap="none">
                          <a:solidFill>
                            <a:schemeClr val="dk1"/>
                          </a:solidFill>
                        </a:rPr>
                        <a:t>Goal:  </a:t>
                      </a:r>
                      <a:endParaRPr sz="1700"/>
                    </a:p>
                    <a:p>
                      <a:pPr marL="0" marR="0" lvl="0" indent="0" algn="l" rtl="0">
                        <a:lnSpc>
                          <a:spcPct val="115000"/>
                        </a:lnSpc>
                        <a:spcBef>
                          <a:spcPts val="0"/>
                        </a:spcBef>
                        <a:spcAft>
                          <a:spcPts val="0"/>
                        </a:spcAft>
                        <a:buNone/>
                      </a:pPr>
                      <a:r>
                        <a:rPr lang="en-US" sz="1700" i="1" u="none" strike="noStrike" cap="none">
                          <a:solidFill>
                            <a:schemeClr val="dk1"/>
                          </a:solidFill>
                        </a:rPr>
                        <a:t>Should be SMART: Specific, Measurable, Achievable, Relevant, Time-bound  </a:t>
                      </a:r>
                      <a:endParaRPr sz="1700" i="1" u="none" strike="noStrike" cap="none">
                        <a:solidFill>
                          <a:schemeClr val="dk1"/>
                        </a:solidFill>
                      </a:endParaRPr>
                    </a:p>
                  </a:txBody>
                  <a:tcPr marL="50975" marR="36400" marT="0" marB="728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629850">
                <a:tc>
                  <a:txBody>
                    <a:bodyPr/>
                    <a:lstStyle/>
                    <a:p>
                      <a:pPr marL="0" marR="0" lvl="0" indent="0" algn="l" rtl="0">
                        <a:lnSpc>
                          <a:spcPct val="115000"/>
                        </a:lnSpc>
                        <a:spcBef>
                          <a:spcPts val="0"/>
                        </a:spcBef>
                        <a:spcAft>
                          <a:spcPts val="0"/>
                        </a:spcAft>
                        <a:buNone/>
                      </a:pPr>
                      <a:r>
                        <a:rPr lang="en-US" sz="1700" u="none" strike="noStrike" cap="none">
                          <a:solidFill>
                            <a:schemeClr val="dk1"/>
                          </a:solidFill>
                        </a:rPr>
                        <a:t>Goal Strategies:   </a:t>
                      </a:r>
                      <a:endParaRPr sz="1700"/>
                    </a:p>
                    <a:p>
                      <a:pPr marL="0" marR="0" lvl="0" indent="0" algn="l" rtl="0">
                        <a:lnSpc>
                          <a:spcPct val="115000"/>
                        </a:lnSpc>
                        <a:spcBef>
                          <a:spcPts val="0"/>
                        </a:spcBef>
                        <a:spcAft>
                          <a:spcPts val="0"/>
                        </a:spcAft>
                        <a:buNone/>
                      </a:pPr>
                      <a:r>
                        <a:rPr lang="en-US" sz="1700" i="1" u="none" strike="noStrike" cap="none">
                          <a:solidFill>
                            <a:schemeClr val="dk1"/>
                          </a:solidFill>
                        </a:rPr>
                        <a:t>What will I do to accomplish my goal?   </a:t>
                      </a:r>
                      <a:endParaRPr sz="1700" i="1" u="none" strike="noStrike" cap="none">
                        <a:solidFill>
                          <a:schemeClr val="dk1"/>
                        </a:solidFill>
                      </a:endParaRPr>
                    </a:p>
                  </a:txBody>
                  <a:tcPr marL="50975" marR="36400" marT="0" marB="728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r h="629850">
                <a:tc>
                  <a:txBody>
                    <a:bodyPr/>
                    <a:lstStyle/>
                    <a:p>
                      <a:pPr marL="0" marR="0" lvl="0" indent="0" algn="l" rtl="0">
                        <a:lnSpc>
                          <a:spcPct val="115000"/>
                        </a:lnSpc>
                        <a:spcBef>
                          <a:spcPts val="0"/>
                        </a:spcBef>
                        <a:spcAft>
                          <a:spcPts val="0"/>
                        </a:spcAft>
                        <a:buNone/>
                      </a:pPr>
                      <a:r>
                        <a:rPr lang="en-US" sz="1700" u="none" strike="noStrike" cap="none">
                          <a:solidFill>
                            <a:schemeClr val="dk1"/>
                          </a:solidFill>
                        </a:rPr>
                        <a:t>Goal Outcome:  </a:t>
                      </a:r>
                      <a:endParaRPr sz="1700"/>
                    </a:p>
                    <a:p>
                      <a:pPr marL="0" marR="0" lvl="0" indent="0" algn="l" rtl="0">
                        <a:lnSpc>
                          <a:spcPct val="115000"/>
                        </a:lnSpc>
                        <a:spcBef>
                          <a:spcPts val="0"/>
                        </a:spcBef>
                        <a:spcAft>
                          <a:spcPts val="0"/>
                        </a:spcAft>
                        <a:buNone/>
                      </a:pPr>
                      <a:r>
                        <a:rPr lang="en-US" sz="1700" i="1" u="none" strike="noStrike" cap="none">
                          <a:solidFill>
                            <a:schemeClr val="dk1"/>
                          </a:solidFill>
                        </a:rPr>
                        <a:t>What good will result when this goal is accomplished?   </a:t>
                      </a:r>
                      <a:endParaRPr sz="1700"/>
                    </a:p>
                  </a:txBody>
                  <a:tcPr marL="50975" marR="36400" marT="0" marB="728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927800">
                <a:tc>
                  <a:txBody>
                    <a:bodyPr/>
                    <a:lstStyle/>
                    <a:p>
                      <a:pPr marL="0" marR="0" lvl="0" indent="0" algn="l" rtl="0">
                        <a:lnSpc>
                          <a:spcPct val="115000"/>
                        </a:lnSpc>
                        <a:spcBef>
                          <a:spcPts val="0"/>
                        </a:spcBef>
                        <a:spcAft>
                          <a:spcPts val="0"/>
                        </a:spcAft>
                        <a:buNone/>
                      </a:pPr>
                      <a:r>
                        <a:rPr lang="en-US" sz="1700" u="none" strike="noStrike" cap="none">
                          <a:solidFill>
                            <a:schemeClr val="dk1"/>
                          </a:solidFill>
                        </a:rPr>
                        <a:t>Goal Evidence:  </a:t>
                      </a:r>
                      <a:endParaRPr sz="1700"/>
                    </a:p>
                    <a:p>
                      <a:pPr marL="0" marR="0" lvl="0" indent="0" algn="l" rtl="0">
                        <a:lnSpc>
                          <a:spcPct val="115000"/>
                        </a:lnSpc>
                        <a:spcBef>
                          <a:spcPts val="0"/>
                        </a:spcBef>
                        <a:spcAft>
                          <a:spcPts val="0"/>
                        </a:spcAft>
                        <a:buNone/>
                      </a:pPr>
                      <a:r>
                        <a:rPr lang="en-US" sz="1700" i="1" u="none" strike="noStrike" cap="none">
                          <a:solidFill>
                            <a:schemeClr val="dk1"/>
                          </a:solidFill>
                        </a:rPr>
                        <a:t>Evidence that the evaluator will consider in determining goal progress or accomplishment. Evidence may be added as an attachment. </a:t>
                      </a:r>
                      <a:r>
                        <a:rPr lang="en-US" sz="1700" u="none" strike="noStrike" cap="none">
                          <a:solidFill>
                            <a:schemeClr val="dk1"/>
                          </a:solidFill>
                        </a:rPr>
                        <a:t>  </a:t>
                      </a:r>
                      <a:endParaRPr sz="1700" u="none" strike="noStrike" cap="none">
                        <a:solidFill>
                          <a:schemeClr val="dk1"/>
                        </a:solidFill>
                      </a:endParaRPr>
                    </a:p>
                  </a:txBody>
                  <a:tcPr marL="50975" marR="36400" marT="0" marB="728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4"/>
                  </a:ext>
                </a:extLst>
              </a:tr>
              <a:tr h="1821600">
                <a:tc>
                  <a:txBody>
                    <a:bodyPr/>
                    <a:lstStyle/>
                    <a:p>
                      <a:pPr marL="0" marR="0" lvl="0" indent="0" algn="l" rtl="0">
                        <a:lnSpc>
                          <a:spcPct val="115000"/>
                        </a:lnSpc>
                        <a:spcBef>
                          <a:spcPts val="0"/>
                        </a:spcBef>
                        <a:spcAft>
                          <a:spcPts val="0"/>
                        </a:spcAft>
                        <a:buNone/>
                      </a:pPr>
                      <a:r>
                        <a:rPr lang="en-US" sz="1700" u="none" strike="noStrike" cap="none" dirty="0">
                          <a:solidFill>
                            <a:schemeClr val="dk1"/>
                          </a:solidFill>
                        </a:rPr>
                        <a:t>Goal Alignment:   </a:t>
                      </a:r>
                      <a:endParaRPr sz="1700" dirty="0"/>
                    </a:p>
                    <a:p>
                      <a:pPr marL="0" marR="0" lvl="0" indent="0" algn="l" rtl="0">
                        <a:lnSpc>
                          <a:spcPct val="115000"/>
                        </a:lnSpc>
                        <a:spcBef>
                          <a:spcPts val="0"/>
                        </a:spcBef>
                        <a:spcAft>
                          <a:spcPts val="0"/>
                        </a:spcAft>
                        <a:buNone/>
                      </a:pPr>
                      <a:r>
                        <a:rPr lang="en-US" sz="1700" i="1" u="none" strike="noStrike" cap="none" dirty="0">
                          <a:solidFill>
                            <a:schemeClr val="dk1"/>
                          </a:solidFill>
                        </a:rPr>
                        <a:t>Reflect on how this goal is related to </a:t>
                      </a:r>
                      <a:r>
                        <a:rPr lang="en-US" sz="1700" i="1" dirty="0">
                          <a:solidFill>
                            <a:schemeClr val="dk1"/>
                          </a:solidFill>
                        </a:rPr>
                        <a:t>Professional Growth</a:t>
                      </a:r>
                      <a:r>
                        <a:rPr lang="en-US" sz="1700" i="1" u="none" strike="noStrike" cap="none" dirty="0">
                          <a:solidFill>
                            <a:schemeClr val="dk1"/>
                          </a:solidFill>
                        </a:rPr>
                        <a:t>, </a:t>
                      </a:r>
                      <a:r>
                        <a:rPr lang="en-US" sz="1700" i="1" dirty="0">
                          <a:solidFill>
                            <a:schemeClr val="dk1"/>
                          </a:solidFill>
                        </a:rPr>
                        <a:t>Job Responsibilities</a:t>
                      </a:r>
                      <a:r>
                        <a:rPr lang="en-US" sz="1700" i="1" u="none" strike="noStrike" cap="none" dirty="0">
                          <a:solidFill>
                            <a:schemeClr val="dk1"/>
                          </a:solidFill>
                        </a:rPr>
                        <a:t>, or </a:t>
                      </a:r>
                      <a:r>
                        <a:rPr lang="en-US" sz="1700" i="1" dirty="0">
                          <a:solidFill>
                            <a:schemeClr val="dk1"/>
                          </a:solidFill>
                        </a:rPr>
                        <a:t>School Improvement</a:t>
                      </a:r>
                      <a:r>
                        <a:rPr lang="en-US" sz="1700" i="1" u="none" strike="noStrike" cap="none" dirty="0">
                          <a:solidFill>
                            <a:schemeClr val="dk1"/>
                          </a:solidFill>
                        </a:rPr>
                        <a:t>. Check all that apply </a:t>
                      </a:r>
                      <a:r>
                        <a:rPr lang="en-US" sz="1700" u="none" strike="noStrike" cap="none" dirty="0">
                          <a:solidFill>
                            <a:schemeClr val="dk1"/>
                          </a:solidFill>
                        </a:rPr>
                        <a:t> </a:t>
                      </a:r>
                      <a:endParaRPr sz="1700" dirty="0"/>
                    </a:p>
                    <a:p>
                      <a:pPr marL="0" marR="0" lvl="0" indent="0" algn="l" rtl="0">
                        <a:lnSpc>
                          <a:spcPct val="115000"/>
                        </a:lnSpc>
                        <a:spcBef>
                          <a:spcPts val="0"/>
                        </a:spcBef>
                        <a:spcAft>
                          <a:spcPts val="0"/>
                        </a:spcAft>
                        <a:buNone/>
                      </a:pPr>
                      <a:r>
                        <a:rPr lang="en-US" sz="1700" u="none" strike="noStrike" cap="none" dirty="0">
                          <a:solidFill>
                            <a:schemeClr val="dk1"/>
                          </a:solidFill>
                        </a:rPr>
                        <a:t>Professional Growth   ☐  </a:t>
                      </a:r>
                      <a:endParaRPr sz="1700" dirty="0"/>
                    </a:p>
                    <a:p>
                      <a:pPr marL="0" marR="0" lvl="0" indent="0" algn="l" rtl="0">
                        <a:lnSpc>
                          <a:spcPct val="115000"/>
                        </a:lnSpc>
                        <a:spcBef>
                          <a:spcPts val="0"/>
                        </a:spcBef>
                        <a:spcAft>
                          <a:spcPts val="0"/>
                        </a:spcAft>
                        <a:buNone/>
                      </a:pPr>
                      <a:r>
                        <a:rPr lang="en-US" sz="1700" u="none" strike="noStrike" cap="none" dirty="0">
                          <a:solidFill>
                            <a:schemeClr val="dk1"/>
                          </a:solidFill>
                        </a:rPr>
                        <a:t>Job Responsibilities   ☐  </a:t>
                      </a:r>
                      <a:endParaRPr sz="1700" dirty="0"/>
                    </a:p>
                    <a:p>
                      <a:pPr marL="0" marR="0" lvl="0" indent="0" algn="l" rtl="0">
                        <a:lnSpc>
                          <a:spcPct val="115000"/>
                        </a:lnSpc>
                        <a:spcBef>
                          <a:spcPts val="0"/>
                        </a:spcBef>
                        <a:spcAft>
                          <a:spcPts val="0"/>
                        </a:spcAft>
                        <a:buNone/>
                      </a:pPr>
                      <a:r>
                        <a:rPr lang="en-US" sz="1700" u="none" strike="noStrike" cap="none" dirty="0">
                          <a:solidFill>
                            <a:schemeClr val="dk1"/>
                          </a:solidFill>
                        </a:rPr>
                        <a:t>School Improvement   ☐  </a:t>
                      </a:r>
                      <a:endParaRPr sz="1700" dirty="0"/>
                    </a:p>
                  </a:txBody>
                  <a:tcPr marL="50975" marR="36400" marT="0" marB="728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bl>
          </a:graphicData>
        </a:graphic>
      </p:graphicFrame>
      <p:sp>
        <p:nvSpPr>
          <p:cNvPr id="511" name="Google Shape;511;p71"/>
          <p:cNvSpPr/>
          <p:nvPr/>
        </p:nvSpPr>
        <p:spPr>
          <a:xfrm>
            <a:off x="8619755" y="1432046"/>
            <a:ext cx="3374594" cy="4005831"/>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000000"/>
              </a:buClr>
              <a:buSzPts val="2800"/>
              <a:buFont typeface="Arial"/>
              <a:buNone/>
            </a:pPr>
            <a:r>
              <a:rPr lang="en-US" sz="2800" b="1" i="0" u="none" strike="noStrike" cap="none">
                <a:solidFill>
                  <a:srgbClr val="000000"/>
                </a:solidFill>
                <a:latin typeface="Trebuchet MS"/>
                <a:ea typeface="Trebuchet MS"/>
                <a:cs typeface="Trebuchet MS"/>
                <a:sym typeface="Trebuchet MS"/>
              </a:rPr>
              <a:t>Section II. Professional Goal </a:t>
            </a:r>
            <a:endParaRPr/>
          </a:p>
          <a:p>
            <a:pPr marL="0" marR="0" lvl="0" indent="0" algn="l" rtl="0">
              <a:lnSpc>
                <a:spcPct val="90000"/>
              </a:lnSpc>
              <a:spcBef>
                <a:spcPts val="600"/>
              </a:spcBef>
              <a:spcAft>
                <a:spcPts val="0"/>
              </a:spcAft>
              <a:buClr>
                <a:srgbClr val="000000"/>
              </a:buClr>
              <a:buSzPts val="2800"/>
              <a:buFont typeface="Arial"/>
              <a:buNone/>
            </a:pPr>
            <a:r>
              <a:rPr lang="en-US" sz="2800" b="0" i="0" u="none" strike="noStrike" cap="none">
                <a:solidFill>
                  <a:srgbClr val="000000"/>
                </a:solidFill>
                <a:latin typeface="Trebuchet MS"/>
                <a:ea typeface="Trebuchet MS"/>
                <a:cs typeface="Trebuchet MS"/>
                <a:sym typeface="Trebuchet MS"/>
              </a:rPr>
              <a:t>Section II can be copied and repeated for multiple goals.</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17"/>
        <p:cNvGrpSpPr/>
        <p:nvPr/>
      </p:nvGrpSpPr>
      <p:grpSpPr>
        <a:xfrm>
          <a:off x="0" y="0"/>
          <a:ext cx="0" cy="0"/>
          <a:chOff x="0" y="0"/>
          <a:chExt cx="0" cy="0"/>
        </a:xfrm>
      </p:grpSpPr>
      <p:sp>
        <p:nvSpPr>
          <p:cNvPr id="518" name="Google Shape;518;p72"/>
          <p:cNvSpPr txBox="1">
            <a:spLocks noGrp="1"/>
          </p:cNvSpPr>
          <p:nvPr>
            <p:ph type="title"/>
          </p:nvPr>
        </p:nvSpPr>
        <p:spPr>
          <a:xfrm>
            <a:off x="586595" y="365125"/>
            <a:ext cx="10972800" cy="109728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Rockwell"/>
              <a:buNone/>
            </a:pPr>
            <a:r>
              <a:rPr lang="en-US"/>
              <a:t>Using SCLead to Enter AP Evaluations </a:t>
            </a:r>
            <a:endParaRPr/>
          </a:p>
        </p:txBody>
      </p:sp>
      <p:sp>
        <p:nvSpPr>
          <p:cNvPr id="520" name="Google Shape;520;p72"/>
          <p:cNvSpPr txBox="1"/>
          <p:nvPr/>
        </p:nvSpPr>
        <p:spPr>
          <a:xfrm>
            <a:off x="200700" y="2197425"/>
            <a:ext cx="2542500" cy="4402200"/>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a:solidFill>
                  <a:schemeClr val="dk1"/>
                </a:solidFill>
                <a:latin typeface="Trebuchet MS"/>
                <a:ea typeface="Trebuchet MS"/>
                <a:cs typeface="Trebuchet MS"/>
                <a:sym typeface="Trebuchet MS"/>
              </a:rPr>
              <a:t>Evaluation Settings: </a:t>
            </a:r>
            <a:endParaRPr sz="2800">
              <a:solidFill>
                <a:schemeClr val="dk1"/>
              </a:solidFill>
              <a:latin typeface="Trebuchet MS"/>
              <a:ea typeface="Trebuchet MS"/>
              <a:cs typeface="Trebuchet MS"/>
              <a:sym typeface="Trebuchet MS"/>
            </a:endParaRPr>
          </a:p>
          <a:p>
            <a:pPr marL="457200" marR="0" lvl="0" indent="-406400" algn="l" rtl="0">
              <a:spcBef>
                <a:spcPts val="0"/>
              </a:spcBef>
              <a:spcAft>
                <a:spcPts val="0"/>
              </a:spcAft>
              <a:buClr>
                <a:schemeClr val="dk1"/>
              </a:buClr>
              <a:buSzPts val="2800"/>
              <a:buFont typeface="Trebuchet MS"/>
              <a:buChar char="●"/>
            </a:pPr>
            <a:r>
              <a:rPr lang="en-US" sz="2800">
                <a:solidFill>
                  <a:schemeClr val="dk1"/>
                </a:solidFill>
                <a:latin typeface="Trebuchet MS"/>
                <a:ea typeface="Trebuchet MS"/>
                <a:cs typeface="Trebuchet MS"/>
                <a:sym typeface="Trebuchet MS"/>
              </a:rPr>
              <a:t>Locally Developed Model, </a:t>
            </a:r>
            <a:endParaRPr sz="2800">
              <a:solidFill>
                <a:schemeClr val="dk1"/>
              </a:solidFill>
              <a:latin typeface="Trebuchet MS"/>
              <a:ea typeface="Trebuchet MS"/>
              <a:cs typeface="Trebuchet MS"/>
              <a:sym typeface="Trebuchet MS"/>
            </a:endParaRPr>
          </a:p>
          <a:p>
            <a:pPr marL="457200" marR="0" lvl="0" indent="-406400" algn="l" rtl="0">
              <a:spcBef>
                <a:spcPts val="0"/>
              </a:spcBef>
              <a:spcAft>
                <a:spcPts val="0"/>
              </a:spcAft>
              <a:buClr>
                <a:schemeClr val="dk1"/>
              </a:buClr>
              <a:buSzPts val="2800"/>
              <a:buFont typeface="Trebuchet MS"/>
              <a:buChar char="●"/>
            </a:pPr>
            <a:r>
              <a:rPr lang="en-US" sz="2800">
                <a:solidFill>
                  <a:schemeClr val="dk1"/>
                </a:solidFill>
                <a:latin typeface="Trebuchet MS"/>
                <a:ea typeface="Trebuchet MS"/>
                <a:cs typeface="Trebuchet MS"/>
                <a:sym typeface="Trebuchet MS"/>
              </a:rPr>
              <a:t>Classroom-</a:t>
            </a:r>
            <a:endParaRPr sz="2800">
              <a:solidFill>
                <a:schemeClr val="dk1"/>
              </a:solidFill>
              <a:latin typeface="Trebuchet MS"/>
              <a:ea typeface="Trebuchet MS"/>
              <a:cs typeface="Trebuchet MS"/>
              <a:sym typeface="Trebuchet MS"/>
            </a:endParaRPr>
          </a:p>
          <a:p>
            <a:pPr marL="457200" marR="0" lvl="0" indent="0" algn="l" rtl="0">
              <a:spcBef>
                <a:spcPts val="0"/>
              </a:spcBef>
              <a:spcAft>
                <a:spcPts val="0"/>
              </a:spcAft>
              <a:buNone/>
            </a:pPr>
            <a:r>
              <a:rPr lang="en-US" sz="2800">
                <a:solidFill>
                  <a:schemeClr val="dk1"/>
                </a:solidFill>
                <a:latin typeface="Trebuchet MS"/>
                <a:ea typeface="Trebuchet MS"/>
                <a:cs typeface="Trebuchet MS"/>
                <a:sym typeface="Trebuchet MS"/>
              </a:rPr>
              <a:t>based Teacher,</a:t>
            </a:r>
            <a:endParaRPr sz="2800">
              <a:solidFill>
                <a:schemeClr val="dk1"/>
              </a:solidFill>
              <a:latin typeface="Trebuchet MS"/>
              <a:ea typeface="Trebuchet MS"/>
              <a:cs typeface="Trebuchet MS"/>
              <a:sym typeface="Trebuchet MS"/>
            </a:endParaRPr>
          </a:p>
          <a:p>
            <a:pPr marL="457200" marR="0" lvl="0" indent="-406400" algn="l" rtl="0">
              <a:spcBef>
                <a:spcPts val="0"/>
              </a:spcBef>
              <a:spcAft>
                <a:spcPts val="0"/>
              </a:spcAft>
              <a:buClr>
                <a:schemeClr val="dk1"/>
              </a:buClr>
              <a:buSzPts val="2800"/>
              <a:buFont typeface="Trebuchet MS"/>
              <a:buChar char="●"/>
            </a:pPr>
            <a:r>
              <a:rPr lang="en-US" sz="2800">
                <a:solidFill>
                  <a:schemeClr val="dk1"/>
                </a:solidFill>
                <a:latin typeface="Trebuchet MS"/>
                <a:ea typeface="Trebuchet MS"/>
                <a:cs typeface="Trebuchet MS"/>
                <a:sym typeface="Trebuchet MS"/>
              </a:rPr>
              <a:t>GBE </a:t>
            </a:r>
            <a:endParaRPr sz="2800">
              <a:solidFill>
                <a:schemeClr val="dk1"/>
              </a:solidFill>
              <a:latin typeface="Trebuchet MS"/>
              <a:ea typeface="Trebuchet MS"/>
              <a:cs typeface="Trebuchet MS"/>
              <a:sym typeface="Trebuchet MS"/>
            </a:endParaRPr>
          </a:p>
          <a:p>
            <a:pPr marL="457200" marR="0" lvl="0" indent="-406400" algn="l" rtl="0">
              <a:spcBef>
                <a:spcPts val="0"/>
              </a:spcBef>
              <a:spcAft>
                <a:spcPts val="0"/>
              </a:spcAft>
              <a:buClr>
                <a:schemeClr val="dk1"/>
              </a:buClr>
              <a:buSzPts val="2800"/>
              <a:buFont typeface="Trebuchet MS"/>
              <a:buChar char="●"/>
            </a:pPr>
            <a:r>
              <a:rPr lang="en-US" sz="2800">
                <a:solidFill>
                  <a:schemeClr val="dk1"/>
                </a:solidFill>
                <a:latin typeface="Trebuchet MS"/>
                <a:ea typeface="Trebuchet MS"/>
                <a:cs typeface="Trebuchet MS"/>
                <a:sym typeface="Trebuchet MS"/>
              </a:rPr>
              <a:t>LOA</a:t>
            </a:r>
            <a:endParaRPr/>
          </a:p>
        </p:txBody>
      </p:sp>
      <p:pic>
        <p:nvPicPr>
          <p:cNvPr id="519" name="Google Shape;519;p72" descr="Screenshot, Website"/>
          <p:cNvPicPr preferRelativeResize="0">
            <a:picLocks noGrp="1"/>
          </p:cNvPicPr>
          <p:nvPr>
            <p:ph type="body" idx="1"/>
          </p:nvPr>
        </p:nvPicPr>
        <p:blipFill rotWithShape="1">
          <a:blip r:embed="rId3">
            <a:alphaModFix/>
          </a:blip>
          <a:srcRect l="1512" r="18485" b="2315"/>
          <a:stretch/>
        </p:blipFill>
        <p:spPr>
          <a:xfrm>
            <a:off x="3136900" y="1258889"/>
            <a:ext cx="7225014" cy="5103811"/>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526" name="Google Shape;526;p73"/>
          <p:cNvSpPr txBox="1">
            <a:spLocks noGrp="1"/>
          </p:cNvSpPr>
          <p:nvPr>
            <p:ph type="title"/>
          </p:nvPr>
        </p:nvSpPr>
        <p:spPr>
          <a:xfrm>
            <a:off x="586595" y="365125"/>
            <a:ext cx="10972800" cy="10974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Add Attachment or Use Professional Goals </a:t>
            </a:r>
            <a:endParaRPr/>
          </a:p>
        </p:txBody>
      </p:sp>
      <p:pic>
        <p:nvPicPr>
          <p:cNvPr id="528" name="Google Shape;528;p73" descr="screenshot sclead"/>
          <p:cNvPicPr preferRelativeResize="0"/>
          <p:nvPr/>
        </p:nvPicPr>
        <p:blipFill rotWithShape="1">
          <a:blip r:embed="rId3">
            <a:alphaModFix/>
          </a:blip>
          <a:srcRect b="21290"/>
          <a:stretch/>
        </p:blipFill>
        <p:spPr>
          <a:xfrm>
            <a:off x="914450" y="1194900"/>
            <a:ext cx="10972801" cy="539807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28"/>
                                        </p:tgtEl>
                                        <p:attrNameLst>
                                          <p:attrName>style.visibility</p:attrName>
                                        </p:attrNameLst>
                                      </p:cBhvr>
                                      <p:to>
                                        <p:strVal val="visible"/>
                                      </p:to>
                                    </p:set>
                                    <p:animEffect transition="in" filter="fade">
                                      <p:cBhvr>
                                        <p:cTn id="7" dur="1000"/>
                                        <p:tgtEl>
                                          <p:spTgt spid="5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33"/>
        <p:cNvGrpSpPr/>
        <p:nvPr/>
      </p:nvGrpSpPr>
      <p:grpSpPr>
        <a:xfrm>
          <a:off x="0" y="0"/>
          <a:ext cx="0" cy="0"/>
          <a:chOff x="0" y="0"/>
          <a:chExt cx="0" cy="0"/>
        </a:xfrm>
      </p:grpSpPr>
      <p:sp>
        <p:nvSpPr>
          <p:cNvPr id="534" name="Google Shape;534;p74"/>
          <p:cNvSpPr txBox="1">
            <a:spLocks noGrp="1"/>
          </p:cNvSpPr>
          <p:nvPr>
            <p:ph type="title"/>
          </p:nvPr>
        </p:nvSpPr>
        <p:spPr>
          <a:xfrm>
            <a:off x="586595" y="365125"/>
            <a:ext cx="10972800" cy="1097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Rockwell"/>
              <a:buNone/>
            </a:pPr>
            <a:r>
              <a:rPr lang="en-US"/>
              <a:t>Results Page</a:t>
            </a:r>
            <a:endParaRPr/>
          </a:p>
        </p:txBody>
      </p:sp>
      <p:pic>
        <p:nvPicPr>
          <p:cNvPr id="535" name="Google Shape;535;p74" descr="screenshot sclead"/>
          <p:cNvPicPr preferRelativeResize="0"/>
          <p:nvPr/>
        </p:nvPicPr>
        <p:blipFill rotWithShape="1">
          <a:blip r:embed="rId3">
            <a:alphaModFix/>
          </a:blip>
          <a:srcRect b="24362"/>
          <a:stretch/>
        </p:blipFill>
        <p:spPr>
          <a:xfrm>
            <a:off x="3727575" y="1356350"/>
            <a:ext cx="8323524" cy="4248274"/>
          </a:xfrm>
          <a:prstGeom prst="rect">
            <a:avLst/>
          </a:prstGeom>
          <a:noFill/>
          <a:ln>
            <a:noFill/>
          </a:ln>
        </p:spPr>
      </p:pic>
      <p:pic>
        <p:nvPicPr>
          <p:cNvPr id="536" name="Google Shape;536;p74">
            <a:extLst>
              <a:ext uri="{C183D7F6-B498-43B3-948B-1728B52AA6E4}">
                <adec:decorative xmlns:adec="http://schemas.microsoft.com/office/drawing/2017/decorative" val="1"/>
              </a:ext>
            </a:extLst>
          </p:cNvPr>
          <p:cNvPicPr preferRelativeResize="0"/>
          <p:nvPr/>
        </p:nvPicPr>
        <p:blipFill rotWithShape="1">
          <a:blip r:embed="rId4">
            <a:alphaModFix/>
          </a:blip>
          <a:srcRect r="1806" b="46117"/>
          <a:stretch/>
        </p:blipFill>
        <p:spPr>
          <a:xfrm>
            <a:off x="176100" y="3443200"/>
            <a:ext cx="4645974" cy="165547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pic>
        <p:nvPicPr>
          <p:cNvPr id="544" name="Google Shape;544;p75">
            <a:extLst>
              <a:ext uri="{C183D7F6-B498-43B3-948B-1728B52AA6E4}">
                <adec:decorative xmlns:adec="http://schemas.microsoft.com/office/drawing/2017/decorative" val="1"/>
              </a:ext>
            </a:extLst>
          </p:cNvPr>
          <p:cNvPicPr preferRelativeResize="0"/>
          <p:nvPr/>
        </p:nvPicPr>
        <p:blipFill rotWithShape="1">
          <a:blip r:embed="rId3">
            <a:alphaModFix/>
          </a:blip>
          <a:srcRect r="2865" b="30303"/>
          <a:stretch/>
        </p:blipFill>
        <p:spPr>
          <a:xfrm>
            <a:off x="2151400" y="295975"/>
            <a:ext cx="3576200" cy="3421251"/>
          </a:xfrm>
          <a:prstGeom prst="rect">
            <a:avLst/>
          </a:prstGeom>
          <a:noFill/>
          <a:ln>
            <a:noFill/>
          </a:ln>
        </p:spPr>
      </p:pic>
      <p:pic>
        <p:nvPicPr>
          <p:cNvPr id="546" name="Google Shape;546;p75">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6966825" y="355100"/>
            <a:ext cx="3421251" cy="3421251"/>
          </a:xfrm>
          <a:prstGeom prst="rect">
            <a:avLst/>
          </a:prstGeom>
          <a:noFill/>
          <a:ln>
            <a:noFill/>
          </a:ln>
        </p:spPr>
      </p:pic>
      <p:sp>
        <p:nvSpPr>
          <p:cNvPr id="541" name="Google Shape;541;p75"/>
          <p:cNvSpPr txBox="1">
            <a:spLocks noGrp="1"/>
          </p:cNvSpPr>
          <p:nvPr>
            <p:ph type="ctrTitle"/>
          </p:nvPr>
        </p:nvSpPr>
        <p:spPr>
          <a:xfrm>
            <a:off x="2008700" y="3561750"/>
            <a:ext cx="7776900" cy="22428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n-US"/>
              <a:t>Questions?</a:t>
            </a:r>
            <a:endParaRPr/>
          </a:p>
        </p:txBody>
      </p:sp>
      <p:sp>
        <p:nvSpPr>
          <p:cNvPr id="543" name="Google Shape;543;p75"/>
          <p:cNvSpPr txBox="1">
            <a:spLocks noGrp="1"/>
          </p:cNvSpPr>
          <p:nvPr>
            <p:ph type="body" idx="4294967295"/>
          </p:nvPr>
        </p:nvSpPr>
        <p:spPr>
          <a:xfrm>
            <a:off x="1088450" y="3897800"/>
            <a:ext cx="6069300" cy="9003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None/>
            </a:pPr>
            <a:r>
              <a:rPr lang="en-US"/>
              <a:t>Lilla Toal Mandsager, lmandsager@ed.sc.gov</a:t>
            </a:r>
            <a:endParaRPr/>
          </a:p>
        </p:txBody>
      </p:sp>
      <p:sp>
        <p:nvSpPr>
          <p:cNvPr id="545" name="Google Shape;545;p75"/>
          <p:cNvSpPr txBox="1">
            <a:spLocks noGrp="1"/>
          </p:cNvSpPr>
          <p:nvPr>
            <p:ph type="body" idx="4294967295"/>
          </p:nvPr>
        </p:nvSpPr>
        <p:spPr>
          <a:xfrm>
            <a:off x="6759000" y="3717231"/>
            <a:ext cx="5303400" cy="16713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r>
              <a:rPr lang="en-US"/>
              <a:t>Tom Smith, </a:t>
            </a:r>
            <a:endParaRPr/>
          </a:p>
          <a:p>
            <a:pPr marL="0" lvl="0" indent="0" algn="l" rtl="0">
              <a:spcBef>
                <a:spcPts val="1000"/>
              </a:spcBef>
              <a:spcAft>
                <a:spcPts val="0"/>
              </a:spcAft>
              <a:buNone/>
            </a:pPr>
            <a:r>
              <a:rPr lang="en-US"/>
              <a:t>tsmith@ed.sc.gov</a:t>
            </a:r>
            <a:endParaRPr/>
          </a:p>
        </p:txBody>
      </p:sp>
      <p:sp>
        <p:nvSpPr>
          <p:cNvPr id="542" name="Google Shape;542;p75"/>
          <p:cNvSpPr txBox="1">
            <a:spLocks noGrp="1"/>
          </p:cNvSpPr>
          <p:nvPr>
            <p:ph type="sldNum" idx="12"/>
          </p:nvPr>
        </p:nvSpPr>
        <p:spPr>
          <a:xfrm>
            <a:off x="11205845" y="6333134"/>
            <a:ext cx="731700" cy="524700"/>
          </a:xfrm>
          <a:prstGeom prst="rect">
            <a:avLst/>
          </a:prstGeom>
          <a:noFill/>
          <a:ln>
            <a:noFill/>
          </a:ln>
        </p:spPr>
        <p:txBody>
          <a:bodyPr spcFirstLastPara="1" wrap="square" lIns="121900" tIns="121900" rIns="121900" bIns="121900" anchor="ctr" anchorCtr="0">
            <a:noAutofit/>
          </a:bodyPr>
          <a:lstStyle/>
          <a:p>
            <a:pPr marL="0" lvl="0" indent="0" algn="l" rtl="0">
              <a:spcBef>
                <a:spcPts val="0"/>
              </a:spcBef>
              <a:spcAft>
                <a:spcPts val="0"/>
              </a:spcAft>
              <a:buNone/>
            </a:pPr>
            <a:fld id="{00000000-1234-1234-1234-123412341234}" type="slidenum">
              <a:rPr lang="en-US" sz="1900"/>
              <a:t>26</a:t>
            </a:fld>
            <a:endParaRPr sz="19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51"/>
          <p:cNvSpPr txBox="1">
            <a:spLocks noGrp="1"/>
          </p:cNvSpPr>
          <p:nvPr>
            <p:ph type="title"/>
          </p:nvPr>
        </p:nvSpPr>
        <p:spPr>
          <a:xfrm>
            <a:off x="586595" y="365125"/>
            <a:ext cx="10972800" cy="10974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Agenda </a:t>
            </a:r>
            <a:endParaRPr/>
          </a:p>
        </p:txBody>
      </p:sp>
      <p:sp>
        <p:nvSpPr>
          <p:cNvPr id="247" name="Google Shape;247;p51"/>
          <p:cNvSpPr txBox="1">
            <a:spLocks noGrp="1"/>
          </p:cNvSpPr>
          <p:nvPr>
            <p:ph type="body" idx="1"/>
          </p:nvPr>
        </p:nvSpPr>
        <p:spPr>
          <a:xfrm>
            <a:off x="586596" y="1665369"/>
            <a:ext cx="10972800" cy="3976200"/>
          </a:xfrm>
          <a:prstGeom prst="rect">
            <a:avLst/>
          </a:prstGeom>
        </p:spPr>
        <p:txBody>
          <a:bodyPr spcFirstLastPara="1" wrap="square" lIns="91425" tIns="45700" rIns="91425" bIns="45700" anchor="t" anchorCtr="0">
            <a:normAutofit/>
          </a:bodyPr>
          <a:lstStyle/>
          <a:p>
            <a:pPr marL="457200" lvl="0" indent="-407007" algn="l" rtl="0">
              <a:lnSpc>
                <a:spcPct val="115000"/>
              </a:lnSpc>
              <a:spcBef>
                <a:spcPts val="1100"/>
              </a:spcBef>
              <a:spcAft>
                <a:spcPts val="0"/>
              </a:spcAft>
              <a:buClr>
                <a:srgbClr val="201F1E"/>
              </a:buClr>
              <a:buSzPts val="2810"/>
              <a:buFont typeface="Trebuchet MS"/>
              <a:buAutoNum type="arabicPeriod"/>
            </a:pPr>
            <a:r>
              <a:rPr lang="en-US" sz="2809">
                <a:highlight>
                  <a:schemeClr val="lt1"/>
                </a:highlight>
              </a:rPr>
              <a:t>Why Assistant Principal (AP) Evaluations? </a:t>
            </a:r>
            <a:endParaRPr sz="2809">
              <a:highlight>
                <a:schemeClr val="lt1"/>
              </a:highlight>
            </a:endParaRPr>
          </a:p>
          <a:p>
            <a:pPr marL="457200" lvl="0" indent="-403832" algn="l" rtl="0">
              <a:lnSpc>
                <a:spcPct val="115000"/>
              </a:lnSpc>
              <a:spcBef>
                <a:spcPts val="0"/>
              </a:spcBef>
              <a:spcAft>
                <a:spcPts val="0"/>
              </a:spcAft>
              <a:buClr>
                <a:srgbClr val="201F1E"/>
              </a:buClr>
              <a:buSzPts val="2760"/>
              <a:buFont typeface="Trebuchet MS"/>
              <a:buAutoNum type="arabicPeriod"/>
            </a:pPr>
            <a:r>
              <a:rPr lang="en-US" sz="2809">
                <a:highlight>
                  <a:schemeClr val="lt1"/>
                </a:highlight>
              </a:rPr>
              <a:t>Resources for AP Evaluations</a:t>
            </a:r>
            <a:endParaRPr sz="2809">
              <a:highlight>
                <a:schemeClr val="lt1"/>
              </a:highlight>
            </a:endParaRPr>
          </a:p>
          <a:p>
            <a:pPr marL="457200" lvl="0" indent="-403832" algn="l" rtl="0">
              <a:lnSpc>
                <a:spcPct val="115000"/>
              </a:lnSpc>
              <a:spcBef>
                <a:spcPts val="0"/>
              </a:spcBef>
              <a:spcAft>
                <a:spcPts val="0"/>
              </a:spcAft>
              <a:buClr>
                <a:srgbClr val="201F1E"/>
              </a:buClr>
              <a:buSzPts val="2760"/>
              <a:buFont typeface="Trebuchet MS"/>
              <a:buAutoNum type="arabicPeriod"/>
            </a:pPr>
            <a:r>
              <a:rPr lang="en-US" sz="2809">
                <a:highlight>
                  <a:schemeClr val="lt1"/>
                </a:highlight>
              </a:rPr>
              <a:t>AP Evaluation Process </a:t>
            </a:r>
            <a:endParaRPr sz="2809">
              <a:highlight>
                <a:schemeClr val="lt1"/>
              </a:highlight>
            </a:endParaRPr>
          </a:p>
          <a:p>
            <a:pPr marL="457200" lvl="0" indent="-407007" algn="l" rtl="0">
              <a:lnSpc>
                <a:spcPct val="115000"/>
              </a:lnSpc>
              <a:spcBef>
                <a:spcPts val="0"/>
              </a:spcBef>
              <a:spcAft>
                <a:spcPts val="0"/>
              </a:spcAft>
              <a:buClr>
                <a:schemeClr val="dk1"/>
              </a:buClr>
              <a:buSzPts val="2810"/>
              <a:buFont typeface="Trebuchet MS"/>
              <a:buAutoNum type="arabicPeriod"/>
            </a:pPr>
            <a:r>
              <a:rPr lang="en-US" sz="2809">
                <a:highlight>
                  <a:schemeClr val="lt1"/>
                </a:highlight>
              </a:rPr>
              <a:t>Examples: Setting Goals with APs </a:t>
            </a:r>
            <a:endParaRPr sz="2809">
              <a:highlight>
                <a:schemeClr val="lt1"/>
              </a:highlight>
            </a:endParaRPr>
          </a:p>
          <a:p>
            <a:pPr marL="457200" lvl="0" indent="-407007" algn="l" rtl="0">
              <a:lnSpc>
                <a:spcPct val="115000"/>
              </a:lnSpc>
              <a:spcBef>
                <a:spcPts val="0"/>
              </a:spcBef>
              <a:spcAft>
                <a:spcPts val="0"/>
              </a:spcAft>
              <a:buClr>
                <a:schemeClr val="dk1"/>
              </a:buClr>
              <a:buSzPts val="2810"/>
              <a:buFont typeface="Trebuchet MS"/>
              <a:buAutoNum type="arabicPeriod"/>
            </a:pPr>
            <a:r>
              <a:rPr lang="en-US" sz="2809">
                <a:highlight>
                  <a:schemeClr val="lt1"/>
                </a:highlight>
              </a:rPr>
              <a:t>Examples: Tracking the Process </a:t>
            </a:r>
            <a:endParaRPr sz="2809">
              <a:highlight>
                <a:schemeClr val="lt1"/>
              </a:highlight>
            </a:endParaRPr>
          </a:p>
          <a:p>
            <a:pPr marL="457200" lvl="0" indent="-403832" algn="l" rtl="0">
              <a:lnSpc>
                <a:spcPct val="115000"/>
              </a:lnSpc>
              <a:spcBef>
                <a:spcPts val="0"/>
              </a:spcBef>
              <a:spcAft>
                <a:spcPts val="0"/>
              </a:spcAft>
              <a:buClr>
                <a:srgbClr val="201F1E"/>
              </a:buClr>
              <a:buSzPts val="2760"/>
              <a:buFont typeface="Trebuchet MS"/>
              <a:buAutoNum type="arabicPeriod"/>
            </a:pPr>
            <a:r>
              <a:rPr lang="en-US" sz="2809">
                <a:highlight>
                  <a:schemeClr val="lt1"/>
                </a:highlight>
              </a:rPr>
              <a:t>Questions and Discussion </a:t>
            </a:r>
            <a:endParaRPr sz="28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CF6"/>
        </a:solidFill>
        <a:effectLst/>
      </p:bgPr>
    </p:bg>
    <p:spTree>
      <p:nvGrpSpPr>
        <p:cNvPr id="1" name="Shape 251"/>
        <p:cNvGrpSpPr/>
        <p:nvPr/>
      </p:nvGrpSpPr>
      <p:grpSpPr>
        <a:xfrm>
          <a:off x="0" y="0"/>
          <a:ext cx="0" cy="0"/>
          <a:chOff x="0" y="0"/>
          <a:chExt cx="0" cy="0"/>
        </a:xfrm>
      </p:grpSpPr>
      <p:sp>
        <p:nvSpPr>
          <p:cNvPr id="253" name="Google Shape;253;p52">
            <a:extLst>
              <a:ext uri="{C183D7F6-B498-43B3-948B-1728B52AA6E4}">
                <adec:decorative xmlns:adec="http://schemas.microsoft.com/office/drawing/2017/decorative" val="1"/>
              </a:ext>
            </a:extLst>
          </p:cNvPr>
          <p:cNvSpPr/>
          <p:nvPr/>
        </p:nvSpPr>
        <p:spPr>
          <a:xfrm>
            <a:off x="10550" y="0"/>
            <a:ext cx="3862200" cy="6858000"/>
          </a:xfrm>
          <a:prstGeom prst="rect">
            <a:avLst/>
          </a:prstGeom>
          <a:solidFill>
            <a:srgbClr val="004AAD"/>
          </a:solidFill>
          <a:ln>
            <a:noFill/>
          </a:ln>
        </p:spPr>
        <p:txBody>
          <a:bodyPr spcFirstLastPara="1" wrap="square" lIns="60950" tIns="60950" rIns="60950" bIns="60950" anchor="ctr" anchorCtr="0">
            <a:noAutofit/>
          </a:bodyPr>
          <a:lstStyle/>
          <a:p>
            <a:pPr marL="0" lvl="0" indent="0" algn="l" rtl="0">
              <a:spcBef>
                <a:spcPts val="0"/>
              </a:spcBef>
              <a:spcAft>
                <a:spcPts val="0"/>
              </a:spcAft>
              <a:buNone/>
            </a:pPr>
            <a:endParaRPr/>
          </a:p>
        </p:txBody>
      </p:sp>
      <p:sp>
        <p:nvSpPr>
          <p:cNvPr id="255" name="Google Shape;255;p52"/>
          <p:cNvSpPr txBox="1"/>
          <p:nvPr/>
        </p:nvSpPr>
        <p:spPr>
          <a:xfrm>
            <a:off x="500037" y="162057"/>
            <a:ext cx="3080700" cy="3004500"/>
          </a:xfrm>
          <a:prstGeom prst="rect">
            <a:avLst/>
          </a:prstGeom>
          <a:noFill/>
          <a:ln>
            <a:noFill/>
          </a:ln>
        </p:spPr>
        <p:txBody>
          <a:bodyPr spcFirstLastPara="1" wrap="square" lIns="0" tIns="0" rIns="0" bIns="0" anchor="t" anchorCtr="0">
            <a:spAutoFit/>
          </a:bodyPr>
          <a:lstStyle/>
          <a:p>
            <a:pPr marL="0" marR="0" lvl="0" indent="0" algn="l" rtl="0">
              <a:lnSpc>
                <a:spcPct val="102000"/>
              </a:lnSpc>
              <a:spcBef>
                <a:spcPts val="0"/>
              </a:spcBef>
              <a:spcAft>
                <a:spcPts val="0"/>
              </a:spcAft>
              <a:buNone/>
            </a:pPr>
            <a:r>
              <a:rPr lang="en-US" sz="3200" b="1" i="0" u="none" strike="noStrike" cap="none">
                <a:solidFill>
                  <a:srgbClr val="FFFFFF"/>
                </a:solidFill>
                <a:latin typeface="Montserrat ExtraBold"/>
                <a:ea typeface="Montserrat ExtraBold"/>
                <a:cs typeface="Montserrat ExtraBold"/>
                <a:sym typeface="Montserrat ExtraBold"/>
              </a:rPr>
              <a:t>SCDE </a:t>
            </a:r>
            <a:endParaRPr sz="900"/>
          </a:p>
          <a:p>
            <a:pPr marL="0" marR="0" lvl="0" indent="0" algn="l" rtl="0">
              <a:lnSpc>
                <a:spcPct val="102000"/>
              </a:lnSpc>
              <a:spcBef>
                <a:spcPts val="0"/>
              </a:spcBef>
              <a:spcAft>
                <a:spcPts val="0"/>
              </a:spcAft>
              <a:buNone/>
            </a:pPr>
            <a:r>
              <a:rPr lang="en-US" sz="3200" b="1" i="0" u="none" strike="noStrike" cap="none">
                <a:solidFill>
                  <a:srgbClr val="FFFFFF"/>
                </a:solidFill>
                <a:latin typeface="Montserrat ExtraBold"/>
                <a:ea typeface="Montserrat ExtraBold"/>
                <a:cs typeface="Montserrat ExtraBold"/>
                <a:sym typeface="Montserrat ExtraBold"/>
              </a:rPr>
              <a:t>Office of Educator Effectiveness &amp; Leadership Development</a:t>
            </a:r>
            <a:endParaRPr sz="900"/>
          </a:p>
        </p:txBody>
      </p:sp>
      <p:sp>
        <p:nvSpPr>
          <p:cNvPr id="256" name="Google Shape;256;p52"/>
          <p:cNvSpPr txBox="1"/>
          <p:nvPr/>
        </p:nvSpPr>
        <p:spPr>
          <a:xfrm>
            <a:off x="401362" y="3860430"/>
            <a:ext cx="3080700" cy="2047500"/>
          </a:xfrm>
          <a:prstGeom prst="rect">
            <a:avLst/>
          </a:prstGeom>
          <a:noFill/>
          <a:ln>
            <a:noFill/>
          </a:ln>
        </p:spPr>
        <p:txBody>
          <a:bodyPr spcFirstLastPara="1" wrap="square" lIns="0" tIns="0" rIns="0" bIns="0" anchor="t" anchorCtr="0">
            <a:spAutoFit/>
          </a:bodyPr>
          <a:lstStyle/>
          <a:p>
            <a:pPr marL="0" marR="0" lvl="0" indent="0" algn="l" rtl="0">
              <a:lnSpc>
                <a:spcPct val="150017"/>
              </a:lnSpc>
              <a:spcBef>
                <a:spcPts val="0"/>
              </a:spcBef>
              <a:spcAft>
                <a:spcPts val="0"/>
              </a:spcAft>
              <a:buNone/>
            </a:pPr>
            <a:r>
              <a:rPr lang="en-US" sz="1900" b="0" i="0" u="none" strike="noStrike" cap="none">
                <a:solidFill>
                  <a:srgbClr val="FFFFFF"/>
                </a:solidFill>
                <a:latin typeface="Roboto Slab"/>
                <a:ea typeface="Roboto Slab"/>
                <a:cs typeface="Roboto Slab"/>
                <a:sym typeface="Roboto Slab"/>
              </a:rPr>
              <a:t>Growing educators to lead schools where ALL students have </a:t>
            </a:r>
            <a:r>
              <a:rPr lang="en-US" sz="1900" b="1" i="0" u="none" strike="noStrike" cap="none">
                <a:solidFill>
                  <a:srgbClr val="FFFFFF"/>
                </a:solidFill>
                <a:latin typeface="Roboto Slab"/>
                <a:ea typeface="Roboto Slab"/>
                <a:cs typeface="Roboto Slab"/>
                <a:sym typeface="Roboto Slab"/>
              </a:rPr>
              <a:t>equitable access to effective instruction.</a:t>
            </a:r>
            <a:endParaRPr sz="900"/>
          </a:p>
        </p:txBody>
      </p:sp>
      <p:sp>
        <p:nvSpPr>
          <p:cNvPr id="252" name="Google Shape;252;p52">
            <a:extLst>
              <a:ext uri="{C183D7F6-B498-43B3-948B-1728B52AA6E4}">
                <adec:decorative xmlns:adec="http://schemas.microsoft.com/office/drawing/2017/decorative" val="1"/>
              </a:ext>
            </a:extLst>
          </p:cNvPr>
          <p:cNvSpPr/>
          <p:nvPr/>
        </p:nvSpPr>
        <p:spPr>
          <a:xfrm>
            <a:off x="6799900" y="0"/>
            <a:ext cx="3081812" cy="2921000"/>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737373"/>
          </a:solidFill>
          <a:ln>
            <a:noFill/>
          </a:ln>
        </p:spPr>
        <p:txBody>
          <a:bodyPr spcFirstLastPara="1" wrap="square" lIns="60950" tIns="60950" rIns="60950" bIns="60950" anchor="ctr" anchorCtr="0">
            <a:noAutofit/>
          </a:bodyPr>
          <a:lstStyle/>
          <a:p>
            <a:pPr marL="0" lvl="0" indent="0" algn="l" rtl="0">
              <a:spcBef>
                <a:spcPts val="0"/>
              </a:spcBef>
              <a:spcAft>
                <a:spcPts val="0"/>
              </a:spcAft>
              <a:buNone/>
            </a:pPr>
            <a:endParaRPr/>
          </a:p>
        </p:txBody>
      </p:sp>
      <p:sp>
        <p:nvSpPr>
          <p:cNvPr id="257" name="Google Shape;257;p52">
            <a:extLst>
              <a:ext uri="{C183D7F6-B498-43B3-948B-1728B52AA6E4}">
                <adec:decorative xmlns:adec="http://schemas.microsoft.com/office/drawing/2017/decorative" val="1"/>
              </a:ext>
            </a:extLst>
          </p:cNvPr>
          <p:cNvSpPr/>
          <p:nvPr/>
        </p:nvSpPr>
        <p:spPr>
          <a:xfrm>
            <a:off x="5208680" y="435366"/>
            <a:ext cx="1801675" cy="1809750"/>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5271FF"/>
          </a:solidFill>
          <a:ln>
            <a:noFill/>
          </a:ln>
        </p:spPr>
        <p:txBody>
          <a:bodyPr spcFirstLastPara="1" wrap="square" lIns="60950" tIns="60950" rIns="60950" bIns="60950" anchor="ctr" anchorCtr="0">
            <a:noAutofit/>
          </a:bodyPr>
          <a:lstStyle/>
          <a:p>
            <a:pPr marL="0" lvl="0" indent="0" algn="l" rtl="0">
              <a:spcBef>
                <a:spcPts val="0"/>
              </a:spcBef>
              <a:spcAft>
                <a:spcPts val="0"/>
              </a:spcAft>
              <a:buNone/>
            </a:pPr>
            <a:endParaRPr/>
          </a:p>
        </p:txBody>
      </p:sp>
      <p:sp>
        <p:nvSpPr>
          <p:cNvPr id="258" name="Google Shape;258;p52"/>
          <p:cNvSpPr txBox="1"/>
          <p:nvPr/>
        </p:nvSpPr>
        <p:spPr>
          <a:xfrm>
            <a:off x="5395781" y="993076"/>
            <a:ext cx="1355100" cy="839400"/>
          </a:xfrm>
          <a:prstGeom prst="rect">
            <a:avLst/>
          </a:prstGeom>
          <a:noFill/>
          <a:ln>
            <a:noFill/>
          </a:ln>
        </p:spPr>
        <p:txBody>
          <a:bodyPr spcFirstLastPara="1" wrap="square" lIns="0" tIns="0" rIns="0" bIns="0" anchor="t" anchorCtr="0">
            <a:spAutoFit/>
          </a:bodyPr>
          <a:lstStyle/>
          <a:p>
            <a:pPr marL="0" marR="0" lvl="0" indent="0" algn="ctr" rtl="0">
              <a:lnSpc>
                <a:spcPct val="102000"/>
              </a:lnSpc>
              <a:spcBef>
                <a:spcPts val="0"/>
              </a:spcBef>
              <a:spcAft>
                <a:spcPts val="0"/>
              </a:spcAft>
              <a:buNone/>
            </a:pPr>
            <a:r>
              <a:rPr lang="en-US" sz="2700" b="1" i="0" u="none" strike="noStrike" cap="none">
                <a:solidFill>
                  <a:srgbClr val="FFFFFF"/>
                </a:solidFill>
                <a:latin typeface="Montserrat ExtraBold"/>
                <a:ea typeface="Montserrat ExtraBold"/>
                <a:cs typeface="Montserrat ExtraBold"/>
                <a:sym typeface="Montserrat ExtraBold"/>
              </a:rPr>
              <a:t>WHAT WE DO</a:t>
            </a:r>
            <a:endParaRPr sz="900"/>
          </a:p>
        </p:txBody>
      </p:sp>
      <p:sp>
        <p:nvSpPr>
          <p:cNvPr id="259" name="Google Shape;259;p52"/>
          <p:cNvSpPr txBox="1"/>
          <p:nvPr/>
        </p:nvSpPr>
        <p:spPr>
          <a:xfrm>
            <a:off x="7192950" y="417500"/>
            <a:ext cx="2639400" cy="22164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1800" b="0" i="0" u="none" strike="noStrike" cap="none">
                <a:solidFill>
                  <a:srgbClr val="FFFFFF"/>
                </a:solidFill>
                <a:latin typeface="Roboto Slab"/>
                <a:ea typeface="Roboto Slab"/>
                <a:cs typeface="Roboto Slab"/>
                <a:sym typeface="Roboto Slab"/>
              </a:rPr>
              <a:t>Professional learning </a:t>
            </a:r>
            <a:endParaRPr sz="1800"/>
          </a:p>
          <a:p>
            <a:pPr marL="0" marR="0" lvl="0" indent="0" algn="l" rtl="0">
              <a:lnSpc>
                <a:spcPct val="100000"/>
              </a:lnSpc>
              <a:spcBef>
                <a:spcPts val="0"/>
              </a:spcBef>
              <a:spcAft>
                <a:spcPts val="0"/>
              </a:spcAft>
              <a:buNone/>
            </a:pPr>
            <a:r>
              <a:rPr lang="en-US" sz="1800" b="0" i="0" u="none" strike="noStrike" cap="none">
                <a:solidFill>
                  <a:srgbClr val="FFFFFF"/>
                </a:solidFill>
                <a:latin typeface="Roboto Slab"/>
                <a:ea typeface="Roboto Slab"/>
                <a:cs typeface="Roboto Slab"/>
                <a:sym typeface="Roboto Slab"/>
              </a:rPr>
              <a:t>&amp; coaching </a:t>
            </a:r>
            <a:endParaRPr sz="1800"/>
          </a:p>
          <a:p>
            <a:pPr marL="330200" marR="0" lvl="1" indent="-177800" algn="l" rtl="0">
              <a:lnSpc>
                <a:spcPct val="100000"/>
              </a:lnSpc>
              <a:spcBef>
                <a:spcPts val="0"/>
              </a:spcBef>
              <a:spcAft>
                <a:spcPts val="0"/>
              </a:spcAft>
              <a:buClr>
                <a:srgbClr val="FFFFFF"/>
              </a:buClr>
              <a:buSzPts val="1800"/>
              <a:buFont typeface="Arial"/>
              <a:buChar char="•"/>
            </a:pPr>
            <a:r>
              <a:rPr lang="en-US" sz="1800" b="0" i="0" u="none" strike="noStrike" cap="none">
                <a:solidFill>
                  <a:srgbClr val="FFFFFF"/>
                </a:solidFill>
                <a:latin typeface="Roboto Slab"/>
                <a:ea typeface="Roboto Slab"/>
                <a:cs typeface="Roboto Slab"/>
                <a:sym typeface="Roboto Slab"/>
              </a:rPr>
              <a:t>educator effectiveness,  </a:t>
            </a:r>
            <a:endParaRPr sz="1800"/>
          </a:p>
          <a:p>
            <a:pPr marL="330200" marR="0" lvl="1" indent="-177800" algn="l" rtl="0">
              <a:lnSpc>
                <a:spcPct val="100000"/>
              </a:lnSpc>
              <a:spcBef>
                <a:spcPts val="0"/>
              </a:spcBef>
              <a:spcAft>
                <a:spcPts val="0"/>
              </a:spcAft>
              <a:buClr>
                <a:srgbClr val="FFFFFF"/>
              </a:buClr>
              <a:buSzPts val="1800"/>
              <a:buFont typeface="Arial"/>
              <a:buChar char="•"/>
            </a:pPr>
            <a:r>
              <a:rPr lang="en-US" sz="1800" b="0" i="0" u="none" strike="noStrike" cap="none">
                <a:solidFill>
                  <a:srgbClr val="FFFFFF"/>
                </a:solidFill>
                <a:latin typeface="Roboto Slab"/>
                <a:ea typeface="Roboto Slab"/>
                <a:cs typeface="Roboto Slab"/>
                <a:sym typeface="Roboto Slab"/>
              </a:rPr>
              <a:t>new teacher &amp; principal  induction, </a:t>
            </a:r>
            <a:endParaRPr sz="1800"/>
          </a:p>
          <a:p>
            <a:pPr marL="330200" marR="0" lvl="1" indent="-177800" algn="l" rtl="0">
              <a:lnSpc>
                <a:spcPct val="100000"/>
              </a:lnSpc>
              <a:spcBef>
                <a:spcPts val="0"/>
              </a:spcBef>
              <a:spcAft>
                <a:spcPts val="0"/>
              </a:spcAft>
              <a:buClr>
                <a:srgbClr val="FFFFFF"/>
              </a:buClr>
              <a:buSzPts val="1800"/>
              <a:buFont typeface="Arial"/>
              <a:buChar char="•"/>
            </a:pPr>
            <a:r>
              <a:rPr lang="en-US" sz="1800" b="0" i="0" u="none" strike="noStrike" cap="none">
                <a:solidFill>
                  <a:srgbClr val="FFFFFF"/>
                </a:solidFill>
                <a:latin typeface="Roboto Slab"/>
                <a:ea typeface="Roboto Slab"/>
                <a:cs typeface="Roboto Slab"/>
                <a:sym typeface="Roboto Slab"/>
              </a:rPr>
              <a:t>instructional leadership</a:t>
            </a:r>
            <a:endParaRPr sz="1800"/>
          </a:p>
        </p:txBody>
      </p:sp>
      <p:sp>
        <p:nvSpPr>
          <p:cNvPr id="260" name="Google Shape;260;p52">
            <a:extLst>
              <a:ext uri="{C183D7F6-B498-43B3-948B-1728B52AA6E4}">
                <adec:decorative xmlns:adec="http://schemas.microsoft.com/office/drawing/2017/decorative" val="1"/>
              </a:ext>
            </a:extLst>
          </p:cNvPr>
          <p:cNvSpPr/>
          <p:nvPr/>
        </p:nvSpPr>
        <p:spPr>
          <a:xfrm>
            <a:off x="9614613" y="1841428"/>
            <a:ext cx="2639295" cy="2651125"/>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737373"/>
          </a:solidFill>
          <a:ln>
            <a:noFill/>
          </a:ln>
        </p:spPr>
        <p:txBody>
          <a:bodyPr spcFirstLastPara="1" wrap="square" lIns="60950" tIns="60950" rIns="60950" bIns="60950" anchor="ctr" anchorCtr="0">
            <a:noAutofit/>
          </a:bodyPr>
          <a:lstStyle/>
          <a:p>
            <a:pPr marL="0" lvl="0" indent="0" algn="l" rtl="0">
              <a:spcBef>
                <a:spcPts val="0"/>
              </a:spcBef>
              <a:spcAft>
                <a:spcPts val="0"/>
              </a:spcAft>
              <a:buNone/>
            </a:pPr>
            <a:endParaRPr/>
          </a:p>
        </p:txBody>
      </p:sp>
      <p:sp>
        <p:nvSpPr>
          <p:cNvPr id="261" name="Google Shape;261;p52">
            <a:extLst>
              <a:ext uri="{C183D7F6-B498-43B3-948B-1728B52AA6E4}">
                <adec:decorative xmlns:adec="http://schemas.microsoft.com/office/drawing/2017/decorative" val="1"/>
              </a:ext>
            </a:extLst>
          </p:cNvPr>
          <p:cNvSpPr/>
          <p:nvPr/>
        </p:nvSpPr>
        <p:spPr>
          <a:xfrm>
            <a:off x="8293480" y="2548870"/>
            <a:ext cx="1801675" cy="1809750"/>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5271FF"/>
          </a:solidFill>
          <a:ln>
            <a:noFill/>
          </a:ln>
        </p:spPr>
        <p:txBody>
          <a:bodyPr spcFirstLastPara="1" wrap="square" lIns="60950" tIns="60950" rIns="60950" bIns="60950" anchor="ctr" anchorCtr="0">
            <a:noAutofit/>
          </a:bodyPr>
          <a:lstStyle/>
          <a:p>
            <a:pPr marL="0" lvl="0" indent="0" algn="l" rtl="0">
              <a:spcBef>
                <a:spcPts val="0"/>
              </a:spcBef>
              <a:spcAft>
                <a:spcPts val="0"/>
              </a:spcAft>
              <a:buNone/>
            </a:pPr>
            <a:endParaRPr/>
          </a:p>
        </p:txBody>
      </p:sp>
      <p:sp>
        <p:nvSpPr>
          <p:cNvPr id="262" name="Google Shape;262;p52"/>
          <p:cNvSpPr txBox="1"/>
          <p:nvPr/>
        </p:nvSpPr>
        <p:spPr>
          <a:xfrm>
            <a:off x="8588052" y="2797346"/>
            <a:ext cx="1355100" cy="1263300"/>
          </a:xfrm>
          <a:prstGeom prst="rect">
            <a:avLst/>
          </a:prstGeom>
          <a:noFill/>
          <a:ln>
            <a:noFill/>
          </a:ln>
        </p:spPr>
        <p:txBody>
          <a:bodyPr spcFirstLastPara="1" wrap="square" lIns="0" tIns="0" rIns="0" bIns="0" anchor="t" anchorCtr="0">
            <a:spAutoFit/>
          </a:bodyPr>
          <a:lstStyle/>
          <a:p>
            <a:pPr marL="0" marR="0" lvl="0" indent="0" algn="ctr" rtl="0">
              <a:lnSpc>
                <a:spcPct val="102000"/>
              </a:lnSpc>
              <a:spcBef>
                <a:spcPts val="0"/>
              </a:spcBef>
              <a:spcAft>
                <a:spcPts val="0"/>
              </a:spcAft>
              <a:buNone/>
            </a:pPr>
            <a:r>
              <a:rPr lang="en-US" sz="2700" b="1" i="0" u="none" strike="noStrike" cap="none">
                <a:solidFill>
                  <a:srgbClr val="FFFFFF"/>
                </a:solidFill>
                <a:latin typeface="Montserrat ExtraBold"/>
                <a:ea typeface="Montserrat ExtraBold"/>
                <a:cs typeface="Montserrat ExtraBold"/>
                <a:sym typeface="Montserrat ExtraBold"/>
              </a:rPr>
              <a:t>HOW WE DO IT</a:t>
            </a:r>
            <a:endParaRPr sz="900"/>
          </a:p>
        </p:txBody>
      </p:sp>
      <p:sp>
        <p:nvSpPr>
          <p:cNvPr id="263" name="Google Shape;263;p52"/>
          <p:cNvSpPr txBox="1"/>
          <p:nvPr/>
        </p:nvSpPr>
        <p:spPr>
          <a:xfrm>
            <a:off x="10013200" y="2241425"/>
            <a:ext cx="1848600" cy="1662300"/>
          </a:xfrm>
          <a:prstGeom prst="rect">
            <a:avLst/>
          </a:prstGeom>
          <a:noFill/>
          <a:ln>
            <a:noFill/>
          </a:ln>
        </p:spPr>
        <p:txBody>
          <a:bodyPr spcFirstLastPara="1" wrap="square" lIns="0" tIns="0" rIns="0" bIns="0" anchor="t" anchorCtr="0">
            <a:spAutoFit/>
          </a:bodyPr>
          <a:lstStyle/>
          <a:p>
            <a:pPr marL="330200" marR="0" lvl="1" indent="-177800" algn="l" rtl="0">
              <a:lnSpc>
                <a:spcPct val="100000"/>
              </a:lnSpc>
              <a:spcBef>
                <a:spcPts val="0"/>
              </a:spcBef>
              <a:spcAft>
                <a:spcPts val="0"/>
              </a:spcAft>
              <a:buClr>
                <a:srgbClr val="FFFFFF"/>
              </a:buClr>
              <a:buSzPts val="1800"/>
              <a:buFont typeface="Arial"/>
              <a:buChar char="•"/>
            </a:pPr>
            <a:r>
              <a:rPr lang="en-US" sz="1800" b="0" i="0" u="none" strike="noStrike" cap="none">
                <a:solidFill>
                  <a:srgbClr val="FFFFFF"/>
                </a:solidFill>
                <a:latin typeface="Roboto Slab"/>
                <a:ea typeface="Roboto Slab"/>
                <a:cs typeface="Roboto Slab"/>
                <a:sym typeface="Roboto Slab"/>
              </a:rPr>
              <a:t>Personalized Learning</a:t>
            </a:r>
            <a:endParaRPr sz="1800"/>
          </a:p>
          <a:p>
            <a:pPr marL="330200" marR="0" lvl="1" indent="-177800" algn="l" rtl="0">
              <a:lnSpc>
                <a:spcPct val="100000"/>
              </a:lnSpc>
              <a:spcBef>
                <a:spcPts val="0"/>
              </a:spcBef>
              <a:spcAft>
                <a:spcPts val="0"/>
              </a:spcAft>
              <a:buClr>
                <a:srgbClr val="FFFFFF"/>
              </a:buClr>
              <a:buSzPts val="1800"/>
              <a:buFont typeface="Arial"/>
              <a:buChar char="•"/>
            </a:pPr>
            <a:r>
              <a:rPr lang="en-US" sz="1800" b="0" i="0" u="none" strike="noStrike" cap="none">
                <a:solidFill>
                  <a:srgbClr val="FFFFFF"/>
                </a:solidFill>
                <a:latin typeface="Roboto Slab"/>
                <a:ea typeface="Roboto Slab"/>
                <a:cs typeface="Roboto Slab"/>
                <a:sym typeface="Roboto Slab"/>
              </a:rPr>
              <a:t>Collective Leadership </a:t>
            </a:r>
            <a:endParaRPr sz="1800"/>
          </a:p>
          <a:p>
            <a:pPr marL="330200" marR="0" lvl="1" indent="-177800" algn="l" rtl="0">
              <a:lnSpc>
                <a:spcPct val="100000"/>
              </a:lnSpc>
              <a:spcBef>
                <a:spcPts val="0"/>
              </a:spcBef>
              <a:spcAft>
                <a:spcPts val="0"/>
              </a:spcAft>
              <a:buClr>
                <a:srgbClr val="FFFFFF"/>
              </a:buClr>
              <a:buSzPts val="1800"/>
              <a:buFont typeface="Arial"/>
              <a:buChar char="•"/>
            </a:pPr>
            <a:r>
              <a:rPr lang="en-US" sz="1800" b="0" i="0" u="none" strike="noStrike" cap="none">
                <a:solidFill>
                  <a:srgbClr val="FFFFFF"/>
                </a:solidFill>
                <a:latin typeface="Roboto Slab"/>
                <a:ea typeface="Roboto Slab"/>
                <a:cs typeface="Roboto Slab"/>
                <a:sym typeface="Roboto Slab"/>
              </a:rPr>
              <a:t>Equitable access</a:t>
            </a:r>
            <a:endParaRPr sz="1800"/>
          </a:p>
        </p:txBody>
      </p:sp>
      <p:sp>
        <p:nvSpPr>
          <p:cNvPr id="264" name="Google Shape;264;p52">
            <a:extLst>
              <a:ext uri="{C183D7F6-B498-43B3-948B-1728B52AA6E4}">
                <adec:decorative xmlns:adec="http://schemas.microsoft.com/office/drawing/2017/decorative" val="1"/>
              </a:ext>
            </a:extLst>
          </p:cNvPr>
          <p:cNvSpPr/>
          <p:nvPr/>
        </p:nvSpPr>
        <p:spPr>
          <a:xfrm>
            <a:off x="6020949" y="2690625"/>
            <a:ext cx="2497058" cy="2460625"/>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737373"/>
          </a:solidFill>
          <a:ln>
            <a:noFill/>
          </a:ln>
        </p:spPr>
        <p:txBody>
          <a:bodyPr spcFirstLastPara="1" wrap="square" lIns="60950" tIns="60950" rIns="60950" bIns="60950" anchor="ctr" anchorCtr="0">
            <a:noAutofit/>
          </a:bodyPr>
          <a:lstStyle/>
          <a:p>
            <a:pPr marL="0" lvl="0" indent="0" algn="l" rtl="0">
              <a:spcBef>
                <a:spcPts val="0"/>
              </a:spcBef>
              <a:spcAft>
                <a:spcPts val="0"/>
              </a:spcAft>
              <a:buNone/>
            </a:pPr>
            <a:endParaRPr/>
          </a:p>
        </p:txBody>
      </p:sp>
      <p:sp>
        <p:nvSpPr>
          <p:cNvPr id="265" name="Google Shape;265;p52">
            <a:extLst>
              <a:ext uri="{C183D7F6-B498-43B3-948B-1728B52AA6E4}">
                <adec:decorative xmlns:adec="http://schemas.microsoft.com/office/drawing/2017/decorative" val="1"/>
              </a:ext>
            </a:extLst>
          </p:cNvPr>
          <p:cNvSpPr/>
          <p:nvPr/>
        </p:nvSpPr>
        <p:spPr>
          <a:xfrm>
            <a:off x="4372504" y="2676796"/>
            <a:ext cx="1801675" cy="1809750"/>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5271FF"/>
          </a:solidFill>
          <a:ln>
            <a:noFill/>
          </a:ln>
        </p:spPr>
        <p:txBody>
          <a:bodyPr spcFirstLastPara="1" wrap="square" lIns="60950" tIns="60950" rIns="60950" bIns="60950" anchor="ctr" anchorCtr="0">
            <a:noAutofit/>
          </a:bodyPr>
          <a:lstStyle/>
          <a:p>
            <a:pPr marL="0" lvl="0" indent="0" algn="l" rtl="0">
              <a:spcBef>
                <a:spcPts val="0"/>
              </a:spcBef>
              <a:spcAft>
                <a:spcPts val="0"/>
              </a:spcAft>
              <a:buNone/>
            </a:pPr>
            <a:endParaRPr/>
          </a:p>
        </p:txBody>
      </p:sp>
      <p:sp>
        <p:nvSpPr>
          <p:cNvPr id="266" name="Google Shape;266;p52"/>
          <p:cNvSpPr txBox="1"/>
          <p:nvPr/>
        </p:nvSpPr>
        <p:spPr>
          <a:xfrm>
            <a:off x="4595792" y="3231106"/>
            <a:ext cx="1355100" cy="839400"/>
          </a:xfrm>
          <a:prstGeom prst="rect">
            <a:avLst/>
          </a:prstGeom>
          <a:noFill/>
          <a:ln>
            <a:noFill/>
          </a:ln>
        </p:spPr>
        <p:txBody>
          <a:bodyPr spcFirstLastPara="1" wrap="square" lIns="0" tIns="0" rIns="0" bIns="0" anchor="t" anchorCtr="0">
            <a:spAutoFit/>
          </a:bodyPr>
          <a:lstStyle/>
          <a:p>
            <a:pPr marL="0" marR="0" lvl="0" indent="0" algn="ctr" rtl="0">
              <a:lnSpc>
                <a:spcPct val="102000"/>
              </a:lnSpc>
              <a:spcBef>
                <a:spcPts val="0"/>
              </a:spcBef>
              <a:spcAft>
                <a:spcPts val="0"/>
              </a:spcAft>
              <a:buNone/>
            </a:pPr>
            <a:r>
              <a:rPr lang="en-US" sz="2700" b="1" i="0" u="none" strike="noStrike" cap="none">
                <a:solidFill>
                  <a:srgbClr val="FFFFFF"/>
                </a:solidFill>
                <a:latin typeface="Montserrat ExtraBold"/>
                <a:ea typeface="Montserrat ExtraBold"/>
                <a:cs typeface="Montserrat ExtraBold"/>
                <a:sym typeface="Montserrat ExtraBold"/>
              </a:rPr>
              <a:t>OUR FOCUS</a:t>
            </a:r>
            <a:endParaRPr sz="900"/>
          </a:p>
        </p:txBody>
      </p:sp>
      <p:sp>
        <p:nvSpPr>
          <p:cNvPr id="267" name="Google Shape;267;p52"/>
          <p:cNvSpPr txBox="1"/>
          <p:nvPr/>
        </p:nvSpPr>
        <p:spPr>
          <a:xfrm>
            <a:off x="6331721" y="3235140"/>
            <a:ext cx="1804200" cy="831300"/>
          </a:xfrm>
          <a:prstGeom prst="rect">
            <a:avLst/>
          </a:prstGeom>
          <a:noFill/>
          <a:ln>
            <a:noFill/>
          </a:ln>
        </p:spPr>
        <p:txBody>
          <a:bodyPr spcFirstLastPara="1" wrap="square" lIns="0" tIns="0" rIns="0" bIns="0" anchor="t" anchorCtr="0">
            <a:spAutoFit/>
          </a:bodyPr>
          <a:lstStyle/>
          <a:p>
            <a:pPr marL="330200" marR="0" lvl="1" indent="-177800" algn="l" rtl="0">
              <a:lnSpc>
                <a:spcPct val="100000"/>
              </a:lnSpc>
              <a:spcBef>
                <a:spcPts val="0"/>
              </a:spcBef>
              <a:spcAft>
                <a:spcPts val="0"/>
              </a:spcAft>
              <a:buClr>
                <a:srgbClr val="FFFFFF"/>
              </a:buClr>
              <a:buSzPts val="1800"/>
              <a:buFont typeface="Arial"/>
              <a:buChar char="•"/>
            </a:pPr>
            <a:r>
              <a:rPr lang="en-US" sz="1800" b="0" i="0" u="none" strike="noStrike" cap="none">
                <a:solidFill>
                  <a:srgbClr val="FFFFFF"/>
                </a:solidFill>
                <a:latin typeface="Roboto Slab"/>
                <a:ea typeface="Roboto Slab"/>
                <a:cs typeface="Roboto Slab"/>
                <a:sym typeface="Roboto Slab"/>
              </a:rPr>
              <a:t>Culture &amp; Environment</a:t>
            </a:r>
            <a:endParaRPr sz="1800"/>
          </a:p>
          <a:p>
            <a:pPr marL="330200" marR="0" lvl="1" indent="-177800" algn="l" rtl="0">
              <a:lnSpc>
                <a:spcPct val="100000"/>
              </a:lnSpc>
              <a:spcBef>
                <a:spcPts val="0"/>
              </a:spcBef>
              <a:spcAft>
                <a:spcPts val="0"/>
              </a:spcAft>
              <a:buClr>
                <a:srgbClr val="FFFFFF"/>
              </a:buClr>
              <a:buSzPts val="1800"/>
              <a:buFont typeface="Arial"/>
              <a:buChar char="•"/>
            </a:pPr>
            <a:r>
              <a:rPr lang="en-US" sz="1800" b="0" i="0" u="none" strike="noStrike" cap="none">
                <a:solidFill>
                  <a:srgbClr val="FFFFFF"/>
                </a:solidFill>
                <a:latin typeface="Roboto Slab"/>
                <a:ea typeface="Roboto Slab"/>
                <a:cs typeface="Roboto Slab"/>
                <a:sym typeface="Roboto Slab"/>
              </a:rPr>
              <a:t>Instruction </a:t>
            </a:r>
            <a:endParaRPr sz="1800"/>
          </a:p>
        </p:txBody>
      </p:sp>
      <p:sp>
        <p:nvSpPr>
          <p:cNvPr id="268" name="Google Shape;268;p52">
            <a:extLst>
              <a:ext uri="{C183D7F6-B498-43B3-948B-1728B52AA6E4}">
                <adec:decorative xmlns:adec="http://schemas.microsoft.com/office/drawing/2017/decorative" val="1"/>
              </a:ext>
            </a:extLst>
          </p:cNvPr>
          <p:cNvSpPr/>
          <p:nvPr/>
        </p:nvSpPr>
        <p:spPr>
          <a:xfrm>
            <a:off x="8592977" y="4358625"/>
            <a:ext cx="2639295" cy="2651125"/>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737373"/>
          </a:solidFill>
          <a:ln>
            <a:noFill/>
          </a:ln>
        </p:spPr>
        <p:txBody>
          <a:bodyPr spcFirstLastPara="1" wrap="square" lIns="60950" tIns="60950" rIns="60950" bIns="60950" anchor="ctr" anchorCtr="0">
            <a:noAutofit/>
          </a:bodyPr>
          <a:lstStyle/>
          <a:p>
            <a:pPr marL="0" lvl="0" indent="0" algn="l" rtl="0">
              <a:spcBef>
                <a:spcPts val="0"/>
              </a:spcBef>
              <a:spcAft>
                <a:spcPts val="0"/>
              </a:spcAft>
              <a:buNone/>
            </a:pPr>
            <a:endParaRPr/>
          </a:p>
        </p:txBody>
      </p:sp>
      <p:sp>
        <p:nvSpPr>
          <p:cNvPr id="269" name="Google Shape;269;p52">
            <a:extLst>
              <a:ext uri="{C183D7F6-B498-43B3-948B-1728B52AA6E4}">
                <adec:decorative xmlns:adec="http://schemas.microsoft.com/office/drawing/2017/decorative" val="1"/>
              </a:ext>
            </a:extLst>
          </p:cNvPr>
          <p:cNvSpPr/>
          <p:nvPr/>
        </p:nvSpPr>
        <p:spPr>
          <a:xfrm>
            <a:off x="7076005" y="4924755"/>
            <a:ext cx="1801675" cy="1809750"/>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5271FF"/>
          </a:solidFill>
          <a:ln>
            <a:noFill/>
          </a:ln>
        </p:spPr>
        <p:txBody>
          <a:bodyPr spcFirstLastPara="1" wrap="square" lIns="60950" tIns="60950" rIns="60950" bIns="60950" anchor="ctr" anchorCtr="0">
            <a:noAutofit/>
          </a:bodyPr>
          <a:lstStyle/>
          <a:p>
            <a:pPr marL="0" lvl="0" indent="0" algn="l" rtl="0">
              <a:spcBef>
                <a:spcPts val="0"/>
              </a:spcBef>
              <a:spcAft>
                <a:spcPts val="0"/>
              </a:spcAft>
              <a:buNone/>
            </a:pPr>
            <a:endParaRPr/>
          </a:p>
        </p:txBody>
      </p:sp>
      <p:sp>
        <p:nvSpPr>
          <p:cNvPr id="270" name="Google Shape;270;p52"/>
          <p:cNvSpPr txBox="1"/>
          <p:nvPr/>
        </p:nvSpPr>
        <p:spPr>
          <a:xfrm>
            <a:off x="7113726" y="5409933"/>
            <a:ext cx="1726200" cy="839400"/>
          </a:xfrm>
          <a:prstGeom prst="rect">
            <a:avLst/>
          </a:prstGeom>
          <a:noFill/>
          <a:ln>
            <a:noFill/>
          </a:ln>
        </p:spPr>
        <p:txBody>
          <a:bodyPr spcFirstLastPara="1" wrap="square" lIns="0" tIns="0" rIns="0" bIns="0" anchor="t" anchorCtr="0">
            <a:spAutoFit/>
          </a:bodyPr>
          <a:lstStyle/>
          <a:p>
            <a:pPr marL="0" marR="0" lvl="0" indent="0" algn="ctr" rtl="0">
              <a:lnSpc>
                <a:spcPct val="102000"/>
              </a:lnSpc>
              <a:spcBef>
                <a:spcPts val="0"/>
              </a:spcBef>
              <a:spcAft>
                <a:spcPts val="0"/>
              </a:spcAft>
              <a:buNone/>
            </a:pPr>
            <a:r>
              <a:rPr lang="en-US" sz="2700" b="1" i="0" u="none" strike="noStrike" cap="none">
                <a:solidFill>
                  <a:srgbClr val="FFFFFF"/>
                </a:solidFill>
                <a:latin typeface="Montserrat ExtraBold"/>
                <a:ea typeface="Montserrat ExtraBold"/>
                <a:cs typeface="Montserrat ExtraBold"/>
                <a:sym typeface="Montserrat ExtraBold"/>
              </a:rPr>
              <a:t>DESIRED RESULTS</a:t>
            </a:r>
            <a:endParaRPr sz="900"/>
          </a:p>
        </p:txBody>
      </p:sp>
      <p:sp>
        <p:nvSpPr>
          <p:cNvPr id="271" name="Google Shape;271;p52"/>
          <p:cNvSpPr txBox="1"/>
          <p:nvPr/>
        </p:nvSpPr>
        <p:spPr>
          <a:xfrm>
            <a:off x="9017573" y="4853038"/>
            <a:ext cx="1934700" cy="1662300"/>
          </a:xfrm>
          <a:prstGeom prst="rect">
            <a:avLst/>
          </a:prstGeom>
          <a:noFill/>
          <a:ln>
            <a:noFill/>
          </a:ln>
        </p:spPr>
        <p:txBody>
          <a:bodyPr spcFirstLastPara="1" wrap="square" lIns="0" tIns="0" rIns="0" bIns="0" anchor="t" anchorCtr="0">
            <a:spAutoFit/>
          </a:bodyPr>
          <a:lstStyle/>
          <a:p>
            <a:pPr marL="330200" marR="0" lvl="1" indent="-177800" algn="l" rtl="0">
              <a:lnSpc>
                <a:spcPct val="100000"/>
              </a:lnSpc>
              <a:spcBef>
                <a:spcPts val="0"/>
              </a:spcBef>
              <a:spcAft>
                <a:spcPts val="0"/>
              </a:spcAft>
              <a:buClr>
                <a:srgbClr val="FFFFFF"/>
              </a:buClr>
              <a:buSzPts val="1800"/>
              <a:buFont typeface="Arial"/>
              <a:buChar char="•"/>
            </a:pPr>
            <a:r>
              <a:rPr lang="en-US" sz="1800" b="0" i="0" u="none" strike="noStrike" cap="none">
                <a:solidFill>
                  <a:srgbClr val="FFFFFF"/>
                </a:solidFill>
                <a:latin typeface="Roboto Slab"/>
                <a:ea typeface="Roboto Slab"/>
                <a:cs typeface="Roboto Slab"/>
                <a:sym typeface="Roboto Slab"/>
              </a:rPr>
              <a:t>More effective teachers &amp; leaders stay</a:t>
            </a:r>
            <a:endParaRPr sz="1800"/>
          </a:p>
          <a:p>
            <a:pPr marL="330200" marR="0" lvl="1" indent="-177800" algn="l" rtl="0">
              <a:lnSpc>
                <a:spcPct val="100000"/>
              </a:lnSpc>
              <a:spcBef>
                <a:spcPts val="0"/>
              </a:spcBef>
              <a:spcAft>
                <a:spcPts val="0"/>
              </a:spcAft>
              <a:buClr>
                <a:srgbClr val="FFFFFF"/>
              </a:buClr>
              <a:buSzPts val="1800"/>
              <a:buFont typeface="Arial"/>
              <a:buChar char="•"/>
            </a:pPr>
            <a:r>
              <a:rPr lang="en-US" sz="1800" b="0" i="0" u="none" strike="noStrike" cap="none">
                <a:solidFill>
                  <a:srgbClr val="FFFFFF"/>
                </a:solidFill>
                <a:latin typeface="Roboto Slab"/>
                <a:ea typeface="Roboto Slab"/>
                <a:cs typeface="Roboto Slab"/>
                <a:sym typeface="Roboto Slab"/>
              </a:rPr>
              <a:t>More students &amp; educators grow </a:t>
            </a:r>
            <a:endParaRPr sz="1800"/>
          </a:p>
        </p:txBody>
      </p:sp>
      <p:sp>
        <p:nvSpPr>
          <p:cNvPr id="23" name="Google Shape;254;p52">
            <a:extLst>
              <a:ext uri="{FF2B5EF4-FFF2-40B4-BE49-F238E27FC236}">
                <a16:creationId xmlns:a16="http://schemas.microsoft.com/office/drawing/2014/main" id="{6B3A90DE-112C-4319-B63C-987BE8F1A813}"/>
              </a:ext>
            </a:extLst>
          </p:cNvPr>
          <p:cNvSpPr txBox="1">
            <a:spLocks noGrp="1"/>
          </p:cNvSpPr>
          <p:nvPr>
            <p:ph type="title" idx="4294967295"/>
          </p:nvPr>
        </p:nvSpPr>
        <p:spPr>
          <a:xfrm>
            <a:off x="372672" y="-762000"/>
            <a:ext cx="5486400" cy="762000"/>
          </a:xfrm>
          <a:prstGeom prst="rect">
            <a:avLst/>
          </a:prstGeom>
          <a:noFill/>
          <a:ln>
            <a:noFill/>
          </a:ln>
        </p:spPr>
        <p:txBody>
          <a:bodyPr spcFirstLastPara="1" wrap="square" lIns="60950" tIns="30475" rIns="60950" bIns="30475" anchor="b" anchorCtr="0">
            <a:normAutofit fontScale="90000"/>
          </a:bodyPr>
          <a:lstStyle/>
          <a:p>
            <a:pPr marL="0" lvl="0" indent="0" algn="ctr" rtl="0">
              <a:spcBef>
                <a:spcPts val="0"/>
              </a:spcBef>
              <a:spcAft>
                <a:spcPts val="0"/>
              </a:spcAft>
              <a:buClr>
                <a:schemeClr val="dk1"/>
              </a:buClr>
              <a:buSzPct val="100000"/>
              <a:buFont typeface="Calibri"/>
              <a:buNone/>
            </a:pPr>
            <a:r>
              <a:rPr lang="en-US" dirty="0"/>
              <a:t>SCDE Office of Educator Effectiveness and Leadership Development </a:t>
            </a: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53"/>
          <p:cNvSpPr txBox="1">
            <a:spLocks noGrp="1"/>
          </p:cNvSpPr>
          <p:nvPr>
            <p:ph type="title"/>
          </p:nvPr>
        </p:nvSpPr>
        <p:spPr>
          <a:xfrm>
            <a:off x="609600" y="907481"/>
            <a:ext cx="10972800" cy="285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Rockwell"/>
              <a:buNone/>
            </a:pPr>
            <a:r>
              <a:rPr lang="en-US"/>
              <a:t>Why are AP evaluations needed?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p55"/>
          <p:cNvSpPr txBox="1">
            <a:spLocks noGrp="1"/>
          </p:cNvSpPr>
          <p:nvPr>
            <p:ph type="title"/>
          </p:nvPr>
        </p:nvSpPr>
        <p:spPr>
          <a:xfrm>
            <a:off x="609600" y="907481"/>
            <a:ext cx="10972800" cy="28527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n-US"/>
              <a:t>Frequently Asked Question (FAQ) #1: </a:t>
            </a:r>
            <a:endParaRPr/>
          </a:p>
          <a:p>
            <a:pPr marL="0" lvl="0" indent="0" algn="l" rtl="0">
              <a:spcBef>
                <a:spcPts val="0"/>
              </a:spcBef>
              <a:spcAft>
                <a:spcPts val="0"/>
              </a:spcAft>
              <a:buNone/>
            </a:pPr>
            <a:r>
              <a:rPr lang="en-US"/>
              <a:t>Will this become a standard expectation across the state as opposed to optional? </a:t>
            </a:r>
            <a:endParaRPr/>
          </a:p>
          <a:p>
            <a:pPr marL="0" lvl="0" indent="0" algn="l" rtl="0">
              <a:spcBef>
                <a:spcPts val="0"/>
              </a:spcBef>
              <a:spcAft>
                <a:spcPts val="0"/>
              </a:spcAft>
              <a:buNone/>
            </a:pPr>
            <a:r>
              <a:rPr lang="en-US"/>
              <a:t>If so, when? </a:t>
            </a:r>
            <a:endParaRPr/>
          </a:p>
        </p:txBody>
      </p:sp>
      <p:sp>
        <p:nvSpPr>
          <p:cNvPr id="311" name="Google Shape;311;p55"/>
          <p:cNvSpPr txBox="1">
            <a:spLocks noGrp="1"/>
          </p:cNvSpPr>
          <p:nvPr>
            <p:ph type="body" idx="1"/>
          </p:nvPr>
        </p:nvSpPr>
        <p:spPr>
          <a:xfrm>
            <a:off x="609600" y="3760218"/>
            <a:ext cx="10972800" cy="1743300"/>
          </a:xfrm>
          <a:prstGeom prst="rect">
            <a:avLst/>
          </a:prstGeom>
        </p:spPr>
        <p:txBody>
          <a:bodyPr spcFirstLastPara="1" wrap="square" lIns="91425" tIns="45700" rIns="91425" bIns="45700" anchor="t" anchorCtr="0">
            <a:normAutofit/>
          </a:bodyPr>
          <a:lstStyle/>
          <a:p>
            <a:pPr marL="457200" lvl="0" indent="-228600" algn="l" rtl="0">
              <a:spcBef>
                <a:spcPts val="1000"/>
              </a:spcBef>
              <a:spcAft>
                <a:spcPts val="0"/>
              </a:spcAft>
              <a:buSzPts val="2100"/>
              <a:buNone/>
            </a:pPr>
            <a:r>
              <a:rPr lang="en-US" sz="2100"/>
              <a:t>A: There is not a plan to pilot or to collect data on AP evaluation at this time. SCDE does want to partner with you to offer support and to listen to your feedback. </a:t>
            </a:r>
            <a:endParaRPr sz="2100"/>
          </a:p>
          <a:p>
            <a:pPr marL="457200" lvl="0" indent="-228600" algn="l" rtl="0">
              <a:spcBef>
                <a:spcPts val="0"/>
              </a:spcBef>
              <a:spcAft>
                <a:spcPts val="0"/>
              </a:spcAft>
              <a:buSzPts val="2100"/>
              <a:buNone/>
            </a:pPr>
            <a:r>
              <a:rPr lang="en-US" sz="2100"/>
              <a:t>This is a “can do,” born out of feedback from school leaders, not a “have to do,” born out of mandates or legislation. </a:t>
            </a:r>
            <a:endParaRPr sz="39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56"/>
          <p:cNvSpPr txBox="1">
            <a:spLocks noGrp="1"/>
          </p:cNvSpPr>
          <p:nvPr>
            <p:ph type="title"/>
          </p:nvPr>
        </p:nvSpPr>
        <p:spPr>
          <a:xfrm>
            <a:off x="609600" y="907481"/>
            <a:ext cx="3928534" cy="285273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4000"/>
              <a:buFont typeface="Rockwell"/>
              <a:buNone/>
            </a:pPr>
            <a:r>
              <a:rPr lang="en-US" u="sng">
                <a:solidFill>
                  <a:schemeClr val="hlink"/>
                </a:solidFill>
                <a:hlinkClick r:id="rId3"/>
              </a:rPr>
              <a:t>Assistant Principal Evaluation</a:t>
            </a:r>
            <a:r>
              <a:rPr lang="en-US"/>
              <a:t> </a:t>
            </a:r>
            <a:endParaRPr/>
          </a:p>
          <a:p>
            <a:pPr marL="0" lvl="0" indent="0" algn="l" rtl="0">
              <a:lnSpc>
                <a:spcPct val="90000"/>
              </a:lnSpc>
              <a:spcBef>
                <a:spcPts val="0"/>
              </a:spcBef>
              <a:spcAft>
                <a:spcPts val="0"/>
              </a:spcAft>
              <a:buClr>
                <a:schemeClr val="dk1"/>
              </a:buClr>
              <a:buSzPts val="4000"/>
              <a:buFont typeface="Rockwell"/>
              <a:buNone/>
            </a:pPr>
            <a:r>
              <a:rPr lang="en-US"/>
              <a:t>Resources</a:t>
            </a:r>
            <a:endParaRPr/>
          </a:p>
        </p:txBody>
      </p:sp>
      <p:pic>
        <p:nvPicPr>
          <p:cNvPr id="319" name="Google Shape;319;p56" descr="Screenshot, Website"/>
          <p:cNvPicPr preferRelativeResize="0"/>
          <p:nvPr/>
        </p:nvPicPr>
        <p:blipFill rotWithShape="1">
          <a:blip r:embed="rId4">
            <a:alphaModFix/>
          </a:blip>
          <a:srcRect r="35394" b="3568"/>
          <a:stretch/>
        </p:blipFill>
        <p:spPr>
          <a:xfrm>
            <a:off x="4538134" y="95121"/>
            <a:ext cx="7366000" cy="5593781"/>
          </a:xfrm>
          <a:prstGeom prst="rect">
            <a:avLst/>
          </a:prstGeom>
          <a:noFill/>
          <a:ln>
            <a:noFill/>
          </a:ln>
        </p:spPr>
      </p:pic>
      <p:sp>
        <p:nvSpPr>
          <p:cNvPr id="318" name="Google Shape;318;p56"/>
          <p:cNvSpPr txBox="1">
            <a:spLocks noGrp="1"/>
          </p:cNvSpPr>
          <p:nvPr>
            <p:ph type="body" idx="1"/>
          </p:nvPr>
        </p:nvSpPr>
        <p:spPr>
          <a:xfrm>
            <a:off x="609600" y="3760218"/>
            <a:ext cx="10972800" cy="17434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7F7F7F"/>
              </a:buClr>
              <a:buSzPts val="2800"/>
              <a:buNone/>
            </a:pPr>
            <a:r>
              <a:rPr lang="en-US"/>
              <a:t>  </a:t>
            </a:r>
            <a:endParaRPr/>
          </a:p>
        </p:txBody>
      </p:sp>
      <p:pic>
        <p:nvPicPr>
          <p:cNvPr id="320" name="Google Shape;320;p56" descr="Arrow Down with solid fill"/>
          <p:cNvPicPr preferRelativeResize="0"/>
          <p:nvPr/>
        </p:nvPicPr>
        <p:blipFill rotWithShape="1">
          <a:blip r:embed="rId5">
            <a:alphaModFix/>
          </a:blip>
          <a:srcRect/>
          <a:stretch/>
        </p:blipFill>
        <p:spPr>
          <a:xfrm rot="-3692209">
            <a:off x="3142522" y="3399923"/>
            <a:ext cx="946055" cy="210216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57"/>
          <p:cNvSpPr txBox="1">
            <a:spLocks noGrp="1"/>
          </p:cNvSpPr>
          <p:nvPr>
            <p:ph type="title"/>
          </p:nvPr>
        </p:nvSpPr>
        <p:spPr>
          <a:xfrm>
            <a:off x="603850" y="313375"/>
            <a:ext cx="5453400" cy="1188600"/>
          </a:xfrm>
          <a:prstGeom prst="rect">
            <a:avLst/>
          </a:prstGeom>
        </p:spPr>
        <p:txBody>
          <a:bodyPr spcFirstLastPara="1" wrap="square" lIns="91425" tIns="45700" rIns="91425" bIns="45700" anchor="ctr" anchorCtr="0">
            <a:normAutofit fontScale="90000"/>
          </a:bodyPr>
          <a:lstStyle/>
          <a:p>
            <a:pPr marL="0" lvl="0" indent="0" algn="l" rtl="0">
              <a:spcBef>
                <a:spcPts val="0"/>
              </a:spcBef>
              <a:spcAft>
                <a:spcPts val="0"/>
              </a:spcAft>
              <a:buNone/>
            </a:pPr>
            <a:r>
              <a:rPr lang="en-US"/>
              <a:t>AP Evaluation Guidebook </a:t>
            </a:r>
            <a:endParaRPr/>
          </a:p>
        </p:txBody>
      </p:sp>
      <p:sp>
        <p:nvSpPr>
          <p:cNvPr id="327" name="Google Shape;327;p57"/>
          <p:cNvSpPr txBox="1">
            <a:spLocks noGrp="1"/>
          </p:cNvSpPr>
          <p:nvPr>
            <p:ph type="body" idx="2"/>
          </p:nvPr>
        </p:nvSpPr>
        <p:spPr>
          <a:xfrm>
            <a:off x="6284632" y="1580911"/>
            <a:ext cx="5303400" cy="40059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endParaRPr/>
          </a:p>
        </p:txBody>
      </p:sp>
      <p:pic>
        <p:nvPicPr>
          <p:cNvPr id="328" name="Google Shape;328;p57" descr="Screenshot, table of contents"/>
          <p:cNvPicPr preferRelativeResize="0"/>
          <p:nvPr/>
        </p:nvPicPr>
        <p:blipFill>
          <a:blip r:embed="rId3">
            <a:alphaModFix/>
          </a:blip>
          <a:stretch>
            <a:fillRect/>
          </a:stretch>
        </p:blipFill>
        <p:spPr>
          <a:xfrm>
            <a:off x="6057238" y="419500"/>
            <a:ext cx="6134775" cy="6328685"/>
          </a:xfrm>
          <a:prstGeom prst="rect">
            <a:avLst/>
          </a:prstGeom>
          <a:noFill/>
          <a:ln>
            <a:noFill/>
          </a:ln>
        </p:spPr>
      </p:pic>
      <p:pic>
        <p:nvPicPr>
          <p:cNvPr id="329" name="Google Shape;329;p57">
            <a:hlinkClick r:id="rId4"/>
            <a:extLst>
              <a:ext uri="{C183D7F6-B498-43B3-948B-1728B52AA6E4}">
                <adec:decorative xmlns:adec="http://schemas.microsoft.com/office/drawing/2017/decorative" val="1"/>
              </a:ext>
            </a:extLst>
          </p:cNvPr>
          <p:cNvPicPr preferRelativeResize="0"/>
          <p:nvPr/>
        </p:nvPicPr>
        <p:blipFill rotWithShape="1">
          <a:blip r:embed="rId5">
            <a:alphaModFix/>
          </a:blip>
          <a:srcRect l="3349" t="3353" r="4882"/>
          <a:stretch/>
        </p:blipFill>
        <p:spPr>
          <a:xfrm>
            <a:off x="110000" y="1338675"/>
            <a:ext cx="5798550" cy="4731450"/>
          </a:xfrm>
          <a:prstGeom prst="rect">
            <a:avLst/>
          </a:prstGeom>
          <a:noFill/>
          <a:ln w="28575" cap="flat" cmpd="sng">
            <a:solidFill>
              <a:schemeClr val="accent2"/>
            </a:solidFill>
            <a:prstDash val="solid"/>
            <a:round/>
            <a:headEnd type="none" w="sm" len="sm"/>
            <a:tailEnd type="none" w="sm" len="sm"/>
          </a:ln>
        </p:spPr>
      </p:pic>
      <p:sp>
        <p:nvSpPr>
          <p:cNvPr id="330" name="Google Shape;330;p57">
            <a:extLst>
              <a:ext uri="{C183D7F6-B498-43B3-948B-1728B52AA6E4}">
                <adec:decorative xmlns:adec="http://schemas.microsoft.com/office/drawing/2017/decorative" val="1"/>
              </a:ext>
            </a:extLst>
          </p:cNvPr>
          <p:cNvSpPr/>
          <p:nvPr/>
        </p:nvSpPr>
        <p:spPr>
          <a:xfrm>
            <a:off x="5056050" y="1023075"/>
            <a:ext cx="1048200" cy="315600"/>
          </a:xfrm>
          <a:prstGeom prst="rightArrow">
            <a:avLst>
              <a:gd name="adj1" fmla="val 50000"/>
              <a:gd name="adj2"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57">
            <a:extLst>
              <a:ext uri="{C183D7F6-B498-43B3-948B-1728B52AA6E4}">
                <adec:decorative xmlns:adec="http://schemas.microsoft.com/office/drawing/2017/decorative" val="1"/>
              </a:ext>
            </a:extLst>
          </p:cNvPr>
          <p:cNvSpPr/>
          <p:nvPr/>
        </p:nvSpPr>
        <p:spPr>
          <a:xfrm>
            <a:off x="5127050" y="3871850"/>
            <a:ext cx="1048200" cy="315600"/>
          </a:xfrm>
          <a:prstGeom prst="rightArrow">
            <a:avLst>
              <a:gd name="adj1" fmla="val 50000"/>
              <a:gd name="adj2"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57">
            <a:extLst>
              <a:ext uri="{C183D7F6-B498-43B3-948B-1728B52AA6E4}">
                <adec:decorative xmlns:adec="http://schemas.microsoft.com/office/drawing/2017/decorative" val="1"/>
              </a:ext>
            </a:extLst>
          </p:cNvPr>
          <p:cNvSpPr/>
          <p:nvPr/>
        </p:nvSpPr>
        <p:spPr>
          <a:xfrm>
            <a:off x="5127050" y="6242425"/>
            <a:ext cx="1048200" cy="315600"/>
          </a:xfrm>
          <a:prstGeom prst="rightArrow">
            <a:avLst>
              <a:gd name="adj1" fmla="val 50000"/>
              <a:gd name="adj2"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58"/>
          <p:cNvSpPr txBox="1">
            <a:spLocks noGrp="1"/>
          </p:cNvSpPr>
          <p:nvPr>
            <p:ph type="title"/>
          </p:nvPr>
        </p:nvSpPr>
        <p:spPr>
          <a:xfrm>
            <a:off x="609600" y="325756"/>
            <a:ext cx="10972800" cy="11886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AP Evaluation Forms </a:t>
            </a:r>
            <a:endParaRPr/>
          </a:p>
        </p:txBody>
      </p:sp>
      <p:sp>
        <p:nvSpPr>
          <p:cNvPr id="339" name="Google Shape;339;p58"/>
          <p:cNvSpPr txBox="1">
            <a:spLocks noGrp="1"/>
          </p:cNvSpPr>
          <p:nvPr>
            <p:ph type="body" idx="1"/>
          </p:nvPr>
        </p:nvSpPr>
        <p:spPr>
          <a:xfrm>
            <a:off x="609600" y="835819"/>
            <a:ext cx="5303400" cy="823800"/>
          </a:xfrm>
          <a:prstGeom prst="rect">
            <a:avLst/>
          </a:prstGeom>
        </p:spPr>
        <p:txBody>
          <a:bodyPr spcFirstLastPara="1" wrap="square" lIns="91425" tIns="45700" rIns="91425" bIns="45700" anchor="b" anchorCtr="0">
            <a:normAutofit/>
          </a:bodyPr>
          <a:lstStyle/>
          <a:p>
            <a:pPr marL="0" lvl="0" indent="0" algn="l" rtl="0">
              <a:spcBef>
                <a:spcPts val="1000"/>
              </a:spcBef>
              <a:spcAft>
                <a:spcPts val="0"/>
              </a:spcAft>
              <a:buNone/>
            </a:pPr>
            <a:r>
              <a:rPr lang="en-US"/>
              <a:t>Goal Setting Template	</a:t>
            </a:r>
            <a:endParaRPr/>
          </a:p>
        </p:txBody>
      </p:sp>
      <p:sp>
        <p:nvSpPr>
          <p:cNvPr id="340" name="Google Shape;340;p58"/>
          <p:cNvSpPr txBox="1">
            <a:spLocks noGrp="1"/>
          </p:cNvSpPr>
          <p:nvPr>
            <p:ph type="body" idx="3"/>
          </p:nvPr>
        </p:nvSpPr>
        <p:spPr>
          <a:xfrm>
            <a:off x="6278878" y="754400"/>
            <a:ext cx="2010900" cy="823800"/>
          </a:xfrm>
          <a:prstGeom prst="rect">
            <a:avLst/>
          </a:prstGeom>
        </p:spPr>
        <p:txBody>
          <a:bodyPr spcFirstLastPara="1" wrap="square" lIns="91425" tIns="45700" rIns="91425" bIns="45700" anchor="b" anchorCtr="0">
            <a:normAutofit/>
          </a:bodyPr>
          <a:lstStyle/>
          <a:p>
            <a:pPr marL="0" lvl="0" indent="0" algn="l" rtl="0">
              <a:spcBef>
                <a:spcPts val="1000"/>
              </a:spcBef>
              <a:spcAft>
                <a:spcPts val="0"/>
              </a:spcAft>
              <a:buNone/>
            </a:pPr>
            <a:r>
              <a:rPr lang="en-US"/>
              <a:t>Rubric</a:t>
            </a:r>
            <a:endParaRPr/>
          </a:p>
        </p:txBody>
      </p:sp>
      <p:pic>
        <p:nvPicPr>
          <p:cNvPr id="343" name="Google Shape;343;p58" descr="Screenshot goal name">
            <a:hlinkClick r:id="rId3"/>
          </p:cNvPr>
          <p:cNvPicPr preferRelativeResize="0"/>
          <p:nvPr/>
        </p:nvPicPr>
        <p:blipFill rotWithShape="1">
          <a:blip r:embed="rId4">
            <a:alphaModFix/>
          </a:blip>
          <a:srcRect l="1839" t="2439" r="3802"/>
          <a:stretch/>
        </p:blipFill>
        <p:spPr>
          <a:xfrm>
            <a:off x="110900" y="1793375"/>
            <a:ext cx="5862251" cy="3688075"/>
          </a:xfrm>
          <a:prstGeom prst="rect">
            <a:avLst/>
          </a:prstGeom>
          <a:noFill/>
          <a:ln w="28575" cap="flat" cmpd="sng">
            <a:solidFill>
              <a:schemeClr val="accent2"/>
            </a:solidFill>
            <a:prstDash val="solid"/>
            <a:round/>
            <a:headEnd type="none" w="sm" len="sm"/>
            <a:tailEnd type="none" w="sm" len="sm"/>
          </a:ln>
        </p:spPr>
      </p:pic>
      <p:sp>
        <p:nvSpPr>
          <p:cNvPr id="341" name="Google Shape;341;p58"/>
          <p:cNvSpPr txBox="1">
            <a:spLocks noGrp="1"/>
          </p:cNvSpPr>
          <p:nvPr>
            <p:ph type="body" idx="4"/>
          </p:nvPr>
        </p:nvSpPr>
        <p:spPr>
          <a:xfrm>
            <a:off x="6278880" y="2494648"/>
            <a:ext cx="5303400" cy="31281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r>
              <a:rPr lang="en-US"/>
              <a:t> </a:t>
            </a:r>
            <a:endParaRPr/>
          </a:p>
        </p:txBody>
      </p:sp>
      <p:pic>
        <p:nvPicPr>
          <p:cNvPr id="342" name="Google Shape;342;p58" descr="Screenshot rubric"/>
          <p:cNvPicPr preferRelativeResize="0"/>
          <p:nvPr/>
        </p:nvPicPr>
        <p:blipFill rotWithShape="1">
          <a:blip r:embed="rId5">
            <a:alphaModFix/>
          </a:blip>
          <a:srcRect l="4104" t="10171" b="2743"/>
          <a:stretch/>
        </p:blipFill>
        <p:spPr>
          <a:xfrm>
            <a:off x="6272925" y="1716825"/>
            <a:ext cx="5919075" cy="4983825"/>
          </a:xfrm>
          <a:prstGeom prst="rect">
            <a:avLst/>
          </a:prstGeom>
          <a:noFill/>
          <a:ln w="28575" cap="flat" cmpd="sng">
            <a:solidFill>
              <a:schemeClr val="accent2"/>
            </a:solidFill>
            <a:prstDash val="solid"/>
            <a:round/>
            <a:headEnd type="none" w="sm" len="sm"/>
            <a:tailEnd type="none" w="sm" len="sm"/>
          </a:ln>
        </p:spPr>
      </p:pic>
    </p:spTree>
  </p:cSld>
  <p:clrMapOvr>
    <a:masterClrMapping/>
  </p:clrMapOvr>
</p:sld>
</file>

<file path=ppt/theme/theme1.xml><?xml version="1.0" encoding="utf-8"?>
<a:theme xmlns:a="http://schemas.openxmlformats.org/drawingml/2006/main" name="1_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181</TotalTime>
  <Words>2862</Words>
  <Application>Microsoft Office PowerPoint</Application>
  <PresentationFormat>Widescreen</PresentationFormat>
  <Paragraphs>273</Paragraphs>
  <Slides>26</Slides>
  <Notes>26</Notes>
  <HiddenSlides>0</HiddenSlides>
  <MMClips>0</MMClips>
  <ScaleCrop>false</ScaleCrop>
  <HeadingPairs>
    <vt:vector size="6" baseType="variant">
      <vt:variant>
        <vt:lpstr>Fonts Used</vt:lpstr>
      </vt:variant>
      <vt:variant>
        <vt:i4>8</vt:i4>
      </vt:variant>
      <vt:variant>
        <vt:lpstr>Theme</vt:lpstr>
      </vt:variant>
      <vt:variant>
        <vt:i4>5</vt:i4>
      </vt:variant>
      <vt:variant>
        <vt:lpstr>Slide Titles</vt:lpstr>
      </vt:variant>
      <vt:variant>
        <vt:i4>26</vt:i4>
      </vt:variant>
    </vt:vector>
  </HeadingPairs>
  <TitlesOfParts>
    <vt:vector size="39" baseType="lpstr">
      <vt:lpstr>Trebuchet MS</vt:lpstr>
      <vt:lpstr>Roboto Slab</vt:lpstr>
      <vt:lpstr>Calibri</vt:lpstr>
      <vt:lpstr>Montserrat ExtraBold</vt:lpstr>
      <vt:lpstr>Roboto</vt:lpstr>
      <vt:lpstr>Arial</vt:lpstr>
      <vt:lpstr>Karla</vt:lpstr>
      <vt:lpstr>Rockwell</vt:lpstr>
      <vt:lpstr>1_Office Theme</vt:lpstr>
      <vt:lpstr>2_Office Theme</vt:lpstr>
      <vt:lpstr>Office Theme</vt:lpstr>
      <vt:lpstr>Custom Design</vt:lpstr>
      <vt:lpstr>Office Theme</vt:lpstr>
      <vt:lpstr>Assistant Principal Evaluation Webinar   </vt:lpstr>
      <vt:lpstr>What you were hoping to discuss…</vt:lpstr>
      <vt:lpstr>Agenda </vt:lpstr>
      <vt:lpstr>SCDE Office of Educator Effectiveness and Leadership Development </vt:lpstr>
      <vt:lpstr>Why are AP evaluations needed? </vt:lpstr>
      <vt:lpstr>Frequently Asked Question (FAQ) #1:  Will this become a standard expectation across the state as opposed to optional?  If so, when? </vt:lpstr>
      <vt:lpstr>Assistant Principal Evaluation  Resources</vt:lpstr>
      <vt:lpstr>AP Evaluation Guidebook </vt:lpstr>
      <vt:lpstr>AP Evaluation Forms </vt:lpstr>
      <vt:lpstr>AP Evaluation Process </vt:lpstr>
      <vt:lpstr>AP Evaluation  Process</vt:lpstr>
      <vt:lpstr>AP Evaluation Timeline </vt:lpstr>
      <vt:lpstr>AP Evaluation and Connections with PADEPP</vt:lpstr>
      <vt:lpstr>Example: Setting Goals with APs </vt:lpstr>
      <vt:lpstr>Goal Setting Template</vt:lpstr>
      <vt:lpstr>Sample Goal #1 – Opportunity Gap – page 1</vt:lpstr>
      <vt:lpstr>Sample Goal #1 – Opportunity Gap – page 2</vt:lpstr>
      <vt:lpstr>Sample Goal #3 – MTSS – Page 1</vt:lpstr>
      <vt:lpstr>Sample Goal #3  – MTSS – Page 2 </vt:lpstr>
      <vt:lpstr>How to Score AP Evaluations? </vt:lpstr>
      <vt:lpstr>Example: Tracking Progress </vt:lpstr>
      <vt:lpstr>Professional Goal </vt:lpstr>
      <vt:lpstr>Using SCLead to Enter AP Evaluations </vt:lpstr>
      <vt:lpstr>Add Attachment or Use Professional Goals </vt:lpstr>
      <vt:lpstr>Results Page</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Assistant Principal Evaluation Webinar 2022</dc:title>
  <dc:creator>South Carolina Department of Education</dc:creator>
  <cp:lastModifiedBy>Toal-Mandsager, Lilla</cp:lastModifiedBy>
  <cp:revision>5</cp:revision>
  <dcterms:modified xsi:type="dcterms:W3CDTF">2022-10-12T18:10:54Z</dcterms:modified>
</cp:coreProperties>
</file>