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1" r:id="rId4"/>
    <p:sldMasterId id="2147483648" r:id="rId5"/>
    <p:sldMasterId id="2147483660" r:id="rId6"/>
  </p:sldMasterIdLst>
  <p:notesMasterIdLst>
    <p:notesMasterId r:id="rId30"/>
  </p:notesMasterIdLst>
  <p:sldIdLst>
    <p:sldId id="257" r:id="rId7"/>
    <p:sldId id="4816" r:id="rId8"/>
    <p:sldId id="4817" r:id="rId9"/>
    <p:sldId id="4811" r:id="rId10"/>
    <p:sldId id="4806" r:id="rId11"/>
    <p:sldId id="4818" r:id="rId12"/>
    <p:sldId id="4813" r:id="rId13"/>
    <p:sldId id="4814" r:id="rId14"/>
    <p:sldId id="4815" r:id="rId15"/>
    <p:sldId id="4810" r:id="rId16"/>
    <p:sldId id="4826" r:id="rId17"/>
    <p:sldId id="315" r:id="rId18"/>
    <p:sldId id="4821" r:id="rId19"/>
    <p:sldId id="4823" r:id="rId20"/>
    <p:sldId id="4825" r:id="rId21"/>
    <p:sldId id="352" r:id="rId22"/>
    <p:sldId id="4798" r:id="rId23"/>
    <p:sldId id="4824" r:id="rId24"/>
    <p:sldId id="4819" r:id="rId25"/>
    <p:sldId id="4820" r:id="rId26"/>
    <p:sldId id="4799" r:id="rId27"/>
    <p:sldId id="265" r:id="rId28"/>
    <p:sldId id="289"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4E5FA5"/>
    <a:srgbClr val="565BA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6" d="100"/>
          <a:sy n="76" d="100"/>
        </p:scale>
        <p:origin x="370"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 Type="http://schemas.openxmlformats.org/officeDocument/2006/relationships/customXml" Target="../customXml/item3.xml"/><Relationship Id="rId21" Type="http://schemas.openxmlformats.org/officeDocument/2006/relationships/slide" Target="slides/slide15.xml"/><Relationship Id="rId34" Type="http://schemas.openxmlformats.org/officeDocument/2006/relationships/tableStyles" Target="tableStyle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notesMaster" Target="notesMasters/notesMaster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BB8B525-E8CE-425B-ADF5-5BE7333EAA5A}" type="datetimeFigureOut">
              <a:rPr lang="en-US" smtClean="0"/>
              <a:t>4/10/2025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D31CE96-81FA-4C03-87CC-F53CE344BC75}" type="slidenum">
              <a:rPr lang="en-US" smtClean="0"/>
              <a:t>‹#›</a:t>
            </a:fld>
            <a:endParaRPr lang="en-US"/>
          </a:p>
        </p:txBody>
      </p:sp>
    </p:spTree>
    <p:extLst>
      <p:ext uri="{BB962C8B-B14F-4D97-AF65-F5344CB8AC3E}">
        <p14:creationId xmlns:p14="http://schemas.microsoft.com/office/powerpoint/2010/main" val="25349204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ed.sc.gov/newsroom/school-district-memoranda-archive/educator-effectiveness-professional-learning-opportunities-202526/educator-effectiveness-professional-learning-opportunities-202526-memo/"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www.educationalimpact.com/pdfs/SCDECourseCatalog.pdf"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ed.sc.gov/educators/certification/certification-forms/forms/renewal-matrix/" TargetMode="External"/><Relationship Id="rId2" Type="http://schemas.openxmlformats.org/officeDocument/2006/relationships/slide" Target="../slides/slide13.xml"/><Relationship Id="rId1" Type="http://schemas.openxmlformats.org/officeDocument/2006/relationships/notesMaster" Target="../notesMasters/notesMaster1.xml"/><Relationship Id="rId4" Type="http://schemas.openxmlformats.org/officeDocument/2006/relationships/hyperlink" Target="https://drive.google.com/file/d/1qLXvXN13SiZYJlEhGioke9Cl7QDr9rH_/view" TargetMode="Externa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s://ed.sc.gov/educators/educator-effectiveness/expanded-adept-resources/https-ed-sc-gov-educators-educator-effectiveness-expanded-adept-resources-educator-evaluation-guidance/adept-contract-levels-and-evaluations2/" TargetMode="External"/><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r>
              <a:rPr lang="en-US">
                <a:solidFill>
                  <a:srgbClr val="000000"/>
                </a:solidFill>
                <a:latin typeface="Calibri"/>
                <a:cs typeface="Calibri"/>
              </a:rPr>
              <a:t>Welcome</a:t>
            </a:r>
            <a:r>
              <a:rPr lang="en-US" sz="1200" b="0" i="0" u="none" strike="noStrike">
                <a:solidFill>
                  <a:srgbClr val="000000"/>
                </a:solidFill>
                <a:effectLst/>
                <a:latin typeface="Calibri"/>
                <a:cs typeface="Calibri"/>
              </a:rPr>
              <a:t> to our </a:t>
            </a:r>
            <a:r>
              <a:rPr lang="en-US">
                <a:solidFill>
                  <a:srgbClr val="000000"/>
                </a:solidFill>
                <a:latin typeface="Calibri"/>
                <a:cs typeface="Calibri"/>
              </a:rPr>
              <a:t>Educator</a:t>
            </a:r>
            <a:r>
              <a:rPr lang="en-US" sz="1200" b="0" i="0" u="none" strike="noStrike">
                <a:solidFill>
                  <a:srgbClr val="000000"/>
                </a:solidFill>
                <a:effectLst/>
                <a:latin typeface="Calibri"/>
                <a:cs typeface="Calibri"/>
              </a:rPr>
              <a:t> </a:t>
            </a:r>
            <a:r>
              <a:rPr lang="en-US">
                <a:solidFill>
                  <a:srgbClr val="000000"/>
                </a:solidFill>
                <a:latin typeface="Calibri"/>
                <a:cs typeface="Calibri"/>
              </a:rPr>
              <a:t>Effectiveness</a:t>
            </a:r>
            <a:r>
              <a:rPr lang="en-US" sz="1200" b="0" i="0" u="none" strike="noStrike">
                <a:solidFill>
                  <a:srgbClr val="000000"/>
                </a:solidFill>
                <a:effectLst/>
                <a:latin typeface="Calibri"/>
                <a:cs typeface="Calibri"/>
              </a:rPr>
              <a:t> virtual office hours. We’re so glad you could make it. Please type in the chat box your name and district. We have </a:t>
            </a:r>
            <a:r>
              <a:rPr lang="en-US">
                <a:solidFill>
                  <a:srgbClr val="000000"/>
                </a:solidFill>
                <a:latin typeface="Calibri"/>
                <a:cs typeface="Calibri"/>
              </a:rPr>
              <a:t>an</a:t>
            </a:r>
            <a:r>
              <a:rPr lang="en-US" sz="1200" b="0" i="0" u="none" strike="noStrike">
                <a:solidFill>
                  <a:srgbClr val="000000"/>
                </a:solidFill>
                <a:effectLst/>
                <a:latin typeface="Calibri"/>
                <a:cs typeface="Calibri"/>
              </a:rPr>
              <a:t> </a:t>
            </a:r>
            <a:r>
              <a:rPr lang="en-US">
                <a:solidFill>
                  <a:srgbClr val="000000"/>
                </a:solidFill>
                <a:latin typeface="Calibri"/>
                <a:cs typeface="Calibri"/>
              </a:rPr>
              <a:t>open-response posted</a:t>
            </a:r>
            <a:r>
              <a:rPr lang="en-US" sz="1200" b="0" i="0" u="none" strike="noStrike">
                <a:solidFill>
                  <a:srgbClr val="000000"/>
                </a:solidFill>
                <a:effectLst/>
                <a:latin typeface="Calibri"/>
                <a:cs typeface="Calibri"/>
              </a:rPr>
              <a:t> that we’d love for you to answer in the chat. We’ll get started right at 2 PM. </a:t>
            </a:r>
            <a:r>
              <a:rPr lang="en-US" sz="1200" b="0" i="0">
                <a:solidFill>
                  <a:srgbClr val="444444"/>
                </a:solidFill>
                <a:effectLst/>
                <a:latin typeface="Calibri"/>
                <a:cs typeface="Calibri"/>
              </a:rPr>
              <a:t>​</a:t>
            </a:r>
            <a:endParaRPr lang="en-US" b="0" i="0">
              <a:solidFill>
                <a:srgbClr val="444444"/>
              </a:solidFill>
              <a:effectLst/>
              <a:latin typeface="Calibri"/>
              <a:cs typeface="Calibri"/>
            </a:endParaRPr>
          </a:p>
          <a:p>
            <a:pPr algn="l" rtl="0" fontAlgn="base"/>
            <a:r>
              <a:rPr lang="en-US" sz="1200" b="0" i="0">
                <a:solidFill>
                  <a:srgbClr val="444444"/>
                </a:solidFill>
                <a:effectLst/>
                <a:latin typeface="Calibri"/>
                <a:cs typeface="Calibri"/>
              </a:rPr>
              <a:t>​</a:t>
            </a:r>
            <a:endParaRPr lang="en-US" b="0" i="0">
              <a:solidFill>
                <a:srgbClr val="444444"/>
              </a:solidFill>
              <a:effectLst/>
              <a:latin typeface="Calibri"/>
              <a:ea typeface="Calibri"/>
              <a:cs typeface="Calibri"/>
            </a:endParaRPr>
          </a:p>
          <a:p>
            <a:pPr fontAlgn="base"/>
            <a:r>
              <a:rPr lang="en-US" sz="1200" b="0" i="0" u="none" strike="noStrike">
                <a:solidFill>
                  <a:srgbClr val="000000"/>
                </a:solidFill>
                <a:effectLst/>
                <a:latin typeface="Calibri"/>
                <a:cs typeface="Calibri"/>
              </a:rPr>
              <a:t>@ 2 PM: Welcome again everyone! (Introduce self and team) If you haven’t done so, please type in the chat box your name and district. First, to orient you to the Microsoft Teams platform, the control icons will be on the upper right section of your screen for most users. If you haven’t yet, please click the mic icon to mute yourself. You will click the same mic icon to unmute yourself later when we are ready for conversation. We encourage you to utilize the chat throughout this session for any questions you may have during the presentation. Our team will be monitoring the chat and responding accordingly. We will also hold a time at the end for discussion.</a:t>
            </a:r>
            <a:r>
              <a:rPr lang="en-US" sz="1200" b="0" i="0">
                <a:solidFill>
                  <a:srgbClr val="444444"/>
                </a:solidFill>
                <a:effectLst/>
                <a:latin typeface="Calibri"/>
                <a:cs typeface="Calibri"/>
              </a:rPr>
              <a:t>​</a:t>
            </a:r>
            <a:r>
              <a:rPr lang="en-US" sz="1000" b="0" i="0">
                <a:solidFill>
                  <a:srgbClr val="444444"/>
                </a:solidFill>
                <a:effectLst/>
                <a:latin typeface="Calibri"/>
                <a:cs typeface="Calibri"/>
              </a:rPr>
              <a:t> </a:t>
            </a:r>
            <a:r>
              <a:rPr lang="en-US" sz="1200" b="0" i="0">
                <a:solidFill>
                  <a:srgbClr val="444444"/>
                </a:solidFill>
                <a:effectLst/>
                <a:latin typeface="Calibri"/>
                <a:cs typeface="Calibri"/>
              </a:rPr>
              <a:t>​</a:t>
            </a:r>
            <a:endParaRPr lang="en-US">
              <a:solidFill>
                <a:srgbClr val="444444"/>
              </a:solidFill>
              <a:latin typeface="Calibri"/>
              <a:ea typeface="Calibri"/>
              <a:cs typeface="Calibri"/>
            </a:endParaRPr>
          </a:p>
          <a:p>
            <a:r>
              <a:rPr lang="en-US" sz="1200" b="0" i="0">
                <a:solidFill>
                  <a:srgbClr val="444444"/>
                </a:solidFill>
                <a:effectLst/>
                <a:latin typeface="Calibri"/>
                <a:cs typeface="Calibri"/>
              </a:rPr>
              <a:t>The purpose of Office Hours is to hold time to ensure that we share timely reminders with districts, but even more importantly to create a space where you </a:t>
            </a:r>
            <a:r>
              <a:rPr lang="en-US">
                <a:solidFill>
                  <a:srgbClr val="444444"/>
                </a:solidFill>
                <a:latin typeface="Calibri"/>
                <a:cs typeface="Calibri"/>
              </a:rPr>
              <a:t>can share</a:t>
            </a:r>
            <a:r>
              <a:rPr lang="en-US" sz="1200" b="0" i="0">
                <a:solidFill>
                  <a:srgbClr val="444444"/>
                </a:solidFill>
                <a:effectLst/>
                <a:latin typeface="Calibri"/>
                <a:cs typeface="Calibri"/>
              </a:rPr>
              <a:t> feedback, questions, ideas and best practices with your peers. If you are new, there is no question too small; if you are an effectiveness veteran, don’t be shy about letting us know what you need. Before we get started, let’s </a:t>
            </a:r>
            <a:r>
              <a:rPr lang="en-US">
                <a:solidFill>
                  <a:srgbClr val="444444"/>
                </a:solidFill>
                <a:latin typeface="Calibri"/>
                <a:cs typeface="Calibri"/>
              </a:rPr>
              <a:t>see what exciting events have happened recently in our chat. </a:t>
            </a:r>
            <a:r>
              <a:rPr lang="en-US" sz="1200" b="0" i="0">
                <a:solidFill>
                  <a:srgbClr val="444444"/>
                </a:solidFill>
                <a:effectLst/>
                <a:latin typeface="Calibri"/>
                <a:cs typeface="Calibri"/>
              </a:rPr>
              <a:t>(summarize responses or ask 1-2 districts to elaborate….)</a:t>
            </a:r>
            <a:endParaRPr lang="en-US" b="0" i="0">
              <a:solidFill>
                <a:srgbClr val="444444"/>
              </a:solidFill>
              <a:effectLst/>
              <a:latin typeface="Calibri"/>
              <a:ea typeface="Calibri"/>
              <a:cs typeface="Calibri"/>
            </a:endParaRPr>
          </a:p>
        </p:txBody>
      </p:sp>
      <p:sp>
        <p:nvSpPr>
          <p:cNvPr id="4" name="Slide Number Placeholder 3"/>
          <p:cNvSpPr>
            <a:spLocks noGrp="1"/>
          </p:cNvSpPr>
          <p:nvPr>
            <p:ph type="sldNum" sz="quarter" idx="5"/>
          </p:nvPr>
        </p:nvSpPr>
        <p:spPr/>
        <p:txBody>
          <a:bodyPr/>
          <a:lstStyle/>
          <a:p>
            <a:fld id="{AC08F6B9-9AA6-429E-A410-38249A3BA9E7}" type="slidenum">
              <a:rPr lang="en-US" smtClean="0"/>
              <a:t>1</a:t>
            </a:fld>
            <a:endParaRPr lang="en-US"/>
          </a:p>
        </p:txBody>
      </p:sp>
    </p:spTree>
    <p:extLst>
      <p:ext uri="{BB962C8B-B14F-4D97-AF65-F5344CB8AC3E}">
        <p14:creationId xmlns:p14="http://schemas.microsoft.com/office/powerpoint/2010/main" val="31023231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5A84D3-6B35-AB53-1A89-6D323E08FC7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00D7B59-D762-8AA4-E4E3-4BD1CF16FE9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86AD102-74C2-AB80-A79A-F42134E86A02}"/>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6E668514-491E-0AB6-7C14-8CB7D3E8D9A1}"/>
              </a:ext>
            </a:extLst>
          </p:cNvPr>
          <p:cNvSpPr>
            <a:spLocks noGrp="1"/>
          </p:cNvSpPr>
          <p:nvPr>
            <p:ph type="sldNum" sz="quarter" idx="5"/>
          </p:nvPr>
        </p:nvSpPr>
        <p:spPr/>
        <p:txBody>
          <a:bodyPr/>
          <a:lstStyle/>
          <a:p>
            <a:fld id="{AC08F6B9-9AA6-429E-A410-38249A3BA9E7}" type="slidenum">
              <a:rPr lang="en-US" smtClean="0"/>
              <a:t>10</a:t>
            </a:fld>
            <a:endParaRPr lang="en-US"/>
          </a:p>
        </p:txBody>
      </p:sp>
    </p:spTree>
    <p:extLst>
      <p:ext uri="{BB962C8B-B14F-4D97-AF65-F5344CB8AC3E}">
        <p14:creationId xmlns:p14="http://schemas.microsoft.com/office/powerpoint/2010/main" val="378957164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hlinkClick r:id="rId3"/>
              </a:rPr>
              <a:t>Educator Effectiveness Professional Learning Opportunites 2025-26 Memo</a:t>
            </a:r>
            <a:endParaRPr lang="en-US"/>
          </a:p>
        </p:txBody>
      </p:sp>
      <p:sp>
        <p:nvSpPr>
          <p:cNvPr id="4" name="Slide Number Placeholder 3"/>
          <p:cNvSpPr>
            <a:spLocks noGrp="1"/>
          </p:cNvSpPr>
          <p:nvPr>
            <p:ph type="sldNum" sz="quarter" idx="5"/>
          </p:nvPr>
        </p:nvSpPr>
        <p:spPr/>
        <p:txBody>
          <a:bodyPr/>
          <a:lstStyle/>
          <a:p>
            <a:fld id="{7D31CE96-81FA-4C03-87CC-F53CE344BC75}" type="slidenum">
              <a:rPr lang="en-US" smtClean="0"/>
              <a:t>11</a:t>
            </a:fld>
            <a:endParaRPr lang="en-US"/>
          </a:p>
        </p:txBody>
      </p:sp>
    </p:spTree>
    <p:extLst>
      <p:ext uri="{BB962C8B-B14F-4D97-AF65-F5344CB8AC3E}">
        <p14:creationId xmlns:p14="http://schemas.microsoft.com/office/powerpoint/2010/main" val="26553322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0B047C5-5C1E-D0F6-210F-CCE9C1865F7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F7CB28A-D937-521F-8C9B-D68985F2E78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2B01C84-8F34-36D9-AD63-32B435150836}"/>
              </a:ext>
            </a:extLst>
          </p:cNvPr>
          <p:cNvSpPr>
            <a:spLocks noGrp="1"/>
          </p:cNvSpPr>
          <p:nvPr>
            <p:ph type="body" idx="1"/>
          </p:nvPr>
        </p:nvSpPr>
        <p:spPr/>
        <p:txBody>
          <a:bodyPr/>
          <a:lstStyle/>
          <a:p>
            <a:r>
              <a:rPr lang="en-US"/>
              <a:t>EI takes all of these amazing resources to create vast and customizable learning libraries, such as the one we’ll explore today. </a:t>
            </a:r>
            <a:br>
              <a:rPr lang="en-US">
                <a:cs typeface="+mn-lt"/>
              </a:rPr>
            </a:br>
            <a:endParaRPr lang="en-US"/>
          </a:p>
          <a:p>
            <a:r>
              <a:rPr lang="en-US"/>
              <a:t>Link to SCDE course catalog booklet: </a:t>
            </a:r>
            <a:r>
              <a:rPr lang="en-US">
                <a:hlinkClick r:id="rId3"/>
              </a:rPr>
              <a:t>https://www.educationalimpact.com/pdfs/SCDECourseCatalog.pdf</a:t>
            </a:r>
            <a:r>
              <a:rPr lang="en-US"/>
              <a:t> </a:t>
            </a:r>
          </a:p>
          <a:p>
            <a:br>
              <a:rPr lang="en-US"/>
            </a:br>
            <a:endParaRPr lang="en-US"/>
          </a:p>
          <a:p>
            <a:br>
              <a:rPr lang="en-US"/>
            </a:br>
            <a:br>
              <a:rPr lang="en-US">
                <a:cs typeface="+mn-lt"/>
              </a:rPr>
            </a:br>
            <a:endParaRPr lang="en-US"/>
          </a:p>
        </p:txBody>
      </p:sp>
      <p:sp>
        <p:nvSpPr>
          <p:cNvPr id="4" name="Slide Number Placeholder 3">
            <a:extLst>
              <a:ext uri="{FF2B5EF4-FFF2-40B4-BE49-F238E27FC236}">
                <a16:creationId xmlns:a16="http://schemas.microsoft.com/office/drawing/2014/main" id="{301D49A2-26DD-67C8-D340-544E21C641DD}"/>
              </a:ext>
            </a:extLst>
          </p:cNvPr>
          <p:cNvSpPr>
            <a:spLocks noGrp="1"/>
          </p:cNvSpPr>
          <p:nvPr>
            <p:ph type="sldNum" sz="quarter" idx="5"/>
          </p:nvPr>
        </p:nvSpPr>
        <p:spPr/>
        <p:txBody>
          <a:bodyPr/>
          <a:lstStyle/>
          <a:p>
            <a:fld id="{484CEC91-7A65-4868-9634-A5288F997D0F}" type="slidenum">
              <a:rPr lang="en-US" smtClean="0"/>
              <a:t>12</a:t>
            </a:fld>
            <a:endParaRPr lang="en-US"/>
          </a:p>
        </p:txBody>
      </p:sp>
    </p:spTree>
    <p:extLst>
      <p:ext uri="{BB962C8B-B14F-4D97-AF65-F5344CB8AC3E}">
        <p14:creationId xmlns:p14="http://schemas.microsoft.com/office/powerpoint/2010/main" val="7653152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 </a:t>
            </a:r>
            <a:r>
              <a:rPr lang="en-US">
                <a:hlinkClick r:id="rId3"/>
              </a:rPr>
              <a:t>SCDE Renewal Credit Matrix</a:t>
            </a:r>
            <a:endParaRPr lang="en-US">
              <a:ea typeface="Calibri" panose="020F0502020204030204"/>
              <a:cs typeface="Calibri" panose="020F0502020204030204"/>
            </a:endParaRPr>
          </a:p>
          <a:p>
            <a:r>
              <a:rPr lang="en-US">
                <a:ea typeface="Calibri" panose="020F0502020204030204"/>
                <a:cs typeface="Calibri" panose="020F0502020204030204"/>
              </a:rPr>
              <a:t>And flyer</a:t>
            </a:r>
          </a:p>
          <a:p>
            <a:r>
              <a:rPr lang="en-US">
                <a:hlinkClick r:id="rId4"/>
              </a:rPr>
              <a:t>Earn Renewal Credits Anytime, Anywhere.pdf - Google Drive</a:t>
            </a:r>
            <a:endParaRPr lang="en-US"/>
          </a:p>
        </p:txBody>
      </p:sp>
      <p:sp>
        <p:nvSpPr>
          <p:cNvPr id="4" name="Slide Number Placeholder 3"/>
          <p:cNvSpPr>
            <a:spLocks noGrp="1"/>
          </p:cNvSpPr>
          <p:nvPr>
            <p:ph type="sldNum" sz="quarter" idx="5"/>
          </p:nvPr>
        </p:nvSpPr>
        <p:spPr/>
        <p:txBody>
          <a:bodyPr/>
          <a:lstStyle/>
          <a:p>
            <a:fld id="{7D31CE96-81FA-4C03-87CC-F53CE344BC75}" type="slidenum">
              <a:rPr lang="en-US" smtClean="0"/>
              <a:t>13</a:t>
            </a:fld>
            <a:endParaRPr lang="en-US"/>
          </a:p>
        </p:txBody>
      </p:sp>
    </p:spTree>
    <p:extLst>
      <p:ext uri="{BB962C8B-B14F-4D97-AF65-F5344CB8AC3E}">
        <p14:creationId xmlns:p14="http://schemas.microsoft.com/office/powerpoint/2010/main" val="146724354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E0E282-D8C8-0EF8-2BE6-67B77CCDDD9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925A112-CC45-7EB2-22E5-0C4FB7CFA3B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BDF7235-7B9D-B938-8099-B9AA46C00FF3}"/>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7474A6E2-B04B-D6B1-33D3-ED1199F3FCD6}"/>
              </a:ext>
            </a:extLst>
          </p:cNvPr>
          <p:cNvSpPr>
            <a:spLocks noGrp="1"/>
          </p:cNvSpPr>
          <p:nvPr>
            <p:ph type="sldNum" sz="quarter" idx="5"/>
          </p:nvPr>
        </p:nvSpPr>
        <p:spPr/>
        <p:txBody>
          <a:bodyPr/>
          <a:lstStyle/>
          <a:p>
            <a:fld id="{7D31CE96-81FA-4C03-87CC-F53CE344BC75}" type="slidenum">
              <a:rPr lang="en-US" smtClean="0"/>
              <a:t>14</a:t>
            </a:fld>
            <a:endParaRPr lang="en-US"/>
          </a:p>
        </p:txBody>
      </p:sp>
    </p:spTree>
    <p:extLst>
      <p:ext uri="{BB962C8B-B14F-4D97-AF65-F5344CB8AC3E}">
        <p14:creationId xmlns:p14="http://schemas.microsoft.com/office/powerpoint/2010/main" val="150408605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7D0D48-FDEC-E193-404D-2DF1AC3D8C9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88387F4-4A26-68D9-F90C-D8AE70AE29A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40FC953-4E75-FE84-F801-339BB8E0FE2D}"/>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3613EF94-F8EC-EF24-5214-7E2C11BADF64}"/>
              </a:ext>
            </a:extLst>
          </p:cNvPr>
          <p:cNvSpPr>
            <a:spLocks noGrp="1"/>
          </p:cNvSpPr>
          <p:nvPr>
            <p:ph type="sldNum" sz="quarter" idx="5"/>
          </p:nvPr>
        </p:nvSpPr>
        <p:spPr/>
        <p:txBody>
          <a:bodyPr/>
          <a:lstStyle/>
          <a:p>
            <a:fld id="{7D31CE96-81FA-4C03-87CC-F53CE344BC75}" type="slidenum">
              <a:rPr lang="en-US" smtClean="0"/>
              <a:t>15</a:t>
            </a:fld>
            <a:endParaRPr lang="en-US"/>
          </a:p>
        </p:txBody>
      </p:sp>
    </p:spTree>
    <p:extLst>
      <p:ext uri="{BB962C8B-B14F-4D97-AF65-F5344CB8AC3E}">
        <p14:creationId xmlns:p14="http://schemas.microsoft.com/office/powerpoint/2010/main" val="413927677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Provided personalized support for:</a:t>
            </a:r>
          </a:p>
          <a:p>
            <a:r>
              <a:rPr lang="en-US"/>
              <a:t>Charleston County School District</a:t>
            </a:r>
          </a:p>
          <a:p>
            <a:r>
              <a:rPr lang="en-US"/>
              <a:t>Rock Hill Schools</a:t>
            </a:r>
          </a:p>
          <a:p>
            <a:r>
              <a:rPr lang="en-US"/>
              <a:t>Charter Institute at Erskine</a:t>
            </a:r>
          </a:p>
          <a:p>
            <a:r>
              <a:rPr lang="en-US"/>
              <a:t>Learning Pathway suggestions</a:t>
            </a:r>
          </a:p>
        </p:txBody>
      </p:sp>
      <p:sp>
        <p:nvSpPr>
          <p:cNvPr id="4" name="Slide Number Placeholder 3"/>
          <p:cNvSpPr>
            <a:spLocks noGrp="1"/>
          </p:cNvSpPr>
          <p:nvPr>
            <p:ph type="sldNum" sz="quarter" idx="5"/>
          </p:nvPr>
        </p:nvSpPr>
        <p:spPr/>
        <p:txBody>
          <a:bodyPr/>
          <a:lstStyle/>
          <a:p>
            <a:fld id="{484CEC91-7A65-4868-9634-A5288F997D0F}" type="slidenum">
              <a:rPr lang="en-US" smtClean="0"/>
              <a:t>16</a:t>
            </a:fld>
            <a:endParaRPr lang="en-US"/>
          </a:p>
        </p:txBody>
      </p:sp>
    </p:spTree>
    <p:extLst>
      <p:ext uri="{BB962C8B-B14F-4D97-AF65-F5344CB8AC3E}">
        <p14:creationId xmlns:p14="http://schemas.microsoft.com/office/powerpoint/2010/main" val="356932269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800">
              <a:ea typeface="Calibri"/>
              <a:cs typeface="Calibri"/>
            </a:endParaRPr>
          </a:p>
        </p:txBody>
      </p:sp>
      <p:sp>
        <p:nvSpPr>
          <p:cNvPr id="4" name="Slide Number Placeholder 3"/>
          <p:cNvSpPr>
            <a:spLocks noGrp="1"/>
          </p:cNvSpPr>
          <p:nvPr>
            <p:ph type="sldNum" sz="quarter" idx="5"/>
          </p:nvPr>
        </p:nvSpPr>
        <p:spPr/>
        <p:txBody>
          <a:bodyPr/>
          <a:lstStyle/>
          <a:p>
            <a:fld id="{AC08F6B9-9AA6-429E-A410-38249A3BA9E7}" type="slidenum">
              <a:rPr lang="en-US" smtClean="0"/>
              <a:t>17</a:t>
            </a:fld>
            <a:endParaRPr lang="en-US"/>
          </a:p>
        </p:txBody>
      </p:sp>
    </p:spTree>
    <p:extLst>
      <p:ext uri="{BB962C8B-B14F-4D97-AF65-F5344CB8AC3E}">
        <p14:creationId xmlns:p14="http://schemas.microsoft.com/office/powerpoint/2010/main" val="197678516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4109D7-760E-BB01-0456-1D9A1EF2EBC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867A18D-F561-6B32-ECB3-594EC6E5882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E144AD3-5422-DFC8-5269-464E0B55CD1E}"/>
              </a:ext>
            </a:extLst>
          </p:cNvPr>
          <p:cNvSpPr>
            <a:spLocks noGrp="1"/>
          </p:cNvSpPr>
          <p:nvPr>
            <p:ph type="body" idx="1"/>
          </p:nvPr>
        </p:nvSpPr>
        <p:spPr/>
        <p:txBody>
          <a:bodyPr/>
          <a:lstStyle/>
          <a:p>
            <a:r>
              <a:rPr lang="en-US">
                <a:ea typeface="Calibri"/>
                <a:cs typeface="Calibri"/>
              </a:rPr>
              <a:t>This is particularly important for educators who have resigned and are going to a different district for the next school year.</a:t>
            </a:r>
          </a:p>
        </p:txBody>
      </p:sp>
      <p:sp>
        <p:nvSpPr>
          <p:cNvPr id="4" name="Slide Number Placeholder 3">
            <a:extLst>
              <a:ext uri="{FF2B5EF4-FFF2-40B4-BE49-F238E27FC236}">
                <a16:creationId xmlns:a16="http://schemas.microsoft.com/office/drawing/2014/main" id="{4B9B71DC-208D-5521-C03C-502BCF3F348C}"/>
              </a:ext>
            </a:extLst>
          </p:cNvPr>
          <p:cNvSpPr>
            <a:spLocks noGrp="1"/>
          </p:cNvSpPr>
          <p:nvPr>
            <p:ph type="sldNum" sz="quarter" idx="5"/>
          </p:nvPr>
        </p:nvSpPr>
        <p:spPr/>
        <p:txBody>
          <a:bodyPr/>
          <a:lstStyle/>
          <a:p>
            <a:fld id="{7D31CE96-81FA-4C03-87CC-F53CE344BC75}" type="slidenum">
              <a:rPr lang="en-US" smtClean="0"/>
              <a:t>18</a:t>
            </a:fld>
            <a:endParaRPr lang="en-US"/>
          </a:p>
        </p:txBody>
      </p:sp>
    </p:spTree>
    <p:extLst>
      <p:ext uri="{BB962C8B-B14F-4D97-AF65-F5344CB8AC3E}">
        <p14:creationId xmlns:p14="http://schemas.microsoft.com/office/powerpoint/2010/main" val="375523344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Drop Link in Chat: </a:t>
            </a:r>
            <a:r>
              <a:rPr lang="en-US">
                <a:hlinkClick r:id="rId3"/>
              </a:rPr>
              <a:t>ADEPT Contract Levels and Evaluations</a:t>
            </a:r>
            <a:endParaRPr lang="en-US">
              <a:ea typeface="Calibri"/>
              <a:cs typeface="Calibri"/>
            </a:endParaRPr>
          </a:p>
        </p:txBody>
      </p:sp>
      <p:sp>
        <p:nvSpPr>
          <p:cNvPr id="4" name="Slide Number Placeholder 3"/>
          <p:cNvSpPr>
            <a:spLocks noGrp="1"/>
          </p:cNvSpPr>
          <p:nvPr>
            <p:ph type="sldNum" sz="quarter" idx="5"/>
          </p:nvPr>
        </p:nvSpPr>
        <p:spPr/>
        <p:txBody>
          <a:bodyPr/>
          <a:lstStyle/>
          <a:p>
            <a:fld id="{7D31CE96-81FA-4C03-87CC-F53CE344BC75}" type="slidenum">
              <a:rPr lang="en-US" smtClean="0"/>
              <a:t>19</a:t>
            </a:fld>
            <a:endParaRPr lang="en-US"/>
          </a:p>
        </p:txBody>
      </p:sp>
    </p:spTree>
    <p:extLst>
      <p:ext uri="{BB962C8B-B14F-4D97-AF65-F5344CB8AC3E}">
        <p14:creationId xmlns:p14="http://schemas.microsoft.com/office/powerpoint/2010/main" val="6960282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We are so glad to have you here with us today. Before we get to questions and open discussion, we have a few things to share with you (state them). As we go, please feel free to add questions in the chat. We will respond to all that we can as we go and will address any lingering questions and open up the room for discussion at the end. </a:t>
            </a:r>
          </a:p>
        </p:txBody>
      </p:sp>
      <p:sp>
        <p:nvSpPr>
          <p:cNvPr id="4" name="Slide Number Placeholder 3"/>
          <p:cNvSpPr>
            <a:spLocks noGrp="1"/>
          </p:cNvSpPr>
          <p:nvPr>
            <p:ph type="sldNum" sz="quarter" idx="5"/>
          </p:nvPr>
        </p:nvSpPr>
        <p:spPr/>
        <p:txBody>
          <a:bodyPr/>
          <a:lstStyle/>
          <a:p>
            <a:fld id="{AC08F6B9-9AA6-429E-A410-38249A3BA9E7}" type="slidenum">
              <a:rPr lang="en-US" smtClean="0"/>
              <a:t>2</a:t>
            </a:fld>
            <a:endParaRPr lang="en-US"/>
          </a:p>
        </p:txBody>
      </p:sp>
    </p:spTree>
    <p:extLst>
      <p:ext uri="{BB962C8B-B14F-4D97-AF65-F5344CB8AC3E}">
        <p14:creationId xmlns:p14="http://schemas.microsoft.com/office/powerpoint/2010/main" val="48138560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ea typeface="Calibri"/>
              <a:cs typeface="Calibri"/>
            </a:endParaRPr>
          </a:p>
        </p:txBody>
      </p:sp>
      <p:sp>
        <p:nvSpPr>
          <p:cNvPr id="4" name="Slide Number Placeholder 3"/>
          <p:cNvSpPr>
            <a:spLocks noGrp="1"/>
          </p:cNvSpPr>
          <p:nvPr>
            <p:ph type="sldNum" sz="quarter" idx="5"/>
          </p:nvPr>
        </p:nvSpPr>
        <p:spPr/>
        <p:txBody>
          <a:bodyPr/>
          <a:lstStyle/>
          <a:p>
            <a:fld id="{7D31CE96-81FA-4C03-87CC-F53CE344BC75}" type="slidenum">
              <a:rPr lang="en-US" smtClean="0"/>
              <a:t>20</a:t>
            </a:fld>
            <a:endParaRPr lang="en-US"/>
          </a:p>
        </p:txBody>
      </p:sp>
    </p:spTree>
    <p:extLst>
      <p:ext uri="{BB962C8B-B14F-4D97-AF65-F5344CB8AC3E}">
        <p14:creationId xmlns:p14="http://schemas.microsoft.com/office/powerpoint/2010/main" val="322456717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
                <a:ea typeface="Calibri"/>
                <a:cs typeface="Calibri"/>
              </a:rPr>
              <a:t>We thank you for your time today. We will stay for a few extra minutes if anyone has any additional questions.</a:t>
            </a:r>
            <a:endParaRPr lang="en"/>
          </a:p>
          <a:p>
            <a:r>
              <a:rPr lang="en"/>
              <a:t>Feel free to reach out to us if you have questions or feedback for us. Our email addresses are shown on the slide.</a:t>
            </a:r>
          </a:p>
          <a:p>
            <a:r>
              <a:rPr lang="en">
                <a:ea typeface="Calibri"/>
                <a:cs typeface="Calibri"/>
              </a:rPr>
              <a:t>Have a great rest of your day!</a:t>
            </a:r>
          </a:p>
        </p:txBody>
      </p:sp>
      <p:sp>
        <p:nvSpPr>
          <p:cNvPr id="4" name="Slide Number Placeholder 3"/>
          <p:cNvSpPr>
            <a:spLocks noGrp="1"/>
          </p:cNvSpPr>
          <p:nvPr>
            <p:ph type="sldNum" sz="quarter" idx="5"/>
          </p:nvPr>
        </p:nvSpPr>
        <p:spPr/>
        <p:txBody>
          <a:bodyPr/>
          <a:lstStyle/>
          <a:p>
            <a:fld id="{7D31CE96-81FA-4C03-87CC-F53CE344BC75}" type="slidenum">
              <a:rPr lang="en-US" smtClean="0"/>
              <a:t>22</a:t>
            </a:fld>
            <a:endParaRPr lang="en-US"/>
          </a:p>
        </p:txBody>
      </p:sp>
    </p:spTree>
    <p:extLst>
      <p:ext uri="{BB962C8B-B14F-4D97-AF65-F5344CB8AC3E}">
        <p14:creationId xmlns:p14="http://schemas.microsoft.com/office/powerpoint/2010/main" val="11543308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We want to welcome Torian Nunn to our team! He is taking over the Data and Reporting Role and we are excited to have his expertise.</a:t>
            </a:r>
          </a:p>
        </p:txBody>
      </p:sp>
      <p:sp>
        <p:nvSpPr>
          <p:cNvPr id="4" name="Slide Number Placeholder 3"/>
          <p:cNvSpPr>
            <a:spLocks noGrp="1"/>
          </p:cNvSpPr>
          <p:nvPr>
            <p:ph type="sldNum" sz="quarter" idx="5"/>
          </p:nvPr>
        </p:nvSpPr>
        <p:spPr/>
        <p:txBody>
          <a:bodyPr/>
          <a:lstStyle/>
          <a:p>
            <a:fld id="{7D31CE96-81FA-4C03-87CC-F53CE344BC75}" type="slidenum">
              <a:rPr lang="en-US" smtClean="0"/>
              <a:t>3</a:t>
            </a:fld>
            <a:endParaRPr lang="en-US"/>
          </a:p>
        </p:txBody>
      </p:sp>
    </p:spTree>
    <p:extLst>
      <p:ext uri="{BB962C8B-B14F-4D97-AF65-F5344CB8AC3E}">
        <p14:creationId xmlns:p14="http://schemas.microsoft.com/office/powerpoint/2010/main" val="20253044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5A48DE-ED97-BD54-3CFF-0353FCB9C7E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4ABB62E-4EC3-9C16-E70B-BC63C68C425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4145F9E-872E-8BC6-75E0-67A4E94298DC}"/>
              </a:ext>
            </a:extLst>
          </p:cNvPr>
          <p:cNvSpPr>
            <a:spLocks noGrp="1"/>
          </p:cNvSpPr>
          <p:nvPr>
            <p:ph type="body" idx="1"/>
          </p:nvPr>
        </p:nvSpPr>
        <p:spPr/>
        <p:txBody>
          <a:bodyPr/>
          <a:lstStyle/>
          <a:p>
            <a:pPr>
              <a:defRPr/>
            </a:pPr>
            <a:endParaRPr lang="en-US"/>
          </a:p>
        </p:txBody>
      </p:sp>
      <p:sp>
        <p:nvSpPr>
          <p:cNvPr id="4" name="Slide Number Placeholder 3">
            <a:extLst>
              <a:ext uri="{FF2B5EF4-FFF2-40B4-BE49-F238E27FC236}">
                <a16:creationId xmlns:a16="http://schemas.microsoft.com/office/drawing/2014/main" id="{326BDFFC-09E4-FAB6-85C4-CE861832CFA5}"/>
              </a:ext>
            </a:extLst>
          </p:cNvPr>
          <p:cNvSpPr>
            <a:spLocks noGrp="1"/>
          </p:cNvSpPr>
          <p:nvPr>
            <p:ph type="sldNum" sz="quarter" idx="5"/>
          </p:nvPr>
        </p:nvSpPr>
        <p:spPr/>
        <p:txBody>
          <a:bodyPr/>
          <a:lstStyle/>
          <a:p>
            <a:fld id="{AC08F6B9-9AA6-429E-A410-38249A3BA9E7}" type="slidenum">
              <a:rPr lang="en-US" smtClean="0"/>
              <a:t>4</a:t>
            </a:fld>
            <a:endParaRPr lang="en-US"/>
          </a:p>
        </p:txBody>
      </p:sp>
    </p:spTree>
    <p:extLst>
      <p:ext uri="{BB962C8B-B14F-4D97-AF65-F5344CB8AC3E}">
        <p14:creationId xmlns:p14="http://schemas.microsoft.com/office/powerpoint/2010/main" val="16202186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0" i="0" u="none" strike="noStrike">
                <a:solidFill>
                  <a:srgbClr val="000000"/>
                </a:solidFill>
                <a:effectLst/>
                <a:latin typeface="Calibri" panose="020F0502020204030204" pitchFamily="34" charset="0"/>
              </a:rPr>
              <a:t>Here is a quick glance at some ADEPT reminders. Please do not hesitate to email us if you have any questions or concerns during the close-out process.</a:t>
            </a:r>
            <a:endParaRPr lang="en-US"/>
          </a:p>
        </p:txBody>
      </p:sp>
      <p:sp>
        <p:nvSpPr>
          <p:cNvPr id="4" name="Slide Number Placeholder 3"/>
          <p:cNvSpPr>
            <a:spLocks noGrp="1"/>
          </p:cNvSpPr>
          <p:nvPr>
            <p:ph type="sldNum" sz="quarter" idx="5"/>
          </p:nvPr>
        </p:nvSpPr>
        <p:spPr/>
        <p:txBody>
          <a:bodyPr/>
          <a:lstStyle/>
          <a:p>
            <a:fld id="{7D31CE96-81FA-4C03-87CC-F53CE344BC75}" type="slidenum">
              <a:rPr lang="en-US" smtClean="0"/>
              <a:t>5</a:t>
            </a:fld>
            <a:endParaRPr lang="en-US"/>
          </a:p>
        </p:txBody>
      </p:sp>
    </p:spTree>
    <p:extLst>
      <p:ext uri="{BB962C8B-B14F-4D97-AF65-F5344CB8AC3E}">
        <p14:creationId xmlns:p14="http://schemas.microsoft.com/office/powerpoint/2010/main" val="23667607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Auto Complete will begin in mid-May and will be upon us sooner than later. I want to take a moment to explain this feature in </a:t>
            </a:r>
            <a:r>
              <a:rPr lang="en-US" err="1">
                <a:ea typeface="Calibri"/>
                <a:cs typeface="Calibri"/>
              </a:rPr>
              <a:t>SCLead</a:t>
            </a:r>
            <a:r>
              <a:rPr lang="en-US">
                <a:ea typeface="Calibri"/>
                <a:cs typeface="Calibri"/>
              </a:rPr>
              <a:t>.</a:t>
            </a:r>
          </a:p>
          <a:p>
            <a:r>
              <a:rPr lang="en-US">
                <a:ea typeface="Calibri"/>
                <a:cs typeface="Calibri"/>
              </a:rPr>
              <a:t>(READ SLIDE)</a:t>
            </a:r>
          </a:p>
        </p:txBody>
      </p:sp>
      <p:sp>
        <p:nvSpPr>
          <p:cNvPr id="4" name="Slide Number Placeholder 3"/>
          <p:cNvSpPr>
            <a:spLocks noGrp="1"/>
          </p:cNvSpPr>
          <p:nvPr>
            <p:ph type="sldNum" sz="quarter" idx="5"/>
          </p:nvPr>
        </p:nvSpPr>
        <p:spPr/>
        <p:txBody>
          <a:bodyPr/>
          <a:lstStyle/>
          <a:p>
            <a:fld id="{7D31CE96-81FA-4C03-87CC-F53CE344BC75}" type="slidenum">
              <a:rPr lang="en-US" smtClean="0"/>
              <a:t>6</a:t>
            </a:fld>
            <a:endParaRPr lang="en-US"/>
          </a:p>
        </p:txBody>
      </p:sp>
    </p:spTree>
    <p:extLst>
      <p:ext uri="{BB962C8B-B14F-4D97-AF65-F5344CB8AC3E}">
        <p14:creationId xmlns:p14="http://schemas.microsoft.com/office/powerpoint/2010/main" val="21336194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F81798-371B-738B-741C-CD361F21043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5D01F88-CDF4-E3F5-7EEA-33425DFD952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0529BDC-61E0-0584-844D-0CE8B91D1744}"/>
              </a:ext>
            </a:extLst>
          </p:cNvPr>
          <p:cNvSpPr>
            <a:spLocks noGrp="1"/>
          </p:cNvSpPr>
          <p:nvPr>
            <p:ph type="body" idx="1"/>
          </p:nvPr>
        </p:nvSpPr>
        <p:spPr/>
        <p:txBody>
          <a:bodyPr/>
          <a:lstStyle/>
          <a:p>
            <a:r>
              <a:rPr lang="en-US" sz="1800">
                <a:ea typeface="Calibri"/>
                <a:cs typeface="Calibri"/>
              </a:rPr>
              <a:t>ADEPT Plan</a:t>
            </a:r>
          </a:p>
        </p:txBody>
      </p:sp>
      <p:sp>
        <p:nvSpPr>
          <p:cNvPr id="4" name="Slide Number Placeholder 3">
            <a:extLst>
              <a:ext uri="{FF2B5EF4-FFF2-40B4-BE49-F238E27FC236}">
                <a16:creationId xmlns:a16="http://schemas.microsoft.com/office/drawing/2014/main" id="{920FAF01-AAF6-C041-1EB2-F21D1E7DD53F}"/>
              </a:ext>
            </a:extLst>
          </p:cNvPr>
          <p:cNvSpPr>
            <a:spLocks noGrp="1"/>
          </p:cNvSpPr>
          <p:nvPr>
            <p:ph type="sldNum" sz="quarter" idx="5"/>
          </p:nvPr>
        </p:nvSpPr>
        <p:spPr/>
        <p:txBody>
          <a:bodyPr/>
          <a:lstStyle/>
          <a:p>
            <a:fld id="{7D31CE96-81FA-4C03-87CC-F53CE344BC75}" type="slidenum">
              <a:rPr lang="en-US" smtClean="0"/>
              <a:t>7</a:t>
            </a:fld>
            <a:endParaRPr lang="en-US"/>
          </a:p>
        </p:txBody>
      </p:sp>
    </p:spTree>
    <p:extLst>
      <p:ext uri="{BB962C8B-B14F-4D97-AF65-F5344CB8AC3E}">
        <p14:creationId xmlns:p14="http://schemas.microsoft.com/office/powerpoint/2010/main" val="22288061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76CFFB-461C-4BA0-49D1-6051AF71142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5DE62E1-03B7-9C3A-BA2C-983011346C7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8940D67-B27C-D3E5-69D9-E3394D10D145}"/>
              </a:ext>
            </a:extLst>
          </p:cNvPr>
          <p:cNvSpPr>
            <a:spLocks noGrp="1"/>
          </p:cNvSpPr>
          <p:nvPr>
            <p:ph type="body" idx="1"/>
          </p:nvPr>
        </p:nvSpPr>
        <p:spPr/>
        <p:txBody>
          <a:bodyPr/>
          <a:lstStyle/>
          <a:p>
            <a:endParaRPr lang="en-US" sz="1800">
              <a:ea typeface="Calibri"/>
              <a:cs typeface="Calibri"/>
            </a:endParaRPr>
          </a:p>
        </p:txBody>
      </p:sp>
      <p:sp>
        <p:nvSpPr>
          <p:cNvPr id="4" name="Slide Number Placeholder 3">
            <a:extLst>
              <a:ext uri="{FF2B5EF4-FFF2-40B4-BE49-F238E27FC236}">
                <a16:creationId xmlns:a16="http://schemas.microsoft.com/office/drawing/2014/main" id="{6BEE9B71-2D80-2956-FB56-6EDA031B7BC6}"/>
              </a:ext>
            </a:extLst>
          </p:cNvPr>
          <p:cNvSpPr>
            <a:spLocks noGrp="1"/>
          </p:cNvSpPr>
          <p:nvPr>
            <p:ph type="sldNum" sz="quarter" idx="5"/>
          </p:nvPr>
        </p:nvSpPr>
        <p:spPr/>
        <p:txBody>
          <a:bodyPr/>
          <a:lstStyle/>
          <a:p>
            <a:fld id="{7D31CE96-81FA-4C03-87CC-F53CE344BC75}" type="slidenum">
              <a:rPr lang="en-US" smtClean="0"/>
              <a:t>8</a:t>
            </a:fld>
            <a:endParaRPr lang="en-US"/>
          </a:p>
        </p:txBody>
      </p:sp>
    </p:spTree>
    <p:extLst>
      <p:ext uri="{BB962C8B-B14F-4D97-AF65-F5344CB8AC3E}">
        <p14:creationId xmlns:p14="http://schemas.microsoft.com/office/powerpoint/2010/main" val="42107965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954D82-E022-822F-367B-9CA5A23C28F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BF1B2D0-1AA5-EA7F-00E6-88FF22CF55A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D087380-BBD5-9FA4-2A04-095D4D2574DD}"/>
              </a:ext>
            </a:extLst>
          </p:cNvPr>
          <p:cNvSpPr>
            <a:spLocks noGrp="1"/>
          </p:cNvSpPr>
          <p:nvPr>
            <p:ph type="body" idx="1"/>
          </p:nvPr>
        </p:nvSpPr>
        <p:spPr/>
        <p:txBody>
          <a:bodyPr/>
          <a:lstStyle/>
          <a:p>
            <a:r>
              <a:rPr lang="en-US" sz="1800">
                <a:ea typeface="Calibri"/>
                <a:cs typeface="Calibri"/>
              </a:rPr>
              <a:t>Drop link to the ADEPT plan template and Addendum Support Document in the chat</a:t>
            </a:r>
          </a:p>
        </p:txBody>
      </p:sp>
      <p:sp>
        <p:nvSpPr>
          <p:cNvPr id="4" name="Slide Number Placeholder 3">
            <a:extLst>
              <a:ext uri="{FF2B5EF4-FFF2-40B4-BE49-F238E27FC236}">
                <a16:creationId xmlns:a16="http://schemas.microsoft.com/office/drawing/2014/main" id="{9E8B66A1-DA8C-844E-A147-D940D4C2F01C}"/>
              </a:ext>
            </a:extLst>
          </p:cNvPr>
          <p:cNvSpPr>
            <a:spLocks noGrp="1"/>
          </p:cNvSpPr>
          <p:nvPr>
            <p:ph type="sldNum" sz="quarter" idx="5"/>
          </p:nvPr>
        </p:nvSpPr>
        <p:spPr/>
        <p:txBody>
          <a:bodyPr/>
          <a:lstStyle/>
          <a:p>
            <a:fld id="{7D31CE96-81FA-4C03-87CC-F53CE344BC75}" type="slidenum">
              <a:rPr lang="en-US" smtClean="0"/>
              <a:t>9</a:t>
            </a:fld>
            <a:endParaRPr lang="en-US"/>
          </a:p>
        </p:txBody>
      </p:sp>
    </p:spTree>
    <p:extLst>
      <p:ext uri="{BB962C8B-B14F-4D97-AF65-F5344CB8AC3E}">
        <p14:creationId xmlns:p14="http://schemas.microsoft.com/office/powerpoint/2010/main" val="9781386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 Id="rId4" Type="http://schemas.openxmlformats.org/officeDocument/2006/relationships/image" Target="../media/image6.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 Id="rId4" Type="http://schemas.openxmlformats.org/officeDocument/2006/relationships/image" Target="../media/image6.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 Id="rId4" Type="http://schemas.openxmlformats.org/officeDocument/2006/relationships/image" Target="../media/image6.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 Id="rId4" Type="http://schemas.openxmlformats.org/officeDocument/2006/relationships/image" Target="../media/image6.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 Id="rId4" Type="http://schemas.openxmlformats.org/officeDocument/2006/relationships/image" Target="../media/image6.png"/></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 Id="rId5" Type="http://schemas.openxmlformats.org/officeDocument/2006/relationships/image" Target="../media/image9.png"/><Relationship Id="rId4" Type="http://schemas.openxmlformats.org/officeDocument/2006/relationships/image" Target="../media/image8.pn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 Id="rId4" Type="http://schemas.openxmlformats.org/officeDocument/2006/relationships/image" Target="../media/image9.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56E738-A164-4484-AE38-17AF8CE2D4ED}"/>
              </a:ext>
            </a:extLst>
          </p:cNvPr>
          <p:cNvSpPr>
            <a:spLocks noGrp="1"/>
          </p:cNvSpPr>
          <p:nvPr>
            <p:ph type="title"/>
          </p:nvPr>
        </p:nvSpPr>
        <p:spPr>
          <a:xfrm>
            <a:off x="5593080" y="1395542"/>
            <a:ext cx="6035040" cy="1543050"/>
          </a:xfrm>
        </p:spPr>
        <p:txBody>
          <a:bodyPr>
            <a:normAutofit/>
          </a:bodyPr>
          <a:lstStyle>
            <a:lvl1pPr algn="ctr">
              <a:defRPr sz="4000"/>
            </a:lvl1pPr>
          </a:lstStyle>
          <a:p>
            <a:r>
              <a:rPr lang="en-US"/>
              <a:t>Click to edit Master title style</a:t>
            </a:r>
          </a:p>
        </p:txBody>
      </p:sp>
      <p:sp>
        <p:nvSpPr>
          <p:cNvPr id="3" name="Content Placeholder 2">
            <a:extLst>
              <a:ext uri="{FF2B5EF4-FFF2-40B4-BE49-F238E27FC236}">
                <a16:creationId xmlns:a16="http://schemas.microsoft.com/office/drawing/2014/main" id="{E5BA1D8A-181A-4959-85BF-DD70BAE5F9B5}"/>
              </a:ext>
            </a:extLst>
          </p:cNvPr>
          <p:cNvSpPr>
            <a:spLocks noGrp="1"/>
          </p:cNvSpPr>
          <p:nvPr>
            <p:ph idx="1"/>
          </p:nvPr>
        </p:nvSpPr>
        <p:spPr>
          <a:xfrm>
            <a:off x="5593080" y="3104421"/>
            <a:ext cx="6035040" cy="1543050"/>
          </a:xfrm>
        </p:spPr>
        <p:txBody>
          <a:bodyPr anchor="ctr"/>
          <a:lstStyle>
            <a:lvl1pPr algn="ctr">
              <a:defRPr>
                <a:latin typeface="Trebuchet MS" panose="020B0603020202020204" pitchFamily="34" charset="0"/>
              </a:defRPr>
            </a:lvl1pPr>
          </a:lstStyle>
          <a:p>
            <a:pPr lvl="0"/>
            <a:r>
              <a:rPr lang="en-US"/>
              <a:t>Click to edit Master text styles</a:t>
            </a:r>
          </a:p>
        </p:txBody>
      </p:sp>
    </p:spTree>
    <p:extLst>
      <p:ext uri="{BB962C8B-B14F-4D97-AF65-F5344CB8AC3E}">
        <p14:creationId xmlns:p14="http://schemas.microsoft.com/office/powerpoint/2010/main" val="14239710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94859" y="3200400"/>
            <a:ext cx="3657600" cy="377825"/>
          </a:xfrm>
        </p:spPr>
        <p:txBody>
          <a:bodyPr anchor="b"/>
          <a:lstStyle>
            <a:lvl1pPr algn="l">
              <a:defRPr sz="1333" b="1"/>
            </a:lvl1pPr>
          </a:lstStyle>
          <a:p>
            <a:r>
              <a:rPr lang="en-US"/>
              <a:t>Click to edit Master title style</a:t>
            </a:r>
          </a:p>
        </p:txBody>
      </p:sp>
      <p:sp>
        <p:nvSpPr>
          <p:cNvPr id="3" name="Picture Placeholder 2"/>
          <p:cNvSpPr>
            <a:spLocks noGrp="1"/>
          </p:cNvSpPr>
          <p:nvPr>
            <p:ph type="pic" idx="1"/>
          </p:nvPr>
        </p:nvSpPr>
        <p:spPr>
          <a:xfrm>
            <a:off x="1194859" y="408517"/>
            <a:ext cx="3657600" cy="2743200"/>
          </a:xfrm>
        </p:spPr>
        <p:txBody>
          <a:bodyPr/>
          <a:lstStyle>
            <a:lvl1pPr marL="0" indent="0">
              <a:buNone/>
              <a:defRPr sz="2133"/>
            </a:lvl1pPr>
            <a:lvl2pPr marL="304815" indent="0">
              <a:buNone/>
              <a:defRPr sz="1867"/>
            </a:lvl2pPr>
            <a:lvl3pPr marL="609630" indent="0">
              <a:buNone/>
              <a:defRPr sz="1600"/>
            </a:lvl3pPr>
            <a:lvl4pPr marL="914446" indent="0">
              <a:buNone/>
              <a:defRPr sz="1333"/>
            </a:lvl4pPr>
            <a:lvl5pPr marL="1219261" indent="0">
              <a:buNone/>
              <a:defRPr sz="1333"/>
            </a:lvl5pPr>
            <a:lvl6pPr marL="1524076" indent="0">
              <a:buNone/>
              <a:defRPr sz="1333"/>
            </a:lvl6pPr>
            <a:lvl7pPr marL="1828891" indent="0">
              <a:buNone/>
              <a:defRPr sz="1333"/>
            </a:lvl7pPr>
            <a:lvl8pPr marL="2133707" indent="0">
              <a:buNone/>
              <a:defRPr sz="1333"/>
            </a:lvl8pPr>
            <a:lvl9pPr marL="2438522" indent="0">
              <a:buNone/>
              <a:defRPr sz="1333"/>
            </a:lvl9pPr>
          </a:lstStyle>
          <a:p>
            <a:r>
              <a:rPr lang="en-US"/>
              <a:t>Click icon to add picture</a:t>
            </a:r>
          </a:p>
        </p:txBody>
      </p:sp>
      <p:sp>
        <p:nvSpPr>
          <p:cNvPr id="4" name="Text Placeholder 3"/>
          <p:cNvSpPr>
            <a:spLocks noGrp="1"/>
          </p:cNvSpPr>
          <p:nvPr>
            <p:ph type="body" sz="half" idx="2"/>
          </p:nvPr>
        </p:nvSpPr>
        <p:spPr>
          <a:xfrm>
            <a:off x="1194859" y="3578225"/>
            <a:ext cx="3657600" cy="536575"/>
          </a:xfrm>
        </p:spPr>
        <p:txBody>
          <a:bodyPr/>
          <a:lstStyle>
            <a:lvl1pPr marL="0" indent="0">
              <a:buNone/>
              <a:defRPr sz="933"/>
            </a:lvl1pPr>
            <a:lvl2pPr marL="304815" indent="0">
              <a:buNone/>
              <a:defRPr sz="800"/>
            </a:lvl2pPr>
            <a:lvl3pPr marL="609630" indent="0">
              <a:buNone/>
              <a:defRPr sz="667"/>
            </a:lvl3pPr>
            <a:lvl4pPr marL="914446" indent="0">
              <a:buNone/>
              <a:defRPr sz="600"/>
            </a:lvl4pPr>
            <a:lvl5pPr marL="1219261" indent="0">
              <a:buNone/>
              <a:defRPr sz="600"/>
            </a:lvl5pPr>
            <a:lvl6pPr marL="1524076" indent="0">
              <a:buNone/>
              <a:defRPr sz="600"/>
            </a:lvl6pPr>
            <a:lvl7pPr marL="1828891" indent="0">
              <a:buNone/>
              <a:defRPr sz="600"/>
            </a:lvl7pPr>
            <a:lvl8pPr marL="2133707" indent="0">
              <a:buNone/>
              <a:defRPr sz="600"/>
            </a:lvl8pPr>
            <a:lvl9pPr marL="2438522" indent="0">
              <a:buNone/>
              <a:defRPr sz="6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4/10/2025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4/10/2025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419600" y="183092"/>
            <a:ext cx="1371600" cy="390101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04800" y="183092"/>
            <a:ext cx="4013200" cy="39010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4/10/2025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bg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1706E5E-2FCB-B270-CD3F-6CFEC4E39E23}"/>
              </a:ext>
            </a:extLst>
          </p:cNvPr>
          <p:cNvPicPr>
            <a:picLocks noChangeAspect="1"/>
          </p:cNvPicPr>
          <p:nvPr userDrawn="1"/>
        </p:nvPicPr>
        <p:blipFill>
          <a:blip r:embed="rId2"/>
          <a:stretch>
            <a:fillRect/>
          </a:stretch>
        </p:blipFill>
        <p:spPr>
          <a:xfrm>
            <a:off x="6194342" y="-559272"/>
            <a:ext cx="7680960" cy="7680960"/>
          </a:xfrm>
          <a:prstGeom prst="rect">
            <a:avLst/>
          </a:prstGeom>
        </p:spPr>
      </p:pic>
      <p:sp>
        <p:nvSpPr>
          <p:cNvPr id="2" name="Title 1">
            <a:extLst>
              <a:ext uri="{FF2B5EF4-FFF2-40B4-BE49-F238E27FC236}">
                <a16:creationId xmlns:a16="http://schemas.microsoft.com/office/drawing/2014/main" id="{E59BFEE4-62A2-7EAB-AEBF-7E3944603DC4}"/>
              </a:ext>
            </a:extLst>
          </p:cNvPr>
          <p:cNvSpPr>
            <a:spLocks noGrp="1"/>
          </p:cNvSpPr>
          <p:nvPr>
            <p:ph type="ctrTitle" hasCustomPrompt="1"/>
          </p:nvPr>
        </p:nvSpPr>
        <p:spPr>
          <a:xfrm>
            <a:off x="646176" y="637953"/>
            <a:ext cx="6902940" cy="2450528"/>
          </a:xfrm>
        </p:spPr>
        <p:txBody>
          <a:bodyPr anchor="ctr">
            <a:normAutofit/>
          </a:bodyPr>
          <a:lstStyle>
            <a:lvl1pPr algn="l">
              <a:lnSpc>
                <a:spcPct val="110000"/>
              </a:lnSpc>
              <a:defRPr sz="4400" b="1">
                <a:solidFill>
                  <a:srgbClr val="2F3D4C"/>
                </a:solidFill>
                <a:latin typeface="Aptos" panose="020B0004020202020204" pitchFamily="34" charset="0"/>
                <a:cs typeface="Segoe UI" panose="020B0502040204020203" pitchFamily="34" charset="0"/>
              </a:defRPr>
            </a:lvl1pPr>
          </a:lstStyle>
          <a:p>
            <a:r>
              <a:rPr lang="en-US">
                <a:solidFill>
                  <a:schemeClr val="bg1"/>
                </a:solidFill>
              </a:rPr>
              <a:t>Title</a:t>
            </a:r>
            <a:r>
              <a:rPr lang="en-US"/>
              <a:t> </a:t>
            </a:r>
            <a:r>
              <a:rPr lang="en-US">
                <a:solidFill>
                  <a:schemeClr val="bg1"/>
                </a:solidFill>
              </a:rPr>
              <a:t>Slide</a:t>
            </a:r>
            <a:r>
              <a:rPr lang="en-US"/>
              <a:t> -</a:t>
            </a:r>
            <a:r>
              <a:rPr lang="en-US">
                <a:solidFill>
                  <a:schemeClr val="bg1"/>
                </a:solidFill>
              </a:rPr>
              <a:t>Font is no less than 44 size</a:t>
            </a:r>
            <a:endParaRPr lang="en-US"/>
          </a:p>
        </p:txBody>
      </p:sp>
      <p:sp>
        <p:nvSpPr>
          <p:cNvPr id="3" name="Subtitle 2">
            <a:extLst>
              <a:ext uri="{FF2B5EF4-FFF2-40B4-BE49-F238E27FC236}">
                <a16:creationId xmlns:a16="http://schemas.microsoft.com/office/drawing/2014/main" id="{75BD4C45-7EC9-A96B-2BD7-023E611D499B}"/>
              </a:ext>
            </a:extLst>
          </p:cNvPr>
          <p:cNvSpPr>
            <a:spLocks noGrp="1"/>
          </p:cNvSpPr>
          <p:nvPr>
            <p:ph type="subTitle" idx="1" hasCustomPrompt="1"/>
          </p:nvPr>
        </p:nvSpPr>
        <p:spPr>
          <a:xfrm>
            <a:off x="635508" y="3517640"/>
            <a:ext cx="6913608" cy="1655762"/>
          </a:xfrm>
        </p:spPr>
        <p:txBody>
          <a:bodyPr anchor="b">
            <a:normAutofit/>
          </a:bodyPr>
          <a:lstStyle>
            <a:lvl1pPr marL="0" indent="0" algn="l">
              <a:buNone/>
              <a:defRPr sz="2133" b="1">
                <a:solidFill>
                  <a:srgbClr val="2F3D4C"/>
                </a:solidFill>
              </a:defRPr>
            </a:lvl1pPr>
            <a:lvl2pPr marL="457223" indent="0" algn="ctr">
              <a:buNone/>
              <a:defRPr sz="2000"/>
            </a:lvl2pPr>
            <a:lvl3pPr marL="914446" indent="0" algn="ctr">
              <a:buNone/>
              <a:defRPr sz="1800"/>
            </a:lvl3pPr>
            <a:lvl4pPr marL="1371669" indent="0" algn="ctr">
              <a:buNone/>
              <a:defRPr sz="1600"/>
            </a:lvl4pPr>
            <a:lvl5pPr marL="1828891" indent="0" algn="ctr">
              <a:buNone/>
              <a:defRPr sz="1600"/>
            </a:lvl5pPr>
            <a:lvl6pPr marL="2286114" indent="0" algn="ctr">
              <a:buNone/>
              <a:defRPr sz="1600"/>
            </a:lvl6pPr>
            <a:lvl7pPr marL="2743337" indent="0" algn="ctr">
              <a:buNone/>
              <a:defRPr sz="1600"/>
            </a:lvl7pPr>
            <a:lvl8pPr marL="3200560" indent="0" algn="ctr">
              <a:buNone/>
              <a:defRPr sz="1600"/>
            </a:lvl8pPr>
            <a:lvl9pPr marL="3657783" indent="0" algn="ctr">
              <a:buNone/>
              <a:defRPr sz="1600"/>
            </a:lvl9pPr>
          </a:lstStyle>
          <a:p>
            <a:r>
              <a:rPr lang="en-US"/>
              <a:t>&lt;Audience&gt;</a:t>
            </a:r>
          </a:p>
          <a:p>
            <a:r>
              <a:rPr lang="en-US"/>
              <a:t>&lt;Presenter Name&gt; </a:t>
            </a:r>
          </a:p>
          <a:p>
            <a:r>
              <a:rPr lang="en-US"/>
              <a:t>&lt;Date&gt;</a:t>
            </a:r>
          </a:p>
        </p:txBody>
      </p:sp>
      <p:pic>
        <p:nvPicPr>
          <p:cNvPr id="12" name="Picture 11">
            <a:extLst>
              <a:ext uri="{FF2B5EF4-FFF2-40B4-BE49-F238E27FC236}">
                <a16:creationId xmlns:a16="http://schemas.microsoft.com/office/drawing/2014/main" id="{98B8F3DA-CB78-FE37-88DE-2565E63C0E16}"/>
              </a:ext>
              <a:ext uri="{C183D7F6-B498-43B3-948B-1728B52AA6E4}">
                <adec:decorative xmlns:adec="http://schemas.microsoft.com/office/drawing/2017/decorative" val="1"/>
              </a:ext>
            </a:extLst>
          </p:cNvPr>
          <p:cNvPicPr>
            <a:picLocks noChangeAspect="1"/>
          </p:cNvPicPr>
          <p:nvPr userDrawn="1"/>
        </p:nvPicPr>
        <p:blipFill>
          <a:blip r:embed="rId3"/>
          <a:stretch>
            <a:fillRect/>
          </a:stretch>
        </p:blipFill>
        <p:spPr>
          <a:xfrm>
            <a:off x="635653" y="5273643"/>
            <a:ext cx="5760720" cy="15239"/>
          </a:xfrm>
          <a:prstGeom prst="rect">
            <a:avLst/>
          </a:prstGeom>
        </p:spPr>
      </p:pic>
    </p:spTree>
    <p:extLst>
      <p:ext uri="{BB962C8B-B14F-4D97-AF65-F5344CB8AC3E}">
        <p14:creationId xmlns:p14="http://schemas.microsoft.com/office/powerpoint/2010/main" val="307155423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Agenda slide">
    <p:bg>
      <p:bgPr>
        <a:solidFill>
          <a:schemeClr val="bg1"/>
        </a:solidFill>
        <a:effectLst/>
      </p:bgPr>
    </p:bg>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B1ED160C-729E-DC01-91C1-E45A5EB4DE4B}"/>
              </a:ext>
            </a:extLst>
          </p:cNvPr>
          <p:cNvGrpSpPr/>
          <p:nvPr userDrawn="1"/>
        </p:nvGrpSpPr>
        <p:grpSpPr>
          <a:xfrm>
            <a:off x="-682044" y="5885341"/>
            <a:ext cx="12547419" cy="836135"/>
            <a:chOff x="-1023066" y="8828011"/>
            <a:chExt cx="18821128" cy="1254203"/>
          </a:xfrm>
        </p:grpSpPr>
        <p:pic>
          <p:nvPicPr>
            <p:cNvPr id="3" name="Picture 2">
              <a:extLst>
                <a:ext uri="{FF2B5EF4-FFF2-40B4-BE49-F238E27FC236}">
                  <a16:creationId xmlns:a16="http://schemas.microsoft.com/office/drawing/2014/main" id="{B09D1160-64CA-436C-B670-2D23DD0AACF4}"/>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F641CD80-4F1B-DE0E-97B9-9E7823DD74F2}"/>
                </a:ext>
              </a:extLst>
            </p:cNvPr>
            <p:cNvPicPr>
              <a:picLocks noChangeAspect="1"/>
            </p:cNvPicPr>
            <p:nvPr userDrawn="1"/>
          </p:nvPicPr>
          <p:blipFill>
            <a:blip r:embed="rId3"/>
            <a:stretch>
              <a:fillRect/>
            </a:stretch>
          </p:blipFill>
          <p:spPr>
            <a:xfrm>
              <a:off x="16535400" y="8828011"/>
              <a:ext cx="1262662" cy="1254203"/>
            </a:xfrm>
            <a:prstGeom prst="rect">
              <a:avLst/>
            </a:prstGeom>
          </p:spPr>
        </p:pic>
      </p:grpSp>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612648" y="843997"/>
            <a:ext cx="3098292" cy="4754880"/>
          </a:xfrm>
        </p:spPr>
        <p:txBody>
          <a:bodyPr>
            <a:normAutofit/>
          </a:bodyPr>
          <a:lstStyle>
            <a:lvl1pPr>
              <a:lnSpc>
                <a:spcPct val="100000"/>
              </a:lnSpc>
              <a:defRPr sz="5867" b="1">
                <a:solidFill>
                  <a:srgbClr val="2F3D4C"/>
                </a:solidFill>
              </a:defRPr>
            </a:lvl1pPr>
          </a:lstStyle>
          <a:p>
            <a:r>
              <a:rPr lang="en-US"/>
              <a:t>Agenda</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8169402" y="6351528"/>
            <a:ext cx="2743200" cy="365125"/>
          </a:xfrm>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612648" y="6356351"/>
            <a:ext cx="2743200" cy="365125"/>
          </a:xfrm>
        </p:spPr>
        <p:txBody>
          <a:bodyPr/>
          <a:lstStyle/>
          <a:p>
            <a:pPr defTabSz="914446"/>
            <a:fld id="{A448B9D2-E6E9-40E5-8C65-A106E5FF64CC}" type="datetimeFigureOut">
              <a:rPr lang="en-US" smtClean="0">
                <a:solidFill>
                  <a:prstClr val="black">
                    <a:tint val="82000"/>
                  </a:prstClr>
                </a:solidFill>
              </a:rPr>
              <a:pPr defTabSz="914446"/>
              <a:t>4/10/2025</a:t>
            </a:fld>
            <a:endParaRPr lang="en-US">
              <a:solidFill>
                <a:prstClr val="black">
                  <a:tint val="82000"/>
                </a:prstClr>
              </a:solidFill>
            </a:endParaRP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3710940" y="6356351"/>
            <a:ext cx="4114800" cy="365125"/>
          </a:xfrm>
        </p:spPr>
        <p:txBody>
          <a:bodyPr/>
          <a:lstStyle/>
          <a:p>
            <a:pPr defTabSz="914446"/>
            <a:endParaRPr lang="en-US">
              <a:solidFill>
                <a:prstClr val="black">
                  <a:tint val="82000"/>
                </a:prstClr>
              </a:solidFill>
            </a:endParaRPr>
          </a:p>
        </p:txBody>
      </p:sp>
      <p:pic>
        <p:nvPicPr>
          <p:cNvPr id="4" name="Picture 3">
            <a:extLst>
              <a:ext uri="{FF2B5EF4-FFF2-40B4-BE49-F238E27FC236}">
                <a16:creationId xmlns:a16="http://schemas.microsoft.com/office/drawing/2014/main" id="{88A96615-EFF9-DD25-AEFB-EADCE296EA41}"/>
              </a:ext>
            </a:extLst>
          </p:cNvPr>
          <p:cNvPicPr>
            <a:picLocks noChangeAspect="1"/>
          </p:cNvPicPr>
          <p:nvPr userDrawn="1"/>
        </p:nvPicPr>
        <p:blipFill>
          <a:blip r:embed="rId2"/>
          <a:stretch>
            <a:fillRect/>
          </a:stretch>
        </p:blipFill>
        <p:spPr>
          <a:xfrm>
            <a:off x="3911600" y="843997"/>
            <a:ext cx="7290" cy="4754880"/>
          </a:xfrm>
          <a:prstGeom prst="rect">
            <a:avLst/>
          </a:prstGeom>
        </p:spPr>
      </p:pic>
      <p:sp>
        <p:nvSpPr>
          <p:cNvPr id="11" name="Content Placeholder 2">
            <a:extLst>
              <a:ext uri="{FF2B5EF4-FFF2-40B4-BE49-F238E27FC236}">
                <a16:creationId xmlns:a16="http://schemas.microsoft.com/office/drawing/2014/main" id="{1DB0171C-C651-92CB-2B09-20CB26A7EE4A}"/>
              </a:ext>
            </a:extLst>
          </p:cNvPr>
          <p:cNvSpPr>
            <a:spLocks noGrp="1"/>
          </p:cNvSpPr>
          <p:nvPr>
            <p:ph idx="4294967295"/>
          </p:nvPr>
        </p:nvSpPr>
        <p:spPr>
          <a:xfrm>
            <a:off x="4484982" y="843997"/>
            <a:ext cx="7105813" cy="4754880"/>
          </a:xfrm>
        </p:spPr>
        <p:txBody>
          <a:bodyPr anchor="ctr">
            <a:noAutofit/>
          </a:bodyPr>
          <a:lstStyle>
            <a:lvl1pPr>
              <a:defRPr sz="3600">
                <a:solidFill>
                  <a:srgbClr val="2F3D4C"/>
                </a:solidFill>
              </a:defRPr>
            </a:lvl1pPr>
          </a:lstStyle>
          <a:p>
            <a:pPr marL="0" marR="0" lvl="0" indent="0" defTabSz="60963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a:ln>
                  <a:noFill/>
                </a:ln>
                <a:effectLst/>
                <a:uLnTx/>
                <a:uFillTx/>
                <a:latin typeface="Aptos" panose="020B0004020202020204" pitchFamily="34" charset="0"/>
                <a:ea typeface="+mn-ea"/>
                <a:cs typeface="+mn-cs"/>
              </a:rPr>
              <a:t>Click to edit Master text styles</a:t>
            </a:r>
          </a:p>
          <a:p>
            <a:pPr marL="0" marR="0" lvl="1" indent="0" defTabSz="60963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a:ln>
                  <a:noFill/>
                </a:ln>
                <a:effectLst/>
                <a:uLnTx/>
                <a:uFillTx/>
                <a:latin typeface="Aptos" panose="020B0004020202020204" pitchFamily="34" charset="0"/>
                <a:ea typeface="+mn-ea"/>
                <a:cs typeface="+mn-cs"/>
              </a:rPr>
              <a:t>Second level</a:t>
            </a:r>
          </a:p>
          <a:p>
            <a:pPr marL="0" marR="0" lvl="2" indent="0" defTabSz="60963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a:ln>
                  <a:noFill/>
                </a:ln>
                <a:effectLst/>
                <a:uLnTx/>
                <a:uFillTx/>
                <a:latin typeface="Aptos" panose="020B0004020202020204" pitchFamily="34" charset="0"/>
                <a:ea typeface="+mn-ea"/>
                <a:cs typeface="+mn-cs"/>
              </a:rPr>
              <a:t>Third level</a:t>
            </a:r>
          </a:p>
          <a:p>
            <a:pPr marL="0" marR="0" lvl="3" indent="0" defTabSz="60963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a:ln>
                  <a:noFill/>
                </a:ln>
                <a:effectLst/>
                <a:uLnTx/>
                <a:uFillTx/>
                <a:latin typeface="Aptos" panose="020B0004020202020204" pitchFamily="34" charset="0"/>
                <a:ea typeface="+mn-ea"/>
                <a:cs typeface="+mn-cs"/>
              </a:rPr>
              <a:t>Fourth level</a:t>
            </a:r>
          </a:p>
          <a:p>
            <a:pPr marL="0" marR="0" lvl="4" indent="0" defTabSz="60963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a:ln>
                  <a:noFill/>
                </a:ln>
                <a:effectLst/>
                <a:uLnTx/>
                <a:uFillTx/>
                <a:latin typeface="Aptos" panose="020B0004020202020204" pitchFamily="34" charset="0"/>
                <a:ea typeface="+mn-ea"/>
                <a:cs typeface="+mn-cs"/>
              </a:rPr>
              <a:t>Fifth level</a:t>
            </a:r>
            <a:endParaRPr lang="en-US"/>
          </a:p>
        </p:txBody>
      </p:sp>
    </p:spTree>
    <p:extLst>
      <p:ext uri="{BB962C8B-B14F-4D97-AF65-F5344CB8AC3E}">
        <p14:creationId xmlns:p14="http://schemas.microsoft.com/office/powerpoint/2010/main" val="285321706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Agenda Line Item section">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D5A24F8-E0C0-F79E-2D18-9ED0C519D551}"/>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4" name="SCDE logo" descr="South Carolina Department of Education logo ">
            <a:extLst>
              <a:ext uri="{FF2B5EF4-FFF2-40B4-BE49-F238E27FC236}">
                <a16:creationId xmlns:a16="http://schemas.microsoft.com/office/drawing/2014/main" id="{31730557-317E-7F61-E7D8-F3F39A889C87}"/>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609600" y="2127786"/>
            <a:ext cx="10972800" cy="914400"/>
          </a:xfrm>
        </p:spPr>
        <p:txBody>
          <a:bodyPr>
            <a:noAutofit/>
          </a:bodyPr>
          <a:lstStyle>
            <a:lvl1pPr algn="ctr">
              <a:lnSpc>
                <a:spcPct val="100000"/>
              </a:lnSpc>
              <a:defRPr sz="5867" b="1">
                <a:solidFill>
                  <a:srgbClr val="2F3D4C"/>
                </a:solidFill>
              </a:defRPr>
            </a:lvl1pPr>
          </a:lstStyle>
          <a:p>
            <a:r>
              <a:rPr lang="en-US"/>
              <a:t>Agenda Item #</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4/10/2025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pic>
        <p:nvPicPr>
          <p:cNvPr id="9" name="Picture 8">
            <a:extLst>
              <a:ext uri="{FF2B5EF4-FFF2-40B4-BE49-F238E27FC236}">
                <a16:creationId xmlns:a16="http://schemas.microsoft.com/office/drawing/2014/main" id="{CCB30407-92DB-6D23-E28D-5CA457DC0021}"/>
              </a:ext>
            </a:extLst>
          </p:cNvPr>
          <p:cNvPicPr>
            <a:picLocks noChangeAspect="1"/>
          </p:cNvPicPr>
          <p:nvPr userDrawn="1"/>
        </p:nvPicPr>
        <p:blipFill>
          <a:blip r:embed="rId4"/>
          <a:stretch>
            <a:fillRect/>
          </a:stretch>
        </p:blipFill>
        <p:spPr>
          <a:xfrm>
            <a:off x="609600" y="3450210"/>
            <a:ext cx="10972800" cy="12507"/>
          </a:xfrm>
          <a:prstGeom prst="rect">
            <a:avLst/>
          </a:prstGeom>
        </p:spPr>
      </p:pic>
      <p:pic>
        <p:nvPicPr>
          <p:cNvPr id="10" name="Picture 9">
            <a:extLst>
              <a:ext uri="{FF2B5EF4-FFF2-40B4-BE49-F238E27FC236}">
                <a16:creationId xmlns:a16="http://schemas.microsoft.com/office/drawing/2014/main" id="{3C0965D2-0741-DF84-33EC-57B9545B74D8}"/>
              </a:ext>
            </a:extLst>
          </p:cNvPr>
          <p:cNvPicPr>
            <a:picLocks noChangeAspect="1"/>
          </p:cNvPicPr>
          <p:nvPr userDrawn="1"/>
        </p:nvPicPr>
        <p:blipFill>
          <a:blip r:embed="rId5"/>
          <a:stretch>
            <a:fillRect/>
          </a:stretch>
        </p:blipFill>
        <p:spPr>
          <a:xfrm>
            <a:off x="5333322" y="488028"/>
            <a:ext cx="1525357" cy="1524000"/>
          </a:xfrm>
          <a:prstGeom prst="rect">
            <a:avLst/>
          </a:prstGeom>
        </p:spPr>
      </p:pic>
      <p:sp>
        <p:nvSpPr>
          <p:cNvPr id="19" name="Text Placeholder 18">
            <a:extLst>
              <a:ext uri="{FF2B5EF4-FFF2-40B4-BE49-F238E27FC236}">
                <a16:creationId xmlns:a16="http://schemas.microsoft.com/office/drawing/2014/main" id="{EFC849E3-7EAC-09E6-DF91-24BB92C426E1}"/>
              </a:ext>
            </a:extLst>
          </p:cNvPr>
          <p:cNvSpPr>
            <a:spLocks noGrp="1"/>
          </p:cNvSpPr>
          <p:nvPr>
            <p:ph type="body" sz="quarter" idx="13"/>
          </p:nvPr>
        </p:nvSpPr>
        <p:spPr>
          <a:xfrm>
            <a:off x="1828800" y="3785556"/>
            <a:ext cx="8534400" cy="1358900"/>
          </a:xfrm>
        </p:spPr>
        <p:txBody>
          <a:bodyPr anchor="ctr">
            <a:normAutofit/>
          </a:bodyPr>
          <a:lstStyle>
            <a:lvl1pPr marL="0" indent="0" algn="ctr">
              <a:buNone/>
              <a:defRPr sz="4400" b="1">
                <a:solidFill>
                  <a:srgbClr val="2F3D4C"/>
                </a:solidFill>
              </a:defRPr>
            </a:lvl1pPr>
          </a:lstStyle>
          <a:p>
            <a:pPr lvl="0"/>
            <a:r>
              <a:rPr lang="en-US"/>
              <a:t>Click to edit Master text styles</a:t>
            </a:r>
          </a:p>
        </p:txBody>
      </p:sp>
    </p:spTree>
    <p:extLst>
      <p:ext uri="{BB962C8B-B14F-4D97-AF65-F5344CB8AC3E}">
        <p14:creationId xmlns:p14="http://schemas.microsoft.com/office/powerpoint/2010/main" val="22259483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Content with footer">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2FAF36B-71EF-8668-0205-E9B7A2C7977D}"/>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612648" y="365125"/>
            <a:ext cx="10966704" cy="731520"/>
          </a:xfrm>
        </p:spPr>
        <p:txBody>
          <a:bodyPr anchor="t">
            <a:normAutofit/>
          </a:bodyPr>
          <a:lstStyle>
            <a:lvl1pPr>
              <a:lnSpc>
                <a:spcPct val="100000"/>
              </a:lnSpc>
              <a:defRPr sz="3334" b="1">
                <a:solidFill>
                  <a:srgbClr val="2F3D4C"/>
                </a:solidFill>
              </a:defRPr>
            </a:lvl1pPr>
          </a:lstStyle>
          <a:p>
            <a:r>
              <a:rPr lang="en-US"/>
              <a:t>Title and Content slide with footer</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8169402" y="6351528"/>
            <a:ext cx="2743200" cy="365125"/>
          </a:xfrm>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612648" y="6356351"/>
            <a:ext cx="2743200" cy="365125"/>
          </a:xfrm>
        </p:spPr>
        <p:txBody>
          <a:bodyPr/>
          <a:lstStyle/>
          <a:p>
            <a:pPr defTabSz="914446"/>
            <a:fld id="{A448B9D2-E6E9-40E5-8C65-A106E5FF64CC}" type="datetimeFigureOut">
              <a:rPr lang="en-US" smtClean="0">
                <a:solidFill>
                  <a:prstClr val="black">
                    <a:tint val="82000"/>
                  </a:prstClr>
                </a:solidFill>
              </a:rPr>
              <a:pPr defTabSz="914446"/>
              <a:t>4/10/2025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612648" y="1450231"/>
            <a:ext cx="10966704" cy="3983779"/>
          </a:xfrm>
        </p:spPr>
        <p:txBody>
          <a:bodyPr>
            <a:normAutofit/>
          </a:bodyPr>
          <a:lstStyle>
            <a:lvl1pPr marL="0" indent="0">
              <a:buNone/>
              <a:defRPr sz="1867">
                <a:solidFill>
                  <a:srgbClr val="2F3D4C"/>
                </a:solidFill>
              </a:defRPr>
            </a:lvl1pPr>
            <a:lvl2pPr>
              <a:defRPr sz="2800"/>
            </a:lvl2pPr>
            <a:lvl3pPr>
              <a:defRPr sz="2400"/>
            </a:lvl3pPr>
            <a:lvl4pPr>
              <a:defRPr sz="2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3710940" y="6356351"/>
            <a:ext cx="4114800" cy="365125"/>
          </a:xfrm>
        </p:spPr>
        <p:txBody>
          <a:bodyPr/>
          <a:lstStyle/>
          <a:p>
            <a:pPr defTabSz="914446"/>
            <a:endParaRPr lang="en-US">
              <a:solidFill>
                <a:prstClr val="black">
                  <a:tint val="82000"/>
                </a:prstClr>
              </a:solidFill>
            </a:endParaRPr>
          </a:p>
        </p:txBody>
      </p:sp>
      <p:pic>
        <p:nvPicPr>
          <p:cNvPr id="6" name="Picture 5">
            <a:extLst>
              <a:ext uri="{FF2B5EF4-FFF2-40B4-BE49-F238E27FC236}">
                <a16:creationId xmlns:a16="http://schemas.microsoft.com/office/drawing/2014/main" id="{06E3099C-6661-43B6-EBF5-B36CAE526212}"/>
              </a:ext>
            </a:extLst>
          </p:cNvPr>
          <p:cNvPicPr>
            <a:picLocks noChangeAspect="1"/>
          </p:cNvPicPr>
          <p:nvPr userDrawn="1"/>
        </p:nvPicPr>
        <p:blipFill>
          <a:blip r:embed="rId4"/>
          <a:stretch>
            <a:fillRect/>
          </a:stretch>
        </p:blipFill>
        <p:spPr>
          <a:xfrm>
            <a:off x="602487" y="1264092"/>
            <a:ext cx="10972800" cy="12507"/>
          </a:xfrm>
          <a:prstGeom prst="rect">
            <a:avLst/>
          </a:prstGeom>
        </p:spPr>
      </p:pic>
    </p:spTree>
    <p:extLst>
      <p:ext uri="{BB962C8B-B14F-4D97-AF65-F5344CB8AC3E}">
        <p14:creationId xmlns:p14="http://schemas.microsoft.com/office/powerpoint/2010/main" val="168669347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footer only">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2FAF36B-71EF-8668-0205-E9B7A2C7977D}"/>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612648" y="365125"/>
            <a:ext cx="10966704" cy="731520"/>
          </a:xfrm>
        </p:spPr>
        <p:txBody>
          <a:bodyPr anchor="t">
            <a:normAutofit/>
          </a:bodyPr>
          <a:lstStyle>
            <a:lvl1pPr>
              <a:lnSpc>
                <a:spcPct val="100000"/>
              </a:lnSpc>
              <a:defRPr sz="3334" b="1">
                <a:solidFill>
                  <a:srgbClr val="2F3D4C"/>
                </a:solidFill>
              </a:defRPr>
            </a:lvl1pPr>
          </a:lstStyle>
          <a:p>
            <a:r>
              <a:rPr lang="en-US"/>
              <a:t>Title and Content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8169402" y="6351528"/>
            <a:ext cx="2743200" cy="365125"/>
          </a:xfrm>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612648" y="6356351"/>
            <a:ext cx="2743200" cy="365125"/>
          </a:xfrm>
        </p:spPr>
        <p:txBody>
          <a:bodyPr/>
          <a:lstStyle/>
          <a:p>
            <a:pPr defTabSz="914446"/>
            <a:fld id="{A448B9D2-E6E9-40E5-8C65-A106E5FF64CC}" type="datetimeFigureOut">
              <a:rPr lang="en-US" smtClean="0">
                <a:solidFill>
                  <a:prstClr val="black">
                    <a:tint val="82000"/>
                  </a:prstClr>
                </a:solidFill>
              </a:rPr>
              <a:pPr defTabSz="914446"/>
              <a:t>4/10/2025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612648" y="1211544"/>
            <a:ext cx="10966704" cy="4222466"/>
          </a:xfrm>
        </p:spPr>
        <p:txBody>
          <a:bodyPr>
            <a:normAutofit/>
          </a:bodyPr>
          <a:lstStyle>
            <a:lvl1pPr marL="0" indent="0">
              <a:buNone/>
              <a:defRPr sz="1867">
                <a:solidFill>
                  <a:srgbClr val="2F3D4C"/>
                </a:solidFill>
              </a:defRPr>
            </a:lvl1pPr>
            <a:lvl2pPr>
              <a:defRPr sz="2800"/>
            </a:lvl2pPr>
            <a:lvl3pPr>
              <a:defRPr sz="2400"/>
            </a:lvl3pPr>
            <a:lvl4pPr>
              <a:defRPr sz="2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3710940" y="6356351"/>
            <a:ext cx="4114800" cy="365125"/>
          </a:xfrm>
        </p:spPr>
        <p:txBody>
          <a:bodyPr/>
          <a:lstStyle/>
          <a:p>
            <a:pPr defTabSz="914446"/>
            <a:endParaRPr lang="en-US">
              <a:solidFill>
                <a:prstClr val="black">
                  <a:tint val="82000"/>
                </a:prstClr>
              </a:solidFill>
            </a:endParaRPr>
          </a:p>
        </p:txBody>
      </p:sp>
    </p:spTree>
    <p:extLst>
      <p:ext uri="{BB962C8B-B14F-4D97-AF65-F5344CB8AC3E}">
        <p14:creationId xmlns:p14="http://schemas.microsoft.com/office/powerpoint/2010/main" val="52681415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seal footer only">
    <p:bg>
      <p:bgPr>
        <a:solidFill>
          <a:schemeClr val="bg1"/>
        </a:solidFill>
        <a:effectLst/>
      </p:bgPr>
    </p:bg>
    <p:spTree>
      <p:nvGrpSpPr>
        <p:cNvPr id="1" name=""/>
        <p:cNvGrpSpPr/>
        <p:nvPr/>
      </p:nvGrpSpPr>
      <p:grpSpPr>
        <a:xfrm>
          <a:off x="0" y="0"/>
          <a:ext cx="0" cy="0"/>
          <a:chOff x="0" y="0"/>
          <a:chExt cx="0" cy="0"/>
        </a:xfrm>
      </p:grpSpPr>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2"/>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612648" y="365125"/>
            <a:ext cx="10966704" cy="731520"/>
          </a:xfrm>
        </p:spPr>
        <p:txBody>
          <a:bodyPr anchor="t">
            <a:normAutofit/>
          </a:bodyPr>
          <a:lstStyle>
            <a:lvl1pPr>
              <a:lnSpc>
                <a:spcPct val="100000"/>
              </a:lnSpc>
              <a:defRPr sz="3334" b="1">
                <a:solidFill>
                  <a:srgbClr val="2F3D4C"/>
                </a:solidFill>
              </a:defRPr>
            </a:lvl1pPr>
          </a:lstStyle>
          <a:p>
            <a:r>
              <a:rPr lang="en-US"/>
              <a:t>Title and Content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8169402" y="6351528"/>
            <a:ext cx="2743200" cy="365125"/>
          </a:xfrm>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612648" y="6356351"/>
            <a:ext cx="2743200" cy="365125"/>
          </a:xfrm>
        </p:spPr>
        <p:txBody>
          <a:bodyPr/>
          <a:lstStyle/>
          <a:p>
            <a:pPr defTabSz="914446"/>
            <a:fld id="{A448B9D2-E6E9-40E5-8C65-A106E5FF64CC}" type="datetimeFigureOut">
              <a:rPr lang="en-US" smtClean="0">
                <a:solidFill>
                  <a:prstClr val="black">
                    <a:tint val="82000"/>
                  </a:prstClr>
                </a:solidFill>
              </a:rPr>
              <a:pPr defTabSz="914446"/>
              <a:t>4/10/2025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612648" y="1211544"/>
            <a:ext cx="10966704" cy="4222466"/>
          </a:xfrm>
        </p:spPr>
        <p:txBody>
          <a:bodyPr>
            <a:normAutofit/>
          </a:bodyPr>
          <a:lstStyle>
            <a:lvl1pPr marL="0" indent="0">
              <a:buNone/>
              <a:defRPr sz="1867">
                <a:solidFill>
                  <a:srgbClr val="2F3D4C"/>
                </a:solidFill>
              </a:defRPr>
            </a:lvl1pPr>
            <a:lvl2pPr>
              <a:defRPr sz="2800"/>
            </a:lvl2pPr>
            <a:lvl3pPr>
              <a:defRPr sz="2400"/>
            </a:lvl3pPr>
            <a:lvl4pPr>
              <a:defRPr sz="2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3710940" y="6356351"/>
            <a:ext cx="4114800" cy="365125"/>
          </a:xfrm>
        </p:spPr>
        <p:txBody>
          <a:bodyPr/>
          <a:lstStyle/>
          <a:p>
            <a:pPr defTabSz="914446"/>
            <a:endParaRPr lang="en-US">
              <a:solidFill>
                <a:prstClr val="black">
                  <a:tint val="82000"/>
                </a:prstClr>
              </a:solidFill>
            </a:endParaRPr>
          </a:p>
        </p:txBody>
      </p:sp>
    </p:spTree>
    <p:extLst>
      <p:ext uri="{BB962C8B-B14F-4D97-AF65-F5344CB8AC3E}">
        <p14:creationId xmlns:p14="http://schemas.microsoft.com/office/powerpoint/2010/main" val="3645983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ustom option">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612648" y="365125"/>
            <a:ext cx="10966704" cy="731520"/>
          </a:xfrm>
        </p:spPr>
        <p:txBody>
          <a:bodyPr anchor="t">
            <a:normAutofit/>
          </a:bodyPr>
          <a:lstStyle>
            <a:lvl1pPr>
              <a:lnSpc>
                <a:spcPct val="100000"/>
              </a:lnSpc>
              <a:defRPr sz="3334" b="1">
                <a:solidFill>
                  <a:srgbClr val="2F3D4C"/>
                </a:solidFill>
              </a:defRPr>
            </a:lvl1pPr>
          </a:lstStyle>
          <a:p>
            <a:r>
              <a:rPr lang="en-US"/>
              <a:t>Custom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8169402" y="6351528"/>
            <a:ext cx="2743200" cy="365125"/>
          </a:xfrm>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612648" y="6356351"/>
            <a:ext cx="2743200" cy="365125"/>
          </a:xfrm>
        </p:spPr>
        <p:txBody>
          <a:bodyPr/>
          <a:lstStyle/>
          <a:p>
            <a:pPr defTabSz="914446"/>
            <a:fld id="{A448B9D2-E6E9-40E5-8C65-A106E5FF64CC}" type="datetimeFigureOut">
              <a:rPr lang="en-US" smtClean="0">
                <a:solidFill>
                  <a:prstClr val="black">
                    <a:tint val="82000"/>
                  </a:prstClr>
                </a:solidFill>
              </a:rPr>
              <a:pPr defTabSz="914446"/>
              <a:t>4/10/2025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hasCustomPrompt="1"/>
          </p:nvPr>
        </p:nvSpPr>
        <p:spPr>
          <a:xfrm>
            <a:off x="612648" y="1211544"/>
            <a:ext cx="10966704" cy="4960656"/>
          </a:xfrm>
        </p:spPr>
        <p:txBody>
          <a:bodyPr>
            <a:normAutofit/>
          </a:bodyPr>
          <a:lstStyle>
            <a:lvl1pPr marL="0" indent="0">
              <a:buNone/>
              <a:defRPr sz="1867">
                <a:solidFill>
                  <a:srgbClr val="2F3D4C"/>
                </a:solidFill>
              </a:defRPr>
            </a:lvl1pPr>
            <a:lvl2pPr>
              <a:defRPr sz="2800"/>
            </a:lvl2pPr>
            <a:lvl3pPr>
              <a:defRPr sz="2400"/>
            </a:lvl3pPr>
            <a:lvl4pPr>
              <a:defRPr sz="2000"/>
            </a:lvl4pPr>
          </a:lstStyle>
          <a:p>
            <a:pPr lvl="0"/>
            <a:r>
              <a:rPr lang="en-US"/>
              <a:t>Please contact Nicole Arndt, nmarndt@ed.sc.gov, to design a custom slide to fit your needs. </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3710940" y="6356351"/>
            <a:ext cx="4114800" cy="365125"/>
          </a:xfrm>
        </p:spPr>
        <p:txBody>
          <a:bodyPr/>
          <a:lstStyle/>
          <a:p>
            <a:pPr defTabSz="914446"/>
            <a:endParaRPr lang="en-US">
              <a:solidFill>
                <a:prstClr val="black">
                  <a:tint val="82000"/>
                </a:prstClr>
              </a:solidFill>
            </a:endParaRPr>
          </a:p>
        </p:txBody>
      </p:sp>
    </p:spTree>
    <p:extLst>
      <p:ext uri="{BB962C8B-B14F-4D97-AF65-F5344CB8AC3E}">
        <p14:creationId xmlns:p14="http://schemas.microsoft.com/office/powerpoint/2010/main" val="31897503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420283"/>
            <a:ext cx="5181600" cy="980017"/>
          </a:xfrm>
        </p:spPr>
        <p:txBody>
          <a:bodyPr/>
          <a:lstStyle/>
          <a:p>
            <a:r>
              <a:rPr lang="en-US"/>
              <a:t>Click to edit Master title style</a:t>
            </a:r>
          </a:p>
        </p:txBody>
      </p:sp>
      <p:sp>
        <p:nvSpPr>
          <p:cNvPr id="3" name="Subtitle 2"/>
          <p:cNvSpPr>
            <a:spLocks noGrp="1"/>
          </p:cNvSpPr>
          <p:nvPr>
            <p:ph type="subTitle" idx="1"/>
          </p:nvPr>
        </p:nvSpPr>
        <p:spPr>
          <a:xfrm>
            <a:off x="914400" y="2590800"/>
            <a:ext cx="4267200" cy="1168400"/>
          </a:xfrm>
        </p:spPr>
        <p:txBody>
          <a:bodyPr/>
          <a:lstStyle>
            <a:lvl1pPr marL="0" indent="0" algn="ctr">
              <a:buNone/>
              <a:defRPr>
                <a:solidFill>
                  <a:schemeClr val="tx1">
                    <a:tint val="75000"/>
                  </a:schemeClr>
                </a:solidFill>
              </a:defRPr>
            </a:lvl1pPr>
            <a:lvl2pPr marL="304815" indent="0" algn="ctr">
              <a:buNone/>
              <a:defRPr>
                <a:solidFill>
                  <a:schemeClr val="tx1">
                    <a:tint val="75000"/>
                  </a:schemeClr>
                </a:solidFill>
              </a:defRPr>
            </a:lvl2pPr>
            <a:lvl3pPr marL="609630" indent="0" algn="ctr">
              <a:buNone/>
              <a:defRPr>
                <a:solidFill>
                  <a:schemeClr val="tx1">
                    <a:tint val="75000"/>
                  </a:schemeClr>
                </a:solidFill>
              </a:defRPr>
            </a:lvl3pPr>
            <a:lvl4pPr marL="914446" indent="0" algn="ctr">
              <a:buNone/>
              <a:defRPr>
                <a:solidFill>
                  <a:schemeClr val="tx1">
                    <a:tint val="75000"/>
                  </a:schemeClr>
                </a:solidFill>
              </a:defRPr>
            </a:lvl4pPr>
            <a:lvl5pPr marL="1219261" indent="0" algn="ctr">
              <a:buNone/>
              <a:defRPr>
                <a:solidFill>
                  <a:schemeClr val="tx1">
                    <a:tint val="75000"/>
                  </a:schemeClr>
                </a:solidFill>
              </a:defRPr>
            </a:lvl5pPr>
            <a:lvl6pPr marL="1524076" indent="0" algn="ctr">
              <a:buNone/>
              <a:defRPr>
                <a:solidFill>
                  <a:schemeClr val="tx1">
                    <a:tint val="75000"/>
                  </a:schemeClr>
                </a:solidFill>
              </a:defRPr>
            </a:lvl6pPr>
            <a:lvl7pPr marL="1828891" indent="0" algn="ctr">
              <a:buNone/>
              <a:defRPr>
                <a:solidFill>
                  <a:schemeClr val="tx1">
                    <a:tint val="75000"/>
                  </a:schemeClr>
                </a:solidFill>
              </a:defRPr>
            </a:lvl7pPr>
            <a:lvl8pPr marL="2133707" indent="0" algn="ctr">
              <a:buNone/>
              <a:defRPr>
                <a:solidFill>
                  <a:schemeClr val="tx1">
                    <a:tint val="75000"/>
                  </a:schemeClr>
                </a:solidFill>
              </a:defRPr>
            </a:lvl8pPr>
            <a:lvl9pPr marL="2438522"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4/10/2025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Data slide">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157C5B0-A9C0-09CB-BD24-64EFCD4E532D}"/>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5" name="SCDE logo" descr="South Carolina Department of Education logo ">
            <a:extLst>
              <a:ext uri="{FF2B5EF4-FFF2-40B4-BE49-F238E27FC236}">
                <a16:creationId xmlns:a16="http://schemas.microsoft.com/office/drawing/2014/main" id="{A016A209-B477-FFDA-7AE8-5C42ACA538BC}"/>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612648" y="365125"/>
            <a:ext cx="10966704" cy="731520"/>
          </a:xfrm>
        </p:spPr>
        <p:txBody>
          <a:bodyPr anchor="t">
            <a:normAutofit/>
          </a:bodyPr>
          <a:lstStyle>
            <a:lvl1pPr>
              <a:lnSpc>
                <a:spcPct val="100000"/>
              </a:lnSpc>
              <a:defRPr sz="3334" b="1">
                <a:solidFill>
                  <a:srgbClr val="2F3D4C"/>
                </a:solidFill>
              </a:defRPr>
            </a:lvl1pPr>
          </a:lstStyle>
          <a:p>
            <a:r>
              <a:rPr lang="en-US"/>
              <a:t>Data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8169402" y="6351528"/>
            <a:ext cx="2743200" cy="365125"/>
          </a:xfrm>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612648" y="6356351"/>
            <a:ext cx="2743200" cy="365125"/>
          </a:xfrm>
        </p:spPr>
        <p:txBody>
          <a:bodyPr/>
          <a:lstStyle/>
          <a:p>
            <a:pPr defTabSz="914446"/>
            <a:fld id="{A448B9D2-E6E9-40E5-8C65-A106E5FF64CC}" type="datetimeFigureOut">
              <a:rPr lang="en-US" smtClean="0">
                <a:solidFill>
                  <a:prstClr val="black">
                    <a:tint val="82000"/>
                  </a:prstClr>
                </a:solidFill>
              </a:rPr>
              <a:pPr defTabSz="914446"/>
              <a:t>4/10/2025</a:t>
            </a:fld>
            <a:endParaRPr lang="en-US">
              <a:solidFill>
                <a:prstClr val="black">
                  <a:tint val="82000"/>
                </a:prstClr>
              </a:solidFill>
            </a:endParaRP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3710940" y="6356351"/>
            <a:ext cx="4114800" cy="365125"/>
          </a:xfrm>
        </p:spPr>
        <p:txBody>
          <a:bodyPr/>
          <a:lstStyle/>
          <a:p>
            <a:pPr defTabSz="914446"/>
            <a:endParaRPr lang="en-US">
              <a:solidFill>
                <a:prstClr val="black">
                  <a:tint val="82000"/>
                </a:prstClr>
              </a:solidFill>
            </a:endParaRPr>
          </a:p>
        </p:txBody>
      </p:sp>
      <p:sp>
        <p:nvSpPr>
          <p:cNvPr id="7" name="Content Placeholder 2">
            <a:extLst>
              <a:ext uri="{FF2B5EF4-FFF2-40B4-BE49-F238E27FC236}">
                <a16:creationId xmlns:a16="http://schemas.microsoft.com/office/drawing/2014/main" id="{A3AFE474-6905-6CBF-B4C2-AF926B17C659}"/>
              </a:ext>
            </a:extLst>
          </p:cNvPr>
          <p:cNvSpPr>
            <a:spLocks noGrp="1"/>
          </p:cNvSpPr>
          <p:nvPr>
            <p:ph idx="1"/>
          </p:nvPr>
        </p:nvSpPr>
        <p:spPr>
          <a:xfrm>
            <a:off x="624091" y="1444046"/>
            <a:ext cx="10966704" cy="4154831"/>
          </a:xfrm>
        </p:spPr>
        <p:txBody>
          <a:bodyPr>
            <a:normAutofit/>
          </a:bodyPr>
          <a:lstStyle>
            <a:lvl1pPr marL="0" indent="0">
              <a:buNone/>
              <a:defRPr sz="1867">
                <a:solidFill>
                  <a:srgbClr val="2F3D4C"/>
                </a:solidFill>
              </a:defRPr>
            </a:lvl1pPr>
            <a:lvl2pPr>
              <a:defRPr sz="2800"/>
            </a:lvl2pPr>
            <a:lvl3pPr>
              <a:defRPr sz="2400"/>
            </a:lvl3pPr>
            <a:lvl4pPr>
              <a:defRPr sz="2000"/>
            </a:lvl4pPr>
          </a:lstStyle>
          <a:p>
            <a:pPr lvl="0"/>
            <a:r>
              <a:rPr lang="en-US"/>
              <a:t>Click to edit Master text styles</a:t>
            </a:r>
          </a:p>
        </p:txBody>
      </p:sp>
      <p:pic>
        <p:nvPicPr>
          <p:cNvPr id="11" name="Picture 10">
            <a:extLst>
              <a:ext uri="{FF2B5EF4-FFF2-40B4-BE49-F238E27FC236}">
                <a16:creationId xmlns:a16="http://schemas.microsoft.com/office/drawing/2014/main" id="{4B217999-8758-BD0D-F188-1776473D73CE}"/>
              </a:ext>
            </a:extLst>
          </p:cNvPr>
          <p:cNvPicPr>
            <a:picLocks noChangeAspect="1"/>
          </p:cNvPicPr>
          <p:nvPr userDrawn="1"/>
        </p:nvPicPr>
        <p:blipFill>
          <a:blip r:embed="rId4"/>
          <a:stretch>
            <a:fillRect/>
          </a:stretch>
        </p:blipFill>
        <p:spPr>
          <a:xfrm>
            <a:off x="602487" y="1264092"/>
            <a:ext cx="10972800" cy="12507"/>
          </a:xfrm>
          <a:prstGeom prst="rect">
            <a:avLst/>
          </a:prstGeom>
        </p:spPr>
      </p:pic>
    </p:spTree>
    <p:extLst>
      <p:ext uri="{BB962C8B-B14F-4D97-AF65-F5344CB8AC3E}">
        <p14:creationId xmlns:p14="http://schemas.microsoft.com/office/powerpoint/2010/main" val="163870184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with Footer">
    <p:bg>
      <p:bgPr>
        <a:solidFill>
          <a:schemeClr val="bg1"/>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279A8B40-4FA4-AB72-CF27-F710AC3A8D2D}"/>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11" name="SCDE logo" descr="South Carolina Department of Education logo ">
            <a:extLst>
              <a:ext uri="{FF2B5EF4-FFF2-40B4-BE49-F238E27FC236}">
                <a16:creationId xmlns:a16="http://schemas.microsoft.com/office/drawing/2014/main" id="{FF320282-5BD6-3617-EDC1-095179441E9C}"/>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612648" y="365125"/>
            <a:ext cx="10936224" cy="731520"/>
          </a:xfrm>
        </p:spPr>
        <p:txBody>
          <a:bodyPr anchor="t">
            <a:normAutofit/>
          </a:bodyPr>
          <a:lstStyle>
            <a:lvl1pPr>
              <a:lnSpc>
                <a:spcPct val="100000"/>
              </a:lnSpc>
              <a:defRPr sz="3334" b="1">
                <a:solidFill>
                  <a:srgbClr val="2F3D4C"/>
                </a:solidFill>
              </a:defRPr>
            </a:lvl1pPr>
          </a:lstStyle>
          <a:p>
            <a:r>
              <a:rPr lang="en-US"/>
              <a:t>Two Content with Footer</a:t>
            </a:r>
          </a:p>
        </p:txBody>
      </p:sp>
      <p:sp>
        <p:nvSpPr>
          <p:cNvPr id="3" name="Content Placeholder 2">
            <a:extLst>
              <a:ext uri="{FF2B5EF4-FFF2-40B4-BE49-F238E27FC236}">
                <a16:creationId xmlns:a16="http://schemas.microsoft.com/office/drawing/2014/main" id="{639AD13B-C6F1-0FFF-1CFE-F9506448BE5A}"/>
              </a:ext>
            </a:extLst>
          </p:cNvPr>
          <p:cNvSpPr>
            <a:spLocks noGrp="1"/>
          </p:cNvSpPr>
          <p:nvPr>
            <p:ph sz="half" idx="1"/>
          </p:nvPr>
        </p:nvSpPr>
        <p:spPr>
          <a:xfrm>
            <a:off x="612648" y="1498601"/>
            <a:ext cx="5181600" cy="4240819"/>
          </a:xfrm>
        </p:spPr>
        <p:txBody>
          <a:bodyPr>
            <a:normAutofit/>
          </a:bodyPr>
          <a:lstStyle>
            <a:lvl1pPr>
              <a:lnSpc>
                <a:spcPct val="110000"/>
              </a:lnSpc>
              <a:spcBef>
                <a:spcPts val="0"/>
              </a:spcBef>
              <a:defRPr sz="1733">
                <a:solidFill>
                  <a:srgbClr val="2F3D4C"/>
                </a:solidFill>
              </a:defRPr>
            </a:lvl1pPr>
            <a:lvl2pPr>
              <a:lnSpc>
                <a:spcPct val="110000"/>
              </a:lnSpc>
              <a:spcBef>
                <a:spcPts val="0"/>
              </a:spcBef>
              <a:defRPr sz="1733">
                <a:solidFill>
                  <a:srgbClr val="2F3D4C"/>
                </a:solidFill>
              </a:defRPr>
            </a:lvl2pPr>
            <a:lvl3pPr>
              <a:lnSpc>
                <a:spcPct val="110000"/>
              </a:lnSpc>
              <a:spcBef>
                <a:spcPts val="0"/>
              </a:spcBef>
              <a:defRPr sz="1733">
                <a:solidFill>
                  <a:srgbClr val="2F3D4C"/>
                </a:solidFill>
              </a:defRPr>
            </a:lvl3pPr>
            <a:lvl4pPr>
              <a:lnSpc>
                <a:spcPct val="110000"/>
              </a:lnSpc>
              <a:spcBef>
                <a:spcPts val="0"/>
              </a:spcBef>
              <a:defRPr sz="1733">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a:extLst>
              <a:ext uri="{FF2B5EF4-FFF2-40B4-BE49-F238E27FC236}">
                <a16:creationId xmlns:a16="http://schemas.microsoft.com/office/drawing/2014/main" id="{1D33C630-315D-CFC6-1077-4EA130C6BF5B}"/>
              </a:ext>
            </a:extLst>
          </p:cNvPr>
          <p:cNvSpPr>
            <a:spLocks noGrp="1"/>
          </p:cNvSpPr>
          <p:nvPr>
            <p:ph sz="half" idx="2"/>
          </p:nvPr>
        </p:nvSpPr>
        <p:spPr>
          <a:xfrm>
            <a:off x="6386207" y="1498601"/>
            <a:ext cx="5181600" cy="4240819"/>
          </a:xfrm>
        </p:spPr>
        <p:txBody>
          <a:bodyPr>
            <a:normAutofit/>
          </a:bodyPr>
          <a:lstStyle>
            <a:lvl1pPr>
              <a:lnSpc>
                <a:spcPct val="110000"/>
              </a:lnSpc>
              <a:spcBef>
                <a:spcPts val="0"/>
              </a:spcBef>
              <a:defRPr sz="1733">
                <a:solidFill>
                  <a:srgbClr val="2F3D4C"/>
                </a:solidFill>
              </a:defRPr>
            </a:lvl1pPr>
            <a:lvl2pPr>
              <a:lnSpc>
                <a:spcPct val="110000"/>
              </a:lnSpc>
              <a:spcBef>
                <a:spcPts val="0"/>
              </a:spcBef>
              <a:defRPr sz="1733">
                <a:solidFill>
                  <a:srgbClr val="2F3D4C"/>
                </a:solidFill>
              </a:defRPr>
            </a:lvl2pPr>
            <a:lvl3pPr>
              <a:lnSpc>
                <a:spcPct val="110000"/>
              </a:lnSpc>
              <a:spcBef>
                <a:spcPts val="0"/>
              </a:spcBef>
              <a:defRPr sz="1733">
                <a:solidFill>
                  <a:srgbClr val="2F3D4C"/>
                </a:solidFill>
              </a:defRPr>
            </a:lvl3pPr>
            <a:lvl4pPr>
              <a:lnSpc>
                <a:spcPct val="110000"/>
              </a:lnSpc>
              <a:spcBef>
                <a:spcPts val="0"/>
              </a:spcBef>
              <a:defRPr sz="1733">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4/10/2025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pic>
        <p:nvPicPr>
          <p:cNvPr id="9" name="Picture 8">
            <a:extLst>
              <a:ext uri="{FF2B5EF4-FFF2-40B4-BE49-F238E27FC236}">
                <a16:creationId xmlns:a16="http://schemas.microsoft.com/office/drawing/2014/main" id="{CCB30407-92DB-6D23-E28D-5CA457DC0021}"/>
              </a:ext>
            </a:extLst>
          </p:cNvPr>
          <p:cNvPicPr>
            <a:picLocks noChangeAspect="1"/>
          </p:cNvPicPr>
          <p:nvPr userDrawn="1"/>
        </p:nvPicPr>
        <p:blipFill>
          <a:blip r:embed="rId4"/>
          <a:stretch>
            <a:fillRect/>
          </a:stretch>
        </p:blipFill>
        <p:spPr>
          <a:xfrm>
            <a:off x="602487" y="1264092"/>
            <a:ext cx="10972800" cy="12507"/>
          </a:xfrm>
          <a:prstGeom prst="rect">
            <a:avLst/>
          </a:prstGeom>
        </p:spPr>
      </p:pic>
    </p:spTree>
    <p:extLst>
      <p:ext uri="{BB962C8B-B14F-4D97-AF65-F5344CB8AC3E}">
        <p14:creationId xmlns:p14="http://schemas.microsoft.com/office/powerpoint/2010/main" val="183030258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hree Content with Footer">
    <p:bg>
      <p:bgPr>
        <a:solidFill>
          <a:schemeClr val="bg1"/>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0B318CF-2B45-C43B-CD55-06615050B2C1}"/>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12" name="SCDE logo" descr="South Carolina Department of Education logo ">
            <a:extLst>
              <a:ext uri="{FF2B5EF4-FFF2-40B4-BE49-F238E27FC236}">
                <a16:creationId xmlns:a16="http://schemas.microsoft.com/office/drawing/2014/main" id="{C5CC20D6-CB1A-AC19-3B64-8C546270A562}"/>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4" name="Content Placeholder 3">
            <a:extLst>
              <a:ext uri="{FF2B5EF4-FFF2-40B4-BE49-F238E27FC236}">
                <a16:creationId xmlns:a16="http://schemas.microsoft.com/office/drawing/2014/main" id="{1D33C630-315D-CFC6-1077-4EA130C6BF5B}"/>
              </a:ext>
            </a:extLst>
          </p:cNvPr>
          <p:cNvSpPr>
            <a:spLocks noGrp="1"/>
          </p:cNvSpPr>
          <p:nvPr>
            <p:ph sz="half" idx="2"/>
          </p:nvPr>
        </p:nvSpPr>
        <p:spPr>
          <a:xfrm>
            <a:off x="8013192" y="1625152"/>
            <a:ext cx="3535680" cy="4217235"/>
          </a:xfrm>
        </p:spPr>
        <p:txBody>
          <a:bodyPr>
            <a:normAutofit/>
          </a:bodyPr>
          <a:lstStyle>
            <a:lvl1pPr>
              <a:lnSpc>
                <a:spcPct val="110000"/>
              </a:lnSpc>
              <a:spcBef>
                <a:spcPts val="0"/>
              </a:spcBef>
              <a:defRPr sz="1867">
                <a:solidFill>
                  <a:srgbClr val="2F3D4C"/>
                </a:solidFill>
              </a:defRPr>
            </a:lvl1pPr>
            <a:lvl2pPr>
              <a:lnSpc>
                <a:spcPct val="110000"/>
              </a:lnSpc>
              <a:spcBef>
                <a:spcPts val="0"/>
              </a:spcBef>
              <a:defRPr sz="1867">
                <a:solidFill>
                  <a:srgbClr val="2F3D4C"/>
                </a:solidFill>
              </a:defRPr>
            </a:lvl2pPr>
            <a:lvl3pPr>
              <a:lnSpc>
                <a:spcPct val="110000"/>
              </a:lnSpc>
              <a:spcBef>
                <a:spcPts val="0"/>
              </a:spcBef>
              <a:defRPr sz="1867">
                <a:solidFill>
                  <a:srgbClr val="2F3D4C"/>
                </a:solidFill>
              </a:defRPr>
            </a:lvl3pPr>
            <a:lvl4pPr>
              <a:lnSpc>
                <a:spcPct val="110000"/>
              </a:lnSpc>
              <a:spcBef>
                <a:spcPts val="0"/>
              </a:spcBef>
              <a:defRPr sz="1867">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612648" y="365125"/>
            <a:ext cx="10936224" cy="731520"/>
          </a:xfrm>
        </p:spPr>
        <p:txBody>
          <a:bodyPr anchor="t">
            <a:normAutofit/>
          </a:bodyPr>
          <a:lstStyle>
            <a:lvl1pPr>
              <a:lnSpc>
                <a:spcPct val="100000"/>
              </a:lnSpc>
              <a:defRPr sz="3334" b="1">
                <a:solidFill>
                  <a:srgbClr val="2F3D4C"/>
                </a:solidFill>
              </a:defRPr>
            </a:lvl1pPr>
          </a:lstStyle>
          <a:p>
            <a:r>
              <a:rPr lang="en-US"/>
              <a:t>Three Content with Footer</a:t>
            </a:r>
          </a:p>
        </p:txBody>
      </p:sp>
      <p:sp>
        <p:nvSpPr>
          <p:cNvPr id="3" name="Content Placeholder 2">
            <a:extLst>
              <a:ext uri="{FF2B5EF4-FFF2-40B4-BE49-F238E27FC236}">
                <a16:creationId xmlns:a16="http://schemas.microsoft.com/office/drawing/2014/main" id="{639AD13B-C6F1-0FFF-1CFE-F9506448BE5A}"/>
              </a:ext>
            </a:extLst>
          </p:cNvPr>
          <p:cNvSpPr>
            <a:spLocks noGrp="1"/>
          </p:cNvSpPr>
          <p:nvPr>
            <p:ph sz="half" idx="1"/>
          </p:nvPr>
        </p:nvSpPr>
        <p:spPr>
          <a:xfrm>
            <a:off x="612648" y="1625152"/>
            <a:ext cx="3535680" cy="4217234"/>
          </a:xfrm>
        </p:spPr>
        <p:txBody>
          <a:bodyPr>
            <a:normAutofit/>
          </a:bodyPr>
          <a:lstStyle>
            <a:lvl1pPr>
              <a:lnSpc>
                <a:spcPct val="110000"/>
              </a:lnSpc>
              <a:spcBef>
                <a:spcPts val="0"/>
              </a:spcBef>
              <a:defRPr sz="1867">
                <a:solidFill>
                  <a:srgbClr val="2F3D4C"/>
                </a:solidFill>
              </a:defRPr>
            </a:lvl1pPr>
            <a:lvl2pPr>
              <a:lnSpc>
                <a:spcPct val="110000"/>
              </a:lnSpc>
              <a:spcBef>
                <a:spcPts val="0"/>
              </a:spcBef>
              <a:defRPr sz="1867">
                <a:solidFill>
                  <a:srgbClr val="2F3D4C"/>
                </a:solidFill>
              </a:defRPr>
            </a:lvl2pPr>
            <a:lvl3pPr>
              <a:lnSpc>
                <a:spcPct val="110000"/>
              </a:lnSpc>
              <a:spcBef>
                <a:spcPts val="0"/>
              </a:spcBef>
              <a:defRPr sz="1867">
                <a:solidFill>
                  <a:srgbClr val="2F3D4C"/>
                </a:solidFill>
              </a:defRPr>
            </a:lvl3pPr>
            <a:lvl4pPr>
              <a:lnSpc>
                <a:spcPct val="110000"/>
              </a:lnSpc>
              <a:spcBef>
                <a:spcPts val="0"/>
              </a:spcBef>
              <a:defRPr sz="1867">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4/10/2025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0" name="Content Placeholder 2">
            <a:extLst>
              <a:ext uri="{FF2B5EF4-FFF2-40B4-BE49-F238E27FC236}">
                <a16:creationId xmlns:a16="http://schemas.microsoft.com/office/drawing/2014/main" id="{0CD8EE9B-5A2D-A2FD-AB31-0B7F5AF0C290}"/>
              </a:ext>
            </a:extLst>
          </p:cNvPr>
          <p:cNvSpPr>
            <a:spLocks noGrp="1"/>
          </p:cNvSpPr>
          <p:nvPr>
            <p:ph sz="half" idx="13"/>
          </p:nvPr>
        </p:nvSpPr>
        <p:spPr>
          <a:xfrm>
            <a:off x="4328160" y="1637659"/>
            <a:ext cx="3535680" cy="4204728"/>
          </a:xfrm>
        </p:spPr>
        <p:txBody>
          <a:bodyPr>
            <a:normAutofit/>
          </a:bodyPr>
          <a:lstStyle>
            <a:lvl1pPr>
              <a:lnSpc>
                <a:spcPct val="110000"/>
              </a:lnSpc>
              <a:spcBef>
                <a:spcPts val="0"/>
              </a:spcBef>
              <a:defRPr sz="1867">
                <a:solidFill>
                  <a:srgbClr val="2F3D4C"/>
                </a:solidFill>
              </a:defRPr>
            </a:lvl1pPr>
            <a:lvl2pPr>
              <a:lnSpc>
                <a:spcPct val="110000"/>
              </a:lnSpc>
              <a:spcBef>
                <a:spcPts val="0"/>
              </a:spcBef>
              <a:defRPr sz="1867">
                <a:solidFill>
                  <a:srgbClr val="2F3D4C"/>
                </a:solidFill>
              </a:defRPr>
            </a:lvl2pPr>
            <a:lvl3pPr>
              <a:lnSpc>
                <a:spcPct val="110000"/>
              </a:lnSpc>
              <a:spcBef>
                <a:spcPts val="0"/>
              </a:spcBef>
              <a:defRPr sz="1867">
                <a:solidFill>
                  <a:srgbClr val="2F3D4C"/>
                </a:solidFill>
              </a:defRPr>
            </a:lvl3pPr>
            <a:lvl4pPr>
              <a:lnSpc>
                <a:spcPct val="110000"/>
              </a:lnSpc>
              <a:spcBef>
                <a:spcPts val="0"/>
              </a:spcBef>
              <a:defRPr sz="1867">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pic>
        <p:nvPicPr>
          <p:cNvPr id="13" name="Picture 12">
            <a:extLst>
              <a:ext uri="{FF2B5EF4-FFF2-40B4-BE49-F238E27FC236}">
                <a16:creationId xmlns:a16="http://schemas.microsoft.com/office/drawing/2014/main" id="{BAA7768E-ADFA-A429-D505-997BA11329E8}"/>
              </a:ext>
            </a:extLst>
          </p:cNvPr>
          <p:cNvPicPr>
            <a:picLocks noChangeAspect="1"/>
          </p:cNvPicPr>
          <p:nvPr userDrawn="1"/>
        </p:nvPicPr>
        <p:blipFill>
          <a:blip r:embed="rId4"/>
          <a:stretch>
            <a:fillRect/>
          </a:stretch>
        </p:blipFill>
        <p:spPr>
          <a:xfrm>
            <a:off x="602487" y="1264092"/>
            <a:ext cx="10972800" cy="12507"/>
          </a:xfrm>
          <a:prstGeom prst="rect">
            <a:avLst/>
          </a:prstGeom>
        </p:spPr>
      </p:pic>
    </p:spTree>
    <p:extLst>
      <p:ext uri="{BB962C8B-B14F-4D97-AF65-F5344CB8AC3E}">
        <p14:creationId xmlns:p14="http://schemas.microsoft.com/office/powerpoint/2010/main" val="82451624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Comparison with 2 boxes">
    <p:bg>
      <p:bgPr>
        <a:solidFill>
          <a:schemeClr val="bg1"/>
        </a:solidFill>
        <a:effectLst/>
      </p:bgPr>
    </p:bg>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0E7660AF-9DC3-B9D2-2069-4B842805744A}"/>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13" name="SCDE logo" descr="South Carolina Department of Education logo ">
            <a:extLst>
              <a:ext uri="{FF2B5EF4-FFF2-40B4-BE49-F238E27FC236}">
                <a16:creationId xmlns:a16="http://schemas.microsoft.com/office/drawing/2014/main" id="{AE1892C7-250F-529E-EF3D-9D54585E9B74}"/>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999AEB75-2960-EF56-B9C2-F330873E2D9F}"/>
              </a:ext>
            </a:extLst>
          </p:cNvPr>
          <p:cNvSpPr>
            <a:spLocks noGrp="1"/>
          </p:cNvSpPr>
          <p:nvPr>
            <p:ph type="title" hasCustomPrompt="1"/>
          </p:nvPr>
        </p:nvSpPr>
        <p:spPr>
          <a:xfrm>
            <a:off x="628074" y="365125"/>
            <a:ext cx="10963563" cy="731520"/>
          </a:xfrm>
        </p:spPr>
        <p:txBody>
          <a:bodyPr anchor="t">
            <a:normAutofit/>
          </a:bodyPr>
          <a:lstStyle>
            <a:lvl1pPr>
              <a:lnSpc>
                <a:spcPct val="100000"/>
              </a:lnSpc>
              <a:defRPr sz="3334" b="1">
                <a:solidFill>
                  <a:srgbClr val="2F3D4C"/>
                </a:solidFill>
              </a:defRPr>
            </a:lvl1pPr>
          </a:lstStyle>
          <a:p>
            <a:r>
              <a:rPr lang="en-US"/>
              <a:t>Comparison with 2 boxes and footer</a:t>
            </a:r>
          </a:p>
        </p:txBody>
      </p:sp>
      <p:sp>
        <p:nvSpPr>
          <p:cNvPr id="3" name="Text Placeholder 2">
            <a:extLst>
              <a:ext uri="{FF2B5EF4-FFF2-40B4-BE49-F238E27FC236}">
                <a16:creationId xmlns:a16="http://schemas.microsoft.com/office/drawing/2014/main" id="{C3C98553-E0A0-8B74-8785-F5DC412AF7D6}"/>
              </a:ext>
            </a:extLst>
          </p:cNvPr>
          <p:cNvSpPr>
            <a:spLocks noGrp="1"/>
          </p:cNvSpPr>
          <p:nvPr>
            <p:ph type="body" idx="1"/>
          </p:nvPr>
        </p:nvSpPr>
        <p:spPr>
          <a:xfrm>
            <a:off x="639196" y="1581324"/>
            <a:ext cx="5157787" cy="487680"/>
          </a:xfrm>
        </p:spPr>
        <p:txBody>
          <a:bodyPr anchor="ctr">
            <a:normAutofit/>
          </a:bodyPr>
          <a:lstStyle>
            <a:lvl1pPr marL="0" indent="0" algn="ctr">
              <a:buNone/>
              <a:defRPr sz="1867" b="1">
                <a:solidFill>
                  <a:srgbClr val="2F3D4C"/>
                </a:solidFill>
              </a:defRPr>
            </a:lvl1pPr>
            <a:lvl2pPr marL="457223" indent="0">
              <a:buNone/>
              <a:defRPr sz="2000" b="1"/>
            </a:lvl2pPr>
            <a:lvl3pPr marL="914446" indent="0">
              <a:buNone/>
              <a:defRPr sz="1800" b="1"/>
            </a:lvl3pPr>
            <a:lvl4pPr marL="1371669" indent="0">
              <a:buNone/>
              <a:defRPr sz="1600" b="1"/>
            </a:lvl4pPr>
            <a:lvl5pPr marL="1828891" indent="0">
              <a:buNone/>
              <a:defRPr sz="1600" b="1"/>
            </a:lvl5pPr>
            <a:lvl6pPr marL="2286114" indent="0">
              <a:buNone/>
              <a:defRPr sz="1600" b="1"/>
            </a:lvl6pPr>
            <a:lvl7pPr marL="2743337" indent="0">
              <a:buNone/>
              <a:defRPr sz="1600" b="1"/>
            </a:lvl7pPr>
            <a:lvl8pPr marL="3200560" indent="0">
              <a:buNone/>
              <a:defRPr sz="1600" b="1"/>
            </a:lvl8pPr>
            <a:lvl9pPr marL="3657783"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8960C08-9824-F1CD-E5C5-34DC0B80A42E}"/>
              </a:ext>
            </a:extLst>
          </p:cNvPr>
          <p:cNvSpPr>
            <a:spLocks noGrp="1"/>
          </p:cNvSpPr>
          <p:nvPr>
            <p:ph sz="half" idx="2"/>
          </p:nvPr>
        </p:nvSpPr>
        <p:spPr>
          <a:xfrm>
            <a:off x="628074" y="2209800"/>
            <a:ext cx="5157787" cy="3626717"/>
          </a:xfrm>
        </p:spPr>
        <p:txBody>
          <a:bodyPr>
            <a:normAutofit/>
          </a:bodyPr>
          <a:lstStyle>
            <a:lvl1pPr>
              <a:lnSpc>
                <a:spcPct val="110000"/>
              </a:lnSpc>
              <a:spcBef>
                <a:spcPts val="0"/>
              </a:spcBef>
              <a:defRPr sz="1733">
                <a:solidFill>
                  <a:srgbClr val="2F3D4C"/>
                </a:solidFill>
              </a:defRPr>
            </a:lvl1pPr>
            <a:lvl2pPr>
              <a:lnSpc>
                <a:spcPct val="110000"/>
              </a:lnSpc>
              <a:spcBef>
                <a:spcPts val="0"/>
              </a:spcBef>
              <a:defRPr sz="1733">
                <a:solidFill>
                  <a:srgbClr val="2F3D4C"/>
                </a:solidFill>
              </a:defRPr>
            </a:lvl2pPr>
            <a:lvl3pPr>
              <a:lnSpc>
                <a:spcPct val="110000"/>
              </a:lnSpc>
              <a:spcBef>
                <a:spcPts val="0"/>
              </a:spcBef>
              <a:defRPr sz="1733">
                <a:solidFill>
                  <a:srgbClr val="2F3D4C"/>
                </a:solidFill>
              </a:defRPr>
            </a:lvl3pPr>
            <a:lvl4pPr>
              <a:lnSpc>
                <a:spcPct val="110000"/>
              </a:lnSpc>
              <a:spcBef>
                <a:spcPts val="0"/>
              </a:spcBef>
              <a:defRPr sz="1733">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a:extLst>
              <a:ext uri="{FF2B5EF4-FFF2-40B4-BE49-F238E27FC236}">
                <a16:creationId xmlns:a16="http://schemas.microsoft.com/office/drawing/2014/main" id="{382C1085-122A-9CFF-0F7A-EE58766756FD}"/>
              </a:ext>
            </a:extLst>
          </p:cNvPr>
          <p:cNvSpPr>
            <a:spLocks noGrp="1"/>
          </p:cNvSpPr>
          <p:nvPr>
            <p:ph type="body" sz="quarter" idx="3"/>
          </p:nvPr>
        </p:nvSpPr>
        <p:spPr>
          <a:xfrm>
            <a:off x="6385173" y="1581324"/>
            <a:ext cx="5183188" cy="487680"/>
          </a:xfrm>
        </p:spPr>
        <p:txBody>
          <a:bodyPr anchor="ctr">
            <a:normAutofit/>
          </a:bodyPr>
          <a:lstStyle>
            <a:lvl1pPr marL="0" indent="0" algn="ctr">
              <a:buNone/>
              <a:defRPr sz="1867" b="1">
                <a:solidFill>
                  <a:srgbClr val="2F3D4C"/>
                </a:solidFill>
              </a:defRPr>
            </a:lvl1pPr>
            <a:lvl2pPr marL="457223" indent="0">
              <a:buNone/>
              <a:defRPr sz="2000" b="1"/>
            </a:lvl2pPr>
            <a:lvl3pPr marL="914446" indent="0">
              <a:buNone/>
              <a:defRPr sz="1800" b="1"/>
            </a:lvl3pPr>
            <a:lvl4pPr marL="1371669" indent="0">
              <a:buNone/>
              <a:defRPr sz="1600" b="1"/>
            </a:lvl4pPr>
            <a:lvl5pPr marL="1828891" indent="0">
              <a:buNone/>
              <a:defRPr sz="1600" b="1"/>
            </a:lvl5pPr>
            <a:lvl6pPr marL="2286114" indent="0">
              <a:buNone/>
              <a:defRPr sz="1600" b="1"/>
            </a:lvl6pPr>
            <a:lvl7pPr marL="2743337" indent="0">
              <a:buNone/>
              <a:defRPr sz="1600" b="1"/>
            </a:lvl7pPr>
            <a:lvl8pPr marL="3200560" indent="0">
              <a:buNone/>
              <a:defRPr sz="1600" b="1"/>
            </a:lvl8pPr>
            <a:lvl9pPr marL="3657783"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70A0948-D44B-B0FA-FF24-9E037997358B}"/>
              </a:ext>
            </a:extLst>
          </p:cNvPr>
          <p:cNvSpPr>
            <a:spLocks noGrp="1"/>
          </p:cNvSpPr>
          <p:nvPr>
            <p:ph sz="quarter" idx="4"/>
          </p:nvPr>
        </p:nvSpPr>
        <p:spPr>
          <a:xfrm>
            <a:off x="6406142" y="2209800"/>
            <a:ext cx="5183188" cy="3626717"/>
          </a:xfrm>
        </p:spPr>
        <p:txBody>
          <a:bodyPr>
            <a:normAutofit/>
          </a:bodyPr>
          <a:lstStyle>
            <a:lvl1pPr>
              <a:lnSpc>
                <a:spcPct val="110000"/>
              </a:lnSpc>
              <a:spcBef>
                <a:spcPts val="0"/>
              </a:spcBef>
              <a:defRPr sz="1733">
                <a:solidFill>
                  <a:srgbClr val="2F3D4C"/>
                </a:solidFill>
              </a:defRPr>
            </a:lvl1pPr>
            <a:lvl2pPr>
              <a:lnSpc>
                <a:spcPct val="110000"/>
              </a:lnSpc>
              <a:spcBef>
                <a:spcPts val="0"/>
              </a:spcBef>
              <a:defRPr sz="1733">
                <a:solidFill>
                  <a:srgbClr val="2F3D4C"/>
                </a:solidFill>
              </a:defRPr>
            </a:lvl2pPr>
            <a:lvl3pPr>
              <a:lnSpc>
                <a:spcPct val="110000"/>
              </a:lnSpc>
              <a:spcBef>
                <a:spcPts val="0"/>
              </a:spcBef>
              <a:defRPr sz="1733">
                <a:solidFill>
                  <a:srgbClr val="2F3D4C"/>
                </a:solidFill>
              </a:defRPr>
            </a:lvl3pPr>
            <a:lvl4pPr>
              <a:lnSpc>
                <a:spcPct val="110000"/>
              </a:lnSpc>
              <a:spcBef>
                <a:spcPts val="0"/>
              </a:spcBef>
              <a:defRPr sz="1733">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Date Placeholder 6">
            <a:extLst>
              <a:ext uri="{FF2B5EF4-FFF2-40B4-BE49-F238E27FC236}">
                <a16:creationId xmlns:a16="http://schemas.microsoft.com/office/drawing/2014/main" id="{09FDF6F0-6C8C-CF39-2D0F-DC5E18E9629C}"/>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4/10/2025</a:t>
            </a:fld>
            <a:endParaRPr lang="en-US">
              <a:solidFill>
                <a:prstClr val="black">
                  <a:tint val="82000"/>
                </a:prstClr>
              </a:solidFill>
            </a:endParaRPr>
          </a:p>
        </p:txBody>
      </p:sp>
      <p:sp>
        <p:nvSpPr>
          <p:cNvPr id="8" name="Footer Placeholder 7">
            <a:extLst>
              <a:ext uri="{FF2B5EF4-FFF2-40B4-BE49-F238E27FC236}">
                <a16:creationId xmlns:a16="http://schemas.microsoft.com/office/drawing/2014/main" id="{62426D22-60B6-DC3A-E908-0B8868932C6E}"/>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9" name="Slide Number Placeholder 8">
            <a:extLst>
              <a:ext uri="{FF2B5EF4-FFF2-40B4-BE49-F238E27FC236}">
                <a16:creationId xmlns:a16="http://schemas.microsoft.com/office/drawing/2014/main" id="{3B91734A-479A-D485-4919-57CEAA3816F6}"/>
              </a:ext>
            </a:extLst>
          </p:cNvPr>
          <p:cNvSpPr>
            <a:spLocks noGrp="1"/>
          </p:cNvSpPr>
          <p:nvPr>
            <p:ph type="sldNum" sz="quarter" idx="12"/>
          </p:nvPr>
        </p:nvSpPr>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pic>
        <p:nvPicPr>
          <p:cNvPr id="14" name="Picture 13">
            <a:extLst>
              <a:ext uri="{FF2B5EF4-FFF2-40B4-BE49-F238E27FC236}">
                <a16:creationId xmlns:a16="http://schemas.microsoft.com/office/drawing/2014/main" id="{129765DB-741E-0449-2A66-482A1AA784A6}"/>
              </a:ext>
            </a:extLst>
          </p:cNvPr>
          <p:cNvPicPr>
            <a:picLocks noChangeAspect="1"/>
          </p:cNvPicPr>
          <p:nvPr userDrawn="1"/>
        </p:nvPicPr>
        <p:blipFill>
          <a:blip r:embed="rId4"/>
          <a:stretch>
            <a:fillRect/>
          </a:stretch>
        </p:blipFill>
        <p:spPr>
          <a:xfrm>
            <a:off x="602487" y="1264092"/>
            <a:ext cx="10972800" cy="12507"/>
          </a:xfrm>
          <a:prstGeom prst="rect">
            <a:avLst/>
          </a:prstGeom>
        </p:spPr>
      </p:pic>
    </p:spTree>
    <p:extLst>
      <p:ext uri="{BB962C8B-B14F-4D97-AF65-F5344CB8AC3E}">
        <p14:creationId xmlns:p14="http://schemas.microsoft.com/office/powerpoint/2010/main" val="232883871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TxTwoObj" preserve="1">
  <p:cSld name="Intro slide - do not us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9AEB75-2960-EF56-B9C2-F330873E2D9F}"/>
              </a:ext>
            </a:extLst>
          </p:cNvPr>
          <p:cNvSpPr>
            <a:spLocks noGrp="1"/>
          </p:cNvSpPr>
          <p:nvPr>
            <p:ph type="title" hasCustomPrompt="1"/>
          </p:nvPr>
        </p:nvSpPr>
        <p:spPr>
          <a:xfrm>
            <a:off x="628074" y="365125"/>
            <a:ext cx="10963563" cy="731520"/>
          </a:xfrm>
        </p:spPr>
        <p:txBody>
          <a:bodyPr anchor="t">
            <a:normAutofit/>
          </a:bodyPr>
          <a:lstStyle>
            <a:lvl1pPr>
              <a:lnSpc>
                <a:spcPct val="100000"/>
              </a:lnSpc>
              <a:defRPr sz="3334" b="1">
                <a:solidFill>
                  <a:srgbClr val="2F3D4C"/>
                </a:solidFill>
              </a:defRPr>
            </a:lvl1pPr>
          </a:lstStyle>
          <a:p>
            <a:r>
              <a:rPr lang="en-US"/>
              <a:t>Introduction slide – do not use! </a:t>
            </a:r>
          </a:p>
        </p:txBody>
      </p:sp>
      <p:sp>
        <p:nvSpPr>
          <p:cNvPr id="3" name="Text Placeholder 2">
            <a:extLst>
              <a:ext uri="{FF2B5EF4-FFF2-40B4-BE49-F238E27FC236}">
                <a16:creationId xmlns:a16="http://schemas.microsoft.com/office/drawing/2014/main" id="{C3C98553-E0A0-8B74-8785-F5DC412AF7D6}"/>
              </a:ext>
            </a:extLst>
          </p:cNvPr>
          <p:cNvSpPr>
            <a:spLocks noGrp="1"/>
          </p:cNvSpPr>
          <p:nvPr>
            <p:ph type="body" idx="1"/>
          </p:nvPr>
        </p:nvSpPr>
        <p:spPr>
          <a:xfrm>
            <a:off x="628074" y="1569720"/>
            <a:ext cx="5157787" cy="487680"/>
          </a:xfrm>
        </p:spPr>
        <p:txBody>
          <a:bodyPr anchor="ctr">
            <a:normAutofit/>
          </a:bodyPr>
          <a:lstStyle>
            <a:lvl1pPr marL="0" indent="0" algn="ctr">
              <a:buNone/>
              <a:defRPr sz="1867" b="1">
                <a:solidFill>
                  <a:srgbClr val="2F3D4C"/>
                </a:solidFill>
              </a:defRPr>
            </a:lvl1pPr>
            <a:lvl2pPr marL="457223" indent="0">
              <a:buNone/>
              <a:defRPr sz="2000" b="1"/>
            </a:lvl2pPr>
            <a:lvl3pPr marL="914446" indent="0">
              <a:buNone/>
              <a:defRPr sz="1800" b="1"/>
            </a:lvl3pPr>
            <a:lvl4pPr marL="1371669" indent="0">
              <a:buNone/>
              <a:defRPr sz="1600" b="1"/>
            </a:lvl4pPr>
            <a:lvl5pPr marL="1828891" indent="0">
              <a:buNone/>
              <a:defRPr sz="1600" b="1"/>
            </a:lvl5pPr>
            <a:lvl6pPr marL="2286114" indent="0">
              <a:buNone/>
              <a:defRPr sz="1600" b="1"/>
            </a:lvl6pPr>
            <a:lvl7pPr marL="2743337" indent="0">
              <a:buNone/>
              <a:defRPr sz="1600" b="1"/>
            </a:lvl7pPr>
            <a:lvl8pPr marL="3200560" indent="0">
              <a:buNone/>
              <a:defRPr sz="1600" b="1"/>
            </a:lvl8pPr>
            <a:lvl9pPr marL="3657783"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8960C08-9824-F1CD-E5C5-34DC0B80A42E}"/>
              </a:ext>
            </a:extLst>
          </p:cNvPr>
          <p:cNvSpPr>
            <a:spLocks noGrp="1"/>
          </p:cNvSpPr>
          <p:nvPr>
            <p:ph sz="half" idx="2"/>
          </p:nvPr>
        </p:nvSpPr>
        <p:spPr>
          <a:xfrm>
            <a:off x="628074" y="2209800"/>
            <a:ext cx="5157787" cy="3626717"/>
          </a:xfrm>
        </p:spPr>
        <p:txBody>
          <a:bodyPr>
            <a:normAutofit/>
          </a:bodyPr>
          <a:lstStyle>
            <a:lvl1pPr>
              <a:defRPr sz="1733">
                <a:solidFill>
                  <a:srgbClr val="2F3D4C"/>
                </a:solidFill>
              </a:defRPr>
            </a:lvl1pPr>
            <a:lvl2pPr>
              <a:defRPr sz="1733">
                <a:solidFill>
                  <a:srgbClr val="2F3D4C"/>
                </a:solidFill>
              </a:defRPr>
            </a:lvl2pPr>
            <a:lvl3pPr>
              <a:defRPr sz="1733">
                <a:solidFill>
                  <a:srgbClr val="2F3D4C"/>
                </a:solidFill>
              </a:defRPr>
            </a:lvl3pPr>
            <a:lvl4pPr>
              <a:defRPr sz="1733">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a:extLst>
              <a:ext uri="{FF2B5EF4-FFF2-40B4-BE49-F238E27FC236}">
                <a16:creationId xmlns:a16="http://schemas.microsoft.com/office/drawing/2014/main" id="{382C1085-122A-9CFF-0F7A-EE58766756FD}"/>
              </a:ext>
            </a:extLst>
          </p:cNvPr>
          <p:cNvSpPr>
            <a:spLocks noGrp="1"/>
          </p:cNvSpPr>
          <p:nvPr>
            <p:ph type="body" sz="quarter" idx="3"/>
          </p:nvPr>
        </p:nvSpPr>
        <p:spPr>
          <a:xfrm>
            <a:off x="6406142" y="1569720"/>
            <a:ext cx="5183188" cy="426720"/>
          </a:xfrm>
        </p:spPr>
        <p:txBody>
          <a:bodyPr anchor="ctr">
            <a:normAutofit/>
          </a:bodyPr>
          <a:lstStyle>
            <a:lvl1pPr marL="0" indent="0" algn="ctr">
              <a:buNone/>
              <a:defRPr sz="1867" b="1">
                <a:solidFill>
                  <a:srgbClr val="2F3D4C"/>
                </a:solidFill>
              </a:defRPr>
            </a:lvl1pPr>
            <a:lvl2pPr marL="457223" indent="0">
              <a:buNone/>
              <a:defRPr sz="2000" b="1"/>
            </a:lvl2pPr>
            <a:lvl3pPr marL="914446" indent="0">
              <a:buNone/>
              <a:defRPr sz="1800" b="1"/>
            </a:lvl3pPr>
            <a:lvl4pPr marL="1371669" indent="0">
              <a:buNone/>
              <a:defRPr sz="1600" b="1"/>
            </a:lvl4pPr>
            <a:lvl5pPr marL="1828891" indent="0">
              <a:buNone/>
              <a:defRPr sz="1600" b="1"/>
            </a:lvl5pPr>
            <a:lvl6pPr marL="2286114" indent="0">
              <a:buNone/>
              <a:defRPr sz="1600" b="1"/>
            </a:lvl6pPr>
            <a:lvl7pPr marL="2743337" indent="0">
              <a:buNone/>
              <a:defRPr sz="1600" b="1"/>
            </a:lvl7pPr>
            <a:lvl8pPr marL="3200560" indent="0">
              <a:buNone/>
              <a:defRPr sz="1600" b="1"/>
            </a:lvl8pPr>
            <a:lvl9pPr marL="3657783"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70A0948-D44B-B0FA-FF24-9E037997358B}"/>
              </a:ext>
            </a:extLst>
          </p:cNvPr>
          <p:cNvSpPr>
            <a:spLocks noGrp="1"/>
          </p:cNvSpPr>
          <p:nvPr>
            <p:ph sz="quarter" idx="4"/>
          </p:nvPr>
        </p:nvSpPr>
        <p:spPr>
          <a:xfrm>
            <a:off x="6406142" y="2209800"/>
            <a:ext cx="5183188" cy="3626717"/>
          </a:xfrm>
        </p:spPr>
        <p:txBody>
          <a:bodyPr>
            <a:normAutofit/>
          </a:bodyPr>
          <a:lstStyle>
            <a:lvl1pPr>
              <a:defRPr sz="1733">
                <a:solidFill>
                  <a:srgbClr val="2F3D4C"/>
                </a:solidFill>
              </a:defRPr>
            </a:lvl1pPr>
            <a:lvl2pPr>
              <a:defRPr sz="1733">
                <a:solidFill>
                  <a:srgbClr val="2F3D4C"/>
                </a:solidFill>
              </a:defRPr>
            </a:lvl2pPr>
            <a:lvl3pPr>
              <a:defRPr sz="1733">
                <a:solidFill>
                  <a:srgbClr val="2F3D4C"/>
                </a:solidFill>
              </a:defRPr>
            </a:lvl3pPr>
            <a:lvl4pPr>
              <a:defRPr sz="1733">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Date Placeholder 6">
            <a:extLst>
              <a:ext uri="{FF2B5EF4-FFF2-40B4-BE49-F238E27FC236}">
                <a16:creationId xmlns:a16="http://schemas.microsoft.com/office/drawing/2014/main" id="{09FDF6F0-6C8C-CF39-2D0F-DC5E18E9629C}"/>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4/10/2025</a:t>
            </a:fld>
            <a:endParaRPr lang="en-US">
              <a:solidFill>
                <a:prstClr val="black">
                  <a:tint val="82000"/>
                </a:prstClr>
              </a:solidFill>
            </a:endParaRPr>
          </a:p>
        </p:txBody>
      </p:sp>
      <p:sp>
        <p:nvSpPr>
          <p:cNvPr id="8" name="Footer Placeholder 7">
            <a:extLst>
              <a:ext uri="{FF2B5EF4-FFF2-40B4-BE49-F238E27FC236}">
                <a16:creationId xmlns:a16="http://schemas.microsoft.com/office/drawing/2014/main" id="{62426D22-60B6-DC3A-E908-0B8868932C6E}"/>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9" name="Slide Number Placeholder 8">
            <a:extLst>
              <a:ext uri="{FF2B5EF4-FFF2-40B4-BE49-F238E27FC236}">
                <a16:creationId xmlns:a16="http://schemas.microsoft.com/office/drawing/2014/main" id="{3B91734A-479A-D485-4919-57CEAA3816F6}"/>
              </a:ext>
            </a:extLst>
          </p:cNvPr>
          <p:cNvSpPr>
            <a:spLocks noGrp="1"/>
          </p:cNvSpPr>
          <p:nvPr>
            <p:ph type="sldNum" sz="quarter" idx="12"/>
          </p:nvPr>
        </p:nvSpPr>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pic>
        <p:nvPicPr>
          <p:cNvPr id="12" name="Picture 11">
            <a:extLst>
              <a:ext uri="{FF2B5EF4-FFF2-40B4-BE49-F238E27FC236}">
                <a16:creationId xmlns:a16="http://schemas.microsoft.com/office/drawing/2014/main" id="{CD7B5441-957E-764A-2A5B-31D36BB58513}"/>
              </a:ext>
            </a:extLst>
          </p:cNvPr>
          <p:cNvPicPr>
            <a:picLocks noChangeAspect="1"/>
          </p:cNvPicPr>
          <p:nvPr userDrawn="1"/>
        </p:nvPicPr>
        <p:blipFill>
          <a:blip r:embed="rId2"/>
          <a:stretch>
            <a:fillRect/>
          </a:stretch>
        </p:blipFill>
        <p:spPr>
          <a:xfrm>
            <a:off x="602487" y="1264092"/>
            <a:ext cx="10972800" cy="12507"/>
          </a:xfrm>
          <a:prstGeom prst="rect">
            <a:avLst/>
          </a:prstGeom>
        </p:spPr>
      </p:pic>
    </p:spTree>
    <p:extLst>
      <p:ext uri="{BB962C8B-B14F-4D97-AF65-F5344CB8AC3E}">
        <p14:creationId xmlns:p14="http://schemas.microsoft.com/office/powerpoint/2010/main" val="90729154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bg>
      <p:bgPr>
        <a:solidFill>
          <a:schemeClr val="bg1"/>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0172286C-A10D-2147-4B2F-D04B51C7A265}"/>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12" name="SCDE logo" descr="South Carolina Department of Education logo ">
            <a:extLst>
              <a:ext uri="{FF2B5EF4-FFF2-40B4-BE49-F238E27FC236}">
                <a16:creationId xmlns:a16="http://schemas.microsoft.com/office/drawing/2014/main" id="{0F42C22C-EB47-219D-24BC-66F0E03E4960}"/>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C3EB8B3B-F32B-E702-A833-508A696075A5}"/>
              </a:ext>
            </a:extLst>
          </p:cNvPr>
          <p:cNvSpPr>
            <a:spLocks noGrp="1"/>
          </p:cNvSpPr>
          <p:nvPr>
            <p:ph type="title" hasCustomPrompt="1"/>
          </p:nvPr>
        </p:nvSpPr>
        <p:spPr>
          <a:xfrm>
            <a:off x="590167" y="457200"/>
            <a:ext cx="4181859" cy="1162081"/>
          </a:xfrm>
        </p:spPr>
        <p:txBody>
          <a:bodyPr anchor="t">
            <a:normAutofit/>
          </a:bodyPr>
          <a:lstStyle>
            <a:lvl1pPr>
              <a:lnSpc>
                <a:spcPct val="100000"/>
              </a:lnSpc>
              <a:defRPr sz="3334" b="1">
                <a:solidFill>
                  <a:srgbClr val="2F3D4C"/>
                </a:solidFill>
              </a:defRPr>
            </a:lvl1pPr>
          </a:lstStyle>
          <a:p>
            <a:r>
              <a:rPr lang="en-US"/>
              <a:t>Click to edit Master title style </a:t>
            </a:r>
          </a:p>
        </p:txBody>
      </p:sp>
      <p:sp>
        <p:nvSpPr>
          <p:cNvPr id="3" name="Content Placeholder 2">
            <a:extLst>
              <a:ext uri="{FF2B5EF4-FFF2-40B4-BE49-F238E27FC236}">
                <a16:creationId xmlns:a16="http://schemas.microsoft.com/office/drawing/2014/main" id="{43E6D1BA-DC7D-F075-0930-F9EA69D9313E}"/>
              </a:ext>
            </a:extLst>
          </p:cNvPr>
          <p:cNvSpPr>
            <a:spLocks noGrp="1"/>
          </p:cNvSpPr>
          <p:nvPr>
            <p:ph idx="1" hasCustomPrompt="1"/>
          </p:nvPr>
        </p:nvSpPr>
        <p:spPr>
          <a:xfrm>
            <a:off x="5486400" y="457202"/>
            <a:ext cx="5868988" cy="5403850"/>
          </a:xfrm>
        </p:spPr>
        <p:txBody>
          <a:bodyPr>
            <a:normAutofit/>
          </a:bodyPr>
          <a:lstStyle>
            <a:lvl1pPr marL="0" indent="0">
              <a:lnSpc>
                <a:spcPct val="110000"/>
              </a:lnSpc>
              <a:spcBef>
                <a:spcPts val="0"/>
              </a:spcBef>
              <a:buNone/>
              <a:defRPr sz="1867">
                <a:solidFill>
                  <a:srgbClr val="2F3D4C"/>
                </a:solidFill>
              </a:defRPr>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err="1"/>
              <a:t>adipisicing</a:t>
            </a:r>
            <a:r>
              <a:rPr lang="en-US"/>
              <a:t> </a:t>
            </a:r>
            <a:r>
              <a:rPr lang="en-US" err="1"/>
              <a:t>fugiat</a:t>
            </a:r>
            <a:r>
              <a:rPr lang="en-US"/>
              <a:t> </a:t>
            </a:r>
            <a:r>
              <a:rPr lang="en-US" err="1"/>
              <a:t>irure</a:t>
            </a:r>
            <a:r>
              <a:rPr lang="en-US"/>
              <a:t> </a:t>
            </a:r>
            <a:r>
              <a:rPr lang="en-US" err="1"/>
              <a:t>aliqua</a:t>
            </a:r>
            <a:r>
              <a:rPr lang="en-US"/>
              <a:t> </a:t>
            </a:r>
            <a:r>
              <a:rPr lang="en-US" err="1"/>
              <a:t>anim</a:t>
            </a:r>
            <a:r>
              <a:rPr lang="en-US"/>
              <a:t> </a:t>
            </a:r>
            <a:r>
              <a:rPr lang="en-US" err="1"/>
              <a:t>voluptate</a:t>
            </a:r>
            <a:r>
              <a:rPr lang="en-US"/>
              <a:t> cupidatat labore </a:t>
            </a:r>
            <a:r>
              <a:rPr lang="en-US" err="1"/>
              <a:t>laborum</a:t>
            </a:r>
            <a:r>
              <a:rPr lang="en-US"/>
              <a:t> </a:t>
            </a:r>
            <a:r>
              <a:rPr lang="en-US" err="1"/>
              <a:t>amet</a:t>
            </a:r>
            <a:r>
              <a:rPr lang="en-US"/>
              <a:t> </a:t>
            </a:r>
            <a:r>
              <a:rPr lang="en-US" err="1"/>
              <a:t>irure</a:t>
            </a:r>
            <a:r>
              <a:rPr lang="en-US"/>
              <a:t> cupidatat dolore do </a:t>
            </a:r>
            <a:r>
              <a:rPr lang="en-US" err="1"/>
              <a:t>aliqua</a:t>
            </a:r>
            <a:r>
              <a:rPr lang="en-US"/>
              <a:t> magna ipsum non Lorem do </a:t>
            </a:r>
            <a:r>
              <a:rPr lang="en-US" err="1"/>
              <a:t>laborum</a:t>
            </a:r>
            <a:r>
              <a:rPr lang="en-US"/>
              <a:t> </a:t>
            </a:r>
            <a:r>
              <a:rPr lang="en-US" err="1"/>
              <a:t>sint</a:t>
            </a:r>
            <a:r>
              <a:rPr lang="en-US"/>
              <a:t> labore cupidatat </a:t>
            </a:r>
            <a:r>
              <a:rPr lang="en-US" err="1"/>
              <a:t>pariatur</a:t>
            </a:r>
            <a:r>
              <a:rPr lang="en-US"/>
              <a:t> </a:t>
            </a:r>
            <a:r>
              <a:rPr lang="en-US" err="1"/>
              <a:t>ut</a:t>
            </a:r>
            <a:r>
              <a:rPr lang="en-US"/>
              <a:t> </a:t>
            </a:r>
            <a:r>
              <a:rPr lang="en-US" err="1"/>
              <a:t>deserunt</a:t>
            </a:r>
            <a:r>
              <a:rPr lang="en-US"/>
              <a:t> </a:t>
            </a:r>
            <a:r>
              <a:rPr lang="en-US" err="1"/>
              <a:t>ut</a:t>
            </a:r>
            <a:r>
              <a:rPr lang="en-US"/>
              <a:t> </a:t>
            </a:r>
            <a:r>
              <a:rPr lang="en-US" err="1"/>
              <a:t>officia</a:t>
            </a:r>
            <a:r>
              <a:rPr lang="en-US"/>
              <a:t> ad sit </a:t>
            </a:r>
            <a:r>
              <a:rPr lang="en-US" err="1"/>
              <a:t>eu</a:t>
            </a:r>
            <a:r>
              <a:rPr lang="en-US"/>
              <a:t> do </a:t>
            </a:r>
            <a:r>
              <a:rPr lang="en-US" err="1"/>
              <a:t>enim</a:t>
            </a:r>
            <a:r>
              <a:rPr lang="en-US"/>
              <a:t> adipisicing magna </a:t>
            </a:r>
            <a:r>
              <a:rPr lang="en-US" err="1"/>
              <a:t>aute</a:t>
            </a:r>
            <a:r>
              <a:rPr lang="en-US"/>
              <a:t> Lorem dolor </a:t>
            </a:r>
            <a:r>
              <a:rPr lang="en-US" err="1"/>
              <a:t>irure</a:t>
            </a:r>
            <a:r>
              <a:rPr lang="en-US"/>
              <a:t> </a:t>
            </a:r>
            <a:r>
              <a:rPr lang="en-US" err="1"/>
              <a:t>eiusmod</a:t>
            </a:r>
            <a:r>
              <a:rPr lang="en-US"/>
              <a:t> </a:t>
            </a:r>
            <a:r>
              <a:rPr lang="en-US" err="1"/>
              <a:t>elit</a:t>
            </a:r>
            <a:r>
              <a:rPr lang="en-US"/>
              <a:t> </a:t>
            </a:r>
            <a:r>
              <a:rPr lang="en-US" err="1"/>
              <a:t>aute</a:t>
            </a:r>
            <a:r>
              <a:rPr lang="en-US"/>
              <a:t> </a:t>
            </a:r>
            <a:r>
              <a:rPr lang="en-US" err="1"/>
              <a:t>irure</a:t>
            </a:r>
            <a:r>
              <a:rPr lang="en-US"/>
              <a:t> </a:t>
            </a:r>
            <a:r>
              <a:rPr lang="en-US" err="1"/>
              <a:t>incididunt</a:t>
            </a:r>
            <a:r>
              <a:rPr lang="en-US"/>
              <a:t> </a:t>
            </a:r>
            <a:r>
              <a:rPr lang="en-US" err="1"/>
              <a:t>anim</a:t>
            </a:r>
            <a:r>
              <a:rPr lang="en-US"/>
              <a:t> </a:t>
            </a:r>
            <a:r>
              <a:rPr lang="en-US" err="1"/>
              <a:t>velit</a:t>
            </a:r>
            <a:r>
              <a:rPr lang="en-US"/>
              <a: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r>
              <a:rPr lang="en-US" err="1"/>
              <a:t>ut</a:t>
            </a:r>
            <a:r>
              <a:rPr lang="en-US"/>
              <a:t> </a:t>
            </a:r>
            <a:r>
              <a:rPr lang="en-US" err="1"/>
              <a:t>laborum</a:t>
            </a:r>
            <a:r>
              <a:rPr lang="en-US"/>
              <a:t> et </a:t>
            </a:r>
            <a:r>
              <a:rPr lang="en-US" err="1"/>
              <a:t>mollit</a:t>
            </a:r>
            <a:r>
              <a:rPr lang="en-US"/>
              <a:t> </a:t>
            </a:r>
            <a:r>
              <a:rPr lang="en-US" err="1"/>
              <a:t>mollit</a:t>
            </a:r>
            <a:r>
              <a:rPr lang="en-US"/>
              <a:t> </a:t>
            </a:r>
            <a:r>
              <a:rPr lang="en-US" err="1"/>
              <a:t>enim</a:t>
            </a:r>
            <a:r>
              <a:rPr lang="en-US"/>
              <a:t> </a:t>
            </a:r>
            <a:r>
              <a:rPr lang="en-US" err="1"/>
              <a:t>aliqua</a:t>
            </a:r>
            <a:r>
              <a:rPr lang="en-US"/>
              <a:t> non labore </a:t>
            </a:r>
            <a:r>
              <a:rPr lang="en-US" err="1"/>
              <a:t>cillum</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r>
              <a:rPr lang="en-US"/>
              <a:t> 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p>
          <a:p>
            <a:pPr lvl="0"/>
            <a:endParaRPr lang="en-US"/>
          </a:p>
        </p:txBody>
      </p:sp>
      <p:sp>
        <p:nvSpPr>
          <p:cNvPr id="4" name="Text Placeholder 3">
            <a:extLst>
              <a:ext uri="{FF2B5EF4-FFF2-40B4-BE49-F238E27FC236}">
                <a16:creationId xmlns:a16="http://schemas.microsoft.com/office/drawing/2014/main" id="{EC5CB316-9DAA-CE46-6CA5-583FBD3A4FD1}"/>
              </a:ext>
            </a:extLst>
          </p:cNvPr>
          <p:cNvSpPr>
            <a:spLocks noGrp="1"/>
          </p:cNvSpPr>
          <p:nvPr>
            <p:ph type="body" sz="half" idx="2" hasCustomPrompt="1"/>
          </p:nvPr>
        </p:nvSpPr>
        <p:spPr>
          <a:xfrm>
            <a:off x="657226" y="2209800"/>
            <a:ext cx="4181859" cy="3835388"/>
          </a:xfrm>
        </p:spPr>
        <p:txBody>
          <a:bodyPr>
            <a:noAutofit/>
          </a:bodyPr>
          <a:lstStyle>
            <a:lvl1pPr marL="0" indent="0">
              <a:lnSpc>
                <a:spcPct val="110000"/>
              </a:lnSpc>
              <a:spcBef>
                <a:spcPts val="0"/>
              </a:spcBef>
              <a:buNone/>
              <a:defRPr sz="1733">
                <a:solidFill>
                  <a:srgbClr val="2F3D4C"/>
                </a:solidFill>
              </a:defRPr>
            </a:lvl1pPr>
            <a:lvl2pPr marL="457223" indent="0">
              <a:buNone/>
              <a:defRPr sz="1400"/>
            </a:lvl2pPr>
            <a:lvl3pPr marL="914446" indent="0">
              <a:buNone/>
              <a:defRPr sz="1200"/>
            </a:lvl3pPr>
            <a:lvl4pPr marL="1371669" indent="0">
              <a:buNone/>
              <a:defRPr sz="1000"/>
            </a:lvl4pPr>
            <a:lvl5pPr marL="1828891" indent="0">
              <a:buNone/>
              <a:defRPr sz="1000"/>
            </a:lvl5pPr>
            <a:lvl6pPr marL="2286114" indent="0">
              <a:buNone/>
              <a:defRPr sz="1000"/>
            </a:lvl6pPr>
            <a:lvl7pPr marL="2743337" indent="0">
              <a:buNone/>
              <a:defRPr sz="1000"/>
            </a:lvl7pPr>
            <a:lvl8pPr marL="3200560" indent="0">
              <a:buNone/>
              <a:defRPr sz="1000"/>
            </a:lvl8pPr>
            <a:lvl9pPr marL="3657783" indent="0">
              <a:buNone/>
              <a:defRPr sz="1000"/>
            </a:lvl9pPr>
          </a:lstStyle>
          <a:p>
            <a:pPr lvl="0"/>
            <a:r>
              <a:rPr lang="en-US" err="1"/>
              <a:t>fugiat</a:t>
            </a:r>
            <a:r>
              <a:rPr lang="en-US"/>
              <a:t> </a:t>
            </a:r>
            <a:r>
              <a:rPr lang="en-US" err="1"/>
              <a:t>irure</a:t>
            </a:r>
            <a:r>
              <a:rPr lang="en-US"/>
              <a:t> </a:t>
            </a:r>
            <a:r>
              <a:rPr lang="en-US" err="1"/>
              <a:t>aliqua</a:t>
            </a:r>
            <a:r>
              <a:rPr lang="en-US"/>
              <a:t> </a:t>
            </a:r>
            <a:r>
              <a:rPr lang="en-US" err="1"/>
              <a:t>anim</a:t>
            </a:r>
            <a:r>
              <a:rPr lang="en-US"/>
              <a:t> </a:t>
            </a:r>
            <a:r>
              <a:rPr lang="en-US" err="1"/>
              <a:t>voluptate</a:t>
            </a:r>
            <a:r>
              <a:rPr lang="en-US"/>
              <a:t> cupidatat labore </a:t>
            </a:r>
            <a:r>
              <a:rPr lang="en-US" err="1"/>
              <a:t>laborum</a:t>
            </a:r>
            <a:r>
              <a:rPr lang="en-US"/>
              <a:t> </a:t>
            </a:r>
            <a:r>
              <a:rPr lang="en-US" err="1"/>
              <a:t>amet</a:t>
            </a:r>
            <a:r>
              <a:rPr lang="en-US"/>
              <a:t> </a:t>
            </a:r>
            <a:r>
              <a:rPr lang="en-US" err="1"/>
              <a:t>irure</a:t>
            </a:r>
            <a:r>
              <a:rPr lang="en-US"/>
              <a:t> cupidatat dolore do </a:t>
            </a:r>
            <a:r>
              <a:rPr lang="en-US" err="1"/>
              <a:t>aliqua</a:t>
            </a:r>
            <a:r>
              <a:rPr lang="en-US"/>
              <a:t> magna ipsum non Lorem do </a:t>
            </a:r>
            <a:r>
              <a:rPr lang="en-US" err="1"/>
              <a:t>laborum</a:t>
            </a:r>
            <a:r>
              <a:rPr lang="en-US"/>
              <a:t> </a:t>
            </a:r>
            <a:r>
              <a:rPr lang="en-US" err="1"/>
              <a:t>sint</a:t>
            </a:r>
            <a:r>
              <a:rPr lang="en-US"/>
              <a:t> labore cupidatat </a:t>
            </a:r>
            <a:r>
              <a:rPr lang="en-US" err="1"/>
              <a:t>pariatur</a:t>
            </a:r>
            <a:r>
              <a:rPr lang="en-US"/>
              <a:t> </a:t>
            </a:r>
            <a:r>
              <a:rPr lang="en-US" err="1"/>
              <a:t>ut</a:t>
            </a:r>
            <a:r>
              <a:rPr lang="en-US"/>
              <a:t> </a:t>
            </a:r>
            <a:r>
              <a:rPr lang="en-US" err="1"/>
              <a:t>deserunt</a:t>
            </a:r>
            <a:r>
              <a:rPr lang="en-US"/>
              <a:t> </a:t>
            </a:r>
            <a:r>
              <a:rPr lang="en-US" err="1"/>
              <a:t>ut</a:t>
            </a:r>
            <a:r>
              <a:rPr lang="en-US"/>
              <a:t> </a:t>
            </a:r>
            <a:r>
              <a:rPr lang="en-US" err="1"/>
              <a:t>officia</a:t>
            </a:r>
            <a:r>
              <a:rPr lang="en-US"/>
              <a:t> ad sit </a:t>
            </a:r>
            <a:r>
              <a:rPr lang="en-US" err="1"/>
              <a:t>eu</a:t>
            </a:r>
            <a:r>
              <a:rPr lang="en-US"/>
              <a:t> do </a:t>
            </a:r>
            <a:r>
              <a:rPr lang="en-US" err="1"/>
              <a:t>enim</a:t>
            </a:r>
            <a:r>
              <a:rPr lang="en-US"/>
              <a:t> adipisicing magna </a:t>
            </a:r>
            <a:r>
              <a:rPr lang="en-US" err="1"/>
              <a:t>aute</a:t>
            </a:r>
            <a:r>
              <a:rPr lang="en-US"/>
              <a:t> Lorem dolor </a:t>
            </a:r>
            <a:r>
              <a:rPr lang="en-US" err="1"/>
              <a:t>irure</a:t>
            </a:r>
            <a:r>
              <a:rPr lang="en-US"/>
              <a:t> </a:t>
            </a:r>
            <a:r>
              <a:rPr lang="en-US" err="1"/>
              <a:t>eiusmod</a:t>
            </a:r>
            <a:r>
              <a:rPr lang="en-US"/>
              <a:t> </a:t>
            </a:r>
            <a:r>
              <a:rPr lang="en-US" err="1"/>
              <a:t>elit</a:t>
            </a:r>
            <a:r>
              <a:rPr lang="en-US"/>
              <a:t> </a:t>
            </a:r>
            <a:r>
              <a:rPr lang="en-US" err="1"/>
              <a:t>aute</a:t>
            </a:r>
            <a:r>
              <a:rPr lang="en-US"/>
              <a:t> </a:t>
            </a:r>
            <a:r>
              <a:rPr lang="en-US" err="1"/>
              <a:t>irure</a:t>
            </a:r>
            <a:r>
              <a:rPr lang="en-US"/>
              <a:t> </a:t>
            </a:r>
            <a:r>
              <a:rPr lang="en-US" err="1"/>
              <a:t>incididunt</a:t>
            </a:r>
            <a:r>
              <a:rPr lang="en-US"/>
              <a:t> </a:t>
            </a:r>
            <a:r>
              <a:rPr lang="en-US" err="1"/>
              <a:t>anim</a:t>
            </a:r>
            <a:r>
              <a:rPr lang="en-US"/>
              <a:t> </a:t>
            </a:r>
            <a:r>
              <a:rPr lang="en-US" err="1"/>
              <a:t>velit</a:t>
            </a:r>
            <a:r>
              <a:rPr lang="en-US"/>
              <a: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r>
              <a:rPr lang="en-US" err="1"/>
              <a:t>ut</a:t>
            </a:r>
            <a:r>
              <a:rPr lang="en-US"/>
              <a:t> </a:t>
            </a:r>
            <a:r>
              <a:rPr lang="en-US" err="1"/>
              <a:t>laborum</a:t>
            </a:r>
            <a:r>
              <a:rPr lang="en-US"/>
              <a:t> et </a:t>
            </a:r>
            <a:r>
              <a:rPr lang="en-US" err="1"/>
              <a:t>mollit</a:t>
            </a:r>
            <a:r>
              <a:rPr lang="en-US"/>
              <a:t> </a:t>
            </a:r>
            <a:r>
              <a:rPr lang="en-US" err="1"/>
              <a:t>mollit</a:t>
            </a:r>
            <a:r>
              <a:rPr lang="en-US"/>
              <a:t> </a:t>
            </a:r>
            <a:r>
              <a:rPr lang="en-US" err="1"/>
              <a:t>enim</a:t>
            </a:r>
            <a:r>
              <a:rPr lang="en-US"/>
              <a:t> </a:t>
            </a:r>
            <a:r>
              <a:rPr lang="en-US" err="1"/>
              <a:t>aliqua</a:t>
            </a:r>
            <a:r>
              <a:rPr lang="en-US"/>
              <a:t> non labore </a:t>
            </a:r>
            <a:r>
              <a:rPr lang="en-US" err="1"/>
              <a:t>cillum</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endParaRPr lang="en-US"/>
          </a:p>
        </p:txBody>
      </p:sp>
      <p:sp>
        <p:nvSpPr>
          <p:cNvPr id="5" name="Date Placeholder 4">
            <a:extLst>
              <a:ext uri="{FF2B5EF4-FFF2-40B4-BE49-F238E27FC236}">
                <a16:creationId xmlns:a16="http://schemas.microsoft.com/office/drawing/2014/main" id="{8A3022E1-068C-3637-72EE-8BC632AFC40C}"/>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4/10/2025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7101E39D-C426-0C02-ADD0-C1A4A9D4AE6A}"/>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F65AC733-6D88-4D21-6CB9-87808044011E}"/>
              </a:ext>
            </a:extLst>
          </p:cNvPr>
          <p:cNvSpPr>
            <a:spLocks noGrp="1"/>
          </p:cNvSpPr>
          <p:nvPr>
            <p:ph type="sldNum" sz="quarter" idx="12"/>
          </p:nvPr>
        </p:nvSpPr>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pic>
        <p:nvPicPr>
          <p:cNvPr id="10" name="Picture 9">
            <a:extLst>
              <a:ext uri="{FF2B5EF4-FFF2-40B4-BE49-F238E27FC236}">
                <a16:creationId xmlns:a16="http://schemas.microsoft.com/office/drawing/2014/main" id="{28B8352C-6B08-2F67-F9E0-D46B6820F29B}"/>
              </a:ext>
            </a:extLst>
          </p:cNvPr>
          <p:cNvPicPr>
            <a:picLocks noChangeAspect="1"/>
          </p:cNvPicPr>
          <p:nvPr userDrawn="1"/>
        </p:nvPicPr>
        <p:blipFill>
          <a:blip r:embed="rId4"/>
          <a:stretch>
            <a:fillRect/>
          </a:stretch>
        </p:blipFill>
        <p:spPr>
          <a:xfrm rot="5400000">
            <a:off x="3344637" y="4026981"/>
            <a:ext cx="3657600" cy="10540"/>
          </a:xfrm>
          <a:prstGeom prst="rect">
            <a:avLst/>
          </a:prstGeom>
          <a:ln>
            <a:noFill/>
          </a:ln>
        </p:spPr>
      </p:pic>
      <p:pic>
        <p:nvPicPr>
          <p:cNvPr id="8" name="Picture 7">
            <a:extLst>
              <a:ext uri="{FF2B5EF4-FFF2-40B4-BE49-F238E27FC236}">
                <a16:creationId xmlns:a16="http://schemas.microsoft.com/office/drawing/2014/main" id="{16F1B112-0BDC-440C-A7A6-0AD3400FD07D}"/>
              </a:ext>
              <a:ext uri="{C183D7F6-B498-43B3-948B-1728B52AA6E4}">
                <adec:decorative xmlns:adec="http://schemas.microsoft.com/office/drawing/2017/decorative" val="1"/>
              </a:ext>
            </a:extLst>
          </p:cNvPr>
          <p:cNvPicPr>
            <a:picLocks noChangeAspect="1"/>
          </p:cNvPicPr>
          <p:nvPr userDrawn="1"/>
        </p:nvPicPr>
        <p:blipFill>
          <a:blip r:embed="rId5"/>
          <a:stretch>
            <a:fillRect/>
          </a:stretch>
        </p:blipFill>
        <p:spPr>
          <a:xfrm>
            <a:off x="629483" y="1871629"/>
            <a:ext cx="4230991" cy="12193"/>
          </a:xfrm>
          <a:prstGeom prst="rect">
            <a:avLst/>
          </a:prstGeom>
        </p:spPr>
      </p:pic>
    </p:spTree>
    <p:extLst>
      <p:ext uri="{BB962C8B-B14F-4D97-AF65-F5344CB8AC3E}">
        <p14:creationId xmlns:p14="http://schemas.microsoft.com/office/powerpoint/2010/main" val="363412486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Picture with Caption">
    <p:bg>
      <p:bgPr>
        <a:solidFill>
          <a:schemeClr val="bg1"/>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9D0D4F7C-2098-8AE2-3D3C-F5509390FB4B}"/>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11" name="SCDE logo" descr="South Carolina Department of Education logo ">
            <a:extLst>
              <a:ext uri="{FF2B5EF4-FFF2-40B4-BE49-F238E27FC236}">
                <a16:creationId xmlns:a16="http://schemas.microsoft.com/office/drawing/2014/main" id="{86ADCA97-48F9-D4E8-35C7-58B9767854AA}"/>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C3EB8B3B-F32B-E702-A833-508A696075A5}"/>
              </a:ext>
            </a:extLst>
          </p:cNvPr>
          <p:cNvSpPr>
            <a:spLocks noGrp="1"/>
          </p:cNvSpPr>
          <p:nvPr>
            <p:ph type="title" hasCustomPrompt="1"/>
          </p:nvPr>
        </p:nvSpPr>
        <p:spPr>
          <a:xfrm>
            <a:off x="590167" y="457200"/>
            <a:ext cx="4181859" cy="1112837"/>
          </a:xfrm>
        </p:spPr>
        <p:txBody>
          <a:bodyPr anchor="t">
            <a:normAutofit/>
          </a:bodyPr>
          <a:lstStyle>
            <a:lvl1pPr>
              <a:lnSpc>
                <a:spcPct val="100000"/>
              </a:lnSpc>
              <a:defRPr sz="3334" b="1">
                <a:solidFill>
                  <a:srgbClr val="2F3D4C"/>
                </a:solidFill>
              </a:defRPr>
            </a:lvl1pPr>
          </a:lstStyle>
          <a:p>
            <a:r>
              <a:rPr lang="en-US"/>
              <a:t>Picture with Caption</a:t>
            </a:r>
          </a:p>
        </p:txBody>
      </p:sp>
      <p:sp>
        <p:nvSpPr>
          <p:cNvPr id="4" name="Text Placeholder 3">
            <a:extLst>
              <a:ext uri="{FF2B5EF4-FFF2-40B4-BE49-F238E27FC236}">
                <a16:creationId xmlns:a16="http://schemas.microsoft.com/office/drawing/2014/main" id="{EC5CB316-9DAA-CE46-6CA5-583FBD3A4FD1}"/>
              </a:ext>
            </a:extLst>
          </p:cNvPr>
          <p:cNvSpPr>
            <a:spLocks noGrp="1"/>
          </p:cNvSpPr>
          <p:nvPr>
            <p:ph type="body" sz="half" idx="2" hasCustomPrompt="1"/>
          </p:nvPr>
        </p:nvSpPr>
        <p:spPr>
          <a:xfrm>
            <a:off x="657226" y="2209801"/>
            <a:ext cx="4230990" cy="3659187"/>
          </a:xfrm>
        </p:spPr>
        <p:txBody>
          <a:bodyPr/>
          <a:lstStyle>
            <a:lvl1pPr marL="0" indent="0">
              <a:lnSpc>
                <a:spcPct val="110000"/>
              </a:lnSpc>
              <a:spcBef>
                <a:spcPts val="0"/>
              </a:spcBef>
              <a:buNone/>
              <a:defRPr sz="1733">
                <a:solidFill>
                  <a:srgbClr val="2F3D4C"/>
                </a:solidFill>
              </a:defRPr>
            </a:lvl1pPr>
            <a:lvl2pPr marL="457223" indent="0">
              <a:buNone/>
              <a:defRPr sz="1400"/>
            </a:lvl2pPr>
            <a:lvl3pPr marL="914446" indent="0">
              <a:buNone/>
              <a:defRPr sz="1200"/>
            </a:lvl3pPr>
            <a:lvl4pPr marL="1371669" indent="0">
              <a:buNone/>
              <a:defRPr sz="1000"/>
            </a:lvl4pPr>
            <a:lvl5pPr marL="1828891" indent="0">
              <a:buNone/>
              <a:defRPr sz="1000"/>
            </a:lvl5pPr>
            <a:lvl6pPr marL="2286114" indent="0">
              <a:buNone/>
              <a:defRPr sz="1000"/>
            </a:lvl6pPr>
            <a:lvl7pPr marL="2743337" indent="0">
              <a:buNone/>
              <a:defRPr sz="1000"/>
            </a:lvl7pPr>
            <a:lvl8pPr marL="3200560" indent="0">
              <a:buNone/>
              <a:defRPr sz="1000"/>
            </a:lvl8pPr>
            <a:lvl9pPr marL="3657783" indent="0">
              <a:buNone/>
              <a:defRPr sz="1000"/>
            </a:lvl9pPr>
          </a:lstStyle>
          <a:p>
            <a:pPr lvl="0"/>
            <a:r>
              <a:rPr lang="en-US"/>
              <a:t>Click to </a:t>
            </a:r>
            <a:r>
              <a:rPr lang="en-US" err="1"/>
              <a:t>eadipisicing</a:t>
            </a:r>
            <a:r>
              <a:rPr lang="en-US"/>
              <a:t> </a:t>
            </a:r>
            <a:r>
              <a:rPr lang="en-US" err="1"/>
              <a:t>fugiat</a:t>
            </a:r>
            <a:r>
              <a:rPr lang="en-US"/>
              <a:t> </a:t>
            </a:r>
            <a:r>
              <a:rPr lang="en-US" err="1"/>
              <a:t>irure</a:t>
            </a:r>
            <a:r>
              <a:rPr lang="en-US"/>
              <a:t> </a:t>
            </a:r>
            <a:r>
              <a:rPr lang="en-US" err="1"/>
              <a:t>aliqua</a:t>
            </a:r>
            <a:r>
              <a:rPr lang="en-US"/>
              <a:t> </a:t>
            </a:r>
            <a:r>
              <a:rPr lang="en-US" err="1"/>
              <a:t>anim</a:t>
            </a:r>
            <a:r>
              <a:rPr lang="en-US"/>
              <a:t> </a:t>
            </a:r>
            <a:r>
              <a:rPr lang="en-US" err="1"/>
              <a:t>voluptate</a:t>
            </a:r>
            <a:r>
              <a:rPr lang="en-US"/>
              <a:t> cupidatat labore </a:t>
            </a:r>
            <a:r>
              <a:rPr lang="en-US" err="1"/>
              <a:t>laborum</a:t>
            </a:r>
            <a:r>
              <a:rPr lang="en-US"/>
              <a:t> </a:t>
            </a:r>
            <a:r>
              <a:rPr lang="en-US" err="1"/>
              <a:t>amet</a:t>
            </a:r>
            <a:r>
              <a:rPr lang="en-US"/>
              <a:t> </a:t>
            </a:r>
            <a:r>
              <a:rPr lang="en-US" err="1"/>
              <a:t>irure</a:t>
            </a:r>
            <a:r>
              <a:rPr lang="en-US"/>
              <a:t> cupidatat dolore do </a:t>
            </a:r>
            <a:r>
              <a:rPr lang="en-US" err="1"/>
              <a:t>aliqua</a:t>
            </a:r>
            <a:r>
              <a:rPr lang="en-US"/>
              <a:t> magna ipsum non Lorem do </a:t>
            </a:r>
            <a:r>
              <a:rPr lang="en-US" err="1"/>
              <a:t>laborum</a:t>
            </a:r>
            <a:r>
              <a:rPr lang="en-US"/>
              <a:t> </a:t>
            </a:r>
            <a:r>
              <a:rPr lang="en-US" err="1"/>
              <a:t>sint</a:t>
            </a:r>
            <a:r>
              <a:rPr lang="en-US"/>
              <a:t> labore cupidatat </a:t>
            </a:r>
            <a:r>
              <a:rPr lang="en-US" err="1"/>
              <a:t>pariatur</a:t>
            </a:r>
            <a:r>
              <a:rPr lang="en-US"/>
              <a:t> </a:t>
            </a:r>
            <a:r>
              <a:rPr lang="en-US" err="1"/>
              <a:t>ut</a:t>
            </a:r>
            <a:r>
              <a:rPr lang="en-US"/>
              <a:t> </a:t>
            </a:r>
            <a:r>
              <a:rPr lang="en-US" err="1"/>
              <a:t>deserunt</a:t>
            </a:r>
            <a:r>
              <a:rPr lang="en-US"/>
              <a:t> </a:t>
            </a:r>
            <a:r>
              <a:rPr lang="en-US" err="1"/>
              <a:t>ut</a:t>
            </a:r>
            <a:r>
              <a:rPr lang="en-US"/>
              <a:t> </a:t>
            </a:r>
            <a:r>
              <a:rPr lang="en-US" err="1"/>
              <a:t>officia</a:t>
            </a:r>
            <a:r>
              <a:rPr lang="en-US"/>
              <a:t> ad sit </a:t>
            </a:r>
            <a:r>
              <a:rPr lang="en-US" err="1"/>
              <a:t>eu</a:t>
            </a:r>
            <a:r>
              <a:rPr lang="en-US"/>
              <a:t> do </a:t>
            </a:r>
            <a:r>
              <a:rPr lang="en-US" err="1"/>
              <a:t>enim</a:t>
            </a:r>
            <a:r>
              <a:rPr lang="en-US"/>
              <a:t> adipisicing magna </a:t>
            </a:r>
            <a:r>
              <a:rPr lang="en-US" err="1"/>
              <a:t>aute</a:t>
            </a:r>
            <a:r>
              <a:rPr lang="en-US"/>
              <a:t> Lorem dolor </a:t>
            </a:r>
            <a:r>
              <a:rPr lang="en-US" err="1"/>
              <a:t>irure</a:t>
            </a:r>
            <a:r>
              <a:rPr lang="en-US"/>
              <a:t> </a:t>
            </a:r>
            <a:r>
              <a:rPr lang="en-US" err="1"/>
              <a:t>eiusmod</a:t>
            </a:r>
            <a:r>
              <a:rPr lang="en-US"/>
              <a:t> </a:t>
            </a:r>
            <a:r>
              <a:rPr lang="en-US" err="1"/>
              <a:t>elit</a:t>
            </a:r>
            <a:r>
              <a:rPr lang="en-US"/>
              <a:t> </a:t>
            </a:r>
            <a:r>
              <a:rPr lang="en-US" err="1"/>
              <a:t>aute</a:t>
            </a:r>
            <a:r>
              <a:rPr lang="en-US"/>
              <a:t> </a:t>
            </a:r>
            <a:r>
              <a:rPr lang="en-US" err="1"/>
              <a:t>irure</a:t>
            </a:r>
            <a:r>
              <a:rPr lang="en-US"/>
              <a:t> </a:t>
            </a:r>
            <a:r>
              <a:rPr lang="en-US" err="1"/>
              <a:t>incididunt</a:t>
            </a:r>
            <a:r>
              <a:rPr lang="en-US"/>
              <a:t> </a:t>
            </a:r>
            <a:r>
              <a:rPr lang="en-US" err="1"/>
              <a:t>anim</a:t>
            </a:r>
            <a:r>
              <a:rPr lang="en-US"/>
              <a:t> </a:t>
            </a:r>
            <a:r>
              <a:rPr lang="en-US" err="1"/>
              <a:t>velit</a:t>
            </a:r>
            <a:r>
              <a:rPr lang="en-US"/>
              <a: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r>
              <a:rPr lang="en-US" err="1"/>
              <a:t>ut</a:t>
            </a:r>
            <a:r>
              <a:rPr lang="en-US"/>
              <a:t> </a:t>
            </a:r>
            <a:r>
              <a:rPr lang="en-US" err="1"/>
              <a:t>laborum</a:t>
            </a:r>
            <a:r>
              <a:rPr lang="en-US"/>
              <a:t> et </a:t>
            </a:r>
            <a:r>
              <a:rPr lang="en-US" err="1"/>
              <a:t>mollit</a:t>
            </a:r>
            <a:r>
              <a:rPr lang="en-US"/>
              <a:t> </a:t>
            </a:r>
            <a:r>
              <a:rPr lang="en-US" err="1"/>
              <a:t>mollit</a:t>
            </a:r>
            <a:r>
              <a:rPr lang="en-US"/>
              <a:t> </a:t>
            </a:r>
            <a:r>
              <a:rPr lang="en-US" err="1"/>
              <a:t>enim</a:t>
            </a:r>
            <a:r>
              <a:rPr lang="en-US"/>
              <a:t> </a:t>
            </a:r>
            <a:r>
              <a:rPr lang="en-US" err="1"/>
              <a:t>aliqua</a:t>
            </a:r>
            <a:r>
              <a:rPr lang="en-US"/>
              <a:t> non labore </a:t>
            </a:r>
            <a:r>
              <a:rPr lang="en-US" err="1"/>
              <a:t>cillum</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endParaRPr lang="en-US"/>
          </a:p>
        </p:txBody>
      </p:sp>
      <p:sp>
        <p:nvSpPr>
          <p:cNvPr id="3" name="Content Placeholder 2">
            <a:extLst>
              <a:ext uri="{FF2B5EF4-FFF2-40B4-BE49-F238E27FC236}">
                <a16:creationId xmlns:a16="http://schemas.microsoft.com/office/drawing/2014/main" id="{43E6D1BA-DC7D-F075-0930-F9EA69D9313E}"/>
              </a:ext>
            </a:extLst>
          </p:cNvPr>
          <p:cNvSpPr>
            <a:spLocks noGrp="1"/>
          </p:cNvSpPr>
          <p:nvPr>
            <p:ph idx="1" hasCustomPrompt="1"/>
          </p:nvPr>
        </p:nvSpPr>
        <p:spPr>
          <a:xfrm>
            <a:off x="5486400" y="457202"/>
            <a:ext cx="5868988" cy="5403850"/>
          </a:xfrm>
          <a:ln w="28575">
            <a:solidFill>
              <a:srgbClr val="F0C14C"/>
            </a:solidFill>
          </a:ln>
        </p:spPr>
        <p:txBody>
          <a:bodyPr anchor="ctr">
            <a:normAutofit/>
          </a:bodyPr>
          <a:lstStyle>
            <a:lvl1pPr marL="0" indent="0" algn="ctr">
              <a:lnSpc>
                <a:spcPct val="110000"/>
              </a:lnSpc>
              <a:spcBef>
                <a:spcPts val="0"/>
              </a:spcBef>
              <a:buNone/>
              <a:defRPr sz="2933">
                <a:solidFill>
                  <a:srgbClr val="2F3D4C"/>
                </a:solidFill>
              </a:defRPr>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Insert and format picture </a:t>
            </a:r>
          </a:p>
          <a:p>
            <a:pPr lvl="0"/>
            <a:r>
              <a:rPr lang="en-US"/>
              <a:t>to fit allotted box frame</a:t>
            </a:r>
          </a:p>
          <a:p>
            <a:pPr lvl="0"/>
            <a:r>
              <a:rPr lang="en-US"/>
              <a:t>(you may adjust the height of the yellow box, not the width)</a:t>
            </a:r>
          </a:p>
          <a:p>
            <a:pPr lvl="0"/>
            <a:endParaRPr lang="en-US"/>
          </a:p>
        </p:txBody>
      </p:sp>
      <p:pic>
        <p:nvPicPr>
          <p:cNvPr id="9" name="Picture 8">
            <a:extLst>
              <a:ext uri="{FF2B5EF4-FFF2-40B4-BE49-F238E27FC236}">
                <a16:creationId xmlns:a16="http://schemas.microsoft.com/office/drawing/2014/main" id="{D8510209-27A1-C6F6-9969-757851441573}"/>
              </a:ext>
              <a:ext uri="{C183D7F6-B498-43B3-948B-1728B52AA6E4}">
                <adec:decorative xmlns:adec="http://schemas.microsoft.com/office/drawing/2017/decorative" val="1"/>
              </a:ext>
            </a:extLst>
          </p:cNvPr>
          <p:cNvPicPr>
            <a:picLocks noChangeAspect="1"/>
          </p:cNvPicPr>
          <p:nvPr userDrawn="1"/>
        </p:nvPicPr>
        <p:blipFill>
          <a:blip r:embed="rId4"/>
          <a:stretch>
            <a:fillRect/>
          </a:stretch>
        </p:blipFill>
        <p:spPr>
          <a:xfrm>
            <a:off x="629483" y="1871629"/>
            <a:ext cx="4230991" cy="12193"/>
          </a:xfrm>
          <a:prstGeom prst="rect">
            <a:avLst/>
          </a:prstGeom>
        </p:spPr>
      </p:pic>
      <p:sp>
        <p:nvSpPr>
          <p:cNvPr id="5" name="Date Placeholder 4">
            <a:extLst>
              <a:ext uri="{FF2B5EF4-FFF2-40B4-BE49-F238E27FC236}">
                <a16:creationId xmlns:a16="http://schemas.microsoft.com/office/drawing/2014/main" id="{8A3022E1-068C-3637-72EE-8BC632AFC40C}"/>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4/10/2025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7101E39D-C426-0C02-ADD0-C1A4A9D4AE6A}"/>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F65AC733-6D88-4D21-6CB9-87808044011E}"/>
              </a:ext>
            </a:extLst>
          </p:cNvPr>
          <p:cNvSpPr>
            <a:spLocks noGrp="1"/>
          </p:cNvSpPr>
          <p:nvPr>
            <p:ph type="sldNum" sz="quarter" idx="12"/>
          </p:nvPr>
        </p:nvSpPr>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Tree>
    <p:extLst>
      <p:ext uri="{BB962C8B-B14F-4D97-AF65-F5344CB8AC3E}">
        <p14:creationId xmlns:p14="http://schemas.microsoft.com/office/powerpoint/2010/main" val="161664695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peaker name slide">
    <p:bg>
      <p:bgPr>
        <a:solidFill>
          <a:schemeClr val="bg1"/>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F3B3F3E5-B314-C00D-47FE-B8BAA579D8F6}"/>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8" name="SCDE logo" descr="South Carolina Department of Education logo ">
            <a:extLst>
              <a:ext uri="{FF2B5EF4-FFF2-40B4-BE49-F238E27FC236}">
                <a16:creationId xmlns:a16="http://schemas.microsoft.com/office/drawing/2014/main" id="{BC6C8FC2-1503-FB3A-3F76-0A4FA4F8D64D}"/>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B31C1767-145D-AEB1-4B9F-15572B7E43D5}"/>
              </a:ext>
            </a:extLst>
          </p:cNvPr>
          <p:cNvSpPr>
            <a:spLocks noGrp="1"/>
          </p:cNvSpPr>
          <p:nvPr>
            <p:ph type="title" hasCustomPrompt="1"/>
          </p:nvPr>
        </p:nvSpPr>
        <p:spPr>
          <a:xfrm>
            <a:off x="5860603" y="1489102"/>
            <a:ext cx="4864100" cy="1875553"/>
          </a:xfrm>
        </p:spPr>
        <p:txBody>
          <a:bodyPr anchor="t">
            <a:noAutofit/>
          </a:bodyPr>
          <a:lstStyle>
            <a:lvl1pPr>
              <a:lnSpc>
                <a:spcPct val="100000"/>
              </a:lnSpc>
              <a:defRPr sz="5867" b="1">
                <a:solidFill>
                  <a:srgbClr val="2F3D4C"/>
                </a:solidFill>
                <a:latin typeface="+mn-lt"/>
              </a:defRPr>
            </a:lvl1pPr>
          </a:lstStyle>
          <a:p>
            <a:r>
              <a:rPr lang="en-US" err="1"/>
              <a:t>Firstname</a:t>
            </a:r>
            <a:br>
              <a:rPr lang="en-US"/>
            </a:br>
            <a:r>
              <a:rPr lang="en-US" err="1"/>
              <a:t>Lastname</a:t>
            </a:r>
            <a:endParaRPr lang="en-US"/>
          </a:p>
        </p:txBody>
      </p:sp>
      <p:cxnSp>
        <p:nvCxnSpPr>
          <p:cNvPr id="9" name="Straight Connector 8">
            <a:extLst>
              <a:ext uri="{FF2B5EF4-FFF2-40B4-BE49-F238E27FC236}">
                <a16:creationId xmlns:a16="http://schemas.microsoft.com/office/drawing/2014/main" id="{09E24D0A-B619-0CDD-0665-C4B9269E9311}"/>
              </a:ext>
            </a:extLst>
          </p:cNvPr>
          <p:cNvCxnSpPr/>
          <p:nvPr userDrawn="1"/>
        </p:nvCxnSpPr>
        <p:spPr>
          <a:xfrm>
            <a:off x="5892800" y="3530600"/>
            <a:ext cx="4864100" cy="0"/>
          </a:xfrm>
          <a:prstGeom prst="line">
            <a:avLst/>
          </a:prstGeom>
          <a:ln>
            <a:solidFill>
              <a:srgbClr val="F0C14C"/>
            </a:solidFill>
          </a:ln>
        </p:spPr>
        <p:style>
          <a:lnRef idx="2">
            <a:schemeClr val="accent1"/>
          </a:lnRef>
          <a:fillRef idx="0">
            <a:schemeClr val="accent1"/>
          </a:fillRef>
          <a:effectRef idx="1">
            <a:schemeClr val="accent1"/>
          </a:effectRef>
          <a:fontRef idx="minor">
            <a:schemeClr val="tx1"/>
          </a:fontRef>
        </p:style>
      </p:cxnSp>
      <p:sp>
        <p:nvSpPr>
          <p:cNvPr id="3" name="Date Placeholder 2">
            <a:extLst>
              <a:ext uri="{FF2B5EF4-FFF2-40B4-BE49-F238E27FC236}">
                <a16:creationId xmlns:a16="http://schemas.microsoft.com/office/drawing/2014/main" id="{A2BF0437-50D7-BCCD-28BB-D03E2BC5275F}"/>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4/10/2025</a:t>
            </a:fld>
            <a:endParaRPr lang="en-US">
              <a:solidFill>
                <a:prstClr val="black">
                  <a:tint val="82000"/>
                </a:prstClr>
              </a:solidFill>
            </a:endParaRPr>
          </a:p>
        </p:txBody>
      </p:sp>
      <p:sp>
        <p:nvSpPr>
          <p:cNvPr id="4" name="Footer Placeholder 3">
            <a:extLst>
              <a:ext uri="{FF2B5EF4-FFF2-40B4-BE49-F238E27FC236}">
                <a16:creationId xmlns:a16="http://schemas.microsoft.com/office/drawing/2014/main" id="{63E825D9-F1DB-B607-A9E0-1F88C0393ABF}"/>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5" name="Slide Number Placeholder 4">
            <a:extLst>
              <a:ext uri="{FF2B5EF4-FFF2-40B4-BE49-F238E27FC236}">
                <a16:creationId xmlns:a16="http://schemas.microsoft.com/office/drawing/2014/main" id="{0A4894F5-9FE4-D6B7-994B-12B177090D24}"/>
              </a:ext>
            </a:extLst>
          </p:cNvPr>
          <p:cNvSpPr>
            <a:spLocks noGrp="1"/>
          </p:cNvSpPr>
          <p:nvPr>
            <p:ph type="sldNum" sz="quarter" idx="12"/>
          </p:nvPr>
        </p:nvSpPr>
        <p:spPr/>
        <p:txBody>
          <a:bodyPr/>
          <a:lstStyle>
            <a:lvl1pPr algn="l">
              <a:defRPr/>
            </a:lvl1p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1" name="Oval 10">
            <a:extLst>
              <a:ext uri="{FF2B5EF4-FFF2-40B4-BE49-F238E27FC236}">
                <a16:creationId xmlns:a16="http://schemas.microsoft.com/office/drawing/2014/main" id="{C48F96D2-A9CF-5427-4503-D15057B18DF5}"/>
              </a:ext>
            </a:extLst>
          </p:cNvPr>
          <p:cNvSpPr/>
          <p:nvPr userDrawn="1"/>
        </p:nvSpPr>
        <p:spPr>
          <a:xfrm>
            <a:off x="1435100" y="1322491"/>
            <a:ext cx="3657600" cy="3657600"/>
          </a:xfrm>
          <a:prstGeom prst="ellipse">
            <a:avLst/>
          </a:prstGeom>
          <a:noFill/>
          <a:ln w="76200">
            <a:solidFill>
              <a:srgbClr val="F0C14C"/>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10" name="Content Placeholder 11">
            <a:extLst>
              <a:ext uri="{FF2B5EF4-FFF2-40B4-BE49-F238E27FC236}">
                <a16:creationId xmlns:a16="http://schemas.microsoft.com/office/drawing/2014/main" id="{22806A6B-C583-2987-7774-09C08CD97C9D}"/>
              </a:ext>
            </a:extLst>
          </p:cNvPr>
          <p:cNvSpPr>
            <a:spLocks noGrp="1"/>
          </p:cNvSpPr>
          <p:nvPr>
            <p:ph sz="half" idx="1" hasCustomPrompt="1"/>
          </p:nvPr>
        </p:nvSpPr>
        <p:spPr>
          <a:xfrm>
            <a:off x="5860603" y="3674527"/>
            <a:ext cx="4896297" cy="668873"/>
          </a:xfrm>
        </p:spPr>
        <p:txBody>
          <a:bodyPr>
            <a:noAutofit/>
          </a:bodyPr>
          <a:lstStyle>
            <a:lvl1pPr>
              <a:defRPr i="1">
                <a:solidFill>
                  <a:srgbClr val="2F3D4C"/>
                </a:solidFill>
              </a:defRPr>
            </a:lvl1pPr>
          </a:lstStyle>
          <a:p>
            <a:pPr marL="0" indent="0">
              <a:lnSpc>
                <a:spcPct val="120000"/>
              </a:lnSpc>
              <a:buNone/>
            </a:pPr>
            <a:r>
              <a:rPr lang="en-US"/>
              <a:t>Title, Company</a:t>
            </a:r>
          </a:p>
        </p:txBody>
      </p:sp>
    </p:spTree>
    <p:extLst>
      <p:ext uri="{BB962C8B-B14F-4D97-AF65-F5344CB8AC3E}">
        <p14:creationId xmlns:p14="http://schemas.microsoft.com/office/powerpoint/2010/main" val="101752292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End Slide - SCDE logo">
    <p:bg>
      <p:bgPr>
        <a:solidFill>
          <a:schemeClr val="bg1"/>
        </a:solidFill>
        <a:effectLst/>
      </p:bgPr>
    </p:bg>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CED54356-DE3D-3B34-CC3A-08F472B83473}"/>
              </a:ext>
            </a:extLst>
          </p:cNvPr>
          <p:cNvSpPr>
            <a:spLocks noGrp="1"/>
          </p:cNvSpPr>
          <p:nvPr>
            <p:ph type="title" hasCustomPrompt="1"/>
          </p:nvPr>
        </p:nvSpPr>
        <p:spPr>
          <a:xfrm>
            <a:off x="4556759" y="5511800"/>
            <a:ext cx="3048000" cy="609600"/>
          </a:xfrm>
        </p:spPr>
        <p:txBody>
          <a:bodyPr anchor="ctr">
            <a:normAutofit/>
          </a:bodyPr>
          <a:lstStyle>
            <a:lvl1pPr algn="ctr">
              <a:lnSpc>
                <a:spcPct val="100000"/>
              </a:lnSpc>
              <a:defRPr sz="2933" b="1">
                <a:solidFill>
                  <a:srgbClr val="2F3D4C"/>
                </a:solidFill>
              </a:defRPr>
            </a:lvl1pPr>
          </a:lstStyle>
          <a:p>
            <a:r>
              <a:rPr lang="en-US"/>
              <a:t>ed.sc.gov</a:t>
            </a:r>
          </a:p>
        </p:txBody>
      </p:sp>
      <p:pic>
        <p:nvPicPr>
          <p:cNvPr id="7" name="Picture 6" descr="2024 South Carolina Department of Education">
            <a:extLst>
              <a:ext uri="{FF2B5EF4-FFF2-40B4-BE49-F238E27FC236}">
                <a16:creationId xmlns:a16="http://schemas.microsoft.com/office/drawing/2014/main" id="{4D988EAD-12EE-78F5-0E0F-0E4B0EC55C6F}"/>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93387" y="685800"/>
            <a:ext cx="4574746" cy="4572000"/>
          </a:xfrm>
          <a:prstGeom prst="rect">
            <a:avLst/>
          </a:prstGeom>
        </p:spPr>
      </p:pic>
      <p:sp>
        <p:nvSpPr>
          <p:cNvPr id="3" name="Date Placeholder 2">
            <a:extLst>
              <a:ext uri="{FF2B5EF4-FFF2-40B4-BE49-F238E27FC236}">
                <a16:creationId xmlns:a16="http://schemas.microsoft.com/office/drawing/2014/main" id="{A2BF0437-50D7-BCCD-28BB-D03E2BC5275F}"/>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4/10/2025</a:t>
            </a:fld>
            <a:endParaRPr lang="en-US">
              <a:solidFill>
                <a:prstClr val="black">
                  <a:tint val="82000"/>
                </a:prstClr>
              </a:solidFill>
            </a:endParaRPr>
          </a:p>
        </p:txBody>
      </p:sp>
      <p:sp>
        <p:nvSpPr>
          <p:cNvPr id="4" name="Footer Placeholder 3">
            <a:extLst>
              <a:ext uri="{FF2B5EF4-FFF2-40B4-BE49-F238E27FC236}">
                <a16:creationId xmlns:a16="http://schemas.microsoft.com/office/drawing/2014/main" id="{63E825D9-F1DB-B607-A9E0-1F88C0393ABF}"/>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5" name="Slide Number Placeholder 4">
            <a:extLst>
              <a:ext uri="{FF2B5EF4-FFF2-40B4-BE49-F238E27FC236}">
                <a16:creationId xmlns:a16="http://schemas.microsoft.com/office/drawing/2014/main" id="{0A4894F5-9FE4-D6B7-994B-12B177090D24}"/>
              </a:ext>
            </a:extLst>
          </p:cNvPr>
          <p:cNvSpPr>
            <a:spLocks noGrp="1"/>
          </p:cNvSpPr>
          <p:nvPr>
            <p:ph type="sldNum" sz="quarter" idx="12"/>
          </p:nvPr>
        </p:nvSpPr>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Tree>
    <p:extLst>
      <p:ext uri="{BB962C8B-B14F-4D97-AF65-F5344CB8AC3E}">
        <p14:creationId xmlns:p14="http://schemas.microsoft.com/office/powerpoint/2010/main" val="157008790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4/10/2025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7498736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4/10/2025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81542" y="2937934"/>
            <a:ext cx="5181600" cy="908050"/>
          </a:xfrm>
        </p:spPr>
        <p:txBody>
          <a:bodyPr anchor="t"/>
          <a:lstStyle>
            <a:lvl1pPr algn="l">
              <a:defRPr sz="2667" b="1" cap="all"/>
            </a:lvl1pPr>
          </a:lstStyle>
          <a:p>
            <a:r>
              <a:rPr lang="en-US"/>
              <a:t>Click to edit Master title style</a:t>
            </a:r>
          </a:p>
        </p:txBody>
      </p:sp>
      <p:sp>
        <p:nvSpPr>
          <p:cNvPr id="3" name="Text Placeholder 2"/>
          <p:cNvSpPr>
            <a:spLocks noGrp="1"/>
          </p:cNvSpPr>
          <p:nvPr>
            <p:ph type="body" idx="1"/>
          </p:nvPr>
        </p:nvSpPr>
        <p:spPr>
          <a:xfrm>
            <a:off x="481542" y="1937809"/>
            <a:ext cx="5181600" cy="1000125"/>
          </a:xfrm>
        </p:spPr>
        <p:txBody>
          <a:bodyPr anchor="b"/>
          <a:lstStyle>
            <a:lvl1pPr marL="0" indent="0">
              <a:buNone/>
              <a:defRPr sz="1333">
                <a:solidFill>
                  <a:schemeClr val="tx1">
                    <a:tint val="75000"/>
                  </a:schemeClr>
                </a:solidFill>
              </a:defRPr>
            </a:lvl1pPr>
            <a:lvl2pPr marL="304815" indent="0">
              <a:buNone/>
              <a:defRPr sz="1200">
                <a:solidFill>
                  <a:schemeClr val="tx1">
                    <a:tint val="75000"/>
                  </a:schemeClr>
                </a:solidFill>
              </a:defRPr>
            </a:lvl2pPr>
            <a:lvl3pPr marL="609630" indent="0">
              <a:buNone/>
              <a:defRPr sz="1067">
                <a:solidFill>
                  <a:schemeClr val="tx1">
                    <a:tint val="75000"/>
                  </a:schemeClr>
                </a:solidFill>
              </a:defRPr>
            </a:lvl3pPr>
            <a:lvl4pPr marL="914446" indent="0">
              <a:buNone/>
              <a:defRPr sz="933">
                <a:solidFill>
                  <a:schemeClr val="tx1">
                    <a:tint val="75000"/>
                  </a:schemeClr>
                </a:solidFill>
              </a:defRPr>
            </a:lvl4pPr>
            <a:lvl5pPr marL="1219261" indent="0">
              <a:buNone/>
              <a:defRPr sz="933">
                <a:solidFill>
                  <a:schemeClr val="tx1">
                    <a:tint val="75000"/>
                  </a:schemeClr>
                </a:solidFill>
              </a:defRPr>
            </a:lvl5pPr>
            <a:lvl6pPr marL="1524076" indent="0">
              <a:buNone/>
              <a:defRPr sz="933">
                <a:solidFill>
                  <a:schemeClr val="tx1">
                    <a:tint val="75000"/>
                  </a:schemeClr>
                </a:solidFill>
              </a:defRPr>
            </a:lvl6pPr>
            <a:lvl7pPr marL="1828891" indent="0">
              <a:buNone/>
              <a:defRPr sz="933">
                <a:solidFill>
                  <a:schemeClr val="tx1">
                    <a:tint val="75000"/>
                  </a:schemeClr>
                </a:solidFill>
              </a:defRPr>
            </a:lvl7pPr>
            <a:lvl8pPr marL="2133707" indent="0">
              <a:buNone/>
              <a:defRPr sz="933">
                <a:solidFill>
                  <a:schemeClr val="tx1">
                    <a:tint val="75000"/>
                  </a:schemeClr>
                </a:solidFill>
              </a:defRPr>
            </a:lvl8pPr>
            <a:lvl9pPr marL="2438522" indent="0">
              <a:buNone/>
              <a:defRPr sz="933">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4/10/2025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04800" y="1066800"/>
            <a:ext cx="2692400" cy="3017309"/>
          </a:xfrm>
        </p:spPr>
        <p:txBody>
          <a:bodyPr/>
          <a:lstStyle>
            <a:lvl1pPr>
              <a:defRPr sz="1867"/>
            </a:lvl1pPr>
            <a:lvl2pPr>
              <a:defRPr sz="1600"/>
            </a:lvl2pPr>
            <a:lvl3pPr>
              <a:defRPr sz="1333"/>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3098800" y="1066800"/>
            <a:ext cx="2692400" cy="3017309"/>
          </a:xfrm>
        </p:spPr>
        <p:txBody>
          <a:bodyPr/>
          <a:lstStyle>
            <a:lvl1pPr>
              <a:defRPr sz="1867"/>
            </a:lvl1pPr>
            <a:lvl2pPr>
              <a:defRPr sz="1600"/>
            </a:lvl2pPr>
            <a:lvl3pPr>
              <a:defRPr sz="1333"/>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4/10/2025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304800" y="1023409"/>
            <a:ext cx="2693459" cy="426508"/>
          </a:xfrm>
        </p:spPr>
        <p:txBody>
          <a:bodyPr anchor="b"/>
          <a:lstStyle>
            <a:lvl1pPr marL="0" indent="0">
              <a:buNone/>
              <a:defRPr sz="1600" b="1"/>
            </a:lvl1pPr>
            <a:lvl2pPr marL="304815" indent="0">
              <a:buNone/>
              <a:defRPr sz="1333" b="1"/>
            </a:lvl2pPr>
            <a:lvl3pPr marL="609630" indent="0">
              <a:buNone/>
              <a:defRPr sz="1200" b="1"/>
            </a:lvl3pPr>
            <a:lvl4pPr marL="914446" indent="0">
              <a:buNone/>
              <a:defRPr sz="1067" b="1"/>
            </a:lvl4pPr>
            <a:lvl5pPr marL="1219261" indent="0">
              <a:buNone/>
              <a:defRPr sz="1067" b="1"/>
            </a:lvl5pPr>
            <a:lvl6pPr marL="1524076" indent="0">
              <a:buNone/>
              <a:defRPr sz="1067" b="1"/>
            </a:lvl6pPr>
            <a:lvl7pPr marL="1828891" indent="0">
              <a:buNone/>
              <a:defRPr sz="1067" b="1"/>
            </a:lvl7pPr>
            <a:lvl8pPr marL="2133707" indent="0">
              <a:buNone/>
              <a:defRPr sz="1067" b="1"/>
            </a:lvl8pPr>
            <a:lvl9pPr marL="2438522" indent="0">
              <a:buNone/>
              <a:defRPr sz="1067" b="1"/>
            </a:lvl9pPr>
          </a:lstStyle>
          <a:p>
            <a:pPr lvl="0"/>
            <a:r>
              <a:rPr lang="en-US"/>
              <a:t>Click to edit Master text styles</a:t>
            </a:r>
          </a:p>
        </p:txBody>
      </p:sp>
      <p:sp>
        <p:nvSpPr>
          <p:cNvPr id="4" name="Content Placeholder 3"/>
          <p:cNvSpPr>
            <a:spLocks noGrp="1"/>
          </p:cNvSpPr>
          <p:nvPr>
            <p:ph sz="half" idx="2"/>
          </p:nvPr>
        </p:nvSpPr>
        <p:spPr>
          <a:xfrm>
            <a:off x="304800" y="1449917"/>
            <a:ext cx="2693459" cy="2634192"/>
          </a:xfrm>
        </p:spPr>
        <p:txBody>
          <a:bodyPr/>
          <a:lstStyle>
            <a:lvl1pPr>
              <a:defRPr sz="1600"/>
            </a:lvl1pPr>
            <a:lvl2pPr>
              <a:defRPr sz="1333"/>
            </a:lvl2pPr>
            <a:lvl3pPr>
              <a:defRPr sz="1200"/>
            </a:lvl3pPr>
            <a:lvl4pPr>
              <a:defRPr sz="1067"/>
            </a:lvl4pPr>
            <a:lvl5pPr>
              <a:defRPr sz="1067"/>
            </a:lvl5pPr>
            <a:lvl6pPr>
              <a:defRPr sz="1067"/>
            </a:lvl6pPr>
            <a:lvl7pPr>
              <a:defRPr sz="1067"/>
            </a:lvl7pPr>
            <a:lvl8pPr>
              <a:defRPr sz="1067"/>
            </a:lvl8pPr>
            <a:lvl9pPr>
              <a:defRPr sz="10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096684" y="1023409"/>
            <a:ext cx="2694517" cy="426508"/>
          </a:xfrm>
        </p:spPr>
        <p:txBody>
          <a:bodyPr anchor="b"/>
          <a:lstStyle>
            <a:lvl1pPr marL="0" indent="0">
              <a:buNone/>
              <a:defRPr sz="1600" b="1"/>
            </a:lvl1pPr>
            <a:lvl2pPr marL="304815" indent="0">
              <a:buNone/>
              <a:defRPr sz="1333" b="1"/>
            </a:lvl2pPr>
            <a:lvl3pPr marL="609630" indent="0">
              <a:buNone/>
              <a:defRPr sz="1200" b="1"/>
            </a:lvl3pPr>
            <a:lvl4pPr marL="914446" indent="0">
              <a:buNone/>
              <a:defRPr sz="1067" b="1"/>
            </a:lvl4pPr>
            <a:lvl5pPr marL="1219261" indent="0">
              <a:buNone/>
              <a:defRPr sz="1067" b="1"/>
            </a:lvl5pPr>
            <a:lvl6pPr marL="1524076" indent="0">
              <a:buNone/>
              <a:defRPr sz="1067" b="1"/>
            </a:lvl6pPr>
            <a:lvl7pPr marL="1828891" indent="0">
              <a:buNone/>
              <a:defRPr sz="1067" b="1"/>
            </a:lvl7pPr>
            <a:lvl8pPr marL="2133707" indent="0">
              <a:buNone/>
              <a:defRPr sz="1067" b="1"/>
            </a:lvl8pPr>
            <a:lvl9pPr marL="2438522" indent="0">
              <a:buNone/>
              <a:defRPr sz="1067" b="1"/>
            </a:lvl9pPr>
          </a:lstStyle>
          <a:p>
            <a:pPr lvl="0"/>
            <a:r>
              <a:rPr lang="en-US"/>
              <a:t>Click to edit Master text styles</a:t>
            </a:r>
          </a:p>
        </p:txBody>
      </p:sp>
      <p:sp>
        <p:nvSpPr>
          <p:cNvPr id="6" name="Content Placeholder 5"/>
          <p:cNvSpPr>
            <a:spLocks noGrp="1"/>
          </p:cNvSpPr>
          <p:nvPr>
            <p:ph sz="quarter" idx="4"/>
          </p:nvPr>
        </p:nvSpPr>
        <p:spPr>
          <a:xfrm>
            <a:off x="3096684" y="1449917"/>
            <a:ext cx="2694517" cy="2634192"/>
          </a:xfrm>
        </p:spPr>
        <p:txBody>
          <a:bodyPr/>
          <a:lstStyle>
            <a:lvl1pPr>
              <a:defRPr sz="1600"/>
            </a:lvl1pPr>
            <a:lvl2pPr>
              <a:defRPr sz="1333"/>
            </a:lvl2pPr>
            <a:lvl3pPr>
              <a:defRPr sz="1200"/>
            </a:lvl3pPr>
            <a:lvl4pPr>
              <a:defRPr sz="1067"/>
            </a:lvl4pPr>
            <a:lvl5pPr>
              <a:defRPr sz="1067"/>
            </a:lvl5pPr>
            <a:lvl6pPr>
              <a:defRPr sz="1067"/>
            </a:lvl6pPr>
            <a:lvl7pPr>
              <a:defRPr sz="1067"/>
            </a:lvl7pPr>
            <a:lvl8pPr>
              <a:defRPr sz="1067"/>
            </a:lvl8pPr>
            <a:lvl9pPr>
              <a:defRPr sz="10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4/10/2025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4/10/2025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4/10/2025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0" y="182033"/>
            <a:ext cx="2005542" cy="774700"/>
          </a:xfrm>
        </p:spPr>
        <p:txBody>
          <a:bodyPr anchor="b"/>
          <a:lstStyle>
            <a:lvl1pPr algn="l">
              <a:defRPr sz="1333" b="1"/>
            </a:lvl1pPr>
          </a:lstStyle>
          <a:p>
            <a:r>
              <a:rPr lang="en-US"/>
              <a:t>Click to edit Master title style</a:t>
            </a:r>
          </a:p>
        </p:txBody>
      </p:sp>
      <p:sp>
        <p:nvSpPr>
          <p:cNvPr id="3" name="Content Placeholder 2"/>
          <p:cNvSpPr>
            <a:spLocks noGrp="1"/>
          </p:cNvSpPr>
          <p:nvPr>
            <p:ph idx="1"/>
          </p:nvPr>
        </p:nvSpPr>
        <p:spPr>
          <a:xfrm>
            <a:off x="2383367" y="182034"/>
            <a:ext cx="3407833" cy="3902075"/>
          </a:xfrm>
        </p:spPr>
        <p:txBody>
          <a:bodyPr/>
          <a:lstStyle>
            <a:lvl1pPr>
              <a:defRPr sz="2133"/>
            </a:lvl1pPr>
            <a:lvl2pPr>
              <a:defRPr sz="1867"/>
            </a:lvl2pPr>
            <a:lvl3pPr>
              <a:defRPr sz="1600"/>
            </a:lvl3pPr>
            <a:lvl4pPr>
              <a:defRPr sz="1333"/>
            </a:lvl4pPr>
            <a:lvl5pPr>
              <a:defRPr sz="1333"/>
            </a:lvl5pPr>
            <a:lvl6pPr>
              <a:defRPr sz="1333"/>
            </a:lvl6pPr>
            <a:lvl7pPr>
              <a:defRPr sz="1333"/>
            </a:lvl7pPr>
            <a:lvl8pPr>
              <a:defRPr sz="1333"/>
            </a:lvl8pPr>
            <a:lvl9pPr>
              <a:defRPr sz="13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04800" y="956734"/>
            <a:ext cx="2005542" cy="3127375"/>
          </a:xfrm>
        </p:spPr>
        <p:txBody>
          <a:bodyPr/>
          <a:lstStyle>
            <a:lvl1pPr marL="0" indent="0">
              <a:buNone/>
              <a:defRPr sz="933"/>
            </a:lvl1pPr>
            <a:lvl2pPr marL="304815" indent="0">
              <a:buNone/>
              <a:defRPr sz="800"/>
            </a:lvl2pPr>
            <a:lvl3pPr marL="609630" indent="0">
              <a:buNone/>
              <a:defRPr sz="667"/>
            </a:lvl3pPr>
            <a:lvl4pPr marL="914446" indent="0">
              <a:buNone/>
              <a:defRPr sz="600"/>
            </a:lvl4pPr>
            <a:lvl5pPr marL="1219261" indent="0">
              <a:buNone/>
              <a:defRPr sz="600"/>
            </a:lvl5pPr>
            <a:lvl6pPr marL="1524076" indent="0">
              <a:buNone/>
              <a:defRPr sz="600"/>
            </a:lvl6pPr>
            <a:lvl7pPr marL="1828891" indent="0">
              <a:buNone/>
              <a:defRPr sz="600"/>
            </a:lvl7pPr>
            <a:lvl8pPr marL="2133707" indent="0">
              <a:buNone/>
              <a:defRPr sz="600"/>
            </a:lvl8pPr>
            <a:lvl9pPr marL="2438522" indent="0">
              <a:buNone/>
              <a:defRPr sz="6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4/10/2025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18" Type="http://schemas.openxmlformats.org/officeDocument/2006/relationships/theme" Target="../theme/theme3.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17" Type="http://schemas.openxmlformats.org/officeDocument/2006/relationships/slideLayout" Target="../slideLayouts/slideLayout29.xml"/><Relationship Id="rId2" Type="http://schemas.openxmlformats.org/officeDocument/2006/relationships/slideLayout" Target="../slideLayouts/slideLayout14.xml"/><Relationship Id="rId16" Type="http://schemas.openxmlformats.org/officeDocument/2006/relationships/slideLayout" Target="../slideLayouts/slideLayout28.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slideLayout" Target="../slideLayouts/slideLayout2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349864D-019A-4B12-BF90-B1D07F90B920}"/>
              </a:ext>
            </a:extLst>
          </p:cNvPr>
          <p:cNvSpPr>
            <a:spLocks noGrp="1"/>
          </p:cNvSpPr>
          <p:nvPr>
            <p:ph type="title"/>
          </p:nvPr>
        </p:nvSpPr>
        <p:spPr>
          <a:xfrm>
            <a:off x="5829300" y="1370126"/>
            <a:ext cx="5486400" cy="1543050"/>
          </a:xfrm>
          <a:prstGeom prst="rect">
            <a:avLst/>
          </a:prstGeom>
        </p:spPr>
        <p:txBody>
          <a:bodyPr vert="horz" lIns="91440" tIns="45720" rIns="91440" bIns="45720" rtlCol="0" anchor="ctr">
            <a:normAutofit/>
          </a:bodyPr>
          <a:lstStyle/>
          <a:p>
            <a:pPr marL="0" indent="0" algn="ctr">
              <a:buNone/>
            </a:pPr>
            <a:r>
              <a:rPr lang="en-US" sz="3600">
                <a:latin typeface="Rockwell" panose="02060603020205020403" pitchFamily="18" charset="0"/>
              </a:rPr>
              <a:t>&lt;Title Here&gt;</a:t>
            </a:r>
          </a:p>
        </p:txBody>
      </p:sp>
      <p:sp>
        <p:nvSpPr>
          <p:cNvPr id="3" name="Text Placeholder 2">
            <a:extLst>
              <a:ext uri="{FF2B5EF4-FFF2-40B4-BE49-F238E27FC236}">
                <a16:creationId xmlns:a16="http://schemas.microsoft.com/office/drawing/2014/main" id="{8AB7142B-3665-4E5C-A890-9019553719D7}"/>
              </a:ext>
            </a:extLst>
          </p:cNvPr>
          <p:cNvSpPr>
            <a:spLocks noGrp="1"/>
          </p:cNvSpPr>
          <p:nvPr>
            <p:ph type="body" idx="1"/>
          </p:nvPr>
        </p:nvSpPr>
        <p:spPr>
          <a:xfrm>
            <a:off x="5829300" y="3104421"/>
            <a:ext cx="5524500" cy="1543050"/>
          </a:xfrm>
          <a:prstGeom prst="rect">
            <a:avLst/>
          </a:prstGeom>
        </p:spPr>
        <p:txBody>
          <a:bodyPr vert="horz" lIns="91440" tIns="45720" rIns="91440" bIns="45720" rtlCol="0">
            <a:normAutofit/>
          </a:bodyPr>
          <a:lstStyle/>
          <a:p>
            <a:pPr marL="0" indent="0" algn="ctr">
              <a:buNone/>
            </a:pPr>
            <a:r>
              <a:rPr lang="en-US" sz="2400">
                <a:latin typeface="Trebuchet MS" panose="020B0603020202020204" pitchFamily="34" charset="0"/>
              </a:rPr>
              <a:t>&lt;Date Here&gt;</a:t>
            </a:r>
          </a:p>
          <a:p>
            <a:pPr marL="0" indent="0" algn="ctr">
              <a:buNone/>
            </a:pPr>
            <a:r>
              <a:rPr lang="en-US" sz="2400">
                <a:latin typeface="Trebuchet MS" panose="020B0603020202020204" pitchFamily="34" charset="0"/>
              </a:rPr>
              <a:t>Molly M. Spearman</a:t>
            </a:r>
          </a:p>
          <a:p>
            <a:pPr marL="0" indent="0" algn="ctr">
              <a:buNone/>
            </a:pPr>
            <a:r>
              <a:rPr lang="en-US" sz="2400">
                <a:latin typeface="Trebuchet MS" panose="020B0603020202020204" pitchFamily="34" charset="0"/>
              </a:rPr>
              <a:t>State Superintendent of Education</a:t>
            </a:r>
          </a:p>
        </p:txBody>
      </p:sp>
      <p:sp>
        <p:nvSpPr>
          <p:cNvPr id="7" name="Rectangle 6">
            <a:extLst>
              <a:ext uri="{FF2B5EF4-FFF2-40B4-BE49-F238E27FC236}">
                <a16:creationId xmlns:a16="http://schemas.microsoft.com/office/drawing/2014/main" id="{30B9D6AF-6F27-4A55-9DE2-9F658E5EE480}"/>
              </a:ext>
              <a:ext uri="{C183D7F6-B498-43B3-948B-1728B52AA6E4}">
                <adec:decorative xmlns:adec="http://schemas.microsoft.com/office/drawing/2017/decorative" val="1"/>
              </a:ext>
            </a:extLst>
          </p:cNvPr>
          <p:cNvSpPr/>
          <p:nvPr userDrawn="1"/>
        </p:nvSpPr>
        <p:spPr>
          <a:xfrm>
            <a:off x="0" y="5852160"/>
            <a:ext cx="12192000" cy="1005840"/>
          </a:xfrm>
          <a:prstGeom prst="rect">
            <a:avLst/>
          </a:prstGeom>
          <a:solidFill>
            <a:srgbClr val="4E5FA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Content Placeholder 10" descr="Blue SCDE logo 2022">
            <a:extLst>
              <a:ext uri="{FF2B5EF4-FFF2-40B4-BE49-F238E27FC236}">
                <a16:creationId xmlns:a16="http://schemas.microsoft.com/office/drawing/2014/main" id="{94B02678-2417-4FF6-8B34-F6AFF9795579}"/>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603832" y="1375776"/>
            <a:ext cx="3333928" cy="3271695"/>
          </a:xfrm>
          <a:prstGeom prst="rect">
            <a:avLst/>
          </a:prstGeom>
        </p:spPr>
      </p:pic>
    </p:spTree>
    <p:extLst>
      <p:ext uri="{BB962C8B-B14F-4D97-AF65-F5344CB8AC3E}">
        <p14:creationId xmlns:p14="http://schemas.microsoft.com/office/powerpoint/2010/main" val="3695642851"/>
      </p:ext>
    </p:extLst>
  </p:cSld>
  <p:clrMap bg1="lt1" tx1="dk1" bg2="lt2" tx2="dk2" accent1="accent1" accent2="accent2" accent3="accent3" accent4="accent4" accent5="accent5" accent6="accent6" hlink="hlink" folHlink="folHlink"/>
  <p:sldLayoutIdLst>
    <p:sldLayoutId id="2147483682" r:id="rId1"/>
  </p:sldLayoutIdLst>
  <p:txStyles>
    <p:titleStyle>
      <a:lvl1pPr algn="l" defTabSz="914400" rtl="0" eaLnBrk="1" latinLnBrk="0" hangingPunct="1">
        <a:lnSpc>
          <a:spcPct val="100000"/>
        </a:lnSpc>
        <a:spcBef>
          <a:spcPct val="0"/>
        </a:spcBef>
        <a:buNone/>
        <a:defRPr sz="4000" kern="1200">
          <a:solidFill>
            <a:schemeClr val="tx1"/>
          </a:solidFill>
          <a:latin typeface="Rockwell" panose="02060603020205020403" pitchFamily="18" charset="0"/>
          <a:ea typeface="+mj-ea"/>
          <a:cs typeface="+mj-cs"/>
        </a:defRPr>
      </a:lvl1pPr>
    </p:titleStyle>
    <p:bodyStyle>
      <a:lvl1pPr marL="0" indent="0" algn="l" defTabSz="914400" rtl="0" eaLnBrk="1" latinLnBrk="0" hangingPunct="1">
        <a:lnSpc>
          <a:spcPct val="100000"/>
        </a:lnSpc>
        <a:spcBef>
          <a:spcPts val="0"/>
        </a:spcBef>
        <a:buFont typeface="Arial" panose="020B0604020202020204" pitchFamily="34" charset="0"/>
        <a:buNone/>
        <a:defRPr sz="2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4800" y="183092"/>
            <a:ext cx="5486400" cy="762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304800" y="1066800"/>
            <a:ext cx="5486400" cy="301730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304800" y="4237567"/>
            <a:ext cx="1422400" cy="243417"/>
          </a:xfrm>
          <a:prstGeom prst="rect">
            <a:avLst/>
          </a:prstGeom>
        </p:spPr>
        <p:txBody>
          <a:bodyPr vert="horz" lIns="91440" tIns="45720" rIns="91440" bIns="45720" rtlCol="0" anchor="ctr"/>
          <a:lstStyle>
            <a:lvl1pPr algn="l">
              <a:defRPr sz="800">
                <a:solidFill>
                  <a:schemeClr val="tx1">
                    <a:tint val="75000"/>
                  </a:schemeClr>
                </a:solidFill>
              </a:defRPr>
            </a:lvl1pPr>
          </a:lstStyle>
          <a:p>
            <a:fld id="{1D8BD707-D9CF-40AE-B4C6-C98DA3205C09}" type="datetimeFigureOut">
              <a:rPr lang="en-US" smtClean="0"/>
              <a:pPr/>
              <a:t>4/10/2025</a:t>
            </a:fld>
            <a:endParaRPr lang="en-US"/>
          </a:p>
        </p:txBody>
      </p:sp>
      <p:sp>
        <p:nvSpPr>
          <p:cNvPr id="5" name="Footer Placeholder 4"/>
          <p:cNvSpPr>
            <a:spLocks noGrp="1"/>
          </p:cNvSpPr>
          <p:nvPr>
            <p:ph type="ftr" sz="quarter" idx="3"/>
          </p:nvPr>
        </p:nvSpPr>
        <p:spPr>
          <a:xfrm>
            <a:off x="2082800" y="4237567"/>
            <a:ext cx="1930400" cy="243417"/>
          </a:xfrm>
          <a:prstGeom prst="rect">
            <a:avLst/>
          </a:prstGeom>
        </p:spPr>
        <p:txBody>
          <a:bodyPr vert="horz" lIns="91440" tIns="45720" rIns="91440" bIns="45720" rtlCol="0" anchor="ctr"/>
          <a:lstStyle>
            <a:lvl1pPr algn="ctr">
              <a:defRPr sz="8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368800" y="4237567"/>
            <a:ext cx="1422400" cy="243417"/>
          </a:xfrm>
          <a:prstGeom prst="rect">
            <a:avLst/>
          </a:prstGeom>
        </p:spPr>
        <p:txBody>
          <a:bodyPr vert="horz" lIns="91440" tIns="45720" rIns="91440" bIns="45720" rtlCol="0" anchor="ctr"/>
          <a:lstStyle>
            <a:lvl1pPr algn="r">
              <a:defRPr sz="8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257CB8A-616D-DB88-E626-AD88405ECE49}"/>
              </a:ext>
            </a:extLst>
          </p:cNvPr>
          <p:cNvSpPr>
            <a:spLocks noGrp="1"/>
          </p:cNvSpPr>
          <p:nvPr>
            <p:ph type="title"/>
          </p:nvPr>
        </p:nvSpPr>
        <p:spPr>
          <a:xfrm>
            <a:off x="612648" y="365125"/>
            <a:ext cx="10936224" cy="73152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521D1AE-8C70-E17F-4B72-A99C29DE1853}"/>
              </a:ext>
            </a:extLst>
          </p:cNvPr>
          <p:cNvSpPr>
            <a:spLocks noGrp="1"/>
          </p:cNvSpPr>
          <p:nvPr>
            <p:ph type="body" idx="1"/>
          </p:nvPr>
        </p:nvSpPr>
        <p:spPr>
          <a:xfrm>
            <a:off x="612648" y="1244601"/>
            <a:ext cx="10936224" cy="459403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4D0739AE-F4E9-DBEA-157C-A988F04C3D46}"/>
              </a:ext>
            </a:extLst>
          </p:cNvPr>
          <p:cNvSpPr>
            <a:spLocks noGrp="1"/>
          </p:cNvSpPr>
          <p:nvPr>
            <p:ph type="dt" sz="half" idx="2"/>
          </p:nvPr>
        </p:nvSpPr>
        <p:spPr>
          <a:xfrm>
            <a:off x="612648" y="6356351"/>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pPr defTabSz="914446"/>
            <a:fld id="{A448B9D2-E6E9-40E5-8C65-A106E5FF64CC}" type="datetimeFigureOut">
              <a:rPr lang="en-US" smtClean="0">
                <a:solidFill>
                  <a:prstClr val="black">
                    <a:tint val="82000"/>
                  </a:prstClr>
                </a:solidFill>
              </a:rPr>
              <a:pPr defTabSz="914446"/>
              <a:t>4/10/2025</a:t>
            </a:fld>
            <a:endParaRPr lang="en-US">
              <a:solidFill>
                <a:prstClr val="black">
                  <a:tint val="82000"/>
                </a:prstClr>
              </a:solidFill>
            </a:endParaRPr>
          </a:p>
        </p:txBody>
      </p:sp>
      <p:sp>
        <p:nvSpPr>
          <p:cNvPr id="5" name="Footer Placeholder 4">
            <a:extLst>
              <a:ext uri="{FF2B5EF4-FFF2-40B4-BE49-F238E27FC236}">
                <a16:creationId xmlns:a16="http://schemas.microsoft.com/office/drawing/2014/main" id="{EAF12BDF-56C2-0213-CE6C-82243BE91B51}"/>
              </a:ext>
            </a:extLst>
          </p:cNvPr>
          <p:cNvSpPr>
            <a:spLocks noGrp="1"/>
          </p:cNvSpPr>
          <p:nvPr>
            <p:ph type="ftr" sz="quarter" idx="3"/>
          </p:nvPr>
        </p:nvSpPr>
        <p:spPr>
          <a:xfrm>
            <a:off x="4023360" y="6370895"/>
            <a:ext cx="41148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pPr defTabSz="914446"/>
            <a:endParaRPr lang="en-US">
              <a:solidFill>
                <a:prstClr val="black">
                  <a:tint val="82000"/>
                </a:prstClr>
              </a:solidFill>
            </a:endParaRPr>
          </a:p>
        </p:txBody>
      </p:sp>
      <p:sp>
        <p:nvSpPr>
          <p:cNvPr id="6" name="Slide Number Placeholder 5">
            <a:extLst>
              <a:ext uri="{FF2B5EF4-FFF2-40B4-BE49-F238E27FC236}">
                <a16:creationId xmlns:a16="http://schemas.microsoft.com/office/drawing/2014/main" id="{5B0486B0-175D-859B-47C3-0AF39FCE83CE}"/>
              </a:ext>
            </a:extLst>
          </p:cNvPr>
          <p:cNvSpPr>
            <a:spLocks noGrp="1"/>
          </p:cNvSpPr>
          <p:nvPr>
            <p:ph type="sldNum" sz="quarter" idx="4"/>
          </p:nvPr>
        </p:nvSpPr>
        <p:spPr>
          <a:xfrm>
            <a:off x="8805672" y="6370895"/>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Tree>
    <p:extLst>
      <p:ext uri="{BB962C8B-B14F-4D97-AF65-F5344CB8AC3E}">
        <p14:creationId xmlns:p14="http://schemas.microsoft.com/office/powerpoint/2010/main" val="2460797696"/>
      </p:ext>
    </p:extLst>
  </p:cSld>
  <p:clrMap bg1="lt1" tx1="dk1" bg2="lt2" tx2="dk2" accent1="accent1" accent2="accent2" accent3="accent3" accent4="accent4" accent5="accent5" accent6="accent6" hlink="hlink" folHlink="folHlink"/>
  <p:sldLayoutIdLst>
    <p:sldLayoutId id="2147483661" r:id="rId1"/>
    <p:sldLayoutId id="2147483671" r:id="rId2"/>
    <p:sldLayoutId id="2147483675" r:id="rId3"/>
    <p:sldLayoutId id="2147483662" r:id="rId4"/>
    <p:sldLayoutId id="2147483677" r:id="rId5"/>
    <p:sldLayoutId id="2147483678" r:id="rId6"/>
    <p:sldLayoutId id="2147483679" r:id="rId7"/>
    <p:sldLayoutId id="2147483674" r:id="rId8"/>
    <p:sldLayoutId id="2147483663" r:id="rId9"/>
    <p:sldLayoutId id="2147483673" r:id="rId10"/>
    <p:sldLayoutId id="2147483664" r:id="rId11"/>
    <p:sldLayoutId id="2147483672" r:id="rId12"/>
    <p:sldLayoutId id="2147483666" r:id="rId13"/>
    <p:sldLayoutId id="2147483668" r:id="rId14"/>
    <p:sldLayoutId id="2147483670" r:id="rId15"/>
    <p:sldLayoutId id="2147483669" r:id="rId16"/>
    <p:sldLayoutId id="2147483680" r:id="rId17"/>
  </p:sldLayoutIdLst>
  <p:txStyles>
    <p:titleStyle>
      <a:lvl1pPr algn="l" defTabSz="1371600" rtl="0" eaLnBrk="1" latinLnBrk="0" hangingPunct="1">
        <a:lnSpc>
          <a:spcPct val="90000"/>
        </a:lnSpc>
        <a:spcBef>
          <a:spcPct val="0"/>
        </a:spcBef>
        <a:buNone/>
        <a:defRPr sz="4800" kern="1200">
          <a:solidFill>
            <a:schemeClr val="tx1"/>
          </a:solidFill>
          <a:latin typeface="+mn-lt"/>
          <a:ea typeface="+mj-ea"/>
          <a:cs typeface="+mj-cs"/>
        </a:defRPr>
      </a:lvl1pPr>
    </p:titleStyle>
    <p:bodyStyle>
      <a:lvl1pPr marL="342900" indent="-342900" algn="l" defTabSz="1371600" rtl="0" eaLnBrk="1" latinLnBrk="0" hangingPunct="1">
        <a:lnSpc>
          <a:spcPct val="90000"/>
        </a:lnSpc>
        <a:spcBef>
          <a:spcPts val="1500"/>
        </a:spcBef>
        <a:buFont typeface="Arial" panose="020B0604020202020204" pitchFamily="34" charset="0"/>
        <a:buChar char="•"/>
        <a:defRPr sz="36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2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28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4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8.xml"/><Relationship Id="rId4" Type="http://schemas.openxmlformats.org/officeDocument/2006/relationships/image" Target="../media/image1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1.xml"/><Relationship Id="rId1" Type="http://schemas.openxmlformats.org/officeDocument/2006/relationships/slideLayout" Target="../slideLayouts/slideLayout16.xml"/><Relationship Id="rId4" Type="http://schemas.openxmlformats.org/officeDocument/2006/relationships/image" Target="../media/image21.png"/></Relationships>
</file>

<file path=ppt/slides/_rels/slide12.xml.rels><?xml version="1.0" encoding="UTF-8" standalone="yes"?>
<Relationships xmlns="http://schemas.openxmlformats.org/package/2006/relationships"><Relationship Id="rId8" Type="http://schemas.openxmlformats.org/officeDocument/2006/relationships/hyperlink" Target="https://www.educationalimpact.com/pdfs/SCDECourseCatalog.pdf" TargetMode="External"/><Relationship Id="rId3" Type="http://schemas.openxmlformats.org/officeDocument/2006/relationships/image" Target="../media/image22.png"/><Relationship Id="rId7" Type="http://schemas.openxmlformats.org/officeDocument/2006/relationships/image" Target="../media/image26.png"/><Relationship Id="rId2" Type="http://schemas.openxmlformats.org/officeDocument/2006/relationships/notesSlide" Target="../notesSlides/notesSlide12.xml"/><Relationship Id="rId1" Type="http://schemas.openxmlformats.org/officeDocument/2006/relationships/slideLayout" Target="../slideLayouts/slideLayout20.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13.xml.rels><?xml version="1.0" encoding="UTF-8" standalone="yes"?>
<Relationships xmlns="http://schemas.openxmlformats.org/package/2006/relationships"><Relationship Id="rId3" Type="http://schemas.openxmlformats.org/officeDocument/2006/relationships/hyperlink" Target="https://ed.sc.gov/educators/certification/certification-forms/forms/renewal-matrix/" TargetMode="External"/><Relationship Id="rId2" Type="http://schemas.openxmlformats.org/officeDocument/2006/relationships/notesSlide" Target="../notesSlides/notesSlide13.xml"/><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4.xml"/><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5.xml"/><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6.xml"/><Relationship Id="rId1" Type="http://schemas.openxmlformats.org/officeDocument/2006/relationships/slideLayout" Target="../slideLayouts/slideLayout21.xml"/><Relationship Id="rId5" Type="http://schemas.openxmlformats.org/officeDocument/2006/relationships/image" Target="../media/image30.png"/><Relationship Id="rId4" Type="http://schemas.microsoft.com/office/2007/relationships/hdphoto" Target="../media/hdphoto1.wdp"/></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3" Type="http://schemas.openxmlformats.org/officeDocument/2006/relationships/hyperlink" Target="https://ed.sc.gov/educators/educator-effectiveness/expanded-adept-resources/https-ed-sc-gov-educators-educator-effectiveness-expanded-adept-resources-educator-evaluation-guidance/adept-contract-levels-and-evaluations2/" TargetMode="External"/><Relationship Id="rId2" Type="http://schemas.openxmlformats.org/officeDocument/2006/relationships/notesSlide" Target="../notesSlides/notesSlide19.xml"/><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8" Type="http://schemas.openxmlformats.org/officeDocument/2006/relationships/hyperlink" Target="mailto:kemack@ed.sc.gov" TargetMode="External"/><Relationship Id="rId13" Type="http://schemas.openxmlformats.org/officeDocument/2006/relationships/hyperlink" Target="mailto:oortmann@ed.sc.gov" TargetMode="External"/><Relationship Id="rId3" Type="http://schemas.openxmlformats.org/officeDocument/2006/relationships/hyperlink" Target="mailto:khoward@ed.sc.gov" TargetMode="External"/><Relationship Id="rId7" Type="http://schemas.openxmlformats.org/officeDocument/2006/relationships/hyperlink" Target="mailto:Tmnunn@ed.sc.gov" TargetMode="External"/><Relationship Id="rId12" Type="http://schemas.openxmlformats.org/officeDocument/2006/relationships/hyperlink" Target="mailto:rthurmond@ed.sc.gov" TargetMode="External"/><Relationship Id="rId2" Type="http://schemas.openxmlformats.org/officeDocument/2006/relationships/notesSlide" Target="../notesSlides/notesSlide21.xml"/><Relationship Id="rId1" Type="http://schemas.openxmlformats.org/officeDocument/2006/relationships/slideLayout" Target="../slideLayouts/slideLayout8.xml"/><Relationship Id="rId6" Type="http://schemas.openxmlformats.org/officeDocument/2006/relationships/hyperlink" Target="mailto:vhenke@ed.sc.gov" TargetMode="External"/><Relationship Id="rId11" Type="http://schemas.openxmlformats.org/officeDocument/2006/relationships/hyperlink" Target="mailto:gedwards@ed.sc.gov" TargetMode="External"/><Relationship Id="rId5" Type="http://schemas.openxmlformats.org/officeDocument/2006/relationships/hyperlink" Target="mailto:rfrazier@ed.sc.gov" TargetMode="External"/><Relationship Id="rId15" Type="http://schemas.openxmlformats.org/officeDocument/2006/relationships/image" Target="../media/image12.png"/><Relationship Id="rId10" Type="http://schemas.openxmlformats.org/officeDocument/2006/relationships/hyperlink" Target="mailto:frobinson@ed.sc.gov" TargetMode="External"/><Relationship Id="rId4" Type="http://schemas.openxmlformats.org/officeDocument/2006/relationships/hyperlink" Target="mailto:ascohoon@ed.sc.gov" TargetMode="External"/><Relationship Id="rId9" Type="http://schemas.openxmlformats.org/officeDocument/2006/relationships/hyperlink" Target="mailto:masuber@ed.sc.gov" TargetMode="External"/><Relationship Id="rId14" Type="http://schemas.openxmlformats.org/officeDocument/2006/relationships/hyperlink" Target="mailto:tsmith@ed.sc.gov" TargetMode="External"/></Relationships>
</file>

<file path=ppt/slides/_rels/slide2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3.xml"/><Relationship Id="rId1" Type="http://schemas.openxmlformats.org/officeDocument/2006/relationships/slideLayout" Target="../slideLayouts/slideLayout2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18.xml"/><Relationship Id="rId5" Type="http://schemas.openxmlformats.org/officeDocument/2006/relationships/image" Target="../media/image16.png"/><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21.xml"/><Relationship Id="rId5" Type="http://schemas.openxmlformats.org/officeDocument/2006/relationships/image" Target="../media/image19.png"/><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TextBox 4">
            <a:extLst>
              <a:ext uri="{FF2B5EF4-FFF2-40B4-BE49-F238E27FC236}">
                <a16:creationId xmlns:a16="http://schemas.microsoft.com/office/drawing/2014/main" id="{9CB50828-F853-EE56-5FBD-4A56EAD333B0}"/>
              </a:ext>
            </a:extLst>
          </p:cNvPr>
          <p:cNvSpPr txBox="1">
            <a:spLocks noGrp="1"/>
          </p:cNvSpPr>
          <p:nvPr>
            <p:ph type="title" idx="4294967295"/>
          </p:nvPr>
        </p:nvSpPr>
        <p:spPr>
          <a:xfrm>
            <a:off x="-2784" y="401661"/>
            <a:ext cx="6702424" cy="1492716"/>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defTabSz="609630">
              <a:spcBef>
                <a:spcPts val="0"/>
              </a:spcBef>
              <a:defRPr/>
            </a:pPr>
            <a:r>
              <a:rPr lang="en-US" sz="4400" b="1">
                <a:solidFill>
                  <a:srgbClr val="233746"/>
                </a:solidFill>
                <a:latin typeface="Aptos"/>
              </a:rPr>
              <a:t>Educator Effectiveness</a:t>
            </a:r>
            <a:r>
              <a:rPr kumimoji="0" lang="en-US" sz="4400" b="1" i="0" u="none" strike="noStrike" kern="1200" cap="none" spc="0" normalizeH="0" baseline="0" noProof="0">
                <a:ln>
                  <a:noFill/>
                </a:ln>
                <a:solidFill>
                  <a:srgbClr val="233746"/>
                </a:solidFill>
                <a:effectLst/>
                <a:uLnTx/>
                <a:uFillTx/>
                <a:latin typeface="Aptos"/>
              </a:rPr>
              <a:t> </a:t>
            </a:r>
            <a:br>
              <a:rPr lang="en-US" sz="4400" b="1" i="0" u="none" strike="noStrike" kern="1200" cap="none" spc="0" normalizeH="0" baseline="0" noProof="0">
                <a:ln>
                  <a:noFill/>
                </a:ln>
                <a:effectLst/>
                <a:uLnTx/>
                <a:uFillTx/>
                <a:latin typeface="Aptos" panose="020B0004020202020204" pitchFamily="34" charset="0"/>
              </a:rPr>
            </a:br>
            <a:r>
              <a:rPr kumimoji="0" lang="en-US" sz="4400" b="1" i="0" u="none" strike="noStrike" kern="1200" cap="none" spc="0" normalizeH="0" baseline="0" noProof="0">
                <a:ln>
                  <a:noFill/>
                </a:ln>
                <a:solidFill>
                  <a:srgbClr val="233746"/>
                </a:solidFill>
                <a:effectLst/>
                <a:uLnTx/>
                <a:uFillTx/>
                <a:latin typeface="Aptos"/>
              </a:rPr>
              <a:t>Virtual Office Hours</a:t>
            </a:r>
            <a:r>
              <a:rPr kumimoji="0" lang="en-US" sz="5300" b="1" i="0" u="none" strike="noStrike" kern="1200" cap="none" spc="0" normalizeH="0" baseline="0" noProof="0">
                <a:ln>
                  <a:noFill/>
                </a:ln>
                <a:solidFill>
                  <a:srgbClr val="233746"/>
                </a:solidFill>
                <a:effectLst/>
                <a:uLnTx/>
                <a:uFillTx/>
                <a:latin typeface="Aptos"/>
              </a:rPr>
              <a:t> </a:t>
            </a:r>
            <a:endParaRPr lang="en-US">
              <a:latin typeface="Aptos"/>
            </a:endParaRPr>
          </a:p>
        </p:txBody>
      </p:sp>
      <p:sp>
        <p:nvSpPr>
          <p:cNvPr id="12" name="TextBox 6">
            <a:extLst>
              <a:ext uri="{FF2B5EF4-FFF2-40B4-BE49-F238E27FC236}">
                <a16:creationId xmlns:a16="http://schemas.microsoft.com/office/drawing/2014/main" id="{E5A2C9A6-FA7C-FE1C-88FF-CF927DF21E4A}"/>
              </a:ext>
            </a:extLst>
          </p:cNvPr>
          <p:cNvSpPr txBox="1"/>
          <p:nvPr/>
        </p:nvSpPr>
        <p:spPr>
          <a:xfrm>
            <a:off x="1852253" y="2147720"/>
            <a:ext cx="2592235" cy="291811"/>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nSpc>
                <a:spcPts val="1959"/>
              </a:lnSpc>
              <a:spcBef>
                <a:spcPct val="0"/>
              </a:spcBef>
            </a:pPr>
            <a:r>
              <a:rPr lang="en-US" sz="2800" b="1">
                <a:solidFill>
                  <a:srgbClr val="233746"/>
                </a:solidFill>
                <a:latin typeface="Aptos"/>
              </a:rPr>
              <a:t>April 9, 2025</a:t>
            </a:r>
          </a:p>
        </p:txBody>
      </p:sp>
      <p:sp>
        <p:nvSpPr>
          <p:cNvPr id="4" name="TextBox 3">
            <a:extLst>
              <a:ext uri="{FF2B5EF4-FFF2-40B4-BE49-F238E27FC236}">
                <a16:creationId xmlns:a16="http://schemas.microsoft.com/office/drawing/2014/main" id="{70787342-6D37-1A43-7D2E-50CC226FBF32}"/>
              </a:ext>
            </a:extLst>
          </p:cNvPr>
          <p:cNvSpPr txBox="1"/>
          <p:nvPr/>
        </p:nvSpPr>
        <p:spPr>
          <a:xfrm>
            <a:off x="43475" y="3277064"/>
            <a:ext cx="5620231" cy="218521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3200">
                <a:latin typeface="Aptos"/>
                <a:ea typeface="Calibri"/>
                <a:cs typeface="Calibri"/>
              </a:rPr>
              <a:t>Welcome!</a:t>
            </a:r>
          </a:p>
          <a:p>
            <a:pPr algn="ctr"/>
            <a:endParaRPr lang="en-US" sz="3200">
              <a:solidFill>
                <a:srgbClr val="233F58"/>
              </a:solidFill>
              <a:latin typeface="Aptos"/>
              <a:ea typeface="Calibri"/>
              <a:cs typeface="Calibri"/>
            </a:endParaRPr>
          </a:p>
          <a:p>
            <a:pPr algn="ctr"/>
            <a:r>
              <a:rPr lang="en-US" sz="2400" b="1">
                <a:solidFill>
                  <a:srgbClr val="2D2D39"/>
                </a:solidFill>
                <a:latin typeface="Aptos"/>
                <a:ea typeface="Calibri"/>
                <a:cs typeface="Calibri"/>
              </a:rPr>
              <a:t>Spring symbolizes a time for renewal. What are you doing personally and/or professionally to renew your spirit?</a:t>
            </a:r>
          </a:p>
        </p:txBody>
      </p:sp>
      <p:pic>
        <p:nvPicPr>
          <p:cNvPr id="14" name="Picture 13" descr="Horizontal logo of the South Carolina Department of Education. On the right of the words “ South Carolina Department of Education” is a circle seal, Inside is a palmetto tree with hands representing the fronds. The palmetto tree is rooted in a book. Below the book is the year 1868.">
            <a:extLst>
              <a:ext uri="{FF2B5EF4-FFF2-40B4-BE49-F238E27FC236}">
                <a16:creationId xmlns:a16="http://schemas.microsoft.com/office/drawing/2014/main" id="{6FE4EB68-B662-A92E-D6F6-6A644F0EBF7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6400" y="5632670"/>
            <a:ext cx="4882870" cy="976575"/>
          </a:xfrm>
          <a:prstGeom prst="rect">
            <a:avLst/>
          </a:prstGeom>
        </p:spPr>
      </p:pic>
      <p:sp>
        <p:nvSpPr>
          <p:cNvPr id="3" name="Freeform 3">
            <a:extLst>
              <a:ext uri="{C183D7F6-B498-43B3-948B-1728B52AA6E4}">
                <adec:decorative xmlns:adec="http://schemas.microsoft.com/office/drawing/2017/decorative" val="1"/>
              </a:ext>
            </a:extLst>
          </p:cNvPr>
          <p:cNvSpPr/>
          <p:nvPr/>
        </p:nvSpPr>
        <p:spPr>
          <a:xfrm>
            <a:off x="5739507" y="-2325"/>
            <a:ext cx="6203639" cy="6570376"/>
          </a:xfrm>
          <a:custGeom>
            <a:avLst/>
            <a:gdLst/>
            <a:ahLst/>
            <a:cxnLst/>
            <a:rect l="l" t="t" r="r" b="b"/>
            <a:pathLst>
              <a:path w="12980711" h="12980711">
                <a:moveTo>
                  <a:pt x="0" y="0"/>
                </a:moveTo>
                <a:lnTo>
                  <a:pt x="12980711" y="0"/>
                </a:lnTo>
                <a:lnTo>
                  <a:pt x="12980711" y="12980711"/>
                </a:lnTo>
                <a:lnTo>
                  <a:pt x="0" y="12980711"/>
                </a:lnTo>
                <a:lnTo>
                  <a:pt x="0" y="0"/>
                </a:lnTo>
                <a:close/>
              </a:path>
            </a:pathLst>
          </a:custGeom>
          <a:blipFill>
            <a:blip r:embed="rId4">
              <a:alphaModFix amt="17000"/>
            </a:blip>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2" name="AutoShape 2">
            <a:extLst>
              <a:ext uri="{C183D7F6-B498-43B3-948B-1728B52AA6E4}">
                <adec:decorative xmlns:adec="http://schemas.microsoft.com/office/drawing/2017/decorative" val="1"/>
              </a:ext>
            </a:extLst>
          </p:cNvPr>
          <p:cNvSpPr/>
          <p:nvPr/>
        </p:nvSpPr>
        <p:spPr>
          <a:xfrm>
            <a:off x="685800" y="5607395"/>
            <a:ext cx="4603471"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626E57-116B-DE7E-C579-F7E80F394B1F}"/>
            </a:ext>
          </a:extLst>
        </p:cNvPr>
        <p:cNvGrpSpPr/>
        <p:nvPr/>
      </p:nvGrpSpPr>
      <p:grpSpPr>
        <a:xfrm>
          <a:off x="0" y="0"/>
          <a:ext cx="0" cy="0"/>
          <a:chOff x="0" y="0"/>
          <a:chExt cx="0" cy="0"/>
        </a:xfrm>
      </p:grpSpPr>
      <p:sp>
        <p:nvSpPr>
          <p:cNvPr id="46" name="TextBox 2">
            <a:extLst>
              <a:ext uri="{FF2B5EF4-FFF2-40B4-BE49-F238E27FC236}">
                <a16:creationId xmlns:a16="http://schemas.microsoft.com/office/drawing/2014/main" id="{31E436B9-0509-4056-202D-9C301D08C3E8}"/>
              </a:ext>
            </a:extLst>
          </p:cNvPr>
          <p:cNvSpPr txBox="1">
            <a:spLocks noGrp="1"/>
          </p:cNvSpPr>
          <p:nvPr>
            <p:ph type="title"/>
          </p:nvPr>
        </p:nvSpPr>
        <p:spPr>
          <a:xfrm>
            <a:off x="724422" y="2879348"/>
            <a:ext cx="10972800" cy="914400"/>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defTabSz="609630">
              <a:lnSpc>
                <a:spcPts val="3334"/>
              </a:lnSpc>
              <a:spcBef>
                <a:spcPts val="0"/>
              </a:spcBef>
              <a:defRPr/>
            </a:pPr>
            <a:r>
              <a:rPr lang="en-US" sz="4000" b="1">
                <a:solidFill>
                  <a:srgbClr val="233746"/>
                </a:solidFill>
                <a:latin typeface="Aptos"/>
              </a:rPr>
              <a:t>Professional Learning and Support</a:t>
            </a:r>
          </a:p>
        </p:txBody>
      </p:sp>
    </p:spTree>
    <p:extLst>
      <p:ext uri="{BB962C8B-B14F-4D97-AF65-F5344CB8AC3E}">
        <p14:creationId xmlns:p14="http://schemas.microsoft.com/office/powerpoint/2010/main" val="41676927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EAC8EE-C08D-546E-DA4A-AE28A18D8E11}"/>
              </a:ext>
            </a:extLst>
          </p:cNvPr>
          <p:cNvSpPr>
            <a:spLocks noGrp="1"/>
          </p:cNvSpPr>
          <p:nvPr>
            <p:ph type="title"/>
          </p:nvPr>
        </p:nvSpPr>
        <p:spPr/>
        <p:txBody>
          <a:bodyPr/>
          <a:lstStyle/>
          <a:p>
            <a:r>
              <a:rPr lang="en-US" sz="3300"/>
              <a:t>2025-26 Professional Learning Opportunities</a:t>
            </a:r>
            <a:endParaRPr lang="en-US"/>
          </a:p>
        </p:txBody>
      </p:sp>
      <p:pic>
        <p:nvPicPr>
          <p:cNvPr id="11" name="Content Placeholder 10" descr="2025-26 evaluator training dates and locations">
            <a:extLst>
              <a:ext uri="{FF2B5EF4-FFF2-40B4-BE49-F238E27FC236}">
                <a16:creationId xmlns:a16="http://schemas.microsoft.com/office/drawing/2014/main" id="{700B7A5C-A23D-E4B6-CB0A-B6EBBDC85162}"/>
              </a:ext>
            </a:extLst>
          </p:cNvPr>
          <p:cNvPicPr>
            <a:picLocks noGrp="1" noChangeAspect="1"/>
          </p:cNvPicPr>
          <p:nvPr>
            <p:ph idx="1"/>
          </p:nvPr>
        </p:nvPicPr>
        <p:blipFill>
          <a:blip r:embed="rId3"/>
          <a:srcRect l="-305" t="-238" r="2404" b="225"/>
          <a:stretch/>
        </p:blipFill>
        <p:spPr>
          <a:xfrm>
            <a:off x="618690" y="1304933"/>
            <a:ext cx="4567360" cy="4981784"/>
          </a:xfrm>
        </p:spPr>
      </p:pic>
      <p:pic>
        <p:nvPicPr>
          <p:cNvPr id="12" name="Picture 11" descr="Train-the-Trainer, ADEPT Coordinator and Special Areas Manager training dates and locations">
            <a:extLst>
              <a:ext uri="{FF2B5EF4-FFF2-40B4-BE49-F238E27FC236}">
                <a16:creationId xmlns:a16="http://schemas.microsoft.com/office/drawing/2014/main" id="{EEC3C39F-7F57-AAAC-C49B-8CC0E62CBA93}"/>
              </a:ext>
            </a:extLst>
          </p:cNvPr>
          <p:cNvPicPr>
            <a:picLocks noChangeAspect="1"/>
          </p:cNvPicPr>
          <p:nvPr/>
        </p:nvPicPr>
        <p:blipFill>
          <a:blip r:embed="rId4"/>
          <a:stretch>
            <a:fillRect/>
          </a:stretch>
        </p:blipFill>
        <p:spPr>
          <a:xfrm>
            <a:off x="6303468" y="1299882"/>
            <a:ext cx="4336357" cy="4863354"/>
          </a:xfrm>
          <a:prstGeom prst="rect">
            <a:avLst/>
          </a:prstGeom>
        </p:spPr>
      </p:pic>
    </p:spTree>
    <p:extLst>
      <p:ext uri="{BB962C8B-B14F-4D97-AF65-F5344CB8AC3E}">
        <p14:creationId xmlns:p14="http://schemas.microsoft.com/office/powerpoint/2010/main" val="13840832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FBF0D0-9FEA-101E-65C9-5D4835D8157F}"/>
            </a:ext>
          </a:extLst>
        </p:cNvPr>
        <p:cNvGrpSpPr/>
        <p:nvPr/>
      </p:nvGrpSpPr>
      <p:grpSpPr>
        <a:xfrm>
          <a:off x="0" y="0"/>
          <a:ext cx="0" cy="0"/>
          <a:chOff x="0" y="0"/>
          <a:chExt cx="0" cy="0"/>
        </a:xfrm>
      </p:grpSpPr>
      <p:sp>
        <p:nvSpPr>
          <p:cNvPr id="17" name="TextBox 2">
            <a:extLst>
              <a:ext uri="{FF2B5EF4-FFF2-40B4-BE49-F238E27FC236}">
                <a16:creationId xmlns:a16="http://schemas.microsoft.com/office/drawing/2014/main" id="{3F0BC88C-B00A-0394-B9F7-089E5FF107EA}"/>
              </a:ext>
            </a:extLst>
          </p:cNvPr>
          <p:cNvSpPr txBox="1">
            <a:spLocks noGrp="1"/>
          </p:cNvSpPr>
          <p:nvPr>
            <p:ph type="title"/>
          </p:nvPr>
        </p:nvSpPr>
        <p:spPr>
          <a:xfrm>
            <a:off x="612648" y="464568"/>
            <a:ext cx="10966704" cy="553998"/>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defTabSz="609630">
              <a:defRPr/>
            </a:pPr>
            <a:r>
              <a:rPr lang="en-US" sz="3600">
                <a:solidFill>
                  <a:srgbClr val="11515B"/>
                </a:solidFill>
                <a:ea typeface="+mn-ea"/>
                <a:cs typeface="Poppins"/>
              </a:rPr>
              <a:t>Hundreds of Courses at the Click of a Button!</a:t>
            </a:r>
          </a:p>
        </p:txBody>
      </p:sp>
      <p:pic>
        <p:nvPicPr>
          <p:cNvPr id="2" name="Picture 1" descr="QR code for the 2024-25 professional learning library course catalog.">
            <a:extLst>
              <a:ext uri="{FF2B5EF4-FFF2-40B4-BE49-F238E27FC236}">
                <a16:creationId xmlns:a16="http://schemas.microsoft.com/office/drawing/2014/main" id="{9EA5A090-7B09-768C-2B92-7CD8F104F611}"/>
              </a:ext>
            </a:extLst>
          </p:cNvPr>
          <p:cNvPicPr>
            <a:picLocks noChangeAspect="1"/>
          </p:cNvPicPr>
          <p:nvPr/>
        </p:nvPicPr>
        <p:blipFill>
          <a:blip r:embed="rId3"/>
          <a:stretch>
            <a:fillRect/>
          </a:stretch>
        </p:blipFill>
        <p:spPr>
          <a:xfrm rot="20880000">
            <a:off x="744446" y="1754000"/>
            <a:ext cx="2975428" cy="3928835"/>
          </a:xfrm>
          <a:prstGeom prst="rect">
            <a:avLst/>
          </a:prstGeom>
        </p:spPr>
      </p:pic>
      <p:pic>
        <p:nvPicPr>
          <p:cNvPr id="3" name="Picture 2">
            <a:extLst>
              <a:ext uri="{FF2B5EF4-FFF2-40B4-BE49-F238E27FC236}">
                <a16:creationId xmlns:a16="http://schemas.microsoft.com/office/drawing/2014/main" id="{B7654C0E-353E-017A-5A6B-5E25F293C261}"/>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rot="20880000">
            <a:off x="2580822" y="1791153"/>
            <a:ext cx="3029857" cy="3996871"/>
          </a:xfrm>
          <a:prstGeom prst="rect">
            <a:avLst/>
          </a:prstGeom>
        </p:spPr>
      </p:pic>
      <p:pic>
        <p:nvPicPr>
          <p:cNvPr id="6" name="Picture 5">
            <a:extLst>
              <a:ext uri="{FF2B5EF4-FFF2-40B4-BE49-F238E27FC236}">
                <a16:creationId xmlns:a16="http://schemas.microsoft.com/office/drawing/2014/main" id="{0849DCC7-DBEB-4AB1-A654-AC9AFF91AB61}"/>
              </a:ext>
              <a:ext uri="{C183D7F6-B498-43B3-948B-1728B52AA6E4}">
                <adec:decorative xmlns:adec="http://schemas.microsoft.com/office/drawing/2017/decorative" val="1"/>
              </a:ext>
            </a:extLst>
          </p:cNvPr>
          <p:cNvPicPr>
            <a:picLocks noChangeAspect="1"/>
          </p:cNvPicPr>
          <p:nvPr/>
        </p:nvPicPr>
        <p:blipFill>
          <a:blip r:embed="rId5"/>
          <a:stretch>
            <a:fillRect/>
          </a:stretch>
        </p:blipFill>
        <p:spPr>
          <a:xfrm>
            <a:off x="4485822" y="1532618"/>
            <a:ext cx="3220357" cy="4173764"/>
          </a:xfrm>
          <a:prstGeom prst="rect">
            <a:avLst/>
          </a:prstGeom>
        </p:spPr>
      </p:pic>
      <p:pic>
        <p:nvPicPr>
          <p:cNvPr id="4" name="Picture 3">
            <a:extLst>
              <a:ext uri="{FF2B5EF4-FFF2-40B4-BE49-F238E27FC236}">
                <a16:creationId xmlns:a16="http://schemas.microsoft.com/office/drawing/2014/main" id="{334AF0B1-2DE5-C831-88E6-D5D1CBA9AF93}"/>
              </a:ext>
              <a:ext uri="{C183D7F6-B498-43B3-948B-1728B52AA6E4}">
                <adec:decorative xmlns:adec="http://schemas.microsoft.com/office/drawing/2017/decorative" val="1"/>
              </a:ext>
            </a:extLst>
          </p:cNvPr>
          <p:cNvPicPr>
            <a:picLocks noChangeAspect="1"/>
          </p:cNvPicPr>
          <p:nvPr/>
        </p:nvPicPr>
        <p:blipFill>
          <a:blip r:embed="rId6"/>
          <a:stretch>
            <a:fillRect/>
          </a:stretch>
        </p:blipFill>
        <p:spPr>
          <a:xfrm rot="840000">
            <a:off x="6818528" y="1866890"/>
            <a:ext cx="2934606" cy="3956049"/>
          </a:xfrm>
          <a:prstGeom prst="rect">
            <a:avLst/>
          </a:prstGeom>
        </p:spPr>
      </p:pic>
      <p:pic>
        <p:nvPicPr>
          <p:cNvPr id="10" name="Picture 9" descr="QR code for 2024-25 catalog">
            <a:extLst>
              <a:ext uri="{FF2B5EF4-FFF2-40B4-BE49-F238E27FC236}">
                <a16:creationId xmlns:a16="http://schemas.microsoft.com/office/drawing/2014/main" id="{A4A517E2-A9EE-DFAF-4351-6DA448874A0B}"/>
              </a:ext>
            </a:extLst>
          </p:cNvPr>
          <p:cNvPicPr>
            <a:picLocks noChangeAspect="1"/>
          </p:cNvPicPr>
          <p:nvPr/>
        </p:nvPicPr>
        <p:blipFill>
          <a:blip r:embed="rId7"/>
          <a:srcRect l="13937" r="13804" b="37559"/>
          <a:stretch/>
        </p:blipFill>
        <p:spPr>
          <a:xfrm>
            <a:off x="8766007" y="1488090"/>
            <a:ext cx="3062044" cy="2500141"/>
          </a:xfrm>
          <a:prstGeom prst="rect">
            <a:avLst/>
          </a:prstGeom>
          <a:ln w="28575">
            <a:solidFill>
              <a:srgbClr val="F0C14C"/>
            </a:solidFill>
          </a:ln>
        </p:spPr>
      </p:pic>
      <p:sp>
        <p:nvSpPr>
          <p:cNvPr id="11" name="TextBox 2">
            <a:extLst>
              <a:ext uri="{FF2B5EF4-FFF2-40B4-BE49-F238E27FC236}">
                <a16:creationId xmlns:a16="http://schemas.microsoft.com/office/drawing/2014/main" id="{89F4425A-5832-D456-8B41-D22BBF9DB1BF}"/>
              </a:ext>
            </a:extLst>
          </p:cNvPr>
          <p:cNvSpPr txBox="1">
            <a:spLocks/>
          </p:cNvSpPr>
          <p:nvPr/>
        </p:nvSpPr>
        <p:spPr>
          <a:xfrm>
            <a:off x="9084295" y="4066480"/>
            <a:ext cx="2495057" cy="1231106"/>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defTabSz="609630">
              <a:defRPr/>
            </a:pPr>
            <a:r>
              <a:rPr lang="en-US" sz="2667" dirty="0">
                <a:solidFill>
                  <a:srgbClr val="11515B"/>
                </a:solidFill>
                <a:ea typeface="+mn-ea"/>
                <a:cs typeface="Poppins"/>
              </a:rPr>
              <a:t>Scan for the </a:t>
            </a:r>
            <a:endParaRPr lang="en-US" sz="2667" dirty="0">
              <a:ea typeface="+mn-ea"/>
              <a:cs typeface="Poppins"/>
            </a:endParaRPr>
          </a:p>
          <a:p>
            <a:pPr algn="ctr" defTabSz="609630">
              <a:defRPr/>
            </a:pPr>
            <a:r>
              <a:rPr lang="en-US" sz="2667" dirty="0">
                <a:solidFill>
                  <a:srgbClr val="11515B"/>
                </a:solidFill>
                <a:ea typeface="+mn-ea"/>
                <a:cs typeface="Poppins"/>
              </a:rPr>
              <a:t>2024-25 </a:t>
            </a:r>
            <a:endParaRPr lang="en-US" sz="2667" dirty="0">
              <a:ea typeface="+mn-ea"/>
              <a:cs typeface="Poppins"/>
            </a:endParaRPr>
          </a:p>
          <a:p>
            <a:pPr algn="ctr" defTabSz="609630">
              <a:defRPr/>
            </a:pPr>
            <a:r>
              <a:rPr lang="en-US" sz="2667" dirty="0">
                <a:solidFill>
                  <a:srgbClr val="11515B"/>
                </a:solidFill>
                <a:ea typeface="+mn-ea"/>
                <a:cs typeface="Poppins"/>
              </a:rPr>
              <a:t>Course Catalog</a:t>
            </a:r>
            <a:endParaRPr lang="en-US" sz="2667" dirty="0">
              <a:ea typeface="+mn-ea"/>
            </a:endParaRPr>
          </a:p>
        </p:txBody>
      </p:sp>
      <p:sp>
        <p:nvSpPr>
          <p:cNvPr id="7" name="TextBox 6">
            <a:extLst>
              <a:ext uri="{FF2B5EF4-FFF2-40B4-BE49-F238E27FC236}">
                <a16:creationId xmlns:a16="http://schemas.microsoft.com/office/drawing/2014/main" id="{75A784B2-8ED2-568F-4CB2-3C3AB8FF780C}"/>
              </a:ext>
            </a:extLst>
          </p:cNvPr>
          <p:cNvSpPr txBox="1"/>
          <p:nvPr/>
        </p:nvSpPr>
        <p:spPr>
          <a:xfrm>
            <a:off x="2228850" y="6406244"/>
            <a:ext cx="9353549" cy="348813"/>
          </a:xfrm>
          <a:prstGeom prst="rect">
            <a:avLst/>
          </a:prstGeom>
          <a:noFill/>
        </p:spPr>
        <p:txBody>
          <a:bodyPr rot="0" spcFirstLastPara="0" vertOverflow="overflow" horzOverflow="overflow" vert="horz" wrap="square" lIns="60960" tIns="30480" rIns="60960" bIns="3048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r>
              <a:rPr lang="en-US" sz="1867" u="sng">
                <a:solidFill>
                  <a:srgbClr val="3A6C97"/>
                </a:solidFill>
                <a:latin typeface="Aptos"/>
                <a:cs typeface="Arial"/>
                <a:hlinkClick r:id="rId8">
                  <a:extLst>
                    <a:ext uri="{A12FA001-AC4F-418D-AE19-62706E023703}">
                      <ahyp:hlinkClr xmlns:ahyp="http://schemas.microsoft.com/office/drawing/2018/hyperlinkcolor" val="tx"/>
                    </a:ext>
                  </a:extLst>
                </a:hlinkClick>
              </a:rPr>
              <a:t>https://www.educationalimpact.com/pdfs/SCDECourseCatalog.pdf</a:t>
            </a:r>
            <a:r>
              <a:rPr lang="en-US" sz="1867">
                <a:solidFill>
                  <a:srgbClr val="3A6C97"/>
                </a:solidFill>
                <a:latin typeface="Aptos"/>
                <a:cs typeface="Arial"/>
              </a:rPr>
              <a:t> </a:t>
            </a:r>
            <a:endParaRPr lang="en-US" sz="1867">
              <a:solidFill>
                <a:srgbClr val="3A6C97"/>
              </a:solidFill>
              <a:latin typeface="Aptos"/>
            </a:endParaRPr>
          </a:p>
        </p:txBody>
      </p:sp>
    </p:spTree>
    <p:extLst>
      <p:ext uri="{BB962C8B-B14F-4D97-AF65-F5344CB8AC3E}">
        <p14:creationId xmlns:p14="http://schemas.microsoft.com/office/powerpoint/2010/main" val="23040388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FC154E-EF19-7649-5BBE-63DA5DB56E05}"/>
              </a:ext>
            </a:extLst>
          </p:cNvPr>
          <p:cNvSpPr>
            <a:spLocks noGrp="1"/>
          </p:cNvSpPr>
          <p:nvPr>
            <p:ph type="title"/>
          </p:nvPr>
        </p:nvSpPr>
        <p:spPr>
          <a:xfrm>
            <a:off x="612648" y="191336"/>
            <a:ext cx="10966704" cy="1038993"/>
          </a:xfrm>
        </p:spPr>
        <p:txBody>
          <a:bodyPr vert="horz" lIns="91440" tIns="45720" rIns="91440" bIns="45720" rtlCol="0" anchor="t">
            <a:noAutofit/>
          </a:bodyPr>
          <a:lstStyle/>
          <a:p>
            <a:r>
              <a:rPr lang="en-US" sz="3300">
                <a:ea typeface="+mn-lt"/>
                <a:cs typeface="+mn-lt"/>
              </a:rPr>
              <a:t>Professional Learning Library Credits Renewal Hours vs. </a:t>
            </a:r>
            <a:br>
              <a:rPr lang="en-US" sz="3300">
                <a:ea typeface="+mn-lt"/>
                <a:cs typeface="+mn-lt"/>
              </a:rPr>
            </a:br>
            <a:r>
              <a:rPr lang="en-US" sz="3300">
                <a:ea typeface="+mn-lt"/>
                <a:cs typeface="+mn-lt"/>
              </a:rPr>
              <a:t>PD Hours</a:t>
            </a:r>
          </a:p>
          <a:p>
            <a:endParaRPr lang="en-US" sz="3300"/>
          </a:p>
        </p:txBody>
      </p:sp>
      <p:sp>
        <p:nvSpPr>
          <p:cNvPr id="3" name="Content Placeholder 2">
            <a:extLst>
              <a:ext uri="{FF2B5EF4-FFF2-40B4-BE49-F238E27FC236}">
                <a16:creationId xmlns:a16="http://schemas.microsoft.com/office/drawing/2014/main" id="{677DD503-4520-E8DC-B112-3C0452B87578}"/>
              </a:ext>
            </a:extLst>
          </p:cNvPr>
          <p:cNvSpPr>
            <a:spLocks noGrp="1"/>
          </p:cNvSpPr>
          <p:nvPr>
            <p:ph idx="1"/>
          </p:nvPr>
        </p:nvSpPr>
        <p:spPr>
          <a:xfrm>
            <a:off x="612648" y="1450231"/>
            <a:ext cx="10966704" cy="4711659"/>
          </a:xfrm>
        </p:spPr>
        <p:txBody>
          <a:bodyPr vert="horz" lIns="91440" tIns="45720" rIns="91440" bIns="45720" rtlCol="0" anchor="t">
            <a:noAutofit/>
          </a:bodyPr>
          <a:lstStyle/>
          <a:p>
            <a:pPr marL="342900" indent="-342900">
              <a:spcBef>
                <a:spcPts val="1000"/>
              </a:spcBef>
              <a:buFont typeface="Arial"/>
              <a:buChar char="•"/>
            </a:pPr>
            <a:r>
              <a:rPr lang="en-US" sz="2800">
                <a:ea typeface="+mn-lt"/>
                <a:cs typeface="+mn-lt"/>
              </a:rPr>
              <a:t>Courses aligned with SCTS and PADEPP indicators provide recertification </a:t>
            </a:r>
            <a:r>
              <a:rPr lang="en-US" sz="2800" u="sng">
                <a:ea typeface="+mn-lt"/>
                <a:cs typeface="+mn-lt"/>
              </a:rPr>
              <a:t>renewal hours</a:t>
            </a:r>
            <a:r>
              <a:rPr lang="en-US" sz="2800">
                <a:ea typeface="+mn-lt"/>
                <a:cs typeface="+mn-lt"/>
              </a:rPr>
              <a:t>. The certificate generated for these courses will show the number of hours earned for renewal credits.</a:t>
            </a:r>
            <a:endParaRPr lang="en-US"/>
          </a:p>
          <a:p>
            <a:pPr marL="342900" indent="-342900">
              <a:spcBef>
                <a:spcPts val="1000"/>
              </a:spcBef>
              <a:buFont typeface="Arial"/>
              <a:buChar char="•"/>
            </a:pPr>
            <a:r>
              <a:rPr lang="en-US" sz="2800">
                <a:ea typeface="+mn-lt"/>
                <a:cs typeface="+mn-lt"/>
              </a:rPr>
              <a:t>PLL mini-courses aligned to SCTS indicators and other, non-SCTS courses will reflect the number of </a:t>
            </a:r>
            <a:r>
              <a:rPr lang="en-US" sz="2800" u="sng">
                <a:ea typeface="+mn-lt"/>
                <a:cs typeface="+mn-lt"/>
              </a:rPr>
              <a:t>PD hours</a:t>
            </a:r>
            <a:r>
              <a:rPr lang="en-US" sz="2800">
                <a:ea typeface="+mn-lt"/>
                <a:cs typeface="+mn-lt"/>
              </a:rPr>
              <a:t> earned.</a:t>
            </a:r>
            <a:endParaRPr lang="en-US"/>
          </a:p>
          <a:p>
            <a:pPr marL="342900" indent="-342900">
              <a:spcBef>
                <a:spcPts val="1000"/>
              </a:spcBef>
              <a:buFont typeface="Arial"/>
              <a:buChar char="•"/>
            </a:pPr>
            <a:r>
              <a:rPr lang="en-US" sz="2800">
                <a:ea typeface="+mn-lt"/>
                <a:cs typeface="+mn-lt"/>
              </a:rPr>
              <a:t>Districts are encouraged to use the </a:t>
            </a:r>
            <a:r>
              <a:rPr lang="en-US" sz="2800">
                <a:ea typeface="+mn-lt"/>
                <a:cs typeface="+mn-lt"/>
                <a:hlinkClick r:id="rId3"/>
              </a:rPr>
              <a:t>SCDE Renewal Credit Matrix</a:t>
            </a:r>
            <a:r>
              <a:rPr lang="en-US" sz="2800">
                <a:ea typeface="+mn-lt"/>
                <a:cs typeface="+mn-lt"/>
              </a:rPr>
              <a:t> to provide renewal credit for any PLL courses that do not automatically have SCDE renewal credits attached.</a:t>
            </a:r>
          </a:p>
          <a:p>
            <a:pPr marL="342900" indent="-342900">
              <a:spcBef>
                <a:spcPts val="1000"/>
              </a:spcBef>
              <a:buFont typeface="Arial"/>
              <a:buChar char="•"/>
            </a:pPr>
            <a:r>
              <a:rPr lang="en-US" sz="2800">
                <a:ea typeface="+mn-lt"/>
                <a:cs typeface="+mn-lt"/>
              </a:rPr>
              <a:t>Reach out to your district's renewal coordinator for more information.</a:t>
            </a:r>
            <a:endParaRPr lang="en-US"/>
          </a:p>
        </p:txBody>
      </p:sp>
    </p:spTree>
    <p:extLst>
      <p:ext uri="{BB962C8B-B14F-4D97-AF65-F5344CB8AC3E}">
        <p14:creationId xmlns:p14="http://schemas.microsoft.com/office/powerpoint/2010/main" val="27093602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419938-1190-2E20-53E9-67CF075D01B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0EFD430-317F-F054-75B9-422BFCB5FBEF}"/>
              </a:ext>
            </a:extLst>
          </p:cNvPr>
          <p:cNvSpPr>
            <a:spLocks noGrp="1"/>
          </p:cNvSpPr>
          <p:nvPr>
            <p:ph type="title"/>
          </p:nvPr>
        </p:nvSpPr>
        <p:spPr>
          <a:xfrm>
            <a:off x="612648" y="552283"/>
            <a:ext cx="10966704" cy="678046"/>
          </a:xfrm>
        </p:spPr>
        <p:txBody>
          <a:bodyPr vert="horz" lIns="91440" tIns="45720" rIns="91440" bIns="45720" rtlCol="0" anchor="t">
            <a:noAutofit/>
          </a:bodyPr>
          <a:lstStyle/>
          <a:p>
            <a:r>
              <a:rPr lang="en-US" sz="3300">
                <a:ea typeface="+mn-lt"/>
                <a:cs typeface="+mn-lt"/>
              </a:rPr>
              <a:t>District Highlights with the PLL</a:t>
            </a:r>
          </a:p>
        </p:txBody>
      </p:sp>
      <p:pic>
        <p:nvPicPr>
          <p:cNvPr id="4" name="Picture 3" descr="Thriving district requirements ">
            <a:extLst>
              <a:ext uri="{FF2B5EF4-FFF2-40B4-BE49-F238E27FC236}">
                <a16:creationId xmlns:a16="http://schemas.microsoft.com/office/drawing/2014/main" id="{69632A3F-B255-0352-F8F3-8537EE4376CF}"/>
              </a:ext>
            </a:extLst>
          </p:cNvPr>
          <p:cNvPicPr>
            <a:picLocks noChangeAspect="1"/>
          </p:cNvPicPr>
          <p:nvPr/>
        </p:nvPicPr>
        <p:blipFill>
          <a:blip r:embed="rId3"/>
          <a:stretch>
            <a:fillRect/>
          </a:stretch>
        </p:blipFill>
        <p:spPr>
          <a:xfrm>
            <a:off x="914454" y="1596780"/>
            <a:ext cx="3515285" cy="4295774"/>
          </a:xfrm>
          <a:prstGeom prst="rect">
            <a:avLst/>
          </a:prstGeom>
        </p:spPr>
      </p:pic>
      <p:sp>
        <p:nvSpPr>
          <p:cNvPr id="3" name="Content Placeholder 2">
            <a:extLst>
              <a:ext uri="{FF2B5EF4-FFF2-40B4-BE49-F238E27FC236}">
                <a16:creationId xmlns:a16="http://schemas.microsoft.com/office/drawing/2014/main" id="{A0671D2E-DBF9-67B8-0970-847B8FB894CE}"/>
              </a:ext>
            </a:extLst>
          </p:cNvPr>
          <p:cNvSpPr>
            <a:spLocks noGrp="1"/>
          </p:cNvSpPr>
          <p:nvPr>
            <p:ph idx="1"/>
          </p:nvPr>
        </p:nvSpPr>
        <p:spPr>
          <a:xfrm>
            <a:off x="5121148" y="1450231"/>
            <a:ext cx="6458204" cy="4432014"/>
          </a:xfrm>
        </p:spPr>
        <p:txBody>
          <a:bodyPr vert="horz" lIns="91440" tIns="45720" rIns="91440" bIns="45720" rtlCol="0" anchor="t">
            <a:noAutofit/>
          </a:bodyPr>
          <a:lstStyle/>
          <a:p>
            <a:pPr marL="342900" indent="-342900">
              <a:buChar char="•"/>
            </a:pPr>
            <a:r>
              <a:rPr lang="en-US" sz="2400">
                <a:solidFill>
                  <a:srgbClr val="000000"/>
                </a:solidFill>
                <a:ea typeface="+mn-lt"/>
                <a:cs typeface="+mn-lt"/>
              </a:rPr>
              <a:t>Dorchester School District Two (208, 66) </a:t>
            </a:r>
            <a:endParaRPr lang="en-US" sz="1850">
              <a:ea typeface="+mn-lt"/>
              <a:cs typeface="+mn-lt"/>
            </a:endParaRPr>
          </a:p>
          <a:p>
            <a:pPr marL="342900" indent="-342900">
              <a:buChar char="•"/>
            </a:pPr>
            <a:r>
              <a:rPr lang="en-US" sz="2400">
                <a:solidFill>
                  <a:srgbClr val="000000"/>
                </a:solidFill>
                <a:ea typeface="+mn-lt"/>
                <a:cs typeface="+mn-lt"/>
              </a:rPr>
              <a:t>Richland School District Two (148, 84)</a:t>
            </a:r>
            <a:endParaRPr lang="en-US" sz="1850">
              <a:ea typeface="+mn-lt"/>
              <a:cs typeface="+mn-lt"/>
            </a:endParaRPr>
          </a:p>
          <a:p>
            <a:pPr marL="342900" indent="-342900">
              <a:buChar char="•"/>
            </a:pPr>
            <a:r>
              <a:rPr lang="en-US" sz="2400">
                <a:solidFill>
                  <a:srgbClr val="000000"/>
                </a:solidFill>
                <a:ea typeface="+mn-lt"/>
                <a:cs typeface="+mn-lt"/>
              </a:rPr>
              <a:t>Clover School District (York 2) (143, 44)            </a:t>
            </a:r>
            <a:endParaRPr lang="en-US" sz="1850">
              <a:ea typeface="+mn-lt"/>
              <a:cs typeface="+mn-lt"/>
            </a:endParaRPr>
          </a:p>
          <a:p>
            <a:pPr marL="342900" indent="-342900">
              <a:buChar char="•"/>
            </a:pPr>
            <a:r>
              <a:rPr lang="en-US" sz="2400">
                <a:solidFill>
                  <a:srgbClr val="000000"/>
                </a:solidFill>
                <a:ea typeface="+mn-lt"/>
                <a:cs typeface="+mn-lt"/>
              </a:rPr>
              <a:t>Charleston County School District (138, 20) </a:t>
            </a:r>
            <a:r>
              <a:rPr lang="en-US" sz="2400" b="1">
                <a:solidFill>
                  <a:srgbClr val="000000"/>
                </a:solidFill>
                <a:ea typeface="+mn-lt"/>
                <a:cs typeface="+mn-lt"/>
              </a:rPr>
              <a:t>New from Silver</a:t>
            </a:r>
            <a:r>
              <a:rPr lang="en-US" sz="2400">
                <a:solidFill>
                  <a:srgbClr val="000000"/>
                </a:solidFill>
                <a:ea typeface="+mn-lt"/>
                <a:cs typeface="+mn-lt"/>
              </a:rPr>
              <a:t>                              </a:t>
            </a:r>
            <a:endParaRPr lang="en-US" sz="1850">
              <a:ea typeface="+mn-lt"/>
              <a:cs typeface="+mn-lt"/>
            </a:endParaRPr>
          </a:p>
          <a:p>
            <a:pPr marL="342900" indent="-342900">
              <a:buChar char="•"/>
            </a:pPr>
            <a:r>
              <a:rPr lang="en-US" sz="2400">
                <a:solidFill>
                  <a:srgbClr val="000000"/>
                </a:solidFill>
                <a:ea typeface="+mn-lt"/>
                <a:cs typeface="+mn-lt"/>
              </a:rPr>
              <a:t>Laurens County School District 55  (130, 29)  </a:t>
            </a:r>
            <a:endParaRPr lang="en-US" sz="1850">
              <a:ea typeface="+mn-lt"/>
              <a:cs typeface="+mn-lt"/>
            </a:endParaRPr>
          </a:p>
          <a:p>
            <a:pPr marL="342900" indent="-342900">
              <a:buChar char="•"/>
            </a:pPr>
            <a:r>
              <a:rPr lang="en-US" sz="2400">
                <a:solidFill>
                  <a:srgbClr val="000000"/>
                </a:solidFill>
                <a:ea typeface="+mn-lt"/>
                <a:cs typeface="+mn-lt"/>
              </a:rPr>
              <a:t>Spartanburg School District 7 (114, 28)</a:t>
            </a:r>
            <a:endParaRPr lang="en-US" sz="1850">
              <a:ea typeface="+mn-lt"/>
              <a:cs typeface="+mn-lt"/>
            </a:endParaRPr>
          </a:p>
          <a:p>
            <a:pPr marL="342900" indent="-342900">
              <a:buChar char="•"/>
            </a:pPr>
            <a:r>
              <a:rPr lang="en-US" sz="2400">
                <a:solidFill>
                  <a:srgbClr val="000000"/>
                </a:solidFill>
                <a:ea typeface="+mn-lt"/>
                <a:cs typeface="+mn-lt"/>
              </a:rPr>
              <a:t>Sumter School District (100, 29) </a:t>
            </a:r>
            <a:r>
              <a:rPr lang="en-US" sz="2400" b="1">
                <a:solidFill>
                  <a:srgbClr val="000000"/>
                </a:solidFill>
                <a:ea typeface="+mn-lt"/>
                <a:cs typeface="+mn-lt"/>
              </a:rPr>
              <a:t>New from Silver</a:t>
            </a:r>
            <a:r>
              <a:rPr lang="en-US" sz="2400">
                <a:solidFill>
                  <a:srgbClr val="000000"/>
                </a:solidFill>
                <a:ea typeface="+mn-lt"/>
                <a:cs typeface="+mn-lt"/>
              </a:rPr>
              <a:t> </a:t>
            </a:r>
            <a:endParaRPr lang="en-US" sz="1850">
              <a:ea typeface="+mn-lt"/>
              <a:cs typeface="+mn-lt"/>
            </a:endParaRPr>
          </a:p>
        </p:txBody>
      </p:sp>
    </p:spTree>
    <p:extLst>
      <p:ext uri="{BB962C8B-B14F-4D97-AF65-F5344CB8AC3E}">
        <p14:creationId xmlns:p14="http://schemas.microsoft.com/office/powerpoint/2010/main" val="12795886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8EECD6-000A-0288-27D4-8F7C2E2FCBC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1A199F8-A19F-14CA-1427-38F8949925B6}"/>
              </a:ext>
            </a:extLst>
          </p:cNvPr>
          <p:cNvSpPr>
            <a:spLocks noGrp="1"/>
          </p:cNvSpPr>
          <p:nvPr>
            <p:ph type="title"/>
          </p:nvPr>
        </p:nvSpPr>
        <p:spPr>
          <a:xfrm>
            <a:off x="612648" y="552283"/>
            <a:ext cx="10966704" cy="678046"/>
          </a:xfrm>
        </p:spPr>
        <p:txBody>
          <a:bodyPr vert="horz" lIns="91440" tIns="45720" rIns="91440" bIns="45720" rtlCol="0" anchor="t">
            <a:noAutofit/>
          </a:bodyPr>
          <a:lstStyle/>
          <a:p>
            <a:r>
              <a:rPr lang="en-US" sz="3300" dirty="0">
                <a:ea typeface="+mn-lt"/>
                <a:cs typeface="+mn-lt"/>
              </a:rPr>
              <a:t>Top Completion Records by Course Title</a:t>
            </a:r>
            <a:endParaRPr lang="en-US" dirty="0"/>
          </a:p>
        </p:txBody>
      </p:sp>
      <p:pic>
        <p:nvPicPr>
          <p:cNvPr id="7" name="Content Placeholder 6" descr="Top Completion Records by Course Title">
            <a:extLst>
              <a:ext uri="{FF2B5EF4-FFF2-40B4-BE49-F238E27FC236}">
                <a16:creationId xmlns:a16="http://schemas.microsoft.com/office/drawing/2014/main" id="{60FBAF8E-52C6-9C5F-5567-F96EDEA120EB}"/>
              </a:ext>
            </a:extLst>
          </p:cNvPr>
          <p:cNvPicPr>
            <a:picLocks noGrp="1" noChangeAspect="1"/>
          </p:cNvPicPr>
          <p:nvPr>
            <p:ph idx="1"/>
          </p:nvPr>
        </p:nvPicPr>
        <p:blipFill>
          <a:blip r:embed="rId3"/>
          <a:stretch>
            <a:fillRect/>
          </a:stretch>
        </p:blipFill>
        <p:spPr>
          <a:xfrm>
            <a:off x="2544016" y="1468764"/>
            <a:ext cx="5680821" cy="4686300"/>
          </a:xfrm>
        </p:spPr>
      </p:pic>
    </p:spTree>
    <p:extLst>
      <p:ext uri="{BB962C8B-B14F-4D97-AF65-F5344CB8AC3E}">
        <p14:creationId xmlns:p14="http://schemas.microsoft.com/office/powerpoint/2010/main" val="1103675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2DD408-AA73-9B2D-6228-FAF1A0F208EA}"/>
              </a:ext>
            </a:extLst>
          </p:cNvPr>
          <p:cNvSpPr>
            <a:spLocks noGrp="1"/>
          </p:cNvSpPr>
          <p:nvPr>
            <p:ph type="title"/>
          </p:nvPr>
        </p:nvSpPr>
        <p:spPr>
          <a:xfrm>
            <a:off x="612648" y="499443"/>
            <a:ext cx="10936224" cy="731520"/>
          </a:xfrm>
        </p:spPr>
        <p:txBody>
          <a:bodyPr anchor="t">
            <a:no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r>
              <a:rPr lang="en-US" sz="3200"/>
              <a:t>Need Course Suggestions and Implementation Support?</a:t>
            </a:r>
          </a:p>
        </p:txBody>
      </p:sp>
      <p:pic>
        <p:nvPicPr>
          <p:cNvPr id="5" name="Picture 4" descr="Educational Impact logo">
            <a:extLst>
              <a:ext uri="{FF2B5EF4-FFF2-40B4-BE49-F238E27FC236}">
                <a16:creationId xmlns:a16="http://schemas.microsoft.com/office/drawing/2014/main" id="{344232B2-59DD-FECC-8308-90347379D5C6}"/>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10000" b="90000" l="10000" r="90000"/>
                    </a14:imgEffect>
                  </a14:imgLayer>
                </a14:imgProps>
              </a:ext>
            </a:extLst>
          </a:blip>
          <a:srcRect t="25000" b="31491"/>
          <a:stretch/>
        </p:blipFill>
        <p:spPr>
          <a:xfrm>
            <a:off x="1273487" y="1231900"/>
            <a:ext cx="4172006" cy="1143000"/>
          </a:xfrm>
          <a:prstGeom prst="rect">
            <a:avLst/>
          </a:prstGeom>
        </p:spPr>
      </p:pic>
      <p:sp>
        <p:nvSpPr>
          <p:cNvPr id="3" name="Content Placeholder 2">
            <a:extLst>
              <a:ext uri="{FF2B5EF4-FFF2-40B4-BE49-F238E27FC236}">
                <a16:creationId xmlns:a16="http://schemas.microsoft.com/office/drawing/2014/main" id="{93FFB60E-1F14-97E0-0EDD-2CE328B3757A}"/>
              </a:ext>
            </a:extLst>
          </p:cNvPr>
          <p:cNvSpPr>
            <a:spLocks noGrp="1"/>
          </p:cNvSpPr>
          <p:nvPr>
            <p:ph sz="half" idx="1"/>
          </p:nvPr>
        </p:nvSpPr>
        <p:spPr>
          <a:xfrm>
            <a:off x="509326" y="1498601"/>
            <a:ext cx="5700328" cy="4240819"/>
          </a:xfrm>
        </p:spPr>
        <p:txBody>
          <a:bodyPr vert="horz" lIns="91440" tIns="45720" rIns="91440" bIns="45720" rtlCol="0" anchor="t">
            <a:norm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indent="0" algn="ctr">
              <a:spcAft>
                <a:spcPts val="400"/>
              </a:spcAft>
              <a:buNone/>
            </a:pPr>
            <a:endParaRPr lang="en-US" sz="3200"/>
          </a:p>
          <a:p>
            <a:pPr algn="ctr">
              <a:spcAft>
                <a:spcPts val="400"/>
              </a:spcAft>
            </a:pPr>
            <a:endParaRPr lang="en-US" sz="3200"/>
          </a:p>
          <a:p>
            <a:pPr indent="0" algn="ctr">
              <a:spcAft>
                <a:spcPts val="400"/>
              </a:spcAft>
              <a:buNone/>
            </a:pPr>
            <a:r>
              <a:rPr lang="en-US" sz="3200"/>
              <a:t>Contact: </a:t>
            </a:r>
            <a:r>
              <a:rPr lang="en-US" sz="3200" b="1"/>
              <a:t>Melissa Hoot</a:t>
            </a:r>
            <a:endParaRPr lang="en-US" sz="3200"/>
          </a:p>
          <a:p>
            <a:pPr marL="0" indent="0" algn="ctr">
              <a:spcAft>
                <a:spcPts val="400"/>
              </a:spcAft>
              <a:buNone/>
            </a:pPr>
            <a:r>
              <a:rPr lang="en-US" sz="3200"/>
              <a:t>South Carolina’s Implementation Specialist</a:t>
            </a:r>
          </a:p>
          <a:p>
            <a:pPr algn="ctr">
              <a:spcAft>
                <a:spcPts val="400"/>
              </a:spcAft>
            </a:pPr>
            <a:endParaRPr lang="en-US" sz="3200"/>
          </a:p>
          <a:p>
            <a:pPr marL="0" indent="0" algn="ctr">
              <a:spcAft>
                <a:spcPts val="400"/>
              </a:spcAft>
              <a:buNone/>
            </a:pPr>
            <a:r>
              <a:rPr lang="en-US" sz="2900" b="1"/>
              <a:t>Mhoot@educationalimpact.com</a:t>
            </a:r>
          </a:p>
        </p:txBody>
      </p:sp>
      <p:pic>
        <p:nvPicPr>
          <p:cNvPr id="4" name="Picture Placeholder 14" descr="Melissa Hoot ">
            <a:extLst>
              <a:ext uri="{FF2B5EF4-FFF2-40B4-BE49-F238E27FC236}">
                <a16:creationId xmlns:a16="http://schemas.microsoft.com/office/drawing/2014/main" id="{40338FC5-24EA-2FD6-423F-58AB81F69BCC}"/>
              </a:ext>
            </a:extLst>
          </p:cNvPr>
          <p:cNvPicPr>
            <a:picLocks noChangeAspect="1"/>
          </p:cNvPicPr>
          <p:nvPr/>
        </p:nvPicPr>
        <p:blipFill>
          <a:blip r:embed="rId5">
            <a:extLst>
              <a:ext uri="{28A0092B-C50C-407E-A947-70E740481C1C}">
                <a14:useLocalDpi xmlns:a14="http://schemas.microsoft.com/office/drawing/2010/main" val="0"/>
              </a:ext>
            </a:extLst>
          </a:blip>
          <a:srcRect t="6036" r="1" b="32787"/>
          <a:stretch/>
        </p:blipFill>
        <p:spPr>
          <a:xfrm>
            <a:off x="7148207" y="2155498"/>
            <a:ext cx="3565635" cy="2927026"/>
          </a:xfrm>
          <a:prstGeom prst="rect">
            <a:avLst/>
          </a:prstGeom>
          <a:noFill/>
          <a:ln w="28575">
            <a:solidFill>
              <a:srgbClr val="F0C14C"/>
            </a:solidFill>
          </a:ln>
        </p:spPr>
      </p:pic>
    </p:spTree>
    <p:extLst>
      <p:ext uri="{BB962C8B-B14F-4D97-AF65-F5344CB8AC3E}">
        <p14:creationId xmlns:p14="http://schemas.microsoft.com/office/powerpoint/2010/main" val="22303221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extBox 2">
            <a:extLst>
              <a:ext uri="{FF2B5EF4-FFF2-40B4-BE49-F238E27FC236}">
                <a16:creationId xmlns:a16="http://schemas.microsoft.com/office/drawing/2014/main" id="{A92B153A-D3DC-5F53-96ED-8837A26FC83A}"/>
              </a:ext>
            </a:extLst>
          </p:cNvPr>
          <p:cNvSpPr txBox="1">
            <a:spLocks noGrp="1"/>
          </p:cNvSpPr>
          <p:nvPr>
            <p:ph type="title"/>
          </p:nvPr>
        </p:nvSpPr>
        <p:spPr>
          <a:xfrm>
            <a:off x="609600" y="2879348"/>
            <a:ext cx="10972800" cy="459485"/>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defTabSz="609630">
              <a:lnSpc>
                <a:spcPts val="3334"/>
              </a:lnSpc>
              <a:spcBef>
                <a:spcPts val="0"/>
              </a:spcBef>
              <a:defRPr/>
            </a:pPr>
            <a:r>
              <a:rPr lang="en-US" sz="4000">
                <a:solidFill>
                  <a:srgbClr val="233746"/>
                </a:solidFill>
                <a:latin typeface="Aptos"/>
              </a:rPr>
              <a:t>FAQs</a:t>
            </a:r>
            <a:endParaRPr lang="en-US"/>
          </a:p>
        </p:txBody>
      </p:sp>
    </p:spTree>
    <p:extLst>
      <p:ext uri="{BB962C8B-B14F-4D97-AF65-F5344CB8AC3E}">
        <p14:creationId xmlns:p14="http://schemas.microsoft.com/office/powerpoint/2010/main" val="10776042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5B8E86-E476-62F3-52BB-99313C83D7E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5E861B8-9021-3DF2-D9EC-4C6473F699FC}"/>
              </a:ext>
            </a:extLst>
          </p:cNvPr>
          <p:cNvSpPr>
            <a:spLocks noGrp="1"/>
          </p:cNvSpPr>
          <p:nvPr>
            <p:ph type="title"/>
          </p:nvPr>
        </p:nvSpPr>
        <p:spPr>
          <a:xfrm>
            <a:off x="612648" y="552030"/>
            <a:ext cx="10966705" cy="731520"/>
          </a:xfrm>
        </p:spPr>
        <p:txBody>
          <a:bodyPr vert="horz" lIns="91440" tIns="45720" rIns="91440" bIns="45720" rtlCol="0" anchor="t">
            <a:noAutofit/>
          </a:bodyPr>
          <a:lstStyle/>
          <a:p>
            <a:r>
              <a:rPr lang="en-US" sz="3200" i="1"/>
              <a:t>What if an educator needs a different evaluation type than Continuing GBE after Auto-complete?</a:t>
            </a:r>
          </a:p>
        </p:txBody>
      </p:sp>
      <p:sp>
        <p:nvSpPr>
          <p:cNvPr id="3" name="Content Placeholder 2">
            <a:extLst>
              <a:ext uri="{FF2B5EF4-FFF2-40B4-BE49-F238E27FC236}">
                <a16:creationId xmlns:a16="http://schemas.microsoft.com/office/drawing/2014/main" id="{8CA9A840-8682-A208-18F2-41C4AFFDF8FD}"/>
              </a:ext>
            </a:extLst>
          </p:cNvPr>
          <p:cNvSpPr>
            <a:spLocks noGrp="1"/>
          </p:cNvSpPr>
          <p:nvPr>
            <p:ph idx="1"/>
          </p:nvPr>
        </p:nvSpPr>
        <p:spPr>
          <a:xfrm>
            <a:off x="615711" y="2012147"/>
            <a:ext cx="10257050" cy="3713005"/>
          </a:xfrm>
        </p:spPr>
        <p:txBody>
          <a:bodyPr vert="horz" lIns="91440" tIns="45720" rIns="91440" bIns="45720" rtlCol="0" anchor="t">
            <a:normAutofit/>
          </a:bodyPr>
          <a:lstStyle/>
          <a:p>
            <a:pPr marL="342900" indent="-342900">
              <a:buChar char="•"/>
            </a:pPr>
            <a:r>
              <a:rPr lang="en-US" sz="2800">
                <a:solidFill>
                  <a:srgbClr val="2F3D4C"/>
                </a:solidFill>
              </a:rPr>
              <a:t>You can manually change the "Next Year's Recommendation" </a:t>
            </a:r>
            <a:r>
              <a:rPr lang="en-US" sz="2800"/>
              <a:t>any time</a:t>
            </a:r>
            <a:r>
              <a:rPr lang="en-US" sz="2800">
                <a:solidFill>
                  <a:srgbClr val="2F3D4C"/>
                </a:solidFill>
              </a:rPr>
              <a:t> prior to June 20, 2025.</a:t>
            </a:r>
            <a:endParaRPr lang="en-US" sz="2800"/>
          </a:p>
          <a:p>
            <a:pPr marL="1371600" lvl="1" indent="-342900">
              <a:buFont typeface="Courier New" panose="020B0604020202020204" pitchFamily="34" charset="0"/>
              <a:buChar char="o"/>
            </a:pPr>
            <a:r>
              <a:rPr lang="en-US">
                <a:solidFill>
                  <a:srgbClr val="2F3D4C"/>
                </a:solidFill>
              </a:rPr>
              <a:t>To do this, you will need to re-open the evaluation, change the evaluation type, and close the evaluation.</a:t>
            </a:r>
            <a:endParaRPr lang="en-US" i="1">
              <a:solidFill>
                <a:srgbClr val="000000"/>
              </a:solidFill>
            </a:endParaRPr>
          </a:p>
          <a:p>
            <a:r>
              <a:rPr lang="en-US" sz="2400"/>
              <a:t> ​ </a:t>
            </a:r>
            <a:endParaRPr lang="en-US"/>
          </a:p>
        </p:txBody>
      </p:sp>
      <p:cxnSp>
        <p:nvCxnSpPr>
          <p:cNvPr id="4" name="Straight Arrow Connector 3">
            <a:extLst>
              <a:ext uri="{FF2B5EF4-FFF2-40B4-BE49-F238E27FC236}">
                <a16:creationId xmlns:a16="http://schemas.microsoft.com/office/drawing/2014/main" id="{C8F11DBF-D24F-21D5-F6B3-98125735D35D}"/>
              </a:ext>
              <a:ext uri="{C183D7F6-B498-43B3-948B-1728B52AA6E4}">
                <adec:decorative xmlns:adec="http://schemas.microsoft.com/office/drawing/2017/decorative" val="1"/>
              </a:ext>
            </a:extLst>
          </p:cNvPr>
          <p:cNvCxnSpPr/>
          <p:nvPr/>
        </p:nvCxnSpPr>
        <p:spPr>
          <a:xfrm flipV="1">
            <a:off x="620062" y="1700810"/>
            <a:ext cx="10518413" cy="25084"/>
          </a:xfrm>
          <a:prstGeom prst="straightConnector1">
            <a:avLst/>
          </a:prstGeom>
          <a:ln>
            <a:solidFill>
              <a:srgbClr val="FFC000"/>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44478380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1F8611-2D6F-D958-4071-CBC291E09571}"/>
              </a:ext>
            </a:extLst>
          </p:cNvPr>
          <p:cNvSpPr>
            <a:spLocks noGrp="1"/>
          </p:cNvSpPr>
          <p:nvPr>
            <p:ph type="title"/>
          </p:nvPr>
        </p:nvSpPr>
        <p:spPr>
          <a:xfrm>
            <a:off x="623231" y="210169"/>
            <a:ext cx="10670372" cy="1176020"/>
          </a:xfrm>
        </p:spPr>
        <p:txBody>
          <a:bodyPr vert="horz" lIns="91440" tIns="45720" rIns="91440" bIns="45720" rtlCol="0" anchor="t">
            <a:noAutofit/>
          </a:bodyPr>
          <a:lstStyle/>
          <a:p>
            <a:r>
              <a:rPr lang="en-US" sz="3200" i="1"/>
              <a:t>Do I need to submit a correction for "Recommendations for Next Year" if they were incorrect in a previous year's evaluation? </a:t>
            </a:r>
            <a:endParaRPr lang="en-US" sz="3200"/>
          </a:p>
        </p:txBody>
      </p:sp>
      <p:sp>
        <p:nvSpPr>
          <p:cNvPr id="3" name="Content Placeholder 2">
            <a:extLst>
              <a:ext uri="{FF2B5EF4-FFF2-40B4-BE49-F238E27FC236}">
                <a16:creationId xmlns:a16="http://schemas.microsoft.com/office/drawing/2014/main" id="{FE67CB85-BC2C-4E70-D276-6A7D9C9A6E6F}"/>
              </a:ext>
            </a:extLst>
          </p:cNvPr>
          <p:cNvSpPr>
            <a:spLocks noGrp="1"/>
          </p:cNvSpPr>
          <p:nvPr>
            <p:ph idx="1"/>
          </p:nvPr>
        </p:nvSpPr>
        <p:spPr>
          <a:xfrm>
            <a:off x="356237" y="1834784"/>
            <a:ext cx="11577252" cy="3699868"/>
          </a:xfrm>
        </p:spPr>
        <p:txBody>
          <a:bodyPr vert="horz" lIns="91440" tIns="45720" rIns="91440" bIns="45720" rtlCol="0" anchor="t">
            <a:normAutofit/>
          </a:bodyPr>
          <a:lstStyle/>
          <a:p>
            <a:pPr marL="342900" indent="-342900">
              <a:buChar char="•"/>
            </a:pPr>
            <a:r>
              <a:rPr lang="en-US" sz="2800">
                <a:solidFill>
                  <a:srgbClr val="2F3D4C"/>
                </a:solidFill>
              </a:rPr>
              <a:t>You do not need to submit a correction for recommendations from a previous school year. </a:t>
            </a:r>
            <a:endParaRPr lang="en-US" sz="2800"/>
          </a:p>
          <a:p>
            <a:pPr marL="342900" indent="-342900">
              <a:buChar char="•"/>
            </a:pPr>
            <a:r>
              <a:rPr lang="en-US" sz="2800"/>
              <a:t>When</a:t>
            </a:r>
            <a:r>
              <a:rPr lang="en-US" sz="2800">
                <a:solidFill>
                  <a:srgbClr val="2F3D4C"/>
                </a:solidFill>
              </a:rPr>
              <a:t> entering the recommendations for the 2025-26 school year, refer to the </a:t>
            </a:r>
            <a:r>
              <a:rPr lang="en-US" sz="2800">
                <a:solidFill>
                  <a:srgbClr val="2F3D4C"/>
                </a:solidFill>
                <a:ea typeface="+mn-lt"/>
                <a:cs typeface="+mn-lt"/>
                <a:hlinkClick r:id="rId3"/>
              </a:rPr>
              <a:t>ADEPT Contract Levels and Evaluations</a:t>
            </a:r>
            <a:r>
              <a:rPr lang="en-US" sz="2800">
                <a:solidFill>
                  <a:srgbClr val="2F3D4C"/>
                </a:solidFill>
              </a:rPr>
              <a:t> flow chart, the educator's ADEPT history, and current certification status to ensure you enter the appropriate information.</a:t>
            </a:r>
            <a:endParaRPr lang="en-US" sz="2800"/>
          </a:p>
          <a:p>
            <a:r>
              <a:rPr lang="en-US" sz="2400"/>
              <a:t> ​ </a:t>
            </a:r>
            <a:endParaRPr lang="en-US"/>
          </a:p>
        </p:txBody>
      </p:sp>
      <p:cxnSp>
        <p:nvCxnSpPr>
          <p:cNvPr id="4" name="Straight Arrow Connector 3">
            <a:extLst>
              <a:ext uri="{FF2B5EF4-FFF2-40B4-BE49-F238E27FC236}">
                <a16:creationId xmlns:a16="http://schemas.microsoft.com/office/drawing/2014/main" id="{A7494441-42D3-EF65-00FA-CF86D20FAB6E}"/>
              </a:ext>
              <a:ext uri="{C183D7F6-B498-43B3-948B-1728B52AA6E4}">
                <adec:decorative xmlns:adec="http://schemas.microsoft.com/office/drawing/2017/decorative" val="1"/>
              </a:ext>
            </a:extLst>
          </p:cNvPr>
          <p:cNvCxnSpPr/>
          <p:nvPr/>
        </p:nvCxnSpPr>
        <p:spPr>
          <a:xfrm flipV="1">
            <a:off x="620062" y="1700810"/>
            <a:ext cx="10518413" cy="25084"/>
          </a:xfrm>
          <a:prstGeom prst="straightConnector1">
            <a:avLst/>
          </a:prstGeom>
          <a:ln>
            <a:solidFill>
              <a:srgbClr val="FFC000"/>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770032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extBox 4">
            <a:extLst>
              <a:ext uri="{FF2B5EF4-FFF2-40B4-BE49-F238E27FC236}">
                <a16:creationId xmlns:a16="http://schemas.microsoft.com/office/drawing/2014/main" id="{E044191D-75A2-6F55-0B95-AA1CDC69F7F7}"/>
              </a:ext>
            </a:extLst>
          </p:cNvPr>
          <p:cNvSpPr txBox="1">
            <a:spLocks noGrp="1"/>
          </p:cNvSpPr>
          <p:nvPr>
            <p:ph type="title" idx="4294967295"/>
          </p:nvPr>
        </p:nvSpPr>
        <p:spPr>
          <a:xfrm>
            <a:off x="2133601" y="2453006"/>
            <a:ext cx="2997200" cy="1025922"/>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630" rtl="0" eaLnBrk="1" fontAlgn="auto" latinLnBrk="0" hangingPunct="1">
              <a:lnSpc>
                <a:spcPct val="100000"/>
              </a:lnSpc>
              <a:spcBef>
                <a:spcPts val="0"/>
              </a:spcBef>
              <a:spcAft>
                <a:spcPts val="0"/>
              </a:spcAft>
              <a:buClrTx/>
              <a:buSzTx/>
              <a:buFontTx/>
              <a:buNone/>
              <a:tabLst/>
              <a:defRPr/>
            </a:pPr>
            <a:r>
              <a:rPr kumimoji="0" lang="en-US" sz="6667" b="1" i="0" u="none" strike="noStrike" kern="1200" cap="none" spc="0" normalizeH="0" baseline="0" noProof="0">
                <a:ln>
                  <a:noFill/>
                </a:ln>
                <a:solidFill>
                  <a:srgbClr val="233746"/>
                </a:solidFill>
                <a:effectLst/>
                <a:uLnTx/>
                <a:uFillTx/>
                <a:latin typeface="Aptos" panose="020B0004020202020204" pitchFamily="34" charset="0"/>
                <a:ea typeface="+mn-ea"/>
                <a:cs typeface="+mn-cs"/>
              </a:rPr>
              <a:t>Agenda</a:t>
            </a:r>
          </a:p>
        </p:txBody>
      </p:sp>
      <p:sp>
        <p:nvSpPr>
          <p:cNvPr id="5" name="Freeform 3" descr="Circle with words South Carolina Department of Education around the edge. Inside is a palmetto tree with hands representing the fronds. The palmetto tree is rooted in a book. Below the book is the year 1868.">
            <a:extLst>
              <a:ext uri="{FF2B5EF4-FFF2-40B4-BE49-F238E27FC236}">
                <a16:creationId xmlns:a16="http://schemas.microsoft.com/office/drawing/2014/main" id="{F82E354B-9990-FB82-1D86-C260B448A194}"/>
              </a:ext>
            </a:extLst>
          </p:cNvPr>
          <p:cNvSpPr/>
          <p:nvPr/>
        </p:nvSpPr>
        <p:spPr>
          <a:xfrm>
            <a:off x="558800" y="2453005"/>
            <a:ext cx="1157568" cy="1149139"/>
          </a:xfrm>
          <a:custGeom>
            <a:avLst/>
            <a:gdLst/>
            <a:ahLst/>
            <a:cxnLst/>
            <a:rect l="l" t="t" r="r" b="b"/>
            <a:pathLst>
              <a:path w="12980711" h="12980711">
                <a:moveTo>
                  <a:pt x="0" y="0"/>
                </a:moveTo>
                <a:lnTo>
                  <a:pt x="12980711" y="0"/>
                </a:lnTo>
                <a:lnTo>
                  <a:pt x="12980711" y="12980711"/>
                </a:lnTo>
                <a:lnTo>
                  <a:pt x="0" y="12980711"/>
                </a:lnTo>
                <a:lnTo>
                  <a:pt x="0" y="0"/>
                </a:lnTo>
                <a:close/>
              </a:path>
            </a:pathLst>
          </a:custGeom>
          <a:blipFill>
            <a:blip r:embed="rId3">
              <a:alphaModFix/>
            </a:blip>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solidFill>
                <a:srgbClr val="233746"/>
              </a:solidFill>
            </a:endParaRPr>
          </a:p>
        </p:txBody>
      </p:sp>
      <p:sp>
        <p:nvSpPr>
          <p:cNvPr id="8" name="TextBox 7">
            <a:extLst>
              <a:ext uri="{FF2B5EF4-FFF2-40B4-BE49-F238E27FC236}">
                <a16:creationId xmlns:a16="http://schemas.microsoft.com/office/drawing/2014/main" id="{5FA821E0-221D-5F74-6832-28668B0E924C}"/>
              </a:ext>
            </a:extLst>
          </p:cNvPr>
          <p:cNvSpPr txBox="1"/>
          <p:nvPr/>
        </p:nvSpPr>
        <p:spPr>
          <a:xfrm>
            <a:off x="5697623" y="1561064"/>
            <a:ext cx="6256083" cy="3046988"/>
          </a:xfrm>
          <a:prstGeom prst="rect">
            <a:avLst/>
          </a:prstGeom>
          <a:noFill/>
        </p:spPr>
        <p:txBody>
          <a:bodyPr wrap="square" lIns="91440" tIns="45720" rIns="91440" bIns="4572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381000" indent="-381000">
              <a:buFont typeface="Arial,Sans-Serif" panose="020B0604020202020204" pitchFamily="34" charset="0"/>
              <a:buChar char="•"/>
            </a:pPr>
            <a:r>
              <a:rPr lang="en-US" sz="3200">
                <a:solidFill>
                  <a:srgbClr val="233746"/>
                </a:solidFill>
                <a:latin typeface="Aptos"/>
              </a:rPr>
              <a:t>Welcome</a:t>
            </a:r>
          </a:p>
          <a:p>
            <a:pPr marL="381000" indent="-381000">
              <a:buFont typeface="Arial,Sans-Serif" panose="020B0604020202020204" pitchFamily="34" charset="0"/>
              <a:buChar char="•"/>
            </a:pPr>
            <a:r>
              <a:rPr lang="en-US" sz="3200">
                <a:solidFill>
                  <a:srgbClr val="233746"/>
                </a:solidFill>
                <a:latin typeface="Aptos"/>
              </a:rPr>
              <a:t>ADEPT Reminders</a:t>
            </a:r>
          </a:p>
          <a:p>
            <a:pPr marL="989965" lvl="2" indent="-381000">
              <a:buFont typeface="Wingdings" panose="020B0604020202020204" pitchFamily="34" charset="0"/>
              <a:buChar char="§"/>
            </a:pPr>
            <a:r>
              <a:rPr lang="en-US" sz="3200">
                <a:solidFill>
                  <a:srgbClr val="233746"/>
                </a:solidFill>
                <a:latin typeface="Aptos"/>
              </a:rPr>
              <a:t>Auto-Completion</a:t>
            </a:r>
          </a:p>
          <a:p>
            <a:pPr marL="989965" lvl="2" indent="-381000">
              <a:buFont typeface="Wingdings" panose="020B0604020202020204" pitchFamily="34" charset="0"/>
              <a:buChar char="§"/>
            </a:pPr>
            <a:r>
              <a:rPr lang="en-US" sz="3200">
                <a:solidFill>
                  <a:srgbClr val="233746"/>
                </a:solidFill>
                <a:latin typeface="Aptos"/>
              </a:rPr>
              <a:t>ADEPT Plans</a:t>
            </a:r>
          </a:p>
          <a:p>
            <a:pPr marL="381000" indent="-381000">
              <a:buFont typeface="Arial,Sans-Serif" panose="020B0604020202020204" pitchFamily="34" charset="0"/>
              <a:buChar char="•"/>
            </a:pPr>
            <a:r>
              <a:rPr lang="en-US" sz="3200">
                <a:solidFill>
                  <a:srgbClr val="233746"/>
                </a:solidFill>
                <a:latin typeface="Aptos"/>
              </a:rPr>
              <a:t>Professional Learning &amp; Support</a:t>
            </a:r>
            <a:endParaRPr lang="en-US" sz="3200">
              <a:solidFill>
                <a:srgbClr val="233F58"/>
              </a:solidFill>
              <a:latin typeface="Aptos"/>
            </a:endParaRPr>
          </a:p>
          <a:p>
            <a:pPr marL="381000" indent="-381000">
              <a:buFont typeface="Arial,Sans-Serif" panose="020B0604020202020204" pitchFamily="34" charset="0"/>
              <a:buChar char="•"/>
            </a:pPr>
            <a:r>
              <a:rPr lang="en-US" sz="3200">
                <a:solidFill>
                  <a:srgbClr val="233746"/>
                </a:solidFill>
                <a:latin typeface="Aptos"/>
              </a:rPr>
              <a:t>Questions</a:t>
            </a:r>
            <a:endParaRPr lang="en-US" sz="3200">
              <a:ea typeface="Calibri"/>
              <a:cs typeface="Calibri"/>
            </a:endParaRPr>
          </a:p>
        </p:txBody>
      </p:sp>
      <p:sp>
        <p:nvSpPr>
          <p:cNvPr id="3" name="Freeform 3" descr="Circle with words South Carolina Department of Education around the edge. Inside is a palmetto tree with hands representing the fronds. The palmetto tree is rooted in a book. Below the book is the year 1868."/>
          <p:cNvSpPr/>
          <p:nvPr/>
        </p:nvSpPr>
        <p:spPr>
          <a:xfrm>
            <a:off x="10790510" y="5716780"/>
            <a:ext cx="923542" cy="923542"/>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3"/>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grpSp>
        <p:nvGrpSpPr>
          <p:cNvPr id="26" name="Group 5">
            <a:extLst>
              <a:ext uri="{FF2B5EF4-FFF2-40B4-BE49-F238E27FC236}">
                <a16:creationId xmlns:a16="http://schemas.microsoft.com/office/drawing/2014/main" id="{961DF455-30B2-AE95-7ACA-093C26A78D5F}"/>
              </a:ext>
              <a:ext uri="{C183D7F6-B498-43B3-948B-1728B52AA6E4}">
                <adec:decorative xmlns:adec="http://schemas.microsoft.com/office/drawing/2017/decorative" val="1"/>
              </a:ext>
            </a:extLst>
          </p:cNvPr>
          <p:cNvGrpSpPr/>
          <p:nvPr/>
        </p:nvGrpSpPr>
        <p:grpSpPr>
          <a:xfrm>
            <a:off x="363434" y="5029"/>
            <a:ext cx="8089510" cy="5867597"/>
            <a:chOff x="-1202637" y="-76200"/>
            <a:chExt cx="3133717" cy="1651142"/>
          </a:xfrm>
        </p:grpSpPr>
        <p:sp>
          <p:nvSpPr>
            <p:cNvPr id="27" name="Freeform 6">
              <a:extLst>
                <a:ext uri="{FF2B5EF4-FFF2-40B4-BE49-F238E27FC236}">
                  <a16:creationId xmlns:a16="http://schemas.microsoft.com/office/drawing/2014/main" id="{851C3221-750E-DF39-468A-1BC6D2B5905D}"/>
                </a:ext>
              </a:extLst>
            </p:cNvPr>
            <p:cNvSpPr/>
            <p:nvPr/>
          </p:nvSpPr>
          <p:spPr>
            <a:xfrm>
              <a:off x="-1202637" y="143315"/>
              <a:ext cx="1931080" cy="1431627"/>
            </a:xfrm>
            <a:custGeom>
              <a:avLst/>
              <a:gdLst/>
              <a:ahLst/>
              <a:cxnLst/>
              <a:rect l="l" t="t" r="r" b="b"/>
              <a:pathLst>
                <a:path w="1931080" h="1431627">
                  <a:moveTo>
                    <a:pt x="0" y="0"/>
                  </a:moveTo>
                  <a:lnTo>
                    <a:pt x="1931080" y="0"/>
                  </a:lnTo>
                  <a:lnTo>
                    <a:pt x="1931080" y="1431627"/>
                  </a:lnTo>
                  <a:lnTo>
                    <a:pt x="0" y="1431627"/>
                  </a:lnTo>
                  <a:close/>
                </a:path>
              </a:pathLst>
            </a:custGeom>
            <a:solidFill>
              <a:srgbClr val="233746">
                <a:alpha val="9804"/>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28" name="TextBox 7">
              <a:extLst>
                <a:ext uri="{FF2B5EF4-FFF2-40B4-BE49-F238E27FC236}">
                  <a16:creationId xmlns:a16="http://schemas.microsoft.com/office/drawing/2014/main" id="{5288BBBA-B486-F151-B5B8-67AABF6DA856}"/>
                </a:ext>
              </a:extLst>
            </p:cNvPr>
            <p:cNvSpPr txBox="1"/>
            <p:nvPr/>
          </p:nvSpPr>
          <p:spPr>
            <a:xfrm>
              <a:off x="0" y="-76200"/>
              <a:ext cx="1931080" cy="1507827"/>
            </a:xfrm>
            <a:prstGeom prst="rect">
              <a:avLst/>
            </a:prstGeom>
          </p:spPr>
          <p:txBody>
            <a:bodyPr lIns="33867" tIns="33867" rIns="33867" bIns="33867" rtlCol="0" anchor="ct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1680"/>
                </a:lnSpc>
              </a:pPr>
              <a:endParaRPr sz="800"/>
            </a:p>
          </p:txBody>
        </p:sp>
      </p:grpSp>
      <p:sp>
        <p:nvSpPr>
          <p:cNvPr id="2" name="AutoShape 2">
            <a:extLst>
              <a:ext uri="{C183D7F6-B498-43B3-948B-1728B52AA6E4}">
                <adec:decorative xmlns:adec="http://schemas.microsoft.com/office/drawing/2017/decorative" val="1"/>
              </a:ext>
            </a:extLst>
          </p:cNvPr>
          <p:cNvSpPr/>
          <p:nvPr/>
        </p:nvSpPr>
        <p:spPr>
          <a:xfrm flipV="1">
            <a:off x="0" y="6178550"/>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6" name="AutoShape 2">
            <a:extLst>
              <a:ext uri="{FF2B5EF4-FFF2-40B4-BE49-F238E27FC236}">
                <a16:creationId xmlns:a16="http://schemas.microsoft.com/office/drawing/2014/main" id="{58C83904-3A39-EBDC-7486-44675E70B772}"/>
              </a:ext>
              <a:ext uri="{C183D7F6-B498-43B3-948B-1728B52AA6E4}">
                <adec:decorative xmlns:adec="http://schemas.microsoft.com/office/drawing/2017/decorative" val="1"/>
              </a:ext>
            </a:extLst>
          </p:cNvPr>
          <p:cNvSpPr/>
          <p:nvPr/>
        </p:nvSpPr>
        <p:spPr>
          <a:xfrm flipV="1">
            <a:off x="1930400" y="2311414"/>
            <a:ext cx="0" cy="1371586"/>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solidFill>
                <a:srgbClr val="233746"/>
              </a:solidFill>
            </a:endParaRPr>
          </a:p>
        </p:txBody>
      </p:sp>
    </p:spTree>
    <p:extLst>
      <p:ext uri="{BB962C8B-B14F-4D97-AF65-F5344CB8AC3E}">
        <p14:creationId xmlns:p14="http://schemas.microsoft.com/office/powerpoint/2010/main" val="422953818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26D212-8DA2-426E-8CD3-2DE9E62FC12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CF27E8A-9D3D-E452-7D1C-6A9F83751DE7}"/>
              </a:ext>
            </a:extLst>
          </p:cNvPr>
          <p:cNvSpPr>
            <a:spLocks noGrp="1"/>
          </p:cNvSpPr>
          <p:nvPr>
            <p:ph type="title"/>
          </p:nvPr>
        </p:nvSpPr>
        <p:spPr>
          <a:xfrm>
            <a:off x="323281" y="269943"/>
            <a:ext cx="10966704" cy="731520"/>
          </a:xfrm>
        </p:spPr>
        <p:txBody>
          <a:bodyPr>
            <a:normAutofit/>
          </a:bodyPr>
          <a:lstStyle/>
          <a:p>
            <a:r>
              <a:rPr lang="en-US" sz="3200" i="1">
                <a:solidFill>
                  <a:srgbClr val="242424"/>
                </a:solidFill>
              </a:rPr>
              <a:t>What mentoring requirements are needed?</a:t>
            </a:r>
            <a:endParaRPr lang="en-US" sz="3200"/>
          </a:p>
        </p:txBody>
      </p:sp>
      <p:sp>
        <p:nvSpPr>
          <p:cNvPr id="3" name="Content Placeholder 2">
            <a:extLst>
              <a:ext uri="{FF2B5EF4-FFF2-40B4-BE49-F238E27FC236}">
                <a16:creationId xmlns:a16="http://schemas.microsoft.com/office/drawing/2014/main" id="{8A03F432-604C-B7ED-BA47-83EDC3C89FD5}"/>
              </a:ext>
            </a:extLst>
          </p:cNvPr>
          <p:cNvSpPr>
            <a:spLocks noGrp="1"/>
          </p:cNvSpPr>
          <p:nvPr>
            <p:ph idx="1"/>
          </p:nvPr>
        </p:nvSpPr>
        <p:spPr>
          <a:xfrm>
            <a:off x="411365" y="1053392"/>
            <a:ext cx="11167987" cy="7011671"/>
          </a:xfrm>
        </p:spPr>
        <p:txBody>
          <a:bodyPr vert="horz" lIns="91440" tIns="45720" rIns="91440" bIns="45720" rtlCol="0" anchor="t">
            <a:normAutofit/>
          </a:bodyPr>
          <a:lstStyle/>
          <a:p>
            <a:pPr marL="342900" indent="-342900">
              <a:buChar char="•"/>
            </a:pPr>
            <a:r>
              <a:rPr lang="en-US" sz="2200">
                <a:solidFill>
                  <a:srgbClr val="242424"/>
                </a:solidFill>
                <a:latin typeface="Aptos"/>
                <a:cs typeface="Arial"/>
              </a:rPr>
              <a:t>Mentors are required to have 18 hours of renewal credits that support their mentoring work every 5 years.</a:t>
            </a:r>
            <a:endParaRPr lang="en-US" sz="2200" i="1">
              <a:solidFill>
                <a:srgbClr val="242424"/>
              </a:solidFill>
              <a:latin typeface="Aptos"/>
              <a:cs typeface="Arial"/>
            </a:endParaRPr>
          </a:p>
          <a:p>
            <a:pPr lvl="1" indent="-227965">
              <a:buFont typeface="Courier New" panose="020B0604020202020204" pitchFamily="34" charset="0"/>
              <a:buChar char="o"/>
            </a:pPr>
            <a:r>
              <a:rPr lang="en-US" sz="2200">
                <a:solidFill>
                  <a:srgbClr val="242424"/>
                </a:solidFill>
                <a:latin typeface="Aptos"/>
                <a:cs typeface="Arial"/>
              </a:rPr>
              <a:t>First cycle requirement: Attend SCTS 4.0 Evaluator Training</a:t>
            </a:r>
          </a:p>
          <a:p>
            <a:pPr lvl="1" indent="-227965">
              <a:buFont typeface="Courier New" panose="020B0604020202020204" pitchFamily="34" charset="0"/>
              <a:buChar char="o"/>
            </a:pPr>
            <a:r>
              <a:rPr lang="en-US" sz="2200">
                <a:solidFill>
                  <a:srgbClr val="242424"/>
                </a:solidFill>
                <a:latin typeface="Aptos"/>
                <a:cs typeface="Arial"/>
              </a:rPr>
              <a:t>Additional Mentor Cycles:</a:t>
            </a:r>
            <a:endParaRPr lang="en-US" sz="2200">
              <a:solidFill>
                <a:srgbClr val="000000"/>
              </a:solidFill>
              <a:latin typeface="Aptos"/>
              <a:cs typeface="Arial"/>
            </a:endParaRPr>
          </a:p>
          <a:p>
            <a:pPr lvl="2">
              <a:lnSpc>
                <a:spcPct val="100000"/>
              </a:lnSpc>
              <a:buFont typeface="Wingdings" panose="020B0604020202020204" pitchFamily="34" charset="0"/>
              <a:buChar char="§"/>
            </a:pPr>
            <a:r>
              <a:rPr lang="en-US" sz="2200">
                <a:solidFill>
                  <a:srgbClr val="242424"/>
                </a:solidFill>
                <a:latin typeface="Aptos"/>
                <a:cs typeface="Arial"/>
              </a:rPr>
              <a:t>courses from the Professional Learning Library</a:t>
            </a:r>
            <a:endParaRPr lang="en-US" sz="2200">
              <a:solidFill>
                <a:srgbClr val="000000"/>
              </a:solidFill>
              <a:latin typeface="Aptos"/>
              <a:cs typeface="Arial"/>
            </a:endParaRPr>
          </a:p>
          <a:p>
            <a:pPr lvl="2">
              <a:lnSpc>
                <a:spcPct val="100000"/>
              </a:lnSpc>
              <a:buFont typeface="Wingdings" panose="020B0604020202020204" pitchFamily="34" charset="0"/>
              <a:buChar char="§"/>
            </a:pPr>
            <a:r>
              <a:rPr lang="en-US" sz="2200">
                <a:solidFill>
                  <a:srgbClr val="242424"/>
                </a:solidFill>
                <a:latin typeface="Aptos"/>
                <a:cs typeface="Arial"/>
              </a:rPr>
              <a:t>other hours earned from district/school PD or trainings, graduate courses</a:t>
            </a:r>
            <a:endParaRPr lang="en-US" sz="2200">
              <a:solidFill>
                <a:srgbClr val="2F3D4C"/>
              </a:solidFill>
              <a:latin typeface="Aptos"/>
              <a:cs typeface="Arial"/>
            </a:endParaRPr>
          </a:p>
          <a:p>
            <a:pPr marL="285750" indent="-285750">
              <a:lnSpc>
                <a:spcPct val="100000"/>
              </a:lnSpc>
              <a:buChar char="•"/>
            </a:pPr>
            <a:r>
              <a:rPr lang="en-US" sz="2200">
                <a:solidFill>
                  <a:srgbClr val="242424"/>
                </a:solidFill>
                <a:latin typeface="Aptos"/>
                <a:cs typeface="Arial"/>
              </a:rPr>
              <a:t>Although we do not require districts to document those hours in </a:t>
            </a:r>
            <a:r>
              <a:rPr lang="en-US" sz="2200" err="1">
                <a:solidFill>
                  <a:srgbClr val="242424"/>
                </a:solidFill>
                <a:latin typeface="Aptos"/>
                <a:cs typeface="Arial"/>
              </a:rPr>
              <a:t>SCLead</a:t>
            </a:r>
            <a:r>
              <a:rPr lang="en-US" sz="2200">
                <a:solidFill>
                  <a:srgbClr val="242424"/>
                </a:solidFill>
                <a:latin typeface="Aptos"/>
                <a:cs typeface="Arial"/>
              </a:rPr>
              <a:t>, a message was sent to those whose mentoring renewal credits are not documented there (and are at the end of a 5-year cycle). </a:t>
            </a:r>
            <a:endParaRPr lang="en-US" sz="2200">
              <a:solidFill>
                <a:srgbClr val="2F3D4C"/>
              </a:solidFill>
              <a:latin typeface="Aptos"/>
              <a:cs typeface="Arial"/>
            </a:endParaRPr>
          </a:p>
          <a:p>
            <a:pPr marL="1600200" lvl="2">
              <a:buFont typeface="Wingdings" panose="020B0604020202020204" pitchFamily="34" charset="0"/>
              <a:buChar char="§"/>
            </a:pPr>
            <a:r>
              <a:rPr lang="en-US" sz="2200" b="1" i="1">
                <a:solidFill>
                  <a:srgbClr val="242424"/>
                </a:solidFill>
                <a:latin typeface="Aptos"/>
                <a:cs typeface="Arial"/>
              </a:rPr>
              <a:t>There is nothing to do on your end</a:t>
            </a:r>
            <a:r>
              <a:rPr lang="en-US" sz="2200">
                <a:solidFill>
                  <a:srgbClr val="242424"/>
                </a:solidFill>
                <a:latin typeface="Aptos"/>
                <a:cs typeface="Arial"/>
              </a:rPr>
              <a:t> except ensure that the folks listed have met the 18-hour requirement so that they can continue to serve as mentors.</a:t>
            </a:r>
          </a:p>
          <a:p>
            <a:pPr marL="1600200" lvl="2">
              <a:buFont typeface="Wingdings" panose="020B0604020202020204" pitchFamily="34" charset="0"/>
              <a:buChar char="§"/>
            </a:pPr>
            <a:r>
              <a:rPr lang="en-US" sz="2200">
                <a:solidFill>
                  <a:srgbClr val="242424"/>
                </a:solidFill>
                <a:ea typeface="+mn-lt"/>
                <a:cs typeface="Arial"/>
              </a:rPr>
              <a:t>Upload the "Staff Credentials" Report to see educators who have the mentor credential and the begin/end dates of their mentoring cycles</a:t>
            </a:r>
          </a:p>
          <a:p>
            <a:endParaRPr lang="en-US" sz="2400">
              <a:ea typeface="+mn-lt"/>
              <a:cs typeface="Arial"/>
            </a:endParaRPr>
          </a:p>
          <a:p>
            <a:endParaRPr lang="en-US" sz="2400">
              <a:ea typeface="+mn-lt"/>
              <a:cs typeface="+mn-lt"/>
            </a:endParaRPr>
          </a:p>
        </p:txBody>
      </p:sp>
      <p:cxnSp>
        <p:nvCxnSpPr>
          <p:cNvPr id="31" name="Straight Arrow Connector 30">
            <a:extLst>
              <a:ext uri="{FF2B5EF4-FFF2-40B4-BE49-F238E27FC236}">
                <a16:creationId xmlns:a16="http://schemas.microsoft.com/office/drawing/2014/main" id="{2E5B923A-2331-0584-7738-7F43FF8E0F9C}"/>
              </a:ext>
              <a:ext uri="{C183D7F6-B498-43B3-948B-1728B52AA6E4}">
                <adec:decorative xmlns:adec="http://schemas.microsoft.com/office/drawing/2017/decorative" val="1"/>
              </a:ext>
            </a:extLst>
          </p:cNvPr>
          <p:cNvCxnSpPr/>
          <p:nvPr/>
        </p:nvCxnSpPr>
        <p:spPr>
          <a:xfrm flipV="1">
            <a:off x="418779" y="881300"/>
            <a:ext cx="10518413" cy="25084"/>
          </a:xfrm>
          <a:prstGeom prst="straightConnector1">
            <a:avLst/>
          </a:prstGeom>
          <a:ln>
            <a:solidFill>
              <a:srgbClr val="FFC000"/>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90563872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2292AC-1BE5-6164-974B-31A18E1E7060}"/>
              </a:ext>
            </a:extLst>
          </p:cNvPr>
          <p:cNvSpPr>
            <a:spLocks noGrp="1"/>
          </p:cNvSpPr>
          <p:nvPr>
            <p:ph type="ctrTitle"/>
          </p:nvPr>
        </p:nvSpPr>
        <p:spPr>
          <a:xfrm>
            <a:off x="719245" y="1170309"/>
            <a:ext cx="6902940" cy="2450528"/>
          </a:xfrm>
        </p:spPr>
        <p:txBody>
          <a:bodyPr/>
          <a:lstStyle/>
          <a:p>
            <a:r>
              <a:rPr lang="en-US">
                <a:latin typeface="Aptos"/>
                <a:cs typeface="Segoe UI"/>
              </a:rPr>
              <a:t>Questions </a:t>
            </a:r>
            <a:endParaRPr lang="en-US"/>
          </a:p>
        </p:txBody>
      </p:sp>
    </p:spTree>
    <p:extLst>
      <p:ext uri="{BB962C8B-B14F-4D97-AF65-F5344CB8AC3E}">
        <p14:creationId xmlns:p14="http://schemas.microsoft.com/office/powerpoint/2010/main" val="60665928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Box 2">
            <a:extLst>
              <a:ext uri="{FF2B5EF4-FFF2-40B4-BE49-F238E27FC236}">
                <a16:creationId xmlns:a16="http://schemas.microsoft.com/office/drawing/2014/main" id="{F8D69DFA-9EE6-8666-346D-97AF6425F980}"/>
              </a:ext>
            </a:extLst>
          </p:cNvPr>
          <p:cNvSpPr txBox="1">
            <a:spLocks noGrp="1"/>
          </p:cNvSpPr>
          <p:nvPr>
            <p:ph type="title" idx="4294967295"/>
          </p:nvPr>
        </p:nvSpPr>
        <p:spPr>
          <a:xfrm>
            <a:off x="750866" y="717550"/>
            <a:ext cx="11938000" cy="438967"/>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630" rtl="0" eaLnBrk="1" fontAlgn="auto" latinLnBrk="0" hangingPunct="1">
              <a:lnSpc>
                <a:spcPts val="3334"/>
              </a:lnSpc>
              <a:spcBef>
                <a:spcPts val="0"/>
              </a:spcBef>
              <a:spcAft>
                <a:spcPts val="0"/>
              </a:spcAft>
              <a:buClrTx/>
              <a:buSzTx/>
              <a:buFontTx/>
              <a:buNone/>
              <a:tabLst/>
              <a:defRPr/>
            </a:pPr>
            <a:r>
              <a:rPr kumimoji="0" lang="en-US" sz="3300" b="1" i="0" u="none" strike="noStrike" kern="1200" cap="none" spc="0" normalizeH="0" baseline="0" noProof="0">
                <a:ln>
                  <a:noFill/>
                </a:ln>
                <a:solidFill>
                  <a:srgbClr val="233746"/>
                </a:solidFill>
                <a:effectLst/>
                <a:uLnTx/>
                <a:uFillTx/>
                <a:latin typeface="Aptos"/>
              </a:rPr>
              <a:t>Office of </a:t>
            </a:r>
            <a:r>
              <a:rPr lang="en-US" sz="3300" b="1">
                <a:solidFill>
                  <a:srgbClr val="233746"/>
                </a:solidFill>
                <a:latin typeface="Aptos"/>
              </a:rPr>
              <a:t>Leadership</a:t>
            </a:r>
            <a:r>
              <a:rPr kumimoji="0" lang="en-US" sz="3300" b="1" i="0" u="none" strike="noStrike" kern="1200" cap="none" spc="0" normalizeH="0" baseline="0" noProof="0">
                <a:ln>
                  <a:noFill/>
                </a:ln>
                <a:solidFill>
                  <a:srgbClr val="233746"/>
                </a:solidFill>
                <a:effectLst/>
                <a:uLnTx/>
                <a:uFillTx/>
                <a:latin typeface="Aptos"/>
              </a:rPr>
              <a:t> </a:t>
            </a:r>
            <a:r>
              <a:rPr lang="en-US" sz="3300" b="1">
                <a:solidFill>
                  <a:srgbClr val="233746"/>
                </a:solidFill>
                <a:latin typeface="Aptos"/>
              </a:rPr>
              <a:t>Effectiveness</a:t>
            </a:r>
            <a:endParaRPr kumimoji="0" lang="en-US" sz="3300" b="1" i="0" u="none" strike="noStrike" kern="1200" cap="none" spc="0" normalizeH="0" baseline="0" noProof="0">
              <a:ln>
                <a:noFill/>
              </a:ln>
              <a:solidFill>
                <a:srgbClr val="233746"/>
              </a:solidFill>
              <a:effectLst/>
              <a:uLnTx/>
              <a:uFillTx/>
              <a:latin typeface="Aptos"/>
            </a:endParaRPr>
          </a:p>
        </p:txBody>
      </p:sp>
      <p:sp>
        <p:nvSpPr>
          <p:cNvPr id="22" name="AutoShape 4">
            <a:extLst>
              <a:ext uri="{FF2B5EF4-FFF2-40B4-BE49-F238E27FC236}">
                <a16:creationId xmlns:a16="http://schemas.microsoft.com/office/drawing/2014/main" id="{90128454-5E65-0728-86BA-6AD56BD5A10E}"/>
              </a:ext>
              <a:ext uri="{C183D7F6-B498-43B3-948B-1728B52AA6E4}">
                <adec:decorative xmlns:adec="http://schemas.microsoft.com/office/drawing/2017/decorative" val="1"/>
              </a:ext>
            </a:extLst>
          </p:cNvPr>
          <p:cNvSpPr/>
          <p:nvPr/>
        </p:nvSpPr>
        <p:spPr>
          <a:xfrm flipV="1">
            <a:off x="753038" y="1346200"/>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solidFill>
                <a:srgbClr val="233746"/>
              </a:solidFill>
            </a:endParaRPr>
          </a:p>
        </p:txBody>
      </p:sp>
      <p:grpSp>
        <p:nvGrpSpPr>
          <p:cNvPr id="33" name="Group 5">
            <a:extLst>
              <a:ext uri="{FF2B5EF4-FFF2-40B4-BE49-F238E27FC236}">
                <a16:creationId xmlns:a16="http://schemas.microsoft.com/office/drawing/2014/main" id="{6E1F3613-C796-05D8-529C-2E9CF03D0F8E}"/>
              </a:ext>
              <a:ext uri="{C183D7F6-B498-43B3-948B-1728B52AA6E4}">
                <adec:decorative xmlns:adec="http://schemas.microsoft.com/office/drawing/2017/decorative" val="1"/>
              </a:ext>
            </a:extLst>
          </p:cNvPr>
          <p:cNvGrpSpPr/>
          <p:nvPr/>
        </p:nvGrpSpPr>
        <p:grpSpPr>
          <a:xfrm>
            <a:off x="951828" y="1151279"/>
            <a:ext cx="4687721" cy="4724617"/>
            <a:chOff x="-19476" y="-76200"/>
            <a:chExt cx="1567439" cy="1507827"/>
          </a:xfrm>
        </p:grpSpPr>
        <p:sp>
          <p:nvSpPr>
            <p:cNvPr id="34" name="Freeform 6">
              <a:extLst>
                <a:ext uri="{FF2B5EF4-FFF2-40B4-BE49-F238E27FC236}">
                  <a16:creationId xmlns:a16="http://schemas.microsoft.com/office/drawing/2014/main" id="{7B3572CE-860E-AF9F-2066-DD6A04D00EBB}"/>
                </a:ext>
              </a:extLst>
            </p:cNvPr>
            <p:cNvSpPr/>
            <p:nvPr/>
          </p:nvSpPr>
          <p:spPr>
            <a:xfrm>
              <a:off x="-19476" y="25589"/>
              <a:ext cx="1567439" cy="1406038"/>
            </a:xfrm>
            <a:custGeom>
              <a:avLst/>
              <a:gdLst/>
              <a:ahLst/>
              <a:cxnLst/>
              <a:rect l="l" t="t" r="r" b="b"/>
              <a:pathLst>
                <a:path w="1547670" h="1431627">
                  <a:moveTo>
                    <a:pt x="0" y="0"/>
                  </a:moveTo>
                  <a:lnTo>
                    <a:pt x="1547670" y="0"/>
                  </a:lnTo>
                  <a:lnTo>
                    <a:pt x="1547670" y="1431627"/>
                  </a:lnTo>
                  <a:lnTo>
                    <a:pt x="0" y="1431627"/>
                  </a:lnTo>
                  <a:close/>
                </a:path>
              </a:pathLst>
            </a:custGeom>
            <a:solidFill>
              <a:srgbClr val="233746">
                <a:alpha val="9804"/>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35" name="TextBox 7">
              <a:extLst>
                <a:ext uri="{FF2B5EF4-FFF2-40B4-BE49-F238E27FC236}">
                  <a16:creationId xmlns:a16="http://schemas.microsoft.com/office/drawing/2014/main" id="{2991F4F8-2D1B-E7E9-50B3-28E2FCF49D6C}"/>
                </a:ext>
              </a:extLst>
            </p:cNvPr>
            <p:cNvSpPr txBox="1"/>
            <p:nvPr/>
          </p:nvSpPr>
          <p:spPr>
            <a:xfrm>
              <a:off x="0" y="-76200"/>
              <a:ext cx="1547670" cy="1507827"/>
            </a:xfrm>
            <a:prstGeom prst="rect">
              <a:avLst/>
            </a:prstGeom>
          </p:spPr>
          <p:txBody>
            <a:bodyPr lIns="33867" tIns="33867" rIns="33867" bIns="33867" rtlCol="0" anchor="ct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1680"/>
                </a:lnSpc>
              </a:pPr>
              <a:endParaRPr sz="800"/>
            </a:p>
          </p:txBody>
        </p:sp>
      </p:grpSp>
      <p:sp>
        <p:nvSpPr>
          <p:cNvPr id="31" name="TextBox 14">
            <a:extLst>
              <a:ext uri="{FF2B5EF4-FFF2-40B4-BE49-F238E27FC236}">
                <a16:creationId xmlns:a16="http://schemas.microsoft.com/office/drawing/2014/main" id="{7CECC893-0D2B-52BF-67FC-D07D833D0967}"/>
              </a:ext>
            </a:extLst>
          </p:cNvPr>
          <p:cNvSpPr txBox="1"/>
          <p:nvPr/>
        </p:nvSpPr>
        <p:spPr>
          <a:xfrm>
            <a:off x="1749094" y="1600501"/>
            <a:ext cx="2858562" cy="220189"/>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1600"/>
              </a:lnSpc>
            </a:pPr>
            <a:r>
              <a:rPr lang="en-US" sz="1867" b="1">
                <a:solidFill>
                  <a:srgbClr val="233746"/>
                </a:solidFill>
                <a:latin typeface="Aptos" panose="020B0004020202020204" pitchFamily="34" charset="0"/>
              </a:rPr>
              <a:t>Effectiveness Leads</a:t>
            </a:r>
          </a:p>
        </p:txBody>
      </p:sp>
      <p:sp>
        <p:nvSpPr>
          <p:cNvPr id="26" name="TextBox 8">
            <a:extLst>
              <a:ext uri="{FF2B5EF4-FFF2-40B4-BE49-F238E27FC236}">
                <a16:creationId xmlns:a16="http://schemas.microsoft.com/office/drawing/2014/main" id="{A3599B67-F25E-7CD5-90B2-DEEA88B085A6}"/>
              </a:ext>
            </a:extLst>
          </p:cNvPr>
          <p:cNvSpPr txBox="1"/>
          <p:nvPr/>
        </p:nvSpPr>
        <p:spPr>
          <a:xfrm>
            <a:off x="1106078" y="1938952"/>
            <a:ext cx="4532539" cy="3939540"/>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228600" indent="-228600">
              <a:buClr>
                <a:srgbClr val="000000"/>
              </a:buClr>
              <a:buSzPts val="1600"/>
              <a:buFont typeface="Trebuchet MS" panose="020B0603020202020204" pitchFamily="34" charset="0"/>
              <a:buChar char="●"/>
            </a:pPr>
            <a:r>
              <a:rPr lang="en-US" sz="1600">
                <a:solidFill>
                  <a:schemeClr val="accent6">
                    <a:lumMod val="10000"/>
                  </a:schemeClr>
                </a:solidFill>
                <a:latin typeface="Aptos"/>
                <a:ea typeface="Calibri"/>
                <a:cs typeface="Calibri"/>
              </a:rPr>
              <a:t>Dr. Kimberly Howard, Team Lead, PADEPP, </a:t>
            </a:r>
            <a:r>
              <a:rPr lang="en-US" sz="1600">
                <a:solidFill>
                  <a:srgbClr val="233F58"/>
                </a:solidFill>
                <a:latin typeface="Aptos"/>
                <a:ea typeface="Calibri"/>
                <a:cs typeface="Calibri"/>
              </a:rPr>
              <a:t> </a:t>
            </a:r>
            <a:r>
              <a:rPr lang="en-US" sz="1600">
                <a:solidFill>
                  <a:srgbClr val="335669"/>
                </a:solidFill>
                <a:latin typeface="Aptos"/>
                <a:ea typeface="Calibri"/>
                <a:cs typeface="Calibri"/>
                <a:hlinkClick r:id="rId3">
                  <a:extLst>
                    <a:ext uri="{A12FA001-AC4F-418D-AE19-62706E023703}">
                      <ahyp:hlinkClr xmlns:ahyp="http://schemas.microsoft.com/office/drawing/2018/hyperlinkcolor" val="tx"/>
                    </a:ext>
                  </a:extLst>
                </a:hlinkClick>
              </a:rPr>
              <a:t>khoward@ed.sc.gov</a:t>
            </a:r>
            <a:endParaRPr lang="en-US" sz="1600">
              <a:solidFill>
                <a:srgbClr val="000000"/>
              </a:solidFill>
              <a:latin typeface="Aptos"/>
              <a:ea typeface="Calibri"/>
              <a:cs typeface="Calibri"/>
              <a:sym typeface="Calibri"/>
            </a:endParaRPr>
          </a:p>
          <a:p>
            <a:pPr marL="228600" indent="-228600">
              <a:buClr>
                <a:srgbClr val="000000"/>
              </a:buClr>
              <a:buSzPts val="1600"/>
              <a:buFont typeface="Trebuchet MS" panose="020B0603020202020204" pitchFamily="34" charset="0"/>
              <a:buChar char="●"/>
            </a:pPr>
            <a:r>
              <a:rPr lang="en-US" sz="1600">
                <a:solidFill>
                  <a:srgbClr val="000000"/>
                </a:solidFill>
                <a:latin typeface="Aptos"/>
                <a:ea typeface="Calibri"/>
                <a:cs typeface="Calibri"/>
                <a:sym typeface="Calibri"/>
              </a:rPr>
              <a:t>Ashley Cohoon, Communications, </a:t>
            </a:r>
            <a:r>
              <a:rPr lang="en-US" sz="1600" u="sng">
                <a:solidFill>
                  <a:schemeClr val="accent3">
                    <a:lumMod val="76000"/>
                  </a:schemeClr>
                </a:solidFill>
                <a:latin typeface="Aptos"/>
                <a:ea typeface="Calibri"/>
                <a:cs typeface="Calibri"/>
                <a:sym typeface="Calibri"/>
                <a:hlinkClick r:id="rId4">
                  <a:extLst>
                    <a:ext uri="{A12FA001-AC4F-418D-AE19-62706E023703}">
                      <ahyp:hlinkClr xmlns:ahyp="http://schemas.microsoft.com/office/drawing/2018/hyperlinkcolor" val="tx"/>
                    </a:ext>
                  </a:extLst>
                </a:hlinkClick>
              </a:rPr>
              <a:t>ascohoon@ed.sc.gov</a:t>
            </a:r>
            <a:r>
              <a:rPr lang="en-US" sz="1600">
                <a:solidFill>
                  <a:schemeClr val="accent3">
                    <a:lumMod val="76000"/>
                  </a:schemeClr>
                </a:solidFill>
                <a:latin typeface="Aptos"/>
                <a:ea typeface="Calibri"/>
                <a:cs typeface="Calibri"/>
                <a:sym typeface="Calibri"/>
              </a:rPr>
              <a:t> </a:t>
            </a:r>
            <a:endParaRPr lang="en-US" sz="1600">
              <a:solidFill>
                <a:schemeClr val="accent3">
                  <a:lumMod val="76000"/>
                </a:schemeClr>
              </a:solidFill>
              <a:latin typeface="Aptos"/>
            </a:endParaRPr>
          </a:p>
          <a:p>
            <a:pPr marL="228600" indent="-228600">
              <a:buClr>
                <a:srgbClr val="000000"/>
              </a:buClr>
              <a:buSzPts val="1600"/>
              <a:buFont typeface="Trebuchet MS" panose="020B0603020202020204" pitchFamily="34" charset="0"/>
              <a:buChar char="●"/>
            </a:pPr>
            <a:r>
              <a:rPr lang="en-US" sz="1600">
                <a:solidFill>
                  <a:srgbClr val="000000"/>
                </a:solidFill>
                <a:latin typeface="Aptos"/>
                <a:ea typeface="Calibri"/>
                <a:cs typeface="Calibri"/>
              </a:rPr>
              <a:t>Dr. Roshonda Frazier, SLO and Teacher Leadership, </a:t>
            </a:r>
            <a:r>
              <a:rPr lang="en-US" sz="1600">
                <a:solidFill>
                  <a:schemeClr val="accent3">
                    <a:lumMod val="76000"/>
                  </a:schemeClr>
                </a:solidFill>
                <a:latin typeface="Aptos"/>
                <a:ea typeface="Calibri"/>
                <a:cs typeface="Calibri"/>
                <a:hlinkClick r:id="rId5">
                  <a:extLst>
                    <a:ext uri="{A12FA001-AC4F-418D-AE19-62706E023703}">
                      <ahyp:hlinkClr xmlns:ahyp="http://schemas.microsoft.com/office/drawing/2018/hyperlinkcolor" val="tx"/>
                    </a:ext>
                  </a:extLst>
                </a:hlinkClick>
              </a:rPr>
              <a:t>rfrazier@ed.sc.gov</a:t>
            </a:r>
            <a:r>
              <a:rPr lang="en-US" sz="1600">
                <a:solidFill>
                  <a:schemeClr val="accent3">
                    <a:lumMod val="76000"/>
                  </a:schemeClr>
                </a:solidFill>
                <a:latin typeface="Aptos"/>
                <a:ea typeface="Calibri"/>
                <a:cs typeface="Calibri"/>
              </a:rPr>
              <a:t> </a:t>
            </a:r>
            <a:endParaRPr lang="en-US" sz="1600">
              <a:solidFill>
                <a:schemeClr val="accent3">
                  <a:lumMod val="76000"/>
                </a:schemeClr>
              </a:solidFill>
              <a:latin typeface="Aptos"/>
              <a:ea typeface="Calibri"/>
              <a:cs typeface="Arial"/>
            </a:endParaRPr>
          </a:p>
          <a:p>
            <a:pPr marL="228600" indent="-228600">
              <a:buClr>
                <a:srgbClr val="000000"/>
              </a:buClr>
              <a:buSzPts val="1600"/>
              <a:buFont typeface="Trebuchet MS" panose="020B0603020202020204" pitchFamily="34" charset="0"/>
              <a:buChar char="●"/>
            </a:pPr>
            <a:r>
              <a:rPr lang="en-US" sz="1600">
                <a:solidFill>
                  <a:srgbClr val="000000"/>
                </a:solidFill>
                <a:latin typeface="Aptos"/>
                <a:ea typeface="Calibri"/>
                <a:cs typeface="Calibri"/>
                <a:sym typeface="Calibri"/>
              </a:rPr>
              <a:t>Jenny Henke, Induction and Mentoring, </a:t>
            </a:r>
            <a:r>
              <a:rPr lang="en-US" sz="1600" u="sng">
                <a:solidFill>
                  <a:schemeClr val="accent3">
                    <a:lumMod val="76000"/>
                  </a:schemeClr>
                </a:solidFill>
                <a:latin typeface="Aptos"/>
                <a:ea typeface="Calibri"/>
                <a:cs typeface="Calibri"/>
                <a:sym typeface="Calibri"/>
                <a:hlinkClick r:id="rId6">
                  <a:extLst>
                    <a:ext uri="{A12FA001-AC4F-418D-AE19-62706E023703}">
                      <ahyp:hlinkClr xmlns:ahyp="http://schemas.microsoft.com/office/drawing/2018/hyperlinkcolor" val="tx"/>
                    </a:ext>
                  </a:extLst>
                </a:hlinkClick>
              </a:rPr>
              <a:t>vhenke@ed.sc.gov</a:t>
            </a:r>
            <a:endParaRPr lang="en-US" sz="1600" u="sng">
              <a:solidFill>
                <a:schemeClr val="accent3">
                  <a:lumMod val="76000"/>
                </a:schemeClr>
              </a:solidFill>
              <a:latin typeface="Aptos"/>
              <a:ea typeface="Calibri"/>
              <a:cs typeface="Calibri"/>
            </a:endParaRPr>
          </a:p>
          <a:p>
            <a:pPr marL="228600" indent="-228600">
              <a:buClr>
                <a:srgbClr val="000000"/>
              </a:buClr>
              <a:buSzPts val="1600"/>
              <a:buFont typeface="Trebuchet MS" panose="020B0603020202020204" pitchFamily="34" charset="0"/>
              <a:buChar char="●"/>
            </a:pPr>
            <a:r>
              <a:rPr lang="en-US" sz="1600">
                <a:solidFill>
                  <a:schemeClr val="accent6">
                    <a:lumMod val="10000"/>
                  </a:schemeClr>
                </a:solidFill>
                <a:latin typeface="Aptos"/>
                <a:ea typeface="Calibri"/>
                <a:cs typeface="Calibri"/>
                <a:sym typeface="Calibri"/>
              </a:rPr>
              <a:t>Torian Nunn, Data and Reporting,</a:t>
            </a:r>
            <a:r>
              <a:rPr lang="en-US" sz="1600">
                <a:solidFill>
                  <a:schemeClr val="accent6">
                    <a:lumMod val="10000"/>
                  </a:schemeClr>
                </a:solidFill>
                <a:latin typeface="Aptos"/>
                <a:ea typeface="Calibri"/>
                <a:cs typeface="Calibri"/>
              </a:rPr>
              <a:t>  </a:t>
            </a:r>
            <a:r>
              <a:rPr lang="en-US" sz="1600" u="sng">
                <a:solidFill>
                  <a:schemeClr val="accent2">
                    <a:lumMod val="76000"/>
                  </a:schemeClr>
                </a:solidFill>
                <a:latin typeface="Aptos"/>
                <a:ea typeface="Calibri"/>
                <a:cs typeface="Calibri"/>
                <a:hlinkClick r:id="rId7">
                  <a:extLst>
                    <a:ext uri="{A12FA001-AC4F-418D-AE19-62706E023703}">
                      <ahyp:hlinkClr xmlns:ahyp="http://schemas.microsoft.com/office/drawing/2018/hyperlinkcolor" val="tx"/>
                    </a:ext>
                  </a:extLst>
                </a:hlinkClick>
              </a:rPr>
              <a:t>tmnunn@ed.sc.gov</a:t>
            </a:r>
            <a:endParaRPr lang="en-US" sz="1600" u="sng">
              <a:solidFill>
                <a:schemeClr val="accent2">
                  <a:lumMod val="76000"/>
                </a:schemeClr>
              </a:solidFill>
              <a:latin typeface="Aptos"/>
              <a:ea typeface="Calibri"/>
              <a:cs typeface="Calibri"/>
            </a:endParaRPr>
          </a:p>
          <a:p>
            <a:pPr>
              <a:buClr>
                <a:srgbClr val="000000"/>
              </a:buClr>
              <a:buSzPts val="1600"/>
            </a:pPr>
            <a:endParaRPr lang="en-US" sz="1600" u="sng">
              <a:solidFill>
                <a:srgbClr val="335669"/>
              </a:solidFill>
              <a:latin typeface="Aptos"/>
              <a:ea typeface="Calibri"/>
              <a:cs typeface="Calibri"/>
            </a:endParaRPr>
          </a:p>
          <a:p>
            <a:pPr>
              <a:buClr>
                <a:srgbClr val="000000"/>
              </a:buClr>
              <a:buSzPts val="1600"/>
            </a:pPr>
            <a:endParaRPr lang="en-US" sz="1600" u="sng">
              <a:solidFill>
                <a:srgbClr val="233F58"/>
              </a:solidFill>
              <a:latin typeface="Aptos"/>
              <a:ea typeface="Calibri"/>
              <a:cs typeface="Calibri"/>
            </a:endParaRPr>
          </a:p>
          <a:p>
            <a:pPr marL="228600" indent="-228600">
              <a:buClr>
                <a:srgbClr val="000000"/>
              </a:buClr>
              <a:buSzPts val="1600"/>
              <a:buFont typeface="Trebuchet MS" panose="020B0603020202020204" pitchFamily="34" charset="0"/>
              <a:buChar char="●"/>
            </a:pPr>
            <a:endParaRPr lang="en-US" sz="1000" u="sng">
              <a:solidFill>
                <a:srgbClr val="233F58"/>
              </a:solidFill>
              <a:latin typeface="Aptos"/>
              <a:ea typeface="Calibri"/>
              <a:cs typeface="Calibri"/>
            </a:endParaRPr>
          </a:p>
          <a:p>
            <a:pPr marL="228600" indent="-228600">
              <a:buClr>
                <a:srgbClr val="000000"/>
              </a:buClr>
              <a:buSzPts val="1600"/>
              <a:buFont typeface="Trebuchet MS" panose="020B0603020202020204" pitchFamily="34" charset="0"/>
              <a:buChar char="●"/>
            </a:pPr>
            <a:r>
              <a:rPr lang="en-US" sz="1600">
                <a:solidFill>
                  <a:schemeClr val="accent6">
                    <a:lumMod val="10000"/>
                  </a:schemeClr>
                </a:solidFill>
                <a:latin typeface="Aptos"/>
                <a:ea typeface="Calibri"/>
                <a:cs typeface="Calibri"/>
              </a:rPr>
              <a:t>Kimberly Mack, Director, </a:t>
            </a:r>
            <a:r>
              <a:rPr lang="en-US" sz="1600">
                <a:solidFill>
                  <a:srgbClr val="335669"/>
                </a:solidFill>
                <a:latin typeface="Aptos"/>
                <a:ea typeface="Calibri"/>
                <a:cs typeface="Calibri"/>
                <a:hlinkClick r:id="rId8">
                  <a:extLst>
                    <a:ext uri="{A12FA001-AC4F-418D-AE19-62706E023703}">
                      <ahyp:hlinkClr xmlns:ahyp="http://schemas.microsoft.com/office/drawing/2018/hyperlinkcolor" val="tx"/>
                    </a:ext>
                  </a:extLst>
                </a:hlinkClick>
              </a:rPr>
              <a:t>kemack@ed.sc.gov</a:t>
            </a:r>
            <a:endParaRPr lang="en-US" sz="1600" u="sng">
              <a:solidFill>
                <a:schemeClr val="accent6">
                  <a:lumMod val="10000"/>
                </a:schemeClr>
              </a:solidFill>
              <a:latin typeface="Aptos"/>
              <a:ea typeface="Calibri"/>
              <a:cs typeface="Calibri"/>
              <a:hlinkClick r:id="rId8">
                <a:extLst>
                  <a:ext uri="{A12FA001-AC4F-418D-AE19-62706E023703}">
                    <ahyp:hlinkClr xmlns:ahyp="http://schemas.microsoft.com/office/drawing/2018/hyperlinkcolor" val="tx"/>
                  </a:ext>
                </a:extLst>
              </a:hlinkClick>
            </a:endParaRPr>
          </a:p>
          <a:p>
            <a:pPr marL="228600" indent="-228600">
              <a:buClr>
                <a:srgbClr val="000000"/>
              </a:buClr>
              <a:buSzPts val="1600"/>
              <a:buFont typeface="Trebuchet MS" panose="020B0603020202020204" pitchFamily="34" charset="0"/>
              <a:buChar char="●"/>
            </a:pPr>
            <a:r>
              <a:rPr lang="en-US" sz="1600">
                <a:solidFill>
                  <a:schemeClr val="accent6">
                    <a:lumMod val="10000"/>
                  </a:schemeClr>
                </a:solidFill>
                <a:latin typeface="Aptos"/>
                <a:ea typeface="Calibri"/>
                <a:cs typeface="Calibri"/>
              </a:rPr>
              <a:t>Marilyn Suber, Administrative Assistant</a:t>
            </a:r>
            <a:r>
              <a:rPr lang="en-US" sz="1600">
                <a:solidFill>
                  <a:srgbClr val="233F58"/>
                </a:solidFill>
                <a:latin typeface="Aptos"/>
                <a:ea typeface="Calibri"/>
                <a:cs typeface="Calibri"/>
              </a:rPr>
              <a:t>, </a:t>
            </a:r>
            <a:r>
              <a:rPr lang="en-US" sz="1600">
                <a:solidFill>
                  <a:schemeClr val="accent3">
                    <a:lumMod val="76000"/>
                  </a:schemeClr>
                </a:solidFill>
                <a:latin typeface="Aptos"/>
                <a:ea typeface="Calibri"/>
                <a:cs typeface="Calibri"/>
                <a:hlinkClick r:id="rId9">
                  <a:extLst>
                    <a:ext uri="{A12FA001-AC4F-418D-AE19-62706E023703}">
                      <ahyp:hlinkClr xmlns:ahyp="http://schemas.microsoft.com/office/drawing/2018/hyperlinkcolor" val="tx"/>
                    </a:ext>
                  </a:extLst>
                </a:hlinkClick>
              </a:rPr>
              <a:t>masuber@ed.sc.gov</a:t>
            </a:r>
            <a:endParaRPr lang="en-US" sz="1600">
              <a:solidFill>
                <a:schemeClr val="accent3">
                  <a:lumMod val="76000"/>
                </a:schemeClr>
              </a:solidFill>
              <a:latin typeface="Aptos"/>
              <a:ea typeface="Calibri"/>
              <a:cs typeface="Calibri"/>
            </a:endParaRPr>
          </a:p>
        </p:txBody>
      </p:sp>
      <p:sp>
        <p:nvSpPr>
          <p:cNvPr id="2" name="TextBox 1">
            <a:extLst>
              <a:ext uri="{FF2B5EF4-FFF2-40B4-BE49-F238E27FC236}">
                <a16:creationId xmlns:a16="http://schemas.microsoft.com/office/drawing/2014/main" id="{70FCEA3F-B71D-F586-BA72-60BDCB420C95}"/>
              </a:ext>
            </a:extLst>
          </p:cNvPr>
          <p:cNvSpPr txBox="1"/>
          <p:nvPr/>
        </p:nvSpPr>
        <p:spPr>
          <a:xfrm>
            <a:off x="1389049" y="4687373"/>
            <a:ext cx="2743200" cy="37702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b="1">
                <a:solidFill>
                  <a:srgbClr val="233746"/>
                </a:solidFill>
                <a:latin typeface="Aptos"/>
              </a:rPr>
              <a:t>Office Support</a:t>
            </a:r>
            <a:endParaRPr lang="en-US"/>
          </a:p>
        </p:txBody>
      </p:sp>
      <p:sp>
        <p:nvSpPr>
          <p:cNvPr id="32" name="TextBox 15">
            <a:extLst>
              <a:ext uri="{FF2B5EF4-FFF2-40B4-BE49-F238E27FC236}">
                <a16:creationId xmlns:a16="http://schemas.microsoft.com/office/drawing/2014/main" id="{0265F6BE-078D-A3EE-E90B-1CBECDFD423E}"/>
              </a:ext>
            </a:extLst>
          </p:cNvPr>
          <p:cNvSpPr txBox="1"/>
          <p:nvPr/>
        </p:nvSpPr>
        <p:spPr>
          <a:xfrm>
            <a:off x="6379791" y="1600501"/>
            <a:ext cx="3609259" cy="220189"/>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1600"/>
              </a:lnSpc>
            </a:pPr>
            <a:r>
              <a:rPr lang="en-US" sz="1867" b="1">
                <a:solidFill>
                  <a:srgbClr val="233746"/>
                </a:solidFill>
                <a:latin typeface="Aptos" panose="020B0004020202020204" pitchFamily="34" charset="0"/>
              </a:rPr>
              <a:t>Leadership Development Leads</a:t>
            </a:r>
          </a:p>
        </p:txBody>
      </p:sp>
      <p:grpSp>
        <p:nvGrpSpPr>
          <p:cNvPr id="36" name="Group 5">
            <a:extLst>
              <a:ext uri="{FF2B5EF4-FFF2-40B4-BE49-F238E27FC236}">
                <a16:creationId xmlns:a16="http://schemas.microsoft.com/office/drawing/2014/main" id="{122381A6-760B-3B3F-2465-4ED203DD3158}"/>
              </a:ext>
              <a:ext uri="{C183D7F6-B498-43B3-948B-1728B52AA6E4}">
                <adec:decorative xmlns:adec="http://schemas.microsoft.com/office/drawing/2017/decorative" val="1"/>
              </a:ext>
            </a:extLst>
          </p:cNvPr>
          <p:cNvGrpSpPr/>
          <p:nvPr/>
        </p:nvGrpSpPr>
        <p:grpSpPr>
          <a:xfrm>
            <a:off x="5970581" y="1276003"/>
            <a:ext cx="4834353" cy="4604746"/>
            <a:chOff x="0" y="-76200"/>
            <a:chExt cx="1547670" cy="1677160"/>
          </a:xfrm>
        </p:grpSpPr>
        <p:sp>
          <p:nvSpPr>
            <p:cNvPr id="37" name="Freeform 6">
              <a:extLst>
                <a:ext uri="{FF2B5EF4-FFF2-40B4-BE49-F238E27FC236}">
                  <a16:creationId xmlns:a16="http://schemas.microsoft.com/office/drawing/2014/main" id="{35D5CBA8-97AE-D383-9120-48B1A6A3E54F}"/>
                </a:ext>
              </a:extLst>
            </p:cNvPr>
            <p:cNvSpPr/>
            <p:nvPr/>
          </p:nvSpPr>
          <p:spPr>
            <a:xfrm>
              <a:off x="0" y="0"/>
              <a:ext cx="1547670" cy="1600960"/>
            </a:xfrm>
            <a:custGeom>
              <a:avLst/>
              <a:gdLst/>
              <a:ahLst/>
              <a:cxnLst/>
              <a:rect l="l" t="t" r="r" b="b"/>
              <a:pathLst>
                <a:path w="1547670" h="1431627">
                  <a:moveTo>
                    <a:pt x="0" y="0"/>
                  </a:moveTo>
                  <a:lnTo>
                    <a:pt x="1547670" y="0"/>
                  </a:lnTo>
                  <a:lnTo>
                    <a:pt x="1547670" y="1431627"/>
                  </a:lnTo>
                  <a:lnTo>
                    <a:pt x="0" y="1431627"/>
                  </a:lnTo>
                  <a:close/>
                </a:path>
              </a:pathLst>
            </a:custGeom>
            <a:solidFill>
              <a:srgbClr val="233746">
                <a:alpha val="9804"/>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38" name="TextBox 7">
              <a:extLst>
                <a:ext uri="{FF2B5EF4-FFF2-40B4-BE49-F238E27FC236}">
                  <a16:creationId xmlns:a16="http://schemas.microsoft.com/office/drawing/2014/main" id="{C8AC27F6-A6D9-9840-9118-9571E7821294}"/>
                </a:ext>
              </a:extLst>
            </p:cNvPr>
            <p:cNvSpPr txBox="1"/>
            <p:nvPr/>
          </p:nvSpPr>
          <p:spPr>
            <a:xfrm>
              <a:off x="0" y="-76200"/>
              <a:ext cx="1547670" cy="1507827"/>
            </a:xfrm>
            <a:prstGeom prst="rect">
              <a:avLst/>
            </a:prstGeom>
          </p:spPr>
          <p:txBody>
            <a:bodyPr lIns="33867" tIns="33867" rIns="33867" bIns="33867" rtlCol="0" anchor="ct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1680"/>
                </a:lnSpc>
              </a:pPr>
              <a:endParaRPr sz="800"/>
            </a:p>
          </p:txBody>
        </p:sp>
      </p:grpSp>
      <p:sp>
        <p:nvSpPr>
          <p:cNvPr id="30" name="TextBox 13">
            <a:extLst>
              <a:ext uri="{FF2B5EF4-FFF2-40B4-BE49-F238E27FC236}">
                <a16:creationId xmlns:a16="http://schemas.microsoft.com/office/drawing/2014/main" id="{2F32ED9D-9170-177C-A190-C55416DA52BF}"/>
              </a:ext>
            </a:extLst>
          </p:cNvPr>
          <p:cNvSpPr txBox="1"/>
          <p:nvPr/>
        </p:nvSpPr>
        <p:spPr>
          <a:xfrm>
            <a:off x="5972697" y="1660710"/>
            <a:ext cx="4518890" cy="3836948"/>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374650" lvl="1" indent="-228600">
              <a:spcBef>
                <a:spcPts val="355"/>
              </a:spcBef>
              <a:buClr>
                <a:srgbClr val="000000"/>
              </a:buClr>
              <a:buSzPct val="100000"/>
              <a:buFont typeface="Trebuchet MS" panose="020B0603020202020204" pitchFamily="34" charset="0"/>
              <a:buChar char="●"/>
            </a:pPr>
            <a:endParaRPr lang="en-US" sz="1600">
              <a:solidFill>
                <a:srgbClr val="000000"/>
              </a:solidFill>
              <a:latin typeface="Aptos"/>
            </a:endParaRPr>
          </a:p>
          <a:p>
            <a:pPr marL="374650" lvl="1" indent="-228600">
              <a:spcBef>
                <a:spcPts val="355"/>
              </a:spcBef>
              <a:buClr>
                <a:srgbClr val="000000"/>
              </a:buClr>
              <a:buSzPct val="100000"/>
              <a:buFont typeface="Trebuchet MS" panose="020B0603020202020204" pitchFamily="34" charset="0"/>
              <a:buChar char="●"/>
            </a:pPr>
            <a:r>
              <a:rPr lang="en-US" sz="1600">
                <a:solidFill>
                  <a:srgbClr val="000000"/>
                </a:solidFill>
                <a:latin typeface="Aptos"/>
              </a:rPr>
              <a:t>Dr. Frank Robinson, Team Lead, New Principals &amp; Emerging Leaders, </a:t>
            </a:r>
            <a:r>
              <a:rPr lang="en-US" sz="1600">
                <a:solidFill>
                  <a:srgbClr val="335669"/>
                </a:solidFill>
                <a:latin typeface="Aptos"/>
                <a:hlinkClick r:id="rId10">
                  <a:extLst>
                    <a:ext uri="{A12FA001-AC4F-418D-AE19-62706E023703}">
                      <ahyp:hlinkClr xmlns:ahyp="http://schemas.microsoft.com/office/drawing/2018/hyperlinkcolor" val="tx"/>
                    </a:ext>
                  </a:extLst>
                </a:hlinkClick>
              </a:rPr>
              <a:t>frobinson@ed.sc.gov</a:t>
            </a:r>
            <a:endParaRPr lang="en-US">
              <a:solidFill>
                <a:srgbClr val="335669"/>
              </a:solidFill>
              <a:latin typeface="Calibri"/>
              <a:ea typeface="Calibri"/>
              <a:cs typeface="Calibri"/>
            </a:endParaRPr>
          </a:p>
          <a:p>
            <a:pPr marL="374650" lvl="1" indent="-228600">
              <a:spcBef>
                <a:spcPts val="355"/>
              </a:spcBef>
              <a:buClr>
                <a:srgbClr val="000000"/>
              </a:buClr>
              <a:buSzPct val="100000"/>
              <a:buFont typeface="Trebuchet MS" panose="020B0603020202020204" pitchFamily="34" charset="0"/>
              <a:buChar char="●"/>
            </a:pPr>
            <a:r>
              <a:rPr lang="en-US" sz="1600">
                <a:solidFill>
                  <a:srgbClr val="000000"/>
                </a:solidFill>
                <a:latin typeface="Aptos"/>
              </a:rPr>
              <a:t>Dr. Gerard Edwards, Veteran Principals &amp; District Leaders, </a:t>
            </a:r>
            <a:r>
              <a:rPr lang="en-US" sz="1600">
                <a:solidFill>
                  <a:schemeClr val="accent3">
                    <a:lumMod val="76000"/>
                  </a:schemeClr>
                </a:solidFill>
                <a:latin typeface="Aptos"/>
                <a:hlinkClick r:id="rId11">
                  <a:extLst>
                    <a:ext uri="{A12FA001-AC4F-418D-AE19-62706E023703}">
                      <ahyp:hlinkClr xmlns:ahyp="http://schemas.microsoft.com/office/drawing/2018/hyperlinkcolor" val="tx"/>
                    </a:ext>
                  </a:extLst>
                </a:hlinkClick>
              </a:rPr>
              <a:t>gedwards@ed.sc.gov</a:t>
            </a:r>
            <a:r>
              <a:rPr lang="en-US" sz="1600">
                <a:solidFill>
                  <a:schemeClr val="accent3">
                    <a:lumMod val="76000"/>
                  </a:schemeClr>
                </a:solidFill>
                <a:latin typeface="Aptos"/>
              </a:rPr>
              <a:t> </a:t>
            </a:r>
            <a:endParaRPr lang="en-US">
              <a:solidFill>
                <a:schemeClr val="accent3">
                  <a:lumMod val="76000"/>
                </a:schemeClr>
              </a:solidFill>
              <a:ea typeface="Calibri"/>
              <a:cs typeface="Calibri"/>
            </a:endParaRPr>
          </a:p>
          <a:p>
            <a:pPr marL="374650" lvl="1" indent="-228600">
              <a:spcBef>
                <a:spcPts val="355"/>
              </a:spcBef>
              <a:buClr>
                <a:srgbClr val="000000"/>
              </a:buClr>
              <a:buSzPct val="100000"/>
              <a:buFont typeface="Trebuchet MS" panose="020B0603020202020204" pitchFamily="34" charset="0"/>
              <a:buChar char="●"/>
            </a:pPr>
            <a:r>
              <a:rPr lang="en-US" sz="1600">
                <a:solidFill>
                  <a:srgbClr val="000000"/>
                </a:solidFill>
                <a:latin typeface="Aptos"/>
              </a:rPr>
              <a:t>Keasha Grant, Certified Support &amp; Emerging Leaders, </a:t>
            </a:r>
            <a:r>
              <a:rPr lang="en-US" sz="1600">
                <a:solidFill>
                  <a:schemeClr val="accent3">
                    <a:lumMod val="76000"/>
                  </a:schemeClr>
                </a:solidFill>
                <a:latin typeface="Aptos"/>
                <a:hlinkClick r:id="rId12">
                  <a:extLst>
                    <a:ext uri="{A12FA001-AC4F-418D-AE19-62706E023703}">
                      <ahyp:hlinkClr xmlns:ahyp="http://schemas.microsoft.com/office/drawing/2018/hyperlinkcolor" val="tx"/>
                    </a:ext>
                  </a:extLst>
                </a:hlinkClick>
              </a:rPr>
              <a:t>ksgrant@ed.sc.gov</a:t>
            </a:r>
            <a:endParaRPr lang="en-US" sz="1600">
              <a:solidFill>
                <a:schemeClr val="accent3">
                  <a:lumMod val="76000"/>
                </a:schemeClr>
              </a:solidFill>
              <a:latin typeface="Aptos"/>
            </a:endParaRPr>
          </a:p>
          <a:p>
            <a:pPr marL="374650" lvl="1" indent="-228600">
              <a:spcBef>
                <a:spcPts val="355"/>
              </a:spcBef>
              <a:buClr>
                <a:srgbClr val="000000"/>
              </a:buClr>
              <a:buSzPct val="100000"/>
              <a:buFont typeface="Trebuchet MS" panose="020B0603020202020204" pitchFamily="34" charset="0"/>
              <a:buChar char="●"/>
            </a:pPr>
            <a:r>
              <a:rPr lang="en-US" sz="1600">
                <a:solidFill>
                  <a:srgbClr val="000000"/>
                </a:solidFill>
                <a:latin typeface="Aptos"/>
              </a:rPr>
              <a:t>Crystal Halma, Collective Leadership, </a:t>
            </a:r>
            <a:r>
              <a:rPr lang="en-US" sz="1600" u="sng">
                <a:solidFill>
                  <a:schemeClr val="accent3">
                    <a:lumMod val="76000"/>
                  </a:schemeClr>
                </a:solidFill>
                <a:latin typeface="Aptos"/>
                <a:hlinkClick r:id="rId13">
                  <a:extLst>
                    <a:ext uri="{A12FA001-AC4F-418D-AE19-62706E023703}">
                      <ahyp:hlinkClr xmlns:ahyp="http://schemas.microsoft.com/office/drawing/2018/hyperlinkcolor" val="tx"/>
                    </a:ext>
                  </a:extLst>
                </a:hlinkClick>
              </a:rPr>
              <a:t>chalma@ed.sc.gov</a:t>
            </a:r>
            <a:endParaRPr lang="en-US" sz="1600">
              <a:solidFill>
                <a:schemeClr val="accent3">
                  <a:lumMod val="76000"/>
                </a:schemeClr>
              </a:solidFill>
              <a:latin typeface="Aptos"/>
            </a:endParaRPr>
          </a:p>
          <a:p>
            <a:pPr marL="374650" lvl="1" indent="-228600">
              <a:spcBef>
                <a:spcPts val="355"/>
              </a:spcBef>
              <a:buClr>
                <a:srgbClr val="000000"/>
              </a:buClr>
              <a:buSzPct val="100000"/>
              <a:buFont typeface="Trebuchet MS" panose="020B0603020202020204" pitchFamily="34" charset="0"/>
              <a:buChar char="●"/>
            </a:pPr>
            <a:r>
              <a:rPr lang="en-US" sz="1600">
                <a:solidFill>
                  <a:srgbClr val="000000"/>
                </a:solidFill>
                <a:latin typeface="Aptos"/>
              </a:rPr>
              <a:t>Tom Smith, Instructional Leadership &amp; Assistant Principals, </a:t>
            </a:r>
            <a:r>
              <a:rPr lang="en-US" sz="1600" u="sng">
                <a:solidFill>
                  <a:schemeClr val="accent3">
                    <a:lumMod val="76000"/>
                  </a:schemeClr>
                </a:solidFill>
                <a:latin typeface="Aptos"/>
                <a:hlinkClick r:id="rId14">
                  <a:extLst>
                    <a:ext uri="{A12FA001-AC4F-418D-AE19-62706E023703}">
                      <ahyp:hlinkClr xmlns:ahyp="http://schemas.microsoft.com/office/drawing/2018/hyperlinkcolor" val="tx"/>
                    </a:ext>
                  </a:extLst>
                </a:hlinkClick>
              </a:rPr>
              <a:t>tsmith@ed.sc.gov</a:t>
            </a:r>
            <a:r>
              <a:rPr lang="en-US" sz="1600">
                <a:solidFill>
                  <a:schemeClr val="accent3">
                    <a:lumMod val="76000"/>
                  </a:schemeClr>
                </a:solidFill>
                <a:latin typeface="Aptos"/>
              </a:rPr>
              <a:t> </a:t>
            </a:r>
          </a:p>
          <a:p>
            <a:pPr marL="146050" lvl="1">
              <a:spcBef>
                <a:spcPts val="355"/>
              </a:spcBef>
              <a:buClr>
                <a:srgbClr val="000000"/>
              </a:buClr>
              <a:buSzPct val="100000"/>
            </a:pPr>
            <a:endParaRPr lang="en-US" sz="1600">
              <a:solidFill>
                <a:srgbClr val="B45F06"/>
              </a:solidFill>
              <a:latin typeface="Aptos"/>
            </a:endParaRPr>
          </a:p>
          <a:p>
            <a:pPr marL="304165" lvl="1"/>
            <a:r>
              <a:rPr lang="en-US" sz="1800" b="1">
                <a:solidFill>
                  <a:schemeClr val="accent6">
                    <a:lumMod val="10000"/>
                  </a:schemeClr>
                </a:solidFill>
                <a:latin typeface="Aptos"/>
              </a:rPr>
              <a:t>Visit our website:</a:t>
            </a:r>
            <a:r>
              <a:rPr lang="en-US" sz="1800" b="1">
                <a:solidFill>
                  <a:schemeClr val="dk1"/>
                </a:solidFill>
                <a:latin typeface="Aptos"/>
              </a:rPr>
              <a:t> </a:t>
            </a:r>
            <a:r>
              <a:rPr lang="en-US" sz="1800" b="1" u="sng">
                <a:solidFill>
                  <a:schemeClr val="accent3">
                    <a:lumMod val="76000"/>
                  </a:schemeClr>
                </a:solidFill>
                <a:latin typeface="Aptos"/>
              </a:rPr>
              <a:t>https://ed.sc.gov</a:t>
            </a:r>
            <a:endParaRPr lang="en-US" sz="1800">
              <a:solidFill>
                <a:schemeClr val="accent3">
                  <a:lumMod val="76000"/>
                </a:schemeClr>
              </a:solidFill>
              <a:latin typeface="Aptos"/>
            </a:endParaRPr>
          </a:p>
          <a:p>
            <a:pPr marL="146050" lvl="1">
              <a:spcBef>
                <a:spcPts val="355"/>
              </a:spcBef>
              <a:buFont typeface="Trebuchet MS" panose="020B0603020202020204" pitchFamily="34" charset="0"/>
            </a:pPr>
            <a:endParaRPr lang="en-US" sz="1600">
              <a:solidFill>
                <a:srgbClr val="B45F06"/>
              </a:solidFill>
              <a:latin typeface="Aptos"/>
            </a:endParaRPr>
          </a:p>
        </p:txBody>
      </p:sp>
      <p:sp>
        <p:nvSpPr>
          <p:cNvPr id="3" name="AutoShape 3">
            <a:extLst>
              <a:ext uri="{C183D7F6-B498-43B3-948B-1728B52AA6E4}">
                <adec:decorative xmlns:adec="http://schemas.microsoft.com/office/drawing/2017/decorative" val="1"/>
              </a:ext>
            </a:extLst>
          </p:cNvPr>
          <p:cNvSpPr/>
          <p:nvPr/>
        </p:nvSpPr>
        <p:spPr>
          <a:xfrm flipV="1">
            <a:off x="0" y="6178550"/>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9" name="Freeform 9" descr="Circle with words South Carolina Department of Education around the edge. Inside is a palmetto tree with hands representing the fronds. The palmetto tree is rooted in a book. Below the book is the year 1868."/>
          <p:cNvSpPr/>
          <p:nvPr/>
        </p:nvSpPr>
        <p:spPr>
          <a:xfrm>
            <a:off x="10790510" y="5716780"/>
            <a:ext cx="923542" cy="923542"/>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15"/>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B89DE05-47D9-0748-B8C1-A3341D6C5B5A}"/>
              </a:ext>
            </a:extLst>
          </p:cNvPr>
          <p:cNvSpPr>
            <a:spLocks noGrp="1"/>
          </p:cNvSpPr>
          <p:nvPr>
            <p:ph type="title" idx="4294967295"/>
          </p:nvPr>
        </p:nvSpPr>
        <p:spPr>
          <a:xfrm>
            <a:off x="304800" y="-762000"/>
            <a:ext cx="5486400" cy="762000"/>
          </a:xfrm>
        </p:spPr>
        <p:txBody>
          <a:bodyPr vert="horz" lIns="60960" tIns="30480" rIns="60960" bIns="30480" rtlCol="0" anchor="b">
            <a:norm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r>
              <a:rPr lang="en-US"/>
              <a:t>SCDE SEAL LOGO</a:t>
            </a:r>
          </a:p>
        </p:txBody>
      </p:sp>
      <p:sp>
        <p:nvSpPr>
          <p:cNvPr id="2" name="Freeform 2" descr="Circle with words South Carolina Department of Education around the edge. Inside is a palmetto tree with hands representing the fronds. The palmetto tree is rooted in a book. Below the book is the year 1868."/>
          <p:cNvSpPr/>
          <p:nvPr/>
        </p:nvSpPr>
        <p:spPr>
          <a:xfrm>
            <a:off x="3795364" y="1128364"/>
            <a:ext cx="4601273" cy="4601273"/>
          </a:xfrm>
          <a:custGeom>
            <a:avLst/>
            <a:gdLst/>
            <a:ahLst/>
            <a:cxnLst/>
            <a:rect l="l" t="t" r="r" b="b"/>
            <a:pathLst>
              <a:path w="6901909" h="6901909">
                <a:moveTo>
                  <a:pt x="0" y="0"/>
                </a:moveTo>
                <a:lnTo>
                  <a:pt x="6901910" y="0"/>
                </a:lnTo>
                <a:lnTo>
                  <a:pt x="6901910" y="6901910"/>
                </a:lnTo>
                <a:lnTo>
                  <a:pt x="0" y="6901910"/>
                </a:lnTo>
                <a:lnTo>
                  <a:pt x="0" y="0"/>
                </a:lnTo>
                <a:close/>
              </a:path>
            </a:pathLst>
          </a:custGeom>
          <a:blipFill>
            <a:blip r:embed="rId2"/>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297399A-F0AB-81A3-7528-178BED3BB677}"/>
              </a:ext>
            </a:extLst>
          </p:cNvPr>
          <p:cNvSpPr>
            <a:spLocks noGrp="1"/>
          </p:cNvSpPr>
          <p:nvPr>
            <p:ph sz="half" idx="1"/>
          </p:nvPr>
        </p:nvSpPr>
        <p:spPr>
          <a:xfrm>
            <a:off x="5860603" y="3768472"/>
            <a:ext cx="4896297" cy="1639640"/>
          </a:xfrm>
        </p:spPr>
        <p:txBody>
          <a:bodyPr vert="horz" lIns="91440" tIns="45720" rIns="91440" bIns="45720" rtlCol="0" anchor="t">
            <a:noAutofit/>
          </a:bodyPr>
          <a:lstStyle/>
          <a:p>
            <a:pPr marL="0" indent="0" algn="ctr">
              <a:buNone/>
            </a:pPr>
            <a:r>
              <a:rPr lang="en-US" sz="3600" i="1" baseline="0">
                <a:solidFill>
                  <a:srgbClr val="2F3D4C"/>
                </a:solidFill>
                <a:latin typeface="Aptos"/>
              </a:rPr>
              <a:t>Torian Nunn</a:t>
            </a:r>
            <a:endParaRPr lang="en-US"/>
          </a:p>
        </p:txBody>
      </p:sp>
      <p:sp>
        <p:nvSpPr>
          <p:cNvPr id="2" name="Title 1">
            <a:extLst>
              <a:ext uri="{FF2B5EF4-FFF2-40B4-BE49-F238E27FC236}">
                <a16:creationId xmlns:a16="http://schemas.microsoft.com/office/drawing/2014/main" id="{39B9A7A1-385F-B36C-2D9E-5EF8D0FBBE4D}"/>
              </a:ext>
            </a:extLst>
          </p:cNvPr>
          <p:cNvSpPr>
            <a:spLocks noGrp="1"/>
          </p:cNvSpPr>
          <p:nvPr>
            <p:ph type="title"/>
          </p:nvPr>
        </p:nvSpPr>
        <p:spPr>
          <a:xfrm>
            <a:off x="5860603" y="1990143"/>
            <a:ext cx="4864100" cy="1875553"/>
          </a:xfrm>
        </p:spPr>
        <p:txBody>
          <a:bodyPr/>
          <a:lstStyle/>
          <a:p>
            <a:pPr algn="ctr"/>
            <a:r>
              <a:rPr lang="en-US" sz="4800"/>
              <a:t>Welcome to </a:t>
            </a:r>
            <a:br>
              <a:rPr lang="en-US" sz="4800"/>
            </a:br>
            <a:r>
              <a:rPr lang="en-US" sz="4800"/>
              <a:t>the Team!</a:t>
            </a:r>
          </a:p>
        </p:txBody>
      </p:sp>
      <p:pic>
        <p:nvPicPr>
          <p:cNvPr id="4" name="Picture 3" descr="Torian Nunn's picture&#10;">
            <a:extLst>
              <a:ext uri="{FF2B5EF4-FFF2-40B4-BE49-F238E27FC236}">
                <a16:creationId xmlns:a16="http://schemas.microsoft.com/office/drawing/2014/main" id="{EE7D201F-E916-34C0-E0D8-97F351FED765}"/>
              </a:ext>
            </a:extLst>
          </p:cNvPr>
          <p:cNvPicPr>
            <a:picLocks noChangeAspect="1"/>
          </p:cNvPicPr>
          <p:nvPr/>
        </p:nvPicPr>
        <p:blipFill>
          <a:blip r:embed="rId3"/>
          <a:stretch>
            <a:fillRect/>
          </a:stretch>
        </p:blipFill>
        <p:spPr>
          <a:xfrm>
            <a:off x="1470345" y="1345299"/>
            <a:ext cx="3568351" cy="3602276"/>
          </a:xfrm>
          <a:prstGeom prst="flowChartConnector">
            <a:avLst/>
          </a:prstGeom>
        </p:spPr>
      </p:pic>
    </p:spTree>
    <p:extLst>
      <p:ext uri="{BB962C8B-B14F-4D97-AF65-F5344CB8AC3E}">
        <p14:creationId xmlns:p14="http://schemas.microsoft.com/office/powerpoint/2010/main" val="28751801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453AFFF-E813-7641-BDBD-3AAF5EDBD3A2}"/>
            </a:ext>
          </a:extLst>
        </p:cNvPr>
        <p:cNvGrpSpPr/>
        <p:nvPr/>
      </p:nvGrpSpPr>
      <p:grpSpPr>
        <a:xfrm>
          <a:off x="0" y="0"/>
          <a:ext cx="0" cy="0"/>
          <a:chOff x="0" y="0"/>
          <a:chExt cx="0" cy="0"/>
        </a:xfrm>
      </p:grpSpPr>
      <p:sp>
        <p:nvSpPr>
          <p:cNvPr id="46" name="TextBox 2">
            <a:extLst>
              <a:ext uri="{FF2B5EF4-FFF2-40B4-BE49-F238E27FC236}">
                <a16:creationId xmlns:a16="http://schemas.microsoft.com/office/drawing/2014/main" id="{42A13027-440D-0301-3A3A-3B42B50A7B9B}"/>
              </a:ext>
            </a:extLst>
          </p:cNvPr>
          <p:cNvSpPr txBox="1">
            <a:spLocks noGrp="1"/>
          </p:cNvSpPr>
          <p:nvPr>
            <p:ph type="title"/>
          </p:nvPr>
        </p:nvSpPr>
        <p:spPr>
          <a:xfrm>
            <a:off x="839244" y="2879348"/>
            <a:ext cx="10972800" cy="459485"/>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defTabSz="609630">
              <a:lnSpc>
                <a:spcPts val="3334"/>
              </a:lnSpc>
              <a:spcBef>
                <a:spcPts val="0"/>
              </a:spcBef>
              <a:defRPr/>
            </a:pPr>
            <a:r>
              <a:rPr lang="en-US" sz="4000" b="1">
                <a:solidFill>
                  <a:srgbClr val="233746"/>
                </a:solidFill>
                <a:latin typeface="Aptos"/>
              </a:rPr>
              <a:t>ADEPT Reminders</a:t>
            </a:r>
            <a:endParaRPr lang="en-US" sz="4000" b="1" i="0" u="none" strike="noStrike" kern="1200" cap="none" spc="0" normalizeH="0" baseline="0" noProof="0">
              <a:ln>
                <a:noFill/>
              </a:ln>
              <a:effectLst/>
              <a:uLnTx/>
              <a:uFillTx/>
              <a:latin typeface="Aptos" panose="020B0004020202020204" pitchFamily="34" charset="0"/>
            </a:endParaRPr>
          </a:p>
        </p:txBody>
      </p:sp>
    </p:spTree>
    <p:extLst>
      <p:ext uri="{BB962C8B-B14F-4D97-AF65-F5344CB8AC3E}">
        <p14:creationId xmlns:p14="http://schemas.microsoft.com/office/powerpoint/2010/main" val="35961669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8B9CB7-524A-79F3-7CD0-39E8092B52EF}"/>
              </a:ext>
            </a:extLst>
          </p:cNvPr>
          <p:cNvSpPr>
            <a:spLocks noGrp="1"/>
          </p:cNvSpPr>
          <p:nvPr>
            <p:ph type="title"/>
          </p:nvPr>
        </p:nvSpPr>
        <p:spPr>
          <a:xfrm>
            <a:off x="612648" y="521700"/>
            <a:ext cx="10966704" cy="731520"/>
          </a:xfrm>
        </p:spPr>
        <p:txBody>
          <a:bodyPr/>
          <a:lstStyle/>
          <a:p>
            <a:r>
              <a:rPr lang="en-US" sz="3300" dirty="0"/>
              <a:t>ADEPT Reminders and Information</a:t>
            </a:r>
            <a:endParaRPr lang="en-US" dirty="0"/>
          </a:p>
        </p:txBody>
      </p:sp>
      <p:sp>
        <p:nvSpPr>
          <p:cNvPr id="3" name="Content Placeholder 2">
            <a:extLst>
              <a:ext uri="{FF2B5EF4-FFF2-40B4-BE49-F238E27FC236}">
                <a16:creationId xmlns:a16="http://schemas.microsoft.com/office/drawing/2014/main" id="{B6F60D00-D8AB-4CE2-BA0D-DA2C47B804DB}"/>
              </a:ext>
            </a:extLst>
          </p:cNvPr>
          <p:cNvSpPr>
            <a:spLocks noGrp="1"/>
          </p:cNvSpPr>
          <p:nvPr>
            <p:ph idx="1"/>
          </p:nvPr>
        </p:nvSpPr>
        <p:spPr>
          <a:xfrm>
            <a:off x="612801" y="1536454"/>
            <a:ext cx="11581466" cy="4502123"/>
          </a:xfrm>
        </p:spPr>
        <p:txBody>
          <a:bodyPr vert="horz" lIns="91440" tIns="45720" rIns="91440" bIns="45720" rtlCol="0" anchor="t">
            <a:normAutofit/>
          </a:bodyPr>
          <a:lstStyle/>
          <a:p>
            <a:pPr fontAlgn="base">
              <a:lnSpc>
                <a:spcPts val="1800"/>
              </a:lnSpc>
              <a:buFont typeface="Arial" panose="020B0604020202020204" pitchFamily="34" charset="0"/>
              <a:buChar char="•"/>
            </a:pPr>
            <a:r>
              <a:rPr lang="en-US" sz="2400" b="0" i="0" u="none" strike="noStrike" dirty="0">
                <a:solidFill>
                  <a:srgbClr val="000000"/>
                </a:solidFill>
                <a:effectLst/>
              </a:rPr>
              <a:t> </a:t>
            </a:r>
            <a:r>
              <a:rPr lang="en-US" sz="2400" dirty="0">
                <a:solidFill>
                  <a:srgbClr val="000000"/>
                </a:solidFill>
              </a:rPr>
              <a:t>Final</a:t>
            </a:r>
            <a:r>
              <a:rPr lang="en-US" sz="2400" b="0" i="0" u="none" strike="noStrike" dirty="0">
                <a:solidFill>
                  <a:srgbClr val="000000"/>
                </a:solidFill>
                <a:effectLst/>
              </a:rPr>
              <a:t> evaluation cycles </a:t>
            </a:r>
            <a:r>
              <a:rPr lang="en-US" sz="2400" dirty="0">
                <a:solidFill>
                  <a:srgbClr val="000000"/>
                </a:solidFill>
              </a:rPr>
              <a:t>and SLO post-conferences should be in</a:t>
            </a:r>
            <a:r>
              <a:rPr lang="en-US" sz="2400" b="0" i="0" u="none" strike="noStrike" dirty="0">
                <a:solidFill>
                  <a:srgbClr val="000000"/>
                </a:solidFill>
                <a:effectLst/>
              </a:rPr>
              <a:t> </a:t>
            </a:r>
            <a:r>
              <a:rPr lang="en-US" sz="2400" dirty="0">
                <a:solidFill>
                  <a:srgbClr val="000000"/>
                </a:solidFill>
              </a:rPr>
              <a:t>process/completed</a:t>
            </a:r>
            <a:endParaRPr lang="en-US" sz="2400" dirty="0"/>
          </a:p>
          <a:p>
            <a:pPr algn="l" rtl="0" fontAlgn="base">
              <a:lnSpc>
                <a:spcPts val="1800"/>
              </a:lnSpc>
            </a:pPr>
            <a:r>
              <a:rPr lang="en-US" sz="2400" b="0" i="0" dirty="0">
                <a:solidFill>
                  <a:srgbClr val="000000"/>
                </a:solidFill>
                <a:effectLst/>
              </a:rPr>
              <a:t>​</a:t>
            </a:r>
          </a:p>
          <a:p>
            <a:pPr algn="l" rtl="0" fontAlgn="base">
              <a:lnSpc>
                <a:spcPts val="1800"/>
              </a:lnSpc>
              <a:buFont typeface="Arial" panose="020B0604020202020204" pitchFamily="34" charset="0"/>
              <a:buChar char="•"/>
            </a:pPr>
            <a:r>
              <a:rPr lang="en-US" sz="2400" b="0" i="0" u="none" strike="noStrike" dirty="0">
                <a:solidFill>
                  <a:srgbClr val="000000"/>
                </a:solidFill>
                <a:effectLst/>
              </a:rPr>
              <a:t> April 30 – Final evaluation conference meetings completed</a:t>
            </a:r>
            <a:r>
              <a:rPr lang="en-US" sz="2400" b="0" i="0" dirty="0">
                <a:solidFill>
                  <a:srgbClr val="000000"/>
                </a:solidFill>
                <a:effectLst/>
              </a:rPr>
              <a:t>​</a:t>
            </a:r>
          </a:p>
          <a:p>
            <a:pPr algn="l">
              <a:lnSpc>
                <a:spcPts val="1800"/>
              </a:lnSpc>
              <a:buFont typeface="Arial" panose="020B0604020202020204" pitchFamily="34" charset="0"/>
              <a:buChar char="•"/>
            </a:pPr>
            <a:endParaRPr lang="en-US" sz="2400" b="0" i="0" dirty="0">
              <a:solidFill>
                <a:srgbClr val="000000"/>
              </a:solidFill>
              <a:effectLst/>
            </a:endParaRPr>
          </a:p>
          <a:p>
            <a:pPr>
              <a:lnSpc>
                <a:spcPts val="1800"/>
              </a:lnSpc>
              <a:buFont typeface="Arial" panose="020B0604020202020204" pitchFamily="34" charset="0"/>
              <a:buChar char="•"/>
            </a:pPr>
            <a:r>
              <a:rPr lang="en-US" sz="2400" dirty="0">
                <a:solidFill>
                  <a:srgbClr val="000000"/>
                </a:solidFill>
              </a:rPr>
              <a:t>May 16 – Auto Complete begins</a:t>
            </a:r>
          </a:p>
          <a:p>
            <a:pPr fontAlgn="base">
              <a:lnSpc>
                <a:spcPts val="1800"/>
              </a:lnSpc>
              <a:buFont typeface="Arial" panose="020B0604020202020204" pitchFamily="34" charset="0"/>
              <a:buChar char="•"/>
            </a:pPr>
            <a:endParaRPr lang="en-US" sz="2400" dirty="0">
              <a:solidFill>
                <a:srgbClr val="000000"/>
              </a:solidFill>
            </a:endParaRPr>
          </a:p>
          <a:p>
            <a:pPr algn="just" fontAlgn="base">
              <a:lnSpc>
                <a:spcPts val="1800"/>
              </a:lnSpc>
              <a:buFont typeface="Arial" panose="020B0604020202020204" pitchFamily="34" charset="0"/>
              <a:buChar char="•"/>
            </a:pPr>
            <a:r>
              <a:rPr lang="en-US" sz="2400" dirty="0">
                <a:solidFill>
                  <a:srgbClr val="000000"/>
                </a:solidFill>
              </a:rPr>
              <a:t>June</a:t>
            </a:r>
            <a:r>
              <a:rPr lang="en-US" sz="2400" b="0" i="0" u="none" strike="noStrike" dirty="0">
                <a:solidFill>
                  <a:srgbClr val="000000"/>
                </a:solidFill>
                <a:effectLst/>
              </a:rPr>
              <a:t> 1 – ADEPT Plans due</a:t>
            </a:r>
            <a:r>
              <a:rPr lang="en-US" sz="2400" b="0" i="0" dirty="0">
                <a:solidFill>
                  <a:srgbClr val="000000"/>
                </a:solidFill>
                <a:effectLst/>
              </a:rPr>
              <a:t>​</a:t>
            </a:r>
          </a:p>
          <a:p>
            <a:pPr algn="l" rtl="0" fontAlgn="base">
              <a:lnSpc>
                <a:spcPts val="1800"/>
              </a:lnSpc>
              <a:buFont typeface="Arial" panose="020B0604020202020204" pitchFamily="34" charset="0"/>
              <a:buChar char="•"/>
            </a:pPr>
            <a:endParaRPr lang="en-US" sz="2400" b="0" i="0" dirty="0">
              <a:solidFill>
                <a:srgbClr val="000000"/>
              </a:solidFill>
              <a:effectLst/>
            </a:endParaRPr>
          </a:p>
          <a:p>
            <a:pPr algn="l" rtl="0" fontAlgn="base">
              <a:lnSpc>
                <a:spcPts val="1800"/>
              </a:lnSpc>
              <a:buFont typeface="Arial" panose="020B0604020202020204" pitchFamily="34" charset="0"/>
              <a:buChar char="•"/>
            </a:pPr>
            <a:r>
              <a:rPr lang="en-US" sz="2400" b="0" i="0" u="none" strike="noStrike" dirty="0">
                <a:solidFill>
                  <a:srgbClr val="000000"/>
                </a:solidFill>
                <a:effectLst/>
              </a:rPr>
              <a:t> June 20 – All Evaluations completed in </a:t>
            </a:r>
            <a:r>
              <a:rPr lang="en-US" sz="2400" b="0" i="0" u="none" strike="noStrike" dirty="0" err="1">
                <a:solidFill>
                  <a:srgbClr val="000000"/>
                </a:solidFill>
                <a:effectLst/>
              </a:rPr>
              <a:t>SCLead</a:t>
            </a:r>
            <a:endParaRPr lang="en-US" sz="2400" b="0" i="0" dirty="0">
              <a:solidFill>
                <a:srgbClr val="000000"/>
              </a:solidFill>
              <a:effectLst/>
            </a:endParaRPr>
          </a:p>
          <a:p>
            <a:endParaRPr lang="en-US" sz="1850" dirty="0"/>
          </a:p>
        </p:txBody>
      </p:sp>
    </p:spTree>
    <p:extLst>
      <p:ext uri="{BB962C8B-B14F-4D97-AF65-F5344CB8AC3E}">
        <p14:creationId xmlns:p14="http://schemas.microsoft.com/office/powerpoint/2010/main" val="17422579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1C882F-875B-4DB4-7F93-32C6F142DA98}"/>
              </a:ext>
            </a:extLst>
          </p:cNvPr>
          <p:cNvSpPr>
            <a:spLocks noGrp="1"/>
          </p:cNvSpPr>
          <p:nvPr>
            <p:ph type="title"/>
          </p:nvPr>
        </p:nvSpPr>
        <p:spPr>
          <a:xfrm>
            <a:off x="612648" y="646960"/>
            <a:ext cx="10966704" cy="731520"/>
          </a:xfrm>
        </p:spPr>
        <p:txBody>
          <a:bodyPr/>
          <a:lstStyle/>
          <a:p>
            <a:r>
              <a:rPr lang="en-US" sz="3300"/>
              <a:t>Auto-Completion Feature for GBE Evaluations</a:t>
            </a:r>
            <a:endParaRPr lang="en-US"/>
          </a:p>
        </p:txBody>
      </p:sp>
      <p:sp>
        <p:nvSpPr>
          <p:cNvPr id="3" name="Content Placeholder 2">
            <a:extLst>
              <a:ext uri="{FF2B5EF4-FFF2-40B4-BE49-F238E27FC236}">
                <a16:creationId xmlns:a16="http://schemas.microsoft.com/office/drawing/2014/main" id="{3DA82403-A394-61B6-40A4-409331235B0B}"/>
              </a:ext>
            </a:extLst>
          </p:cNvPr>
          <p:cNvSpPr>
            <a:spLocks noGrp="1"/>
          </p:cNvSpPr>
          <p:nvPr>
            <p:ph idx="1"/>
          </p:nvPr>
        </p:nvSpPr>
        <p:spPr>
          <a:xfrm>
            <a:off x="612648" y="1378345"/>
            <a:ext cx="10570047" cy="4832436"/>
          </a:xfrm>
        </p:spPr>
        <p:txBody>
          <a:bodyPr vert="horz" lIns="91440" tIns="45720" rIns="91440" bIns="45720" rtlCol="0" anchor="t">
            <a:normAutofit fontScale="92500"/>
          </a:bodyPr>
          <a:lstStyle/>
          <a:p>
            <a:pPr marL="227965" indent="-227965">
              <a:spcBef>
                <a:spcPts val="1000"/>
              </a:spcBef>
              <a:buFont typeface="Arial"/>
              <a:buChar char="•"/>
            </a:pPr>
            <a:r>
              <a:rPr lang="en-US" sz="2200" i="1">
                <a:solidFill>
                  <a:srgbClr val="000000"/>
                </a:solidFill>
                <a:latin typeface="Aptos"/>
              </a:rPr>
              <a:t>What does this feature do?</a:t>
            </a:r>
            <a:endParaRPr lang="en-US" sz="2200">
              <a:solidFill>
                <a:srgbClr val="000000"/>
              </a:solidFill>
              <a:latin typeface="Aptos"/>
            </a:endParaRPr>
          </a:p>
          <a:p>
            <a:pPr marL="1142365" lvl="2" indent="-227965">
              <a:spcBef>
                <a:spcPts val="500"/>
              </a:spcBef>
              <a:buFont typeface="Arial"/>
              <a:buChar char="•"/>
            </a:pPr>
            <a:r>
              <a:rPr lang="en-US" sz="2200">
                <a:solidFill>
                  <a:srgbClr val="000000"/>
                </a:solidFill>
                <a:latin typeface="Aptos"/>
              </a:rPr>
              <a:t>Completes all eligible open evaluations for the current academic year for Classroom-Based Teachers, School Counselors, Librarians, and Speech Language Professionals who are on a GBE evaluation with a continuing contract.</a:t>
            </a:r>
          </a:p>
          <a:p>
            <a:pPr marL="1142365" lvl="2" indent="-227965">
              <a:spcBef>
                <a:spcPts val="500"/>
              </a:spcBef>
              <a:buFont typeface="Arial"/>
              <a:buChar char="•"/>
            </a:pPr>
            <a:r>
              <a:rPr lang="en-US" sz="2200">
                <a:solidFill>
                  <a:srgbClr val="000000"/>
                </a:solidFill>
                <a:latin typeface="Aptos"/>
              </a:rPr>
              <a:t>It will place these educators on Continuing GBE for Next Year's Recommendation</a:t>
            </a:r>
          </a:p>
          <a:p>
            <a:pPr marL="227965" indent="-227965">
              <a:spcBef>
                <a:spcPts val="1000"/>
              </a:spcBef>
              <a:buFont typeface="Arial"/>
              <a:buChar char="•"/>
            </a:pPr>
            <a:r>
              <a:rPr lang="en-US" sz="2200" i="1">
                <a:solidFill>
                  <a:srgbClr val="000000"/>
                </a:solidFill>
                <a:latin typeface="Aptos"/>
              </a:rPr>
              <a:t>When will auto-completion start?</a:t>
            </a:r>
            <a:endParaRPr lang="en-US" sz="2200">
              <a:solidFill>
                <a:srgbClr val="000000"/>
              </a:solidFill>
              <a:latin typeface="Aptos"/>
            </a:endParaRPr>
          </a:p>
          <a:p>
            <a:pPr marL="1142365" lvl="2" indent="-227965">
              <a:spcBef>
                <a:spcPts val="500"/>
              </a:spcBef>
              <a:buFont typeface="Arial"/>
              <a:buChar char="•"/>
            </a:pPr>
            <a:r>
              <a:rPr lang="en-US" sz="2200">
                <a:solidFill>
                  <a:srgbClr val="000000"/>
                </a:solidFill>
                <a:latin typeface="Aptos"/>
              </a:rPr>
              <a:t>Auto-completion will begin on Friday, May 16th and continue every Friday thereafter until June 20th.</a:t>
            </a:r>
          </a:p>
          <a:p>
            <a:pPr marL="227965" indent="-227965">
              <a:spcBef>
                <a:spcPts val="1000"/>
              </a:spcBef>
              <a:buFont typeface="Arial"/>
              <a:buChar char="•"/>
            </a:pPr>
            <a:r>
              <a:rPr lang="en-US" sz="2200" i="1">
                <a:solidFill>
                  <a:srgbClr val="000000"/>
                </a:solidFill>
                <a:latin typeface="Aptos"/>
              </a:rPr>
              <a:t>Why is this feature important?</a:t>
            </a:r>
            <a:endParaRPr lang="en-US" sz="2200">
              <a:solidFill>
                <a:srgbClr val="000000"/>
              </a:solidFill>
              <a:latin typeface="Aptos"/>
            </a:endParaRPr>
          </a:p>
          <a:p>
            <a:pPr marL="1142365" lvl="2" indent="-227965">
              <a:spcBef>
                <a:spcPts val="500"/>
              </a:spcBef>
              <a:buFont typeface="Arial"/>
              <a:buChar char="•"/>
            </a:pPr>
            <a:r>
              <a:rPr lang="en-US" sz="2200">
                <a:solidFill>
                  <a:srgbClr val="000000"/>
                </a:solidFill>
                <a:latin typeface="Aptos"/>
              </a:rPr>
              <a:t>This feature allows ADEPT Coordinators to focus on educators who are Not Met and may not be rehired the next school year.</a:t>
            </a:r>
          </a:p>
          <a:p>
            <a:pPr marL="227965" indent="-227965">
              <a:spcBef>
                <a:spcPts val="1000"/>
              </a:spcBef>
              <a:buFont typeface="Arial"/>
              <a:buChar char="•"/>
            </a:pPr>
            <a:r>
              <a:rPr lang="en-US" sz="2200" i="1">
                <a:solidFill>
                  <a:srgbClr val="000000"/>
                </a:solidFill>
                <a:latin typeface="Aptos"/>
              </a:rPr>
              <a:t>What about educators without SLO scores?</a:t>
            </a:r>
            <a:endParaRPr lang="en-US" sz="2200">
              <a:solidFill>
                <a:srgbClr val="000000"/>
              </a:solidFill>
              <a:latin typeface="Aptos"/>
            </a:endParaRPr>
          </a:p>
          <a:p>
            <a:pPr marL="1142365" lvl="2" indent="-227965">
              <a:spcBef>
                <a:spcPts val="500"/>
              </a:spcBef>
              <a:buFont typeface="Arial"/>
              <a:buChar char="•"/>
            </a:pPr>
            <a:r>
              <a:rPr lang="en-US" sz="2200">
                <a:solidFill>
                  <a:srgbClr val="000000"/>
                </a:solidFill>
                <a:latin typeface="Aptos"/>
              </a:rPr>
              <a:t>Classroom-based teacher evaluations missing a Student Learning Objective Rating/Score will not be updated or closed during the Auto-completion feature.</a:t>
            </a:r>
            <a:endParaRPr lang="en-US">
              <a:latin typeface="Aptos"/>
            </a:endParaRPr>
          </a:p>
        </p:txBody>
      </p:sp>
    </p:spTree>
    <p:extLst>
      <p:ext uri="{BB962C8B-B14F-4D97-AF65-F5344CB8AC3E}">
        <p14:creationId xmlns:p14="http://schemas.microsoft.com/office/powerpoint/2010/main" val="38832471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E4BBD0-FE0D-6B57-8A2D-081DD9B1C70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68F1044-F60C-409F-6802-1E335F68B9DA}"/>
              </a:ext>
            </a:extLst>
          </p:cNvPr>
          <p:cNvSpPr>
            <a:spLocks noGrp="1"/>
          </p:cNvSpPr>
          <p:nvPr>
            <p:ph type="title"/>
          </p:nvPr>
        </p:nvSpPr>
        <p:spPr>
          <a:xfrm>
            <a:off x="612648" y="538745"/>
            <a:ext cx="10966704" cy="731520"/>
          </a:xfrm>
        </p:spPr>
        <p:txBody>
          <a:bodyPr/>
          <a:lstStyle/>
          <a:p>
            <a:r>
              <a:rPr lang="en-US" sz="3300"/>
              <a:t>ADEPT Plans</a:t>
            </a:r>
            <a:endParaRPr lang="en-US"/>
          </a:p>
        </p:txBody>
      </p:sp>
      <p:sp>
        <p:nvSpPr>
          <p:cNvPr id="3" name="Content Placeholder 2">
            <a:extLst>
              <a:ext uri="{FF2B5EF4-FFF2-40B4-BE49-F238E27FC236}">
                <a16:creationId xmlns:a16="http://schemas.microsoft.com/office/drawing/2014/main" id="{0E11EDD4-D83C-7F0A-FE55-421433C409EE}"/>
              </a:ext>
            </a:extLst>
          </p:cNvPr>
          <p:cNvSpPr>
            <a:spLocks noGrp="1"/>
          </p:cNvSpPr>
          <p:nvPr>
            <p:ph idx="1"/>
          </p:nvPr>
        </p:nvSpPr>
        <p:spPr>
          <a:xfrm>
            <a:off x="609102" y="1713532"/>
            <a:ext cx="11344511" cy="4106655"/>
          </a:xfrm>
        </p:spPr>
        <p:txBody>
          <a:bodyPr vert="horz" lIns="91440" tIns="45720" rIns="91440" bIns="45720" rtlCol="0" anchor="t">
            <a:noAutofit/>
          </a:bodyPr>
          <a:lstStyle/>
          <a:p>
            <a:pPr fontAlgn="base">
              <a:lnSpc>
                <a:spcPct val="150000"/>
              </a:lnSpc>
              <a:buFont typeface="Arial" panose="020B0604020202020204" pitchFamily="34" charset="0"/>
              <a:buChar char="•"/>
            </a:pPr>
            <a:r>
              <a:rPr lang="en-US" sz="2400" b="0" i="0" u="none" strike="noStrike">
                <a:solidFill>
                  <a:srgbClr val="000000"/>
                </a:solidFill>
                <a:effectLst/>
              </a:rPr>
              <a:t> </a:t>
            </a:r>
            <a:r>
              <a:rPr lang="en-US" sz="2400">
                <a:solidFill>
                  <a:srgbClr val="000000"/>
                </a:solidFill>
              </a:rPr>
              <a:t>The ADEPT Plan for the 2025-26 school year is available in </a:t>
            </a:r>
            <a:r>
              <a:rPr lang="en-US" sz="2400" err="1">
                <a:solidFill>
                  <a:srgbClr val="000000"/>
                </a:solidFill>
              </a:rPr>
              <a:t>SCLead</a:t>
            </a:r>
            <a:r>
              <a:rPr lang="en-US" sz="2400">
                <a:solidFill>
                  <a:srgbClr val="000000"/>
                </a:solidFill>
              </a:rPr>
              <a:t>.</a:t>
            </a:r>
            <a:endParaRPr lang="en-US" sz="2400"/>
          </a:p>
          <a:p>
            <a:pPr marL="227965" indent="-227965">
              <a:lnSpc>
                <a:spcPct val="150000"/>
              </a:lnSpc>
              <a:spcBef>
                <a:spcPts val="1000"/>
              </a:spcBef>
              <a:buChar char="•"/>
            </a:pPr>
            <a:r>
              <a:rPr lang="en-US" sz="2400">
                <a:solidFill>
                  <a:srgbClr val="000000"/>
                </a:solidFill>
                <a:latin typeface="Aptos"/>
              </a:rPr>
              <a:t>Completed ADEPT plans are due </a:t>
            </a:r>
            <a:r>
              <a:rPr lang="en-US" sz="2400" b="1">
                <a:solidFill>
                  <a:srgbClr val="000000"/>
                </a:solidFill>
                <a:latin typeface="Aptos"/>
              </a:rPr>
              <a:t>June 1, 2025</a:t>
            </a:r>
            <a:r>
              <a:rPr lang="en-US" sz="2400">
                <a:solidFill>
                  <a:srgbClr val="000000"/>
                </a:solidFill>
                <a:latin typeface="Aptos"/>
              </a:rPr>
              <a:t>, in SCLead.org.</a:t>
            </a:r>
          </a:p>
          <a:p>
            <a:pPr marL="227965" indent="-227965">
              <a:lnSpc>
                <a:spcPct val="150000"/>
              </a:lnSpc>
              <a:spcBef>
                <a:spcPts val="1000"/>
              </a:spcBef>
              <a:buChar char="•"/>
            </a:pPr>
            <a:r>
              <a:rPr lang="en-US" sz="2400">
                <a:solidFill>
                  <a:srgbClr val="000000"/>
                </a:solidFill>
                <a:latin typeface="Aptos"/>
              </a:rPr>
              <a:t>Complete </a:t>
            </a:r>
            <a:r>
              <a:rPr lang="en-US" sz="2400" b="1" i="1">
                <a:solidFill>
                  <a:srgbClr val="000000"/>
                </a:solidFill>
                <a:latin typeface="Aptos"/>
              </a:rPr>
              <a:t>ALL</a:t>
            </a:r>
            <a:r>
              <a:rPr lang="en-US" sz="2400">
                <a:solidFill>
                  <a:srgbClr val="000000"/>
                </a:solidFill>
                <a:latin typeface="Aptos"/>
              </a:rPr>
              <a:t> parts of the plan to avoid multiple resubmissions.</a:t>
            </a:r>
          </a:p>
          <a:p>
            <a:pPr marL="227965" indent="-227965">
              <a:lnSpc>
                <a:spcPct val="150000"/>
              </a:lnSpc>
              <a:spcBef>
                <a:spcPts val="1000"/>
              </a:spcBef>
              <a:buChar char="•"/>
            </a:pPr>
            <a:r>
              <a:rPr lang="en-US" sz="2400">
                <a:solidFill>
                  <a:srgbClr val="000000"/>
                </a:solidFill>
                <a:latin typeface="Aptos"/>
              </a:rPr>
              <a:t>Your district's ADEPT contact will provide feedback/approval.</a:t>
            </a:r>
          </a:p>
          <a:p>
            <a:pPr marL="457200" indent="-457200">
              <a:lnSpc>
                <a:spcPts val="1800"/>
              </a:lnSpc>
              <a:buChar char="•"/>
            </a:pPr>
            <a:endParaRPr lang="en-US" sz="2800">
              <a:solidFill>
                <a:srgbClr val="000000"/>
              </a:solidFill>
            </a:endParaRPr>
          </a:p>
          <a:p>
            <a:endParaRPr lang="en-US" sz="1850"/>
          </a:p>
        </p:txBody>
      </p:sp>
    </p:spTree>
    <p:extLst>
      <p:ext uri="{BB962C8B-B14F-4D97-AF65-F5344CB8AC3E}">
        <p14:creationId xmlns:p14="http://schemas.microsoft.com/office/powerpoint/2010/main" val="20238848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C60F2A-1FEE-3EDC-D805-BF4AEA2118A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32866BC-F02F-6D7C-9613-F6ED1213F8B2}"/>
              </a:ext>
            </a:extLst>
          </p:cNvPr>
          <p:cNvSpPr>
            <a:spLocks noGrp="1"/>
          </p:cNvSpPr>
          <p:nvPr>
            <p:ph type="title"/>
          </p:nvPr>
        </p:nvSpPr>
        <p:spPr>
          <a:xfrm>
            <a:off x="279882" y="177756"/>
            <a:ext cx="10966704" cy="731520"/>
          </a:xfrm>
        </p:spPr>
        <p:txBody>
          <a:bodyPr anchor="t">
            <a:normAutofit/>
          </a:bodyPr>
          <a:lstStyle/>
          <a:p>
            <a:r>
              <a:rPr lang="en-US" sz="3300"/>
              <a:t>ADEPT Plan Updates</a:t>
            </a:r>
            <a:endParaRPr lang="en-US"/>
          </a:p>
        </p:txBody>
      </p:sp>
      <p:sp>
        <p:nvSpPr>
          <p:cNvPr id="3" name="Content Placeholder 2">
            <a:extLst>
              <a:ext uri="{FF2B5EF4-FFF2-40B4-BE49-F238E27FC236}">
                <a16:creationId xmlns:a16="http://schemas.microsoft.com/office/drawing/2014/main" id="{5144F990-731D-6F5B-5316-9E056485015A}"/>
              </a:ext>
            </a:extLst>
          </p:cNvPr>
          <p:cNvSpPr>
            <a:spLocks noGrp="1"/>
          </p:cNvSpPr>
          <p:nvPr>
            <p:ph idx="1"/>
          </p:nvPr>
        </p:nvSpPr>
        <p:spPr>
          <a:xfrm>
            <a:off x="279883" y="868112"/>
            <a:ext cx="5402667" cy="7385483"/>
          </a:xfrm>
        </p:spPr>
        <p:txBody>
          <a:bodyPr vert="horz" lIns="91440" tIns="45720" rIns="91440" bIns="45720" rtlCol="0" anchor="t">
            <a:normAutofit/>
          </a:bodyPr>
          <a:lstStyle/>
          <a:p>
            <a:pPr marL="0" indent="0" fontAlgn="base">
              <a:buNone/>
            </a:pPr>
            <a:r>
              <a:rPr lang="en-US" sz="1800" b="1"/>
              <a:t>SECTION I: C. </a:t>
            </a:r>
            <a:r>
              <a:rPr lang="en-US" sz="1800" b="1" err="1"/>
              <a:t>SCLead</a:t>
            </a:r>
            <a:r>
              <a:rPr lang="en-US" sz="1800" b="1"/>
              <a:t> Usage:</a:t>
            </a:r>
          </a:p>
          <a:p>
            <a:r>
              <a:rPr lang="en-US" sz="1800"/>
              <a:t>If your district stores Student Growth Data in </a:t>
            </a:r>
            <a:r>
              <a:rPr lang="en-US" sz="1800" err="1"/>
              <a:t>SCLead</a:t>
            </a:r>
            <a:r>
              <a:rPr lang="en-US" sz="1800"/>
              <a:t>, mark </a:t>
            </a:r>
            <a:r>
              <a:rPr lang="en-US" sz="1800" b="1"/>
              <a:t>"Yes."</a:t>
            </a:r>
          </a:p>
          <a:p>
            <a:r>
              <a:rPr lang="en-US" sz="1800"/>
              <a:t>If your district stores Student Growth Data outside </a:t>
            </a:r>
            <a:r>
              <a:rPr lang="en-US" sz="1800" err="1"/>
              <a:t>SCLead</a:t>
            </a:r>
            <a:r>
              <a:rPr lang="en-US" sz="1800"/>
              <a:t>, mark </a:t>
            </a:r>
            <a:r>
              <a:rPr lang="en-US" sz="1800" b="1"/>
              <a:t>"No."</a:t>
            </a:r>
          </a:p>
          <a:p>
            <a:pPr>
              <a:lnSpc>
                <a:spcPct val="100000"/>
              </a:lnSpc>
            </a:pPr>
            <a:r>
              <a:rPr lang="en-US" sz="1800" b="1"/>
              <a:t>Import districts mark "No" for the first two responses and "Yes" for the last response.</a:t>
            </a:r>
          </a:p>
          <a:p>
            <a:pPr marL="0" indent="0">
              <a:lnSpc>
                <a:spcPct val="100000"/>
              </a:lnSpc>
              <a:buNone/>
            </a:pPr>
            <a:r>
              <a:rPr lang="en-US" sz="1800" b="1"/>
              <a:t>SECTION III: Induction and Mentoring Programs:</a:t>
            </a:r>
          </a:p>
          <a:p>
            <a:pPr marL="285750" indent="-285750">
              <a:lnSpc>
                <a:spcPct val="100000"/>
              </a:lnSpc>
            </a:pPr>
            <a:r>
              <a:rPr lang="en-US" sz="1800"/>
              <a:t>Only updates required; Click box to Refer to the ADEPT plan year "2024-2025"</a:t>
            </a:r>
            <a:endParaRPr lang="en-US" sz="1850"/>
          </a:p>
          <a:p>
            <a:pPr marL="0" indent="0">
              <a:lnSpc>
                <a:spcPct val="100000"/>
              </a:lnSpc>
              <a:buNone/>
            </a:pPr>
            <a:r>
              <a:rPr lang="en-US" sz="1800" b="1"/>
              <a:t>SECTION VI: Additional Programs (REQUIRED)</a:t>
            </a:r>
          </a:p>
          <a:p>
            <a:pPr>
              <a:lnSpc>
                <a:spcPct val="100000"/>
              </a:lnSpc>
            </a:pPr>
            <a:r>
              <a:rPr lang="en-US" sz="1800"/>
              <a:t>Update your district's charter school participation</a:t>
            </a:r>
          </a:p>
          <a:p>
            <a:r>
              <a:rPr lang="en-US" sz="1800"/>
              <a:t>Update your district's CTE centers</a:t>
            </a:r>
          </a:p>
          <a:p>
            <a:r>
              <a:rPr lang="en-US" sz="1800"/>
              <a:t>Mark the response "No" if your district has no charter schools or CTE centers</a:t>
            </a:r>
          </a:p>
          <a:p>
            <a:endParaRPr lang="en-US" sz="1800"/>
          </a:p>
          <a:p>
            <a:endParaRPr lang="en-US" sz="1800"/>
          </a:p>
          <a:p>
            <a:pPr marL="1256665" lvl="1" indent="-227965">
              <a:spcBef>
                <a:spcPts val="1000"/>
              </a:spcBef>
              <a:buFont typeface="Courier New" panose="020B0604020202020204" pitchFamily="34" charset="0"/>
              <a:buChar char="o"/>
            </a:pPr>
            <a:endParaRPr lang="en-US"/>
          </a:p>
          <a:p>
            <a:pPr marL="457200" indent="-457200"/>
            <a:endParaRPr lang="en-US"/>
          </a:p>
          <a:p>
            <a:endParaRPr lang="en-US"/>
          </a:p>
        </p:txBody>
      </p:sp>
      <p:pic>
        <p:nvPicPr>
          <p:cNvPr id="10" name="Picture 9" descr="C. SCLead.org usage">
            <a:extLst>
              <a:ext uri="{FF2B5EF4-FFF2-40B4-BE49-F238E27FC236}">
                <a16:creationId xmlns:a16="http://schemas.microsoft.com/office/drawing/2014/main" id="{E375FD4A-C130-85D3-D022-031BA7CA9FE2}"/>
              </a:ext>
            </a:extLst>
          </p:cNvPr>
          <p:cNvPicPr>
            <a:picLocks noChangeAspect="1"/>
          </p:cNvPicPr>
          <p:nvPr/>
        </p:nvPicPr>
        <p:blipFill>
          <a:blip r:embed="rId3"/>
          <a:stretch>
            <a:fillRect/>
          </a:stretch>
        </p:blipFill>
        <p:spPr>
          <a:xfrm>
            <a:off x="5666139" y="783772"/>
            <a:ext cx="6253358" cy="2373161"/>
          </a:xfrm>
          <a:prstGeom prst="rect">
            <a:avLst/>
          </a:prstGeom>
          <a:ln w="28575">
            <a:solidFill>
              <a:srgbClr val="FFC000"/>
            </a:solidFill>
          </a:ln>
        </p:spPr>
      </p:pic>
      <p:pic>
        <p:nvPicPr>
          <p:cNvPr id="7" name="Picture 6" descr="Section III: Induction and Mentoring programs (only updates required)">
            <a:extLst>
              <a:ext uri="{FF2B5EF4-FFF2-40B4-BE49-F238E27FC236}">
                <a16:creationId xmlns:a16="http://schemas.microsoft.com/office/drawing/2014/main" id="{7DD1B195-BD81-969E-CB44-F9AEE0E1C33D}"/>
              </a:ext>
            </a:extLst>
          </p:cNvPr>
          <p:cNvPicPr>
            <a:picLocks noChangeAspect="1"/>
          </p:cNvPicPr>
          <p:nvPr/>
        </p:nvPicPr>
        <p:blipFill>
          <a:blip r:embed="rId4"/>
          <a:srcRect t="8333" r="-331" b="833"/>
          <a:stretch/>
        </p:blipFill>
        <p:spPr>
          <a:xfrm>
            <a:off x="5655546" y="3405028"/>
            <a:ext cx="6249731" cy="1128894"/>
          </a:xfrm>
          <a:prstGeom prst="rect">
            <a:avLst/>
          </a:prstGeom>
          <a:ln w="28575">
            <a:solidFill>
              <a:srgbClr val="FFC000"/>
            </a:solidFill>
          </a:ln>
        </p:spPr>
      </p:pic>
      <p:pic>
        <p:nvPicPr>
          <p:cNvPr id="8" name="Picture 7" descr="Section VI: Additional programs (required)&#10;">
            <a:extLst>
              <a:ext uri="{FF2B5EF4-FFF2-40B4-BE49-F238E27FC236}">
                <a16:creationId xmlns:a16="http://schemas.microsoft.com/office/drawing/2014/main" id="{3C7C6389-5A18-6FC2-A416-2BA31FC70B46}"/>
              </a:ext>
            </a:extLst>
          </p:cNvPr>
          <p:cNvPicPr>
            <a:picLocks noChangeAspect="1"/>
          </p:cNvPicPr>
          <p:nvPr/>
        </p:nvPicPr>
        <p:blipFill>
          <a:blip r:embed="rId5"/>
          <a:srcRect t="14609" r="-174" b="13131"/>
          <a:stretch/>
        </p:blipFill>
        <p:spPr>
          <a:xfrm>
            <a:off x="5654502" y="4781949"/>
            <a:ext cx="6252075" cy="750696"/>
          </a:xfrm>
          <a:prstGeom prst="rect">
            <a:avLst/>
          </a:prstGeom>
          <a:ln w="28575">
            <a:solidFill>
              <a:srgbClr val="FFC000"/>
            </a:solidFill>
          </a:ln>
        </p:spPr>
      </p:pic>
      <p:cxnSp>
        <p:nvCxnSpPr>
          <p:cNvPr id="5" name="Straight Arrow Connector 4">
            <a:extLst>
              <a:ext uri="{FF2B5EF4-FFF2-40B4-BE49-F238E27FC236}">
                <a16:creationId xmlns:a16="http://schemas.microsoft.com/office/drawing/2014/main" id="{612839F1-0125-9055-40C3-DE5ABE714D02}"/>
              </a:ext>
              <a:ext uri="{C183D7F6-B498-43B3-948B-1728B52AA6E4}">
                <adec:decorative xmlns:adec="http://schemas.microsoft.com/office/drawing/2017/decorative" val="1"/>
              </a:ext>
            </a:extLst>
          </p:cNvPr>
          <p:cNvCxnSpPr>
            <a:cxnSpLocks/>
          </p:cNvCxnSpPr>
          <p:nvPr/>
        </p:nvCxnSpPr>
        <p:spPr>
          <a:xfrm>
            <a:off x="266632" y="4567062"/>
            <a:ext cx="5260934" cy="7980"/>
          </a:xfrm>
          <a:prstGeom prst="straightConnector1">
            <a:avLst/>
          </a:prstGeom>
          <a:ln w="28575">
            <a:solidFill>
              <a:schemeClr val="accent4"/>
            </a:solidFill>
          </a:ln>
        </p:spPr>
        <p:style>
          <a:lnRef idx="2">
            <a:schemeClr val="accent1"/>
          </a:lnRef>
          <a:fillRef idx="0">
            <a:schemeClr val="accent1"/>
          </a:fillRef>
          <a:effectRef idx="1">
            <a:schemeClr val="accent1"/>
          </a:effectRef>
          <a:fontRef idx="minor">
            <a:schemeClr val="tx1"/>
          </a:fontRef>
        </p:style>
      </p:cxnSp>
      <p:cxnSp>
        <p:nvCxnSpPr>
          <p:cNvPr id="6" name="Straight Arrow Connector 5">
            <a:extLst>
              <a:ext uri="{FF2B5EF4-FFF2-40B4-BE49-F238E27FC236}">
                <a16:creationId xmlns:a16="http://schemas.microsoft.com/office/drawing/2014/main" id="{58329E8E-A8E2-1997-CF5A-8E4FFC5EB0B2}"/>
              </a:ext>
              <a:ext uri="{C183D7F6-B498-43B3-948B-1728B52AA6E4}">
                <adec:decorative xmlns:adec="http://schemas.microsoft.com/office/drawing/2017/decorative" val="1"/>
              </a:ext>
            </a:extLst>
          </p:cNvPr>
          <p:cNvCxnSpPr>
            <a:cxnSpLocks/>
          </p:cNvCxnSpPr>
          <p:nvPr/>
        </p:nvCxnSpPr>
        <p:spPr>
          <a:xfrm>
            <a:off x="266631" y="3281215"/>
            <a:ext cx="5275312" cy="22357"/>
          </a:xfrm>
          <a:prstGeom prst="straightConnector1">
            <a:avLst/>
          </a:prstGeom>
          <a:ln w="28575">
            <a:solidFill>
              <a:schemeClr val="accent4"/>
            </a:solidFill>
          </a:ln>
        </p:spPr>
        <p:style>
          <a:lnRef idx="2">
            <a:schemeClr val="accent1"/>
          </a:lnRef>
          <a:fillRef idx="0">
            <a:schemeClr val="accent1"/>
          </a:fillRef>
          <a:effectRef idx="1">
            <a:schemeClr val="accent1"/>
          </a:effectRef>
          <a:fontRef idx="minor">
            <a:schemeClr val="tx1"/>
          </a:fontRef>
        </p:style>
      </p:cxnSp>
      <p:cxnSp>
        <p:nvCxnSpPr>
          <p:cNvPr id="9" name="Straight Arrow Connector 8">
            <a:extLst>
              <a:ext uri="{FF2B5EF4-FFF2-40B4-BE49-F238E27FC236}">
                <a16:creationId xmlns:a16="http://schemas.microsoft.com/office/drawing/2014/main" id="{D0B093B8-FD52-E3AD-A050-DA011A8BD47A}"/>
              </a:ext>
              <a:ext uri="{C183D7F6-B498-43B3-948B-1728B52AA6E4}">
                <adec:decorative xmlns:adec="http://schemas.microsoft.com/office/drawing/2017/decorative" val="1"/>
              </a:ext>
            </a:extLst>
          </p:cNvPr>
          <p:cNvCxnSpPr>
            <a:cxnSpLocks/>
          </p:cNvCxnSpPr>
          <p:nvPr/>
        </p:nvCxnSpPr>
        <p:spPr>
          <a:xfrm flipV="1">
            <a:off x="278920" y="778954"/>
            <a:ext cx="5263022" cy="2223"/>
          </a:xfrm>
          <a:prstGeom prst="straightConnector1">
            <a:avLst/>
          </a:prstGeom>
          <a:ln w="28575">
            <a:solidFill>
              <a:schemeClr val="accent4"/>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0736158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F43694-D7B2-BBE8-2003-470B92CBF00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24226E9-D0F7-2E3F-C584-14D77AE5ED84}"/>
              </a:ext>
            </a:extLst>
          </p:cNvPr>
          <p:cNvSpPr>
            <a:spLocks noGrp="1"/>
          </p:cNvSpPr>
          <p:nvPr>
            <p:ph type="title"/>
          </p:nvPr>
        </p:nvSpPr>
        <p:spPr>
          <a:xfrm>
            <a:off x="612648" y="567682"/>
            <a:ext cx="10936224" cy="731520"/>
          </a:xfrm>
        </p:spPr>
        <p:txBody>
          <a:bodyPr anchor="t">
            <a:normAutofit/>
          </a:bodyPr>
          <a:lstStyle/>
          <a:p>
            <a:r>
              <a:rPr lang="en-US"/>
              <a:t>ADEPT Plan: Addendum</a:t>
            </a:r>
          </a:p>
        </p:txBody>
      </p:sp>
      <p:sp>
        <p:nvSpPr>
          <p:cNvPr id="3" name="Content Placeholder 2">
            <a:extLst>
              <a:ext uri="{FF2B5EF4-FFF2-40B4-BE49-F238E27FC236}">
                <a16:creationId xmlns:a16="http://schemas.microsoft.com/office/drawing/2014/main" id="{2F54CBD3-FEB6-48FD-5AEF-CD75BE7FE0EA}"/>
              </a:ext>
            </a:extLst>
          </p:cNvPr>
          <p:cNvSpPr>
            <a:spLocks noGrp="1"/>
          </p:cNvSpPr>
          <p:nvPr>
            <p:ph sz="half" idx="1"/>
          </p:nvPr>
        </p:nvSpPr>
        <p:spPr>
          <a:xfrm>
            <a:off x="612648" y="1305689"/>
            <a:ext cx="11142562" cy="962013"/>
          </a:xfrm>
        </p:spPr>
        <p:txBody>
          <a:bodyPr vert="horz" lIns="91440" tIns="45720" rIns="91440" bIns="45720" rtlCol="0" anchor="t">
            <a:normAutofit/>
          </a:bodyPr>
          <a:lstStyle/>
          <a:p>
            <a:pPr fontAlgn="base">
              <a:spcAft>
                <a:spcPts val="600"/>
              </a:spcAft>
            </a:pPr>
            <a:r>
              <a:rPr lang="en-US" sz="2000"/>
              <a:t>Review the 2023-24 </a:t>
            </a:r>
            <a:r>
              <a:rPr lang="en-US" sz="2000" b="1">
                <a:highlight>
                  <a:srgbClr val="FFFF00"/>
                </a:highlight>
              </a:rPr>
              <a:t>Effectiveness Human Capital (Schools) ADEPT report in </a:t>
            </a:r>
            <a:r>
              <a:rPr lang="en-US" sz="2000" b="1" err="1">
                <a:highlight>
                  <a:srgbClr val="FFFF00"/>
                </a:highlight>
              </a:rPr>
              <a:t>SCLead</a:t>
            </a:r>
            <a:r>
              <a:rPr lang="en-US" sz="2000"/>
              <a:t> to respond to the questions.</a:t>
            </a:r>
          </a:p>
          <a:p>
            <a:pPr>
              <a:spcAft>
                <a:spcPts val="600"/>
              </a:spcAft>
              <a:buChar char="•"/>
            </a:pPr>
            <a:endParaRPr lang="en-US" sz="2000"/>
          </a:p>
          <a:p>
            <a:pPr marL="457200" indent="-457200">
              <a:spcAft>
                <a:spcPts val="600"/>
              </a:spcAft>
            </a:pPr>
            <a:endParaRPr lang="en-US"/>
          </a:p>
          <a:p>
            <a:pPr>
              <a:spcAft>
                <a:spcPts val="600"/>
              </a:spcAft>
            </a:pPr>
            <a:endParaRPr lang="en-US"/>
          </a:p>
        </p:txBody>
      </p:sp>
      <p:sp>
        <p:nvSpPr>
          <p:cNvPr id="12" name="Arrow: Right 11" descr="arrow to ADEPT report">
            <a:extLst>
              <a:ext uri="{FF2B5EF4-FFF2-40B4-BE49-F238E27FC236}">
                <a16:creationId xmlns:a16="http://schemas.microsoft.com/office/drawing/2014/main" id="{E10C697A-18CC-6A21-4CC6-24A3C53C0B7C}"/>
              </a:ext>
            </a:extLst>
          </p:cNvPr>
          <p:cNvSpPr/>
          <p:nvPr/>
        </p:nvSpPr>
        <p:spPr>
          <a:xfrm>
            <a:off x="172694" y="2377169"/>
            <a:ext cx="448849" cy="198328"/>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ADEPT reports">
            <a:extLst>
              <a:ext uri="{FF2B5EF4-FFF2-40B4-BE49-F238E27FC236}">
                <a16:creationId xmlns:a16="http://schemas.microsoft.com/office/drawing/2014/main" id="{5C55A493-09AD-158E-0022-CC689E2D3E74}"/>
              </a:ext>
            </a:extLst>
          </p:cNvPr>
          <p:cNvPicPr>
            <a:picLocks noChangeAspect="1"/>
          </p:cNvPicPr>
          <p:nvPr/>
        </p:nvPicPr>
        <p:blipFill>
          <a:blip r:embed="rId3"/>
          <a:stretch>
            <a:fillRect/>
          </a:stretch>
        </p:blipFill>
        <p:spPr>
          <a:xfrm>
            <a:off x="615928" y="2195694"/>
            <a:ext cx="5028116" cy="1656384"/>
          </a:xfrm>
          <a:prstGeom prst="rect">
            <a:avLst/>
          </a:prstGeom>
          <a:ln>
            <a:solidFill>
              <a:srgbClr val="FFC000"/>
            </a:solidFill>
          </a:ln>
        </p:spPr>
      </p:pic>
      <p:sp>
        <p:nvSpPr>
          <p:cNvPr id="10" name="Arrow: Right 9" descr="arrow to effectiveness human capital report (schools)">
            <a:extLst>
              <a:ext uri="{FF2B5EF4-FFF2-40B4-BE49-F238E27FC236}">
                <a16:creationId xmlns:a16="http://schemas.microsoft.com/office/drawing/2014/main" id="{76EBDC2E-C957-45EB-63E1-8A29325CA6B0}"/>
              </a:ext>
            </a:extLst>
          </p:cNvPr>
          <p:cNvSpPr/>
          <p:nvPr/>
        </p:nvSpPr>
        <p:spPr>
          <a:xfrm>
            <a:off x="1378391" y="3544284"/>
            <a:ext cx="448849" cy="198328"/>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descr="Effectiveness human capital report">
            <a:extLst>
              <a:ext uri="{FF2B5EF4-FFF2-40B4-BE49-F238E27FC236}">
                <a16:creationId xmlns:a16="http://schemas.microsoft.com/office/drawing/2014/main" id="{C3EF9D25-0C10-1C07-44DA-79FC163F1114}"/>
              </a:ext>
            </a:extLst>
          </p:cNvPr>
          <p:cNvPicPr>
            <a:picLocks noChangeAspect="1"/>
          </p:cNvPicPr>
          <p:nvPr/>
        </p:nvPicPr>
        <p:blipFill>
          <a:blip r:embed="rId4"/>
          <a:stretch>
            <a:fillRect/>
          </a:stretch>
        </p:blipFill>
        <p:spPr>
          <a:xfrm>
            <a:off x="1924291" y="3980183"/>
            <a:ext cx="3491696" cy="2235000"/>
          </a:xfrm>
          <a:prstGeom prst="rect">
            <a:avLst/>
          </a:prstGeom>
          <a:ln>
            <a:solidFill>
              <a:srgbClr val="FFC000"/>
            </a:solidFill>
          </a:ln>
        </p:spPr>
      </p:pic>
      <p:sp>
        <p:nvSpPr>
          <p:cNvPr id="9" name="Arrow: Right 8" descr="arrow to year">
            <a:extLst>
              <a:ext uri="{FF2B5EF4-FFF2-40B4-BE49-F238E27FC236}">
                <a16:creationId xmlns:a16="http://schemas.microsoft.com/office/drawing/2014/main" id="{503AF091-8AF2-FD97-F95E-5755123EDA3B}"/>
              </a:ext>
            </a:extLst>
          </p:cNvPr>
          <p:cNvSpPr/>
          <p:nvPr/>
        </p:nvSpPr>
        <p:spPr>
          <a:xfrm>
            <a:off x="3230339" y="4807854"/>
            <a:ext cx="448849" cy="198328"/>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Arrow: Right 7" descr="Arrow to run report">
            <a:extLst>
              <a:ext uri="{FF2B5EF4-FFF2-40B4-BE49-F238E27FC236}">
                <a16:creationId xmlns:a16="http://schemas.microsoft.com/office/drawing/2014/main" id="{6770048D-CFED-0113-2B28-C7AC3A7A07D3}"/>
              </a:ext>
            </a:extLst>
          </p:cNvPr>
          <p:cNvSpPr/>
          <p:nvPr/>
        </p:nvSpPr>
        <p:spPr>
          <a:xfrm>
            <a:off x="3230340" y="5859222"/>
            <a:ext cx="448849" cy="198328"/>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ADEPT Plan Addendum (Required)">
            <a:extLst>
              <a:ext uri="{FF2B5EF4-FFF2-40B4-BE49-F238E27FC236}">
                <a16:creationId xmlns:a16="http://schemas.microsoft.com/office/drawing/2014/main" id="{5E266D49-6075-A46F-F73D-70C5DAD6B1AC}"/>
              </a:ext>
            </a:extLst>
          </p:cNvPr>
          <p:cNvPicPr>
            <a:picLocks noChangeAspect="1"/>
          </p:cNvPicPr>
          <p:nvPr/>
        </p:nvPicPr>
        <p:blipFill>
          <a:blip r:embed="rId5"/>
          <a:stretch>
            <a:fillRect/>
          </a:stretch>
        </p:blipFill>
        <p:spPr>
          <a:xfrm>
            <a:off x="5788182" y="2197380"/>
            <a:ext cx="5750688" cy="3557033"/>
          </a:xfrm>
          <a:prstGeom prst="rect">
            <a:avLst/>
          </a:prstGeom>
          <a:noFill/>
          <a:ln w="12700">
            <a:solidFill>
              <a:srgbClr val="F0C14C"/>
            </a:solidFill>
          </a:ln>
        </p:spPr>
      </p:pic>
    </p:spTree>
    <p:extLst>
      <p:ext uri="{BB962C8B-B14F-4D97-AF65-F5344CB8AC3E}">
        <p14:creationId xmlns:p14="http://schemas.microsoft.com/office/powerpoint/2010/main" val="2869517795"/>
      </p:ext>
    </p:extLst>
  </p:cSld>
  <p:clrMapOvr>
    <a:masterClrMapping/>
  </p:clrMapOvr>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022 PPT Template" id="{B3743A0B-392B-463E-B129-2C2018E2C934}" vid="{927DFC58-C9EE-4710-BF1F-B2F7D66E6C27}"/>
    </a:ext>
  </a:extLst>
</a:theme>
</file>

<file path=ppt/theme/theme2.xml><?xml version="1.0" encoding="utf-8"?>
<a:theme xmlns:a="http://schemas.openxmlformats.org/drawingml/2006/main" name="Office Theme">
  <a:themeElements>
    <a:clrScheme name="SCDE">
      <a:dk1>
        <a:srgbClr val="233F58"/>
      </a:dk1>
      <a:lt1>
        <a:srgbClr val="FFFFFF"/>
      </a:lt1>
      <a:dk2>
        <a:srgbClr val="2F3D4D"/>
      </a:dk2>
      <a:lt2>
        <a:srgbClr val="FFFFFF"/>
      </a:lt2>
      <a:accent1>
        <a:srgbClr val="233F58"/>
      </a:accent1>
      <a:accent2>
        <a:srgbClr val="3B6C98"/>
      </a:accent2>
      <a:accent3>
        <a:srgbClr val="43718A"/>
      </a:accent3>
      <a:accent4>
        <a:srgbClr val="F1B954"/>
      </a:accent4>
      <a:accent5>
        <a:srgbClr val="FFE494"/>
      </a:accent5>
      <a:accent6>
        <a:srgbClr val="E8E8E8"/>
      </a:accent6>
      <a:hlink>
        <a:srgbClr val="43718A"/>
      </a:hlink>
      <a:folHlink>
        <a:srgbClr val="919499"/>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SCDE 2024 PPT Template - Mixed" id="{3C1A7395-174C-CC47-8ADB-C61AADED3FF0}" vid="{12B94335-4467-1541-8DCA-DABB9135E045}"/>
    </a:ext>
  </a:extLst>
</a:theme>
</file>

<file path=ppt/theme/theme3.xml><?xml version="1.0" encoding="utf-8"?>
<a:theme xmlns:a="http://schemas.openxmlformats.org/drawingml/2006/main" name="1_Office Theme">
  <a:themeElements>
    <a:clrScheme name="Office 2013 - 2022">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txDef>
      <a:spPr/>
      <a:bodyPr vert="horz" lIns="91440" tIns="45720" rIns="91440" bIns="45720" rtlCol="0" anchor="t">
        <a:noAutofit/>
      </a:bodyPr>
      <a:lstStyle>
        <a:defPPr algn="l">
          <a:defRPr sz="4400" b="0" dirty="0" smtClean="0"/>
        </a:defPPr>
      </a:lstStyle>
    </a:txDef>
  </a:objectDefaults>
  <a:extraClrSchemeLst/>
  <a:extLst>
    <a:ext uri="{05A4C25C-085E-4340-85A3-A5531E510DB2}">
      <thm15:themeFamily xmlns:thm15="http://schemas.microsoft.com/office/thememl/2012/main" name="SCDE PPT Template - Light - accessible version" id="{96A01535-B97C-48C2-ABAE-26A7F291F191}" vid="{666A3F26-2E57-4E50-87BE-EE423C6AA82E}"/>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f02f7301-725c-47b9-832a-57cb4d48a234">
      <Terms xmlns="http://schemas.microsoft.com/office/infopath/2007/PartnerControls"/>
    </lcf76f155ced4ddcb4097134ff3c332f>
    <TaxCatchAll xmlns="eceb486e-0810-4529-a988-f381a2f10d79"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11B61B46CB81A44A943F7695F2D48152" ma:contentTypeVersion="18" ma:contentTypeDescription="Create a new document." ma:contentTypeScope="" ma:versionID="4a4d2b8f20f9511c05f458d49a7a72aa">
  <xsd:schema xmlns:xsd="http://www.w3.org/2001/XMLSchema" xmlns:xs="http://www.w3.org/2001/XMLSchema" xmlns:p="http://schemas.microsoft.com/office/2006/metadata/properties" xmlns:ns2="f02f7301-725c-47b9-832a-57cb4d48a234" xmlns:ns3="eceb486e-0810-4529-a988-f381a2f10d79" targetNamespace="http://schemas.microsoft.com/office/2006/metadata/properties" ma:root="true" ma:fieldsID="f9c0c7db6f333a9f0a8b92c04beeeff7" ns2:_="" ns3:_="">
    <xsd:import namespace="f02f7301-725c-47b9-832a-57cb4d48a234"/>
    <xsd:import namespace="eceb486e-0810-4529-a988-f381a2f10d79"/>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02f7301-725c-47b9-832a-57cb4d48a23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0e4daac4-fd0c-4c4b-a426-489ddec535ad"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element name="MediaServiceBillingMetadata" ma:index="25"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ceb486e-0810-4529-a988-f381a2f10d79"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002328af-ca60-4379-9c28-6096b201c5cd}" ma:internalName="TaxCatchAll" ma:showField="CatchAllData" ma:web="eceb486e-0810-4529-a988-f381a2f10d7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FA74B63-5E3B-4432-B70D-DF93D6104A27}">
  <ds:schemaRefs>
    <ds:schemaRef ds:uri="http://schemas.microsoft.com/sharepoint/v3/contenttype/forms"/>
  </ds:schemaRefs>
</ds:datastoreItem>
</file>

<file path=customXml/itemProps2.xml><?xml version="1.0" encoding="utf-8"?>
<ds:datastoreItem xmlns:ds="http://schemas.openxmlformats.org/officeDocument/2006/customXml" ds:itemID="{A382DCEB-E09F-41D9-B13F-6DED6ED5C69A}">
  <ds:schemaRefs>
    <ds:schemaRef ds:uri="f02f7301-725c-47b9-832a-57cb4d48a234"/>
    <ds:schemaRef ds:uri="http://purl.org/dc/elements/1.1/"/>
    <ds:schemaRef ds:uri="http://purl.org/dc/terms/"/>
    <ds:schemaRef ds:uri="http://schemas.microsoft.com/office/2006/metadata/properties"/>
    <ds:schemaRef ds:uri="http://schemas.openxmlformats.org/package/2006/metadata/core-properties"/>
    <ds:schemaRef ds:uri="http://schemas.microsoft.com/office/2006/documentManagement/types"/>
    <ds:schemaRef ds:uri="http://schemas.microsoft.com/office/infopath/2007/PartnerControls"/>
    <ds:schemaRef ds:uri="eceb486e-0810-4529-a988-f381a2f10d79"/>
    <ds:schemaRef ds:uri="http://www.w3.org/XML/1998/namespace"/>
    <ds:schemaRef ds:uri="http://purl.org/dc/dcmitype/"/>
  </ds:schemaRefs>
</ds:datastoreItem>
</file>

<file path=customXml/itemProps3.xml><?xml version="1.0" encoding="utf-8"?>
<ds:datastoreItem xmlns:ds="http://schemas.openxmlformats.org/officeDocument/2006/customXml" ds:itemID="{A30076D8-7F7C-4F99-B36F-3EA35787AC97}">
  <ds:schemaRefs>
    <ds:schemaRef ds:uri="eceb486e-0810-4529-a988-f381a2f10d79"/>
    <ds:schemaRef ds:uri="f02f7301-725c-47b9-832a-57cb4d48a234"/>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2022 PPT Template</Template>
  <TotalTime>20</TotalTime>
  <Words>1842</Words>
  <Application>Microsoft Office PowerPoint</Application>
  <PresentationFormat>Widescreen</PresentationFormat>
  <Paragraphs>177</Paragraphs>
  <Slides>23</Slides>
  <Notes>21</Notes>
  <HiddenSlides>0</HiddenSlides>
  <MMClips>0</MMClips>
  <ScaleCrop>false</ScaleCrop>
  <HeadingPairs>
    <vt:vector size="6" baseType="variant">
      <vt:variant>
        <vt:lpstr>Fonts Used</vt:lpstr>
      </vt:variant>
      <vt:variant>
        <vt:i4>8</vt:i4>
      </vt:variant>
      <vt:variant>
        <vt:lpstr>Theme</vt:lpstr>
      </vt:variant>
      <vt:variant>
        <vt:i4>3</vt:i4>
      </vt:variant>
      <vt:variant>
        <vt:lpstr>Slide Titles</vt:lpstr>
      </vt:variant>
      <vt:variant>
        <vt:i4>23</vt:i4>
      </vt:variant>
    </vt:vector>
  </HeadingPairs>
  <TitlesOfParts>
    <vt:vector size="34" baseType="lpstr">
      <vt:lpstr>Aptos</vt:lpstr>
      <vt:lpstr>Arial</vt:lpstr>
      <vt:lpstr>Arial,Sans-Serif</vt:lpstr>
      <vt:lpstr>Calibri</vt:lpstr>
      <vt:lpstr>Courier New</vt:lpstr>
      <vt:lpstr>Rockwell</vt:lpstr>
      <vt:lpstr>Trebuchet MS</vt:lpstr>
      <vt:lpstr>Wingdings</vt:lpstr>
      <vt:lpstr>Custom Design</vt:lpstr>
      <vt:lpstr>Office Theme</vt:lpstr>
      <vt:lpstr>1_Office Theme</vt:lpstr>
      <vt:lpstr>Educator Effectiveness  Virtual Office Hours </vt:lpstr>
      <vt:lpstr>Agenda</vt:lpstr>
      <vt:lpstr>Welcome to  the Team!</vt:lpstr>
      <vt:lpstr>ADEPT Reminders</vt:lpstr>
      <vt:lpstr>ADEPT Reminders and Information</vt:lpstr>
      <vt:lpstr>Auto-Completion Feature for GBE Evaluations</vt:lpstr>
      <vt:lpstr>ADEPT Plans</vt:lpstr>
      <vt:lpstr>ADEPT Plan Updates</vt:lpstr>
      <vt:lpstr>ADEPT Plan: Addendum</vt:lpstr>
      <vt:lpstr>Professional Learning and Support</vt:lpstr>
      <vt:lpstr>2025-26 Professional Learning Opportunities</vt:lpstr>
      <vt:lpstr>Hundreds of Courses at the Click of a Button!</vt:lpstr>
      <vt:lpstr>Professional Learning Library Credits Renewal Hours vs.  PD Hours </vt:lpstr>
      <vt:lpstr>District Highlights with the PLL</vt:lpstr>
      <vt:lpstr>Top Completion Records by Course Title</vt:lpstr>
      <vt:lpstr>Need Course Suggestions and Implementation Support?</vt:lpstr>
      <vt:lpstr>FAQs</vt:lpstr>
      <vt:lpstr>What if an educator needs a different evaluation type than Continuing GBE after Auto-complete?</vt:lpstr>
      <vt:lpstr>Do I need to submit a correction for "Recommendations for Next Year" if they were incorrect in a previous year's evaluation? </vt:lpstr>
      <vt:lpstr>What mentoring requirements are needed?</vt:lpstr>
      <vt:lpstr>Questions </vt:lpstr>
      <vt:lpstr>Office of Leadership Effectiveness</vt:lpstr>
      <vt:lpstr>SCDE SEAL LOGO</vt:lpstr>
    </vt:vector>
  </TitlesOfParts>
  <Company>South Carolina Department of Education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April 2025 Effectiveness Virtual Office Hours</dc:title>
  <dc:creator>South Carolina Department of Education</dc:creator>
  <cp:lastModifiedBy>Cohoon, Ashley S</cp:lastModifiedBy>
  <cp:revision>4</cp:revision>
  <dcterms:created xsi:type="dcterms:W3CDTF">2022-07-25T17:41:28Z</dcterms:created>
  <dcterms:modified xsi:type="dcterms:W3CDTF">2025-04-10T13:32:10Z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0x01010011B61B46CB81A44A943F7695F2D48152</vt:lpwstr>
  </property>
  <property fmtid="{D5CDD505-2E9C-101B-9397-08002B2CF9AE}" pid="3" name="MediaServiceImageTags">
    <vt:lpwstr/>
  </property>
</Properties>
</file>