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tags/tag2.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3.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4"/>
    <p:sldMasterId id="2147483660" r:id="rId5"/>
    <p:sldMasterId id="2147483712" r:id="rId6"/>
  </p:sldMasterIdLst>
  <p:notesMasterIdLst>
    <p:notesMasterId r:id="rId38"/>
  </p:notesMasterIdLst>
  <p:handoutMasterIdLst>
    <p:handoutMasterId r:id="rId39"/>
  </p:handoutMasterIdLst>
  <p:sldIdLst>
    <p:sldId id="530" r:id="rId7"/>
    <p:sldId id="536" r:id="rId8"/>
    <p:sldId id="279" r:id="rId9"/>
    <p:sldId id="526" r:id="rId10"/>
    <p:sldId id="523" r:id="rId11"/>
    <p:sldId id="268" r:id="rId12"/>
    <p:sldId id="527" r:id="rId13"/>
    <p:sldId id="520" r:id="rId14"/>
    <p:sldId id="338" r:id="rId15"/>
    <p:sldId id="335" r:id="rId16"/>
    <p:sldId id="514" r:id="rId17"/>
    <p:sldId id="276" r:id="rId18"/>
    <p:sldId id="531" r:id="rId19"/>
    <p:sldId id="534" r:id="rId20"/>
    <p:sldId id="270" r:id="rId21"/>
    <p:sldId id="522" r:id="rId22"/>
    <p:sldId id="525" r:id="rId23"/>
    <p:sldId id="271" r:id="rId24"/>
    <p:sldId id="261" r:id="rId25"/>
    <p:sldId id="272" r:id="rId26"/>
    <p:sldId id="537" r:id="rId27"/>
    <p:sldId id="532" r:id="rId28"/>
    <p:sldId id="519" r:id="rId29"/>
    <p:sldId id="341" r:id="rId30"/>
    <p:sldId id="529" r:id="rId31"/>
    <p:sldId id="317" r:id="rId32"/>
    <p:sldId id="533" r:id="rId33"/>
    <p:sldId id="308" r:id="rId34"/>
    <p:sldId id="535" r:id="rId35"/>
    <p:sldId id="289" r:id="rId36"/>
    <p:sldId id="306" r:id="rId37"/>
  </p:sldIdLst>
  <p:sldSz cx="9144000" cy="5143500" type="screen16x9"/>
  <p:notesSz cx="7023100" cy="93091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ymcdowell" initials="km" lastIdx="6" clrIdx="0"/>
  <p:cmAuthor id="1" name="Brantly Houston" initials="BH"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A"/>
    <a:srgbClr val="0099A7"/>
    <a:srgbClr val="F4782F"/>
    <a:srgbClr val="00BCD0"/>
    <a:srgbClr val="EBEEEE"/>
    <a:srgbClr val="83B6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168" y="6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handoutMaster" Target="handoutMasters/handout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sz="2400" b="0"/>
              <a:t>Overall Ratings 20-21</a:t>
            </a:r>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A680-4707-B66E-4CB2D0A4D90F}"/>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A680-4707-B66E-4CB2D0A4D90F}"/>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A680-4707-B66E-4CB2D0A4D90F}"/>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A680-4707-B66E-4CB2D0A4D90F}"/>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A680-4707-B66E-4CB2D0A4D90F}"/>
              </c:ext>
            </c:extLst>
          </c:dPt>
          <c:dLbls>
            <c:dLbl>
              <c:idx val="0"/>
              <c:layout>
                <c:manualLayout>
                  <c:x val="6.8178860642928857E-2"/>
                  <c:y val="6.4139449729500975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2364922717421352"/>
                      <c:h val="0.35446574876866194"/>
                    </c:manualLayout>
                  </c15:layout>
                </c:ext>
                <c:ext xmlns:c16="http://schemas.microsoft.com/office/drawing/2014/chart" uri="{C3380CC4-5D6E-409C-BE32-E72D297353CC}">
                  <c16:uniqueId val="{00000001-A680-4707-B66E-4CB2D0A4D90F}"/>
                </c:ext>
              </c:extLst>
            </c:dLbl>
            <c:dLbl>
              <c:idx val="1"/>
              <c:layout>
                <c:manualLayout>
                  <c:x val="0.22053331721494371"/>
                  <c:y val="-0.13457654007288605"/>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7080745576257609"/>
                      <c:h val="0.24949623400751225"/>
                    </c:manualLayout>
                  </c15:layout>
                </c:ext>
                <c:ext xmlns:c16="http://schemas.microsoft.com/office/drawing/2014/chart" uri="{C3380CC4-5D6E-409C-BE32-E72D297353CC}">
                  <c16:uniqueId val="{00000003-A680-4707-B66E-4CB2D0A4D90F}"/>
                </c:ext>
              </c:extLst>
            </c:dLbl>
            <c:dLbl>
              <c:idx val="2"/>
              <c:layout>
                <c:manualLayout>
                  <c:x val="-0.26222882057015384"/>
                  <c:y val="0.22716623165762426"/>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5977359281490529"/>
                      <c:h val="0.40089492251811909"/>
                    </c:manualLayout>
                  </c15:layout>
                </c:ext>
                <c:ext xmlns:c16="http://schemas.microsoft.com/office/drawing/2014/chart" uri="{C3380CC4-5D6E-409C-BE32-E72D297353CC}">
                  <c16:uniqueId val="{00000005-A680-4707-B66E-4CB2D0A4D90F}"/>
                </c:ext>
              </c:extLst>
            </c:dLbl>
            <c:dLbl>
              <c:idx val="3"/>
              <c:layout>
                <c:manualLayout>
                  <c:x val="-0.29759478599013567"/>
                  <c:y val="0.60664730572162939"/>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7150715654710986"/>
                      <c:h val="0.39335269427837061"/>
                    </c:manualLayout>
                  </c15:layout>
                </c:ext>
                <c:ext xmlns:c16="http://schemas.microsoft.com/office/drawing/2014/chart" uri="{C3380CC4-5D6E-409C-BE32-E72D297353CC}">
                  <c16:uniqueId val="{00000007-A680-4707-B66E-4CB2D0A4D90F}"/>
                </c:ext>
              </c:extLst>
            </c:dLbl>
            <c:dLbl>
              <c:idx val="4"/>
              <c:layout>
                <c:manualLayout>
                  <c:x val="9.0194748345676382E-2"/>
                  <c:y val="-1.3742968894899853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6009569983463219"/>
                      <c:h val="0.15038223372308987"/>
                    </c:manualLayout>
                  </c15:layout>
                </c:ext>
                <c:ext xmlns:c16="http://schemas.microsoft.com/office/drawing/2014/chart" uri="{C3380CC4-5D6E-409C-BE32-E72D297353CC}">
                  <c16:uniqueId val="{00000009-A680-4707-B66E-4CB2D0A4D90F}"/>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4"/>
                <c:pt idx="0">
                  <c:v>Exemplary</c:v>
                </c:pt>
                <c:pt idx="1">
                  <c:v>Proficient</c:v>
                </c:pt>
                <c:pt idx="2">
                  <c:v>Needs Improvement</c:v>
                </c:pt>
                <c:pt idx="3">
                  <c:v>Unsatisfactory</c:v>
                </c:pt>
              </c:strCache>
            </c:strRef>
          </c:cat>
          <c:val>
            <c:numRef>
              <c:f>Sheet1!$B$2:$B$6</c:f>
              <c:numCache>
                <c:formatCode>General</c:formatCode>
                <c:ptCount val="5"/>
                <c:pt idx="0">
                  <c:v>15145</c:v>
                </c:pt>
                <c:pt idx="1">
                  <c:v>38342</c:v>
                </c:pt>
                <c:pt idx="2">
                  <c:v>875</c:v>
                </c:pt>
                <c:pt idx="3">
                  <c:v>230</c:v>
                </c:pt>
              </c:numCache>
            </c:numRef>
          </c:val>
          <c:extLst>
            <c:ext xmlns:c16="http://schemas.microsoft.com/office/drawing/2014/chart" uri="{C3380CC4-5D6E-409C-BE32-E72D297353CC}">
              <c16:uniqueId val="{0000000A-A680-4707-B66E-4CB2D0A4D90F}"/>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sz="2400" b="0" cap="none" baseline="0">
                <a:solidFill>
                  <a:schemeClr val="tx1"/>
                </a:solidFill>
              </a:rPr>
              <a:t>SLO RATINGS 20-21</a:t>
            </a:r>
          </a:p>
        </c:rich>
      </c:tx>
      <c:layout>
        <c:manualLayout>
          <c:xMode val="edge"/>
          <c:yMode val="edge"/>
          <c:x val="0.24852181432405032"/>
          <c:y val="1.2930279268254203E-2"/>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SLO Ratings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BEE8-4699-B17D-FB45BFFEADD8}"/>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BEE8-4699-B17D-FB45BFFEADD8}"/>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BEE8-4699-B17D-FB45BFFEADD8}"/>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BEE8-4699-B17D-FB45BFFEADD8}"/>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BEE8-4699-B17D-FB45BFFEADD8}"/>
              </c:ext>
            </c:extLst>
          </c:dPt>
          <c:dLbls>
            <c:dLbl>
              <c:idx val="0"/>
              <c:layout>
                <c:manualLayout>
                  <c:x val="8.2280715132472287E-2"/>
                  <c:y val="0.24565698818897638"/>
                </c:manualLayout>
              </c:layout>
              <c:tx>
                <c:rich>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fld id="{2AB4F088-FC62-49A2-897A-FE0D45FD1665}" type="CATEGORYNAME">
                      <a:rPr lang="en-US">
                        <a:solidFill>
                          <a:schemeClr val="bg1"/>
                        </a:solidFill>
                      </a:rPr>
                      <a:pPr>
                        <a:defRPr sz="1800" b="0">
                          <a:solidFill>
                            <a:schemeClr val="tx1"/>
                          </a:solidFill>
                        </a:defRPr>
                      </a:pPr>
                      <a:t>[CATEGORY NAME]</a:t>
                    </a:fld>
                    <a:r>
                      <a:rPr lang="en-US" baseline="0">
                        <a:solidFill>
                          <a:schemeClr val="bg1"/>
                        </a:solidFill>
                      </a:rPr>
                      <a:t>
</a:t>
                    </a:r>
                    <a:fld id="{2E2A3F97-55A1-46C6-B91D-758C3E72C618}" type="PERCENTAGE">
                      <a:rPr lang="en-US" baseline="0">
                        <a:solidFill>
                          <a:schemeClr val="bg1"/>
                        </a:solidFill>
                      </a:rPr>
                      <a:pPr>
                        <a:defRPr sz="1800" b="0">
                          <a:solidFill>
                            <a:schemeClr val="tx1"/>
                          </a:solidFill>
                        </a:defRPr>
                      </a:pPr>
                      <a:t>[PERCENTAGE]</a:t>
                    </a:fld>
                    <a:endParaRPr lang="en-US" baseline="0">
                      <a:solidFill>
                        <a:schemeClr val="bg1"/>
                      </a:solidFill>
                    </a:endParaRPr>
                  </a:p>
                </c:rich>
              </c:tx>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696533645246324"/>
                      <c:h val="0.44085540443808158"/>
                    </c:manualLayout>
                  </c15:layout>
                  <c15:dlblFieldTable/>
                  <c15:showDataLabelsRange val="0"/>
                </c:ext>
                <c:ext xmlns:c16="http://schemas.microsoft.com/office/drawing/2014/chart" uri="{C3380CC4-5D6E-409C-BE32-E72D297353CC}">
                  <c16:uniqueId val="{00000001-BEE8-4699-B17D-FB45BFFEADD8}"/>
                </c:ext>
              </c:extLst>
            </c:dLbl>
            <c:dLbl>
              <c:idx val="1"/>
              <c:layout>
                <c:manualLayout>
                  <c:x val="0.24557481000358147"/>
                  <c:y val="-0.11416987294201864"/>
                </c:manualLayout>
              </c:layout>
              <c:tx>
                <c:rich>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fld id="{09674D44-0AF3-41E6-A2B5-B43353B696C3}" type="CATEGORYNAME">
                      <a:rPr lang="en-US">
                        <a:solidFill>
                          <a:schemeClr val="bg1"/>
                        </a:solidFill>
                      </a:rPr>
                      <a:pPr>
                        <a:defRPr sz="1800" b="0">
                          <a:solidFill>
                            <a:schemeClr val="tx1"/>
                          </a:solidFill>
                        </a:defRPr>
                      </a:pPr>
                      <a:t>[CATEGORY NAME]</a:t>
                    </a:fld>
                    <a:r>
                      <a:rPr lang="en-US" baseline="0">
                        <a:solidFill>
                          <a:schemeClr val="bg1"/>
                        </a:solidFill>
                      </a:rPr>
                      <a:t>
</a:t>
                    </a:r>
                    <a:fld id="{DC069BC7-0764-4288-B37F-70B392224AE8}" type="PERCENTAGE">
                      <a:rPr lang="en-US" baseline="0">
                        <a:solidFill>
                          <a:schemeClr val="bg1"/>
                        </a:solidFill>
                      </a:rPr>
                      <a:pPr>
                        <a:defRPr sz="1800" b="0">
                          <a:solidFill>
                            <a:schemeClr val="tx1"/>
                          </a:solidFill>
                        </a:defRPr>
                      </a:pPr>
                      <a:t>[PERCENTAGE]</a:t>
                    </a:fld>
                    <a:endParaRPr lang="en-US" baseline="0">
                      <a:solidFill>
                        <a:schemeClr val="bg1"/>
                      </a:solidFill>
                    </a:endParaRPr>
                  </a:p>
                </c:rich>
              </c:tx>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7192319646337409"/>
                      <c:h val="0.36988636363636357"/>
                    </c:manualLayout>
                  </c15:layout>
                  <c15:dlblFieldTable/>
                  <c15:showDataLabelsRange val="0"/>
                </c:ext>
                <c:ext xmlns:c16="http://schemas.microsoft.com/office/drawing/2014/chart" uri="{C3380CC4-5D6E-409C-BE32-E72D297353CC}">
                  <c16:uniqueId val="{00000004-BEE8-4699-B17D-FB45BFFEADD8}"/>
                </c:ext>
              </c:extLst>
            </c:dLbl>
            <c:dLbl>
              <c:idx val="2"/>
              <c:layout>
                <c:manualLayout>
                  <c:x val="-0.1844038198144218"/>
                  <c:y val="0.16877773801002144"/>
                </c:manualLayout>
              </c:layout>
              <c:tx>
                <c:rich>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fld id="{B8E3661D-1086-4172-8A17-18BC4A9365F1}" type="CATEGORYNAME">
                      <a:rPr lang="en-US">
                        <a:solidFill>
                          <a:schemeClr val="tx1"/>
                        </a:solidFill>
                      </a:rPr>
                      <a:pPr>
                        <a:defRPr sz="1800" b="0">
                          <a:solidFill>
                            <a:schemeClr val="tx1"/>
                          </a:solidFill>
                        </a:defRPr>
                      </a:pPr>
                      <a:t>[CATEGORY NAME]</a:t>
                    </a:fld>
                    <a:r>
                      <a:rPr lang="en-US" baseline="0">
                        <a:solidFill>
                          <a:schemeClr val="tx1"/>
                        </a:solidFill>
                      </a:rPr>
                      <a:t>
</a:t>
                    </a:r>
                    <a:fld id="{951FC3D4-3C03-44F1-A8BC-A97D101E6D4A}" type="PERCENTAGE">
                      <a:rPr lang="en-US" baseline="0">
                        <a:solidFill>
                          <a:schemeClr val="tx1"/>
                        </a:solidFill>
                      </a:rPr>
                      <a:pPr>
                        <a:defRPr sz="1800" b="0">
                          <a:solidFill>
                            <a:schemeClr val="tx1"/>
                          </a:solidFill>
                        </a:defRPr>
                      </a:pPr>
                      <a:t>[PERCENTAGE]</a:t>
                    </a:fld>
                    <a:endParaRPr lang="en-US" baseline="0">
                      <a:solidFill>
                        <a:schemeClr val="tx1"/>
                      </a:solidFill>
                    </a:endParaRPr>
                  </a:p>
                </c:rich>
              </c:tx>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9206317994595163"/>
                      <c:h val="0.48441034359341445"/>
                    </c:manualLayout>
                  </c15:layout>
                  <c15:dlblFieldTable/>
                  <c15:showDataLabelsRange val="0"/>
                </c:ext>
                <c:ext xmlns:c16="http://schemas.microsoft.com/office/drawing/2014/chart" uri="{C3380CC4-5D6E-409C-BE32-E72D297353CC}">
                  <c16:uniqueId val="{00000003-BEE8-4699-B17D-FB45BFFEADD8}"/>
                </c:ext>
              </c:extLst>
            </c:dLbl>
            <c:dLbl>
              <c:idx val="3"/>
              <c:layout>
                <c:manualLayout>
                  <c:x val="0.29661183012899783"/>
                  <c:y val="0.14510133321403007"/>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612690204976855"/>
                      <c:h val="0.3995816929133858"/>
                    </c:manualLayout>
                  </c15:layout>
                </c:ext>
                <c:ext xmlns:c16="http://schemas.microsoft.com/office/drawing/2014/chart" uri="{C3380CC4-5D6E-409C-BE32-E72D297353CC}">
                  <c16:uniqueId val="{00000002-BEE8-4699-B17D-FB45BFFEADD8}"/>
                </c:ext>
              </c:extLst>
            </c:dLbl>
            <c:dLbl>
              <c:idx val="4"/>
              <c:layout>
                <c:manualLayout>
                  <c:x val="-0.23071407564449803"/>
                  <c:y val="-5.8877194065960772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BEE8-4699-B17D-FB45BFFEADD8}"/>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Exemplary</c:v>
                </c:pt>
                <c:pt idx="1">
                  <c:v>Proficient</c:v>
                </c:pt>
                <c:pt idx="2">
                  <c:v>Needs Improvement</c:v>
                </c:pt>
                <c:pt idx="3">
                  <c:v>Unsatisfactory</c:v>
                </c:pt>
                <c:pt idx="4">
                  <c:v>Unknown</c:v>
                </c:pt>
              </c:strCache>
            </c:strRef>
          </c:cat>
          <c:val>
            <c:numRef>
              <c:f>Sheet1!$B$2:$B$6</c:f>
              <c:numCache>
                <c:formatCode>General</c:formatCode>
                <c:ptCount val="5"/>
                <c:pt idx="0">
                  <c:v>19443</c:v>
                </c:pt>
                <c:pt idx="1">
                  <c:v>26025</c:v>
                </c:pt>
                <c:pt idx="2">
                  <c:v>1545</c:v>
                </c:pt>
                <c:pt idx="3">
                  <c:v>398</c:v>
                </c:pt>
              </c:numCache>
            </c:numRef>
          </c:val>
          <c:extLst>
            <c:ext xmlns:c16="http://schemas.microsoft.com/office/drawing/2014/chart" uri="{C3380CC4-5D6E-409C-BE32-E72D297353CC}">
              <c16:uniqueId val="{00000000-BEE8-4699-B17D-FB45BFFEADD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sz="2400" b="0" cap="none" baseline="0">
                <a:solidFill>
                  <a:schemeClr val="tx1"/>
                </a:solidFill>
              </a:rPr>
              <a:t>SLO RATINGS 21-22</a:t>
            </a:r>
          </a:p>
        </c:rich>
      </c:tx>
      <c:layout>
        <c:manualLayout>
          <c:xMode val="edge"/>
          <c:yMode val="edge"/>
          <c:x val="0.1673103615302263"/>
          <c:y val="4.5611365584155489E-2"/>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SLO Ratings</c:v>
                </c:pt>
              </c:strCache>
            </c:strRef>
          </c:tx>
          <c:dPt>
            <c:idx val="0"/>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332-4DA7-A65A-DB33A730CA36}"/>
              </c:ext>
            </c:extLst>
          </c:dPt>
          <c:dPt>
            <c:idx val="1"/>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332-4DA7-A65A-DB33A730CA36}"/>
              </c:ext>
            </c:extLst>
          </c:dPt>
          <c:dPt>
            <c:idx val="2"/>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5332-4DA7-A65A-DB33A730CA36}"/>
              </c:ext>
            </c:extLst>
          </c:dPt>
          <c:dPt>
            <c:idx val="3"/>
            <c:bubble3D val="0"/>
            <c:spPr>
              <a:solidFill>
                <a:schemeClr val="accent6">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5332-4DA7-A65A-DB33A730CA36}"/>
              </c:ext>
            </c:extLst>
          </c:dPt>
          <c:dPt>
            <c:idx val="4"/>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5332-4DA7-A65A-DB33A730CA36}"/>
              </c:ext>
            </c:extLst>
          </c:dPt>
          <c:dLbls>
            <c:dLbl>
              <c:idx val="0"/>
              <c:layout>
                <c:manualLayout>
                  <c:x val="5.8638464179010759E-2"/>
                  <c:y val="0.21732472873819908"/>
                </c:manualLayout>
              </c:layout>
              <c:spPr>
                <a:solidFill>
                  <a:schemeClr val="bg1"/>
                </a:solid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7924613265589066"/>
                      <c:h val="0.39543604397473214"/>
                    </c:manualLayout>
                  </c15:layout>
                </c:ext>
                <c:ext xmlns:c16="http://schemas.microsoft.com/office/drawing/2014/chart" uri="{C3380CC4-5D6E-409C-BE32-E72D297353CC}">
                  <c16:uniqueId val="{00000001-5332-4DA7-A65A-DB33A730CA36}"/>
                </c:ext>
              </c:extLst>
            </c:dLbl>
            <c:dLbl>
              <c:idx val="1"/>
              <c:layout>
                <c:manualLayout>
                  <c:x val="0.23277603743870554"/>
                  <c:y val="-0.12553891547621898"/>
                </c:manualLayout>
              </c:layout>
              <c:tx>
                <c:rich>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fld id="{81B5E23E-F0EF-4AC8-B9A8-BFB55DC27FC4}" type="CATEGORYNAME">
                      <a:rPr lang="en-US">
                        <a:solidFill>
                          <a:schemeClr val="bg1"/>
                        </a:solidFill>
                      </a:rPr>
                      <a:pPr>
                        <a:defRPr sz="1800" b="0">
                          <a:solidFill>
                            <a:schemeClr val="tx1"/>
                          </a:solidFill>
                        </a:defRPr>
                      </a:pPr>
                      <a:t>[CATEGORY NAME]</a:t>
                    </a:fld>
                    <a:r>
                      <a:rPr lang="en-US" baseline="0">
                        <a:solidFill>
                          <a:schemeClr val="bg1"/>
                        </a:solidFill>
                      </a:rPr>
                      <a:t>
</a:t>
                    </a:r>
                    <a:fld id="{9756354F-06F6-4F27-B1C1-062762B3F6EB}" type="PERCENTAGE">
                      <a:rPr lang="en-US" baseline="0">
                        <a:solidFill>
                          <a:schemeClr val="bg1"/>
                        </a:solidFill>
                      </a:rPr>
                      <a:pPr>
                        <a:defRPr sz="1800" b="0">
                          <a:solidFill>
                            <a:schemeClr val="tx1"/>
                          </a:solidFill>
                        </a:defRPr>
                      </a:pPr>
                      <a:t>[PERCENTAGE]</a:t>
                    </a:fld>
                    <a:endParaRPr lang="en-US" baseline="0">
                      <a:solidFill>
                        <a:schemeClr val="bg1"/>
                      </a:solidFill>
                    </a:endParaRPr>
                  </a:p>
                </c:rich>
              </c:tx>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006903961321899"/>
                      <c:h val="0.37000803324285675"/>
                    </c:manualLayout>
                  </c15:layout>
                  <c15:dlblFieldTable/>
                  <c15:showDataLabelsRange val="0"/>
                </c:ext>
                <c:ext xmlns:c16="http://schemas.microsoft.com/office/drawing/2014/chart" uri="{C3380CC4-5D6E-409C-BE32-E72D297353CC}">
                  <c16:uniqueId val="{00000003-5332-4DA7-A65A-DB33A730CA36}"/>
                </c:ext>
              </c:extLst>
            </c:dLbl>
            <c:dLbl>
              <c:idx val="2"/>
              <c:layout>
                <c:manualLayout>
                  <c:x val="-0.18038220237197272"/>
                  <c:y val="0.19579116253778867"/>
                </c:manualLayout>
              </c:layout>
              <c:tx>
                <c:rich>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fld id="{B8E3661D-1086-4172-8A17-18BC4A9365F1}" type="CATEGORYNAME">
                      <a:rPr lang="en-US">
                        <a:solidFill>
                          <a:schemeClr val="tx1"/>
                        </a:solidFill>
                      </a:rPr>
                      <a:pPr>
                        <a:defRPr sz="1800" b="0">
                          <a:solidFill>
                            <a:schemeClr val="tx1"/>
                          </a:solidFill>
                        </a:defRPr>
                      </a:pPr>
                      <a:t>[CATEGORY NAME]</a:t>
                    </a:fld>
                    <a:r>
                      <a:rPr lang="en-US" baseline="0">
                        <a:solidFill>
                          <a:schemeClr val="tx1"/>
                        </a:solidFill>
                      </a:rPr>
                      <a:t>
</a:t>
                    </a:r>
                    <a:fld id="{951FC3D4-3C03-44F1-A8BC-A97D101E6D4A}" type="PERCENTAGE">
                      <a:rPr lang="en-US" baseline="0">
                        <a:solidFill>
                          <a:schemeClr val="tx1"/>
                        </a:solidFill>
                      </a:rPr>
                      <a:pPr>
                        <a:defRPr sz="1800" b="0">
                          <a:solidFill>
                            <a:schemeClr val="tx1"/>
                          </a:solidFill>
                        </a:defRPr>
                      </a:pPr>
                      <a:t>[PERCENTAGE]</a:t>
                    </a:fld>
                    <a:endParaRPr lang="en-US" baseline="0">
                      <a:solidFill>
                        <a:schemeClr val="tx1"/>
                      </a:solidFill>
                    </a:endParaRPr>
                  </a:p>
                </c:rich>
              </c:tx>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6886994194104245"/>
                      <c:h val="0.39352909980688883"/>
                    </c:manualLayout>
                  </c15:layout>
                  <c15:dlblFieldTable/>
                  <c15:showDataLabelsRange val="0"/>
                </c:ext>
                <c:ext xmlns:c16="http://schemas.microsoft.com/office/drawing/2014/chart" uri="{C3380CC4-5D6E-409C-BE32-E72D297353CC}">
                  <c16:uniqueId val="{00000005-5332-4DA7-A65A-DB33A730CA36}"/>
                </c:ext>
              </c:extLst>
            </c:dLbl>
            <c:dLbl>
              <c:idx val="3"/>
              <c:layout>
                <c:manualLayout>
                  <c:x val="0.30797929967688797"/>
                  <c:y val="0.18065705423176831"/>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7692363087937281"/>
                      <c:h val="0.34279883551543661"/>
                    </c:manualLayout>
                  </c15:layout>
                </c:ext>
                <c:ext xmlns:c16="http://schemas.microsoft.com/office/drawing/2014/chart" uri="{C3380CC4-5D6E-409C-BE32-E72D297353CC}">
                  <c16:uniqueId val="{00000007-5332-4DA7-A65A-DB33A730CA36}"/>
                </c:ext>
              </c:extLst>
            </c:dLbl>
            <c:dLbl>
              <c:idx val="4"/>
              <c:layout>
                <c:manualLayout>
                  <c:x val="-0.23071407564449803"/>
                  <c:y val="-5.8877194065960772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5332-4DA7-A65A-DB33A730CA36}"/>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Exemplary</c:v>
                </c:pt>
                <c:pt idx="1">
                  <c:v>Proficient</c:v>
                </c:pt>
                <c:pt idx="2">
                  <c:v>Needs Improvement</c:v>
                </c:pt>
                <c:pt idx="3">
                  <c:v>Unsatisfactory</c:v>
                </c:pt>
                <c:pt idx="4">
                  <c:v>Unknown</c:v>
                </c:pt>
              </c:strCache>
            </c:strRef>
          </c:cat>
          <c:val>
            <c:numRef>
              <c:f>Sheet1!$B$2:$B$6</c:f>
              <c:numCache>
                <c:formatCode>General</c:formatCode>
                <c:ptCount val="5"/>
                <c:pt idx="0">
                  <c:v>20475</c:v>
                </c:pt>
                <c:pt idx="1">
                  <c:v>26429</c:v>
                </c:pt>
                <c:pt idx="2">
                  <c:v>1606</c:v>
                </c:pt>
                <c:pt idx="3">
                  <c:v>301</c:v>
                </c:pt>
              </c:numCache>
            </c:numRef>
          </c:val>
          <c:extLst>
            <c:ext xmlns:c16="http://schemas.microsoft.com/office/drawing/2014/chart" uri="{C3380CC4-5D6E-409C-BE32-E72D297353CC}">
              <c16:uniqueId val="{0000000A-5332-4DA7-A65A-DB33A730CA36}"/>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sz="2400" b="0"/>
              <a:t>Overall Ratings 21-22</a:t>
            </a:r>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dPt>
            <c:idx val="0"/>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49E9-4A80-92D1-E758847CCD9C}"/>
              </c:ext>
            </c:extLst>
          </c:dPt>
          <c:dPt>
            <c:idx val="1"/>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49E9-4A80-92D1-E758847CCD9C}"/>
              </c:ext>
            </c:extLst>
          </c:dPt>
          <c:dPt>
            <c:idx val="2"/>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49E9-4A80-92D1-E758847CCD9C}"/>
              </c:ext>
            </c:extLst>
          </c:dPt>
          <c:dPt>
            <c:idx val="3"/>
            <c:bubble3D val="0"/>
            <c:spPr>
              <a:solidFill>
                <a:schemeClr val="accent6">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49E9-4A80-92D1-E758847CCD9C}"/>
              </c:ext>
            </c:extLst>
          </c:dPt>
          <c:dPt>
            <c:idx val="4"/>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49E9-4A80-92D1-E758847CCD9C}"/>
              </c:ext>
            </c:extLst>
          </c:dPt>
          <c:dLbls>
            <c:dLbl>
              <c:idx val="0"/>
              <c:layout>
                <c:manualLayout>
                  <c:x val="4.7388556144946435E-2"/>
                  <c:y val="6.4139449729500975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8206861817824869"/>
                      <c:h val="0.35446574876866194"/>
                    </c:manualLayout>
                  </c15:layout>
                </c:ext>
                <c:ext xmlns:c16="http://schemas.microsoft.com/office/drawing/2014/chart" uri="{C3380CC4-5D6E-409C-BE32-E72D297353CC}">
                  <c16:uniqueId val="{00000001-49E9-4A80-92D1-E758847CCD9C}"/>
                </c:ext>
              </c:extLst>
            </c:dLbl>
            <c:dLbl>
              <c:idx val="1"/>
              <c:layout>
                <c:manualLayout>
                  <c:x val="0.25451889848366277"/>
                  <c:y val="-7.431980410737872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7080745576257609"/>
                      <c:h val="0.24949623400751225"/>
                    </c:manualLayout>
                  </c15:layout>
                </c:ext>
                <c:ext xmlns:c16="http://schemas.microsoft.com/office/drawing/2014/chart" uri="{C3380CC4-5D6E-409C-BE32-E72D297353CC}">
                  <c16:uniqueId val="{00000003-49E9-4A80-92D1-E758847CCD9C}"/>
                </c:ext>
              </c:extLst>
            </c:dLbl>
            <c:dLbl>
              <c:idx val="2"/>
              <c:layout>
                <c:manualLayout>
                  <c:x val="-0.2680541133668502"/>
                  <c:y val="0.1915597926611308"/>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5977367321645298"/>
                      <c:h val="0.47210742865917321"/>
                    </c:manualLayout>
                  </c15:layout>
                </c:ext>
                <c:ext xmlns:c16="http://schemas.microsoft.com/office/drawing/2014/chart" uri="{C3380CC4-5D6E-409C-BE32-E72D297353CC}">
                  <c16:uniqueId val="{00000005-49E9-4A80-92D1-E758847CCD9C}"/>
                </c:ext>
              </c:extLst>
            </c:dLbl>
            <c:dLbl>
              <c:idx val="3"/>
              <c:layout>
                <c:manualLayout>
                  <c:x val="-0.30059258151608031"/>
                  <c:y val="0.60485297485823275"/>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8126558972387792"/>
                      <c:h val="0.39335269427837061"/>
                    </c:manualLayout>
                  </c15:layout>
                </c:ext>
                <c:ext xmlns:c16="http://schemas.microsoft.com/office/drawing/2014/chart" uri="{C3380CC4-5D6E-409C-BE32-E72D297353CC}">
                  <c16:uniqueId val="{00000007-49E9-4A80-92D1-E758847CCD9C}"/>
                </c:ext>
              </c:extLst>
            </c:dLbl>
            <c:dLbl>
              <c:idx val="4"/>
              <c:layout>
                <c:manualLayout>
                  <c:x val="9.0194748345676382E-2"/>
                  <c:y val="-1.3742968894899853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6009569983463219"/>
                      <c:h val="0.15038223372308987"/>
                    </c:manualLayout>
                  </c15:layout>
                </c:ext>
                <c:ext xmlns:c16="http://schemas.microsoft.com/office/drawing/2014/chart" uri="{C3380CC4-5D6E-409C-BE32-E72D297353CC}">
                  <c16:uniqueId val="{00000009-49E9-4A80-92D1-E758847CCD9C}"/>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4"/>
                <c:pt idx="0">
                  <c:v>Exemplary</c:v>
                </c:pt>
                <c:pt idx="1">
                  <c:v>Proficient</c:v>
                </c:pt>
                <c:pt idx="2">
                  <c:v>Needs Improvement</c:v>
                </c:pt>
                <c:pt idx="3">
                  <c:v>Unsatisfactory</c:v>
                </c:pt>
              </c:strCache>
            </c:strRef>
          </c:cat>
          <c:val>
            <c:numRef>
              <c:f>Sheet1!$B$2:$B$6</c:f>
              <c:numCache>
                <c:formatCode>General</c:formatCode>
                <c:ptCount val="5"/>
                <c:pt idx="0">
                  <c:v>15049</c:v>
                </c:pt>
                <c:pt idx="1">
                  <c:v>37474</c:v>
                </c:pt>
                <c:pt idx="2">
                  <c:v>868</c:v>
                </c:pt>
                <c:pt idx="3">
                  <c:v>201</c:v>
                </c:pt>
              </c:numCache>
            </c:numRef>
          </c:val>
          <c:extLst>
            <c:ext xmlns:c16="http://schemas.microsoft.com/office/drawing/2014/chart" uri="{C3380CC4-5D6E-409C-BE32-E72D297353CC}">
              <c16:uniqueId val="{0000000A-49E9-4A80-92D1-E758847CCD9C}"/>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1"/>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218173-9755-4908-8138-FFBB8A6CEDEA}" type="doc">
      <dgm:prSet loTypeId="urn:microsoft.com/office/officeart/2005/8/layout/hierarchy3" loCatId="relationship" qsTypeId="urn:microsoft.com/office/officeart/2005/8/quickstyle/simple2" qsCatId="simple" csTypeId="urn:microsoft.com/office/officeart/2005/8/colors/accent1_1" csCatId="accent1" phldr="1"/>
      <dgm:spPr/>
      <dgm:t>
        <a:bodyPr/>
        <a:lstStyle/>
        <a:p>
          <a:endParaRPr lang="en-US"/>
        </a:p>
      </dgm:t>
    </dgm:pt>
    <dgm:pt modelId="{286BDAA9-B9BA-442D-B331-6D9BFB714D06}">
      <dgm:prSet phldrT="[Text]" custT="1"/>
      <dgm:spPr/>
      <dgm:t>
        <a:bodyPr/>
        <a:lstStyle/>
        <a:p>
          <a:r>
            <a:rPr lang="en-US" sz="2800"/>
            <a:t>Strengths</a:t>
          </a:r>
        </a:p>
      </dgm:t>
    </dgm:pt>
    <dgm:pt modelId="{D4D4F25E-10F6-4622-9DB5-6CDCABD4EEDB}" type="parTrans" cxnId="{ED1EA592-4D06-4BAF-9E79-0D87DEBE45C4}">
      <dgm:prSet/>
      <dgm:spPr/>
      <dgm:t>
        <a:bodyPr/>
        <a:lstStyle/>
        <a:p>
          <a:endParaRPr lang="en-US"/>
        </a:p>
      </dgm:t>
    </dgm:pt>
    <dgm:pt modelId="{178FAF65-6A6E-4988-91F2-D05AA2A8198B}" type="sibTrans" cxnId="{ED1EA592-4D06-4BAF-9E79-0D87DEBE45C4}">
      <dgm:prSet/>
      <dgm:spPr/>
      <dgm:t>
        <a:bodyPr/>
        <a:lstStyle/>
        <a:p>
          <a:endParaRPr lang="en-US"/>
        </a:p>
      </dgm:t>
    </dgm:pt>
    <dgm:pt modelId="{B77FC1A3-BBD7-413E-87E7-FB743B49EB36}">
      <dgm:prSet custT="1"/>
      <dgm:spPr/>
      <dgm:t>
        <a:bodyPr/>
        <a:lstStyle/>
        <a:p>
          <a:r>
            <a:rPr lang="en-US" sz="2000" b="0"/>
            <a:t>Respectful Culture</a:t>
          </a:r>
        </a:p>
      </dgm:t>
    </dgm:pt>
    <dgm:pt modelId="{5194BA5A-DF44-4145-BBF2-BB6A03F9D40E}" type="parTrans" cxnId="{7E6B32BB-0E61-4587-87DD-9C8C6FF20312}">
      <dgm:prSet/>
      <dgm:spPr/>
      <dgm:t>
        <a:bodyPr/>
        <a:lstStyle/>
        <a:p>
          <a:endParaRPr lang="en-US"/>
        </a:p>
      </dgm:t>
    </dgm:pt>
    <dgm:pt modelId="{A08AB6BC-FB04-40AB-9C19-5756F35E7AFA}" type="sibTrans" cxnId="{7E6B32BB-0E61-4587-87DD-9C8C6FF20312}">
      <dgm:prSet/>
      <dgm:spPr/>
      <dgm:t>
        <a:bodyPr/>
        <a:lstStyle/>
        <a:p>
          <a:endParaRPr lang="en-US"/>
        </a:p>
      </dgm:t>
    </dgm:pt>
    <dgm:pt modelId="{2D98E890-F42D-4F18-8AD8-866C31623D86}">
      <dgm:prSet custT="1"/>
      <dgm:spPr/>
      <dgm:t>
        <a:bodyPr/>
        <a:lstStyle/>
        <a:p>
          <a:r>
            <a:rPr lang="en-US" sz="2000"/>
            <a:t>Environment</a:t>
          </a:r>
        </a:p>
      </dgm:t>
    </dgm:pt>
    <dgm:pt modelId="{CB9A19C8-DA6B-4FD9-ACF5-54803D8E3245}" type="parTrans" cxnId="{820E1168-39CD-4C14-90D3-27CE9E6720DD}">
      <dgm:prSet/>
      <dgm:spPr/>
      <dgm:t>
        <a:bodyPr/>
        <a:lstStyle/>
        <a:p>
          <a:endParaRPr lang="en-US"/>
        </a:p>
      </dgm:t>
    </dgm:pt>
    <dgm:pt modelId="{D8F0017A-FBD8-4C81-B75B-2033B34C26B3}" type="sibTrans" cxnId="{820E1168-39CD-4C14-90D3-27CE9E6720DD}">
      <dgm:prSet/>
      <dgm:spPr/>
      <dgm:t>
        <a:bodyPr/>
        <a:lstStyle/>
        <a:p>
          <a:endParaRPr lang="en-US"/>
        </a:p>
      </dgm:t>
    </dgm:pt>
    <dgm:pt modelId="{8F0C19D7-8493-4880-AAB9-B13A5225CAB6}">
      <dgm:prSet custT="1"/>
      <dgm:spPr/>
      <dgm:t>
        <a:bodyPr/>
        <a:lstStyle/>
        <a:p>
          <a:r>
            <a:rPr lang="en-US" sz="2000"/>
            <a:t>Content Knowledge</a:t>
          </a:r>
        </a:p>
      </dgm:t>
    </dgm:pt>
    <dgm:pt modelId="{BBE0B892-A35A-4936-BF98-BB7022B62E58}" type="parTrans" cxnId="{9BF35916-D0AF-4040-B6B7-76DFFB85015C}">
      <dgm:prSet/>
      <dgm:spPr/>
      <dgm:t>
        <a:bodyPr/>
        <a:lstStyle/>
        <a:p>
          <a:endParaRPr lang="en-US"/>
        </a:p>
      </dgm:t>
    </dgm:pt>
    <dgm:pt modelId="{974A8A4C-9667-40A0-B022-FE6A436B686C}" type="sibTrans" cxnId="{9BF35916-D0AF-4040-B6B7-76DFFB85015C}">
      <dgm:prSet/>
      <dgm:spPr/>
      <dgm:t>
        <a:bodyPr/>
        <a:lstStyle/>
        <a:p>
          <a:endParaRPr lang="en-US"/>
        </a:p>
      </dgm:t>
    </dgm:pt>
    <dgm:pt modelId="{563FC5B1-22FC-4EE0-894B-DDCD84D656E3}">
      <dgm:prSet custT="1"/>
      <dgm:spPr/>
      <dgm:t>
        <a:bodyPr/>
        <a:lstStyle/>
        <a:p>
          <a:r>
            <a:rPr lang="en-US" sz="2800"/>
            <a:t>Areas of Growth</a:t>
          </a:r>
        </a:p>
      </dgm:t>
    </dgm:pt>
    <dgm:pt modelId="{5CFC3A9F-8BD9-424C-809F-C6D3C89928CA}" type="parTrans" cxnId="{4701FFD7-45AE-4B92-9E1F-ACA65A6D43C7}">
      <dgm:prSet/>
      <dgm:spPr/>
      <dgm:t>
        <a:bodyPr/>
        <a:lstStyle/>
        <a:p>
          <a:endParaRPr lang="en-US"/>
        </a:p>
      </dgm:t>
    </dgm:pt>
    <dgm:pt modelId="{873A16A6-4328-47F8-844B-D86FBBCA96ED}" type="sibTrans" cxnId="{4701FFD7-45AE-4B92-9E1F-ACA65A6D43C7}">
      <dgm:prSet/>
      <dgm:spPr/>
      <dgm:t>
        <a:bodyPr/>
        <a:lstStyle/>
        <a:p>
          <a:endParaRPr lang="en-US"/>
        </a:p>
      </dgm:t>
    </dgm:pt>
    <dgm:pt modelId="{7A56D2AD-2C4B-4A6A-A6BD-BBB63A0A8D4A}">
      <dgm:prSet custT="1"/>
      <dgm:spPr/>
      <dgm:t>
        <a:bodyPr/>
        <a:lstStyle/>
        <a:p>
          <a:r>
            <a:rPr lang="en-US" sz="2000"/>
            <a:t>Thinking</a:t>
          </a:r>
        </a:p>
      </dgm:t>
    </dgm:pt>
    <dgm:pt modelId="{15085ED8-AD6E-4EE0-A253-1A5531F1D5D4}" type="parTrans" cxnId="{6FC25400-7721-42D4-99BB-A0243C00B496}">
      <dgm:prSet/>
      <dgm:spPr/>
      <dgm:t>
        <a:bodyPr/>
        <a:lstStyle/>
        <a:p>
          <a:endParaRPr lang="en-US"/>
        </a:p>
      </dgm:t>
    </dgm:pt>
    <dgm:pt modelId="{83DEEA31-2F39-4048-A1AE-4697788A0023}" type="sibTrans" cxnId="{6FC25400-7721-42D4-99BB-A0243C00B496}">
      <dgm:prSet/>
      <dgm:spPr/>
      <dgm:t>
        <a:bodyPr/>
        <a:lstStyle/>
        <a:p>
          <a:endParaRPr lang="en-US"/>
        </a:p>
      </dgm:t>
    </dgm:pt>
    <dgm:pt modelId="{2FE051EA-17E8-481F-99FC-7FA83DAE53CA}">
      <dgm:prSet custT="1"/>
      <dgm:spPr/>
      <dgm:t>
        <a:bodyPr/>
        <a:lstStyle/>
        <a:p>
          <a:r>
            <a:rPr lang="en-US" sz="2000"/>
            <a:t>Assessment</a:t>
          </a:r>
        </a:p>
      </dgm:t>
    </dgm:pt>
    <dgm:pt modelId="{BEEB4A2E-B9B0-4376-B599-6000771EB425}" type="parTrans" cxnId="{144C6838-DC5A-4835-AF74-EA6DA5407992}">
      <dgm:prSet/>
      <dgm:spPr/>
      <dgm:t>
        <a:bodyPr/>
        <a:lstStyle/>
        <a:p>
          <a:endParaRPr lang="en-US"/>
        </a:p>
      </dgm:t>
    </dgm:pt>
    <dgm:pt modelId="{93D6781A-F777-4B47-BBEF-D667015EC7E2}" type="sibTrans" cxnId="{144C6838-DC5A-4835-AF74-EA6DA5407992}">
      <dgm:prSet/>
      <dgm:spPr/>
      <dgm:t>
        <a:bodyPr/>
        <a:lstStyle/>
        <a:p>
          <a:endParaRPr lang="en-US"/>
        </a:p>
      </dgm:t>
    </dgm:pt>
    <dgm:pt modelId="{7E64D814-18C4-4165-9969-57D0A7436ED1}">
      <dgm:prSet custT="1"/>
      <dgm:spPr/>
      <dgm:t>
        <a:bodyPr/>
        <a:lstStyle/>
        <a:p>
          <a:r>
            <a:rPr lang="en-US" sz="2000"/>
            <a:t>Questioning </a:t>
          </a:r>
        </a:p>
      </dgm:t>
    </dgm:pt>
    <dgm:pt modelId="{C1CFD178-90F6-41D1-B759-472261D8ADFF}" type="parTrans" cxnId="{C45DFB78-A2E9-4E51-8F54-36331AF058C1}">
      <dgm:prSet/>
      <dgm:spPr/>
      <dgm:t>
        <a:bodyPr/>
        <a:lstStyle/>
        <a:p>
          <a:endParaRPr lang="en-US"/>
        </a:p>
      </dgm:t>
    </dgm:pt>
    <dgm:pt modelId="{87A7AA32-6668-40EA-AC1B-E4DC3EC99CF2}" type="sibTrans" cxnId="{C45DFB78-A2E9-4E51-8F54-36331AF058C1}">
      <dgm:prSet/>
      <dgm:spPr/>
      <dgm:t>
        <a:bodyPr/>
        <a:lstStyle/>
        <a:p>
          <a:endParaRPr lang="en-US"/>
        </a:p>
      </dgm:t>
    </dgm:pt>
    <dgm:pt modelId="{89A98D88-2ABA-4624-8A3C-CD983C113B7B}">
      <dgm:prSet custT="1"/>
      <dgm:spPr/>
      <dgm:t>
        <a:bodyPr/>
        <a:lstStyle/>
        <a:p>
          <a:r>
            <a:rPr lang="en-US" sz="2000"/>
            <a:t>Grouping</a:t>
          </a:r>
        </a:p>
      </dgm:t>
    </dgm:pt>
    <dgm:pt modelId="{E1B70510-11A6-4E9B-991D-363A4755C65A}" type="parTrans" cxnId="{C824DCE3-26AB-40E5-9A5C-338A8ACA01E5}">
      <dgm:prSet/>
      <dgm:spPr/>
      <dgm:t>
        <a:bodyPr/>
        <a:lstStyle/>
        <a:p>
          <a:endParaRPr lang="en-US"/>
        </a:p>
      </dgm:t>
    </dgm:pt>
    <dgm:pt modelId="{69517BD5-7D18-4616-B900-87CC00ACC5DB}" type="sibTrans" cxnId="{C824DCE3-26AB-40E5-9A5C-338A8ACA01E5}">
      <dgm:prSet/>
      <dgm:spPr/>
      <dgm:t>
        <a:bodyPr/>
        <a:lstStyle/>
        <a:p>
          <a:endParaRPr lang="en-US"/>
        </a:p>
      </dgm:t>
    </dgm:pt>
    <dgm:pt modelId="{B48B065F-7DA0-4A7A-A34A-45532058F905}" type="pres">
      <dgm:prSet presAssocID="{A1218173-9755-4908-8138-FFBB8A6CEDEA}" presName="diagram" presStyleCnt="0">
        <dgm:presLayoutVars>
          <dgm:chPref val="1"/>
          <dgm:dir/>
          <dgm:animOne val="branch"/>
          <dgm:animLvl val="lvl"/>
          <dgm:resizeHandles/>
        </dgm:presLayoutVars>
      </dgm:prSet>
      <dgm:spPr/>
    </dgm:pt>
    <dgm:pt modelId="{43E3FB86-2BD0-4288-B3B0-6F444B37D821}" type="pres">
      <dgm:prSet presAssocID="{286BDAA9-B9BA-442D-B331-6D9BFB714D06}" presName="root" presStyleCnt="0"/>
      <dgm:spPr/>
    </dgm:pt>
    <dgm:pt modelId="{041BBD84-1206-4820-8CF5-A023FA0D45A0}" type="pres">
      <dgm:prSet presAssocID="{286BDAA9-B9BA-442D-B331-6D9BFB714D06}" presName="rootComposite" presStyleCnt="0"/>
      <dgm:spPr/>
    </dgm:pt>
    <dgm:pt modelId="{24AAD76D-DBE1-4A28-A126-210C40124842}" type="pres">
      <dgm:prSet presAssocID="{286BDAA9-B9BA-442D-B331-6D9BFB714D06}" presName="rootText" presStyleLbl="node1" presStyleIdx="0" presStyleCnt="2" custScaleX="142787"/>
      <dgm:spPr/>
    </dgm:pt>
    <dgm:pt modelId="{D04865AE-DFC7-4DE5-B583-D91E84DDA57E}" type="pres">
      <dgm:prSet presAssocID="{286BDAA9-B9BA-442D-B331-6D9BFB714D06}" presName="rootConnector" presStyleLbl="node1" presStyleIdx="0" presStyleCnt="2"/>
      <dgm:spPr/>
    </dgm:pt>
    <dgm:pt modelId="{5D102526-0D80-471F-A3A7-4DF32F1A8E62}" type="pres">
      <dgm:prSet presAssocID="{286BDAA9-B9BA-442D-B331-6D9BFB714D06}" presName="childShape" presStyleCnt="0"/>
      <dgm:spPr/>
    </dgm:pt>
    <dgm:pt modelId="{B2E332C8-1883-45AE-B759-8FA1B8490E77}" type="pres">
      <dgm:prSet presAssocID="{5194BA5A-DF44-4145-BBF2-BB6A03F9D40E}" presName="Name13" presStyleLbl="parChTrans1D2" presStyleIdx="0" presStyleCnt="7"/>
      <dgm:spPr/>
    </dgm:pt>
    <dgm:pt modelId="{D7268A53-DFD1-4A97-A6B5-B54825ECF96A}" type="pres">
      <dgm:prSet presAssocID="{B77FC1A3-BBD7-413E-87E7-FB743B49EB36}" presName="childText" presStyleLbl="bgAcc1" presStyleIdx="0" presStyleCnt="7" custScaleX="168378">
        <dgm:presLayoutVars>
          <dgm:bulletEnabled val="1"/>
        </dgm:presLayoutVars>
      </dgm:prSet>
      <dgm:spPr/>
    </dgm:pt>
    <dgm:pt modelId="{9AFA070C-7346-4CE3-A668-84DAA0630FBD}" type="pres">
      <dgm:prSet presAssocID="{CB9A19C8-DA6B-4FD9-ACF5-54803D8E3245}" presName="Name13" presStyleLbl="parChTrans1D2" presStyleIdx="1" presStyleCnt="7"/>
      <dgm:spPr/>
    </dgm:pt>
    <dgm:pt modelId="{D93C3F10-ABFC-434A-81D5-561A5D3D01A4}" type="pres">
      <dgm:prSet presAssocID="{2D98E890-F42D-4F18-8AD8-866C31623D86}" presName="childText" presStyleLbl="bgAcc1" presStyleIdx="1" presStyleCnt="7" custScaleX="168378">
        <dgm:presLayoutVars>
          <dgm:bulletEnabled val="1"/>
        </dgm:presLayoutVars>
      </dgm:prSet>
      <dgm:spPr/>
    </dgm:pt>
    <dgm:pt modelId="{BC547B41-2EC2-46FA-83C2-FFE1D4A0F29E}" type="pres">
      <dgm:prSet presAssocID="{BBE0B892-A35A-4936-BF98-BB7022B62E58}" presName="Name13" presStyleLbl="parChTrans1D2" presStyleIdx="2" presStyleCnt="7"/>
      <dgm:spPr/>
    </dgm:pt>
    <dgm:pt modelId="{C10B5DAF-CB5C-44EA-9FDE-AD20E725F7E2}" type="pres">
      <dgm:prSet presAssocID="{8F0C19D7-8493-4880-AAB9-B13A5225CAB6}" presName="childText" presStyleLbl="bgAcc1" presStyleIdx="2" presStyleCnt="7" custScaleX="168378">
        <dgm:presLayoutVars>
          <dgm:bulletEnabled val="1"/>
        </dgm:presLayoutVars>
      </dgm:prSet>
      <dgm:spPr/>
    </dgm:pt>
    <dgm:pt modelId="{347DDBE3-492B-40C5-AA13-421B3264C1FE}" type="pres">
      <dgm:prSet presAssocID="{563FC5B1-22FC-4EE0-894B-DDCD84D656E3}" presName="root" presStyleCnt="0"/>
      <dgm:spPr/>
    </dgm:pt>
    <dgm:pt modelId="{C5684BB0-75F7-49C5-A29C-558B3A40559C}" type="pres">
      <dgm:prSet presAssocID="{563FC5B1-22FC-4EE0-894B-DDCD84D656E3}" presName="rootComposite" presStyleCnt="0"/>
      <dgm:spPr/>
    </dgm:pt>
    <dgm:pt modelId="{84EF7A2C-3284-44F1-B1BD-ABC410947991}" type="pres">
      <dgm:prSet presAssocID="{563FC5B1-22FC-4EE0-894B-DDCD84D656E3}" presName="rootText" presStyleLbl="node1" presStyleIdx="1" presStyleCnt="2" custScaleX="165171"/>
      <dgm:spPr/>
    </dgm:pt>
    <dgm:pt modelId="{EDBC062D-0B65-46E8-B74B-A78D829DCE4C}" type="pres">
      <dgm:prSet presAssocID="{563FC5B1-22FC-4EE0-894B-DDCD84D656E3}" presName="rootConnector" presStyleLbl="node1" presStyleIdx="1" presStyleCnt="2"/>
      <dgm:spPr/>
    </dgm:pt>
    <dgm:pt modelId="{44FB0E01-B186-460E-84C1-E88F5EDFCCED}" type="pres">
      <dgm:prSet presAssocID="{563FC5B1-22FC-4EE0-894B-DDCD84D656E3}" presName="childShape" presStyleCnt="0"/>
      <dgm:spPr/>
    </dgm:pt>
    <dgm:pt modelId="{B9FF67F8-2668-4978-98C9-E466F8D22097}" type="pres">
      <dgm:prSet presAssocID="{15085ED8-AD6E-4EE0-A253-1A5531F1D5D4}" presName="Name13" presStyleLbl="parChTrans1D2" presStyleIdx="3" presStyleCnt="7"/>
      <dgm:spPr/>
    </dgm:pt>
    <dgm:pt modelId="{E58D4DE8-1174-4BEA-ACFE-C4110FB48AEA}" type="pres">
      <dgm:prSet presAssocID="{7A56D2AD-2C4B-4A6A-A6BD-BBB63A0A8D4A}" presName="childText" presStyleLbl="bgAcc1" presStyleIdx="3" presStyleCnt="7" custScaleX="170656">
        <dgm:presLayoutVars>
          <dgm:bulletEnabled val="1"/>
        </dgm:presLayoutVars>
      </dgm:prSet>
      <dgm:spPr/>
    </dgm:pt>
    <dgm:pt modelId="{EED01F22-E22A-4B7F-9ACD-39E4988AA4AE}" type="pres">
      <dgm:prSet presAssocID="{BEEB4A2E-B9B0-4376-B599-6000771EB425}" presName="Name13" presStyleLbl="parChTrans1D2" presStyleIdx="4" presStyleCnt="7"/>
      <dgm:spPr/>
    </dgm:pt>
    <dgm:pt modelId="{326AFE3B-54A8-4805-94BF-A431F5B2830B}" type="pres">
      <dgm:prSet presAssocID="{2FE051EA-17E8-481F-99FC-7FA83DAE53CA}" presName="childText" presStyleLbl="bgAcc1" presStyleIdx="4" presStyleCnt="7" custScaleX="170656">
        <dgm:presLayoutVars>
          <dgm:bulletEnabled val="1"/>
        </dgm:presLayoutVars>
      </dgm:prSet>
      <dgm:spPr/>
    </dgm:pt>
    <dgm:pt modelId="{C29D6F99-1293-4F7E-94D9-1FE58BF79752}" type="pres">
      <dgm:prSet presAssocID="{C1CFD178-90F6-41D1-B759-472261D8ADFF}" presName="Name13" presStyleLbl="parChTrans1D2" presStyleIdx="5" presStyleCnt="7"/>
      <dgm:spPr/>
    </dgm:pt>
    <dgm:pt modelId="{C2102FD2-19B8-456D-A159-73D857FAEFD0}" type="pres">
      <dgm:prSet presAssocID="{7E64D814-18C4-4165-9969-57D0A7436ED1}" presName="childText" presStyleLbl="bgAcc1" presStyleIdx="5" presStyleCnt="7" custScaleX="170656">
        <dgm:presLayoutVars>
          <dgm:bulletEnabled val="1"/>
        </dgm:presLayoutVars>
      </dgm:prSet>
      <dgm:spPr/>
    </dgm:pt>
    <dgm:pt modelId="{E79A6E38-B816-4B4F-A0DE-083AD9C40077}" type="pres">
      <dgm:prSet presAssocID="{E1B70510-11A6-4E9B-991D-363A4755C65A}" presName="Name13" presStyleLbl="parChTrans1D2" presStyleIdx="6" presStyleCnt="7"/>
      <dgm:spPr/>
    </dgm:pt>
    <dgm:pt modelId="{8D8516B3-1A1D-472A-8FD0-4B2325FE816C}" type="pres">
      <dgm:prSet presAssocID="{89A98D88-2ABA-4624-8A3C-CD983C113B7B}" presName="childText" presStyleLbl="bgAcc1" presStyleIdx="6" presStyleCnt="7" custScaleX="176898">
        <dgm:presLayoutVars>
          <dgm:bulletEnabled val="1"/>
        </dgm:presLayoutVars>
      </dgm:prSet>
      <dgm:spPr/>
    </dgm:pt>
  </dgm:ptLst>
  <dgm:cxnLst>
    <dgm:cxn modelId="{6FC25400-7721-42D4-99BB-A0243C00B496}" srcId="{563FC5B1-22FC-4EE0-894B-DDCD84D656E3}" destId="{7A56D2AD-2C4B-4A6A-A6BD-BBB63A0A8D4A}" srcOrd="0" destOrd="0" parTransId="{15085ED8-AD6E-4EE0-A253-1A5531F1D5D4}" sibTransId="{83DEEA31-2F39-4048-A1AE-4697788A0023}"/>
    <dgm:cxn modelId="{64EE560C-21D4-452C-8A8C-E1897E5675FA}" type="presOf" srcId="{A1218173-9755-4908-8138-FFBB8A6CEDEA}" destId="{B48B065F-7DA0-4A7A-A34A-45532058F905}" srcOrd="0" destOrd="0" presId="urn:microsoft.com/office/officeart/2005/8/layout/hierarchy3"/>
    <dgm:cxn modelId="{9BF35916-D0AF-4040-B6B7-76DFFB85015C}" srcId="{286BDAA9-B9BA-442D-B331-6D9BFB714D06}" destId="{8F0C19D7-8493-4880-AAB9-B13A5225CAB6}" srcOrd="2" destOrd="0" parTransId="{BBE0B892-A35A-4936-BF98-BB7022B62E58}" sibTransId="{974A8A4C-9667-40A0-B022-FE6A436B686C}"/>
    <dgm:cxn modelId="{09B9752D-2BE4-48EA-B03F-F65AFAD799C1}" type="presOf" srcId="{89A98D88-2ABA-4624-8A3C-CD983C113B7B}" destId="{8D8516B3-1A1D-472A-8FD0-4B2325FE816C}" srcOrd="0" destOrd="0" presId="urn:microsoft.com/office/officeart/2005/8/layout/hierarchy3"/>
    <dgm:cxn modelId="{8703A92E-BE96-42B6-90D5-7D572C561BF0}" type="presOf" srcId="{8F0C19D7-8493-4880-AAB9-B13A5225CAB6}" destId="{C10B5DAF-CB5C-44EA-9FDE-AD20E725F7E2}" srcOrd="0" destOrd="0" presId="urn:microsoft.com/office/officeart/2005/8/layout/hierarchy3"/>
    <dgm:cxn modelId="{144C6838-DC5A-4835-AF74-EA6DA5407992}" srcId="{563FC5B1-22FC-4EE0-894B-DDCD84D656E3}" destId="{2FE051EA-17E8-481F-99FC-7FA83DAE53CA}" srcOrd="1" destOrd="0" parTransId="{BEEB4A2E-B9B0-4376-B599-6000771EB425}" sibTransId="{93D6781A-F777-4B47-BBEF-D667015EC7E2}"/>
    <dgm:cxn modelId="{E1B3183A-E3EA-4F02-9211-4A4BB287EC6E}" type="presOf" srcId="{286BDAA9-B9BA-442D-B331-6D9BFB714D06}" destId="{D04865AE-DFC7-4DE5-B583-D91E84DDA57E}" srcOrd="1" destOrd="0" presId="urn:microsoft.com/office/officeart/2005/8/layout/hierarchy3"/>
    <dgm:cxn modelId="{988FF33A-D5A4-4BB7-87C2-3F4275630A27}" type="presOf" srcId="{2D98E890-F42D-4F18-8AD8-866C31623D86}" destId="{D93C3F10-ABFC-434A-81D5-561A5D3D01A4}" srcOrd="0" destOrd="0" presId="urn:microsoft.com/office/officeart/2005/8/layout/hierarchy3"/>
    <dgm:cxn modelId="{E3871C63-01FA-4934-B28C-ED04F6A2167A}" type="presOf" srcId="{7A56D2AD-2C4B-4A6A-A6BD-BBB63A0A8D4A}" destId="{E58D4DE8-1174-4BEA-ACFE-C4110FB48AEA}" srcOrd="0" destOrd="0" presId="urn:microsoft.com/office/officeart/2005/8/layout/hierarchy3"/>
    <dgm:cxn modelId="{820E1168-39CD-4C14-90D3-27CE9E6720DD}" srcId="{286BDAA9-B9BA-442D-B331-6D9BFB714D06}" destId="{2D98E890-F42D-4F18-8AD8-866C31623D86}" srcOrd="1" destOrd="0" parTransId="{CB9A19C8-DA6B-4FD9-ACF5-54803D8E3245}" sibTransId="{D8F0017A-FBD8-4C81-B75B-2033B34C26B3}"/>
    <dgm:cxn modelId="{2541A149-754E-49DD-8BE4-DCA8CC2EA2A5}" type="presOf" srcId="{E1B70510-11A6-4E9B-991D-363A4755C65A}" destId="{E79A6E38-B816-4B4F-A0DE-083AD9C40077}" srcOrd="0" destOrd="0" presId="urn:microsoft.com/office/officeart/2005/8/layout/hierarchy3"/>
    <dgm:cxn modelId="{0518DF75-7F2E-4901-804B-B5E5406750D7}" type="presOf" srcId="{B77FC1A3-BBD7-413E-87E7-FB743B49EB36}" destId="{D7268A53-DFD1-4A97-A6B5-B54825ECF96A}" srcOrd="0" destOrd="0" presId="urn:microsoft.com/office/officeart/2005/8/layout/hierarchy3"/>
    <dgm:cxn modelId="{C45DFB78-A2E9-4E51-8F54-36331AF058C1}" srcId="{563FC5B1-22FC-4EE0-894B-DDCD84D656E3}" destId="{7E64D814-18C4-4165-9969-57D0A7436ED1}" srcOrd="2" destOrd="0" parTransId="{C1CFD178-90F6-41D1-B759-472261D8ADFF}" sibTransId="{87A7AA32-6668-40EA-AC1B-E4DC3EC99CF2}"/>
    <dgm:cxn modelId="{6FA79985-0731-4397-91A7-138E094B3789}" type="presOf" srcId="{CB9A19C8-DA6B-4FD9-ACF5-54803D8E3245}" destId="{9AFA070C-7346-4CE3-A668-84DAA0630FBD}" srcOrd="0" destOrd="0" presId="urn:microsoft.com/office/officeart/2005/8/layout/hierarchy3"/>
    <dgm:cxn modelId="{ED1EA592-4D06-4BAF-9E79-0D87DEBE45C4}" srcId="{A1218173-9755-4908-8138-FFBB8A6CEDEA}" destId="{286BDAA9-B9BA-442D-B331-6D9BFB714D06}" srcOrd="0" destOrd="0" parTransId="{D4D4F25E-10F6-4622-9DB5-6CDCABD4EEDB}" sibTransId="{178FAF65-6A6E-4988-91F2-D05AA2A8198B}"/>
    <dgm:cxn modelId="{62B55295-CDED-463A-A4ED-094BD8E251EF}" type="presOf" srcId="{BEEB4A2E-B9B0-4376-B599-6000771EB425}" destId="{EED01F22-E22A-4B7F-9ACD-39E4988AA4AE}" srcOrd="0" destOrd="0" presId="urn:microsoft.com/office/officeart/2005/8/layout/hierarchy3"/>
    <dgm:cxn modelId="{5BD5689C-C172-4B98-82C2-CEFFAE0FE298}" type="presOf" srcId="{15085ED8-AD6E-4EE0-A253-1A5531F1D5D4}" destId="{B9FF67F8-2668-4978-98C9-E466F8D22097}" srcOrd="0" destOrd="0" presId="urn:microsoft.com/office/officeart/2005/8/layout/hierarchy3"/>
    <dgm:cxn modelId="{DFA7939D-6C67-44E5-91AB-1E7EF960E37B}" type="presOf" srcId="{7E64D814-18C4-4165-9969-57D0A7436ED1}" destId="{C2102FD2-19B8-456D-A159-73D857FAEFD0}" srcOrd="0" destOrd="0" presId="urn:microsoft.com/office/officeart/2005/8/layout/hierarchy3"/>
    <dgm:cxn modelId="{78E9C0B1-4680-4204-ABC4-E4FB0B0C47BE}" type="presOf" srcId="{2FE051EA-17E8-481F-99FC-7FA83DAE53CA}" destId="{326AFE3B-54A8-4805-94BF-A431F5B2830B}" srcOrd="0" destOrd="0" presId="urn:microsoft.com/office/officeart/2005/8/layout/hierarchy3"/>
    <dgm:cxn modelId="{3D47F3B6-4687-4D5A-BA6A-A57A4EF1A461}" type="presOf" srcId="{5194BA5A-DF44-4145-BBF2-BB6A03F9D40E}" destId="{B2E332C8-1883-45AE-B759-8FA1B8490E77}" srcOrd="0" destOrd="0" presId="urn:microsoft.com/office/officeart/2005/8/layout/hierarchy3"/>
    <dgm:cxn modelId="{63DA6BB7-EEB0-4213-AD29-B392CB246439}" type="presOf" srcId="{563FC5B1-22FC-4EE0-894B-DDCD84D656E3}" destId="{84EF7A2C-3284-44F1-B1BD-ABC410947991}" srcOrd="0" destOrd="0" presId="urn:microsoft.com/office/officeart/2005/8/layout/hierarchy3"/>
    <dgm:cxn modelId="{7E6B32BB-0E61-4587-87DD-9C8C6FF20312}" srcId="{286BDAA9-B9BA-442D-B331-6D9BFB714D06}" destId="{B77FC1A3-BBD7-413E-87E7-FB743B49EB36}" srcOrd="0" destOrd="0" parTransId="{5194BA5A-DF44-4145-BBF2-BB6A03F9D40E}" sibTransId="{A08AB6BC-FB04-40AB-9C19-5756F35E7AFA}"/>
    <dgm:cxn modelId="{98037DC0-7D61-4F78-873C-DCD0F64F7A07}" type="presOf" srcId="{C1CFD178-90F6-41D1-B759-472261D8ADFF}" destId="{C29D6F99-1293-4F7E-94D9-1FE58BF79752}" srcOrd="0" destOrd="0" presId="urn:microsoft.com/office/officeart/2005/8/layout/hierarchy3"/>
    <dgm:cxn modelId="{4701FFD7-45AE-4B92-9E1F-ACA65A6D43C7}" srcId="{A1218173-9755-4908-8138-FFBB8A6CEDEA}" destId="{563FC5B1-22FC-4EE0-894B-DDCD84D656E3}" srcOrd="1" destOrd="0" parTransId="{5CFC3A9F-8BD9-424C-809F-C6D3C89928CA}" sibTransId="{873A16A6-4328-47F8-844B-D86FBBCA96ED}"/>
    <dgm:cxn modelId="{C824DCE3-26AB-40E5-9A5C-338A8ACA01E5}" srcId="{563FC5B1-22FC-4EE0-894B-DDCD84D656E3}" destId="{89A98D88-2ABA-4624-8A3C-CD983C113B7B}" srcOrd="3" destOrd="0" parTransId="{E1B70510-11A6-4E9B-991D-363A4755C65A}" sibTransId="{69517BD5-7D18-4616-B900-87CC00ACC5DB}"/>
    <dgm:cxn modelId="{8815F1E9-39AE-4ED4-8BEF-72454426D595}" type="presOf" srcId="{563FC5B1-22FC-4EE0-894B-DDCD84D656E3}" destId="{EDBC062D-0B65-46E8-B74B-A78D829DCE4C}" srcOrd="1" destOrd="0" presId="urn:microsoft.com/office/officeart/2005/8/layout/hierarchy3"/>
    <dgm:cxn modelId="{84AAA1EB-9813-4486-BA34-339AB90C7D69}" type="presOf" srcId="{286BDAA9-B9BA-442D-B331-6D9BFB714D06}" destId="{24AAD76D-DBE1-4A28-A126-210C40124842}" srcOrd="0" destOrd="0" presId="urn:microsoft.com/office/officeart/2005/8/layout/hierarchy3"/>
    <dgm:cxn modelId="{E0E587F6-8174-49BB-B6A3-5D9AB59885D7}" type="presOf" srcId="{BBE0B892-A35A-4936-BF98-BB7022B62E58}" destId="{BC547B41-2EC2-46FA-83C2-FFE1D4A0F29E}" srcOrd="0" destOrd="0" presId="urn:microsoft.com/office/officeart/2005/8/layout/hierarchy3"/>
    <dgm:cxn modelId="{DFC4734E-E3E7-49BF-9C3A-06680A926DD5}" type="presParOf" srcId="{B48B065F-7DA0-4A7A-A34A-45532058F905}" destId="{43E3FB86-2BD0-4288-B3B0-6F444B37D821}" srcOrd="0" destOrd="0" presId="urn:microsoft.com/office/officeart/2005/8/layout/hierarchy3"/>
    <dgm:cxn modelId="{1868C6F0-E427-4662-AECA-321DD29B9294}" type="presParOf" srcId="{43E3FB86-2BD0-4288-B3B0-6F444B37D821}" destId="{041BBD84-1206-4820-8CF5-A023FA0D45A0}" srcOrd="0" destOrd="0" presId="urn:microsoft.com/office/officeart/2005/8/layout/hierarchy3"/>
    <dgm:cxn modelId="{1C2DAB9D-C7AB-4B30-AB71-8864B6A6C976}" type="presParOf" srcId="{041BBD84-1206-4820-8CF5-A023FA0D45A0}" destId="{24AAD76D-DBE1-4A28-A126-210C40124842}" srcOrd="0" destOrd="0" presId="urn:microsoft.com/office/officeart/2005/8/layout/hierarchy3"/>
    <dgm:cxn modelId="{D9E3AAE9-E7CA-4187-BF9F-2E8211D72986}" type="presParOf" srcId="{041BBD84-1206-4820-8CF5-A023FA0D45A0}" destId="{D04865AE-DFC7-4DE5-B583-D91E84DDA57E}" srcOrd="1" destOrd="0" presId="urn:microsoft.com/office/officeart/2005/8/layout/hierarchy3"/>
    <dgm:cxn modelId="{D2A3AFEC-2FBC-4FB3-837E-3AF3BA848738}" type="presParOf" srcId="{43E3FB86-2BD0-4288-B3B0-6F444B37D821}" destId="{5D102526-0D80-471F-A3A7-4DF32F1A8E62}" srcOrd="1" destOrd="0" presId="urn:microsoft.com/office/officeart/2005/8/layout/hierarchy3"/>
    <dgm:cxn modelId="{E8875DB2-B0B1-45C7-8B6E-9348394527C2}" type="presParOf" srcId="{5D102526-0D80-471F-A3A7-4DF32F1A8E62}" destId="{B2E332C8-1883-45AE-B759-8FA1B8490E77}" srcOrd="0" destOrd="0" presId="urn:microsoft.com/office/officeart/2005/8/layout/hierarchy3"/>
    <dgm:cxn modelId="{8BACFD2C-5CB7-4488-822D-55E6A33B3A3F}" type="presParOf" srcId="{5D102526-0D80-471F-A3A7-4DF32F1A8E62}" destId="{D7268A53-DFD1-4A97-A6B5-B54825ECF96A}" srcOrd="1" destOrd="0" presId="urn:microsoft.com/office/officeart/2005/8/layout/hierarchy3"/>
    <dgm:cxn modelId="{982E2DCE-9A0F-457F-8FC9-A82DEEB6FACA}" type="presParOf" srcId="{5D102526-0D80-471F-A3A7-4DF32F1A8E62}" destId="{9AFA070C-7346-4CE3-A668-84DAA0630FBD}" srcOrd="2" destOrd="0" presId="urn:microsoft.com/office/officeart/2005/8/layout/hierarchy3"/>
    <dgm:cxn modelId="{A2841F56-2116-4AB9-9B56-192C23DCCC8E}" type="presParOf" srcId="{5D102526-0D80-471F-A3A7-4DF32F1A8E62}" destId="{D93C3F10-ABFC-434A-81D5-561A5D3D01A4}" srcOrd="3" destOrd="0" presId="urn:microsoft.com/office/officeart/2005/8/layout/hierarchy3"/>
    <dgm:cxn modelId="{4BF1AF64-68BF-4F5A-9DE5-8637D613D3F2}" type="presParOf" srcId="{5D102526-0D80-471F-A3A7-4DF32F1A8E62}" destId="{BC547B41-2EC2-46FA-83C2-FFE1D4A0F29E}" srcOrd="4" destOrd="0" presId="urn:microsoft.com/office/officeart/2005/8/layout/hierarchy3"/>
    <dgm:cxn modelId="{EB79A13F-3B05-490B-9B18-CD5E3BA967C8}" type="presParOf" srcId="{5D102526-0D80-471F-A3A7-4DF32F1A8E62}" destId="{C10B5DAF-CB5C-44EA-9FDE-AD20E725F7E2}" srcOrd="5" destOrd="0" presId="urn:microsoft.com/office/officeart/2005/8/layout/hierarchy3"/>
    <dgm:cxn modelId="{B4C3A454-D2EF-41A1-AB0C-7A2D03D93518}" type="presParOf" srcId="{B48B065F-7DA0-4A7A-A34A-45532058F905}" destId="{347DDBE3-492B-40C5-AA13-421B3264C1FE}" srcOrd="1" destOrd="0" presId="urn:microsoft.com/office/officeart/2005/8/layout/hierarchy3"/>
    <dgm:cxn modelId="{7A71D012-E4D4-4565-9C9F-F0DECD1F8DD0}" type="presParOf" srcId="{347DDBE3-492B-40C5-AA13-421B3264C1FE}" destId="{C5684BB0-75F7-49C5-A29C-558B3A40559C}" srcOrd="0" destOrd="0" presId="urn:microsoft.com/office/officeart/2005/8/layout/hierarchy3"/>
    <dgm:cxn modelId="{92CD1517-A513-478C-9ECD-4BDCF002EF5B}" type="presParOf" srcId="{C5684BB0-75F7-49C5-A29C-558B3A40559C}" destId="{84EF7A2C-3284-44F1-B1BD-ABC410947991}" srcOrd="0" destOrd="0" presId="urn:microsoft.com/office/officeart/2005/8/layout/hierarchy3"/>
    <dgm:cxn modelId="{79384B58-4A5F-4712-AA6A-C90F822CE2E8}" type="presParOf" srcId="{C5684BB0-75F7-49C5-A29C-558B3A40559C}" destId="{EDBC062D-0B65-46E8-B74B-A78D829DCE4C}" srcOrd="1" destOrd="0" presId="urn:microsoft.com/office/officeart/2005/8/layout/hierarchy3"/>
    <dgm:cxn modelId="{3FB4F8E2-A926-499E-B9E2-6FC0A2D2E168}" type="presParOf" srcId="{347DDBE3-492B-40C5-AA13-421B3264C1FE}" destId="{44FB0E01-B186-460E-84C1-E88F5EDFCCED}" srcOrd="1" destOrd="0" presId="urn:microsoft.com/office/officeart/2005/8/layout/hierarchy3"/>
    <dgm:cxn modelId="{806A6816-E85D-4B4D-BD43-4C4A523D1ED9}" type="presParOf" srcId="{44FB0E01-B186-460E-84C1-E88F5EDFCCED}" destId="{B9FF67F8-2668-4978-98C9-E466F8D22097}" srcOrd="0" destOrd="0" presId="urn:microsoft.com/office/officeart/2005/8/layout/hierarchy3"/>
    <dgm:cxn modelId="{5FC86D7A-C626-4147-9C23-A76F29AD77D6}" type="presParOf" srcId="{44FB0E01-B186-460E-84C1-E88F5EDFCCED}" destId="{E58D4DE8-1174-4BEA-ACFE-C4110FB48AEA}" srcOrd="1" destOrd="0" presId="urn:microsoft.com/office/officeart/2005/8/layout/hierarchy3"/>
    <dgm:cxn modelId="{DBA8F68B-0363-4069-90DE-9FC62669A0BD}" type="presParOf" srcId="{44FB0E01-B186-460E-84C1-E88F5EDFCCED}" destId="{EED01F22-E22A-4B7F-9ACD-39E4988AA4AE}" srcOrd="2" destOrd="0" presId="urn:microsoft.com/office/officeart/2005/8/layout/hierarchy3"/>
    <dgm:cxn modelId="{120282D2-4011-4219-A5F0-D8929D494DAA}" type="presParOf" srcId="{44FB0E01-B186-460E-84C1-E88F5EDFCCED}" destId="{326AFE3B-54A8-4805-94BF-A431F5B2830B}" srcOrd="3" destOrd="0" presId="urn:microsoft.com/office/officeart/2005/8/layout/hierarchy3"/>
    <dgm:cxn modelId="{DBA9182D-04EC-4D9B-B310-36AF2074ADED}" type="presParOf" srcId="{44FB0E01-B186-460E-84C1-E88F5EDFCCED}" destId="{C29D6F99-1293-4F7E-94D9-1FE58BF79752}" srcOrd="4" destOrd="0" presId="urn:microsoft.com/office/officeart/2005/8/layout/hierarchy3"/>
    <dgm:cxn modelId="{D00EF123-4AFC-430E-84B1-9AA4C1465E8B}" type="presParOf" srcId="{44FB0E01-B186-460E-84C1-E88F5EDFCCED}" destId="{C2102FD2-19B8-456D-A159-73D857FAEFD0}" srcOrd="5" destOrd="0" presId="urn:microsoft.com/office/officeart/2005/8/layout/hierarchy3"/>
    <dgm:cxn modelId="{D41DE379-8D5B-435A-BF68-CC36E5DD5F91}" type="presParOf" srcId="{44FB0E01-B186-460E-84C1-E88F5EDFCCED}" destId="{E79A6E38-B816-4B4F-A0DE-083AD9C40077}" srcOrd="6" destOrd="0" presId="urn:microsoft.com/office/officeart/2005/8/layout/hierarchy3"/>
    <dgm:cxn modelId="{A855B312-04D6-4F4F-84B1-4439DF94859A}" type="presParOf" srcId="{44FB0E01-B186-460E-84C1-E88F5EDFCCED}" destId="{8D8516B3-1A1D-472A-8FD0-4B2325FE816C}" srcOrd="7"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AD76D-DBE1-4A28-A126-210C40124842}">
      <dsp:nvSpPr>
        <dsp:cNvPr id="0" name=""/>
        <dsp:cNvSpPr/>
      </dsp:nvSpPr>
      <dsp:spPr>
        <a:xfrm>
          <a:off x="371950" y="1732"/>
          <a:ext cx="1713109" cy="599882"/>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a:t>Strengths</a:t>
          </a:r>
        </a:p>
      </dsp:txBody>
      <dsp:txXfrm>
        <a:off x="389520" y="19302"/>
        <a:ext cx="1677969" cy="564742"/>
      </dsp:txXfrm>
    </dsp:sp>
    <dsp:sp modelId="{B2E332C8-1883-45AE-B759-8FA1B8490E77}">
      <dsp:nvSpPr>
        <dsp:cNvPr id="0" name=""/>
        <dsp:cNvSpPr/>
      </dsp:nvSpPr>
      <dsp:spPr>
        <a:xfrm>
          <a:off x="543261" y="601615"/>
          <a:ext cx="171310" cy="449912"/>
        </a:xfrm>
        <a:custGeom>
          <a:avLst/>
          <a:gdLst/>
          <a:ahLst/>
          <a:cxnLst/>
          <a:rect l="0" t="0" r="0" b="0"/>
          <a:pathLst>
            <a:path>
              <a:moveTo>
                <a:pt x="0" y="0"/>
              </a:moveTo>
              <a:lnTo>
                <a:pt x="0" y="449912"/>
              </a:lnTo>
              <a:lnTo>
                <a:pt x="171310" y="4499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268A53-DFD1-4A97-A6B5-B54825ECF96A}">
      <dsp:nvSpPr>
        <dsp:cNvPr id="0" name=""/>
        <dsp:cNvSpPr/>
      </dsp:nvSpPr>
      <dsp:spPr>
        <a:xfrm>
          <a:off x="714572" y="751586"/>
          <a:ext cx="1616112" cy="59988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b="0" kern="1200"/>
            <a:t>Respectful Culture</a:t>
          </a:r>
        </a:p>
      </dsp:txBody>
      <dsp:txXfrm>
        <a:off x="732142" y="769156"/>
        <a:ext cx="1580972" cy="564742"/>
      </dsp:txXfrm>
    </dsp:sp>
    <dsp:sp modelId="{9AFA070C-7346-4CE3-A668-84DAA0630FBD}">
      <dsp:nvSpPr>
        <dsp:cNvPr id="0" name=""/>
        <dsp:cNvSpPr/>
      </dsp:nvSpPr>
      <dsp:spPr>
        <a:xfrm>
          <a:off x="543261" y="601615"/>
          <a:ext cx="171310" cy="1199765"/>
        </a:xfrm>
        <a:custGeom>
          <a:avLst/>
          <a:gdLst/>
          <a:ahLst/>
          <a:cxnLst/>
          <a:rect l="0" t="0" r="0" b="0"/>
          <a:pathLst>
            <a:path>
              <a:moveTo>
                <a:pt x="0" y="0"/>
              </a:moveTo>
              <a:lnTo>
                <a:pt x="0" y="1199765"/>
              </a:lnTo>
              <a:lnTo>
                <a:pt x="171310" y="1199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3C3F10-ABFC-434A-81D5-561A5D3D01A4}">
      <dsp:nvSpPr>
        <dsp:cNvPr id="0" name=""/>
        <dsp:cNvSpPr/>
      </dsp:nvSpPr>
      <dsp:spPr>
        <a:xfrm>
          <a:off x="714572" y="1501439"/>
          <a:ext cx="1616112" cy="59988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Environment</a:t>
          </a:r>
        </a:p>
      </dsp:txBody>
      <dsp:txXfrm>
        <a:off x="732142" y="1519009"/>
        <a:ext cx="1580972" cy="564742"/>
      </dsp:txXfrm>
    </dsp:sp>
    <dsp:sp modelId="{BC547B41-2EC2-46FA-83C2-FFE1D4A0F29E}">
      <dsp:nvSpPr>
        <dsp:cNvPr id="0" name=""/>
        <dsp:cNvSpPr/>
      </dsp:nvSpPr>
      <dsp:spPr>
        <a:xfrm>
          <a:off x="543261" y="601615"/>
          <a:ext cx="171310" cy="1949618"/>
        </a:xfrm>
        <a:custGeom>
          <a:avLst/>
          <a:gdLst/>
          <a:ahLst/>
          <a:cxnLst/>
          <a:rect l="0" t="0" r="0" b="0"/>
          <a:pathLst>
            <a:path>
              <a:moveTo>
                <a:pt x="0" y="0"/>
              </a:moveTo>
              <a:lnTo>
                <a:pt x="0" y="1949618"/>
              </a:lnTo>
              <a:lnTo>
                <a:pt x="171310" y="19496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0B5DAF-CB5C-44EA-9FDE-AD20E725F7E2}">
      <dsp:nvSpPr>
        <dsp:cNvPr id="0" name=""/>
        <dsp:cNvSpPr/>
      </dsp:nvSpPr>
      <dsp:spPr>
        <a:xfrm>
          <a:off x="714572" y="2251293"/>
          <a:ext cx="1616112" cy="59988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Content Knowledge</a:t>
          </a:r>
        </a:p>
      </dsp:txBody>
      <dsp:txXfrm>
        <a:off x="732142" y="2268863"/>
        <a:ext cx="1580972" cy="564742"/>
      </dsp:txXfrm>
    </dsp:sp>
    <dsp:sp modelId="{84EF7A2C-3284-44F1-B1BD-ABC410947991}">
      <dsp:nvSpPr>
        <dsp:cNvPr id="0" name=""/>
        <dsp:cNvSpPr/>
      </dsp:nvSpPr>
      <dsp:spPr>
        <a:xfrm>
          <a:off x="2385001" y="1732"/>
          <a:ext cx="1981664" cy="599882"/>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a:t>Areas of Growth</a:t>
          </a:r>
        </a:p>
      </dsp:txBody>
      <dsp:txXfrm>
        <a:off x="2402571" y="19302"/>
        <a:ext cx="1946524" cy="564742"/>
      </dsp:txXfrm>
    </dsp:sp>
    <dsp:sp modelId="{B9FF67F8-2668-4978-98C9-E466F8D22097}">
      <dsp:nvSpPr>
        <dsp:cNvPr id="0" name=""/>
        <dsp:cNvSpPr/>
      </dsp:nvSpPr>
      <dsp:spPr>
        <a:xfrm>
          <a:off x="2583167" y="601615"/>
          <a:ext cx="198166" cy="449912"/>
        </a:xfrm>
        <a:custGeom>
          <a:avLst/>
          <a:gdLst/>
          <a:ahLst/>
          <a:cxnLst/>
          <a:rect l="0" t="0" r="0" b="0"/>
          <a:pathLst>
            <a:path>
              <a:moveTo>
                <a:pt x="0" y="0"/>
              </a:moveTo>
              <a:lnTo>
                <a:pt x="0" y="449912"/>
              </a:lnTo>
              <a:lnTo>
                <a:pt x="198166" y="4499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8D4DE8-1174-4BEA-ACFE-C4110FB48AEA}">
      <dsp:nvSpPr>
        <dsp:cNvPr id="0" name=""/>
        <dsp:cNvSpPr/>
      </dsp:nvSpPr>
      <dsp:spPr>
        <a:xfrm>
          <a:off x="2781334" y="751586"/>
          <a:ext cx="1637977" cy="59988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Thinking</a:t>
          </a:r>
        </a:p>
      </dsp:txBody>
      <dsp:txXfrm>
        <a:off x="2798904" y="769156"/>
        <a:ext cx="1602837" cy="564742"/>
      </dsp:txXfrm>
    </dsp:sp>
    <dsp:sp modelId="{EED01F22-E22A-4B7F-9ACD-39E4988AA4AE}">
      <dsp:nvSpPr>
        <dsp:cNvPr id="0" name=""/>
        <dsp:cNvSpPr/>
      </dsp:nvSpPr>
      <dsp:spPr>
        <a:xfrm>
          <a:off x="2583167" y="601615"/>
          <a:ext cx="198166" cy="1199765"/>
        </a:xfrm>
        <a:custGeom>
          <a:avLst/>
          <a:gdLst/>
          <a:ahLst/>
          <a:cxnLst/>
          <a:rect l="0" t="0" r="0" b="0"/>
          <a:pathLst>
            <a:path>
              <a:moveTo>
                <a:pt x="0" y="0"/>
              </a:moveTo>
              <a:lnTo>
                <a:pt x="0" y="1199765"/>
              </a:lnTo>
              <a:lnTo>
                <a:pt x="198166" y="1199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6AFE3B-54A8-4805-94BF-A431F5B2830B}">
      <dsp:nvSpPr>
        <dsp:cNvPr id="0" name=""/>
        <dsp:cNvSpPr/>
      </dsp:nvSpPr>
      <dsp:spPr>
        <a:xfrm>
          <a:off x="2781334" y="1501439"/>
          <a:ext cx="1637977" cy="59988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Assessment</a:t>
          </a:r>
        </a:p>
      </dsp:txBody>
      <dsp:txXfrm>
        <a:off x="2798904" y="1519009"/>
        <a:ext cx="1602837" cy="564742"/>
      </dsp:txXfrm>
    </dsp:sp>
    <dsp:sp modelId="{C29D6F99-1293-4F7E-94D9-1FE58BF79752}">
      <dsp:nvSpPr>
        <dsp:cNvPr id="0" name=""/>
        <dsp:cNvSpPr/>
      </dsp:nvSpPr>
      <dsp:spPr>
        <a:xfrm>
          <a:off x="2583167" y="601615"/>
          <a:ext cx="198166" cy="1949618"/>
        </a:xfrm>
        <a:custGeom>
          <a:avLst/>
          <a:gdLst/>
          <a:ahLst/>
          <a:cxnLst/>
          <a:rect l="0" t="0" r="0" b="0"/>
          <a:pathLst>
            <a:path>
              <a:moveTo>
                <a:pt x="0" y="0"/>
              </a:moveTo>
              <a:lnTo>
                <a:pt x="0" y="1949618"/>
              </a:lnTo>
              <a:lnTo>
                <a:pt x="198166" y="19496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102FD2-19B8-456D-A159-73D857FAEFD0}">
      <dsp:nvSpPr>
        <dsp:cNvPr id="0" name=""/>
        <dsp:cNvSpPr/>
      </dsp:nvSpPr>
      <dsp:spPr>
        <a:xfrm>
          <a:off x="2781334" y="2251293"/>
          <a:ext cx="1637977" cy="59988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Questioning </a:t>
          </a:r>
        </a:p>
      </dsp:txBody>
      <dsp:txXfrm>
        <a:off x="2798904" y="2268863"/>
        <a:ext cx="1602837" cy="564742"/>
      </dsp:txXfrm>
    </dsp:sp>
    <dsp:sp modelId="{E79A6E38-B816-4B4F-A0DE-083AD9C40077}">
      <dsp:nvSpPr>
        <dsp:cNvPr id="0" name=""/>
        <dsp:cNvSpPr/>
      </dsp:nvSpPr>
      <dsp:spPr>
        <a:xfrm>
          <a:off x="2583167" y="601615"/>
          <a:ext cx="198166" cy="2699472"/>
        </a:xfrm>
        <a:custGeom>
          <a:avLst/>
          <a:gdLst/>
          <a:ahLst/>
          <a:cxnLst/>
          <a:rect l="0" t="0" r="0" b="0"/>
          <a:pathLst>
            <a:path>
              <a:moveTo>
                <a:pt x="0" y="0"/>
              </a:moveTo>
              <a:lnTo>
                <a:pt x="0" y="2699472"/>
              </a:lnTo>
              <a:lnTo>
                <a:pt x="198166" y="269947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8516B3-1A1D-472A-8FD0-4B2325FE816C}">
      <dsp:nvSpPr>
        <dsp:cNvPr id="0" name=""/>
        <dsp:cNvSpPr/>
      </dsp:nvSpPr>
      <dsp:spPr>
        <a:xfrm>
          <a:off x="2781334" y="3001146"/>
          <a:ext cx="1697888" cy="59988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Grouping</a:t>
          </a:r>
        </a:p>
      </dsp:txBody>
      <dsp:txXfrm>
        <a:off x="2798904" y="3018716"/>
        <a:ext cx="1662748" cy="56474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2D710AA-2BA2-459B-BF81-914A5DF9B339}" type="datetimeFigureOut">
              <a:rPr lang="en-US" smtClean="0"/>
              <a:t>10/7/2022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4F3106AE-043F-477F-800F-8B287EDF9C68}" type="slidenum">
              <a:rPr lang="en-US" smtClean="0"/>
              <a:t>‹#›</a:t>
            </a:fld>
            <a:endParaRPr lang="en-US"/>
          </a:p>
        </p:txBody>
      </p:sp>
    </p:spTree>
    <p:extLst>
      <p:ext uri="{BB962C8B-B14F-4D97-AF65-F5344CB8AC3E}">
        <p14:creationId xmlns:p14="http://schemas.microsoft.com/office/powerpoint/2010/main" val="17165289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39:34.077"/>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0,'5099'0,"-5099"0,0 0,0 0,0 0,0 0,0 0,0 0,0 0,0 0,0 0,0 0,0 0,0 0,0 0,0 0,0 0,0 0,0 0,0 0,0 0,0 0,0 0,3 0,0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2:04.159"/>
    </inkml:context>
    <inkml:brush xml:id="br0">
      <inkml:brushProperty name="width" value="0.2" units="cm"/>
      <inkml:brushProperty name="height" value="0.4" units="cm"/>
      <inkml:brushProperty name="color" value="#A2D762"/>
      <inkml:brushProperty name="tip" value="rectangle"/>
      <inkml:brushProperty name="rasterOp" value="maskPen"/>
      <inkml:brushProperty name="ignorePressure" value="1"/>
    </inkml:brush>
  </inkml:definitions>
  <inkml:trace contextRef="#ctx0" brushRef="#br0">0 0,'0'0,"0"0,0 0,0 0,0 0,0 0,0 0,0 0,0 0,0 0,7 0,5283 0,-5272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2:11.507"/>
    </inkml:context>
    <inkml:brush xml:id="br0">
      <inkml:brushProperty name="width" value="0.2" units="cm"/>
      <inkml:brushProperty name="height" value="0.4" units="cm"/>
      <inkml:brushProperty name="color" value="#A2D762"/>
      <inkml:brushProperty name="tip" value="rectangle"/>
      <inkml:brushProperty name="rasterOp" value="maskPen"/>
      <inkml:brushProperty name="ignorePressure" value="1"/>
    </inkml:brush>
  </inkml:definitions>
  <inkml:trace contextRef="#ctx0" brushRef="#br0">0 0,'5376'0,"-5362"0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2:17.403"/>
    </inkml:context>
    <inkml:brush xml:id="br0">
      <inkml:brushProperty name="width" value="0.2" units="cm"/>
      <inkml:brushProperty name="height" value="0.4" units="cm"/>
      <inkml:brushProperty name="color" value="#A2D762"/>
      <inkml:brushProperty name="tip" value="rectangle"/>
      <inkml:brushProperty name="rasterOp" value="maskPen"/>
      <inkml:brushProperty name="ignorePressure" value="1"/>
    </inkml:brush>
  </inkml:definitions>
  <inkml:trace contextRef="#ctx0" brushRef="#br0">1 1,'5170'0,"-5166"0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2:20.751"/>
    </inkml:context>
    <inkml:brush xml:id="br0">
      <inkml:brushProperty name="width" value="0.2" units="cm"/>
      <inkml:brushProperty name="height" value="0.4" units="cm"/>
      <inkml:brushProperty name="color" value="#A2D762"/>
      <inkml:brushProperty name="tip" value="rectangle"/>
      <inkml:brushProperty name="rasterOp" value="maskPen"/>
      <inkml:brushProperty name="ignorePressure" value="1"/>
    </inkml:brush>
  </inkml:definitions>
  <inkml:trace contextRef="#ctx0" brushRef="#br0">1 1,'5421'0,"-5415"0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2:27.298"/>
    </inkml:context>
    <inkml:brush xml:id="br0">
      <inkml:brushProperty name="width" value="0.2" units="cm"/>
      <inkml:brushProperty name="height" value="0.4" units="cm"/>
      <inkml:brushProperty name="color" value="#A2D762"/>
      <inkml:brushProperty name="tip" value="rectangle"/>
      <inkml:brushProperty name="rasterOp" value="maskPen"/>
      <inkml:brushProperty name="ignorePressure" value="1"/>
    </inkml:brush>
  </inkml:definitions>
  <inkml:trace contextRef="#ctx0" brushRef="#br0">0 0,'0'0,"0"0,0 0,0 0,0 0,0 0,0 0,0 0,0 0,0 0,0 0,7 0,4807 0,-4811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2:28.714"/>
    </inkml:context>
    <inkml:brush xml:id="br0">
      <inkml:brushProperty name="width" value="0.2" units="cm"/>
      <inkml:brushProperty name="height" value="0.4" units="cm"/>
      <inkml:brushProperty name="color" value="#A2D762"/>
      <inkml:brushProperty name="tip" value="rectangle"/>
      <inkml:brushProperty name="rasterOp" value="maskPen"/>
      <inkml:brushProperty name="ignorePressure" value="1"/>
    </inkml:brush>
  </inkml:definitions>
  <inkml:trace contextRef="#ctx0" brushRef="#br0">3 0,'0'0,"0"0,0 0,0 0,0 0,0 0,0 0,0 0,0 0,-2 0,12 0,4758 0,-4751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22T09:36:40.729"/>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1,'0'0,"0"0,0 0,0 0,0 0,0 0,0 0,0 0,0 0,0 0,0 0,0 0,26 0,4613 0,-4636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22T09:37:55.249"/>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0,'7856'0,"-7856"0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22T09:39:40.228"/>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258 0,'-257'0,"396"0,-134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22T09:39:41.586"/>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999 0,'-998'0,"998"0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39:49.895"/>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1,'4903'0,"-4892"0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22T09:40:01.586"/>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1,'7196'0,"-7194"0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39:55.837"/>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231 0,'4079'0,"-8389"0,4310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0:06.089"/>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3421 1,'-3420'0,"3420"0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0:28.289"/>
    </inkml:context>
    <inkml:brush xml:id="br0">
      <inkml:brushProperty name="width" value="0.2" units="cm"/>
      <inkml:brushProperty name="height" value="0.4" units="cm"/>
      <inkml:brushProperty name="color" value="#A9D8FF"/>
      <inkml:brushProperty name="tip" value="rectangle"/>
      <inkml:brushProperty name="rasterOp" value="maskPen"/>
      <inkml:brushProperty name="ignorePressure" value="1"/>
    </inkml:brush>
  </inkml:definitions>
  <inkml:trace contextRef="#ctx0" brushRef="#br0">185 1,'0'0,"0"0,0 0,0 0,0 0,0 0,0 0,0 0,0 0,0 0,-5 0,-174 0,5824 0,-5636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0:32.728"/>
    </inkml:context>
    <inkml:brush xml:id="br0">
      <inkml:brushProperty name="width" value="0.2" units="cm"/>
      <inkml:brushProperty name="height" value="0.4" units="cm"/>
      <inkml:brushProperty name="color" value="#A9D8FF"/>
      <inkml:brushProperty name="tip" value="rectangle"/>
      <inkml:brushProperty name="rasterOp" value="maskPen"/>
      <inkml:brushProperty name="ignorePressure" value="1"/>
    </inkml:brush>
  </inkml:definitions>
  <inkml:trace contextRef="#ctx0" brushRef="#br0">1 1,'5227'0,"-5224"0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0:36.520"/>
    </inkml:context>
    <inkml:brush xml:id="br0">
      <inkml:brushProperty name="width" value="0.2" units="cm"/>
      <inkml:brushProperty name="height" value="0.4" units="cm"/>
      <inkml:brushProperty name="color" value="#A9D8FF"/>
      <inkml:brushProperty name="tip" value="rectangle"/>
      <inkml:brushProperty name="rasterOp" value="maskPen"/>
      <inkml:brushProperty name="ignorePressure" value="1"/>
    </inkml:brush>
  </inkml:definitions>
  <inkml:trace contextRef="#ctx0" brushRef="#br0">1 0,'0'0,"0"0,0 0,0 0,0 0,0 0,0 0,0 0,0 0,0 0,0 0,0 0,6 0,5334 0,-5337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0:44.621"/>
    </inkml:context>
    <inkml:brush xml:id="br0">
      <inkml:brushProperty name="width" value="0.2" units="cm"/>
      <inkml:brushProperty name="height" value="0.4" units="cm"/>
      <inkml:brushProperty name="color" value="#A9D8FF"/>
      <inkml:brushProperty name="tip" value="rectangle"/>
      <inkml:brushProperty name="rasterOp" value="maskPen"/>
      <inkml:brushProperty name="ignorePressure" value="1"/>
    </inkml:brush>
  </inkml:definitions>
  <inkml:trace contextRef="#ctx0" brushRef="#br0">1 0,'4896'0,"-4896"0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04T05:40:46.754"/>
    </inkml:context>
    <inkml:brush xml:id="br0">
      <inkml:brushProperty name="width" value="0.2" units="cm"/>
      <inkml:brushProperty name="height" value="0.4" units="cm"/>
      <inkml:brushProperty name="color" value="#A9D8FF"/>
      <inkml:brushProperty name="tip" value="rectangle"/>
      <inkml:brushProperty name="rasterOp" value="maskPen"/>
      <inkml:brushProperty name="ignorePressure" value="1"/>
    </inkml:brush>
  </inkml:definitions>
  <inkml:trace contextRef="#ctx0" brushRef="#br0">1 0,'0'0,"0"0,0 0,0 0,0 0,0 0,0 0,0 0,8 0,4967 0,-4964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A58BF2E1-9FF2-FB44-AA17-8C245BBCBCD3}" type="datetimeFigureOut">
              <a:rPr lang="en-US" smtClean="0"/>
              <a:t>10/7/2022</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6A353FE-32F5-BF4D-A682-07E8A26EBEC6}" type="slidenum">
              <a:rPr lang="en-US" smtClean="0"/>
              <a:t>‹#›</a:t>
            </a:fld>
            <a:endParaRPr lang="en-US"/>
          </a:p>
        </p:txBody>
      </p:sp>
    </p:spTree>
    <p:extLst>
      <p:ext uri="{BB962C8B-B14F-4D97-AF65-F5344CB8AC3E}">
        <p14:creationId xmlns:p14="http://schemas.microsoft.com/office/powerpoint/2010/main" val="176371178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2018-19/responsive-and-inclusive-practices-and-the-south-carolina-teaching-standard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ed.sc.gov/educators/educator-effectiveness/measuring-student-growth/slo/guidance-on-creating-teacher-leadership-goal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scde.formstack.com/forms/pll_educator_2022_2023_copy"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scde.formstack.com/forms/pll_district_and_technical_support_2022_2023_"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docs.google.com/forms/d/e/1FAIpQLSfMV_Q8U7ta12HTU3RvTFWpcYDbeNAihPwtN1gN3vH0PPbZJg/viewform"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ed.sc.gov/sites/scdoe/assets/File/educators/teacher-evaluations/AdvancED_SCTS_Crosswalk_Detailed_06_05_17.pdf"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docs.google.com/document/d/18-nWpUxTHf5Fh11aPRScg5H-x5rcfpg44-3lq67NZHw/edit" TargetMode="Externa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ed.sc.gov/educators/educator-effectiveness/adept-for-special-areas-2020/"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ed.sc.gov/educators/educator-effectiveness/"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forms.gle/AeRyZZLt2EgyWwsy9"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forms.gle/AeRyZZLt2EgyWwsy9"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a:t>Welcome to</a:t>
            </a:r>
            <a:r>
              <a:rPr lang="en-US" sz="1800" baseline="0"/>
              <a:t> our Educator Effectiveness and Leadership Development annual teacher webinar. We’re so glad you could make it. For now, please introduce yourself to the room by typing in your name and district and respond to our opening questions. If there are multiple people in your room, let us know. To orient you to your controls, there is a chat window on the far right-hand side. On the top gray menu on the right, there is a person with a hand raised, you can use the options below to update your status, to give the speaker feedback on volume, pace, or content. </a:t>
            </a:r>
          </a:p>
          <a:p>
            <a:endParaRPr lang="en-US" sz="1800" baseline="0"/>
          </a:p>
          <a:p>
            <a:r>
              <a:rPr lang="en-US" sz="1800" baseline="0"/>
              <a:t>Throughout the webinar, please use the chat to share your reactions and to pose questions to your colleagues in the virtual room. For now, we’ve muted your mikes, but when it’s time for questions, you may raise your hand or type questions into the chat box. As we’re waiting for responses to roll in, I’ll go ahead and introduce our team. Joining us today are Faye Colley, Beverly Flythe, Kimberly Howard, and Vicki Traufler. My name is Lilla Toal Mandsager and I’m the director in the office of educator effectiveness and leadership development. I’m really thankful to work with this talented team and I can tell you honestly that they model growth mindset. </a:t>
            </a:r>
            <a:r>
              <a:rPr lang="en-US" sz="1800" baseline="0">
                <a:solidFill>
                  <a:schemeClr val="dk1"/>
                </a:solidFill>
                <a:latin typeface="Calibri"/>
                <a:ea typeface="Calibri"/>
                <a:cs typeface="Calibri"/>
                <a:sym typeface="Calibri"/>
              </a:rPr>
              <a:t>In our profession, you don’t survive for very long trying to be perfect. The best teachers and leaders realize that reflection and feedback are keys to staying motivated and best serving our students. I’m very thankful these talented and reflective educators are leading our work in educator evaluation. </a:t>
            </a:r>
          </a:p>
          <a:p>
            <a:endParaRPr lang="en-US" sz="1800" baseline="0">
              <a:solidFill>
                <a:schemeClr val="dk1"/>
              </a:solidFill>
              <a:latin typeface="Calibri"/>
              <a:ea typeface="Calibri"/>
              <a:cs typeface="Calibri"/>
              <a:sym typeface="Calibri"/>
            </a:endParaRPr>
          </a:p>
          <a:p>
            <a:endParaRPr lang="en-US" sz="1800" baseline="0">
              <a:solidFill>
                <a:schemeClr val="dk1"/>
              </a:solidFill>
              <a:latin typeface="Calibri"/>
              <a:ea typeface="Calibri"/>
              <a:cs typeface="Calibri"/>
              <a:sym typeface="Calibri"/>
            </a:endParaRPr>
          </a:p>
          <a:p>
            <a:endParaRPr lang="en-US" sz="1800" baseline="0"/>
          </a:p>
        </p:txBody>
      </p:sp>
      <p:sp>
        <p:nvSpPr>
          <p:cNvPr id="4" name="Slide Number Placeholder 3"/>
          <p:cNvSpPr>
            <a:spLocks noGrp="1"/>
          </p:cNvSpPr>
          <p:nvPr>
            <p:ph type="sldNum" sz="quarter" idx="5"/>
          </p:nvPr>
        </p:nvSpPr>
        <p:spPr/>
        <p:txBody>
          <a:bodyPr/>
          <a:lstStyle/>
          <a:p>
            <a:fld id="{7D31CE96-81FA-4C03-87CC-F53CE344BC75}" type="slidenum">
              <a:rPr lang="en-US" smtClean="0"/>
              <a:t>1</a:t>
            </a:fld>
            <a:endParaRPr lang="en-US"/>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df33233d70_0_18: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df33233d70_0_18: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indent="0"/>
            <a:r>
              <a:rPr lang="en-US"/>
              <a:t>The next resource for having common language with your colleagues is the responsive and inclusive practices. Because we heard so much from schools, especially through the toughest parts of COVID that connecting with students and families was really important, our office came together to highlight four key responsive and inclusive practices that align to the SCTS rubric and  describe teaching practice that promotes learning experiences that are rigorous, relevant, engaging, and accessible for all students. Those four practices are</a:t>
            </a:r>
          </a:p>
          <a:p>
            <a:pPr marL="171450" indent="-457200">
              <a:lnSpc>
                <a:spcPct val="90000"/>
              </a:lnSpc>
              <a:spcBef>
                <a:spcPts val="1000"/>
              </a:spcBef>
              <a:buChar char="•"/>
            </a:pPr>
            <a:r>
              <a:rPr lang="en-US"/>
              <a:t>Creating a Safe Space for Learning</a:t>
            </a:r>
          </a:p>
          <a:p>
            <a:pPr marL="171450" indent="-457200">
              <a:lnSpc>
                <a:spcPct val="90000"/>
              </a:lnSpc>
              <a:spcBef>
                <a:spcPts val="1000"/>
              </a:spcBef>
              <a:buChar char="•"/>
            </a:pPr>
            <a:r>
              <a:rPr lang="en-US"/>
              <a:t>Knowing &amp; Communicating with Students</a:t>
            </a:r>
          </a:p>
          <a:p>
            <a:pPr marL="171450" indent="-457200">
              <a:lnSpc>
                <a:spcPct val="90000"/>
              </a:lnSpc>
              <a:spcBef>
                <a:spcPts val="1000"/>
              </a:spcBef>
              <a:buChar char="•"/>
            </a:pPr>
            <a:r>
              <a:rPr lang="en-US"/>
              <a:t>Building Relationships</a:t>
            </a:r>
          </a:p>
          <a:p>
            <a:pPr marL="171450" indent="-457200">
              <a:lnSpc>
                <a:spcPct val="90000"/>
              </a:lnSpc>
              <a:spcBef>
                <a:spcPts val="1000"/>
              </a:spcBef>
              <a:buChar char="•"/>
            </a:pPr>
            <a:r>
              <a:rPr lang="en-US"/>
              <a:t>Designing with High Expectations for Cognitive Rigor</a:t>
            </a:r>
          </a:p>
          <a:p>
            <a:pPr marL="171450" indent="-457200">
              <a:lnSpc>
                <a:spcPct val="90000"/>
              </a:lnSpc>
              <a:spcBef>
                <a:spcPts val="1000"/>
              </a:spcBef>
              <a:buChar char="•"/>
            </a:pPr>
            <a:endParaRPr lang="en-US"/>
          </a:p>
          <a:p>
            <a:pPr marL="0" indent="0">
              <a:lnSpc>
                <a:spcPct val="90000"/>
              </a:lnSpc>
              <a:spcBef>
                <a:spcPts val="1000"/>
              </a:spcBef>
            </a:pPr>
            <a:r>
              <a:rPr lang="en-US"/>
              <a:t>These research-based practices link directly to creating an environment that is optimal for learning. </a:t>
            </a:r>
          </a:p>
          <a:p>
            <a:pPr marL="0" indent="0">
              <a:lnSpc>
                <a:spcPct val="90000"/>
              </a:lnSpc>
              <a:spcBef>
                <a:spcPts val="1000"/>
              </a:spcBef>
            </a:pPr>
            <a:r>
              <a:rPr lang="en-US"/>
              <a:t>When we look at the poll we see…</a:t>
            </a:r>
          </a:p>
        </p:txBody>
      </p:sp>
      <p:sp>
        <p:nvSpPr>
          <p:cNvPr id="268" name="Google Shape;268;gdf33233d70_0_18:notes"/>
          <p:cNvSpPr txBox="1">
            <a:spLocks noGrp="1"/>
          </p:cNvSpPr>
          <p:nvPr>
            <p:ph type="sldNum" idx="12"/>
          </p:nvPr>
        </p:nvSpPr>
        <p:spPr>
          <a:xfrm>
            <a:off x="3978132" y="8842030"/>
            <a:ext cx="3043200" cy="467100"/>
          </a:xfrm>
          <a:prstGeom prst="rect">
            <a:avLst/>
          </a:prstGeom>
        </p:spPr>
        <p:txBody>
          <a:bodyPr spcFirstLastPara="1" wrap="square" lIns="93300" tIns="46650" rIns="93300" bIns="4665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657972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df33233d70_0_6: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df33233d70_0_6: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indent="0"/>
            <a:r>
              <a:rPr lang="en-US"/>
              <a:t>We’re sharing in the chat a link to a document we created that outlines each of those four practices in detail. </a:t>
            </a:r>
          </a:p>
          <a:p>
            <a:pPr marL="0" indent="0"/>
            <a:endParaRPr lang="en-US"/>
          </a:p>
          <a:p>
            <a:pPr marL="0" indent="0"/>
            <a:r>
              <a:rPr lang="en-US"/>
              <a:t>We were</a:t>
            </a:r>
            <a:r>
              <a:rPr lang="en-US" baseline="0"/>
              <a:t> intentional about showing the alignment between research and the rubric and providing you with examples of what you might see and hear in a classroom environment that is responsive and inclusive. We’ve also identified some questions that could be asked in a pre- or post- conference that would allow one to gauge how the environment is responsive to and inclusive of the needs of every learner. </a:t>
            </a:r>
            <a:r>
              <a:rPr lang="en-US"/>
              <a:t>You can find the completed document for all 4 responsive and inclusive practices by clicking the link in the chat.</a:t>
            </a:r>
          </a:p>
          <a:p>
            <a:pPr marL="0" indent="0"/>
            <a:r>
              <a:rPr lang="en-US"/>
              <a:t>Share link: </a:t>
            </a:r>
            <a:r>
              <a:rPr lang="en-US">
                <a:hlinkClick r:id="rId3"/>
              </a:rPr>
              <a:t>https://ed.sc.gov/educators/educator-effectiveness/expanded-adept-resources/https-ed-sc-gov-educators-educator-effectiveness-expanded-adept-resources-educator-evaluation-guidance-2018-19/responsive-and-inclusive-practices-and-the-south-carolina-teaching-standards/</a:t>
            </a:r>
            <a:r>
              <a:rPr lang="en-US"/>
              <a:t> </a:t>
            </a:r>
          </a:p>
        </p:txBody>
      </p:sp>
      <p:sp>
        <p:nvSpPr>
          <p:cNvPr id="239" name="Google Shape;239;gdf33233d70_0_6:notes"/>
          <p:cNvSpPr txBox="1">
            <a:spLocks noGrp="1"/>
          </p:cNvSpPr>
          <p:nvPr>
            <p:ph type="sldNum" idx="12"/>
          </p:nvPr>
        </p:nvSpPr>
        <p:spPr>
          <a:xfrm>
            <a:off x="3978132" y="8842030"/>
            <a:ext cx="3043200" cy="467100"/>
          </a:xfrm>
          <a:prstGeom prst="rect">
            <a:avLst/>
          </a:prstGeom>
        </p:spPr>
        <p:txBody>
          <a:bodyPr spcFirstLastPara="1" wrap="square" lIns="93300" tIns="46650" rIns="93300" bIns="4665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537859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has also been an update to the SLO/PGDP template to include an </a:t>
            </a:r>
            <a:r>
              <a:rPr lang="en-US" b="1"/>
              <a:t>optional </a:t>
            </a:r>
            <a:r>
              <a:rPr lang="en-US"/>
              <a:t> Teacher Leadership Goal.  This update is in section II, which is on page 3 of the SLO/PGDP template or the professional goals section of SCLead. It’s a district decision </a:t>
            </a:r>
          </a:p>
          <a:p>
            <a:r>
              <a:rPr lang="en-US"/>
              <a:t>  </a:t>
            </a:r>
            <a:endParaRPr lang="en-US">
              <a:cs typeface="Calibri"/>
            </a:endParaRPr>
          </a:p>
          <a:p>
            <a:r>
              <a:rPr lang="en-US" b="1"/>
              <a:t>What is a Teacher Leadership Goal?</a:t>
            </a:r>
            <a:r>
              <a:rPr lang="en-US"/>
              <a:t> </a:t>
            </a:r>
            <a:endParaRPr lang="en-US">
              <a:cs typeface="Calibri"/>
            </a:endParaRPr>
          </a:p>
          <a:p>
            <a:r>
              <a:rPr lang="en-US"/>
              <a:t>The SCDE got feedback from the field that some teacher leaders neglect their growth as leaders when they are focused only on student centered SLO goals. We recommend for districts and school leaders to allow teachers to substitute the Teacher Leadership Goal (TLG) for the Student Learning Objective (SLO) for teachers who are seeking recognition for specialized teaching expertise or for coaching teachers. Districts also have the flexibility to allow educators to use a Teacher Leadership Goal as an additional PGDP goal. </a:t>
            </a:r>
            <a:endParaRPr lang="en-US">
              <a:cs typeface="Calibri"/>
            </a:endParaRPr>
          </a:p>
          <a:p>
            <a:r>
              <a:rPr lang="en-US" b="1"/>
              <a:t> </a:t>
            </a:r>
            <a:r>
              <a:rPr lang="en-US"/>
              <a:t> </a:t>
            </a:r>
            <a:endParaRPr lang="en-US">
              <a:cs typeface="Calibri"/>
            </a:endParaRPr>
          </a:p>
          <a:p>
            <a:r>
              <a:rPr lang="en-US" b="1"/>
              <a:t>Why might your district consider letting some teachers set a Teacher Leadership Goal instead of an SLO?</a:t>
            </a:r>
            <a:r>
              <a:rPr lang="en-US"/>
              <a:t> </a:t>
            </a:r>
            <a:endParaRPr lang="en-US">
              <a:cs typeface="Calibri"/>
            </a:endParaRPr>
          </a:p>
          <a:p>
            <a:r>
              <a:rPr lang="en-US"/>
              <a:t>The SCDE wants to give teachers an opportunity to grow in areas of leading other teachers and growing their expertise.  Examples of Teacher types that might complete a TLG in the place of an SLO could be an interventionist, instructional coach, cooperating teacher, mentor teacher, hybrid teacher leader, and those educators working on certification or recognition that grows their expertise. </a:t>
            </a:r>
            <a:endParaRPr lang="en-US">
              <a:cs typeface="Calibri"/>
            </a:endParaRPr>
          </a:p>
          <a:p>
            <a:r>
              <a:rPr lang="en-US"/>
              <a:t>Although SLO Business Rules require a minimum of six students, a Teacher Leadership Goal is more flexible and does not require a certain number of students or </a:t>
            </a:r>
            <a:r>
              <a:rPr lang="en-US" err="1"/>
              <a:t>coachees</a:t>
            </a:r>
            <a:r>
              <a:rPr lang="en-US"/>
              <a:t>. The TLG is flexible and based on the needs of the teacher leader.  We have developed a one pager on our Effectiveness website that explains the TLG more in detail.  We will drop the link in the chat-box for you.  </a:t>
            </a:r>
            <a:r>
              <a:rPr lang="en-US">
                <a:hlinkClick r:id="rId3"/>
              </a:rPr>
              <a:t>South Carolina Department of Education Teacher Leadership Goal Guidance (sc.gov)</a:t>
            </a:r>
            <a:r>
              <a:rPr lang="en-US"/>
              <a:t> </a:t>
            </a:r>
          </a:p>
          <a:p>
            <a:endParaRPr lang="en-US">
              <a:cs typeface="Calibri"/>
            </a:endParaRPr>
          </a:p>
          <a:p>
            <a:r>
              <a:rPr lang="en-US">
                <a:cs typeface="Calibri"/>
              </a:rPr>
              <a:t>Please type into the chat if you have set a leadership goal as part of your evaluation or if you know that your district is testing it out. We’d love your honest feedback on how and if it’s working. </a:t>
            </a: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12</a:t>
            </a:fld>
            <a:endParaRPr lang="en-US"/>
          </a:p>
        </p:txBody>
      </p:sp>
    </p:spTree>
    <p:extLst>
      <p:ext uri="{BB962C8B-B14F-4D97-AF65-F5344CB8AC3E}">
        <p14:creationId xmlns:p14="http://schemas.microsoft.com/office/powerpoint/2010/main" val="4096770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we’re shifting to the Developing part of our webinar and some different ways you can personalize your own professional learning journey. The first is through our brand new, free professional learning library. It’s accessible in SCLead and it offers engaging, online courses you can use for professional development and as a free resource. </a:t>
            </a:r>
          </a:p>
          <a:p>
            <a:r>
              <a:rPr lang="en-US"/>
              <a:t>As we take you through more details, we invite you to answer this poll…</a:t>
            </a:r>
          </a:p>
          <a:p>
            <a:r>
              <a:rPr lang="en-US"/>
              <a:t>Have you had the chance to explore the PLL? </a:t>
            </a:r>
          </a:p>
          <a:p>
            <a:r>
              <a:rPr lang="en-US"/>
              <a:t>If you did, what works about it? </a:t>
            </a:r>
          </a:p>
          <a:p>
            <a:r>
              <a:rPr lang="en-US"/>
              <a:t>What courses or topics would be most useful for you or your colleagues? </a:t>
            </a:r>
          </a:p>
          <a:p>
            <a:endParaRPr lang="en-US"/>
          </a:p>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13</a:t>
            </a:fld>
            <a:endParaRPr lang="en-US"/>
          </a:p>
        </p:txBody>
      </p:sp>
    </p:spTree>
    <p:extLst>
      <p:ext uri="{BB962C8B-B14F-4D97-AF65-F5344CB8AC3E}">
        <p14:creationId xmlns:p14="http://schemas.microsoft.com/office/powerpoint/2010/main" val="3955949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525978d208_0_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1525978d208_0_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n-US"/>
              <a:t>We are really thankful to partner with EI and PS to provide access to…</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1525978d208_0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1525978d208_0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Emphasize induction, safe environment/social/emotional.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1ffeee7d72_0_159: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g11ffeee7d72_0_159:notes"/>
          <p:cNvSpPr txBox="1">
            <a:spLocks noGrp="1"/>
          </p:cNvSpPr>
          <p:nvPr>
            <p:ph type="body" idx="1"/>
          </p:nvPr>
        </p:nvSpPr>
        <p:spPr>
          <a:xfrm>
            <a:off x="960120" y="3520440"/>
            <a:ext cx="7680900" cy="288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We mentioned some areas that might need additional support, here’s where you can find it and get renewal credits that count toward the 120 needed every five years. To get to the PLL…(read directions) The courses with SCTS and PADEPP in the title are automatically eligible to earn renewal credits, while </a:t>
            </a:r>
          </a:p>
        </p:txBody>
      </p:sp>
      <p:sp>
        <p:nvSpPr>
          <p:cNvPr id="257" name="Google Shape;257;g11ffeee7d72_0_159:notes"/>
          <p:cNvSpPr txBox="1">
            <a:spLocks noGrp="1"/>
          </p:cNvSpPr>
          <p:nvPr>
            <p:ph type="sldNum" idx="12"/>
          </p:nvPr>
        </p:nvSpPr>
        <p:spPr>
          <a:xfrm>
            <a:off x="5438458" y="6948170"/>
            <a:ext cx="4160400" cy="3669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52bf04c5a8_0_578: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52bf04c5a8_0_578: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r>
              <a:rPr lang="en-US"/>
              <a:t>Here’s an example of how the PLL could work in practice. Going back to the two teachers we discussed before. </a:t>
            </a:r>
          </a:p>
          <a:p>
            <a:pPr marL="0" lvl="0" indent="0" algn="l" rtl="0">
              <a:spcBef>
                <a:spcPts val="0"/>
              </a:spcBef>
              <a:spcAft>
                <a:spcPts val="0"/>
              </a:spcAft>
              <a:buNone/>
            </a:pPr>
            <a:endParaRPr lang="en-US"/>
          </a:p>
          <a:p>
            <a:pPr marL="0" lvl="0" indent="0" algn="l" rtl="0">
              <a:spcBef>
                <a:spcPts val="0"/>
              </a:spcBef>
              <a:spcAft>
                <a:spcPts val="0"/>
              </a:spcAft>
              <a:buNone/>
            </a:pPr>
            <a:r>
              <a:rPr lang="en-US"/>
              <a:t>You could use different courses in the PLL to supplement teacher’s learning and discussions of specific instructional moves connected to the ELEOT strand or SCTS indicator they are working on. For example (click, show the course for A2), and (click, show the different course for A1). </a:t>
            </a:r>
          </a:p>
          <a:p>
            <a:pPr marL="0" lvl="0" indent="0" algn="l" rtl="0">
              <a:spcBef>
                <a:spcPts val="0"/>
              </a:spcBef>
              <a:spcAft>
                <a:spcPts val="0"/>
              </a:spcAft>
              <a:buNone/>
            </a:pPr>
            <a:endParaRPr lang="en-US"/>
          </a:p>
          <a:p>
            <a:pPr marL="0" lvl="0" indent="0" algn="l" rtl="0">
              <a:spcBef>
                <a:spcPts val="0"/>
              </a:spcBef>
              <a:spcAft>
                <a:spcPts val="0"/>
              </a:spcAft>
              <a:buNone/>
            </a:pPr>
            <a:r>
              <a:rPr lang="en-US"/>
              <a:t>Click, if you want to know more, we have two upcoming trainings. </a:t>
            </a:r>
          </a:p>
          <a:p>
            <a:r>
              <a:rPr lang="en-US"/>
              <a:t>Follow this link to register for October 13 </a:t>
            </a:r>
            <a:r>
              <a:rPr lang="en-US" b="1" i="0" u="sng" strike="noStrike">
                <a:solidFill>
                  <a:srgbClr val="2864F0"/>
                </a:solidFill>
                <a:effectLst/>
                <a:hlinkClick r:id="rId3"/>
              </a:rPr>
              <a:t>PLL Educator Training Registration Link </a:t>
            </a:r>
            <a:br>
              <a:rPr lang="en-US" u="sng"/>
            </a:br>
            <a:endParaRPr lang="en-US" b="1" u="sng">
              <a:solidFill>
                <a:srgbClr val="666666"/>
              </a:solidFill>
              <a:cs typeface="Times New Roman"/>
            </a:endParaRPr>
          </a:p>
          <a:p>
            <a:pPr marL="0" lvl="0" indent="0" algn="l" rtl="0">
              <a:spcBef>
                <a:spcPts val="0"/>
              </a:spcBef>
              <a:spcAft>
                <a:spcPts val="0"/>
              </a:spcAft>
              <a:buNone/>
            </a:pPr>
            <a:r>
              <a:rPr lang="en-US"/>
              <a:t>And this link to register for October 27</a:t>
            </a:r>
            <a:r>
              <a:rPr lang="en-US" b="1" i="0" u="sng" strike="noStrike">
                <a:solidFill>
                  <a:srgbClr val="2864F0"/>
                </a:solidFill>
                <a:effectLst/>
                <a:hlinkClick r:id="rId4"/>
              </a:rPr>
              <a:t>PLL District Training Registration Link </a:t>
            </a:r>
            <a:endParaRPr lang="en-US" b="1" i="0" u="sng">
              <a:solidFill>
                <a:srgbClr val="666666"/>
              </a:solidFill>
              <a:effectLst/>
            </a:endParaRPr>
          </a:p>
          <a:p>
            <a:pPr marL="0" lvl="0" indent="0" algn="l" rtl="0">
              <a:spcBef>
                <a:spcPts val="0"/>
              </a:spcBef>
              <a:spcAft>
                <a:spcPts val="0"/>
              </a:spcAft>
              <a:buNone/>
            </a:pPr>
            <a:endParaRPr/>
          </a:p>
        </p:txBody>
      </p:sp>
      <p:sp>
        <p:nvSpPr>
          <p:cNvPr id="268" name="Google Shape;268;g152bf04c5a8_0_578: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10031da9762_0_212:notes"/>
          <p:cNvSpPr>
            <a:spLocks noGrp="1" noRot="1" noChangeAspect="1"/>
          </p:cNvSpPr>
          <p:nvPr>
            <p:ph type="sldImg" idx="2"/>
          </p:nvPr>
        </p:nvSpPr>
        <p:spPr>
          <a:xfrm>
            <a:off x="733425" y="1173163"/>
            <a:ext cx="5634038" cy="31686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g10031da9762_0_212:notes"/>
          <p:cNvSpPr txBox="1">
            <a:spLocks noGrp="1"/>
          </p:cNvSpPr>
          <p:nvPr>
            <p:ph type="body" idx="1"/>
          </p:nvPr>
        </p:nvSpPr>
        <p:spPr>
          <a:xfrm>
            <a:off x="710248" y="4518203"/>
            <a:ext cx="5682000" cy="3696900"/>
          </a:xfrm>
          <a:prstGeom prst="rect">
            <a:avLst/>
          </a:prstGeom>
          <a:noFill/>
          <a:ln>
            <a:noFill/>
          </a:ln>
        </p:spPr>
        <p:txBody>
          <a:bodyPr spcFirstLastPara="1" wrap="square" lIns="94425" tIns="47175" rIns="94425" bIns="47175" anchor="t" anchorCtr="0">
            <a:noAutofit/>
          </a:bodyPr>
          <a:lstStyle/>
          <a:p>
            <a:pPr marL="0" lvl="0" indent="0" algn="l" rtl="0">
              <a:lnSpc>
                <a:spcPct val="100000"/>
              </a:lnSpc>
              <a:spcBef>
                <a:spcPts val="0"/>
              </a:spcBef>
              <a:spcAft>
                <a:spcPts val="0"/>
              </a:spcAft>
              <a:buSzPts val="1400"/>
              <a:buNone/>
            </a:pPr>
            <a:r>
              <a:rPr lang="en-US"/>
              <a:t>The PLL fits into professional training, where as a MC could fit in either…speaking of micro-credentials…</a:t>
            </a:r>
            <a:endParaRPr/>
          </a:p>
        </p:txBody>
      </p:sp>
      <p:sp>
        <p:nvSpPr>
          <p:cNvPr id="378" name="Google Shape;378;g10031da9762_0_212:notes"/>
          <p:cNvSpPr txBox="1">
            <a:spLocks noGrp="1"/>
          </p:cNvSpPr>
          <p:nvPr>
            <p:ph type="sldNum" idx="12"/>
          </p:nvPr>
        </p:nvSpPr>
        <p:spPr>
          <a:xfrm>
            <a:off x="4023092" y="8917422"/>
            <a:ext cx="3077700" cy="471000"/>
          </a:xfrm>
          <a:prstGeom prst="rect">
            <a:avLst/>
          </a:prstGeom>
          <a:noFill/>
          <a:ln>
            <a:noFill/>
          </a:ln>
        </p:spPr>
        <p:txBody>
          <a:bodyPr spcFirstLastPara="1" wrap="square" lIns="94425" tIns="47175" rIns="94425" bIns="471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5:notes"/>
          <p:cNvSpPr>
            <a:spLocks noGrp="1" noRot="1" noChangeAspect="1"/>
          </p:cNvSpPr>
          <p:nvPr>
            <p:ph type="sldImg" idx="2"/>
          </p:nvPr>
        </p:nvSpPr>
        <p:spPr>
          <a:xfrm>
            <a:off x="-8005763" y="2598738"/>
            <a:ext cx="23114001" cy="13001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5:notes"/>
          <p:cNvSpPr txBox="1">
            <a:spLocks noGrp="1"/>
          </p:cNvSpPr>
          <p:nvPr>
            <p:ph type="body" idx="1"/>
          </p:nvPr>
        </p:nvSpPr>
        <p:spPr>
          <a:xfrm>
            <a:off x="710248" y="16465941"/>
            <a:ext cx="5681980" cy="15599313"/>
          </a:xfrm>
          <a:prstGeom prst="rect">
            <a:avLst/>
          </a:prstGeom>
          <a:noFill/>
          <a:ln>
            <a:noFill/>
          </a:ln>
        </p:spPr>
        <p:txBody>
          <a:bodyPr spcFirstLastPara="1" wrap="square" lIns="161525" tIns="80750" rIns="161525" bIns="80750" anchor="t" anchorCtr="0">
            <a:noAutofit/>
          </a:bodyPr>
          <a:lstStyle/>
          <a:p>
            <a:pPr marL="0" lvl="0" indent="0" algn="l" rtl="0">
              <a:lnSpc>
                <a:spcPct val="100000"/>
              </a:lnSpc>
              <a:spcBef>
                <a:spcPts val="0"/>
              </a:spcBef>
              <a:spcAft>
                <a:spcPts val="0"/>
              </a:spcAft>
              <a:buSzPts val="1400"/>
              <a:buNone/>
            </a:pPr>
            <a:r>
              <a:rPr lang="en-US"/>
              <a:t>Another way to personalize your professional learning and earn renewal credits using options 6 or 9 is…earning a micro-credential.  </a:t>
            </a:r>
          </a:p>
          <a:p>
            <a:pPr marL="0" lvl="0" indent="0" algn="l" rtl="0">
              <a:lnSpc>
                <a:spcPct val="100000"/>
              </a:lnSpc>
              <a:spcBef>
                <a:spcPts val="0"/>
              </a:spcBef>
              <a:spcAft>
                <a:spcPts val="0"/>
              </a:spcAft>
              <a:buSzPts val="1400"/>
              <a:buNone/>
            </a:pPr>
            <a:r>
              <a:rPr lang="en-US"/>
              <a:t>Emphasizing the words that make MCs unique:  </a:t>
            </a:r>
            <a:r>
              <a:rPr lang="en-US" sz="1700">
                <a:solidFill>
                  <a:srgbClr val="205867"/>
                </a:solidFill>
                <a:latin typeface="Times New Roman"/>
                <a:ea typeface="Times New Roman"/>
                <a:cs typeface="Times New Roman"/>
                <a:sym typeface="Times New Roman"/>
              </a:rPr>
              <a:t>competency-based, personalized, &amp; self directed. It’s not the whole row!</a:t>
            </a:r>
          </a:p>
          <a:p>
            <a:pPr marL="0" lvl="0" indent="0" algn="l" rtl="0">
              <a:spcBef>
                <a:spcPts val="0"/>
              </a:spcBef>
              <a:spcAft>
                <a:spcPts val="0"/>
              </a:spcAft>
              <a:buClr>
                <a:schemeClr val="dk1"/>
              </a:buClr>
              <a:buSzPts val="3600"/>
              <a:buFont typeface="Arial"/>
              <a:buNone/>
            </a:pPr>
            <a:r>
              <a:rPr lang="en-US" sz="1700">
                <a:solidFill>
                  <a:srgbClr val="205867"/>
                </a:solidFill>
                <a:latin typeface="Times New Roman"/>
                <a:ea typeface="Times New Roman"/>
                <a:cs typeface="Times New Roman"/>
                <a:sym typeface="Times New Roman"/>
              </a:rPr>
              <a:t>The MCA is free….</a:t>
            </a:r>
            <a:endParaRPr sz="1700">
              <a:solidFill>
                <a:srgbClr val="205867"/>
              </a:solidFill>
              <a:latin typeface="Times New Roman"/>
              <a:ea typeface="Times New Roman"/>
              <a:cs typeface="Times New Roman"/>
              <a:sym typeface="Times New Roman"/>
            </a:endParaRPr>
          </a:p>
        </p:txBody>
      </p:sp>
      <p:sp>
        <p:nvSpPr>
          <p:cNvPr id="272" name="Google Shape;272;p5:notes"/>
          <p:cNvSpPr txBox="1">
            <a:spLocks noGrp="1"/>
          </p:cNvSpPr>
          <p:nvPr>
            <p:ph type="ftr" idx="11"/>
          </p:nvPr>
        </p:nvSpPr>
        <p:spPr>
          <a:xfrm>
            <a:off x="78917" y="32643006"/>
            <a:ext cx="3077739" cy="1733257"/>
          </a:xfrm>
          <a:prstGeom prst="rect">
            <a:avLst/>
          </a:prstGeom>
          <a:noFill/>
          <a:ln>
            <a:noFill/>
          </a:ln>
        </p:spPr>
        <p:txBody>
          <a:bodyPr spcFirstLastPara="1" wrap="square" lIns="161525" tIns="80750" rIns="161525" bIns="80750" anchor="b" anchorCtr="0">
            <a:noAutofit/>
          </a:bodyPr>
          <a:lstStyle/>
          <a:p>
            <a:pPr marL="0" lvl="0" indent="0" algn="l" rtl="0">
              <a:lnSpc>
                <a:spcPct val="100000"/>
              </a:lnSpc>
              <a:spcBef>
                <a:spcPts val="0"/>
              </a:spcBef>
              <a:spcAft>
                <a:spcPts val="0"/>
              </a:spcAft>
              <a:buSzPts val="1400"/>
              <a:buNone/>
            </a:pPr>
            <a:r>
              <a:rPr lang="en-US"/>
              <a:t>South Carolina Department of Education</a:t>
            </a:r>
            <a:endParaRPr/>
          </a:p>
        </p:txBody>
      </p:sp>
      <p:sp>
        <p:nvSpPr>
          <p:cNvPr id="273" name="Google Shape;273;p5:notes"/>
          <p:cNvSpPr txBox="1">
            <a:spLocks noGrp="1"/>
          </p:cNvSpPr>
          <p:nvPr>
            <p:ph type="sldNum" idx="12"/>
          </p:nvPr>
        </p:nvSpPr>
        <p:spPr>
          <a:xfrm>
            <a:off x="3945819" y="32643006"/>
            <a:ext cx="3077739" cy="1733257"/>
          </a:xfrm>
          <a:prstGeom prst="rect">
            <a:avLst/>
          </a:prstGeom>
          <a:noFill/>
          <a:ln>
            <a:noFill/>
          </a:ln>
        </p:spPr>
        <p:txBody>
          <a:bodyPr spcFirstLastPara="1" wrap="square" lIns="161525" tIns="80750" rIns="161525" bIns="8075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To introduce you to our office, the Office of Educator Effectiveness and Leadership Development is focused on (Mission) </a:t>
            </a:r>
          </a:p>
          <a:p>
            <a:pPr marL="171450" indent="-171450">
              <a:buFont typeface="Arial" panose="020B0604020202020204" pitchFamily="34" charset="0"/>
              <a:buChar char="•"/>
            </a:pPr>
            <a:r>
              <a:rPr lang="en-US"/>
              <a:t>When we’ve examined the commonalities in schools that excel in supporting the growth of all students, we find that they have two things in common, one, the culture and environment are one where students, families, and teachers feel supported and included. Moreover, they are places where there is a clear vision for prioritizing learning and teaching. With those two areas of focus, Culture and Instruction, What our office does is to </a:t>
            </a:r>
          </a:p>
          <a:p>
            <a:pPr marL="171450" indent="-171450">
              <a:buFont typeface="Arial" panose="020B0604020202020204" pitchFamily="34" charset="0"/>
              <a:buChar char="•"/>
            </a:pPr>
            <a:r>
              <a:rPr lang="en-US"/>
              <a:t>Provide Professional learning and coaching to support our educator effectiveness systems, new teacher and principal induction, and to deepen instructional leadership. This looks like working directly with contacts in your districts to make sure that evaluators are trained and evaluation systems are working or facilitating cohorts for the growth and development of principals and other leaders. </a:t>
            </a:r>
          </a:p>
          <a:p>
            <a:pPr marL="171450" indent="-171450">
              <a:buFont typeface="Arial" panose="020B0604020202020204" pitchFamily="34" charset="0"/>
              <a:buChar char="•"/>
            </a:pPr>
            <a:r>
              <a:rPr lang="en-US"/>
              <a:t>All of the professional learning we offer models our priorities of personalization, collective leadership, and attention to equitable access to effective instruction. </a:t>
            </a:r>
          </a:p>
          <a:p>
            <a:pPr marL="171450" indent="-171450">
              <a:buFont typeface="Arial" panose="020B0604020202020204" pitchFamily="34" charset="0"/>
              <a:buChar char="•"/>
            </a:pPr>
            <a:r>
              <a:rPr lang="en-US"/>
              <a:t>It’s our deep hope that by supporting leaders to focus on creating strong school cultures and systems that support instruction, we’ll get to the desired results (read them) </a:t>
            </a:r>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16A353FE-32F5-BF4D-A682-07E8A26EBEC6}" type="slidenum">
              <a:rPr lang="en-US" smtClean="0"/>
              <a:t>2</a:t>
            </a:fld>
            <a:endParaRPr lang="en-US"/>
          </a:p>
        </p:txBody>
      </p:sp>
    </p:spTree>
    <p:extLst>
      <p:ext uri="{BB962C8B-B14F-4D97-AF65-F5344CB8AC3E}">
        <p14:creationId xmlns:p14="http://schemas.microsoft.com/office/powerpoint/2010/main" val="42422814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0031da9762_0_295:notes"/>
          <p:cNvSpPr>
            <a:spLocks noGrp="1" noRot="1" noChangeAspect="1"/>
          </p:cNvSpPr>
          <p:nvPr>
            <p:ph type="sldImg" idx="2"/>
          </p:nvPr>
        </p:nvSpPr>
        <p:spPr>
          <a:xfrm>
            <a:off x="733425" y="1173163"/>
            <a:ext cx="5634038" cy="31686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5" name="Google Shape;385;g10031da9762_0_295:notes"/>
          <p:cNvSpPr txBox="1">
            <a:spLocks noGrp="1"/>
          </p:cNvSpPr>
          <p:nvPr>
            <p:ph type="body" idx="1"/>
          </p:nvPr>
        </p:nvSpPr>
        <p:spPr>
          <a:xfrm>
            <a:off x="710248" y="4518203"/>
            <a:ext cx="5682000" cy="3696900"/>
          </a:xfrm>
          <a:prstGeom prst="rect">
            <a:avLst/>
          </a:prstGeom>
          <a:noFill/>
          <a:ln>
            <a:noFill/>
          </a:ln>
        </p:spPr>
        <p:txBody>
          <a:bodyPr spcFirstLastPara="1" wrap="square" lIns="94425" tIns="47175" rIns="94425" bIns="47175" anchor="t" anchorCtr="0">
            <a:noAutofit/>
          </a:bodyPr>
          <a:lstStyle/>
          <a:p>
            <a:pPr marL="0" lvl="0" indent="0" algn="l" rtl="0">
              <a:lnSpc>
                <a:spcPct val="100000"/>
              </a:lnSpc>
              <a:spcBef>
                <a:spcPts val="0"/>
              </a:spcBef>
              <a:spcAft>
                <a:spcPts val="0"/>
              </a:spcAft>
              <a:buSzPts val="1400"/>
              <a:buNone/>
            </a:pPr>
            <a:r>
              <a:rPr lang="en-US"/>
              <a:t>MCA kicks off in November </a:t>
            </a:r>
          </a:p>
          <a:p>
            <a:pPr marL="0" lvl="0" indent="0" algn="l" rtl="0">
              <a:lnSpc>
                <a:spcPct val="100000"/>
              </a:lnSpc>
              <a:spcBef>
                <a:spcPts val="0"/>
              </a:spcBef>
              <a:spcAft>
                <a:spcPts val="0"/>
              </a:spcAft>
              <a:buSzPts val="1400"/>
              <a:buNone/>
            </a:pPr>
            <a:r>
              <a:rPr lang="en-US"/>
              <a:t>We have multiple topics available </a:t>
            </a:r>
          </a:p>
          <a:p>
            <a:pPr marL="0" lvl="0" indent="0" algn="l" rtl="0">
              <a:lnSpc>
                <a:spcPct val="100000"/>
              </a:lnSpc>
              <a:spcBef>
                <a:spcPts val="0"/>
              </a:spcBef>
              <a:spcAft>
                <a:spcPts val="0"/>
              </a:spcAft>
              <a:buSzPts val="1400"/>
              <a:buNone/>
            </a:pPr>
            <a:r>
              <a:rPr lang="en-US"/>
              <a:t>Other low cost options…</a:t>
            </a:r>
          </a:p>
          <a:p>
            <a:pPr marL="0" lvl="0" indent="0" algn="l" rtl="0">
              <a:lnSpc>
                <a:spcPct val="100000"/>
              </a:lnSpc>
              <a:spcBef>
                <a:spcPts val="0"/>
              </a:spcBef>
              <a:spcAft>
                <a:spcPts val="0"/>
              </a:spcAft>
              <a:buSzPts val="1400"/>
              <a:buNone/>
            </a:pPr>
            <a:endParaRPr lang="en-US"/>
          </a:p>
          <a:p>
            <a:pPr marL="0" lvl="0" indent="0" algn="l" rtl="0">
              <a:lnSpc>
                <a:spcPct val="100000"/>
              </a:lnSpc>
              <a:spcBef>
                <a:spcPts val="0"/>
              </a:spcBef>
              <a:spcAft>
                <a:spcPts val="0"/>
              </a:spcAft>
              <a:buSzPts val="1400"/>
              <a:buNone/>
            </a:pPr>
            <a:r>
              <a:rPr lang="en-US">
                <a:hlinkClick r:id="rId3"/>
              </a:rPr>
              <a:t>Link to share for registration</a:t>
            </a:r>
          </a:p>
          <a:p>
            <a:pPr marL="0" lvl="0" indent="0" algn="l" rtl="0">
              <a:lnSpc>
                <a:spcPct val="100000"/>
              </a:lnSpc>
              <a:spcBef>
                <a:spcPts val="0"/>
              </a:spcBef>
              <a:spcAft>
                <a:spcPts val="0"/>
              </a:spcAft>
              <a:buSzPts val="1400"/>
              <a:buNone/>
            </a:pPr>
            <a:r>
              <a:rPr lang="en-US">
                <a:hlinkClick r:id="rId3"/>
              </a:rPr>
              <a:t>https://docs.google.com/forms/d/e/1FAIpQLSfMV_Q8U7ta12HTU3RvTFWpcYDbeNAihPwtN1gN3vH0PPbZJg/viewform</a:t>
            </a:r>
            <a:endParaRPr/>
          </a:p>
        </p:txBody>
      </p:sp>
      <p:sp>
        <p:nvSpPr>
          <p:cNvPr id="386" name="Google Shape;386;g10031da9762_0_295:notes"/>
          <p:cNvSpPr txBox="1">
            <a:spLocks noGrp="1"/>
          </p:cNvSpPr>
          <p:nvPr>
            <p:ph type="sldNum" idx="12"/>
          </p:nvPr>
        </p:nvSpPr>
        <p:spPr>
          <a:xfrm>
            <a:off x="4023092" y="8917422"/>
            <a:ext cx="3077700" cy="471000"/>
          </a:xfrm>
          <a:prstGeom prst="rect">
            <a:avLst/>
          </a:prstGeom>
          <a:noFill/>
          <a:ln>
            <a:noFill/>
          </a:ln>
        </p:spPr>
        <p:txBody>
          <a:bodyPr spcFirstLastPara="1" wrap="square" lIns="94425" tIns="47175" rIns="94425" bIns="471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0031da9762_0_295:notes"/>
          <p:cNvSpPr>
            <a:spLocks noGrp="1" noRot="1" noChangeAspect="1"/>
          </p:cNvSpPr>
          <p:nvPr>
            <p:ph type="sldImg" idx="2"/>
          </p:nvPr>
        </p:nvSpPr>
        <p:spPr>
          <a:xfrm>
            <a:off x="733425" y="1173163"/>
            <a:ext cx="5634038" cy="31686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5" name="Google Shape;385;g10031da9762_0_295:notes"/>
          <p:cNvSpPr txBox="1">
            <a:spLocks noGrp="1"/>
          </p:cNvSpPr>
          <p:nvPr>
            <p:ph type="body" idx="1"/>
          </p:nvPr>
        </p:nvSpPr>
        <p:spPr>
          <a:xfrm>
            <a:off x="710248" y="4518203"/>
            <a:ext cx="5682000" cy="3696900"/>
          </a:xfrm>
          <a:prstGeom prst="rect">
            <a:avLst/>
          </a:prstGeom>
          <a:noFill/>
          <a:ln>
            <a:noFill/>
          </a:ln>
        </p:spPr>
        <p:txBody>
          <a:bodyPr spcFirstLastPara="1" wrap="square" lIns="94425" tIns="47175" rIns="94425" bIns="47175" anchor="t" anchorCtr="0">
            <a:noAutofit/>
          </a:bodyPr>
          <a:lstStyle/>
          <a:p>
            <a:pPr marL="0" lvl="0" indent="0" algn="l" rtl="0">
              <a:lnSpc>
                <a:spcPct val="100000"/>
              </a:lnSpc>
              <a:spcBef>
                <a:spcPts val="0"/>
              </a:spcBef>
              <a:spcAft>
                <a:spcPts val="0"/>
              </a:spcAft>
              <a:buSzPts val="1400"/>
              <a:buNone/>
            </a:pPr>
            <a:endParaRPr lang="en-US"/>
          </a:p>
          <a:p>
            <a:pPr>
              <a:buSzPts val="1400"/>
            </a:pPr>
            <a:r>
              <a:rPr lang="en-US">
                <a:cs typeface="Calibri"/>
              </a:rPr>
              <a:t>Transition: Moving to those last two letters in ADEPT, the professional teaching part, we want to ahrea a few resources that might be a good reference for you. </a:t>
            </a:r>
            <a:endParaRPr/>
          </a:p>
        </p:txBody>
      </p:sp>
      <p:sp>
        <p:nvSpPr>
          <p:cNvPr id="386" name="Google Shape;386;g10031da9762_0_295:notes"/>
          <p:cNvSpPr txBox="1">
            <a:spLocks noGrp="1"/>
          </p:cNvSpPr>
          <p:nvPr>
            <p:ph type="sldNum" idx="12"/>
          </p:nvPr>
        </p:nvSpPr>
        <p:spPr>
          <a:xfrm>
            <a:off x="4023092" y="8917422"/>
            <a:ext cx="3077700" cy="471000"/>
          </a:xfrm>
          <a:prstGeom prst="rect">
            <a:avLst/>
          </a:prstGeom>
          <a:noFill/>
          <a:ln>
            <a:noFill/>
          </a:ln>
        </p:spPr>
        <p:txBody>
          <a:bodyPr spcFirstLastPara="1" wrap="square" lIns="94425" tIns="47175" rIns="94425" bIns="471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21</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1571705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22</a:t>
            </a:fld>
            <a:endParaRPr lang="en-US"/>
          </a:p>
        </p:txBody>
      </p:sp>
    </p:spTree>
    <p:extLst>
      <p:ext uri="{BB962C8B-B14F-4D97-AF65-F5344CB8AC3E}">
        <p14:creationId xmlns:p14="http://schemas.microsoft.com/office/powerpoint/2010/main" val="23471483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52bf04c5a8_0_549: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52bf04c5a8_0_549: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r>
              <a:rPr lang="en-US">
                <a:cs typeface="Calibri"/>
              </a:rPr>
              <a:t>We want to acknowledge that the SC Teaching standards aren't the only language for describing strong teaching practices. </a:t>
            </a:r>
          </a:p>
          <a:p>
            <a:r>
              <a:rPr lang="en-US">
                <a:cs typeface="Calibri"/>
              </a:rPr>
              <a:t>-If you're going through </a:t>
            </a:r>
            <a:r>
              <a:rPr lang="en-US" err="1">
                <a:cs typeface="Calibri"/>
              </a:rPr>
              <a:t>accrediation</a:t>
            </a:r>
            <a:r>
              <a:rPr lang="en-US">
                <a:cs typeface="Calibri"/>
              </a:rPr>
              <a:t>, the ELEOT tool might be more top of mind and if you're focusing on designing your classroom or school to be more personalized, the SC personalized learning framework might be more up your alley. </a:t>
            </a:r>
          </a:p>
          <a:p>
            <a:r>
              <a:rPr lang="en-US"/>
              <a:t>-Although the SCTS is language every instructional leader and teacher has access to,  we know that the entire rubric can be overwhelming. We highly suggest when you're thinking about improving instruction that we zoom in on very specific language related to the changes you are making. </a:t>
            </a:r>
            <a:endParaRPr lang="en-US">
              <a:cs typeface="Calibri"/>
            </a:endParaRPr>
          </a:p>
          <a:p>
            <a:r>
              <a:rPr lang="en-US"/>
              <a:t>-With these crosswalks, you can zoom into the ELEOT to focus on engaging practices and consider where your school’s areas of instructional need and strength are and you can connect them to the language of the SCTS. Or  </a:t>
            </a:r>
            <a:endParaRPr>
              <a:cs typeface="Calibri"/>
            </a:endParaRPr>
          </a:p>
          <a:p>
            <a:r>
              <a:rPr lang="en-US"/>
              <a:t>-You can zoom in to PL Framework to really focus on how to design classroom instruction (or even instruction across a school) to ensure all learners are engaged and getting what they need. The crosswalk helps you connect back to the SCTS. </a:t>
            </a:r>
            <a:endParaRPr lang="en-US">
              <a:cs typeface="Calibri"/>
            </a:endParaRPr>
          </a:p>
          <a:p>
            <a:pPr marL="0" lvl="0" indent="0" algn="l" rtl="0">
              <a:spcBef>
                <a:spcPts val="0"/>
              </a:spcBef>
              <a:spcAft>
                <a:spcPts val="0"/>
              </a:spcAft>
              <a:buNone/>
            </a:pPr>
            <a:endParaRPr lang="en-US">
              <a:cs typeface="Calibri"/>
            </a:endParaRPr>
          </a:p>
          <a:p>
            <a:r>
              <a:rPr lang="en-US">
                <a:cs typeface="Calibri"/>
              </a:rPr>
              <a:t>In the chat, we'll share these links for your reference. First the </a:t>
            </a:r>
            <a:r>
              <a:rPr lang="en-US"/>
              <a:t>SCTS/Cognia/ELEOT Crosswalk: </a:t>
            </a:r>
            <a:r>
              <a:rPr lang="en-US">
                <a:hlinkClick r:id="rId3"/>
              </a:rPr>
              <a:t>https://ed.sc.gov/sites/scdoe/assets/File/educators/teacher-evaluations/AdvancED_SCTS_Crosswalk_Detailed_06_05_17.pdf</a:t>
            </a:r>
            <a:endParaRPr lang="en-US"/>
          </a:p>
          <a:p>
            <a:r>
              <a:rPr lang="en-US"/>
              <a:t>And the SCTS Personalized Learning Framework Crosswalk: </a:t>
            </a:r>
            <a:r>
              <a:rPr lang="en-US">
                <a:hlinkClick r:id="rId4"/>
              </a:rPr>
              <a:t>https://docs.google.com/document/d/18-nWpUxTHf5Fh11aPRScg5H-x5rcfpg44-3lq67NZHw/edit</a:t>
            </a:r>
            <a:endParaRPr lang="en-US">
              <a:cs typeface="Calibri" panose="020F0502020204030204"/>
              <a:hlinkClick r:id="" action="ppaction://noaction"/>
            </a:endParaRPr>
          </a:p>
          <a:p>
            <a:pPr marL="0" lvl="0" indent="0" algn="l">
              <a:spcBef>
                <a:spcPts val="0"/>
              </a:spcBef>
              <a:spcAft>
                <a:spcPts val="0"/>
              </a:spcAft>
              <a:buNone/>
            </a:pPr>
            <a:endParaRPr lang="en-US">
              <a:highlight>
                <a:srgbClr val="FFFFFF"/>
              </a:highlight>
              <a:cs typeface="Calibri" panose="020F0502020204030204"/>
            </a:endParaRPr>
          </a:p>
          <a:p>
            <a:endParaRPr lang="en-US">
              <a:cs typeface="Calibri" panose="020F0502020204030204"/>
            </a:endParaRPr>
          </a:p>
        </p:txBody>
      </p:sp>
      <p:sp>
        <p:nvSpPr>
          <p:cNvPr id="208" name="Google Shape;208;g152bf04c5a8_0_549: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past year was the first full year of implementation for our school counselors, librarians and speech-language professionals. </a:t>
            </a:r>
          </a:p>
          <a:p>
            <a:endParaRPr lang="en-US"/>
          </a:p>
          <a:p>
            <a:r>
              <a:rPr lang="en-US"/>
              <a:t>Share Link: </a:t>
            </a:r>
            <a:r>
              <a:rPr lang="en-US">
                <a:hlinkClick r:id="rId3"/>
              </a:rPr>
              <a:t>https://ed.sc.gov/educators/educator-effectiveness/adept-for-special-areas-2020/</a:t>
            </a:r>
            <a:endParaRPr lang="en-US">
              <a:cs typeface="Calibri"/>
              <a:hlinkClick r:id="rId3"/>
            </a:endParaRPr>
          </a:p>
          <a:p>
            <a:endParaRPr lang="en-US">
              <a:cs typeface="Calibri"/>
            </a:endParaRPr>
          </a:p>
          <a:p>
            <a:r>
              <a:rPr lang="en-US"/>
              <a:t> </a:t>
            </a:r>
          </a:p>
          <a:p>
            <a:endParaRPr lang="en-US"/>
          </a:p>
          <a:p>
            <a:endParaRPr lang="en-US"/>
          </a:p>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24</a:t>
            </a:fld>
            <a:endParaRPr lang="en-US"/>
          </a:p>
        </p:txBody>
      </p:sp>
    </p:spTree>
    <p:extLst>
      <p:ext uri="{BB962C8B-B14F-4D97-AF65-F5344CB8AC3E}">
        <p14:creationId xmlns:p14="http://schemas.microsoft.com/office/powerpoint/2010/main" val="19627547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455" lvl="1"/>
            <a:r>
              <a:rPr lang="en-US" baseline="0"/>
              <a:t>Walk through coaching resources</a:t>
            </a:r>
            <a:r>
              <a:rPr lang="en-US"/>
              <a:t>, Pre-conference alignment with the SLO, looks like sounds like for Students, Reinforcement/Refinement, Videos </a:t>
            </a:r>
          </a:p>
          <a:p>
            <a:pPr marL="465455" lvl="1"/>
            <a:endParaRPr lang="en-US"/>
          </a:p>
          <a:p>
            <a:pPr marL="465455" lvl="1"/>
            <a:r>
              <a:rPr lang="en-US" baseline="0"/>
              <a:t>Share link: </a:t>
            </a:r>
            <a:r>
              <a:rPr lang="en-US" baseline="0">
                <a:hlinkClick r:id="rId3"/>
              </a:rPr>
              <a:t>https://ed.sc.gov/educators/educator-effectiveness/expanded-adept-resources/https-ed-sc-gov-educators-educator-effectiveness-expanded-adept-resources-educator-evaluation-guidance/</a:t>
            </a:r>
            <a:endParaRPr lang="en-US" baseline="0">
              <a:cs typeface="Calibri"/>
            </a:endParaRPr>
          </a:p>
          <a:p>
            <a:pPr marL="465455" lvl="1"/>
            <a:endParaRPr lang="en-US" baseline="0">
              <a:cs typeface="Calibri"/>
            </a:endParaRPr>
          </a:p>
          <a:p>
            <a:pPr marL="465887" lvl="1"/>
            <a:endParaRPr lang="en-US">
              <a:cs typeface="Calibri" panose="020F0502020204030204"/>
            </a:endParaRPr>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25</a:t>
            </a:fld>
            <a:endParaRPr lang="en-US"/>
          </a:p>
        </p:txBody>
      </p:sp>
    </p:spTree>
    <p:extLst>
      <p:ext uri="{BB962C8B-B14F-4D97-AF65-F5344CB8AC3E}">
        <p14:creationId xmlns:p14="http://schemas.microsoft.com/office/powerpoint/2010/main" val="31772588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t>
            </a:r>
            <a:r>
              <a:rPr lang="en-US" baseline="0"/>
              <a:t>are so happy that so many of you joined us for this afternoon’s webinar and we want to encourage you to stay connected. You deserve to know what’s going on with teacher evaluation and support, so we want to take a moment to show you that you have access to the same documents we share with districts. Here is the web address for the Office of Educator Effectiveness and Leadership Development. </a:t>
            </a:r>
            <a:endParaRPr lang="en-US"/>
          </a:p>
          <a:p>
            <a:pPr>
              <a:lnSpc>
                <a:spcPct val="85000"/>
              </a:lnSpc>
              <a:spcBef>
                <a:spcPct val="0"/>
              </a:spcBef>
            </a:pPr>
            <a:br>
              <a:rPr lang="en-US" b="1">
                <a:cs typeface="+mn-lt"/>
              </a:rPr>
            </a:br>
            <a:r>
              <a:rPr lang="en-US" b="1">
                <a:hlinkClick r:id="rId3"/>
              </a:rPr>
              <a:t>ed.sc.gov/educators/</a:t>
            </a:r>
            <a:br>
              <a:rPr lang="en-US" b="1">
                <a:cs typeface="+mn-lt"/>
                <a:hlinkClick r:id="rId3"/>
              </a:rPr>
            </a:br>
            <a:r>
              <a:rPr lang="en-US" b="1">
                <a:hlinkClick r:id="rId3"/>
              </a:rPr>
              <a:t>educator-effectiveness </a:t>
            </a:r>
            <a:endParaRPr lang="en-US"/>
          </a:p>
          <a:p>
            <a:pPr>
              <a:lnSpc>
                <a:spcPct val="85000"/>
              </a:lnSpc>
              <a:spcBef>
                <a:spcPct val="0"/>
              </a:spcBef>
            </a:pPr>
            <a:endParaRPr lang="en-US" b="1"/>
          </a:p>
          <a:p>
            <a:r>
              <a:rPr lang="en-US" baseline="0"/>
              <a:t>We believe the site is a one-stop shop for all things related to educator evaluations and upcoming professional development.</a:t>
            </a:r>
            <a:r>
              <a:rPr lang="en-US"/>
              <a:t> </a:t>
            </a:r>
          </a:p>
          <a:p>
            <a:r>
              <a:rPr lang="en-US"/>
              <a:t>Stop share and share website live…</a:t>
            </a:r>
            <a:endParaRPr lang="en-US">
              <a:cs typeface="Calibri" panose="020F0502020204030204"/>
            </a:endParaRPr>
          </a:p>
          <a:p>
            <a:r>
              <a:rPr lang="en-US"/>
              <a:t>When you enter the department’s webpage, click on educators at the top of the page and educator effectiveness from the dropdown menu. Show teacher/special are evaluation resources, professional learning, and communications </a:t>
            </a:r>
            <a:endParaRPr lang="en-US">
              <a:cs typeface="Calibri" panose="020F0502020204030204"/>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81281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We’re moving into a section where we’ll ask you to type some information into the chat and we'll invite you to keep those questions coming as well. </a:t>
            </a:r>
          </a:p>
          <a:p>
            <a:r>
              <a:rPr lang="en-US"/>
              <a:t>First, we’re curious about content, what types of information or professional learning would help you most? </a:t>
            </a:r>
          </a:p>
        </p:txBody>
      </p:sp>
      <p:sp>
        <p:nvSpPr>
          <p:cNvPr id="4" name="Slide Number Placeholder 3"/>
          <p:cNvSpPr>
            <a:spLocks noGrp="1"/>
          </p:cNvSpPr>
          <p:nvPr>
            <p:ph type="sldNum" sz="quarter" idx="10"/>
          </p:nvPr>
        </p:nvSpPr>
        <p:spPr/>
        <p:txBody>
          <a:bodyPr/>
          <a:lstStyle/>
          <a:p>
            <a:fld id="{16A353FE-32F5-BF4D-A682-07E8A26EBEC6}" type="slidenum">
              <a:rPr lang="en-US" smtClean="0"/>
              <a:t>27</a:t>
            </a:fld>
            <a:endParaRPr lang="en-US"/>
          </a:p>
        </p:txBody>
      </p:sp>
    </p:spTree>
    <p:extLst>
      <p:ext uri="{BB962C8B-B14F-4D97-AF65-F5344CB8AC3E}">
        <p14:creationId xmlns:p14="http://schemas.microsoft.com/office/powerpoint/2010/main" val="15203517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 you type in your responses in the chat, I want to reiterate that a big part of what we do in the office is listen to feedback from educators. Whether its through informal feedback during trainings, webinars, or structured studies on the state’s evaluation model, we care about what you think and your thoughts about how the evaluation system is meeting your needs and how it could be improved. </a:t>
            </a:r>
            <a:endParaRPr lang="en-US">
              <a:cs typeface="Calibri" panose="020F0502020204030204"/>
            </a:endParaRPr>
          </a:p>
          <a:p>
            <a:endParaRPr lang="en-US"/>
          </a:p>
          <a:p>
            <a:r>
              <a:rPr lang="en-US"/>
              <a:t>Here you’ll see 3</a:t>
            </a:r>
            <a:r>
              <a:rPr lang="en-US" baseline="0"/>
              <a:t> of the more formal studies conducted on the state’s evaluation system, of which the July 2016 study gave us data from 10,000 of colleagues. That data helped select the SCTS 4.0 rubric and helped keep the focus on providing immediate feedback after the observation, which we now know as the post-conference.</a:t>
            </a:r>
            <a:r>
              <a:rPr lang="en-US"/>
              <a:t> </a:t>
            </a:r>
          </a:p>
          <a:p>
            <a:endParaRPr lang="en-US" baseline="0"/>
          </a:p>
          <a:p>
            <a:pPr marL="0" marR="0" lvl="0" indent="0" algn="l" defTabSz="685800" rtl="0" eaLnBrk="1" fontAlgn="auto" latinLnBrk="0" hangingPunct="1">
              <a:lnSpc>
                <a:spcPct val="100000"/>
              </a:lnSpc>
              <a:spcBef>
                <a:spcPts val="0"/>
              </a:spcBef>
              <a:spcAft>
                <a:spcPts val="0"/>
              </a:spcAft>
              <a:buClrTx/>
              <a:buSzTx/>
              <a:buFontTx/>
              <a:buNone/>
              <a:tabLst/>
              <a:defRPr/>
            </a:pPr>
            <a:r>
              <a:rPr lang="en-US" baseline="0"/>
              <a:t>Stakeholder feedback also informed the need for </a:t>
            </a:r>
            <a:r>
              <a:rPr lang="en-US" sz="2000" baseline="0">
                <a:solidFill>
                  <a:prstClr val="black"/>
                </a:solidFill>
              </a:rPr>
              <a:t>SLO</a:t>
            </a:r>
            <a:r>
              <a:rPr lang="en-US" sz="2000">
                <a:solidFill>
                  <a:prstClr val="black"/>
                </a:solidFill>
              </a:rPr>
              <a:t> trainings,</a:t>
            </a:r>
            <a:r>
              <a:rPr lang="en-US" sz="2000" baseline="0">
                <a:solidFill>
                  <a:prstClr val="black"/>
                </a:solidFill>
              </a:rPr>
              <a:t> </a:t>
            </a:r>
            <a:r>
              <a:rPr lang="en-US" sz="2000">
                <a:solidFill>
                  <a:prstClr val="black"/>
                </a:solidFill>
              </a:rPr>
              <a:t>coaching training for evaluators and principals, and a</a:t>
            </a:r>
            <a:r>
              <a:rPr lang="en-US" sz="2000" baseline="0">
                <a:solidFill>
                  <a:prstClr val="black"/>
                </a:solidFill>
              </a:rPr>
              <a:t> continued focus on </a:t>
            </a:r>
            <a:r>
              <a:rPr lang="en-US" sz="2000">
                <a:solidFill>
                  <a:prstClr val="black"/>
                </a:solidFill>
              </a:rPr>
              <a:t>Pre- and Post-conferences as a part of the observation</a:t>
            </a:r>
            <a:r>
              <a:rPr lang="en-US" sz="2000" baseline="0">
                <a:solidFill>
                  <a:prstClr val="black"/>
                </a:solidFill>
              </a:rPr>
              <a:t> </a:t>
            </a:r>
            <a:r>
              <a:rPr lang="en-US" sz="2000">
                <a:solidFill>
                  <a:prstClr val="black"/>
                </a:solidFill>
              </a:rPr>
              <a:t>cycle. Before we part or soon after we part, kindly fill in this survey link: </a:t>
            </a:r>
            <a:r>
              <a:rPr lang="en-US" sz="6000">
                <a:hlinkClick r:id="rId3"/>
              </a:rPr>
              <a:t>https://forms.gle/AeRyZZLt2EgyWwsy9</a:t>
            </a:r>
            <a:endParaRPr lang="en-US" sz="6000"/>
          </a:p>
          <a:p>
            <a:r>
              <a:rPr lang="en-US" sz="2000">
                <a:solidFill>
                  <a:prstClr val="black"/>
                </a:solidFill>
              </a:rPr>
              <a:t>It should only take about 5 minutes to complete. </a:t>
            </a:r>
            <a:endParaRPr lang="en-US"/>
          </a:p>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28</a:t>
            </a:fld>
            <a:endParaRPr lang="en-US"/>
          </a:p>
        </p:txBody>
      </p:sp>
    </p:spTree>
    <p:extLst>
      <p:ext uri="{BB962C8B-B14F-4D97-AF65-F5344CB8AC3E}">
        <p14:creationId xmlns:p14="http://schemas.microsoft.com/office/powerpoint/2010/main" val="40154609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cs typeface="Calibri"/>
              </a:rPr>
              <a:t>Note: Don't need link in chat</a:t>
            </a:r>
            <a:endParaRPr lang="en-US"/>
          </a:p>
          <a:p>
            <a:pPr marL="171450" indent="-171450">
              <a:buFont typeface="Arial"/>
              <a:buChar char="•"/>
            </a:pPr>
            <a:r>
              <a:rPr lang="en-US"/>
              <a:t>For larger context, part of what we’d like your feedback on is recruitment and retention </a:t>
            </a:r>
            <a:endParaRPr lang="en-US">
              <a:cs typeface="Calibri" panose="020F0502020204030204"/>
            </a:endParaRPr>
          </a:p>
          <a:p>
            <a:pPr marL="171450" indent="-171450">
              <a:buFont typeface="Arial"/>
              <a:buChar char="•"/>
            </a:pPr>
            <a:r>
              <a:rPr lang="en-US"/>
              <a:t>This topic has been a focus for all educators we work with </a:t>
            </a:r>
            <a:endParaRPr lang="en-US">
              <a:cs typeface="Calibri"/>
            </a:endParaRPr>
          </a:p>
          <a:p>
            <a:pPr marL="171450" indent="-171450">
              <a:buFont typeface="Arial"/>
              <a:buChar char="•"/>
            </a:pPr>
            <a:r>
              <a:rPr lang="en-US"/>
              <a:t>We created a talent matters webinar series last year and are holding two human capital networks currently. . . </a:t>
            </a:r>
            <a:endParaRPr lang="en-US">
              <a:cs typeface="Calibri" panose="020F0502020204030204"/>
            </a:endParaRPr>
          </a:p>
          <a:p>
            <a:pPr marL="171450" indent="-171450">
              <a:buFont typeface="Arial"/>
              <a:buChar char="•"/>
            </a:pPr>
            <a:r>
              <a:rPr lang="en-US"/>
              <a:t>We want to know from you…</a:t>
            </a:r>
            <a:endParaRPr lang="en-US">
              <a:cs typeface="Calibri" panose="020F0502020204030204"/>
            </a:endParaRPr>
          </a:p>
          <a:p>
            <a:pPr marL="171450" indent="-171450">
              <a:buFont typeface="Arial"/>
              <a:buChar char="•"/>
            </a:pPr>
            <a:r>
              <a:rPr lang="en-US"/>
              <a:t>What are the most pressing issues related to recruitment, retention, compensation, and working conditions?</a:t>
            </a:r>
            <a:endParaRPr lang="en-US">
              <a:cs typeface="Calibri" panose="020F0502020204030204"/>
            </a:endParaRPr>
          </a:p>
          <a:p>
            <a:pPr marL="171450" indent="-171450">
              <a:buFont typeface="Arial"/>
              <a:buChar char="•"/>
            </a:pPr>
            <a:r>
              <a:rPr lang="en-US"/>
              <a:t>From your perspective, what information should the task force should consider? </a:t>
            </a:r>
            <a:endParaRPr lang="en-US">
              <a:cs typeface="Calibri" panose="020F0502020204030204"/>
            </a:endParaRPr>
          </a:p>
          <a:p>
            <a:pPr marL="171450" indent="-171450">
              <a:buFont typeface="Arial"/>
              <a:buChar char="•"/>
            </a:pPr>
            <a:r>
              <a:rPr lang="en-US"/>
              <a:t>What recommendations do you have about recruitment, retention, compensation, and working conditions?</a:t>
            </a:r>
            <a:endParaRPr lang="en-US">
              <a:cs typeface="Calibri" panose="020F0502020204030204"/>
            </a:endParaRPr>
          </a:p>
          <a:p>
            <a:pPr marL="171450" indent="-171450">
              <a:buFont typeface="Arial"/>
              <a:buChar char="•"/>
            </a:pPr>
            <a:r>
              <a:rPr lang="en-US"/>
              <a:t>We’ll collect that information in our survey, but also feel free to share your ideas in the chat. </a:t>
            </a:r>
            <a:endParaRPr lang="en-US">
              <a:cs typeface="Calibri" panose="020F0502020204030204"/>
            </a:endParaRPr>
          </a:p>
        </p:txBody>
      </p:sp>
      <p:sp>
        <p:nvSpPr>
          <p:cNvPr id="4" name="Slide Number Placeholder 3"/>
          <p:cNvSpPr>
            <a:spLocks noGrp="1"/>
          </p:cNvSpPr>
          <p:nvPr>
            <p:ph type="sldNum" sz="quarter" idx="5"/>
          </p:nvPr>
        </p:nvSpPr>
        <p:spPr/>
        <p:txBody>
          <a:bodyPr/>
          <a:lstStyle/>
          <a:p>
            <a:fld id="{16A353FE-32F5-BF4D-A682-07E8A26EBEC6}" type="slidenum">
              <a:rPr lang="en-US" smtClean="0"/>
              <a:t>29</a:t>
            </a:fld>
            <a:endParaRPr lang="en-US"/>
          </a:p>
        </p:txBody>
      </p:sp>
    </p:spTree>
    <p:extLst>
      <p:ext uri="{BB962C8B-B14F-4D97-AF65-F5344CB8AC3E}">
        <p14:creationId xmlns:p14="http://schemas.microsoft.com/office/powerpoint/2010/main" val="77671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pPr>
            <a:r>
              <a:rPr lang="en-US" sz="1600">
                <a:solidFill>
                  <a:schemeClr val="dk1"/>
                </a:solidFill>
                <a:latin typeface="Calibri"/>
                <a:ea typeface="Calibri"/>
                <a:cs typeface="Calibri"/>
                <a:sym typeface="Calibri"/>
              </a:rPr>
              <a:t>The SCDE believes that educator evaluation is all about growth and development. </a:t>
            </a:r>
            <a:r>
              <a:rPr lang="en-US" sz="1600" baseline="0">
                <a:solidFill>
                  <a:schemeClr val="dk1"/>
                </a:solidFill>
                <a:latin typeface="Calibri"/>
                <a:ea typeface="Calibri"/>
                <a:cs typeface="Calibri"/>
                <a:sym typeface="Calibri"/>
              </a:rPr>
              <a:t>ADEPT stands for Assisting, Developing, and Evaluating Professional Teaching. We didn’t pick those words just because they make a nice acronym. Giving assistance and feedback on development are necessary parts of the evaluation process. It’s also necessary to call out that teaching is a profession, in our opinion one with an amazing opportunity for growth, fulfillment, and impact in your communities and in our state. </a:t>
            </a:r>
          </a:p>
          <a:p>
            <a:pPr>
              <a:buClr>
                <a:schemeClr val="dk1"/>
              </a:buClr>
            </a:pPr>
            <a:endParaRPr lang="en-US" sz="1600" baseline="0">
              <a:solidFill>
                <a:schemeClr val="dk1"/>
              </a:solidFill>
              <a:latin typeface="Calibri"/>
              <a:ea typeface="Calibri"/>
              <a:cs typeface="Calibri"/>
              <a:sym typeface="Calibri"/>
            </a:endParaRPr>
          </a:p>
          <a:p>
            <a:pPr>
              <a:buClr>
                <a:schemeClr val="dk1"/>
              </a:buClr>
            </a:pPr>
            <a:r>
              <a:rPr lang="en-US" sz="1600" baseline="0">
                <a:solidFill>
                  <a:schemeClr val="dk1"/>
                </a:solidFill>
                <a:latin typeface="Calibri"/>
                <a:ea typeface="Calibri"/>
                <a:cs typeface="Calibri"/>
                <a:sym typeface="Calibri"/>
              </a:rPr>
              <a:t>Today’s agenda marks a big moment for us because if we take those parts of ADEPT, starting in 2016, our office started working with stakeholder groups, giving surveys, and hitting the road to update teacher and special areas evaluations in the state. Many of you were a part of those efforts, and you are deeply appreciated for your contribution to those changes and the shift to a growth-focused system. </a:t>
            </a:r>
          </a:p>
          <a:p>
            <a:pPr>
              <a:buClr>
                <a:schemeClr val="dk1"/>
              </a:buClr>
            </a:pPr>
            <a:endParaRPr lang="en-US" sz="1600" baseline="0">
              <a:solidFill>
                <a:schemeClr val="dk1"/>
              </a:solidFill>
              <a:latin typeface="Calibri"/>
              <a:ea typeface="Calibri"/>
              <a:cs typeface="Calibri"/>
              <a:sym typeface="Calibri"/>
            </a:endParaRPr>
          </a:p>
          <a:p>
            <a:pPr>
              <a:buClr>
                <a:schemeClr val="dk1"/>
              </a:buClr>
            </a:pPr>
            <a:r>
              <a:rPr lang="en-US" sz="1600" baseline="0">
                <a:solidFill>
                  <a:schemeClr val="dk1"/>
                </a:solidFill>
                <a:latin typeface="Calibri"/>
                <a:ea typeface="Calibri"/>
                <a:cs typeface="Calibri"/>
                <a:sym typeface="Calibri"/>
              </a:rPr>
              <a:t>Today’s agenda feels different because we won’t focus as deeply on the evaluation systems and SCLead. Instead we’ll look at (click) the assisting part of ADEPT by Zooming in on the SC Teaching Standards, (Click) then looking at resources for personalizing your professional learning, and (click) sharing resources that may help you or help you as you support your colleagues, and finally (click) to invite you to share feedback with us on how we can best serve teachers in South Carolina. Throughout the webinar, we’ll be posing questions and fielding questions from you in the chat. Please add them as we go. </a:t>
            </a:r>
            <a:endParaRPr lang="en-US" sz="1600">
              <a:solidFill>
                <a:prstClr val="black"/>
              </a:solidFill>
            </a:endParaRPr>
          </a:p>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3</a:t>
            </a:fld>
            <a:endParaRPr lang="en-US"/>
          </a:p>
        </p:txBody>
      </p:sp>
    </p:spTree>
    <p:extLst>
      <p:ext uri="{BB962C8B-B14F-4D97-AF65-F5344CB8AC3E}">
        <p14:creationId xmlns:p14="http://schemas.microsoft.com/office/powerpoint/2010/main" val="37538527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as we near the end of our time together, please use this opportunity to type questions</a:t>
            </a:r>
            <a:r>
              <a:rPr lang="en-US" baseline="0"/>
              <a:t> in the chat box. If we don’t share your question in the webinar, know that we will read and discuss each question as a team. The team has gathered a few questions that have popped up </a:t>
            </a:r>
            <a:r>
              <a:rPr lang="en-US"/>
              <a:t>along the</a:t>
            </a:r>
            <a:r>
              <a:rPr lang="en-US" baseline="0"/>
              <a:t> </a:t>
            </a:r>
            <a:r>
              <a:rPr lang="en-US"/>
              <a:t>way, so</a:t>
            </a:r>
            <a:r>
              <a:rPr lang="en-US" baseline="0"/>
              <a:t> we will </a:t>
            </a:r>
            <a:r>
              <a:rPr lang="en-US"/>
              <a:t>start with </a:t>
            </a:r>
            <a:r>
              <a:rPr lang="en-US" baseline="0"/>
              <a:t>those</a:t>
            </a:r>
            <a:r>
              <a:rPr lang="en-US"/>
              <a:t>.</a:t>
            </a:r>
          </a:p>
          <a:p>
            <a:endParaRPr lang="en-US"/>
          </a:p>
          <a:p>
            <a:r>
              <a:rPr lang="en-US"/>
              <a:t>As we get started on questions, we want to share our survey…..</a:t>
            </a:r>
            <a:r>
              <a:rPr lang="en-US">
                <a:hlinkClick r:id="rId3"/>
              </a:rPr>
              <a:t>https://forms.gle/AeRyZZLt2EgyWwsy9</a:t>
            </a:r>
            <a:endParaRPr lang="en-US">
              <a:cs typeface="Calibri"/>
              <a:hlinkClick r:id="rId3"/>
            </a:endParaRPr>
          </a:p>
          <a:p>
            <a:endParaRPr lang="en-US">
              <a:cs typeface="Calibri"/>
            </a:endParaRPr>
          </a:p>
          <a:p>
            <a:r>
              <a:rPr lang="en-US"/>
              <a:t>Finally, Our</a:t>
            </a:r>
            <a:r>
              <a:rPr lang="en-US" baseline="0"/>
              <a:t> office has been working </a:t>
            </a:r>
            <a:r>
              <a:rPr lang="en-US"/>
              <a:t>on making</a:t>
            </a:r>
            <a:r>
              <a:rPr lang="en-US" baseline="0"/>
              <a:t> transparent, clear communications out to teachers. In the past, we have tried contributing to the SCEA and PSTA quarterly newsletters, sending information to district coordinators, providing information on our website, </a:t>
            </a:r>
            <a:r>
              <a:rPr lang="en-US"/>
              <a:t>coming to district</a:t>
            </a:r>
            <a:r>
              <a:rPr lang="en-US" baseline="0"/>
              <a:t> teacher forums, and holding this annual webinar. We want to know what works for you as far as</a:t>
            </a:r>
            <a:r>
              <a:rPr lang="en-US"/>
              <a:t> </a:t>
            </a:r>
            <a:r>
              <a:rPr lang="en-US" baseline="0"/>
              <a:t> content and method of outreach</a:t>
            </a:r>
            <a:r>
              <a:rPr lang="en-US"/>
              <a:t>, those questions are also in the survey, but if you have ideas about how we could best reach teachers, please share them here.</a:t>
            </a:r>
            <a:endParaRPr lang="en-US" baseline="0">
              <a:cs typeface="Calibri"/>
            </a:endParaRPr>
          </a:p>
          <a:p>
            <a:endParaRPr lang="en-US" baseline="0"/>
          </a:p>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30</a:t>
            </a:fld>
            <a:endParaRPr lang="en-US"/>
          </a:p>
        </p:txBody>
      </p:sp>
    </p:spTree>
    <p:extLst>
      <p:ext uri="{BB962C8B-B14F-4D97-AF65-F5344CB8AC3E}">
        <p14:creationId xmlns:p14="http://schemas.microsoft.com/office/powerpoint/2010/main" val="15505702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a9f7d4e3_2_74:notes"/>
          <p:cNvSpPr txBox="1">
            <a:spLocks noGrp="1"/>
          </p:cNvSpPr>
          <p:nvPr>
            <p:ph type="body" idx="1"/>
          </p:nvPr>
        </p:nvSpPr>
        <p:spPr>
          <a:xfrm>
            <a:off x="736531" y="4582943"/>
            <a:ext cx="5892172" cy="4341842"/>
          </a:xfrm>
          <a:prstGeom prst="rect">
            <a:avLst/>
          </a:prstGeom>
          <a:noFill/>
          <a:ln>
            <a:noFill/>
          </a:ln>
        </p:spPr>
        <p:txBody>
          <a:bodyPr spcFirstLastPara="1" wrap="square" lIns="97157" tIns="97157" rIns="97157" bIns="97157" anchor="t" anchorCtr="0">
            <a:noAutofit/>
          </a:bodyPr>
          <a:lstStyle/>
          <a:p>
            <a:pPr>
              <a:buSzPts val="1100"/>
            </a:pPr>
            <a:r>
              <a:rPr lang="en">
                <a:solidFill>
                  <a:schemeClr val="dk1"/>
                </a:solidFill>
                <a:latin typeface="Calibri"/>
                <a:ea typeface="Calibri"/>
                <a:cs typeface="Calibri"/>
                <a:sym typeface="Calibri"/>
              </a:rPr>
              <a:t>Thanks</a:t>
            </a:r>
            <a:r>
              <a:rPr lang="en" baseline="0">
                <a:solidFill>
                  <a:schemeClr val="dk1"/>
                </a:solidFill>
                <a:latin typeface="Calibri"/>
                <a:ea typeface="Calibri"/>
                <a:cs typeface="Calibri"/>
                <a:sym typeface="Calibri"/>
              </a:rPr>
              <a:t> again to all who joined us for </a:t>
            </a:r>
            <a:r>
              <a:rPr lang="en-US">
                <a:solidFill>
                  <a:schemeClr val="dk1"/>
                </a:solidFill>
                <a:latin typeface="Calibri"/>
                <a:ea typeface="Calibri"/>
                <a:cs typeface="Calibri"/>
                <a:sym typeface="Calibri"/>
              </a:rPr>
              <a:t>this</a:t>
            </a:r>
            <a:r>
              <a:rPr lang="en">
                <a:solidFill>
                  <a:schemeClr val="dk1"/>
                </a:solidFill>
                <a:latin typeface="Calibri"/>
                <a:ea typeface="Calibri"/>
                <a:cs typeface="Calibri"/>
                <a:sym typeface="Calibri"/>
              </a:rPr>
              <a:t> </a:t>
            </a:r>
            <a:r>
              <a:rPr lang="en" baseline="0">
                <a:solidFill>
                  <a:schemeClr val="dk1"/>
                </a:solidFill>
                <a:latin typeface="Calibri"/>
                <a:ea typeface="Calibri"/>
                <a:cs typeface="Calibri"/>
                <a:sym typeface="Calibri"/>
              </a:rPr>
              <a:t>webinar. Here is a staff listing for the office and our email addresses. </a:t>
            </a:r>
            <a:r>
              <a:rPr lang="en">
                <a:solidFill>
                  <a:schemeClr val="dk1"/>
                </a:solidFill>
                <a:latin typeface="Calibri"/>
                <a:ea typeface="Calibri"/>
                <a:cs typeface="Calibri"/>
                <a:sym typeface="Calibri"/>
              </a:rPr>
              <a:t>Please reach out if we can be of assistance. </a:t>
            </a:r>
            <a:endParaRPr>
              <a:solidFill>
                <a:schemeClr val="dk1"/>
              </a:solidFill>
              <a:latin typeface="Calibri"/>
              <a:ea typeface="Calibri"/>
              <a:cs typeface="Calibri"/>
              <a:sym typeface="Calibri"/>
            </a:endParaRPr>
          </a:p>
        </p:txBody>
      </p:sp>
      <p:sp>
        <p:nvSpPr>
          <p:cNvPr id="290" name="Google Shape;290;g46a9f7d4e3_2_74:notes"/>
          <p:cNvSpPr>
            <a:spLocks noGrp="1" noRot="1" noChangeAspect="1"/>
          </p:cNvSpPr>
          <p:nvPr>
            <p:ph type="sldImg" idx="2"/>
          </p:nvPr>
        </p:nvSpPr>
        <p:spPr>
          <a:xfrm>
            <a:off x="465138" y="723900"/>
            <a:ext cx="6434137" cy="3619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35249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Before we move on from our introduction, we do want to share some evaluation data with you. </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When we look at evaluation data from 2020-21 (click), there were still some COVID flexibilities in place, but we saw a return to a more normal distribution of evaluation data, including less than 1% unsatisfactory and not reported, 70% of all evaluations proficient, and 28% overall Exemplary. </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(click) The overall statewide percentages in 2021-22 were exactly consistent. </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(click) When we look just at SLO ratings, in 2021, 41% of SLOs were scored Exemplary with 55% proficient. </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(Click) The percentages for 2021-22 were nearly identical.  </a:t>
            </a:r>
          </a:p>
          <a:p>
            <a:pPr marL="171450" indent="-171450">
              <a:buFont typeface="Arial" panose="020B0604020202020204" pitchFamily="34" charset="0"/>
              <a:buChar char="•"/>
            </a:pPr>
            <a:endParaRPr lang="en-US">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51D99FE2-EAF8-4A0A-99DF-E029EA671915}" type="slidenum">
              <a:rPr lang="en-US" smtClean="0"/>
              <a:t>4</a:t>
            </a:fld>
            <a:endParaRPr lang="en-US"/>
          </a:p>
        </p:txBody>
      </p:sp>
    </p:spTree>
    <p:extLst>
      <p:ext uri="{BB962C8B-B14F-4D97-AF65-F5344CB8AC3E}">
        <p14:creationId xmlns:p14="http://schemas.microsoft.com/office/powerpoint/2010/main" val="4191607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1528c2de101_1_21: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1528c2de101_1_21: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457200" lvl="0" indent="-317500" algn="l" rtl="0">
              <a:spcBef>
                <a:spcPts val="0"/>
              </a:spcBef>
              <a:spcAft>
                <a:spcPts val="0"/>
              </a:spcAft>
              <a:buSzPts val="1400"/>
              <a:buChar char="●"/>
            </a:pPr>
            <a:r>
              <a:rPr lang="en-US"/>
              <a:t>Our first section will focus on the tool at the heart of educator evaluations in South Carolina, the South Carolina Teaching Standards (as well as the SC School Librarian, School Counselor, and Speech Language Professional Standards. </a:t>
            </a:r>
          </a:p>
          <a:p>
            <a:pPr marL="457200" lvl="0" indent="-317500" algn="l" rtl="0">
              <a:spcBef>
                <a:spcPts val="0"/>
              </a:spcBef>
              <a:spcAft>
                <a:spcPts val="0"/>
              </a:spcAft>
              <a:buSzPts val="1400"/>
              <a:buChar char="●"/>
            </a:pPr>
            <a:r>
              <a:rPr lang="en-US"/>
              <a:t>Before we head to the rubric, it’s worth saying that when we think about South Carolina’s school improvement framework, from diagnosing needs, to making a plan, to implementing, monitoring, and reflecting on that plan, it’s really important to remember than any improvement cycle (whether it’s for an individual student with an academic need, an individual teacher with a professional goal, or a school with a set of priorities) happens in a specific context. Making a plan that fits that context is essential to success. </a:t>
            </a:r>
          </a:p>
          <a:p>
            <a:pPr marL="457200" lvl="0" indent="-317500" algn="l" rtl="0">
              <a:spcBef>
                <a:spcPts val="0"/>
              </a:spcBef>
              <a:spcAft>
                <a:spcPts val="0"/>
              </a:spcAft>
              <a:buSzPts val="1400"/>
              <a:buChar char="●"/>
            </a:pPr>
            <a:r>
              <a:rPr lang="en-US"/>
              <a:t>The next factor that is essential to continuous improvement is a common language….the SCTS rubric is one way to provide that common understanding of what excellent teaching and learning look like and sound like. </a:t>
            </a:r>
          </a:p>
          <a:p>
            <a:pPr marL="457200" lvl="0" indent="-317500" algn="l" rtl="0">
              <a:spcBef>
                <a:spcPts val="0"/>
              </a:spcBef>
              <a:spcAft>
                <a:spcPts val="0"/>
              </a:spcAft>
              <a:buSzPts val="1400"/>
              <a:buChar char="●"/>
            </a:pPr>
            <a:r>
              <a:rPr lang="en-US"/>
              <a:t>Finally, consistency is essential. When we’re looking to improve (student performance, our own professional practices, or school performance), staying focused on the plan enables us to really look at the success of our plans and interventions. The SCTS can provide that common language for improvement, but…(click) </a:t>
            </a:r>
          </a:p>
          <a:p>
            <a:pPr marL="457200" lvl="0" indent="-317500" algn="l" rtl="0">
              <a:spcBef>
                <a:spcPts val="0"/>
              </a:spcBef>
              <a:spcAft>
                <a:spcPts val="0"/>
              </a:spcAft>
              <a:buSzPts val="1400"/>
              <a:buChar char="●"/>
            </a:pPr>
            <a:endParaRPr/>
          </a:p>
        </p:txBody>
      </p:sp>
      <p:sp>
        <p:nvSpPr>
          <p:cNvPr id="240" name="Google Shape;240;g1528c2de101_1_21: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a:t>The SC Teaching Standards Rubric (with 4 domains and 23 indicators) is a little overwhelming when you look at it as a whole document, but fortunately, we’re not asking you to look at every bullet at once. </a:t>
            </a:r>
          </a:p>
          <a:p>
            <a:pPr marL="171450" indent="-171450">
              <a:buFont typeface="Arial" panose="020B0604020202020204" pitchFamily="34" charset="0"/>
              <a:buChar char="•"/>
            </a:pPr>
            <a:r>
              <a:rPr lang="en-US" baseline="0"/>
              <a:t>When we train evaluators for how to rate lessons using the rubric, we emphasize how one strong piece of evidence can count under multiple different indicators. The rubric is holistic and interconnected. </a:t>
            </a:r>
          </a:p>
          <a:p>
            <a:pPr marL="171450" indent="-171450">
              <a:buFont typeface="Arial" panose="020B0604020202020204" pitchFamily="34" charset="0"/>
              <a:buChar char="•"/>
            </a:pPr>
            <a:r>
              <a:rPr lang="en-US" baseline="0"/>
              <a:t>We also train evaluators and coaches to zoom in on a specific indicator when giving feedback. The post conference is designed to have just one area of reinforcement and one area of refinement. </a:t>
            </a:r>
          </a:p>
          <a:p>
            <a:pPr marL="171450" indent="-171450">
              <a:buFont typeface="Arial" panose="020B0604020202020204" pitchFamily="34" charset="0"/>
              <a:buChar char="•"/>
            </a:pPr>
            <a:r>
              <a:rPr lang="en-US" baseline="0"/>
              <a:t>Now that evaluators and teachers are familiar with the rubric, we’re hoping it’s used as much for the assisting and developing part of ADEPT as it is for the evaluating</a:t>
            </a:r>
          </a:p>
        </p:txBody>
      </p:sp>
      <p:sp>
        <p:nvSpPr>
          <p:cNvPr id="4" name="Slide Number Placeholder 3"/>
          <p:cNvSpPr>
            <a:spLocks noGrp="1"/>
          </p:cNvSpPr>
          <p:nvPr>
            <p:ph type="sldNum" sz="quarter" idx="10"/>
          </p:nvPr>
        </p:nvSpPr>
        <p:spPr/>
        <p:txBody>
          <a:bodyPr/>
          <a:lstStyle/>
          <a:p>
            <a:fld id="{16A353FE-32F5-BF4D-A682-07E8A26EBEC6}" type="slidenum">
              <a:rPr lang="en-US" smtClean="0"/>
              <a:t>6</a:t>
            </a:fld>
            <a:endParaRPr lang="en-US"/>
          </a:p>
        </p:txBody>
      </p:sp>
    </p:spTree>
    <p:extLst>
      <p:ext uri="{BB962C8B-B14F-4D97-AF65-F5344CB8AC3E}">
        <p14:creationId xmlns:p14="http://schemas.microsoft.com/office/powerpoint/2010/main" val="2630133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Over on the left is some more specific data about indicators in the rubric and the highest and lowest scoring indicators on average in the teaching rubric</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First off, it’s important to know that overall, teachers average at least a 3 or proficient on most indicators. The difference between the highest and lowest scoring on average is not that great. </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It also makes sense that with a growth model there are always places to grow. </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Strengths </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Areas of growth (note Grouping and assessment) it makes sense that some teachers need more support on </a:t>
            </a:r>
            <a:r>
              <a:rPr lang="en-US" err="1">
                <a:latin typeface="Times New Roman" panose="02020603050405020304" pitchFamily="18" charset="0"/>
                <a:cs typeface="Times New Roman" panose="02020603050405020304" pitchFamily="18" charset="0"/>
              </a:rPr>
              <a:t>those..some</a:t>
            </a:r>
            <a:r>
              <a:rPr lang="en-US">
                <a:latin typeface="Times New Roman" panose="02020603050405020304" pitchFamily="18" charset="0"/>
                <a:cs typeface="Times New Roman" panose="02020603050405020304" pitchFamily="18" charset="0"/>
              </a:rPr>
              <a:t> students need more support on those right now. </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On the right, this shows the indicators that observers most often pick as the area of growth or refinement for teachers, questioning is the highest with lesson structure and pacing and grouping coming in next. </a:t>
            </a:r>
          </a:p>
          <a:p>
            <a:pPr marL="171450" indent="-171450">
              <a:buFont typeface="Arial" panose="020B0604020202020204" pitchFamily="34" charset="0"/>
              <a:buChar char="•"/>
            </a:pPr>
            <a:r>
              <a:rPr lang="en-US">
                <a:latin typeface="Times New Roman" panose="02020603050405020304" pitchFamily="18" charset="0"/>
                <a:cs typeface="Times New Roman" panose="02020603050405020304" pitchFamily="18" charset="0"/>
              </a:rPr>
              <a:t>Our office looks at this data to target our support, but we also teach your districts how to pull it for districts and schools and we are partnering with other offices to think about these areas strategically </a:t>
            </a:r>
          </a:p>
          <a:p>
            <a:pPr marL="171450" indent="-171450">
              <a:buFont typeface="Arial" panose="020B0604020202020204" pitchFamily="34" charset="0"/>
              <a:buChar char="•"/>
            </a:pPr>
            <a:endParaRPr lang="en-US">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7</a:t>
            </a:fld>
            <a:endParaRPr lang="en-US"/>
          </a:p>
        </p:txBody>
      </p:sp>
    </p:spTree>
    <p:extLst>
      <p:ext uri="{BB962C8B-B14F-4D97-AF65-F5344CB8AC3E}">
        <p14:creationId xmlns:p14="http://schemas.microsoft.com/office/powerpoint/2010/main" val="500018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152bf04c5a8_0_406: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152bf04c5a8_0_406:notes"/>
          <p:cNvSpPr txBox="1">
            <a:spLocks noGrp="1"/>
          </p:cNvSpPr>
          <p:nvPr>
            <p:ph type="body" idx="1"/>
          </p:nvPr>
        </p:nvSpPr>
        <p:spPr>
          <a:xfrm>
            <a:off x="960121" y="3520440"/>
            <a:ext cx="7680900" cy="2880300"/>
          </a:xfrm>
          <a:prstGeom prst="rect">
            <a:avLst/>
          </a:prstGeom>
          <a:noFill/>
          <a:ln>
            <a:noFill/>
          </a:ln>
        </p:spPr>
        <p:txBody>
          <a:bodyPr spcFirstLastPara="1" wrap="square" lIns="94200" tIns="47100" rIns="94200" bIns="47100" anchor="t" anchorCtr="0">
            <a:noAutofit/>
          </a:bodyPr>
          <a:lstStyle/>
          <a:p>
            <a:pPr marL="457200" lvl="0" indent="-317500" algn="l" rtl="0">
              <a:lnSpc>
                <a:spcPct val="100000"/>
              </a:lnSpc>
              <a:spcBef>
                <a:spcPts val="0"/>
              </a:spcBef>
              <a:spcAft>
                <a:spcPts val="0"/>
              </a:spcAft>
              <a:buSzPts val="1400"/>
              <a:buChar char="●"/>
            </a:pPr>
            <a:r>
              <a:rPr lang="en-US"/>
              <a:t>Your teaching standards are like an index…</a:t>
            </a:r>
            <a:endParaRPr/>
          </a:p>
          <a:p>
            <a:pPr marL="457200" lvl="0" indent="-317500" algn="l" rtl="0">
              <a:lnSpc>
                <a:spcPct val="100000"/>
              </a:lnSpc>
              <a:spcBef>
                <a:spcPts val="0"/>
              </a:spcBef>
              <a:spcAft>
                <a:spcPts val="0"/>
              </a:spcAft>
              <a:buSzPts val="1400"/>
              <a:buChar char="●"/>
            </a:pPr>
            <a:r>
              <a:rPr lang="en-US"/>
              <a:t>In SC, we have 4 domains and 23 indicators with four levels of performance. </a:t>
            </a:r>
            <a:endParaRPr/>
          </a:p>
          <a:p>
            <a:pPr marL="457200" lvl="0" indent="-317500" algn="l" rtl="0">
              <a:lnSpc>
                <a:spcPct val="100000"/>
              </a:lnSpc>
              <a:spcBef>
                <a:spcPts val="0"/>
              </a:spcBef>
              <a:spcAft>
                <a:spcPts val="0"/>
              </a:spcAft>
              <a:buSzPts val="1400"/>
              <a:buChar char="●"/>
            </a:pPr>
            <a:r>
              <a:rPr lang="en-US"/>
              <a:t>When we work with coaches and principals to understand the rubric, we often think about the individual bullet points or descriptors as the unit of change for coaching individual teachers (e.g. working with a teacher to move from a level 3, having clear and rigorous expectations for every student vs. having those expectations, but adding in the active use of aligned and differentiated materials at a level four. </a:t>
            </a:r>
            <a:endParaRPr/>
          </a:p>
        </p:txBody>
      </p:sp>
      <p:sp>
        <p:nvSpPr>
          <p:cNvPr id="217" name="Google Shape;217;g152bf04c5a8_0_406:notes"/>
          <p:cNvSpPr txBox="1">
            <a:spLocks noGrp="1"/>
          </p:cNvSpPr>
          <p:nvPr>
            <p:ph type="sldNum" idx="12"/>
          </p:nvPr>
        </p:nvSpPr>
        <p:spPr>
          <a:xfrm>
            <a:off x="5438459" y="6948171"/>
            <a:ext cx="4160400" cy="366900"/>
          </a:xfrm>
          <a:prstGeom prst="rect">
            <a:avLst/>
          </a:prstGeom>
          <a:noFill/>
          <a:ln>
            <a:noFill/>
          </a:ln>
        </p:spPr>
        <p:txBody>
          <a:bodyPr spcFirstLastPara="1" wrap="square" lIns="94200" tIns="47100" rIns="94200" bIns="47100" anchor="b" anchorCtr="0">
            <a:noAutofit/>
          </a:bodyPr>
          <a:lstStyle/>
          <a:p>
            <a:pPr marL="0" lvl="0" indent="0" algn="r" rtl="0">
              <a:lnSpc>
                <a:spcPct val="100000"/>
              </a:lnSpc>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When we zoom in on an individual indicator like expectations of environment, we can see that it has an impact on so many other areas, like TKS, LSP, Assessment, etc. </a:t>
            </a:r>
          </a:p>
          <a:p>
            <a:pPr marL="171450" indent="-171450">
              <a:buFont typeface="Arial" panose="020B0604020202020204" pitchFamily="34" charset="0"/>
              <a:buChar char="•"/>
            </a:pPr>
            <a:r>
              <a:rPr lang="en-US"/>
              <a:t>Focusing on one tiny piece can have a huge impact. </a:t>
            </a:r>
          </a:p>
          <a:p>
            <a:pPr marL="171450" indent="-171450">
              <a:buFont typeface="Arial" panose="020B0604020202020204" pitchFamily="34" charset="0"/>
              <a:buChar char="•"/>
            </a:pPr>
            <a:r>
              <a:rPr lang="en-US"/>
              <a:t>According to Change management guru, John Kotter quote, </a:t>
            </a:r>
            <a:r>
              <a:rPr lang="en-US" sz="1800" b="0" i="0" u="none" strike="noStrike">
                <a:solidFill>
                  <a:srgbClr val="5271FF"/>
                </a:solidFill>
                <a:effectLst/>
                <a:latin typeface="Rockwell"/>
              </a:rPr>
              <a:t>“Wins are the molecules of results. They must be recognized, collected and communicated–early and often–to track progress and energize volunteers to persist.”</a:t>
            </a:r>
          </a:p>
          <a:p>
            <a:pPr marL="171450" indent="-457200">
              <a:lnSpc>
                <a:spcPct val="90000"/>
              </a:lnSpc>
              <a:spcBef>
                <a:spcPts val="1000"/>
              </a:spcBef>
              <a:buChar char="•"/>
            </a:pPr>
            <a:r>
              <a:rPr lang="en-US" sz="1800" b="0" i="0" u="none" strike="noStrike">
                <a:solidFill>
                  <a:srgbClr val="5271FF"/>
                </a:solidFill>
                <a:effectLst/>
                <a:latin typeface="Rockwell" panose="02060603020205020403" pitchFamily="18" charset="0"/>
              </a:rPr>
              <a:t>Transition, Poll…When you think about creating a strong culture in your classroom, what do you think is most important…expectations, Engaging students and managing behavior, Environment, or respectful culture, or </a:t>
            </a:r>
            <a:r>
              <a:rPr lang="en-US"/>
              <a:t>Creating a Safe Space for Learning</a:t>
            </a:r>
          </a:p>
          <a:p>
            <a:pPr marL="171450" indent="-457200">
              <a:lnSpc>
                <a:spcPct val="90000"/>
              </a:lnSpc>
              <a:spcBef>
                <a:spcPts val="1000"/>
              </a:spcBef>
              <a:buChar char="•"/>
            </a:pPr>
            <a:r>
              <a:rPr lang="en-US"/>
              <a:t>Knowing &amp; Communicating with Students</a:t>
            </a:r>
          </a:p>
          <a:p>
            <a:pPr marL="171450" indent="-457200">
              <a:lnSpc>
                <a:spcPct val="90000"/>
              </a:lnSpc>
              <a:spcBef>
                <a:spcPts val="1000"/>
              </a:spcBef>
              <a:buChar char="•"/>
            </a:pPr>
            <a:r>
              <a:rPr lang="en-US"/>
              <a:t>Building Relationships</a:t>
            </a:r>
          </a:p>
          <a:p>
            <a:pPr marL="171450" indent="-457200">
              <a:lnSpc>
                <a:spcPct val="90000"/>
              </a:lnSpc>
              <a:spcBef>
                <a:spcPts val="1000"/>
              </a:spcBef>
              <a:buChar char="•"/>
            </a:pPr>
            <a:r>
              <a:rPr lang="en-US"/>
              <a:t>Designing with High Expectations for Cognitive Rigor</a:t>
            </a:r>
          </a:p>
          <a:p>
            <a:pPr marL="0" indent="0">
              <a:buFont typeface="Arial" panose="020B0604020202020204" pitchFamily="34" charset="0"/>
              <a:buNone/>
            </a:pPr>
            <a:r>
              <a:rPr lang="en-US"/>
              <a:t>Pick your top two….</a:t>
            </a:r>
          </a:p>
        </p:txBody>
      </p:sp>
      <p:sp>
        <p:nvSpPr>
          <p:cNvPr id="4" name="Slide Number Placeholder 3"/>
          <p:cNvSpPr>
            <a:spLocks noGrp="1"/>
          </p:cNvSpPr>
          <p:nvPr>
            <p:ph type="sldNum" sz="quarter" idx="10"/>
          </p:nvPr>
        </p:nvSpPr>
        <p:spPr/>
        <p:txBody>
          <a:bodyPr/>
          <a:lstStyle/>
          <a:p>
            <a:fld id="{16A353FE-32F5-BF4D-A682-07E8A26EBEC6}" type="slidenum">
              <a:rPr lang="en-US" smtClean="0"/>
              <a:t>9</a:t>
            </a:fld>
            <a:endParaRPr lang="en-US"/>
          </a:p>
        </p:txBody>
      </p:sp>
    </p:spTree>
    <p:extLst>
      <p:ext uri="{BB962C8B-B14F-4D97-AF65-F5344CB8AC3E}">
        <p14:creationId xmlns:p14="http://schemas.microsoft.com/office/powerpoint/2010/main" val="4278354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457200" y="680611"/>
            <a:ext cx="8229600" cy="2139525"/>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chemeClr val="dk1"/>
              </a:buClr>
              <a:buSzPts val="4000"/>
              <a:buFont typeface="Rockwell"/>
              <a:buNone/>
              <a:defRPr sz="3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 name="Google Shape;33;p7"/>
          <p:cNvSpPr txBox="1">
            <a:spLocks noGrp="1"/>
          </p:cNvSpPr>
          <p:nvPr>
            <p:ph type="body" idx="1"/>
          </p:nvPr>
        </p:nvSpPr>
        <p:spPr>
          <a:xfrm>
            <a:off x="457200" y="2820164"/>
            <a:ext cx="8229600" cy="1307475"/>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rgbClr val="7F7F7F"/>
              </a:buClr>
              <a:buSzPts val="2800"/>
              <a:buNone/>
              <a:defRPr sz="2100">
                <a:solidFill>
                  <a:srgbClr val="7F7F7F"/>
                </a:solidFill>
              </a:defRPr>
            </a:lvl1pPr>
            <a:lvl2pPr marL="685800" lvl="1" indent="-171450" algn="l" rtl="0">
              <a:lnSpc>
                <a:spcPct val="90000"/>
              </a:lnSpc>
              <a:spcBef>
                <a:spcPts val="375"/>
              </a:spcBef>
              <a:spcAft>
                <a:spcPts val="0"/>
              </a:spcAft>
              <a:buClr>
                <a:srgbClr val="888888"/>
              </a:buClr>
              <a:buSzPts val="2000"/>
              <a:buNone/>
              <a:defRPr sz="1500">
                <a:solidFill>
                  <a:srgbClr val="888888"/>
                </a:solidFill>
              </a:defRPr>
            </a:lvl2pPr>
            <a:lvl3pPr marL="1028700" lvl="2" indent="-171450" algn="l" rtl="0">
              <a:lnSpc>
                <a:spcPct val="90000"/>
              </a:lnSpc>
              <a:spcBef>
                <a:spcPts val="375"/>
              </a:spcBef>
              <a:spcAft>
                <a:spcPts val="0"/>
              </a:spcAft>
              <a:buClr>
                <a:srgbClr val="888888"/>
              </a:buClr>
              <a:buSzPts val="1800"/>
              <a:buNone/>
              <a:defRPr sz="1350">
                <a:solidFill>
                  <a:srgbClr val="888888"/>
                </a:solidFill>
              </a:defRPr>
            </a:lvl3pPr>
            <a:lvl4pPr marL="1371600" lvl="3" indent="-171450" algn="l" rtl="0">
              <a:lnSpc>
                <a:spcPct val="90000"/>
              </a:lnSpc>
              <a:spcBef>
                <a:spcPts val="375"/>
              </a:spcBef>
              <a:spcAft>
                <a:spcPts val="0"/>
              </a:spcAft>
              <a:buClr>
                <a:srgbClr val="888888"/>
              </a:buClr>
              <a:buSzPts val="1600"/>
              <a:buNone/>
              <a:defRPr sz="1200">
                <a:solidFill>
                  <a:srgbClr val="888888"/>
                </a:solidFill>
              </a:defRPr>
            </a:lvl4pPr>
            <a:lvl5pPr marL="1714500" lvl="4" indent="-171450" algn="l" rtl="0">
              <a:lnSpc>
                <a:spcPct val="90000"/>
              </a:lnSpc>
              <a:spcBef>
                <a:spcPts val="375"/>
              </a:spcBef>
              <a:spcAft>
                <a:spcPts val="0"/>
              </a:spcAft>
              <a:buClr>
                <a:srgbClr val="888888"/>
              </a:buClr>
              <a:buSzPts val="1600"/>
              <a:buNone/>
              <a:defRPr sz="1200">
                <a:solidFill>
                  <a:srgbClr val="888888"/>
                </a:solidFill>
              </a:defRPr>
            </a:lvl5pPr>
            <a:lvl6pPr marL="2057400" lvl="5" indent="-171450" algn="l" rtl="0">
              <a:lnSpc>
                <a:spcPct val="90000"/>
              </a:lnSpc>
              <a:spcBef>
                <a:spcPts val="375"/>
              </a:spcBef>
              <a:spcAft>
                <a:spcPts val="0"/>
              </a:spcAft>
              <a:buClr>
                <a:srgbClr val="888888"/>
              </a:buClr>
              <a:buSzPts val="1600"/>
              <a:buNone/>
              <a:defRPr sz="1200">
                <a:solidFill>
                  <a:srgbClr val="888888"/>
                </a:solidFill>
              </a:defRPr>
            </a:lvl6pPr>
            <a:lvl7pPr marL="2400300" lvl="6" indent="-171450" algn="l" rtl="0">
              <a:lnSpc>
                <a:spcPct val="90000"/>
              </a:lnSpc>
              <a:spcBef>
                <a:spcPts val="375"/>
              </a:spcBef>
              <a:spcAft>
                <a:spcPts val="0"/>
              </a:spcAft>
              <a:buClr>
                <a:srgbClr val="888888"/>
              </a:buClr>
              <a:buSzPts val="1600"/>
              <a:buNone/>
              <a:defRPr sz="1200">
                <a:solidFill>
                  <a:srgbClr val="888888"/>
                </a:solidFill>
              </a:defRPr>
            </a:lvl7pPr>
            <a:lvl8pPr marL="2743200" lvl="7" indent="-171450" algn="l" rtl="0">
              <a:lnSpc>
                <a:spcPct val="90000"/>
              </a:lnSpc>
              <a:spcBef>
                <a:spcPts val="375"/>
              </a:spcBef>
              <a:spcAft>
                <a:spcPts val="0"/>
              </a:spcAft>
              <a:buClr>
                <a:srgbClr val="888888"/>
              </a:buClr>
              <a:buSzPts val="1600"/>
              <a:buNone/>
              <a:defRPr sz="1200">
                <a:solidFill>
                  <a:srgbClr val="888888"/>
                </a:solidFill>
              </a:defRPr>
            </a:lvl8pPr>
            <a:lvl9pPr marL="3086100" lvl="8" indent="-171450" algn="l" rtl="0">
              <a:lnSpc>
                <a:spcPct val="90000"/>
              </a:lnSpc>
              <a:spcBef>
                <a:spcPts val="375"/>
              </a:spcBef>
              <a:spcAft>
                <a:spcPts val="0"/>
              </a:spcAft>
              <a:buClr>
                <a:srgbClr val="888888"/>
              </a:buClr>
              <a:buSzPts val="1600"/>
              <a:buNone/>
              <a:defRPr sz="1200">
                <a:solidFill>
                  <a:srgbClr val="888888"/>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80019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1157" y="2203450"/>
            <a:ext cx="3886200" cy="681038"/>
          </a:xfrm>
        </p:spPr>
        <p:txBody>
          <a:bodyPr anchor="t"/>
          <a:lstStyle>
            <a:lvl1pPr algn="l">
              <a:defRPr sz="2000" b="1" cap="all"/>
            </a:lvl1pPr>
          </a:lstStyle>
          <a:p>
            <a:r>
              <a:rPr lang="en-US"/>
              <a:t>Click to edit Master title style</a:t>
            </a:r>
          </a:p>
        </p:txBody>
      </p:sp>
      <p:sp>
        <p:nvSpPr>
          <p:cNvPr id="3" name="Text Placeholder 2"/>
          <p:cNvSpPr>
            <a:spLocks noGrp="1"/>
          </p:cNvSpPr>
          <p:nvPr>
            <p:ph type="body" idx="1"/>
          </p:nvPr>
        </p:nvSpPr>
        <p:spPr>
          <a:xfrm>
            <a:off x="361157" y="1453357"/>
            <a:ext cx="3886200" cy="750094"/>
          </a:xfrm>
        </p:spPr>
        <p:txBody>
          <a:bodyPr anchor="b"/>
          <a:lstStyle>
            <a:lvl1pPr marL="0" indent="0">
              <a:buNone/>
              <a:defRPr sz="1000">
                <a:solidFill>
                  <a:schemeClr val="tx1">
                    <a:tint val="75000"/>
                  </a:schemeClr>
                </a:solidFill>
              </a:defRPr>
            </a:lvl1pPr>
            <a:lvl2pPr marL="228600" indent="0">
              <a:buNone/>
              <a:defRPr sz="900">
                <a:solidFill>
                  <a:schemeClr val="tx1">
                    <a:tint val="75000"/>
                  </a:schemeClr>
                </a:solidFill>
              </a:defRPr>
            </a:lvl2pPr>
            <a:lvl3pPr marL="457200" indent="0">
              <a:buNone/>
              <a:defRPr sz="800">
                <a:solidFill>
                  <a:schemeClr val="tx1">
                    <a:tint val="75000"/>
                  </a:schemeClr>
                </a:solidFill>
              </a:defRPr>
            </a:lvl3pPr>
            <a:lvl4pPr marL="685800" indent="0">
              <a:buNone/>
              <a:defRPr sz="700">
                <a:solidFill>
                  <a:schemeClr val="tx1">
                    <a:tint val="75000"/>
                  </a:schemeClr>
                </a:solidFill>
              </a:defRPr>
            </a:lvl4pPr>
            <a:lvl5pPr marL="914400" indent="0">
              <a:buNone/>
              <a:defRPr sz="700">
                <a:solidFill>
                  <a:schemeClr val="tx1">
                    <a:tint val="75000"/>
                  </a:schemeClr>
                </a:solidFill>
              </a:defRPr>
            </a:lvl5pPr>
            <a:lvl6pPr marL="1143000" indent="0">
              <a:buNone/>
              <a:defRPr sz="700">
                <a:solidFill>
                  <a:schemeClr val="tx1">
                    <a:tint val="75000"/>
                  </a:schemeClr>
                </a:solidFill>
              </a:defRPr>
            </a:lvl6pPr>
            <a:lvl7pPr marL="1371600" indent="0">
              <a:buNone/>
              <a:defRPr sz="700">
                <a:solidFill>
                  <a:schemeClr val="tx1">
                    <a:tint val="75000"/>
                  </a:schemeClr>
                </a:solidFill>
              </a:defRPr>
            </a:lvl7pPr>
            <a:lvl8pPr marL="1600200" indent="0">
              <a:buNone/>
              <a:defRPr sz="700">
                <a:solidFill>
                  <a:schemeClr val="tx1">
                    <a:tint val="75000"/>
                  </a:schemeClr>
                </a:solidFill>
              </a:defRPr>
            </a:lvl8pPr>
            <a:lvl9pPr marL="1828800" indent="0">
              <a:buNone/>
              <a:defRPr sz="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71511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800100"/>
            <a:ext cx="2019300" cy="226298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324100" y="800100"/>
            <a:ext cx="2019300" cy="226298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83384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28600" y="767556"/>
            <a:ext cx="2020094" cy="319881"/>
          </a:xfrm>
        </p:spPr>
        <p:txBody>
          <a:bodyPr anchor="b"/>
          <a:lstStyle>
            <a:lvl1pPr marL="0" indent="0">
              <a:buNone/>
              <a:defRPr sz="1200" b="1"/>
            </a:lvl1pPr>
            <a:lvl2pPr marL="228600" indent="0">
              <a:buNone/>
              <a:defRPr sz="1000" b="1"/>
            </a:lvl2pPr>
            <a:lvl3pPr marL="457200" indent="0">
              <a:buNone/>
              <a:defRPr sz="900" b="1"/>
            </a:lvl3pPr>
            <a:lvl4pPr marL="685800" indent="0">
              <a:buNone/>
              <a:defRPr sz="800" b="1"/>
            </a:lvl4pPr>
            <a:lvl5pPr marL="914400" indent="0">
              <a:buNone/>
              <a:defRPr sz="800" b="1"/>
            </a:lvl5pPr>
            <a:lvl6pPr marL="1143000" indent="0">
              <a:buNone/>
              <a:defRPr sz="800" b="1"/>
            </a:lvl6pPr>
            <a:lvl7pPr marL="1371600" indent="0">
              <a:buNone/>
              <a:defRPr sz="800" b="1"/>
            </a:lvl7pPr>
            <a:lvl8pPr marL="1600200" indent="0">
              <a:buNone/>
              <a:defRPr sz="800" b="1"/>
            </a:lvl8pPr>
            <a:lvl9pPr marL="1828800" indent="0">
              <a:buNone/>
              <a:defRPr sz="800" b="1"/>
            </a:lvl9pPr>
          </a:lstStyle>
          <a:p>
            <a:pPr lvl="0"/>
            <a:r>
              <a:rPr lang="en-US"/>
              <a:t>Click to edit Master text styles</a:t>
            </a:r>
          </a:p>
        </p:txBody>
      </p:sp>
      <p:sp>
        <p:nvSpPr>
          <p:cNvPr id="4" name="Content Placeholder 3"/>
          <p:cNvSpPr>
            <a:spLocks noGrp="1"/>
          </p:cNvSpPr>
          <p:nvPr>
            <p:ph sz="half" idx="2"/>
          </p:nvPr>
        </p:nvSpPr>
        <p:spPr>
          <a:xfrm>
            <a:off x="228600" y="1087438"/>
            <a:ext cx="2020094" cy="1975644"/>
          </a:xfrm>
        </p:spPr>
        <p:txBody>
          <a:bodyPr/>
          <a:lstStyle>
            <a:lvl1pPr>
              <a:defRPr sz="12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322513" y="767556"/>
            <a:ext cx="2020888" cy="319881"/>
          </a:xfrm>
        </p:spPr>
        <p:txBody>
          <a:bodyPr anchor="b"/>
          <a:lstStyle>
            <a:lvl1pPr marL="0" indent="0">
              <a:buNone/>
              <a:defRPr sz="1200" b="1"/>
            </a:lvl1pPr>
            <a:lvl2pPr marL="228600" indent="0">
              <a:buNone/>
              <a:defRPr sz="1000" b="1"/>
            </a:lvl2pPr>
            <a:lvl3pPr marL="457200" indent="0">
              <a:buNone/>
              <a:defRPr sz="900" b="1"/>
            </a:lvl3pPr>
            <a:lvl4pPr marL="685800" indent="0">
              <a:buNone/>
              <a:defRPr sz="800" b="1"/>
            </a:lvl4pPr>
            <a:lvl5pPr marL="914400" indent="0">
              <a:buNone/>
              <a:defRPr sz="800" b="1"/>
            </a:lvl5pPr>
            <a:lvl6pPr marL="1143000" indent="0">
              <a:buNone/>
              <a:defRPr sz="800" b="1"/>
            </a:lvl6pPr>
            <a:lvl7pPr marL="1371600" indent="0">
              <a:buNone/>
              <a:defRPr sz="800" b="1"/>
            </a:lvl7pPr>
            <a:lvl8pPr marL="1600200" indent="0">
              <a:buNone/>
              <a:defRPr sz="800" b="1"/>
            </a:lvl8pPr>
            <a:lvl9pPr marL="1828800" indent="0">
              <a:buNone/>
              <a:defRPr sz="800" b="1"/>
            </a:lvl9pPr>
          </a:lstStyle>
          <a:p>
            <a:pPr lvl="0"/>
            <a:r>
              <a:rPr lang="en-US"/>
              <a:t>Click to edit Master text styles</a:t>
            </a:r>
          </a:p>
        </p:txBody>
      </p:sp>
      <p:sp>
        <p:nvSpPr>
          <p:cNvPr id="6" name="Content Placeholder 5"/>
          <p:cNvSpPr>
            <a:spLocks noGrp="1"/>
          </p:cNvSpPr>
          <p:nvPr>
            <p:ph sz="quarter" idx="4"/>
          </p:nvPr>
        </p:nvSpPr>
        <p:spPr>
          <a:xfrm>
            <a:off x="2322513" y="1087438"/>
            <a:ext cx="2020888" cy="1975644"/>
          </a:xfrm>
        </p:spPr>
        <p:txBody>
          <a:bodyPr/>
          <a:lstStyle>
            <a:lvl1pPr>
              <a:defRPr sz="12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76020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10407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744391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0" y="136525"/>
            <a:ext cx="1504157" cy="581025"/>
          </a:xfrm>
        </p:spPr>
        <p:txBody>
          <a:bodyPr anchor="b"/>
          <a:lstStyle>
            <a:lvl1pPr algn="l">
              <a:defRPr sz="1000" b="1"/>
            </a:lvl1pPr>
          </a:lstStyle>
          <a:p>
            <a:r>
              <a:rPr lang="en-US"/>
              <a:t>Click to edit Master title style</a:t>
            </a:r>
          </a:p>
        </p:txBody>
      </p:sp>
      <p:sp>
        <p:nvSpPr>
          <p:cNvPr id="3" name="Content Placeholder 2"/>
          <p:cNvSpPr>
            <a:spLocks noGrp="1"/>
          </p:cNvSpPr>
          <p:nvPr>
            <p:ph idx="1"/>
          </p:nvPr>
        </p:nvSpPr>
        <p:spPr>
          <a:xfrm>
            <a:off x="1787525" y="136525"/>
            <a:ext cx="2555875" cy="2926557"/>
          </a:xfrm>
        </p:spPr>
        <p:txBody>
          <a:bodyPr/>
          <a:lstStyle>
            <a:lvl1pPr>
              <a:defRPr sz="1600"/>
            </a:lvl1pPr>
            <a:lvl2pPr>
              <a:defRPr sz="1400"/>
            </a:lvl2pPr>
            <a:lvl3pPr>
              <a:defRPr sz="1200"/>
            </a:lvl3pPr>
            <a:lvl4pPr>
              <a:defRPr sz="1000"/>
            </a:lvl4pPr>
            <a:lvl5pPr>
              <a:defRPr sz="1000"/>
            </a:lvl5pPr>
            <a:lvl6pPr>
              <a:defRPr sz="1000"/>
            </a:lvl6pPr>
            <a:lvl7pPr>
              <a:defRPr sz="1000"/>
            </a:lvl7pPr>
            <a:lvl8pPr>
              <a:defRPr sz="1000"/>
            </a:lvl8pPr>
            <a:lvl9pPr>
              <a:defRPr sz="1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8600" y="717550"/>
            <a:ext cx="1504157" cy="2345532"/>
          </a:xfrm>
        </p:spPr>
        <p:txBody>
          <a:bodyPr/>
          <a:lstStyle>
            <a:lvl1pPr marL="0" indent="0">
              <a:buNone/>
              <a:defRPr sz="700"/>
            </a:lvl1pPr>
            <a:lvl2pPr marL="228600" indent="0">
              <a:buNone/>
              <a:defRPr sz="600"/>
            </a:lvl2pPr>
            <a:lvl3pPr marL="457200" indent="0">
              <a:buNone/>
              <a:defRPr sz="500"/>
            </a:lvl3pPr>
            <a:lvl4pPr marL="685800" indent="0">
              <a:buNone/>
              <a:defRPr sz="450"/>
            </a:lvl4pPr>
            <a:lvl5pPr marL="914400" indent="0">
              <a:buNone/>
              <a:defRPr sz="450"/>
            </a:lvl5pPr>
            <a:lvl6pPr marL="1143000" indent="0">
              <a:buNone/>
              <a:defRPr sz="450"/>
            </a:lvl6pPr>
            <a:lvl7pPr marL="1371600" indent="0">
              <a:buNone/>
              <a:defRPr sz="450"/>
            </a:lvl7pPr>
            <a:lvl8pPr marL="1600200" indent="0">
              <a:buNone/>
              <a:defRPr sz="450"/>
            </a:lvl8pPr>
            <a:lvl9pPr marL="1828800" indent="0">
              <a:buNone/>
              <a:defRPr sz="45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58936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6144" y="2400300"/>
            <a:ext cx="2743200" cy="283369"/>
          </a:xfrm>
        </p:spPr>
        <p:txBody>
          <a:bodyPr anchor="b"/>
          <a:lstStyle>
            <a:lvl1pPr algn="l">
              <a:defRPr sz="1000" b="1"/>
            </a:lvl1pPr>
          </a:lstStyle>
          <a:p>
            <a:r>
              <a:rPr lang="en-US"/>
              <a:t>Click to edit Master title style</a:t>
            </a:r>
          </a:p>
        </p:txBody>
      </p:sp>
      <p:sp>
        <p:nvSpPr>
          <p:cNvPr id="3" name="Picture Placeholder 2"/>
          <p:cNvSpPr>
            <a:spLocks noGrp="1"/>
          </p:cNvSpPr>
          <p:nvPr>
            <p:ph type="pic" idx="1"/>
          </p:nvPr>
        </p:nvSpPr>
        <p:spPr>
          <a:xfrm>
            <a:off x="896144" y="306388"/>
            <a:ext cx="2743200" cy="2057400"/>
          </a:xfrm>
        </p:spPr>
        <p:txBody>
          <a:bodyPr/>
          <a:lstStyle>
            <a:lvl1pPr marL="0" indent="0">
              <a:buNone/>
              <a:defRPr sz="1600"/>
            </a:lvl1pPr>
            <a:lvl2pPr marL="228600" indent="0">
              <a:buNone/>
              <a:defRPr sz="1400"/>
            </a:lvl2pPr>
            <a:lvl3pPr marL="457200" indent="0">
              <a:buNone/>
              <a:defRPr sz="1200"/>
            </a:lvl3pPr>
            <a:lvl4pPr marL="685800" indent="0">
              <a:buNone/>
              <a:defRPr sz="1000"/>
            </a:lvl4pPr>
            <a:lvl5pPr marL="914400" indent="0">
              <a:buNone/>
              <a:defRPr sz="1000"/>
            </a:lvl5pPr>
            <a:lvl6pPr marL="1143000" indent="0">
              <a:buNone/>
              <a:defRPr sz="1000"/>
            </a:lvl6pPr>
            <a:lvl7pPr marL="1371600" indent="0">
              <a:buNone/>
              <a:defRPr sz="1000"/>
            </a:lvl7pPr>
            <a:lvl8pPr marL="1600200" indent="0">
              <a:buNone/>
              <a:defRPr sz="1000"/>
            </a:lvl8pPr>
            <a:lvl9pPr marL="1828800" indent="0">
              <a:buNone/>
              <a:defRPr sz="1000"/>
            </a:lvl9pPr>
          </a:lstStyle>
          <a:p>
            <a:endParaRPr lang="en-US"/>
          </a:p>
        </p:txBody>
      </p:sp>
      <p:sp>
        <p:nvSpPr>
          <p:cNvPr id="4" name="Text Placeholder 3"/>
          <p:cNvSpPr>
            <a:spLocks noGrp="1"/>
          </p:cNvSpPr>
          <p:nvPr>
            <p:ph type="body" sz="half" idx="2"/>
          </p:nvPr>
        </p:nvSpPr>
        <p:spPr>
          <a:xfrm>
            <a:off x="896144" y="2683669"/>
            <a:ext cx="2743200" cy="402431"/>
          </a:xfrm>
        </p:spPr>
        <p:txBody>
          <a:bodyPr/>
          <a:lstStyle>
            <a:lvl1pPr marL="0" indent="0">
              <a:buNone/>
              <a:defRPr sz="700"/>
            </a:lvl1pPr>
            <a:lvl2pPr marL="228600" indent="0">
              <a:buNone/>
              <a:defRPr sz="600"/>
            </a:lvl2pPr>
            <a:lvl3pPr marL="457200" indent="0">
              <a:buNone/>
              <a:defRPr sz="500"/>
            </a:lvl3pPr>
            <a:lvl4pPr marL="685800" indent="0">
              <a:buNone/>
              <a:defRPr sz="450"/>
            </a:lvl4pPr>
            <a:lvl5pPr marL="914400" indent="0">
              <a:buNone/>
              <a:defRPr sz="450"/>
            </a:lvl5pPr>
            <a:lvl6pPr marL="1143000" indent="0">
              <a:buNone/>
              <a:defRPr sz="450"/>
            </a:lvl6pPr>
            <a:lvl7pPr marL="1371600" indent="0">
              <a:buNone/>
              <a:defRPr sz="450"/>
            </a:lvl7pPr>
            <a:lvl8pPr marL="1600200" indent="0">
              <a:buNone/>
              <a:defRPr sz="450"/>
            </a:lvl8pPr>
            <a:lvl9pPr marL="1828800" indent="0">
              <a:buNone/>
              <a:defRPr sz="45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712686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540572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314700" y="137319"/>
            <a:ext cx="1028700" cy="2925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37319"/>
            <a:ext cx="3009900" cy="292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58063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2_Blank">
  <p:cSld name="2_Blank">
    <p:spTree>
      <p:nvGrpSpPr>
        <p:cNvPr id="1" name="Shape 70"/>
        <p:cNvGrpSpPr/>
        <p:nvPr/>
      </p:nvGrpSpPr>
      <p:grpSpPr>
        <a:xfrm>
          <a:off x="0" y="0"/>
          <a:ext cx="0" cy="0"/>
          <a:chOff x="0" y="0"/>
          <a:chExt cx="0" cy="0"/>
        </a:xfrm>
      </p:grpSpPr>
      <p:sp>
        <p:nvSpPr>
          <p:cNvPr id="72" name="Google Shape;72;p16"/>
          <p:cNvSpPr txBox="1">
            <a:spLocks noGrp="1"/>
          </p:cNvSpPr>
          <p:nvPr>
            <p:ph type="title" hasCustomPrompt="1"/>
          </p:nvPr>
        </p:nvSpPr>
        <p:spPr>
          <a:xfrm>
            <a:off x="512415" y="273844"/>
            <a:ext cx="7886700" cy="876150"/>
          </a:xfrm>
          <a:prstGeom prst="rect">
            <a:avLst/>
          </a:prstGeom>
          <a:noFill/>
          <a:ln>
            <a:noFill/>
          </a:ln>
        </p:spPr>
        <p:txBody>
          <a:bodyPr spcFirstLastPara="1" wrap="square" lIns="91425" tIns="45700" rIns="91425" bIns="45700" anchor="t" anchorCtr="0">
            <a:normAutofit/>
          </a:bodyPr>
          <a:lstStyle>
            <a:lvl1pPr lvl="0" algn="l" rtl="0">
              <a:lnSpc>
                <a:spcPct val="90000"/>
              </a:lnSpc>
              <a:spcBef>
                <a:spcPts val="0"/>
              </a:spcBef>
              <a:spcAft>
                <a:spcPts val="0"/>
              </a:spcAft>
              <a:buSzPts val="4000"/>
              <a:buNone/>
              <a:defRPr b="0">
                <a:solidFill>
                  <a:schemeClr val="tx1"/>
                </a:solidFill>
                <a:latin typeface="+mj-lt"/>
                <a:ea typeface="Karla"/>
                <a:cs typeface="Karla"/>
                <a:sym typeface="Karla"/>
              </a:defRPr>
            </a:lvl1pPr>
            <a:lvl2pPr lvl="1" algn="l" rtl="0">
              <a:lnSpc>
                <a:spcPct val="90000"/>
              </a:lnSpc>
              <a:spcBef>
                <a:spcPts val="0"/>
              </a:spcBef>
              <a:spcAft>
                <a:spcPts val="0"/>
              </a:spcAft>
              <a:buSzPts val="1400"/>
              <a:buNone/>
              <a:defRPr/>
            </a:lvl2pPr>
            <a:lvl3pPr lvl="2" algn="l" rtl="0">
              <a:lnSpc>
                <a:spcPct val="90000"/>
              </a:lnSpc>
              <a:spcBef>
                <a:spcPts val="0"/>
              </a:spcBef>
              <a:spcAft>
                <a:spcPts val="0"/>
              </a:spcAft>
              <a:buSzPts val="1400"/>
              <a:buNone/>
              <a:defRPr/>
            </a:lvl3pPr>
            <a:lvl4pPr lvl="3" algn="l" rtl="0">
              <a:lnSpc>
                <a:spcPct val="90000"/>
              </a:lnSpc>
              <a:spcBef>
                <a:spcPts val="0"/>
              </a:spcBef>
              <a:spcAft>
                <a:spcPts val="0"/>
              </a:spcAft>
              <a:buSzPts val="1400"/>
              <a:buNone/>
              <a:defRPr/>
            </a:lvl4pPr>
            <a:lvl5pPr lvl="4" algn="l" rtl="0">
              <a:lnSpc>
                <a:spcPct val="90000"/>
              </a:lnSpc>
              <a:spcBef>
                <a:spcPts val="0"/>
              </a:spcBef>
              <a:spcAft>
                <a:spcPts val="0"/>
              </a:spcAft>
              <a:buSzPts val="1400"/>
              <a:buNone/>
              <a:defRPr/>
            </a:lvl5pPr>
            <a:lvl6pPr lvl="5" algn="l" rtl="0">
              <a:lnSpc>
                <a:spcPct val="90000"/>
              </a:lnSpc>
              <a:spcBef>
                <a:spcPts val="0"/>
              </a:spcBef>
              <a:spcAft>
                <a:spcPts val="0"/>
              </a:spcAft>
              <a:buSzPts val="1400"/>
              <a:buNone/>
              <a:defRPr/>
            </a:lvl6pPr>
            <a:lvl7pPr lvl="6" algn="l" rtl="0">
              <a:lnSpc>
                <a:spcPct val="90000"/>
              </a:lnSpc>
              <a:spcBef>
                <a:spcPts val="0"/>
              </a:spcBef>
              <a:spcAft>
                <a:spcPts val="0"/>
              </a:spcAft>
              <a:buSzPts val="1400"/>
              <a:buNone/>
              <a:defRPr/>
            </a:lvl7pPr>
            <a:lvl8pPr lvl="7" algn="l" rtl="0">
              <a:lnSpc>
                <a:spcPct val="90000"/>
              </a:lnSpc>
              <a:spcBef>
                <a:spcPts val="0"/>
              </a:spcBef>
              <a:spcAft>
                <a:spcPts val="0"/>
              </a:spcAft>
              <a:buSzPts val="1400"/>
              <a:buNone/>
              <a:defRPr/>
            </a:lvl8pPr>
            <a:lvl9pPr lvl="8" algn="l" rtl="0">
              <a:lnSpc>
                <a:spcPct val="90000"/>
              </a:lnSpc>
              <a:spcBef>
                <a:spcPts val="0"/>
              </a:spcBef>
              <a:spcAft>
                <a:spcPts val="0"/>
              </a:spcAft>
              <a:buSzPts val="1400"/>
              <a:buNone/>
              <a:defRPr/>
            </a:lvl9pPr>
          </a:lstStyle>
          <a:p>
            <a:r>
              <a:rPr lang="en-US"/>
              <a:t>Click to Add Title</a:t>
            </a:r>
            <a:endParaRPr/>
          </a:p>
        </p:txBody>
      </p:sp>
      <p:sp>
        <p:nvSpPr>
          <p:cNvPr id="73" name="Google Shape;73;p16"/>
          <p:cNvSpPr txBox="1">
            <a:spLocks noGrp="1"/>
          </p:cNvSpPr>
          <p:nvPr>
            <p:ph type="body" idx="1"/>
          </p:nvPr>
        </p:nvSpPr>
        <p:spPr>
          <a:xfrm>
            <a:off x="512415" y="1239982"/>
            <a:ext cx="7886700" cy="3207375"/>
          </a:xfrm>
          <a:prstGeom prst="rect">
            <a:avLst/>
          </a:prstGeom>
          <a:noFill/>
          <a:ln>
            <a:noFill/>
          </a:ln>
        </p:spPr>
        <p:txBody>
          <a:bodyPr spcFirstLastPara="1" wrap="square" lIns="91425" tIns="45700" rIns="91425" bIns="45700" anchor="t" anchorCtr="0">
            <a:normAutofit/>
          </a:bodyPr>
          <a:lstStyle>
            <a:lvl1pPr marL="342900" lvl="0" indent="-285750" algn="l" rtl="0">
              <a:lnSpc>
                <a:spcPct val="90000"/>
              </a:lnSpc>
              <a:spcBef>
                <a:spcPts val="750"/>
              </a:spcBef>
              <a:spcAft>
                <a:spcPts val="0"/>
              </a:spcAft>
              <a:buClr>
                <a:schemeClr val="dk2"/>
              </a:buClr>
              <a:buSzPts val="2400"/>
              <a:buChar char="•"/>
              <a:defRPr sz="1800">
                <a:solidFill>
                  <a:schemeClr val="dk1"/>
                </a:solidFill>
                <a:latin typeface="+mn-lt"/>
                <a:ea typeface="Karla"/>
                <a:cs typeface="Karla"/>
                <a:sym typeface="Karla"/>
              </a:defRPr>
            </a:lvl1pPr>
            <a:lvl2pPr marL="685800" lvl="1" indent="-266700" algn="l" rtl="0">
              <a:lnSpc>
                <a:spcPct val="90000"/>
              </a:lnSpc>
              <a:spcBef>
                <a:spcPts val="375"/>
              </a:spcBef>
              <a:spcAft>
                <a:spcPts val="0"/>
              </a:spcAft>
              <a:buClr>
                <a:schemeClr val="dk2"/>
              </a:buClr>
              <a:buSzPts val="2000"/>
              <a:buChar char="•"/>
              <a:defRPr sz="1500">
                <a:solidFill>
                  <a:schemeClr val="dk1"/>
                </a:solidFill>
                <a:latin typeface="Karla"/>
                <a:ea typeface="Karla"/>
                <a:cs typeface="Karla"/>
                <a:sym typeface="Karla"/>
              </a:defRPr>
            </a:lvl2pPr>
            <a:lvl3pPr marL="1028700" lvl="2" indent="-257175" algn="l" rtl="0">
              <a:lnSpc>
                <a:spcPct val="90000"/>
              </a:lnSpc>
              <a:spcBef>
                <a:spcPts val="375"/>
              </a:spcBef>
              <a:spcAft>
                <a:spcPts val="0"/>
              </a:spcAft>
              <a:buClr>
                <a:schemeClr val="dk2"/>
              </a:buClr>
              <a:buSzPts val="1800"/>
              <a:buChar char="•"/>
              <a:defRPr sz="1350">
                <a:solidFill>
                  <a:schemeClr val="dk1"/>
                </a:solidFill>
                <a:latin typeface="Karla"/>
                <a:ea typeface="Karla"/>
                <a:cs typeface="Karla"/>
                <a:sym typeface="Karla"/>
              </a:defRPr>
            </a:lvl3pPr>
            <a:lvl4pPr marL="1371600" lvl="3" indent="-247650" algn="l" rtl="0">
              <a:lnSpc>
                <a:spcPct val="90000"/>
              </a:lnSpc>
              <a:spcBef>
                <a:spcPts val="375"/>
              </a:spcBef>
              <a:spcAft>
                <a:spcPts val="0"/>
              </a:spcAft>
              <a:buClr>
                <a:schemeClr val="dk2"/>
              </a:buClr>
              <a:buSzPts val="1600"/>
              <a:buChar char="•"/>
              <a:defRPr sz="1200">
                <a:solidFill>
                  <a:schemeClr val="dk1"/>
                </a:solidFill>
                <a:latin typeface="Karla"/>
                <a:ea typeface="Karla"/>
                <a:cs typeface="Karla"/>
                <a:sym typeface="Karla"/>
              </a:defRPr>
            </a:lvl4pPr>
            <a:lvl5pPr marL="1714500" lvl="4" indent="-247650" algn="l" rtl="0">
              <a:lnSpc>
                <a:spcPct val="90000"/>
              </a:lnSpc>
              <a:spcBef>
                <a:spcPts val="375"/>
              </a:spcBef>
              <a:spcAft>
                <a:spcPts val="0"/>
              </a:spcAft>
              <a:buClr>
                <a:schemeClr val="dk2"/>
              </a:buClr>
              <a:buSzPts val="1600"/>
              <a:buChar char="•"/>
              <a:defRPr sz="1200">
                <a:solidFill>
                  <a:schemeClr val="dk1"/>
                </a:solidFill>
                <a:latin typeface="Karla"/>
                <a:ea typeface="Karla"/>
                <a:cs typeface="Karla"/>
                <a:sym typeface="Karla"/>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439946" y="273844"/>
            <a:ext cx="8229600" cy="82305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0" name="Google Shape;30;p6"/>
          <p:cNvSpPr txBox="1">
            <a:spLocks noGrp="1"/>
          </p:cNvSpPr>
          <p:nvPr>
            <p:ph type="body" idx="1"/>
          </p:nvPr>
        </p:nvSpPr>
        <p:spPr>
          <a:xfrm>
            <a:off x="439947" y="1249027"/>
            <a:ext cx="8229600" cy="2982150"/>
          </a:xfrm>
          <a:prstGeom prst="rect">
            <a:avLst/>
          </a:prstGeom>
          <a:noFill/>
          <a:ln>
            <a:noFill/>
          </a:ln>
        </p:spPr>
        <p:txBody>
          <a:bodyPr spcFirstLastPara="1" wrap="square" lIns="91425" tIns="45700" rIns="91425" bIns="45700" anchor="t" anchorCtr="0">
            <a:normAutofit/>
          </a:bodyPr>
          <a:lstStyle>
            <a:lvl1pPr marL="342900" lvl="0" indent="-257175" algn="l" rtl="0">
              <a:lnSpc>
                <a:spcPct val="90000"/>
              </a:lnSpc>
              <a:spcBef>
                <a:spcPts val="750"/>
              </a:spcBef>
              <a:spcAft>
                <a:spcPts val="0"/>
              </a:spcAft>
              <a:buClr>
                <a:schemeClr val="dk1"/>
              </a:buClr>
              <a:buSzPts val="1800"/>
              <a:buChar char="•"/>
              <a:defRPr/>
            </a:lvl1pPr>
            <a:lvl2pPr marL="685800" lvl="1" indent="-257175" algn="l" rtl="0">
              <a:lnSpc>
                <a:spcPct val="90000"/>
              </a:lnSpc>
              <a:spcBef>
                <a:spcPts val="375"/>
              </a:spcBef>
              <a:spcAft>
                <a:spcPts val="0"/>
              </a:spcAft>
              <a:buClr>
                <a:schemeClr val="dk1"/>
              </a:buClr>
              <a:buSzPts val="1800"/>
              <a:buChar char="•"/>
              <a:defRPr/>
            </a:lvl2pPr>
            <a:lvl3pPr marL="1028700" lvl="2" indent="-257175" algn="l" rtl="0">
              <a:lnSpc>
                <a:spcPct val="90000"/>
              </a:lnSpc>
              <a:spcBef>
                <a:spcPts val="375"/>
              </a:spcBef>
              <a:spcAft>
                <a:spcPts val="0"/>
              </a:spcAft>
              <a:buClr>
                <a:schemeClr val="dk1"/>
              </a:buClr>
              <a:buSzPts val="18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452888" y="235025"/>
            <a:ext cx="8229600" cy="89145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452888" y="235025"/>
            <a:ext cx="8229600" cy="89145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6" name="Google Shape;26;p5"/>
          <p:cNvSpPr txBox="1">
            <a:spLocks noGrp="1"/>
          </p:cNvSpPr>
          <p:nvPr>
            <p:ph type="body" idx="1"/>
          </p:nvPr>
        </p:nvSpPr>
        <p:spPr>
          <a:xfrm>
            <a:off x="452888" y="1194534"/>
            <a:ext cx="3977550" cy="3004425"/>
          </a:xfrm>
          <a:prstGeom prst="rect">
            <a:avLst/>
          </a:prstGeom>
          <a:noFill/>
          <a:ln>
            <a:noFill/>
          </a:ln>
        </p:spPr>
        <p:txBody>
          <a:bodyPr spcFirstLastPara="1" wrap="square" lIns="91425" tIns="45700" rIns="91425" bIns="45700" anchor="t" anchorCtr="0">
            <a:normAutofit/>
          </a:bodyPr>
          <a:lstStyle>
            <a:lvl1pPr marL="342900" lvl="0" indent="-304800" algn="l" rtl="0">
              <a:lnSpc>
                <a:spcPct val="90000"/>
              </a:lnSpc>
              <a:spcBef>
                <a:spcPts val="750"/>
              </a:spcBef>
              <a:spcAft>
                <a:spcPts val="0"/>
              </a:spcAft>
              <a:buClr>
                <a:schemeClr val="dk1"/>
              </a:buClr>
              <a:buSzPts val="2800"/>
              <a:buChar char="•"/>
              <a:defRPr sz="2100"/>
            </a:lvl1pPr>
            <a:lvl2pPr marL="685800" lvl="1" indent="-285750" algn="l" rtl="0">
              <a:lnSpc>
                <a:spcPct val="90000"/>
              </a:lnSpc>
              <a:spcBef>
                <a:spcPts val="375"/>
              </a:spcBef>
              <a:spcAft>
                <a:spcPts val="0"/>
              </a:spcAft>
              <a:buClr>
                <a:schemeClr val="dk1"/>
              </a:buClr>
              <a:buSzPts val="2400"/>
              <a:buChar char="•"/>
              <a:defRPr sz="1800"/>
            </a:lvl2pPr>
            <a:lvl3pPr marL="1028700" lvl="2" indent="-266700" algn="l" rtl="0">
              <a:lnSpc>
                <a:spcPct val="90000"/>
              </a:lnSpc>
              <a:spcBef>
                <a:spcPts val="375"/>
              </a:spcBef>
              <a:spcAft>
                <a:spcPts val="0"/>
              </a:spcAft>
              <a:buClr>
                <a:schemeClr val="dk1"/>
              </a:buClr>
              <a:buSzPts val="2000"/>
              <a:buChar char="•"/>
              <a:defRPr sz="1500"/>
            </a:lvl3pPr>
            <a:lvl4pPr marL="1371600" lvl="3" indent="-257175" algn="l" rtl="0">
              <a:lnSpc>
                <a:spcPct val="90000"/>
              </a:lnSpc>
              <a:spcBef>
                <a:spcPts val="375"/>
              </a:spcBef>
              <a:spcAft>
                <a:spcPts val="0"/>
              </a:spcAft>
              <a:buClr>
                <a:schemeClr val="dk1"/>
              </a:buClr>
              <a:buSzPts val="1800"/>
              <a:buChar char="•"/>
              <a:defRPr sz="1350"/>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27" name="Google Shape;27;p5"/>
          <p:cNvSpPr txBox="1">
            <a:spLocks noGrp="1"/>
          </p:cNvSpPr>
          <p:nvPr>
            <p:ph type="body" idx="2"/>
          </p:nvPr>
        </p:nvSpPr>
        <p:spPr>
          <a:xfrm>
            <a:off x="4713474" y="1185683"/>
            <a:ext cx="3977550" cy="3004425"/>
          </a:xfrm>
          <a:prstGeom prst="rect">
            <a:avLst/>
          </a:prstGeom>
          <a:noFill/>
          <a:ln>
            <a:noFill/>
          </a:ln>
        </p:spPr>
        <p:txBody>
          <a:bodyPr spcFirstLastPara="1" wrap="square" lIns="91425" tIns="45700" rIns="91425" bIns="45700" anchor="t" anchorCtr="0">
            <a:normAutofit/>
          </a:bodyPr>
          <a:lstStyle>
            <a:lvl1pPr marL="342900" lvl="0" indent="-304800" algn="l" rtl="0">
              <a:lnSpc>
                <a:spcPct val="90000"/>
              </a:lnSpc>
              <a:spcBef>
                <a:spcPts val="750"/>
              </a:spcBef>
              <a:spcAft>
                <a:spcPts val="0"/>
              </a:spcAft>
              <a:buClr>
                <a:schemeClr val="dk1"/>
              </a:buClr>
              <a:buSzPts val="2800"/>
              <a:buChar char="•"/>
              <a:defRPr sz="2100"/>
            </a:lvl1pPr>
            <a:lvl2pPr marL="685800" lvl="1" indent="-285750" algn="l" rtl="0">
              <a:lnSpc>
                <a:spcPct val="90000"/>
              </a:lnSpc>
              <a:spcBef>
                <a:spcPts val="375"/>
              </a:spcBef>
              <a:spcAft>
                <a:spcPts val="0"/>
              </a:spcAft>
              <a:buClr>
                <a:schemeClr val="dk1"/>
              </a:buClr>
              <a:buSzPts val="2400"/>
              <a:buChar char="•"/>
              <a:defRPr sz="1800"/>
            </a:lvl2pPr>
            <a:lvl3pPr marL="1028700" lvl="2" indent="-266700" algn="l" rtl="0">
              <a:lnSpc>
                <a:spcPct val="90000"/>
              </a:lnSpc>
              <a:spcBef>
                <a:spcPts val="375"/>
              </a:spcBef>
              <a:spcAft>
                <a:spcPts val="0"/>
              </a:spcAft>
              <a:buClr>
                <a:schemeClr val="dk1"/>
              </a:buClr>
              <a:buSzPts val="2000"/>
              <a:buChar char="•"/>
              <a:defRPr sz="1500"/>
            </a:lvl3pPr>
            <a:lvl4pPr marL="1371600" lvl="3" indent="-257175" algn="l" rtl="0">
              <a:lnSpc>
                <a:spcPct val="90000"/>
              </a:lnSpc>
              <a:spcBef>
                <a:spcPts val="375"/>
              </a:spcBef>
              <a:spcAft>
                <a:spcPts val="0"/>
              </a:spcAft>
              <a:buClr>
                <a:schemeClr val="dk1"/>
              </a:buClr>
              <a:buSzPts val="1800"/>
              <a:buChar char="•"/>
              <a:defRPr sz="1350"/>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0"/>
        <p:cNvGrpSpPr/>
        <p:nvPr/>
      </p:nvGrpSpPr>
      <p:grpSpPr>
        <a:xfrm>
          <a:off x="0" y="0"/>
          <a:ext cx="0" cy="0"/>
          <a:chOff x="0" y="0"/>
          <a:chExt cx="0" cy="0"/>
        </a:xfrm>
      </p:grpSpPr>
      <p:sp>
        <p:nvSpPr>
          <p:cNvPr id="41" name="Google Shape;41;p9"/>
          <p:cNvSpPr txBox="1">
            <a:spLocks noGrp="1"/>
          </p:cNvSpPr>
          <p:nvPr>
            <p:ph type="title"/>
          </p:nvPr>
        </p:nvSpPr>
        <p:spPr>
          <a:xfrm>
            <a:off x="390457" y="342900"/>
            <a:ext cx="3086100" cy="1200150"/>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chemeClr val="dk1"/>
              </a:buClr>
              <a:buSzPts val="3600"/>
              <a:buFont typeface="Rockwell"/>
              <a:buNone/>
              <a:defRPr sz="27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2" name="Google Shape;42;p9"/>
          <p:cNvSpPr txBox="1">
            <a:spLocks noGrp="1"/>
          </p:cNvSpPr>
          <p:nvPr>
            <p:ph type="body" idx="1"/>
          </p:nvPr>
        </p:nvSpPr>
        <p:spPr>
          <a:xfrm>
            <a:off x="3875417" y="342900"/>
            <a:ext cx="4878225" cy="3862575"/>
          </a:xfrm>
          <a:prstGeom prst="rect">
            <a:avLst/>
          </a:prstGeom>
          <a:noFill/>
          <a:ln>
            <a:noFill/>
          </a:ln>
        </p:spPr>
        <p:txBody>
          <a:bodyPr spcFirstLastPara="1" wrap="square" lIns="91425" tIns="45700" rIns="91425" bIns="45700" anchor="t" anchorCtr="0">
            <a:normAutofit/>
          </a:bodyPr>
          <a:lstStyle>
            <a:lvl1pPr marL="342900" lvl="0" indent="-304800" algn="l" rtl="0">
              <a:lnSpc>
                <a:spcPct val="90000"/>
              </a:lnSpc>
              <a:spcBef>
                <a:spcPts val="750"/>
              </a:spcBef>
              <a:spcAft>
                <a:spcPts val="0"/>
              </a:spcAft>
              <a:buClr>
                <a:schemeClr val="dk1"/>
              </a:buClr>
              <a:buSzPts val="2800"/>
              <a:buChar char="•"/>
              <a:defRPr sz="2100"/>
            </a:lvl1pPr>
            <a:lvl2pPr marL="685800" lvl="1" indent="-285750" algn="l" rtl="0">
              <a:lnSpc>
                <a:spcPct val="90000"/>
              </a:lnSpc>
              <a:spcBef>
                <a:spcPts val="375"/>
              </a:spcBef>
              <a:spcAft>
                <a:spcPts val="0"/>
              </a:spcAft>
              <a:buClr>
                <a:schemeClr val="dk1"/>
              </a:buClr>
              <a:buSzPts val="2400"/>
              <a:buChar char="•"/>
              <a:defRPr sz="1800"/>
            </a:lvl2pPr>
            <a:lvl3pPr marL="1028700" lvl="2" indent="-266700" algn="l" rtl="0">
              <a:lnSpc>
                <a:spcPct val="90000"/>
              </a:lnSpc>
              <a:spcBef>
                <a:spcPts val="375"/>
              </a:spcBef>
              <a:spcAft>
                <a:spcPts val="0"/>
              </a:spcAft>
              <a:buClr>
                <a:schemeClr val="dk1"/>
              </a:buClr>
              <a:buSzPts val="2000"/>
              <a:buChar char="•"/>
              <a:defRPr sz="1500"/>
            </a:lvl3pPr>
            <a:lvl4pPr marL="1371600" lvl="3" indent="-266700" algn="l" rtl="0">
              <a:lnSpc>
                <a:spcPct val="90000"/>
              </a:lnSpc>
              <a:spcBef>
                <a:spcPts val="375"/>
              </a:spcBef>
              <a:spcAft>
                <a:spcPts val="0"/>
              </a:spcAft>
              <a:buClr>
                <a:schemeClr val="dk1"/>
              </a:buClr>
              <a:buSzPts val="2000"/>
              <a:buChar char="•"/>
              <a:defRPr sz="1500"/>
            </a:lvl4pPr>
            <a:lvl5pPr marL="1714500" lvl="4" indent="-266700" algn="l" rtl="0">
              <a:lnSpc>
                <a:spcPct val="90000"/>
              </a:lnSpc>
              <a:spcBef>
                <a:spcPts val="375"/>
              </a:spcBef>
              <a:spcAft>
                <a:spcPts val="0"/>
              </a:spcAft>
              <a:buClr>
                <a:schemeClr val="dk1"/>
              </a:buClr>
              <a:buSzPts val="2000"/>
              <a:buChar char="•"/>
              <a:defRPr sz="1500"/>
            </a:lvl5pPr>
            <a:lvl6pPr marL="2057400" lvl="5" indent="-266700" algn="l" rtl="0">
              <a:lnSpc>
                <a:spcPct val="90000"/>
              </a:lnSpc>
              <a:spcBef>
                <a:spcPts val="375"/>
              </a:spcBef>
              <a:spcAft>
                <a:spcPts val="0"/>
              </a:spcAft>
              <a:buClr>
                <a:schemeClr val="dk1"/>
              </a:buClr>
              <a:buSzPts val="2000"/>
              <a:buChar char="•"/>
              <a:defRPr sz="1500"/>
            </a:lvl6pPr>
            <a:lvl7pPr marL="2400300" lvl="6" indent="-266700" algn="l" rtl="0">
              <a:lnSpc>
                <a:spcPct val="90000"/>
              </a:lnSpc>
              <a:spcBef>
                <a:spcPts val="375"/>
              </a:spcBef>
              <a:spcAft>
                <a:spcPts val="0"/>
              </a:spcAft>
              <a:buClr>
                <a:schemeClr val="dk1"/>
              </a:buClr>
              <a:buSzPts val="2000"/>
              <a:buChar char="•"/>
              <a:defRPr sz="1500"/>
            </a:lvl7pPr>
            <a:lvl8pPr marL="2743200" lvl="7" indent="-266700" algn="l" rtl="0">
              <a:lnSpc>
                <a:spcPct val="90000"/>
              </a:lnSpc>
              <a:spcBef>
                <a:spcPts val="375"/>
              </a:spcBef>
              <a:spcAft>
                <a:spcPts val="0"/>
              </a:spcAft>
              <a:buClr>
                <a:schemeClr val="dk1"/>
              </a:buClr>
              <a:buSzPts val="2000"/>
              <a:buChar char="•"/>
              <a:defRPr sz="1500"/>
            </a:lvl8pPr>
            <a:lvl9pPr marL="3086100" lvl="8" indent="-266700" algn="l" rtl="0">
              <a:lnSpc>
                <a:spcPct val="90000"/>
              </a:lnSpc>
              <a:spcBef>
                <a:spcPts val="375"/>
              </a:spcBef>
              <a:spcAft>
                <a:spcPts val="0"/>
              </a:spcAft>
              <a:buClr>
                <a:schemeClr val="dk1"/>
              </a:buClr>
              <a:buSzPts val="2000"/>
              <a:buChar char="•"/>
              <a:defRPr sz="1500"/>
            </a:lvl9pPr>
          </a:lstStyle>
          <a:p>
            <a:endParaRPr/>
          </a:p>
        </p:txBody>
      </p:sp>
      <p:sp>
        <p:nvSpPr>
          <p:cNvPr id="43" name="Google Shape;43;p9"/>
          <p:cNvSpPr txBox="1">
            <a:spLocks noGrp="1"/>
          </p:cNvSpPr>
          <p:nvPr>
            <p:ph type="body" idx="2"/>
          </p:nvPr>
        </p:nvSpPr>
        <p:spPr>
          <a:xfrm>
            <a:off x="390458" y="1543050"/>
            <a:ext cx="3086100" cy="2662425"/>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chemeClr val="dk1"/>
              </a:buClr>
              <a:buSzPts val="2000"/>
              <a:buNone/>
              <a:defRPr sz="1500"/>
            </a:lvl1pPr>
            <a:lvl2pPr marL="685800" lvl="1" indent="-171450" algn="l" rtl="0">
              <a:lnSpc>
                <a:spcPct val="90000"/>
              </a:lnSpc>
              <a:spcBef>
                <a:spcPts val="375"/>
              </a:spcBef>
              <a:spcAft>
                <a:spcPts val="0"/>
              </a:spcAft>
              <a:buClr>
                <a:schemeClr val="dk1"/>
              </a:buClr>
              <a:buSzPts val="1400"/>
              <a:buNone/>
              <a:defRPr sz="1050"/>
            </a:lvl2pPr>
            <a:lvl3pPr marL="1028700" lvl="2" indent="-171450" algn="l" rtl="0">
              <a:lnSpc>
                <a:spcPct val="90000"/>
              </a:lnSpc>
              <a:spcBef>
                <a:spcPts val="375"/>
              </a:spcBef>
              <a:spcAft>
                <a:spcPts val="0"/>
              </a:spcAft>
              <a:buClr>
                <a:schemeClr val="dk1"/>
              </a:buClr>
              <a:buSzPts val="1200"/>
              <a:buNone/>
              <a:defRPr sz="900"/>
            </a:lvl3pPr>
            <a:lvl4pPr marL="1371600" lvl="3" indent="-171450" algn="l" rtl="0">
              <a:lnSpc>
                <a:spcPct val="90000"/>
              </a:lnSpc>
              <a:spcBef>
                <a:spcPts val="375"/>
              </a:spcBef>
              <a:spcAft>
                <a:spcPts val="0"/>
              </a:spcAft>
              <a:buClr>
                <a:schemeClr val="dk1"/>
              </a:buClr>
              <a:buSzPts val="1000"/>
              <a:buNone/>
              <a:defRPr sz="750"/>
            </a:lvl4pPr>
            <a:lvl5pPr marL="1714500" lvl="4" indent="-171450" algn="l" rtl="0">
              <a:lnSpc>
                <a:spcPct val="90000"/>
              </a:lnSpc>
              <a:spcBef>
                <a:spcPts val="375"/>
              </a:spcBef>
              <a:spcAft>
                <a:spcPts val="0"/>
              </a:spcAft>
              <a:buClr>
                <a:schemeClr val="dk1"/>
              </a:buClr>
              <a:buSzPts val="1000"/>
              <a:buNone/>
              <a:defRPr sz="750"/>
            </a:lvl5pPr>
            <a:lvl6pPr marL="2057400" lvl="5" indent="-171450" algn="l" rtl="0">
              <a:lnSpc>
                <a:spcPct val="90000"/>
              </a:lnSpc>
              <a:spcBef>
                <a:spcPts val="375"/>
              </a:spcBef>
              <a:spcAft>
                <a:spcPts val="0"/>
              </a:spcAft>
              <a:buClr>
                <a:schemeClr val="dk1"/>
              </a:buClr>
              <a:buSzPts val="1000"/>
              <a:buNone/>
              <a:defRPr sz="750"/>
            </a:lvl6pPr>
            <a:lvl7pPr marL="2400300" lvl="6" indent="-171450" algn="l" rtl="0">
              <a:lnSpc>
                <a:spcPct val="90000"/>
              </a:lnSpc>
              <a:spcBef>
                <a:spcPts val="375"/>
              </a:spcBef>
              <a:spcAft>
                <a:spcPts val="0"/>
              </a:spcAft>
              <a:buClr>
                <a:schemeClr val="dk1"/>
              </a:buClr>
              <a:buSzPts val="1000"/>
              <a:buNone/>
              <a:defRPr sz="750"/>
            </a:lvl7pPr>
            <a:lvl8pPr marL="2743200" lvl="7" indent="-171450" algn="l" rtl="0">
              <a:lnSpc>
                <a:spcPct val="90000"/>
              </a:lnSpc>
              <a:spcBef>
                <a:spcPts val="375"/>
              </a:spcBef>
              <a:spcAft>
                <a:spcPts val="0"/>
              </a:spcAft>
              <a:buClr>
                <a:schemeClr val="dk1"/>
              </a:buClr>
              <a:buSzPts val="1000"/>
              <a:buNone/>
              <a:defRPr sz="750"/>
            </a:lvl8pPr>
            <a:lvl9pPr marL="3086100" lvl="8" indent="-171450" algn="l" rtl="0">
              <a:lnSpc>
                <a:spcPct val="90000"/>
              </a:lnSpc>
              <a:spcBef>
                <a:spcPts val="375"/>
              </a:spcBef>
              <a:spcAft>
                <a:spcPts val="0"/>
              </a:spcAft>
              <a:buClr>
                <a:schemeClr val="dk1"/>
              </a:buClr>
              <a:buSzPts val="1000"/>
              <a:buNone/>
              <a:defRPr sz="75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31336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4194810" y="1046656"/>
            <a:ext cx="4526280" cy="1157288"/>
          </a:xfrm>
        </p:spPr>
        <p:txBody>
          <a:bodyPr>
            <a:normAutofit/>
          </a:bodyPr>
          <a:lstStyle>
            <a:lvl1pPr algn="ctr">
              <a:defRPr sz="3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4194810" y="2328316"/>
            <a:ext cx="4526280" cy="1157288"/>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2900" y="1065212"/>
            <a:ext cx="3886200" cy="735013"/>
          </a:xfrm>
        </p:spPr>
        <p:txBody>
          <a:bodyPr/>
          <a:lstStyle/>
          <a:p>
            <a:r>
              <a:rPr lang="en-US"/>
              <a:t>Click to edit Master title style</a:t>
            </a:r>
          </a:p>
        </p:txBody>
      </p:sp>
      <p:sp>
        <p:nvSpPr>
          <p:cNvPr id="3" name="Subtitle 2"/>
          <p:cNvSpPr>
            <a:spLocks noGrp="1"/>
          </p:cNvSpPr>
          <p:nvPr>
            <p:ph type="subTitle" idx="1"/>
          </p:nvPr>
        </p:nvSpPr>
        <p:spPr>
          <a:xfrm>
            <a:off x="685800" y="1943100"/>
            <a:ext cx="3200400" cy="876300"/>
          </a:xfrm>
        </p:spPr>
        <p:txBody>
          <a:bodyPr/>
          <a:lstStyle>
            <a:lvl1pPr marL="0" indent="0" algn="ctr">
              <a:buNone/>
              <a:defRPr>
                <a:solidFill>
                  <a:schemeClr val="tx1">
                    <a:tint val="75000"/>
                  </a:schemeClr>
                </a:solidFill>
              </a:defRPr>
            </a:lvl1pPr>
            <a:lvl2pPr marL="228600" indent="0" algn="ctr">
              <a:buNone/>
              <a:defRPr>
                <a:solidFill>
                  <a:schemeClr val="tx1">
                    <a:tint val="75000"/>
                  </a:schemeClr>
                </a:solidFill>
              </a:defRPr>
            </a:lvl2pPr>
            <a:lvl3pPr marL="457200" indent="0" algn="ctr">
              <a:buNone/>
              <a:defRPr>
                <a:solidFill>
                  <a:schemeClr val="tx1">
                    <a:tint val="75000"/>
                  </a:schemeClr>
                </a:solidFill>
              </a:defRPr>
            </a:lvl3pPr>
            <a:lvl4pPr marL="685800" indent="0" algn="ctr">
              <a:buNone/>
              <a:defRPr>
                <a:solidFill>
                  <a:schemeClr val="tx1">
                    <a:tint val="75000"/>
                  </a:schemeClr>
                </a:solidFill>
              </a:defRPr>
            </a:lvl4pPr>
            <a:lvl5pPr marL="914400" indent="0" algn="ctr">
              <a:buNone/>
              <a:defRPr>
                <a:solidFill>
                  <a:schemeClr val="tx1">
                    <a:tint val="75000"/>
                  </a:schemeClr>
                </a:solidFill>
              </a:defRPr>
            </a:lvl5pPr>
            <a:lvl6pPr marL="1143000" indent="0" algn="ctr">
              <a:buNone/>
              <a:defRPr>
                <a:solidFill>
                  <a:schemeClr val="tx1">
                    <a:tint val="75000"/>
                  </a:schemeClr>
                </a:solidFill>
              </a:defRPr>
            </a:lvl6pPr>
            <a:lvl7pPr marL="1371600" indent="0" algn="ctr">
              <a:buNone/>
              <a:defRPr>
                <a:solidFill>
                  <a:schemeClr val="tx1">
                    <a:tint val="75000"/>
                  </a:schemeClr>
                </a:solidFill>
              </a:defRPr>
            </a:lvl7pPr>
            <a:lvl8pPr marL="1600200" indent="0" algn="ctr">
              <a:buNone/>
              <a:defRPr>
                <a:solidFill>
                  <a:schemeClr val="tx1">
                    <a:tint val="75000"/>
                  </a:schemeClr>
                </a:solidFill>
              </a:defRPr>
            </a:lvl8pPr>
            <a:lvl9pPr marL="18288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01590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52888" y="235025"/>
            <a:ext cx="8229600" cy="89145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000"/>
              <a:buFont typeface="Rockwell"/>
              <a:buNone/>
              <a:defRPr sz="4000" b="0" i="0" u="none" strike="noStrike" cap="none">
                <a:solidFill>
                  <a:schemeClr val="dk1"/>
                </a:solidFill>
                <a:latin typeface="Rockwell"/>
                <a:ea typeface="Rockwell"/>
                <a:cs typeface="Rockwell"/>
                <a:sym typeface="Rockwel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9" name="Google Shape;19;p3"/>
          <p:cNvSpPr txBox="1">
            <a:spLocks noGrp="1"/>
          </p:cNvSpPr>
          <p:nvPr>
            <p:ph type="body" idx="1"/>
          </p:nvPr>
        </p:nvSpPr>
        <p:spPr>
          <a:xfrm>
            <a:off x="452888" y="1247891"/>
            <a:ext cx="8229600" cy="2930400"/>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Trebuchet MS"/>
                <a:ea typeface="Trebuchet MS"/>
                <a:cs typeface="Trebuchet MS"/>
                <a:sym typeface="Trebuchet MS"/>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Trebuchet MS"/>
                <a:ea typeface="Trebuchet MS"/>
                <a:cs typeface="Trebuchet MS"/>
                <a:sym typeface="Trebuchet MS"/>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Trebuchet MS"/>
                <a:ea typeface="Trebuchet MS"/>
                <a:cs typeface="Trebuchet MS"/>
                <a:sym typeface="Trebuchet MS"/>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 name="Google Shape;20;p3" descr="Blue footer bar with SCDE logo"/>
          <p:cNvSpPr/>
          <p:nvPr/>
        </p:nvSpPr>
        <p:spPr>
          <a:xfrm>
            <a:off x="0" y="4315465"/>
            <a:ext cx="9144000" cy="685800"/>
          </a:xfrm>
          <a:prstGeom prst="rect">
            <a:avLst/>
          </a:prstGeom>
          <a:solidFill>
            <a:srgbClr val="565BA7"/>
          </a:solidFill>
          <a:ln w="12700" cap="flat" cmpd="sng">
            <a:solidFill>
              <a:srgbClr val="42719B"/>
            </a:solidFill>
            <a:prstDash val="solid"/>
            <a:miter lim="800000"/>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Arial"/>
              <a:ea typeface="Arial"/>
              <a:cs typeface="Arial"/>
              <a:sym typeface="Arial"/>
            </a:endParaRPr>
          </a:p>
        </p:txBody>
      </p:sp>
      <p:pic>
        <p:nvPicPr>
          <p:cNvPr id="21" name="Google Shape;21;p3" descr="Blue SCDE logo in footer"/>
          <p:cNvPicPr preferRelativeResize="0"/>
          <p:nvPr/>
        </p:nvPicPr>
        <p:blipFill rotWithShape="1">
          <a:blip r:embed="rId9">
            <a:alphaModFix/>
          </a:blip>
          <a:srcRect/>
          <a:stretch/>
        </p:blipFill>
        <p:spPr>
          <a:xfrm>
            <a:off x="7879775" y="4246885"/>
            <a:ext cx="838615" cy="82296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10" r:id="rId1"/>
    <p:sldLayoutId id="2147483661" r:id="rId2"/>
    <p:sldLayoutId id="2147483651" r:id="rId3"/>
    <p:sldLayoutId id="2147483649" r:id="rId4"/>
    <p:sldLayoutId id="2147483650" r:id="rId5"/>
    <p:sldLayoutId id="2147483654" r:id="rId6"/>
    <p:sldLayoutId id="2147483711"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4371975" y="1027594"/>
            <a:ext cx="4114800" cy="1157288"/>
          </a:xfrm>
          <a:prstGeom prst="rect">
            <a:avLst/>
          </a:prstGeom>
        </p:spPr>
        <p:txBody>
          <a:bodyPr vert="horz" lIns="91440" tIns="45720" rIns="91440" bIns="45720" rtlCol="0" anchor="ctr">
            <a:normAutofit/>
          </a:bodyPr>
          <a:lstStyle/>
          <a:p>
            <a:pPr marL="0" indent="0" algn="ctr">
              <a:buNone/>
            </a:pPr>
            <a:r>
              <a:rPr lang="en-US" sz="27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4371975" y="2328316"/>
            <a:ext cx="4143375" cy="1157288"/>
          </a:xfrm>
          <a:prstGeom prst="rect">
            <a:avLst/>
          </a:prstGeom>
        </p:spPr>
        <p:txBody>
          <a:bodyPr vert="horz" lIns="91440" tIns="45720" rIns="91440" bIns="45720" rtlCol="0">
            <a:normAutofit/>
          </a:bodyPr>
          <a:lstStyle/>
          <a:p>
            <a:pPr marL="0" indent="0" algn="ctr">
              <a:buNone/>
            </a:pPr>
            <a:r>
              <a:rPr lang="en-US" sz="1800">
                <a:latin typeface="Trebuchet MS" panose="020B0603020202020204" pitchFamily="34" charset="0"/>
              </a:rPr>
              <a:t>&lt;Date Here&gt;</a:t>
            </a:r>
          </a:p>
          <a:p>
            <a:pPr marL="0" indent="0" algn="ctr">
              <a:buNone/>
            </a:pPr>
            <a:r>
              <a:rPr lang="en-US" sz="1800">
                <a:latin typeface="Trebuchet MS" panose="020B0603020202020204" pitchFamily="34" charset="0"/>
              </a:rPr>
              <a:t>Molly M. Spearman</a:t>
            </a:r>
          </a:p>
          <a:p>
            <a:pPr marL="0" indent="0" algn="ctr">
              <a:buNone/>
            </a:pPr>
            <a:r>
              <a:rPr lang="en-US" sz="18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4389120"/>
            <a:ext cx="9144000" cy="75438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02874" y="1031833"/>
            <a:ext cx="2500446" cy="2453771"/>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62" r:id="rId1"/>
  </p:sldLayoutIdLst>
  <p:hf sldNum="0" hdr="0" ftr="0" dt="0"/>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137319"/>
            <a:ext cx="4114800" cy="5715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8600" y="800100"/>
            <a:ext cx="4114800" cy="22629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8600" y="3178175"/>
            <a:ext cx="1066800" cy="182563"/>
          </a:xfrm>
          <a:prstGeom prst="rect">
            <a:avLst/>
          </a:prstGeom>
        </p:spPr>
        <p:txBody>
          <a:bodyPr vert="horz" lIns="91440" tIns="45720" rIns="91440" bIns="45720" rtlCol="0" anchor="ctr"/>
          <a:lstStyle>
            <a:lvl1pPr algn="l">
              <a:defRPr sz="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562100" y="3178175"/>
            <a:ext cx="1447800" cy="182563"/>
          </a:xfrm>
          <a:prstGeom prst="rect">
            <a:avLst/>
          </a:prstGeom>
        </p:spPr>
        <p:txBody>
          <a:bodyPr vert="horz" lIns="91440" tIns="45720" rIns="91440" bIns="45720" rtlCol="0" anchor="ctr"/>
          <a:lstStyle>
            <a:lvl1pPr algn="ctr">
              <a:defRPr sz="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276600" y="3178175"/>
            <a:ext cx="1066800" cy="182563"/>
          </a:xfrm>
          <a:prstGeom prst="rect">
            <a:avLst/>
          </a:prstGeom>
        </p:spPr>
        <p:txBody>
          <a:bodyPr vert="horz" lIns="91440" tIns="45720" rIns="91440" bIns="45720" rtlCol="0" anchor="ctr"/>
          <a:lstStyle>
            <a:lvl1pPr algn="r">
              <a:defRPr sz="6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076230012"/>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sldNum="0" hdr="0" ftr="0" dt="0"/>
  <p:txStyles>
    <p:titleStyle>
      <a:lvl1pPr algn="ctr" defTabSz="4572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4572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371475" indent="-142875" algn="l" defTabSz="4572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571500" indent="-114300" algn="l" defTabSz="4572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800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4pPr>
      <a:lvl5pPr marL="10287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5pPr>
      <a:lvl6pPr marL="12573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859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7145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43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en-US"/>
      </a:defPPr>
      <a:lvl1pPr marL="0" algn="l" defTabSz="457200" rtl="0" eaLnBrk="1" latinLnBrk="0" hangingPunct="1">
        <a:defRPr sz="900" kern="1200">
          <a:solidFill>
            <a:schemeClr val="tx1"/>
          </a:solidFill>
          <a:latin typeface="+mn-lt"/>
          <a:ea typeface="+mn-ea"/>
          <a:cs typeface="+mn-cs"/>
        </a:defRPr>
      </a:lvl1pPr>
      <a:lvl2pPr marL="228600" algn="l" defTabSz="457200" rtl="0" eaLnBrk="1" latinLnBrk="0" hangingPunct="1">
        <a:defRPr sz="900" kern="1200">
          <a:solidFill>
            <a:schemeClr val="tx1"/>
          </a:solidFill>
          <a:latin typeface="+mn-lt"/>
          <a:ea typeface="+mn-ea"/>
          <a:cs typeface="+mn-cs"/>
        </a:defRPr>
      </a:lvl2pPr>
      <a:lvl3pPr marL="457200" algn="l" defTabSz="457200" rtl="0" eaLnBrk="1" latinLnBrk="0" hangingPunct="1">
        <a:defRPr sz="900" kern="1200">
          <a:solidFill>
            <a:schemeClr val="tx1"/>
          </a:solidFill>
          <a:latin typeface="+mn-lt"/>
          <a:ea typeface="+mn-ea"/>
          <a:cs typeface="+mn-cs"/>
        </a:defRPr>
      </a:lvl3pPr>
      <a:lvl4pPr marL="685800" algn="l" defTabSz="457200" rtl="0" eaLnBrk="1" latinLnBrk="0" hangingPunct="1">
        <a:defRPr sz="900" kern="1200">
          <a:solidFill>
            <a:schemeClr val="tx1"/>
          </a:solidFill>
          <a:latin typeface="+mn-lt"/>
          <a:ea typeface="+mn-ea"/>
          <a:cs typeface="+mn-cs"/>
        </a:defRPr>
      </a:lvl4pPr>
      <a:lvl5pPr marL="914400" algn="l" defTabSz="457200" rtl="0" eaLnBrk="1" latinLnBrk="0" hangingPunct="1">
        <a:defRPr sz="900" kern="1200">
          <a:solidFill>
            <a:schemeClr val="tx1"/>
          </a:solidFill>
          <a:latin typeface="+mn-lt"/>
          <a:ea typeface="+mn-ea"/>
          <a:cs typeface="+mn-cs"/>
        </a:defRPr>
      </a:lvl5pPr>
      <a:lvl6pPr marL="1143000" algn="l" defTabSz="457200" rtl="0" eaLnBrk="1" latinLnBrk="0" hangingPunct="1">
        <a:defRPr sz="900" kern="1200">
          <a:solidFill>
            <a:schemeClr val="tx1"/>
          </a:solidFill>
          <a:latin typeface="+mn-lt"/>
          <a:ea typeface="+mn-ea"/>
          <a:cs typeface="+mn-cs"/>
        </a:defRPr>
      </a:lvl6pPr>
      <a:lvl7pPr marL="1371600" algn="l" defTabSz="457200" rtl="0" eaLnBrk="1" latinLnBrk="0" hangingPunct="1">
        <a:defRPr sz="900" kern="1200">
          <a:solidFill>
            <a:schemeClr val="tx1"/>
          </a:solidFill>
          <a:latin typeface="+mn-lt"/>
          <a:ea typeface="+mn-ea"/>
          <a:cs typeface="+mn-cs"/>
        </a:defRPr>
      </a:lvl7pPr>
      <a:lvl8pPr marL="1600200" algn="l" defTabSz="457200" rtl="0" eaLnBrk="1" latinLnBrk="0" hangingPunct="1">
        <a:defRPr sz="900" kern="1200">
          <a:solidFill>
            <a:schemeClr val="tx1"/>
          </a:solidFill>
          <a:latin typeface="+mn-lt"/>
          <a:ea typeface="+mn-ea"/>
          <a:cs typeface="+mn-cs"/>
        </a:defRPr>
      </a:lvl8pPr>
      <a:lvl9pPr marL="1828800" algn="l" defTabSz="457200" rtl="0" eaLnBrk="1" latinLnBrk="0" hangingPunct="1">
        <a:defRPr sz="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4.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scde.formstack.com/forms/pll_district_and_technical_support_2022_2023_" TargetMode="External"/><Relationship Id="rId5" Type="http://schemas.openxmlformats.org/officeDocument/2006/relationships/hyperlink" Target="https://scde.formstack.com/forms/pll_educator_2022_2023_copy" TargetMode="Externa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hyperlink" Target="https://drive.google.com/file/d/1wsgKQT2mNwmNLy3c257WTkU0y0X-5WtD/view"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ed.sc.gov/educators/certification/certification-forms/forms/renewal-matrix/"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8" Type="http://schemas.openxmlformats.org/officeDocument/2006/relationships/hyperlink" Target="https://microcredentials.digitalpromise.org/explore" TargetMode="External"/><Relationship Id="rId3" Type="http://schemas.openxmlformats.org/officeDocument/2006/relationships/hyperlink" Target="https://docs.google.com/forms/d/e/1FAIpQLSfMV_Q8U7ta12HTU3RvTFWpcYDbeNAihPwtN1gN3vH0PPbZJg/viewform" TargetMode="External"/><Relationship Id="rId7"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https://nea.certificationbank.com/NEA/Stack_Library" TargetMode="External"/><Relationship Id="rId5" Type="http://schemas.openxmlformats.org/officeDocument/2006/relationships/image" Target="../media/image33.png"/><Relationship Id="rId4" Type="http://schemas.openxmlformats.org/officeDocument/2006/relationships/hyperlink" Target="https://carolinacred.org/what-we-do/mcred/micro-credentials/micro-credential-stacks/" TargetMode="External"/><Relationship Id="rId9"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hyperlink" Target="https://ed.sc.gov/educators/school-and-district-administrators/programs-for-teacher-leaders/foundations-in-school-leadership-fsl/" TargetMode="External"/><Relationship Id="rId7"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hyperlink" Target="https://sites.google.com/view/sc-ilead/implementation?authuser=0" TargetMode="External"/><Relationship Id="rId5" Type="http://schemas.openxmlformats.org/officeDocument/2006/relationships/hyperlink" Target="https://scde.formstack.com/forms/fsl2022_44" TargetMode="External"/><Relationship Id="rId4" Type="http://schemas.openxmlformats.org/officeDocument/2006/relationships/hyperlink" Target="https://scde.formstack.com/forms/fsl2022_43"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ed.sc.gov/educators/educator-effectiveness/adept-for-special-areas-2020/guidelines-adept-for-school-counselors-2020/"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hyperlink" Target="https://ed.sc.gov/educators/educator-effectiveness/adept-for-special-areas-2020/guidelines-adept-for-speech-language-professionals/" TargetMode="External"/><Relationship Id="rId4" Type="http://schemas.openxmlformats.org/officeDocument/2006/relationships/hyperlink" Target="https://ed.sc.gov/educators/educator-effectiveness/adept-for-special-areas-2020/guidelines-adept-for-school-librarians/"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customXml" Target="../ink/ink20.xml"/><Relationship Id="rId3" Type="http://schemas.openxmlformats.org/officeDocument/2006/relationships/hyperlink" Target="https://ed.sc.gov/educators/educator-effectiveness/expanded-adept-resources/https-ed-sc-gov-educators-educator-effectiveness-expanded-adept-resources-educator-evaluation-guidance/regional-effectiveness-contacts-as-of-july-1-2022/" TargetMode="External"/><Relationship Id="rId7" Type="http://schemas.openxmlformats.org/officeDocument/2006/relationships/customXml" Target="../ink/ink17.xml"/><Relationship Id="rId12" Type="http://schemas.openxmlformats.org/officeDocument/2006/relationships/image" Target="../media/image42.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39.png"/><Relationship Id="rId11" Type="http://schemas.openxmlformats.org/officeDocument/2006/relationships/customXml" Target="../ink/ink19.xml"/><Relationship Id="rId5" Type="http://schemas.openxmlformats.org/officeDocument/2006/relationships/customXml" Target="../ink/ink16.xml"/><Relationship Id="rId10" Type="http://schemas.openxmlformats.org/officeDocument/2006/relationships/image" Target="../media/image41.png"/><Relationship Id="rId4" Type="http://schemas.openxmlformats.org/officeDocument/2006/relationships/image" Target="../media/image38.png"/><Relationship Id="rId9" Type="http://schemas.openxmlformats.org/officeDocument/2006/relationships/customXml" Target="../ink/ink18.xml"/><Relationship Id="rId1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4.png"/><Relationship Id="rId5" Type="http://schemas.openxmlformats.org/officeDocument/2006/relationships/hyperlink" Target="https://ed.sc.gov/educators/school-and-district-administrators/" TargetMode="External"/><Relationship Id="rId4" Type="http://schemas.openxmlformats.org/officeDocument/2006/relationships/hyperlink" Target="http://www.ed.sc.gov/educators/educator-effectiveness/"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hyperlink" Target="https://forms.gle/PGeoT9D7JYHfRBzKA"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scstatehouse.gov/sess124_2021-2022/appropriations2022/tap1b.htm"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tags" Target="../tags/tag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hyperlink" Target="https://forms.gle/AeRyZZLt2EgyWwsy9"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mailto:fcolley@ed.sc.gov" TargetMode="External"/><Relationship Id="rId13" Type="http://schemas.openxmlformats.org/officeDocument/2006/relationships/hyperlink" Target="mailto:masuber@ed.sc.gov" TargetMode="External"/><Relationship Id="rId3" Type="http://schemas.openxmlformats.org/officeDocument/2006/relationships/hyperlink" Target="mailto:oortmann@ed.sc.gov" TargetMode="External"/><Relationship Id="rId7" Type="http://schemas.openxmlformats.org/officeDocument/2006/relationships/hyperlink" Target="https://ed.sc.gov/" TargetMode="External"/><Relationship Id="rId12" Type="http://schemas.openxmlformats.org/officeDocument/2006/relationships/hyperlink" Target="mailto:lmandsager@ed.sc.gov"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hyperlink" Target="mailto:ksgrant@ed.sc.gov" TargetMode="External"/><Relationship Id="rId11" Type="http://schemas.openxmlformats.org/officeDocument/2006/relationships/hyperlink" Target="mailto:vtraufler@ed.sc.gov" TargetMode="External"/><Relationship Id="rId5" Type="http://schemas.openxmlformats.org/officeDocument/2006/relationships/hyperlink" Target="mailto:tsmith@ed.sc.gov" TargetMode="External"/><Relationship Id="rId10" Type="http://schemas.openxmlformats.org/officeDocument/2006/relationships/hyperlink" Target="mailto:khoward@ed.sc.gov" TargetMode="External"/><Relationship Id="rId4" Type="http://schemas.openxmlformats.org/officeDocument/2006/relationships/hyperlink" Target="mailto:frobinson@ed.sc.gov" TargetMode="External"/><Relationship Id="rId9" Type="http://schemas.openxmlformats.org/officeDocument/2006/relationships/hyperlink" Target="mailto:bflythe@ed.sc.gov" TargetMode="Externa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chart" Target="../charts/chart5.xml"/><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7.jpeg"/></Relationships>
</file>

<file path=ppt/slides/_rels/slide8.xml.rels><?xml version="1.0" encoding="UTF-8" standalone="yes"?>
<Relationships xmlns="http://schemas.openxmlformats.org/package/2006/relationships"><Relationship Id="rId13" Type="http://schemas.openxmlformats.org/officeDocument/2006/relationships/customXml" Target="../ink/ink5.xml"/><Relationship Id="rId18" Type="http://schemas.openxmlformats.org/officeDocument/2006/relationships/image" Target="../media/image15.png"/><Relationship Id="rId26" Type="http://schemas.openxmlformats.org/officeDocument/2006/relationships/image" Target="../media/image19.png"/><Relationship Id="rId3" Type="http://schemas.openxmlformats.org/officeDocument/2006/relationships/hyperlink" Target="https://ed.sc.gov/educators/educator-effectiveness/expanded-adept-resources/https-ed-sc-gov-educators-educator-effectiveness-expanded-adept-resources-educator-evaluation-guidance/scts-4-0-rubric-updated-environment-domain1/" TargetMode="External"/><Relationship Id="rId21" Type="http://schemas.openxmlformats.org/officeDocument/2006/relationships/customXml" Target="../ink/ink9.xml"/><Relationship Id="rId34" Type="http://schemas.openxmlformats.org/officeDocument/2006/relationships/image" Target="../media/image23.png"/><Relationship Id="rId7" Type="http://schemas.openxmlformats.org/officeDocument/2006/relationships/customXml" Target="../ink/ink2.xml"/><Relationship Id="rId12" Type="http://schemas.openxmlformats.org/officeDocument/2006/relationships/image" Target="../media/image12.png"/><Relationship Id="rId17" Type="http://schemas.openxmlformats.org/officeDocument/2006/relationships/customXml" Target="../ink/ink7.xml"/><Relationship Id="rId25" Type="http://schemas.openxmlformats.org/officeDocument/2006/relationships/customXml" Target="../ink/ink11.xml"/><Relationship Id="rId33" Type="http://schemas.openxmlformats.org/officeDocument/2006/relationships/customXml" Target="../ink/ink15.xml"/><Relationship Id="rId2" Type="http://schemas.openxmlformats.org/officeDocument/2006/relationships/notesSlide" Target="../notesSlides/notesSlide8.xml"/><Relationship Id="rId16" Type="http://schemas.openxmlformats.org/officeDocument/2006/relationships/image" Target="../media/image14.png"/><Relationship Id="rId20" Type="http://schemas.openxmlformats.org/officeDocument/2006/relationships/image" Target="../media/image16.png"/><Relationship Id="rId29" Type="http://schemas.openxmlformats.org/officeDocument/2006/relationships/customXml" Target="../ink/ink13.xml"/><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customXml" Target="../ink/ink4.xml"/><Relationship Id="rId24" Type="http://schemas.openxmlformats.org/officeDocument/2006/relationships/image" Target="../media/image18.png"/><Relationship Id="rId32" Type="http://schemas.openxmlformats.org/officeDocument/2006/relationships/image" Target="../media/image22.png"/><Relationship Id="rId5" Type="http://schemas.openxmlformats.org/officeDocument/2006/relationships/customXml" Target="../ink/ink1.xml"/><Relationship Id="rId15" Type="http://schemas.openxmlformats.org/officeDocument/2006/relationships/customXml" Target="../ink/ink6.xml"/><Relationship Id="rId23" Type="http://schemas.openxmlformats.org/officeDocument/2006/relationships/customXml" Target="../ink/ink10.xml"/><Relationship Id="rId28" Type="http://schemas.openxmlformats.org/officeDocument/2006/relationships/image" Target="../media/image20.png"/><Relationship Id="rId10" Type="http://schemas.openxmlformats.org/officeDocument/2006/relationships/image" Target="../media/image11.png"/><Relationship Id="rId19" Type="http://schemas.openxmlformats.org/officeDocument/2006/relationships/customXml" Target="../ink/ink8.xml"/><Relationship Id="rId31" Type="http://schemas.openxmlformats.org/officeDocument/2006/relationships/customXml" Target="../ink/ink14.xml"/><Relationship Id="rId4" Type="http://schemas.openxmlformats.org/officeDocument/2006/relationships/image" Target="../media/image8.png"/><Relationship Id="rId9" Type="http://schemas.openxmlformats.org/officeDocument/2006/relationships/customXml" Target="../ink/ink3.xml"/><Relationship Id="rId14" Type="http://schemas.openxmlformats.org/officeDocument/2006/relationships/image" Target="../media/image13.png"/><Relationship Id="rId22" Type="http://schemas.openxmlformats.org/officeDocument/2006/relationships/image" Target="../media/image17.png"/><Relationship Id="rId27" Type="http://schemas.openxmlformats.org/officeDocument/2006/relationships/customXml" Target="../ink/ink12.xml"/><Relationship Id="rId30" Type="http://schemas.openxmlformats.org/officeDocument/2006/relationships/image" Target="../media/image21.png"/><Relationship Id="rId8"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a:xfrm>
            <a:off x="4085705" y="392029"/>
            <a:ext cx="4626668" cy="1157288"/>
          </a:xfrm>
        </p:spPr>
        <p:txBody>
          <a:bodyPr>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3000">
                <a:latin typeface="Rockwell" panose="02060603020205020403" pitchFamily="18" charset="0"/>
              </a:rPr>
              <a:t>Educator Effectiveness &amp; Leadership Development Teacher Webinar </a:t>
            </a:r>
          </a:p>
        </p:txBody>
      </p:sp>
      <p:sp>
        <p:nvSpPr>
          <p:cNvPr id="10" name="Content Placeholder 9"/>
          <p:cNvSpPr>
            <a:spLocks noGrp="1"/>
          </p:cNvSpPr>
          <p:nvPr>
            <p:ph idx="1"/>
          </p:nvPr>
        </p:nvSpPr>
        <p:spPr>
          <a:xfrm>
            <a:off x="4085705" y="2010960"/>
            <a:ext cx="4526280" cy="461643"/>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indent="0" algn="ctr">
              <a:buNone/>
            </a:pPr>
            <a:r>
              <a:rPr lang="en-US" sz="1800">
                <a:latin typeface="Trebuchet MS"/>
              </a:rPr>
              <a:t>October 4, 2022</a:t>
            </a:r>
          </a:p>
        </p:txBody>
      </p:sp>
      <p:sp>
        <p:nvSpPr>
          <p:cNvPr id="5" name="TextBox 4">
            <a:extLst>
              <a:ext uri="{FF2B5EF4-FFF2-40B4-BE49-F238E27FC236}">
                <a16:creationId xmlns:a16="http://schemas.microsoft.com/office/drawing/2014/main" id="{4C97820A-3490-41F3-B316-9825A8D60C91}"/>
              </a:ext>
            </a:extLst>
          </p:cNvPr>
          <p:cNvSpPr txBox="1"/>
          <p:nvPr/>
        </p:nvSpPr>
        <p:spPr>
          <a:xfrm>
            <a:off x="1219200" y="3495036"/>
            <a:ext cx="7493173" cy="1754326"/>
          </a:xfrm>
          <a:prstGeom prst="rect">
            <a:avLst/>
          </a:prstGeom>
          <a:noFill/>
        </p:spPr>
        <p:txBody>
          <a:bodyPr wrap="square" rtlCol="0">
            <a:spAutoFit/>
          </a:bodyPr>
          <a:lstStyle/>
          <a:p>
            <a:r>
              <a:rPr lang="en-US" sz="1800"/>
              <a:t>As you are waiting for us to get started, please type in your name, school, and your answers to these questions in the chat box. </a:t>
            </a:r>
          </a:p>
          <a:p>
            <a:endParaRPr lang="en-US" sz="1800">
              <a:solidFill>
                <a:schemeClr val="bg1"/>
              </a:solidFill>
            </a:endParaRPr>
          </a:p>
          <a:p>
            <a:pPr marL="342900" indent="-342900">
              <a:buFont typeface="+mj-lt"/>
              <a:buAutoNum type="arabicPeriod"/>
            </a:pPr>
            <a:r>
              <a:rPr lang="en-US" sz="1800">
                <a:solidFill>
                  <a:schemeClr val="bg1"/>
                </a:solidFill>
              </a:rPr>
              <a:t>Toot your own horn…how are you supporting your colleagues or students this week? </a:t>
            </a:r>
          </a:p>
          <a:p>
            <a:pPr marL="342900" indent="-342900">
              <a:buFont typeface="+mj-lt"/>
              <a:buAutoNum type="arabicPeriod"/>
            </a:pPr>
            <a:r>
              <a:rPr lang="en-US" sz="1800">
                <a:solidFill>
                  <a:schemeClr val="bg1"/>
                </a:solidFill>
              </a:rPr>
              <a:t>What questions do you have for us?</a:t>
            </a:r>
          </a:p>
        </p:txBody>
      </p:sp>
      <p:pic>
        <p:nvPicPr>
          <p:cNvPr id="3" name="Graphic 2" descr="Trumpet outline">
            <a:extLst>
              <a:ext uri="{FF2B5EF4-FFF2-40B4-BE49-F238E27FC236}">
                <a16:creationId xmlns:a16="http://schemas.microsoft.com/office/drawing/2014/main" id="{560F6BEA-14DE-4382-84F5-076AE32CFC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7885" y="4168047"/>
            <a:ext cx="1081315" cy="1081315"/>
          </a:xfrm>
          <a:prstGeom prst="rect">
            <a:avLst/>
          </a:prstGeom>
        </p:spPr>
      </p:pic>
    </p:spTree>
    <p:extLst>
      <p:ext uri="{BB962C8B-B14F-4D97-AF65-F5344CB8AC3E}">
        <p14:creationId xmlns:p14="http://schemas.microsoft.com/office/powerpoint/2010/main" val="236874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9"/>
          <p:cNvSpPr txBox="1">
            <a:spLocks noGrp="1"/>
          </p:cNvSpPr>
          <p:nvPr>
            <p:ph type="title"/>
          </p:nvPr>
        </p:nvSpPr>
        <p:spPr>
          <a:prstGeom prst="rect">
            <a:avLst/>
          </a:prstGeom>
        </p:spPr>
        <p:txBody>
          <a:bodyPr spcFirstLastPara="1" wrap="square" lIns="0" tIns="0" rIns="0" bIns="0" anchor="b" anchorCtr="0">
            <a:normAutofit/>
          </a:bodyPr>
          <a:lstStyle/>
          <a:p>
            <a:r>
              <a:rPr lang="en-US" sz="4000">
                <a:latin typeface="+mj-lt"/>
                <a:cs typeface="Calibri"/>
              </a:rPr>
              <a:t>Responsive and Inclusive Practices</a:t>
            </a:r>
          </a:p>
        </p:txBody>
      </p:sp>
      <p:sp>
        <p:nvSpPr>
          <p:cNvPr id="271" name="Google Shape;271;p39"/>
          <p:cNvSpPr txBox="1">
            <a:spLocks noGrp="1"/>
          </p:cNvSpPr>
          <p:nvPr>
            <p:ph type="body" idx="1"/>
          </p:nvPr>
        </p:nvSpPr>
        <p:spPr>
          <a:prstGeom prst="rect">
            <a:avLst/>
          </a:prstGeom>
        </p:spPr>
        <p:txBody>
          <a:bodyPr spcFirstLastPara="1" wrap="square" lIns="0" tIns="0" rIns="0" bIns="0" anchor="t" anchorCtr="0">
            <a:normAutofit fontScale="62500" lnSpcReduction="20000"/>
          </a:bodyPr>
          <a:lstStyle/>
          <a:p>
            <a:pPr indent="-457200">
              <a:spcBef>
                <a:spcPts val="1000"/>
              </a:spcBef>
            </a:pPr>
            <a:r>
              <a:rPr lang="en-US" sz="2800">
                <a:solidFill>
                  <a:schemeClr val="dk1"/>
                </a:solidFill>
                <a:latin typeface="Calibri"/>
                <a:cs typeface="Arial"/>
              </a:rPr>
              <a:t>Creating a Safe Space for Learning</a:t>
            </a:r>
          </a:p>
          <a:p>
            <a:pPr indent="-457200">
              <a:spcBef>
                <a:spcPts val="1000"/>
              </a:spcBef>
            </a:pPr>
            <a:r>
              <a:rPr lang="en-US" sz="2800">
                <a:solidFill>
                  <a:schemeClr val="dk1"/>
                </a:solidFill>
                <a:latin typeface="Calibri"/>
                <a:cs typeface="Arial"/>
              </a:rPr>
              <a:t>Knowing &amp; Communicating with Students</a:t>
            </a:r>
          </a:p>
          <a:p>
            <a:pPr indent="-457200">
              <a:spcBef>
                <a:spcPts val="1000"/>
              </a:spcBef>
            </a:pPr>
            <a:r>
              <a:rPr lang="en-US" sz="2800">
                <a:solidFill>
                  <a:schemeClr val="dk1"/>
                </a:solidFill>
                <a:latin typeface="Calibri"/>
                <a:cs typeface="Arial"/>
              </a:rPr>
              <a:t>Building Relationships</a:t>
            </a:r>
          </a:p>
          <a:p>
            <a:pPr indent="-457200">
              <a:spcBef>
                <a:spcPts val="1000"/>
              </a:spcBef>
            </a:pPr>
            <a:r>
              <a:rPr lang="en-US" sz="2800">
                <a:solidFill>
                  <a:schemeClr val="tx1">
                    <a:lumMod val="95000"/>
                    <a:lumOff val="5000"/>
                  </a:schemeClr>
                </a:solidFill>
                <a:latin typeface="Calibri"/>
                <a:cs typeface="Calibri"/>
              </a:rPr>
              <a:t>Designing with High Expectations for Cognitive Rigor</a:t>
            </a:r>
          </a:p>
          <a:p>
            <a:pPr marL="0" indent="0">
              <a:spcBef>
                <a:spcPts val="1000"/>
              </a:spcBef>
              <a:buNone/>
            </a:pPr>
            <a:endParaRPr lang="en-US" sz="2800">
              <a:solidFill>
                <a:srgbClr val="000000"/>
              </a:solidFill>
              <a:latin typeface="Calibri"/>
              <a:cs typeface="Arial"/>
            </a:endParaRPr>
          </a:p>
          <a:p>
            <a:pPr marL="0" indent="0">
              <a:buNone/>
            </a:pPr>
            <a:endParaRPr lang="en-US"/>
          </a:p>
        </p:txBody>
      </p:sp>
    </p:spTree>
    <p:extLst>
      <p:ext uri="{BB962C8B-B14F-4D97-AF65-F5344CB8AC3E}">
        <p14:creationId xmlns:p14="http://schemas.microsoft.com/office/powerpoint/2010/main" val="1932001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5"/>
          <p:cNvSpPr txBox="1">
            <a:spLocks noGrp="1"/>
          </p:cNvSpPr>
          <p:nvPr>
            <p:ph type="title"/>
          </p:nvPr>
        </p:nvSpPr>
        <p:spPr>
          <a:prstGeom prst="rect">
            <a:avLst/>
          </a:prstGeom>
        </p:spPr>
        <p:txBody>
          <a:bodyPr spcFirstLastPara="1" wrap="square" lIns="0" tIns="0" rIns="0" bIns="0" anchor="b" anchorCtr="0">
            <a:normAutofit fontScale="90000"/>
          </a:bodyPr>
          <a:lstStyle/>
          <a:p>
            <a:pPr marL="0" lvl="0" indent="0" algn="l" rtl="0">
              <a:spcBef>
                <a:spcPts val="0"/>
              </a:spcBef>
              <a:spcAft>
                <a:spcPts val="0"/>
              </a:spcAft>
              <a:buNone/>
            </a:pPr>
            <a:r>
              <a:rPr lang="en-US"/>
              <a:t>Responsive and Inclusive Strategies </a:t>
            </a:r>
            <a:endParaRPr/>
          </a:p>
        </p:txBody>
      </p:sp>
      <p:sp>
        <p:nvSpPr>
          <p:cNvPr id="4" name="Text Placeholder 3">
            <a:extLst>
              <a:ext uri="{FF2B5EF4-FFF2-40B4-BE49-F238E27FC236}">
                <a16:creationId xmlns:a16="http://schemas.microsoft.com/office/drawing/2014/main" id="{F42CF76F-A16B-4BE8-9CA8-57CC2F864D85}"/>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E8CE89A1-8C73-4CA0-A867-9BF51518168D}"/>
              </a:ext>
            </a:extLst>
          </p:cNvPr>
          <p:cNvGraphicFramePr>
            <a:graphicFrameLocks noGrp="1"/>
          </p:cNvGraphicFramePr>
          <p:nvPr>
            <p:extLst>
              <p:ext uri="{D42A27DB-BD31-4B8C-83A1-F6EECF244321}">
                <p14:modId xmlns:p14="http://schemas.microsoft.com/office/powerpoint/2010/main" val="1070011848"/>
              </p:ext>
            </p:extLst>
          </p:nvPr>
        </p:nvGraphicFramePr>
        <p:xfrm>
          <a:off x="102393" y="0"/>
          <a:ext cx="8936831" cy="5486400"/>
        </p:xfrm>
        <a:graphic>
          <a:graphicData uri="http://schemas.openxmlformats.org/drawingml/2006/table">
            <a:tbl>
              <a:tblPr firstRow="1" bandRow="1">
                <a:tableStyleId>{69012ECD-51FC-41F1-AA8D-1B2483CD663E}</a:tableStyleId>
              </a:tblPr>
              <a:tblGrid>
                <a:gridCol w="1091632">
                  <a:extLst>
                    <a:ext uri="{9D8B030D-6E8A-4147-A177-3AD203B41FA5}">
                      <a16:colId xmlns:a16="http://schemas.microsoft.com/office/drawing/2014/main" val="377994302"/>
                    </a:ext>
                  </a:extLst>
                </a:gridCol>
                <a:gridCol w="1404567">
                  <a:extLst>
                    <a:ext uri="{9D8B030D-6E8A-4147-A177-3AD203B41FA5}">
                      <a16:colId xmlns:a16="http://schemas.microsoft.com/office/drawing/2014/main" val="4117909698"/>
                    </a:ext>
                  </a:extLst>
                </a:gridCol>
                <a:gridCol w="2935433">
                  <a:extLst>
                    <a:ext uri="{9D8B030D-6E8A-4147-A177-3AD203B41FA5}">
                      <a16:colId xmlns:a16="http://schemas.microsoft.com/office/drawing/2014/main" val="2460854764"/>
                    </a:ext>
                  </a:extLst>
                </a:gridCol>
                <a:gridCol w="1850232">
                  <a:extLst>
                    <a:ext uri="{9D8B030D-6E8A-4147-A177-3AD203B41FA5}">
                      <a16:colId xmlns:a16="http://schemas.microsoft.com/office/drawing/2014/main" val="2347796793"/>
                    </a:ext>
                  </a:extLst>
                </a:gridCol>
                <a:gridCol w="1654967">
                  <a:extLst>
                    <a:ext uri="{9D8B030D-6E8A-4147-A177-3AD203B41FA5}">
                      <a16:colId xmlns:a16="http://schemas.microsoft.com/office/drawing/2014/main" val="2952358736"/>
                    </a:ext>
                  </a:extLst>
                </a:gridCol>
              </a:tblGrid>
              <a:tr h="379746">
                <a:tc>
                  <a:txBody>
                    <a:bodyPr/>
                    <a:lstStyle/>
                    <a:p>
                      <a:pPr marL="0" marR="0">
                        <a:spcBef>
                          <a:spcPts val="0"/>
                        </a:spcBef>
                        <a:spcAft>
                          <a:spcPts val="1000"/>
                        </a:spcAft>
                      </a:pPr>
                      <a:r>
                        <a:rPr lang="en-US" sz="1200">
                          <a:solidFill>
                            <a:schemeClr val="tx1"/>
                          </a:solidFill>
                          <a:effectLst/>
                        </a:rPr>
                        <a:t>Responsive &amp; Inclusive Practice</a:t>
                      </a:r>
                      <a:endParaRPr lang="en-US" sz="140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1000"/>
                        </a:spcAft>
                      </a:pPr>
                      <a:r>
                        <a:rPr lang="en-US" sz="1200">
                          <a:solidFill>
                            <a:schemeClr val="tx1"/>
                          </a:solidFill>
                          <a:effectLst/>
                        </a:rPr>
                        <a:t>What the Research Says</a:t>
                      </a:r>
                      <a:endParaRPr lang="en-US" sz="140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1000"/>
                        </a:spcAft>
                      </a:pPr>
                      <a:r>
                        <a:rPr lang="en-US" sz="1200">
                          <a:solidFill>
                            <a:schemeClr val="tx1"/>
                          </a:solidFill>
                          <a:effectLst/>
                        </a:rPr>
                        <a:t>What the Rubric Says</a:t>
                      </a:r>
                      <a:endParaRPr lang="en-US" sz="1400">
                        <a:solidFill>
                          <a:schemeClr val="tx1"/>
                        </a:solidFill>
                        <a:effectLst/>
                      </a:endParaRPr>
                    </a:p>
                    <a:p>
                      <a:pPr marL="0" marR="0">
                        <a:spcBef>
                          <a:spcPts val="0"/>
                        </a:spcBef>
                        <a:spcAft>
                          <a:spcPts val="1000"/>
                        </a:spcAft>
                      </a:pPr>
                      <a:r>
                        <a:rPr lang="en-US" sz="1200">
                          <a:solidFill>
                            <a:schemeClr val="tx1"/>
                          </a:solidFill>
                          <a:effectLst/>
                        </a:rPr>
                        <a:t> </a:t>
                      </a:r>
                      <a:endParaRPr lang="en-US" sz="140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1000"/>
                        </a:spcAft>
                      </a:pPr>
                      <a:r>
                        <a:rPr lang="en-US" sz="1200">
                          <a:solidFill>
                            <a:schemeClr val="tx1"/>
                          </a:solidFill>
                          <a:effectLst/>
                        </a:rPr>
                        <a:t>Looks Like/Sounds Like</a:t>
                      </a:r>
                      <a:endParaRPr lang="en-US" sz="1400">
                        <a:solidFill>
                          <a:schemeClr val="tx1"/>
                        </a:solidFill>
                        <a:effectLst/>
                      </a:endParaRPr>
                    </a:p>
                    <a:p>
                      <a:pPr marL="0" marR="0">
                        <a:spcBef>
                          <a:spcPts val="0"/>
                        </a:spcBef>
                        <a:spcAft>
                          <a:spcPts val="1000"/>
                        </a:spcAft>
                      </a:pPr>
                      <a:r>
                        <a:rPr lang="en-US" sz="1200">
                          <a:solidFill>
                            <a:schemeClr val="tx1"/>
                          </a:solidFill>
                          <a:effectLst/>
                        </a:rPr>
                        <a:t> </a:t>
                      </a:r>
                      <a:endParaRPr lang="en-US" sz="140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1000"/>
                        </a:spcAft>
                      </a:pPr>
                      <a:r>
                        <a:rPr lang="en-US" sz="1200" dirty="0">
                          <a:solidFill>
                            <a:schemeClr val="tx1"/>
                          </a:solidFill>
                          <a:effectLst/>
                        </a:rPr>
                        <a:t>Possible Conference Questions</a:t>
                      </a:r>
                      <a:endParaRPr lang="en-US" sz="14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8289986"/>
                  </a:ext>
                </a:extLst>
              </a:tr>
              <a:tr h="4599448">
                <a:tc>
                  <a:txBody>
                    <a:bodyPr/>
                    <a:lstStyle/>
                    <a:p>
                      <a:pPr marL="0" marR="0">
                        <a:spcBef>
                          <a:spcPts val="0"/>
                        </a:spcBef>
                        <a:spcAft>
                          <a:spcPts val="0"/>
                        </a:spcAft>
                      </a:pPr>
                      <a:r>
                        <a:rPr lang="en-US" sz="1200">
                          <a:effectLst/>
                        </a:rPr>
                        <a:t>Creating a Safe Space for Learning</a:t>
                      </a:r>
                      <a:endParaRPr lang="en-US" sz="1400">
                        <a:effectLst/>
                        <a:latin typeface="Calibri" panose="020F0502020204030204" pitchFamily="34" charset="0"/>
                        <a:ea typeface="Times New Roman" panose="02020603050405020304" pitchFamily="18" charset="0"/>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200">
                          <a:effectLst/>
                        </a:rPr>
                        <a:t>An emotionally stable and responsive environment goes beyond the decorations on the walls;  teachers that create a safe space for learning set the social and emotional tone of confidence and caring. (Hammond, 2015).</a:t>
                      </a:r>
                      <a:endParaRPr lang="en-US" sz="1400">
                        <a:effectLst/>
                        <a:latin typeface="Calibri" panose="020F0502020204030204" pitchFamily="34" charset="0"/>
                        <a:ea typeface="Times New Roman" panose="02020603050405020304" pitchFamily="18" charset="0"/>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spcBef>
                          <a:spcPts val="0"/>
                        </a:spcBef>
                        <a:spcAft>
                          <a:spcPts val="0"/>
                        </a:spcAft>
                        <a:buFont typeface="Arial" panose="020B0604020202020204" pitchFamily="34" charset="0"/>
                        <a:buChar char="●"/>
                      </a:pPr>
                      <a:r>
                        <a:rPr lang="en-US" sz="1200">
                          <a:effectLst/>
                        </a:rPr>
                        <a:t>The classroom displays current student work that promotes a positive and inclusive classroom environment. (Environment)</a:t>
                      </a:r>
                      <a:endParaRPr lang="en-US" sz="1400">
                        <a:effectLst/>
                      </a:endParaRPr>
                    </a:p>
                    <a:p>
                      <a:pPr marL="342900" marR="0" lvl="0" indent="-342900">
                        <a:spcBef>
                          <a:spcPts val="0"/>
                        </a:spcBef>
                        <a:spcAft>
                          <a:spcPts val="0"/>
                        </a:spcAft>
                        <a:buFont typeface="Arial" panose="020B0604020202020204" pitchFamily="34" charset="0"/>
                        <a:buChar char="●"/>
                      </a:pPr>
                      <a:r>
                        <a:rPr lang="en-US" sz="1200">
                          <a:effectLst/>
                        </a:rPr>
                        <a:t>The teacher uses a variety of techniques to maintain student engagement and promote a positive classroom environment.</a:t>
                      </a:r>
                      <a:endParaRPr lang="en-US" sz="1400">
                        <a:effectLst/>
                      </a:endParaRPr>
                    </a:p>
                    <a:p>
                      <a:pPr marL="0" marR="0">
                        <a:spcBef>
                          <a:spcPts val="0"/>
                        </a:spcBef>
                        <a:spcAft>
                          <a:spcPts val="0"/>
                        </a:spcAft>
                      </a:pPr>
                      <a:r>
                        <a:rPr lang="en-US" sz="1200">
                          <a:effectLst/>
                        </a:rPr>
                        <a:t>(Engaging Students &amp; Managing Behavior)</a:t>
                      </a:r>
                      <a:endParaRPr lang="en-US" sz="1400">
                        <a:effectLst/>
                      </a:endParaRPr>
                    </a:p>
                    <a:p>
                      <a:pPr marL="342900" marR="0" lvl="0" indent="-342900">
                        <a:spcBef>
                          <a:spcPts val="0"/>
                        </a:spcBef>
                        <a:spcAft>
                          <a:spcPts val="0"/>
                        </a:spcAft>
                        <a:buFont typeface="Arial" panose="020B0604020202020204" pitchFamily="34" charset="0"/>
                        <a:buChar char="●"/>
                      </a:pPr>
                      <a:r>
                        <a:rPr lang="en-US" sz="1200">
                          <a:effectLst/>
                        </a:rPr>
                        <a:t>Instructional plans include activities, materials, and assessments that build on prior student knowledge, are relevant to students’ lives, and integrate other disciplines. (Instructional Plans)</a:t>
                      </a:r>
                      <a:endParaRPr lang="en-US" sz="1400">
                        <a:effectLst/>
                      </a:endParaRPr>
                    </a:p>
                    <a:p>
                      <a:pPr marL="342900" marR="0" lvl="0" indent="-342900">
                        <a:spcBef>
                          <a:spcPts val="0"/>
                        </a:spcBef>
                        <a:spcAft>
                          <a:spcPts val="0"/>
                        </a:spcAft>
                        <a:buFont typeface="Arial" panose="020B0604020202020204" pitchFamily="34" charset="0"/>
                        <a:buChar char="●"/>
                      </a:pPr>
                      <a:r>
                        <a:rPr lang="en-US" sz="1200">
                          <a:effectLst/>
                        </a:rPr>
                        <a:t>Students regularly learn from their mistakes and can describe their thinking on what they learned. (Expectations)</a:t>
                      </a:r>
                      <a:endParaRPr lang="en-US" sz="1400">
                        <a:effectLst/>
                      </a:endParaRPr>
                    </a:p>
                    <a:p>
                      <a:pPr marL="342900" marR="0" lvl="0" indent="-342900">
                        <a:spcBef>
                          <a:spcPts val="0"/>
                        </a:spcBef>
                        <a:spcAft>
                          <a:spcPts val="0"/>
                        </a:spcAft>
                        <a:buFont typeface="Arial" panose="020B0604020202020204" pitchFamily="34" charset="0"/>
                        <a:buChar char="●"/>
                      </a:pPr>
                      <a:r>
                        <a:rPr lang="en-US" sz="1200">
                          <a:effectLst/>
                        </a:rPr>
                        <a:t>Teacher engages students in giving feedback to one another.(Academic Feedback) </a:t>
                      </a:r>
                      <a:endParaRPr lang="en-US" sz="1400">
                        <a:effectLst/>
                      </a:endParaRPr>
                    </a:p>
                    <a:p>
                      <a:pPr marL="342900" marR="0" lvl="0" indent="-342900">
                        <a:spcBef>
                          <a:spcPts val="0"/>
                        </a:spcBef>
                        <a:spcAft>
                          <a:spcPts val="0"/>
                        </a:spcAft>
                        <a:buFont typeface="Arial" panose="020B0604020202020204" pitchFamily="34" charset="0"/>
                        <a:buChar char="●"/>
                      </a:pPr>
                      <a:r>
                        <a:rPr lang="en-US" sz="1200">
                          <a:effectLst/>
                        </a:rPr>
                        <a:t>Students generate higher order questions that lead to further inquiry and self-directed learning. (Questioning)</a:t>
                      </a:r>
                      <a:endParaRPr lang="en-US" sz="1400">
                        <a:effectLst/>
                      </a:endParaRPr>
                    </a:p>
                    <a:p>
                      <a:pPr marL="0" marR="0">
                        <a:spcBef>
                          <a:spcPts val="0"/>
                        </a:spcBef>
                        <a:spcAft>
                          <a:spcPts val="0"/>
                        </a:spcAft>
                      </a:pPr>
                      <a:r>
                        <a:rPr lang="en-US" sz="1200">
                          <a:effectLst/>
                        </a:rPr>
                        <a:t> </a:t>
                      </a:r>
                      <a:endParaRPr lang="en-US" sz="1400">
                        <a:effectLst/>
                        <a:latin typeface="Calibri" panose="020F0502020204030204" pitchFamily="34" charset="0"/>
                        <a:ea typeface="Times New Roman" panose="02020603050405020304" pitchFamily="18" charset="0"/>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spcBef>
                          <a:spcPts val="0"/>
                        </a:spcBef>
                        <a:spcAft>
                          <a:spcPts val="0"/>
                        </a:spcAft>
                        <a:buFont typeface="Arial" panose="020B0604020202020204" pitchFamily="34" charset="0"/>
                        <a:buChar char="●"/>
                      </a:pPr>
                      <a:r>
                        <a:rPr lang="en-US" sz="1200">
                          <a:effectLst/>
                        </a:rPr>
                        <a:t>Resources, images, and student work in the classroom depict people from a variety of backgrounds.</a:t>
                      </a:r>
                      <a:endParaRPr lang="en-US" sz="1400">
                        <a:effectLst/>
                      </a:endParaRPr>
                    </a:p>
                    <a:p>
                      <a:pPr marL="342900" marR="0" lvl="0" indent="-342900">
                        <a:spcBef>
                          <a:spcPts val="0"/>
                        </a:spcBef>
                        <a:spcAft>
                          <a:spcPts val="0"/>
                        </a:spcAft>
                        <a:buFont typeface="Arial" panose="020B0604020202020204" pitchFamily="34" charset="0"/>
                        <a:buChar char="●"/>
                      </a:pPr>
                      <a:r>
                        <a:rPr lang="en-US" sz="1200">
                          <a:effectLst/>
                        </a:rPr>
                        <a:t>Lesson plans connect to previous learning .</a:t>
                      </a:r>
                      <a:endParaRPr lang="en-US" sz="1400">
                        <a:effectLst/>
                      </a:endParaRPr>
                    </a:p>
                    <a:p>
                      <a:pPr marL="342900" marR="0" lvl="0" indent="-342900">
                        <a:spcBef>
                          <a:spcPts val="0"/>
                        </a:spcBef>
                        <a:spcAft>
                          <a:spcPts val="0"/>
                        </a:spcAft>
                        <a:buFont typeface="Arial" panose="020B0604020202020204" pitchFamily="34" charset="0"/>
                        <a:buChar char="●"/>
                      </a:pPr>
                      <a:r>
                        <a:rPr lang="en-US" sz="1200">
                          <a:effectLst/>
                        </a:rPr>
                        <a:t>Students make connections between classroom activities and their experiences or real-life scenarios.</a:t>
                      </a:r>
                      <a:endParaRPr lang="en-US" sz="1400">
                        <a:effectLst/>
                      </a:endParaRPr>
                    </a:p>
                    <a:p>
                      <a:pPr marL="342900" marR="0" lvl="0" indent="-342900">
                        <a:spcBef>
                          <a:spcPts val="0"/>
                        </a:spcBef>
                        <a:spcAft>
                          <a:spcPts val="0"/>
                        </a:spcAft>
                        <a:buFont typeface="Arial" panose="020B0604020202020204" pitchFamily="34" charset="0"/>
                        <a:buChar char="●"/>
                      </a:pPr>
                      <a:r>
                        <a:rPr lang="en-US" sz="1200">
                          <a:effectLst/>
                        </a:rPr>
                        <a:t>Students take academic risks, including giving and receiving feedback, asking questions, and recognizing mistakes as a part of the learning process. </a:t>
                      </a:r>
                      <a:endParaRPr lang="en-US" sz="1400">
                        <a:effectLst/>
                        <a:latin typeface="Calibri" panose="020F0502020204030204" pitchFamily="34" charset="0"/>
                        <a:ea typeface="Noto Sans Symbols"/>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spcBef>
                          <a:spcPts val="0"/>
                        </a:spcBef>
                        <a:spcAft>
                          <a:spcPts val="0"/>
                        </a:spcAft>
                        <a:buFont typeface="Arial" panose="020B0604020202020204" pitchFamily="34" charset="0"/>
                        <a:buChar char="●"/>
                      </a:pPr>
                      <a:r>
                        <a:rPr lang="en-US" sz="1200" dirty="0">
                          <a:effectLst/>
                        </a:rPr>
                        <a:t>How do you create a safe space for learning where every student feels valued and respected? </a:t>
                      </a:r>
                      <a:endParaRPr lang="en-US" sz="1400" dirty="0">
                        <a:effectLst/>
                      </a:endParaRPr>
                    </a:p>
                    <a:p>
                      <a:pPr marL="342900" marR="0" lvl="0" indent="-342900">
                        <a:spcBef>
                          <a:spcPts val="0"/>
                        </a:spcBef>
                        <a:spcAft>
                          <a:spcPts val="0"/>
                        </a:spcAft>
                        <a:buFont typeface="Arial" panose="020B0604020202020204" pitchFamily="34" charset="0"/>
                        <a:buChar char="●"/>
                      </a:pPr>
                      <a:r>
                        <a:rPr lang="en-US" sz="1200" dirty="0">
                          <a:effectLst/>
                        </a:rPr>
                        <a:t>How does this lesson connect with your students’ life experiences? </a:t>
                      </a:r>
                      <a:endParaRPr lang="en-US" sz="1400" dirty="0">
                        <a:effectLst/>
                      </a:endParaRPr>
                    </a:p>
                    <a:p>
                      <a:pPr marL="342900" marR="0" lvl="0" indent="-342900">
                        <a:spcBef>
                          <a:spcPts val="0"/>
                        </a:spcBef>
                        <a:spcAft>
                          <a:spcPts val="0"/>
                        </a:spcAft>
                        <a:buFont typeface="Arial" panose="020B0604020202020204" pitchFamily="34" charset="0"/>
                        <a:buChar char="●"/>
                      </a:pPr>
                      <a:r>
                        <a:rPr lang="en-US" sz="1200" dirty="0">
                          <a:effectLst/>
                        </a:rPr>
                        <a:t>How do your students take ownership of their learning?</a:t>
                      </a:r>
                      <a:endParaRPr lang="en-US" sz="1400" dirty="0">
                        <a:effectLst/>
                      </a:endParaRPr>
                    </a:p>
                    <a:p>
                      <a:pPr marL="342900" marR="0" lvl="0" indent="-342900">
                        <a:spcBef>
                          <a:spcPts val="0"/>
                        </a:spcBef>
                        <a:spcAft>
                          <a:spcPts val="0"/>
                        </a:spcAft>
                        <a:buFont typeface="Arial" panose="020B0604020202020204" pitchFamily="34" charset="0"/>
                        <a:buChar char="●"/>
                      </a:pPr>
                      <a:r>
                        <a:rPr lang="en-US" sz="1200" dirty="0">
                          <a:effectLst/>
                        </a:rPr>
                        <a:t>In this lesson, where are there opportunities for students to raise questions or offer feedback? </a:t>
                      </a:r>
                      <a:endParaRPr lang="en-US" sz="1400" dirty="0">
                        <a:effectLst/>
                        <a:latin typeface="Calibri" panose="020F0502020204030204" pitchFamily="34" charset="0"/>
                        <a:ea typeface="Noto Sans Symbols"/>
                        <a:cs typeface="Calibri" panose="020F0502020204030204" pitchFamily="34" charset="0"/>
                      </a:endParaRPr>
                    </a:p>
                  </a:txBody>
                  <a:tcPr marL="26937" marR="269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8195093"/>
                  </a:ext>
                </a:extLst>
              </a:tr>
            </a:tbl>
          </a:graphicData>
        </a:graphic>
      </p:graphicFrame>
    </p:spTree>
    <p:extLst>
      <p:ext uri="{BB962C8B-B14F-4D97-AF65-F5344CB8AC3E}">
        <p14:creationId xmlns:p14="http://schemas.microsoft.com/office/powerpoint/2010/main" val="287483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D7F24-6764-418E-A842-0D9322CA0DC6}"/>
              </a:ext>
            </a:extLst>
          </p:cNvPr>
          <p:cNvSpPr>
            <a:spLocks noGrp="1"/>
          </p:cNvSpPr>
          <p:nvPr>
            <p:ph type="title"/>
          </p:nvPr>
        </p:nvSpPr>
        <p:spPr/>
        <p:txBody>
          <a:bodyPr anchor="ctr">
            <a:normAutofit/>
          </a:bodyPr>
          <a:lstStyle/>
          <a:p>
            <a:pPr defTabSz="685800" eaLnBrk="0" fontAlgn="base" hangingPunct="0">
              <a:spcAft>
                <a:spcPct val="0"/>
              </a:spcAft>
            </a:pPr>
            <a:r>
              <a:rPr kumimoji="0" lang="en-US" altLang="en-US" b="0" i="0" u="none" strike="noStrike" cap="none" normalizeH="0" baseline="0">
                <a:ln>
                  <a:noFill/>
                </a:ln>
                <a:solidFill>
                  <a:schemeClr val="tx1"/>
                </a:solidFill>
                <a:effectLst/>
                <a:latin typeface="Rockwell" panose="02060603020205020403" pitchFamily="18" charset="0"/>
              </a:rPr>
              <a:t>Teacher Leadership Goal</a:t>
            </a:r>
          </a:p>
        </p:txBody>
      </p:sp>
      <p:sp>
        <p:nvSpPr>
          <p:cNvPr id="15" name="Text Placeholder 4">
            <a:extLst>
              <a:ext uri="{FF2B5EF4-FFF2-40B4-BE49-F238E27FC236}">
                <a16:creationId xmlns:a16="http://schemas.microsoft.com/office/drawing/2014/main" id="{C1889218-7422-450B-B7F9-B73C06BEE491}"/>
              </a:ext>
            </a:extLst>
          </p:cNvPr>
          <p:cNvSpPr>
            <a:spLocks noGrp="1"/>
          </p:cNvSpPr>
          <p:nvPr>
            <p:ph type="body" idx="1"/>
          </p:nvPr>
        </p:nvSpPr>
        <p:spPr>
          <a:xfrm>
            <a:off x="416163" y="883849"/>
            <a:ext cx="7886700" cy="444438"/>
          </a:xfrm>
        </p:spPr>
        <p:txBody>
          <a:bodyPr>
            <a:noAutofit/>
          </a:bodyPr>
          <a:lstStyle/>
          <a:p>
            <a:pPr marL="57150" indent="0">
              <a:buNone/>
            </a:pPr>
            <a:r>
              <a:rPr lang="en-US">
                <a:solidFill>
                  <a:schemeClr val="accent2"/>
                </a:solidFill>
              </a:rPr>
              <a:t>Option: Use Section II of PGDP/SLO as a Teacher Leadership Goal</a:t>
            </a:r>
          </a:p>
        </p:txBody>
      </p:sp>
      <p:graphicFrame>
        <p:nvGraphicFramePr>
          <p:cNvPr id="5" name="Content Placeholder 4">
            <a:extLst>
              <a:ext uri="{FF2B5EF4-FFF2-40B4-BE49-F238E27FC236}">
                <a16:creationId xmlns:a16="http://schemas.microsoft.com/office/drawing/2014/main" id="{F887C739-1CDE-487C-8D18-CEDCC14F561F}"/>
              </a:ext>
            </a:extLst>
          </p:cNvPr>
          <p:cNvGraphicFramePr>
            <a:graphicFrameLocks noGrp="1"/>
          </p:cNvGraphicFramePr>
          <p:nvPr>
            <p:ph sz="quarter" idx="4294967295"/>
            <p:extLst>
              <p:ext uri="{D42A27DB-BD31-4B8C-83A1-F6EECF244321}">
                <p14:modId xmlns:p14="http://schemas.microsoft.com/office/powerpoint/2010/main" val="4222492404"/>
              </p:ext>
            </p:extLst>
          </p:nvPr>
        </p:nvGraphicFramePr>
        <p:xfrm>
          <a:off x="372442" y="1419937"/>
          <a:ext cx="8399116" cy="3255676"/>
        </p:xfrm>
        <a:graphic>
          <a:graphicData uri="http://schemas.openxmlformats.org/drawingml/2006/table">
            <a:tbl>
              <a:tblPr firstRow="1"/>
              <a:tblGrid>
                <a:gridCol w="8399116">
                  <a:extLst>
                    <a:ext uri="{9D8B030D-6E8A-4147-A177-3AD203B41FA5}">
                      <a16:colId xmlns:a16="http://schemas.microsoft.com/office/drawing/2014/main" val="479252185"/>
                    </a:ext>
                  </a:extLst>
                </a:gridCol>
              </a:tblGrid>
              <a:tr h="400592">
                <a:tc>
                  <a:txBody>
                    <a:bodyPr/>
                    <a:lstStyle/>
                    <a:p>
                      <a:pPr rtl="0" fontAlgn="t">
                        <a:spcBef>
                          <a:spcPts val="0"/>
                        </a:spcBef>
                        <a:spcAft>
                          <a:spcPts val="0"/>
                        </a:spcAft>
                      </a:pPr>
                      <a:r>
                        <a:rPr lang="en-US" sz="1800" b="1" i="0" u="none" strike="noStrike">
                          <a:solidFill>
                            <a:srgbClr val="000000"/>
                          </a:solidFill>
                          <a:effectLst/>
                          <a:latin typeface="+mj-lt"/>
                        </a:rPr>
                        <a:t>South Carolina Teaching Standard Indicator(s):</a:t>
                      </a:r>
                      <a:endParaRPr lang="en-US" sz="1800">
                        <a:effectLst/>
                        <a:latin typeface="+mj-lt"/>
                      </a:endParaRPr>
                    </a:p>
                  </a:txBody>
                  <a:tcPr marL="32387" marR="32387" marT="32387" marB="32387">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1799061"/>
                  </a:ext>
                </a:extLst>
              </a:tr>
              <a:tr h="887733">
                <a:tc>
                  <a:txBody>
                    <a:bodyPr/>
                    <a:lstStyle/>
                    <a:p>
                      <a:pPr rtl="0" fontAlgn="t">
                        <a:spcBef>
                          <a:spcPts val="0"/>
                        </a:spcBef>
                        <a:spcAft>
                          <a:spcPts val="0"/>
                        </a:spcAft>
                      </a:pPr>
                      <a:r>
                        <a:rPr lang="en-US" sz="1800" b="1" i="0" u="none" strike="noStrike">
                          <a:solidFill>
                            <a:srgbClr val="000000"/>
                          </a:solidFill>
                          <a:effectLst/>
                          <a:latin typeface="+mj-lt"/>
                        </a:rPr>
                        <a:t>Goal: </a:t>
                      </a:r>
                      <a:r>
                        <a:rPr lang="en-US" sz="1800" b="1" i="1" u="none" strike="noStrike">
                          <a:solidFill>
                            <a:schemeClr val="accent2"/>
                          </a:solidFill>
                          <a:effectLst/>
                          <a:latin typeface="+mj-lt"/>
                        </a:rPr>
                        <a:t>Could include working toward National Board Certification, a goal around mentoring new teachers, or serving as a cooperating teacher for teacher candidates. </a:t>
                      </a:r>
                      <a:endParaRPr lang="en-US" sz="1800">
                        <a:effectLst/>
                        <a:latin typeface="+mj-lt"/>
                      </a:endParaRPr>
                    </a:p>
                  </a:txBody>
                  <a:tcPr marL="32387" marR="32387" marT="32387" marB="32387">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4676518"/>
                  </a:ext>
                </a:extLst>
              </a:tr>
              <a:tr h="339093">
                <a:tc>
                  <a:txBody>
                    <a:bodyPr/>
                    <a:lstStyle/>
                    <a:p>
                      <a:pPr rtl="0" fontAlgn="t">
                        <a:spcBef>
                          <a:spcPts val="0"/>
                        </a:spcBef>
                        <a:spcAft>
                          <a:spcPts val="0"/>
                        </a:spcAft>
                      </a:pPr>
                      <a:r>
                        <a:rPr lang="en-US" sz="1800" b="1" i="0" u="none" strike="noStrike">
                          <a:solidFill>
                            <a:srgbClr val="000000"/>
                          </a:solidFill>
                          <a:effectLst/>
                          <a:latin typeface="+mj-lt"/>
                        </a:rPr>
                        <a:t>Goal Strategies: </a:t>
                      </a:r>
                      <a:endParaRPr lang="en-US" sz="1800">
                        <a:effectLst/>
                        <a:latin typeface="+mj-lt"/>
                      </a:endParaRPr>
                    </a:p>
                  </a:txBody>
                  <a:tcPr marL="32387" marR="32387" marT="32387" marB="32387">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0623130"/>
                  </a:ext>
                </a:extLst>
              </a:tr>
              <a:tr h="339093">
                <a:tc>
                  <a:txBody>
                    <a:bodyPr/>
                    <a:lstStyle/>
                    <a:p>
                      <a:pPr rtl="0" fontAlgn="t">
                        <a:spcBef>
                          <a:spcPts val="0"/>
                        </a:spcBef>
                        <a:spcAft>
                          <a:spcPts val="0"/>
                        </a:spcAft>
                      </a:pPr>
                      <a:r>
                        <a:rPr lang="en-US" sz="1800" b="1" i="0" u="none" strike="noStrike">
                          <a:solidFill>
                            <a:srgbClr val="000000"/>
                          </a:solidFill>
                          <a:effectLst/>
                          <a:latin typeface="+mj-lt"/>
                        </a:rPr>
                        <a:t>Goal Outcome:</a:t>
                      </a:r>
                      <a:endParaRPr lang="en-US" sz="1800">
                        <a:effectLst/>
                        <a:latin typeface="+mj-lt"/>
                      </a:endParaRPr>
                    </a:p>
                  </a:txBody>
                  <a:tcPr marL="32387" marR="32387" marT="32387" marB="32387">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251348"/>
                  </a:ext>
                </a:extLst>
              </a:tr>
              <a:tr h="401428">
                <a:tc>
                  <a:txBody>
                    <a:bodyPr/>
                    <a:lstStyle/>
                    <a:p>
                      <a:pPr rtl="0" fontAlgn="t">
                        <a:spcBef>
                          <a:spcPts val="0"/>
                        </a:spcBef>
                        <a:spcAft>
                          <a:spcPts val="0"/>
                        </a:spcAft>
                      </a:pPr>
                      <a:r>
                        <a:rPr lang="en-US" sz="1800" b="1" i="0" u="none" strike="noStrike">
                          <a:solidFill>
                            <a:srgbClr val="000000"/>
                          </a:solidFill>
                          <a:effectLst/>
                          <a:latin typeface="+mj-lt"/>
                        </a:rPr>
                        <a:t>Goal Evidence: </a:t>
                      </a:r>
                      <a:endParaRPr lang="en-US" sz="1800">
                        <a:effectLst/>
                        <a:latin typeface="+mj-lt"/>
                      </a:endParaRPr>
                    </a:p>
                  </a:txBody>
                  <a:tcPr marL="32387" marR="32387" marT="32387" marB="32387">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7416667"/>
                  </a:ext>
                </a:extLst>
              </a:tr>
              <a:tr h="887733">
                <a:tc>
                  <a:txBody>
                    <a:bodyPr/>
                    <a:lstStyle/>
                    <a:p>
                      <a:pPr rtl="0" fontAlgn="t">
                        <a:spcBef>
                          <a:spcPts val="0"/>
                        </a:spcBef>
                        <a:spcAft>
                          <a:spcPts val="0"/>
                        </a:spcAft>
                      </a:pPr>
                      <a:r>
                        <a:rPr lang="en-US" sz="1800" b="1" i="0" u="none" strike="noStrike">
                          <a:solidFill>
                            <a:srgbClr val="000000"/>
                          </a:solidFill>
                          <a:effectLst/>
                          <a:latin typeface="+mj-lt"/>
                        </a:rPr>
                        <a:t>Goal Alignment </a:t>
                      </a:r>
                      <a:endParaRPr lang="en-US" sz="1800">
                        <a:effectLst/>
                        <a:latin typeface="+mj-lt"/>
                      </a:endParaRPr>
                    </a:p>
                    <a:p>
                      <a:pPr rtl="0" fontAlgn="t">
                        <a:spcBef>
                          <a:spcPts val="0"/>
                        </a:spcBef>
                        <a:spcAft>
                          <a:spcPts val="0"/>
                        </a:spcAft>
                      </a:pPr>
                      <a:r>
                        <a:rPr lang="en-US" sz="1800" b="0" i="1" u="none" strike="noStrike">
                          <a:solidFill>
                            <a:srgbClr val="000000"/>
                          </a:solidFill>
                          <a:effectLst/>
                          <a:latin typeface="+mj-lt"/>
                        </a:rPr>
                        <a:t>Reflect on how these goals are related to district strategic plans, school renewal plans, or student growth.</a:t>
                      </a:r>
                      <a:endParaRPr lang="en-US" sz="1800">
                        <a:effectLst/>
                        <a:latin typeface="+mj-lt"/>
                      </a:endParaRPr>
                    </a:p>
                  </a:txBody>
                  <a:tcPr marL="32387" marR="32387" marT="32387" marB="32387">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1662602"/>
                  </a:ext>
                </a:extLst>
              </a:tr>
            </a:tbl>
          </a:graphicData>
        </a:graphic>
      </p:graphicFrame>
    </p:spTree>
    <p:extLst>
      <p:ext uri="{BB962C8B-B14F-4D97-AF65-F5344CB8AC3E}">
        <p14:creationId xmlns:p14="http://schemas.microsoft.com/office/powerpoint/2010/main" val="519780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0611"/>
            <a:ext cx="8229600" cy="625675"/>
          </a:xfrm>
        </p:spPr>
        <p:txBody>
          <a:bodyPr>
            <a:normAutofit fontScale="90000"/>
          </a:bodyPr>
          <a:lstStyle/>
          <a:p>
            <a:r>
              <a:rPr lang="en-US" sz="4000"/>
              <a:t>Developing: Personalizing Your Professional Learning </a:t>
            </a:r>
          </a:p>
        </p:txBody>
      </p:sp>
      <p:sp>
        <p:nvSpPr>
          <p:cNvPr id="3" name="Text Placeholder 2"/>
          <p:cNvSpPr>
            <a:spLocks noGrp="1"/>
          </p:cNvSpPr>
          <p:nvPr>
            <p:ph type="body" idx="1"/>
          </p:nvPr>
        </p:nvSpPr>
        <p:spPr/>
        <p:txBody>
          <a:bodyPr/>
          <a:lstStyle/>
          <a:p>
            <a:r>
              <a:rPr lang="en-US"/>
              <a:t>    </a:t>
            </a:r>
          </a:p>
        </p:txBody>
      </p:sp>
      <p:pic>
        <p:nvPicPr>
          <p:cNvPr id="5" name="Picture 4">
            <a:extLst>
              <a:ext uri="{FF2B5EF4-FFF2-40B4-BE49-F238E27FC236}">
                <a16:creationId xmlns:a16="http://schemas.microsoft.com/office/drawing/2014/main" id="{0CB6400A-CB9F-41D1-85CD-6770E0FECBD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181100" y="1267589"/>
            <a:ext cx="7505700" cy="3105150"/>
          </a:xfrm>
          <a:prstGeom prst="rect">
            <a:avLst/>
          </a:prstGeom>
        </p:spPr>
      </p:pic>
    </p:spTree>
    <p:extLst>
      <p:ext uri="{BB962C8B-B14F-4D97-AF65-F5344CB8AC3E}">
        <p14:creationId xmlns:p14="http://schemas.microsoft.com/office/powerpoint/2010/main" val="2446143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p20" descr="Educational Impact Content Partner Graphic"/>
          <p:cNvPicPr preferRelativeResize="0"/>
          <p:nvPr/>
        </p:nvPicPr>
        <p:blipFill>
          <a:blip r:embed="rId3">
            <a:alphaModFix/>
          </a:blip>
          <a:stretch>
            <a:fillRect/>
          </a:stretch>
        </p:blipFill>
        <p:spPr>
          <a:xfrm>
            <a:off x="270933" y="65014"/>
            <a:ext cx="8602133" cy="4838700"/>
          </a:xfrm>
          <a:prstGeom prst="rect">
            <a:avLst/>
          </a:prstGeom>
          <a:noFill/>
          <a:ln>
            <a:noFill/>
          </a:ln>
        </p:spPr>
      </p:pic>
      <p:sp>
        <p:nvSpPr>
          <p:cNvPr id="110" name="Google Shape;110;p20"/>
          <p:cNvSpPr txBox="1">
            <a:spLocks noGrp="1"/>
          </p:cNvSpPr>
          <p:nvPr>
            <p:ph type="title"/>
          </p:nvPr>
        </p:nvSpPr>
        <p:spPr>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685800" rtl="0" eaLnBrk="1" fontAlgn="auto" latinLnBrk="0" hangingPunct="1">
              <a:lnSpc>
                <a:spcPct val="80000"/>
              </a:lnSpc>
              <a:spcBef>
                <a:spcPts val="0"/>
              </a:spcBef>
              <a:spcAft>
                <a:spcPts val="0"/>
              </a:spcAft>
              <a:buClrTx/>
              <a:buSzTx/>
              <a:buFontTx/>
              <a:buNone/>
              <a:tabLst/>
              <a:defRPr/>
            </a:pPr>
            <a:r>
              <a:rPr kumimoji="0" lang="en-US" sz="4300" b="0" u="none" strike="noStrike" kern="1200" cap="none" spc="0" normalizeH="0" baseline="0" noProof="0">
                <a:ln>
                  <a:noFill/>
                </a:ln>
                <a:solidFill>
                  <a:srgbClr val="980000"/>
                </a:solidFill>
                <a:effectLst/>
                <a:uLnTx/>
                <a:uFillTx/>
                <a:latin typeface="+mj-lt"/>
                <a:ea typeface="Montserrat ExtraBold"/>
                <a:cs typeface="Montserrat ExtraBold"/>
                <a:sym typeface="Montserrat ExtraBold"/>
              </a:rPr>
              <a:t>CONTENT PARTNER</a:t>
            </a:r>
          </a:p>
        </p:txBody>
      </p:sp>
      <p:sp>
        <p:nvSpPr>
          <p:cNvPr id="3" name="Text Placeholder 2">
            <a:extLst>
              <a:ext uri="{FF2B5EF4-FFF2-40B4-BE49-F238E27FC236}">
                <a16:creationId xmlns:a16="http://schemas.microsoft.com/office/drawing/2014/main" id="{1270F9B5-F4B9-4586-8F2E-74EEB19EFB75}"/>
              </a:ext>
            </a:extLst>
          </p:cNvPr>
          <p:cNvSpPr>
            <a:spLocks noGrp="1"/>
          </p:cNvSpPr>
          <p:nvPr>
            <p:ph type="body" idx="1"/>
          </p:nvPr>
        </p:nvSpPr>
        <p:spPr/>
        <p:txBody>
          <a:bodyPr/>
          <a:lstStyle/>
          <a:p>
            <a:endParaRPr lang="en-US"/>
          </a:p>
        </p:txBody>
      </p:sp>
      <p:sp>
        <p:nvSpPr>
          <p:cNvPr id="111" name="Google Shape;111;p20"/>
          <p:cNvSpPr txBox="1"/>
          <p:nvPr/>
        </p:nvSpPr>
        <p:spPr>
          <a:xfrm>
            <a:off x="2625350" y="2238725"/>
            <a:ext cx="4357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Montserrat"/>
                <a:ea typeface="Montserrat"/>
                <a:cs typeface="Montserrat"/>
                <a:sym typeface="Montserrat"/>
              </a:rPr>
              <a:t>“Bringing you inside great classrooms”</a:t>
            </a:r>
            <a:endParaRPr b="1">
              <a:latin typeface="Montserrat"/>
              <a:ea typeface="Montserrat"/>
              <a:cs typeface="Montserrat"/>
              <a:sym typeface="Montserrat"/>
            </a:endParaRPr>
          </a:p>
        </p:txBody>
      </p:sp>
      <p:sp>
        <p:nvSpPr>
          <p:cNvPr id="112" name="Google Shape;112;p20"/>
          <p:cNvSpPr txBox="1"/>
          <p:nvPr/>
        </p:nvSpPr>
        <p:spPr>
          <a:xfrm>
            <a:off x="698100" y="1632939"/>
            <a:ext cx="76908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Montserrat"/>
                <a:ea typeface="Montserrat"/>
                <a:cs typeface="Montserrat"/>
                <a:sym typeface="Montserrat"/>
              </a:rPr>
              <a:t>Since 1999, </a:t>
            </a:r>
            <a:r>
              <a:rPr lang="en" b="1">
                <a:latin typeface="Montserrat"/>
                <a:ea typeface="Montserrat"/>
                <a:cs typeface="Montserrat"/>
                <a:sym typeface="Montserrat"/>
              </a:rPr>
              <a:t>Educational Impact</a:t>
            </a:r>
            <a:r>
              <a:rPr lang="en">
                <a:latin typeface="Montserrat"/>
                <a:ea typeface="Montserrat"/>
                <a:cs typeface="Montserrat"/>
                <a:sym typeface="Montserrat"/>
              </a:rPr>
              <a:t> has provided schools with unsurpassed course content that inspires them to watch and model best practices.</a:t>
            </a:r>
            <a:endParaRPr>
              <a:latin typeface="Montserrat"/>
              <a:ea typeface="Montserrat"/>
              <a:cs typeface="Montserrat"/>
              <a:sym typeface="Montserrat"/>
            </a:endParaRPr>
          </a:p>
        </p:txBody>
      </p:sp>
      <p:sp>
        <p:nvSpPr>
          <p:cNvPr id="113" name="Google Shape;113;p20"/>
          <p:cNvSpPr txBox="1"/>
          <p:nvPr/>
        </p:nvSpPr>
        <p:spPr>
          <a:xfrm>
            <a:off x="505225" y="3761125"/>
            <a:ext cx="1291200" cy="585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Montserrat"/>
                <a:ea typeface="Montserrat"/>
                <a:cs typeface="Montserrat"/>
                <a:sym typeface="Montserrat"/>
              </a:rPr>
              <a:t>7,184</a:t>
            </a:r>
            <a:endParaRPr b="1">
              <a:latin typeface="Montserrat"/>
              <a:ea typeface="Montserrat"/>
              <a:cs typeface="Montserrat"/>
              <a:sym typeface="Montserrat"/>
            </a:endParaRPr>
          </a:p>
          <a:p>
            <a:pPr marL="0" lvl="0" indent="0" algn="ctr" rtl="0">
              <a:spcBef>
                <a:spcPts val="0"/>
              </a:spcBef>
              <a:spcAft>
                <a:spcPts val="0"/>
              </a:spcAft>
              <a:buNone/>
            </a:pPr>
            <a:r>
              <a:rPr lang="en" sz="1200">
                <a:latin typeface="Montserrat"/>
                <a:ea typeface="Montserrat"/>
                <a:cs typeface="Montserrat"/>
                <a:sym typeface="Montserrat"/>
              </a:rPr>
              <a:t>unique videos</a:t>
            </a:r>
            <a:endParaRPr sz="1200">
              <a:latin typeface="Montserrat"/>
              <a:ea typeface="Montserrat"/>
              <a:cs typeface="Montserrat"/>
              <a:sym typeface="Montserrat"/>
            </a:endParaRPr>
          </a:p>
        </p:txBody>
      </p:sp>
      <p:sp>
        <p:nvSpPr>
          <p:cNvPr id="114" name="Google Shape;114;p20"/>
          <p:cNvSpPr txBox="1"/>
          <p:nvPr/>
        </p:nvSpPr>
        <p:spPr>
          <a:xfrm>
            <a:off x="2070025" y="3761125"/>
            <a:ext cx="1480500" cy="585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Montserrat"/>
                <a:ea typeface="Montserrat"/>
                <a:cs typeface="Montserrat"/>
                <a:sym typeface="Montserrat"/>
              </a:rPr>
              <a:t>359</a:t>
            </a:r>
            <a:endParaRPr b="1">
              <a:latin typeface="Montserrat"/>
              <a:ea typeface="Montserrat"/>
              <a:cs typeface="Montserrat"/>
              <a:sym typeface="Montserrat"/>
            </a:endParaRPr>
          </a:p>
          <a:p>
            <a:pPr marL="0" lvl="0" indent="0" algn="ctr" rtl="0">
              <a:spcBef>
                <a:spcPts val="0"/>
              </a:spcBef>
              <a:spcAft>
                <a:spcPts val="0"/>
              </a:spcAft>
              <a:buNone/>
            </a:pPr>
            <a:r>
              <a:rPr lang="en" sz="1200">
                <a:latin typeface="Montserrat"/>
                <a:ea typeface="Montserrat"/>
                <a:cs typeface="Montserrat"/>
                <a:sym typeface="Montserrat"/>
              </a:rPr>
              <a:t>diverse courses</a:t>
            </a:r>
            <a:endParaRPr sz="1200">
              <a:latin typeface="Montserrat"/>
              <a:ea typeface="Montserrat"/>
              <a:cs typeface="Montserrat"/>
              <a:sym typeface="Montserrat"/>
            </a:endParaRPr>
          </a:p>
        </p:txBody>
      </p:sp>
      <p:sp>
        <p:nvSpPr>
          <p:cNvPr id="115" name="Google Shape;115;p20"/>
          <p:cNvSpPr txBox="1"/>
          <p:nvPr/>
        </p:nvSpPr>
        <p:spPr>
          <a:xfrm>
            <a:off x="3803250" y="3761125"/>
            <a:ext cx="1480500" cy="585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Montserrat"/>
                <a:ea typeface="Montserrat"/>
                <a:cs typeface="Montserrat"/>
                <a:sym typeface="Montserrat"/>
              </a:rPr>
              <a:t>726</a:t>
            </a:r>
            <a:endParaRPr b="1">
              <a:latin typeface="Montserrat"/>
              <a:ea typeface="Montserrat"/>
              <a:cs typeface="Montserrat"/>
              <a:sym typeface="Montserrat"/>
            </a:endParaRPr>
          </a:p>
          <a:p>
            <a:pPr marL="0" lvl="0" indent="0" algn="ctr" rtl="0">
              <a:spcBef>
                <a:spcPts val="0"/>
              </a:spcBef>
              <a:spcAft>
                <a:spcPts val="0"/>
              </a:spcAft>
              <a:buNone/>
            </a:pPr>
            <a:r>
              <a:rPr lang="en" sz="1200">
                <a:latin typeface="Montserrat"/>
                <a:ea typeface="Montserrat"/>
                <a:cs typeface="Montserrat"/>
                <a:sym typeface="Montserrat"/>
              </a:rPr>
              <a:t>hours of videos</a:t>
            </a:r>
            <a:endParaRPr sz="1200">
              <a:latin typeface="Montserrat"/>
              <a:ea typeface="Montserrat"/>
              <a:cs typeface="Montserrat"/>
              <a:sym typeface="Montserrat"/>
            </a:endParaRPr>
          </a:p>
        </p:txBody>
      </p:sp>
      <p:sp>
        <p:nvSpPr>
          <p:cNvPr id="116" name="Google Shape;116;p20"/>
          <p:cNvSpPr txBox="1"/>
          <p:nvPr/>
        </p:nvSpPr>
        <p:spPr>
          <a:xfrm>
            <a:off x="5630375" y="3761125"/>
            <a:ext cx="1291200" cy="769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Montserrat"/>
                <a:ea typeface="Montserrat"/>
                <a:cs typeface="Montserrat"/>
                <a:sym typeface="Montserrat"/>
              </a:rPr>
              <a:t>57</a:t>
            </a:r>
            <a:endParaRPr b="1">
              <a:latin typeface="Montserrat"/>
              <a:ea typeface="Montserrat"/>
              <a:cs typeface="Montserrat"/>
              <a:sym typeface="Montserrat"/>
            </a:endParaRPr>
          </a:p>
          <a:p>
            <a:pPr marL="0" lvl="0" indent="0" algn="ctr" rtl="0">
              <a:spcBef>
                <a:spcPts val="0"/>
              </a:spcBef>
              <a:spcAft>
                <a:spcPts val="0"/>
              </a:spcAft>
              <a:buNone/>
            </a:pPr>
            <a:r>
              <a:rPr lang="en" sz="1200">
                <a:latin typeface="Montserrat"/>
                <a:ea typeface="Montserrat"/>
                <a:cs typeface="Montserrat"/>
                <a:sym typeface="Montserrat"/>
              </a:rPr>
              <a:t>state Teachers</a:t>
            </a:r>
            <a:endParaRPr sz="1200">
              <a:latin typeface="Montserrat"/>
              <a:ea typeface="Montserrat"/>
              <a:cs typeface="Montserrat"/>
              <a:sym typeface="Montserrat"/>
            </a:endParaRPr>
          </a:p>
          <a:p>
            <a:pPr marL="0" lvl="0" indent="0" algn="ctr" rtl="0">
              <a:spcBef>
                <a:spcPts val="0"/>
              </a:spcBef>
              <a:spcAft>
                <a:spcPts val="0"/>
              </a:spcAft>
              <a:buNone/>
            </a:pPr>
            <a:r>
              <a:rPr lang="en" sz="1200">
                <a:latin typeface="Montserrat"/>
                <a:ea typeface="Montserrat"/>
                <a:cs typeface="Montserrat"/>
                <a:sym typeface="Montserrat"/>
              </a:rPr>
              <a:t>of the Year</a:t>
            </a:r>
            <a:endParaRPr sz="1200">
              <a:latin typeface="Montserrat"/>
              <a:ea typeface="Montserrat"/>
              <a:cs typeface="Montserrat"/>
              <a:sym typeface="Montserrat"/>
            </a:endParaRPr>
          </a:p>
        </p:txBody>
      </p:sp>
      <p:sp>
        <p:nvSpPr>
          <p:cNvPr id="117" name="Google Shape;117;p20"/>
          <p:cNvSpPr txBox="1"/>
          <p:nvPr/>
        </p:nvSpPr>
        <p:spPr>
          <a:xfrm>
            <a:off x="7115300" y="3761125"/>
            <a:ext cx="1757700" cy="585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Montserrat"/>
                <a:ea typeface="Montserrat"/>
                <a:cs typeface="Montserrat"/>
                <a:sym typeface="Montserrat"/>
              </a:rPr>
              <a:t>114</a:t>
            </a:r>
            <a:endParaRPr b="1">
              <a:latin typeface="Montserrat"/>
              <a:ea typeface="Montserrat"/>
              <a:cs typeface="Montserrat"/>
              <a:sym typeface="Montserrat"/>
            </a:endParaRPr>
          </a:p>
          <a:p>
            <a:pPr marL="0" lvl="0" indent="0" algn="ctr" rtl="0">
              <a:spcBef>
                <a:spcPts val="0"/>
              </a:spcBef>
              <a:spcAft>
                <a:spcPts val="0"/>
              </a:spcAft>
              <a:buNone/>
            </a:pPr>
            <a:r>
              <a:rPr lang="en" sz="1200">
                <a:latin typeface="Montserrat"/>
                <a:ea typeface="Montserrat"/>
                <a:cs typeface="Montserrat"/>
                <a:sym typeface="Montserrat"/>
              </a:rPr>
              <a:t>educational experts</a:t>
            </a:r>
            <a:endParaRPr sz="1200">
              <a:latin typeface="Montserrat"/>
              <a:ea typeface="Montserrat"/>
              <a:cs typeface="Montserrat"/>
              <a:sym typeface="Montserrat"/>
            </a:endParaRPr>
          </a:p>
        </p:txBody>
      </p:sp>
      <p:pic>
        <p:nvPicPr>
          <p:cNvPr id="119" name="Google Shape;119;p20">
            <a:extLst>
              <a:ext uri="{C183D7F6-B498-43B3-948B-1728B52AA6E4}">
                <adec:decorative xmlns:adec="http://schemas.microsoft.com/office/drawing/2017/decorative" val="1"/>
              </a:ext>
            </a:extLst>
          </p:cNvPr>
          <p:cNvPicPr preferRelativeResize="0"/>
          <p:nvPr/>
        </p:nvPicPr>
        <p:blipFill rotWithShape="1">
          <a:blip r:embed="rId4">
            <a:alphaModFix/>
          </a:blip>
          <a:srcRect l="3967" t="29063" r="5040" b="22873"/>
          <a:stretch/>
        </p:blipFill>
        <p:spPr>
          <a:xfrm>
            <a:off x="3047774" y="4545425"/>
            <a:ext cx="1524226" cy="340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pic>
        <p:nvPicPr>
          <p:cNvPr id="241" name="Google Shape;241;p29" descr="Educational Impact Popular Topics"/>
          <p:cNvPicPr preferRelativeResize="0"/>
          <p:nvPr/>
        </p:nvPicPr>
        <p:blipFill>
          <a:blip r:embed="rId3">
            <a:alphaModFix/>
          </a:blip>
          <a:stretch>
            <a:fillRect/>
          </a:stretch>
        </p:blipFill>
        <p:spPr>
          <a:xfrm>
            <a:off x="270938" y="152400"/>
            <a:ext cx="8602133" cy="4838700"/>
          </a:xfrm>
          <a:prstGeom prst="rect">
            <a:avLst/>
          </a:prstGeom>
          <a:noFill/>
          <a:ln>
            <a:noFill/>
          </a:ln>
        </p:spPr>
      </p:pic>
      <p:sp>
        <p:nvSpPr>
          <p:cNvPr id="242" name="Google Shape;242;p29"/>
          <p:cNvSpPr txBox="1">
            <a:spLocks noGrp="1"/>
          </p:cNvSpPr>
          <p:nvPr>
            <p:ph type="title"/>
          </p:nvPr>
        </p:nvSpPr>
        <p:spPr>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3600" u="none" strike="noStrike" kern="1200" cap="none" spc="0" normalizeH="0" baseline="0" noProof="0">
                <a:ln>
                  <a:noFill/>
                </a:ln>
                <a:solidFill>
                  <a:srgbClr val="980000"/>
                </a:solidFill>
                <a:effectLst/>
                <a:uLnTx/>
                <a:uFillTx/>
                <a:latin typeface="+mj-lt"/>
                <a:ea typeface="Montserrat ExtraBold"/>
                <a:cs typeface="Montserrat ExtraBold"/>
                <a:sym typeface="Montserrat ExtraBold"/>
              </a:rPr>
              <a:t>POPULAR TOPICS</a:t>
            </a:r>
            <a:endParaRPr kumimoji="0" lang="en-US" sz="3600" u="none" strike="noStrike" kern="1200" cap="none" spc="0" normalizeH="0" baseline="0" noProof="0">
              <a:ln>
                <a:noFill/>
              </a:ln>
              <a:solidFill>
                <a:srgbClr val="980000"/>
              </a:solidFill>
              <a:effectLst/>
              <a:uLnTx/>
              <a:uFillTx/>
              <a:latin typeface="+mj-lt"/>
              <a:ea typeface="Montserrat"/>
              <a:cs typeface="Montserrat"/>
              <a:sym typeface="Montserrat"/>
            </a:endParaRPr>
          </a:p>
        </p:txBody>
      </p:sp>
      <p:sp>
        <p:nvSpPr>
          <p:cNvPr id="243" name="Google Shape;243;p29"/>
          <p:cNvSpPr txBox="1"/>
          <p:nvPr/>
        </p:nvSpPr>
        <p:spPr>
          <a:xfrm>
            <a:off x="813050" y="1093325"/>
            <a:ext cx="55866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00">
                <a:solidFill>
                  <a:srgbClr val="212423"/>
                </a:solidFill>
                <a:latin typeface="Montserrat ExtraBold"/>
                <a:ea typeface="Montserrat ExtraBold"/>
                <a:cs typeface="Montserrat ExtraBold"/>
                <a:sym typeface="Montserrat ExtraBold"/>
              </a:rPr>
              <a:t>ALIGNED TO STATE/DISTRICT INITIATIVES</a:t>
            </a:r>
            <a:endParaRPr sz="100">
              <a:solidFill>
                <a:srgbClr val="212423"/>
              </a:solidFill>
              <a:latin typeface="Montserrat"/>
              <a:ea typeface="Montserrat"/>
              <a:cs typeface="Montserrat"/>
              <a:sym typeface="Montserrat"/>
            </a:endParaRPr>
          </a:p>
        </p:txBody>
      </p:sp>
      <p:cxnSp>
        <p:nvCxnSpPr>
          <p:cNvPr id="244" name="Google Shape;244;p29">
            <a:extLst>
              <a:ext uri="{C183D7F6-B498-43B3-948B-1728B52AA6E4}">
                <adec:decorative xmlns:adec="http://schemas.microsoft.com/office/drawing/2017/decorative" val="1"/>
              </a:ext>
            </a:extLst>
          </p:cNvPr>
          <p:cNvCxnSpPr/>
          <p:nvPr/>
        </p:nvCxnSpPr>
        <p:spPr>
          <a:xfrm>
            <a:off x="2962800" y="4545425"/>
            <a:ext cx="0" cy="340500"/>
          </a:xfrm>
          <a:prstGeom prst="straightConnector1">
            <a:avLst/>
          </a:prstGeom>
          <a:noFill/>
          <a:ln w="28575" cap="flat" cmpd="sng">
            <a:solidFill>
              <a:srgbClr val="434343"/>
            </a:solidFill>
            <a:prstDash val="solid"/>
            <a:round/>
            <a:headEnd type="none" w="med" len="med"/>
            <a:tailEnd type="none" w="med" len="med"/>
          </a:ln>
        </p:spPr>
      </p:cxnSp>
      <p:pic>
        <p:nvPicPr>
          <p:cNvPr id="245" name="Google Shape;245;p29">
            <a:extLst>
              <a:ext uri="{C183D7F6-B498-43B3-948B-1728B52AA6E4}">
                <adec:decorative xmlns:adec="http://schemas.microsoft.com/office/drawing/2017/decorative" val="1"/>
              </a:ext>
            </a:extLst>
          </p:cNvPr>
          <p:cNvPicPr preferRelativeResize="0"/>
          <p:nvPr/>
        </p:nvPicPr>
        <p:blipFill rotWithShape="1">
          <a:blip r:embed="rId4">
            <a:alphaModFix/>
          </a:blip>
          <a:srcRect l="3967" t="29063" r="5040" b="22873"/>
          <a:stretch/>
        </p:blipFill>
        <p:spPr>
          <a:xfrm>
            <a:off x="3047774" y="4545425"/>
            <a:ext cx="1524226" cy="340500"/>
          </a:xfrm>
          <a:prstGeom prst="rect">
            <a:avLst/>
          </a:prstGeom>
          <a:noFill/>
          <a:ln>
            <a:noFill/>
          </a:ln>
        </p:spPr>
      </p:pic>
      <p:sp>
        <p:nvSpPr>
          <p:cNvPr id="246" name="Google Shape;246;p29"/>
          <p:cNvSpPr txBox="1"/>
          <p:nvPr/>
        </p:nvSpPr>
        <p:spPr>
          <a:xfrm>
            <a:off x="838625" y="1728575"/>
            <a:ext cx="1485600" cy="9234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1000"/>
              </a:spcAft>
              <a:buNone/>
            </a:pPr>
            <a:r>
              <a:rPr lang="en" sz="1600" b="1">
                <a:solidFill>
                  <a:schemeClr val="lt1"/>
                </a:solidFill>
                <a:latin typeface="Montserrat"/>
                <a:ea typeface="Montserrat"/>
                <a:cs typeface="Montserrat"/>
                <a:sym typeface="Montserrat"/>
              </a:rPr>
              <a:t>ACES, Trauma, &amp; SEL</a:t>
            </a:r>
            <a:endParaRPr sz="1600" b="1">
              <a:solidFill>
                <a:schemeClr val="lt1"/>
              </a:solidFill>
              <a:latin typeface="Montserrat"/>
              <a:ea typeface="Montserrat"/>
              <a:cs typeface="Montserrat"/>
              <a:sym typeface="Montserrat"/>
            </a:endParaRPr>
          </a:p>
        </p:txBody>
      </p:sp>
      <p:sp>
        <p:nvSpPr>
          <p:cNvPr id="247" name="Google Shape;247;p29"/>
          <p:cNvSpPr txBox="1"/>
          <p:nvPr/>
        </p:nvSpPr>
        <p:spPr>
          <a:xfrm>
            <a:off x="876750" y="3118950"/>
            <a:ext cx="1485600" cy="9234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 sz="1600" b="1">
                <a:solidFill>
                  <a:schemeClr val="lt1"/>
                </a:solidFill>
                <a:latin typeface="Montserrat"/>
                <a:ea typeface="Montserrat"/>
                <a:cs typeface="Montserrat"/>
                <a:sym typeface="Montserrat"/>
              </a:rPr>
              <a:t>New Teacher Training</a:t>
            </a:r>
            <a:endParaRPr sz="1600" b="1">
              <a:solidFill>
                <a:schemeClr val="lt1"/>
              </a:solidFill>
              <a:latin typeface="Montserrat"/>
              <a:ea typeface="Montserrat"/>
              <a:cs typeface="Montserrat"/>
              <a:sym typeface="Montserrat"/>
            </a:endParaRPr>
          </a:p>
        </p:txBody>
      </p:sp>
      <p:sp>
        <p:nvSpPr>
          <p:cNvPr id="248" name="Google Shape;248;p29"/>
          <p:cNvSpPr txBox="1"/>
          <p:nvPr/>
        </p:nvSpPr>
        <p:spPr>
          <a:xfrm>
            <a:off x="2404675" y="1974725"/>
            <a:ext cx="1485600" cy="431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 sz="1600" b="1">
                <a:solidFill>
                  <a:schemeClr val="lt1"/>
                </a:solidFill>
                <a:latin typeface="Montserrat"/>
                <a:ea typeface="Montserrat"/>
                <a:cs typeface="Montserrat"/>
                <a:sym typeface="Montserrat"/>
              </a:rPr>
              <a:t>SCTS 4.0</a:t>
            </a:r>
            <a:endParaRPr sz="1600" b="1">
              <a:solidFill>
                <a:schemeClr val="lt1"/>
              </a:solidFill>
              <a:latin typeface="Montserrat"/>
              <a:ea typeface="Montserrat"/>
              <a:cs typeface="Montserrat"/>
              <a:sym typeface="Montserrat"/>
            </a:endParaRPr>
          </a:p>
        </p:txBody>
      </p:sp>
      <p:sp>
        <p:nvSpPr>
          <p:cNvPr id="249" name="Google Shape;249;p29"/>
          <p:cNvSpPr txBox="1"/>
          <p:nvPr/>
        </p:nvSpPr>
        <p:spPr>
          <a:xfrm>
            <a:off x="3970725" y="3365100"/>
            <a:ext cx="1485600" cy="431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 sz="1600" b="1">
                <a:solidFill>
                  <a:schemeClr val="lt1"/>
                </a:solidFill>
                <a:latin typeface="Montserrat"/>
                <a:ea typeface="Montserrat"/>
                <a:cs typeface="Montserrat"/>
                <a:sym typeface="Montserrat"/>
              </a:rPr>
              <a:t>PADEPP</a:t>
            </a:r>
            <a:endParaRPr sz="1600" b="1">
              <a:solidFill>
                <a:schemeClr val="lt1"/>
              </a:solidFill>
              <a:latin typeface="Montserrat"/>
              <a:ea typeface="Montserrat"/>
              <a:cs typeface="Montserrat"/>
              <a:sym typeface="Montserrat"/>
            </a:endParaRPr>
          </a:p>
        </p:txBody>
      </p:sp>
      <p:sp>
        <p:nvSpPr>
          <p:cNvPr id="250" name="Google Shape;250;p29"/>
          <p:cNvSpPr txBox="1"/>
          <p:nvPr/>
        </p:nvSpPr>
        <p:spPr>
          <a:xfrm>
            <a:off x="5536775" y="3365100"/>
            <a:ext cx="1485600" cy="431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 sz="1600" b="1">
                <a:solidFill>
                  <a:schemeClr val="lt1"/>
                </a:solidFill>
                <a:latin typeface="Montserrat"/>
                <a:ea typeface="Montserrat"/>
                <a:cs typeface="Montserrat"/>
                <a:sym typeface="Montserrat"/>
              </a:rPr>
              <a:t>Reading </a:t>
            </a:r>
            <a:endParaRPr sz="1100">
              <a:solidFill>
                <a:schemeClr val="lt1"/>
              </a:solidFill>
              <a:latin typeface="Montserrat"/>
              <a:ea typeface="Montserrat"/>
              <a:cs typeface="Montserrat"/>
              <a:sym typeface="Montserrat"/>
            </a:endParaRPr>
          </a:p>
        </p:txBody>
      </p:sp>
      <p:sp>
        <p:nvSpPr>
          <p:cNvPr id="251" name="Google Shape;251;p29"/>
          <p:cNvSpPr txBox="1"/>
          <p:nvPr/>
        </p:nvSpPr>
        <p:spPr>
          <a:xfrm>
            <a:off x="2404675" y="2995800"/>
            <a:ext cx="1485600" cy="11697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 sz="1600" b="1">
                <a:solidFill>
                  <a:schemeClr val="lt1"/>
                </a:solidFill>
                <a:latin typeface="Montserrat"/>
                <a:ea typeface="Montserrat"/>
                <a:cs typeface="Montserrat"/>
                <a:sym typeface="Montserrat"/>
              </a:rPr>
              <a:t>ESE &amp; Diverse Learning Needs</a:t>
            </a:r>
            <a:endParaRPr sz="1600" b="1">
              <a:solidFill>
                <a:schemeClr val="lt1"/>
              </a:solidFill>
              <a:latin typeface="Montserrat"/>
              <a:ea typeface="Montserrat"/>
              <a:cs typeface="Montserrat"/>
              <a:sym typeface="Montserrat"/>
            </a:endParaRPr>
          </a:p>
        </p:txBody>
      </p:sp>
      <p:sp>
        <p:nvSpPr>
          <p:cNvPr id="252" name="Google Shape;252;p29"/>
          <p:cNvSpPr txBox="1"/>
          <p:nvPr/>
        </p:nvSpPr>
        <p:spPr>
          <a:xfrm>
            <a:off x="3970725" y="1851725"/>
            <a:ext cx="1485600" cy="677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 sz="1600" b="1">
                <a:solidFill>
                  <a:schemeClr val="lt1"/>
                </a:solidFill>
                <a:latin typeface="Montserrat"/>
                <a:ea typeface="Montserrat"/>
                <a:cs typeface="Montserrat"/>
                <a:sym typeface="Montserrat"/>
              </a:rPr>
              <a:t>Rethinking Discipline</a:t>
            </a:r>
            <a:endParaRPr sz="1700" b="1">
              <a:solidFill>
                <a:schemeClr val="lt1"/>
              </a:solidFill>
              <a:latin typeface="Montserrat"/>
              <a:ea typeface="Montserrat"/>
              <a:cs typeface="Montserrat"/>
              <a:sym typeface="Montserrat"/>
            </a:endParaRPr>
          </a:p>
        </p:txBody>
      </p:sp>
      <p:sp>
        <p:nvSpPr>
          <p:cNvPr id="253" name="Google Shape;253;p29"/>
          <p:cNvSpPr txBox="1"/>
          <p:nvPr/>
        </p:nvSpPr>
        <p:spPr>
          <a:xfrm>
            <a:off x="5536775" y="1974725"/>
            <a:ext cx="1485600" cy="431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 sz="1600" b="1">
                <a:solidFill>
                  <a:schemeClr val="lt1"/>
                </a:solidFill>
                <a:latin typeface="Montserrat"/>
                <a:ea typeface="Montserrat"/>
                <a:cs typeface="Montserrat"/>
                <a:sym typeface="Montserrat"/>
              </a:rPr>
              <a:t>Technology</a:t>
            </a:r>
            <a:endParaRPr sz="1600" b="1">
              <a:solidFill>
                <a:schemeClr val="lt1"/>
              </a:solidFill>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pic>
        <p:nvPicPr>
          <p:cNvPr id="262" name="Google Shape;262;p43" descr="SC Lead Library"/>
          <p:cNvPicPr preferRelativeResize="0"/>
          <p:nvPr/>
        </p:nvPicPr>
        <p:blipFill rotWithShape="1">
          <a:blip r:embed="rId3">
            <a:alphaModFix/>
          </a:blip>
          <a:srcRect/>
          <a:stretch/>
        </p:blipFill>
        <p:spPr>
          <a:xfrm>
            <a:off x="4154523" y="1412293"/>
            <a:ext cx="4549530" cy="2711258"/>
          </a:xfrm>
          <a:prstGeom prst="rect">
            <a:avLst/>
          </a:prstGeom>
          <a:noFill/>
          <a:ln w="9525" cap="flat" cmpd="sng">
            <a:solidFill>
              <a:schemeClr val="accent5"/>
            </a:solidFill>
            <a:prstDash val="solid"/>
            <a:round/>
            <a:headEnd type="none" w="sm" len="sm"/>
            <a:tailEnd type="none" w="sm" len="sm"/>
          </a:ln>
          <a:effectLst>
            <a:outerShdw blurRad="50800" dist="38100" dir="2700000" algn="tl" rotWithShape="0">
              <a:srgbClr val="000000">
                <a:alpha val="40000"/>
              </a:srgbClr>
            </a:outerShdw>
          </a:effectLst>
        </p:spPr>
      </p:pic>
      <p:sp>
        <p:nvSpPr>
          <p:cNvPr id="259" name="Google Shape;259;p43"/>
          <p:cNvSpPr txBox="1">
            <a:spLocks noGrp="1"/>
          </p:cNvSpPr>
          <p:nvPr>
            <p:ph type="title"/>
          </p:nvPr>
        </p:nvSpPr>
        <p:spPr>
          <a:prstGeom prst="rect">
            <a:avLst/>
          </a:prstGeom>
          <a:noFill/>
          <a:ln>
            <a:noFill/>
          </a:ln>
        </p:spPr>
        <p:txBody>
          <a:bodyPr spcFirstLastPara="1" wrap="square" lIns="68569" tIns="34275" rIns="68569" bIns="342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None/>
            </a:pPr>
            <a:r>
              <a:rPr lang="en-US" sz="3600" b="0">
                <a:solidFill>
                  <a:schemeClr val="dk1"/>
                </a:solidFill>
                <a:latin typeface="Rockwell"/>
                <a:ea typeface="Rockwell"/>
                <a:cs typeface="Rockwell"/>
                <a:sym typeface="Rockwell"/>
              </a:rPr>
              <a:t>Using the Professional Learning Library in SCLead.org</a:t>
            </a:r>
            <a:endParaRPr sz="3600" b="0">
              <a:solidFill>
                <a:schemeClr val="dk1"/>
              </a:solidFill>
              <a:latin typeface="Rockwell"/>
              <a:ea typeface="Rockwell"/>
              <a:cs typeface="Rockwell"/>
              <a:sym typeface="Rockwell"/>
            </a:endParaRPr>
          </a:p>
        </p:txBody>
      </p:sp>
      <p:sp>
        <p:nvSpPr>
          <p:cNvPr id="260" name="Google Shape;260;p43"/>
          <p:cNvSpPr txBox="1">
            <a:spLocks noGrp="1"/>
          </p:cNvSpPr>
          <p:nvPr>
            <p:ph type="body" idx="1"/>
          </p:nvPr>
        </p:nvSpPr>
        <p:spPr>
          <a:xfrm>
            <a:off x="439947" y="1249027"/>
            <a:ext cx="3496786" cy="2982150"/>
          </a:xfrm>
          <a:prstGeom prst="rect">
            <a:avLst/>
          </a:prstGeom>
          <a:noFill/>
          <a:ln>
            <a:noFill/>
          </a:ln>
        </p:spPr>
        <p:txBody>
          <a:bodyPr spcFirstLastPara="1" wrap="square" lIns="68569" tIns="34275" rIns="68569" bIns="3427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228600" indent="-171450">
              <a:buClr>
                <a:schemeClr val="dk1"/>
              </a:buClr>
              <a:buSzPts val="2400"/>
            </a:pPr>
            <a:r>
              <a:rPr lang="en-US" sz="1800">
                <a:latin typeface="Trebuchet MS"/>
                <a:ea typeface="Trebuchet MS"/>
                <a:cs typeface="Trebuchet MS"/>
                <a:sym typeface="Trebuchet MS"/>
              </a:rPr>
              <a:t>Go to SCLead.org</a:t>
            </a:r>
          </a:p>
          <a:p>
            <a:pPr marL="228600" indent="-171450">
              <a:buClr>
                <a:schemeClr val="dk1"/>
              </a:buClr>
              <a:buSzPts val="2400"/>
            </a:pPr>
            <a:r>
              <a:rPr lang="en-US" sz="1800">
                <a:latin typeface="Trebuchet MS"/>
                <a:ea typeface="Trebuchet MS"/>
                <a:cs typeface="Trebuchet MS"/>
                <a:sym typeface="Trebuchet MS"/>
              </a:rPr>
              <a:t>Click Learning</a:t>
            </a:r>
            <a:endParaRPr sz="1800">
              <a:latin typeface="Trebuchet MS"/>
              <a:ea typeface="Trebuchet MS"/>
              <a:cs typeface="Trebuchet MS"/>
              <a:sym typeface="Trebuchet MS"/>
            </a:endParaRPr>
          </a:p>
          <a:p>
            <a:pPr marL="228600" indent="-171450">
              <a:buClr>
                <a:schemeClr val="dk1"/>
              </a:buClr>
              <a:buSzPts val="2400"/>
            </a:pPr>
            <a:r>
              <a:rPr lang="en-US" sz="1800">
                <a:latin typeface="Trebuchet MS"/>
                <a:ea typeface="Trebuchet MS"/>
                <a:cs typeface="Trebuchet MS"/>
                <a:sym typeface="Trebuchet MS"/>
              </a:rPr>
              <a:t>Click </a:t>
            </a:r>
            <a:r>
              <a:rPr lang="en-US" sz="1800">
                <a:solidFill>
                  <a:schemeClr val="accent1"/>
                </a:solidFill>
                <a:latin typeface="Trebuchet MS"/>
                <a:ea typeface="Trebuchet MS"/>
                <a:cs typeface="Trebuchet MS"/>
                <a:sym typeface="Trebuchet MS"/>
              </a:rPr>
              <a:t>Library, SCTS 4.0, or PADEPP Standards</a:t>
            </a:r>
            <a:endParaRPr sz="1800">
              <a:solidFill>
                <a:schemeClr val="accent1"/>
              </a:solidFill>
              <a:latin typeface="Trebuchet MS"/>
              <a:ea typeface="Trebuchet MS"/>
              <a:cs typeface="Trebuchet MS"/>
              <a:sym typeface="Trebuchet MS"/>
            </a:endParaRPr>
          </a:p>
          <a:p>
            <a:pPr marL="228600" indent="-171450">
              <a:buClr>
                <a:schemeClr val="dk1"/>
              </a:buClr>
              <a:buSzPts val="2400"/>
            </a:pPr>
            <a:r>
              <a:rPr lang="en-US" sz="1800">
                <a:latin typeface="Trebuchet MS"/>
                <a:ea typeface="Trebuchet MS"/>
                <a:cs typeface="Trebuchet MS"/>
                <a:sym typeface="Trebuchet MS"/>
              </a:rPr>
              <a:t>Click the </a:t>
            </a:r>
            <a:r>
              <a:rPr lang="en-US" sz="1800">
                <a:solidFill>
                  <a:schemeClr val="accent1"/>
                </a:solidFill>
                <a:latin typeface="Trebuchet MS"/>
                <a:ea typeface="Trebuchet MS"/>
                <a:cs typeface="Trebuchet MS"/>
                <a:sym typeface="Trebuchet MS"/>
              </a:rPr>
              <a:t>Course Title </a:t>
            </a:r>
            <a:r>
              <a:rPr lang="en-US" sz="1800">
                <a:latin typeface="Trebuchet MS"/>
                <a:ea typeface="Trebuchet MS"/>
                <a:cs typeface="Trebuchet MS"/>
                <a:sym typeface="Trebuchet MS"/>
              </a:rPr>
              <a:t>to view</a:t>
            </a:r>
            <a:endParaRPr sz="1800">
              <a:latin typeface="Trebuchet MS"/>
              <a:ea typeface="Trebuchet MS"/>
              <a:cs typeface="Trebuchet MS"/>
              <a:sym typeface="Trebuchet MS"/>
            </a:endParaRPr>
          </a:p>
          <a:p>
            <a:pPr marL="342900" lvl="0" indent="0" algn="l" rtl="0">
              <a:lnSpc>
                <a:spcPct val="100000"/>
              </a:lnSpc>
              <a:spcBef>
                <a:spcPts val="0"/>
              </a:spcBef>
              <a:spcAft>
                <a:spcPts val="0"/>
              </a:spcAft>
              <a:buNone/>
            </a:pPr>
            <a:endParaRPr sz="1800">
              <a:latin typeface="Trebuchet MS"/>
              <a:ea typeface="Trebuchet MS"/>
              <a:cs typeface="Trebuchet MS"/>
              <a:sym typeface="Trebuchet MS"/>
            </a:endParaRPr>
          </a:p>
          <a:p>
            <a:pPr marL="0" lvl="0" indent="0" algn="l" rtl="0">
              <a:lnSpc>
                <a:spcPct val="100000"/>
              </a:lnSpc>
              <a:spcBef>
                <a:spcPts val="750"/>
              </a:spcBef>
              <a:spcAft>
                <a:spcPts val="0"/>
              </a:spcAft>
              <a:buNone/>
            </a:pPr>
            <a:endParaRPr>
              <a:latin typeface="Trebuchet MS"/>
              <a:ea typeface="Trebuchet MS"/>
              <a:cs typeface="Trebuchet MS"/>
              <a:sym typeface="Trebuchet MS"/>
            </a:endParaRPr>
          </a:p>
        </p:txBody>
      </p:sp>
      <p:sp>
        <p:nvSpPr>
          <p:cNvPr id="263" name="Google Shape;263;p43">
            <a:extLst>
              <a:ext uri="{C183D7F6-B498-43B3-948B-1728B52AA6E4}">
                <adec:decorative xmlns:adec="http://schemas.microsoft.com/office/drawing/2017/decorative" val="1"/>
              </a:ext>
            </a:extLst>
          </p:cNvPr>
          <p:cNvSpPr/>
          <p:nvPr/>
        </p:nvSpPr>
        <p:spPr>
          <a:xfrm>
            <a:off x="5388203" y="4007685"/>
            <a:ext cx="1972800" cy="115875"/>
          </a:xfrm>
          <a:prstGeom prst="roundRect">
            <a:avLst>
              <a:gd name="adj" fmla="val 16667"/>
            </a:avLst>
          </a:prstGeom>
          <a:noFill/>
          <a:ln w="38100" cap="flat" cmpd="sng">
            <a:solidFill>
              <a:schemeClr val="accent3"/>
            </a:solidFill>
            <a:prstDash val="solid"/>
            <a:miter lim="800000"/>
            <a:headEnd type="none" w="sm" len="sm"/>
            <a:tailEnd type="none" w="sm" len="sm"/>
          </a:ln>
        </p:spPr>
        <p:txBody>
          <a:bodyPr spcFirstLastPara="1" wrap="square" lIns="68569" tIns="34275" rIns="68569"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350">
              <a:latin typeface="Calibri"/>
              <a:ea typeface="Calibri"/>
              <a:cs typeface="Calibri"/>
              <a:sym typeface="Calibri"/>
            </a:endParaRPr>
          </a:p>
        </p:txBody>
      </p:sp>
      <p:sp>
        <p:nvSpPr>
          <p:cNvPr id="264" name="Google Shape;264;p43">
            <a:extLst>
              <a:ext uri="{C183D7F6-B498-43B3-948B-1728B52AA6E4}">
                <adec:decorative xmlns:adec="http://schemas.microsoft.com/office/drawing/2017/decorative" val="1"/>
              </a:ext>
            </a:extLst>
          </p:cNvPr>
          <p:cNvSpPr/>
          <p:nvPr/>
        </p:nvSpPr>
        <p:spPr>
          <a:xfrm>
            <a:off x="4225498" y="2889232"/>
            <a:ext cx="714150" cy="591750"/>
          </a:xfrm>
          <a:prstGeom prst="roundRect">
            <a:avLst>
              <a:gd name="adj" fmla="val 16667"/>
            </a:avLst>
          </a:prstGeom>
          <a:noFill/>
          <a:ln w="38100" cap="flat" cmpd="sng">
            <a:solidFill>
              <a:schemeClr val="accent3"/>
            </a:solidFill>
            <a:prstDash val="solid"/>
            <a:miter lim="800000"/>
            <a:headEnd type="none" w="sm" len="sm"/>
            <a:tailEnd type="none" w="sm" len="sm"/>
          </a:ln>
        </p:spPr>
        <p:txBody>
          <a:bodyPr spcFirstLastPara="1" wrap="square" lIns="68569" tIns="34275" rIns="68569"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350">
              <a:latin typeface="Calibri"/>
              <a:ea typeface="Calibri"/>
              <a:cs typeface="Calibri"/>
              <a:sym typeface="Calibri"/>
            </a:endParaRPr>
          </a:p>
        </p:txBody>
      </p:sp>
      <p:sp>
        <p:nvSpPr>
          <p:cNvPr id="11" name="Google Shape;263;p43">
            <a:extLst>
              <a:ext uri="{FF2B5EF4-FFF2-40B4-BE49-F238E27FC236}">
                <a16:creationId xmlns:a16="http://schemas.microsoft.com/office/drawing/2014/main" id="{FBDA2D1F-91F6-469A-905B-47896F70D71B}"/>
              </a:ext>
              <a:ext uri="{C183D7F6-B498-43B3-948B-1728B52AA6E4}">
                <adec:decorative xmlns:adec="http://schemas.microsoft.com/office/drawing/2017/decorative" val="1"/>
              </a:ext>
            </a:extLst>
          </p:cNvPr>
          <p:cNvSpPr/>
          <p:nvPr/>
        </p:nvSpPr>
        <p:spPr>
          <a:xfrm>
            <a:off x="6410424" y="1909745"/>
            <a:ext cx="413887" cy="115876"/>
          </a:xfrm>
          <a:prstGeom prst="roundRect">
            <a:avLst>
              <a:gd name="adj" fmla="val 16667"/>
            </a:avLst>
          </a:prstGeom>
          <a:noFill/>
          <a:ln w="38100" cap="flat" cmpd="sng">
            <a:solidFill>
              <a:schemeClr val="accent3"/>
            </a:solidFill>
            <a:prstDash val="solid"/>
            <a:miter lim="800000"/>
            <a:headEnd type="none" w="sm" len="sm"/>
            <a:tailEnd type="none" w="sm" len="sm"/>
          </a:ln>
        </p:spPr>
        <p:txBody>
          <a:bodyPr spcFirstLastPara="1" wrap="square" lIns="68569" tIns="34275" rIns="68569"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350">
              <a:latin typeface="Calibri"/>
              <a:ea typeface="Calibri"/>
              <a:cs typeface="Calibri"/>
              <a:sym typeface="Calibri"/>
            </a:endParaRPr>
          </a:p>
        </p:txBody>
      </p:sp>
    </p:spTree>
    <p:extLst>
      <p:ext uri="{BB962C8B-B14F-4D97-AF65-F5344CB8AC3E}">
        <p14:creationId xmlns:p14="http://schemas.microsoft.com/office/powerpoint/2010/main" val="1716219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4"/>
          <p:cNvSpPr txBox="1">
            <a:spLocks noGrp="1"/>
          </p:cNvSpPr>
          <p:nvPr>
            <p:ph type="title"/>
          </p:nvPr>
        </p:nvSpPr>
        <p:spPr>
          <a:xfrm>
            <a:off x="393148" y="707037"/>
            <a:ext cx="3269553" cy="823050"/>
          </a:xfrm>
          <a:prstGeom prst="rect">
            <a:avLst/>
          </a:prstGeom>
        </p:spPr>
        <p:txBody>
          <a:bodyPr spcFirstLastPara="1" wrap="square" lIns="68569" tIns="34275" rIns="68569"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00">
                <a:latin typeface="+mj-lt"/>
              </a:rPr>
              <a:t>Personalizing PD </a:t>
            </a:r>
            <a:endParaRPr sz="2600">
              <a:latin typeface="+mj-lt"/>
            </a:endParaRPr>
          </a:p>
          <a:p>
            <a:pPr marL="0" lvl="0" indent="0" algn="l" rtl="0">
              <a:spcBef>
                <a:spcPts val="0"/>
              </a:spcBef>
              <a:spcAft>
                <a:spcPts val="0"/>
              </a:spcAft>
              <a:buNone/>
            </a:pPr>
            <a:r>
              <a:rPr lang="en-US" sz="2600">
                <a:latin typeface="+mj-lt"/>
              </a:rPr>
              <a:t>Using the Professional Learning Library </a:t>
            </a:r>
            <a:endParaRPr sz="2600">
              <a:latin typeface="+mj-lt"/>
            </a:endParaRPr>
          </a:p>
        </p:txBody>
      </p:sp>
      <p:grpSp>
        <p:nvGrpSpPr>
          <p:cNvPr id="271" name="Google Shape;271;p44" descr="Screenshot SCTS Environment Course"/>
          <p:cNvGrpSpPr/>
          <p:nvPr/>
        </p:nvGrpSpPr>
        <p:grpSpPr>
          <a:xfrm>
            <a:off x="3709500" y="273844"/>
            <a:ext cx="5254031" cy="3979069"/>
            <a:chOff x="4946000" y="365125"/>
            <a:chExt cx="7005374" cy="5305425"/>
          </a:xfrm>
        </p:grpSpPr>
        <p:pic>
          <p:nvPicPr>
            <p:cNvPr id="272" name="Google Shape;272;p44"/>
            <p:cNvPicPr preferRelativeResize="0"/>
            <p:nvPr/>
          </p:nvPicPr>
          <p:blipFill rotWithShape="1">
            <a:blip r:embed="rId3">
              <a:alphaModFix/>
            </a:blip>
            <a:srcRect r="10088"/>
            <a:stretch/>
          </p:blipFill>
          <p:spPr>
            <a:xfrm>
              <a:off x="4946000" y="365125"/>
              <a:ext cx="7005374" cy="5305425"/>
            </a:xfrm>
            <a:prstGeom prst="rect">
              <a:avLst/>
            </a:prstGeom>
            <a:noFill/>
            <a:ln>
              <a:noFill/>
            </a:ln>
          </p:spPr>
        </p:pic>
        <p:sp>
          <p:nvSpPr>
            <p:cNvPr id="273" name="Google Shape;273;p44"/>
            <p:cNvSpPr txBox="1"/>
            <p:nvPr/>
          </p:nvSpPr>
          <p:spPr>
            <a:xfrm>
              <a:off x="8943200" y="1227925"/>
              <a:ext cx="2120100" cy="431100"/>
            </a:xfrm>
            <a:prstGeom prst="rect">
              <a:avLst/>
            </a:prstGeom>
            <a:noFill/>
            <a:ln>
              <a:noFill/>
            </a:ln>
          </p:spPr>
          <p:txBody>
            <a:bodyPr spcFirstLastPara="1" wrap="square" lIns="68569" tIns="68569" rIns="68569" bIns="68569"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200" b="1">
                  <a:solidFill>
                    <a:schemeClr val="accent4"/>
                  </a:solidFill>
                  <a:latin typeface="Trebuchet MS"/>
                  <a:ea typeface="Trebuchet MS"/>
                  <a:cs typeface="Trebuchet MS"/>
                  <a:sym typeface="Trebuchet MS"/>
                </a:rPr>
                <a:t>ELEOT A. 1. </a:t>
              </a:r>
              <a:endParaRPr sz="1200" b="1">
                <a:solidFill>
                  <a:schemeClr val="accent4"/>
                </a:solidFill>
                <a:latin typeface="Trebuchet MS"/>
                <a:ea typeface="Trebuchet MS"/>
                <a:cs typeface="Trebuchet MS"/>
                <a:sym typeface="Trebuchet MS"/>
              </a:endParaRPr>
            </a:p>
          </p:txBody>
        </p:sp>
      </p:grpSp>
      <p:grpSp>
        <p:nvGrpSpPr>
          <p:cNvPr id="274" name="Google Shape;274;p44" descr="Screenshot Environment Course 2"/>
          <p:cNvGrpSpPr/>
          <p:nvPr/>
        </p:nvGrpSpPr>
        <p:grpSpPr>
          <a:xfrm>
            <a:off x="4677601" y="316107"/>
            <a:ext cx="4285931" cy="3979069"/>
            <a:chOff x="6072675" y="514175"/>
            <a:chExt cx="5714575" cy="5305425"/>
          </a:xfrm>
        </p:grpSpPr>
        <p:pic>
          <p:nvPicPr>
            <p:cNvPr id="275" name="Google Shape;275;p44"/>
            <p:cNvPicPr preferRelativeResize="0"/>
            <p:nvPr/>
          </p:nvPicPr>
          <p:blipFill rotWithShape="1">
            <a:blip r:embed="rId4">
              <a:alphaModFix/>
            </a:blip>
            <a:srcRect r="24408" b="8991"/>
            <a:stretch/>
          </p:blipFill>
          <p:spPr>
            <a:xfrm>
              <a:off x="6072675" y="514175"/>
              <a:ext cx="5714575" cy="5305425"/>
            </a:xfrm>
            <a:prstGeom prst="rect">
              <a:avLst/>
            </a:prstGeom>
            <a:noFill/>
            <a:ln>
              <a:noFill/>
            </a:ln>
          </p:spPr>
        </p:pic>
        <p:sp>
          <p:nvSpPr>
            <p:cNvPr id="276" name="Google Shape;276;p44"/>
            <p:cNvSpPr txBox="1"/>
            <p:nvPr/>
          </p:nvSpPr>
          <p:spPr>
            <a:xfrm>
              <a:off x="9082225" y="514175"/>
              <a:ext cx="1656600" cy="446400"/>
            </a:xfrm>
            <a:prstGeom prst="rect">
              <a:avLst/>
            </a:prstGeom>
            <a:noFill/>
            <a:ln>
              <a:noFill/>
            </a:ln>
          </p:spPr>
          <p:txBody>
            <a:bodyPr spcFirstLastPara="1" wrap="square" lIns="68569" tIns="68569" rIns="68569" bIns="68569"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275" b="1">
                  <a:solidFill>
                    <a:schemeClr val="accent2"/>
                  </a:solidFill>
                  <a:latin typeface="Trebuchet MS"/>
                  <a:ea typeface="Trebuchet MS"/>
                  <a:cs typeface="Trebuchet MS"/>
                  <a:sym typeface="Trebuchet MS"/>
                </a:rPr>
                <a:t>ELEOT A. 2. </a:t>
              </a:r>
              <a:endParaRPr sz="1275" b="1">
                <a:solidFill>
                  <a:schemeClr val="accent2"/>
                </a:solidFill>
                <a:latin typeface="Trebuchet MS"/>
                <a:ea typeface="Trebuchet MS"/>
                <a:cs typeface="Trebuchet MS"/>
                <a:sym typeface="Trebuchet MS"/>
              </a:endParaRPr>
            </a:p>
          </p:txBody>
        </p:sp>
      </p:grpSp>
      <p:sp>
        <p:nvSpPr>
          <p:cNvPr id="5" name="TextBox 4">
            <a:extLst>
              <a:ext uri="{FF2B5EF4-FFF2-40B4-BE49-F238E27FC236}">
                <a16:creationId xmlns:a16="http://schemas.microsoft.com/office/drawing/2014/main" id="{B871E822-F70F-474B-896E-92A7CC0D605B}"/>
              </a:ext>
            </a:extLst>
          </p:cNvPr>
          <p:cNvSpPr txBox="1"/>
          <p:nvPr/>
        </p:nvSpPr>
        <p:spPr>
          <a:xfrm>
            <a:off x="393148" y="2409371"/>
            <a:ext cx="2683881" cy="1338828"/>
          </a:xfrm>
          <a:prstGeom prst="rect">
            <a:avLst/>
          </a:prstGeom>
          <a:noFill/>
        </p:spPr>
        <p:txBody>
          <a:bodyPr wrap="square" rtlCol="0">
            <a:spAutoFit/>
          </a:bodyPr>
          <a:lstStyle/>
          <a:p>
            <a:r>
              <a:rPr lang="en-US"/>
              <a:t>October 13,  </a:t>
            </a:r>
            <a:r>
              <a:rPr lang="en-US" b="1" i="0" u="sng" strike="noStrike">
                <a:solidFill>
                  <a:srgbClr val="2864F0"/>
                </a:solidFill>
                <a:effectLst/>
                <a:hlinkClick r:id="rId5"/>
              </a:rPr>
              <a:t>PLL Educator Training Registration Link </a:t>
            </a:r>
            <a:br>
              <a:rPr lang="en-US" u="sng"/>
            </a:br>
            <a:endParaRPr lang="en-US" b="1" u="sng">
              <a:solidFill>
                <a:srgbClr val="666666"/>
              </a:solidFill>
              <a:cs typeface="Times New Roman"/>
            </a:endParaRPr>
          </a:p>
          <a:p>
            <a:pPr marL="0" lvl="0" indent="0" algn="l" rtl="0">
              <a:spcBef>
                <a:spcPts val="0"/>
              </a:spcBef>
              <a:spcAft>
                <a:spcPts val="0"/>
              </a:spcAft>
              <a:buNone/>
            </a:pPr>
            <a:r>
              <a:rPr lang="en-US"/>
              <a:t>October 27, </a:t>
            </a:r>
            <a:r>
              <a:rPr lang="en-US" b="1" u="sng">
                <a:solidFill>
                  <a:srgbClr val="2864F0"/>
                </a:solidFill>
              </a:rPr>
              <a:t>P</a:t>
            </a:r>
            <a:r>
              <a:rPr lang="en-US" b="1" i="0" u="sng" strike="noStrike">
                <a:solidFill>
                  <a:srgbClr val="2864F0"/>
                </a:solidFill>
                <a:effectLst/>
                <a:hlinkClick r:id="rId6"/>
              </a:rPr>
              <a:t>LL District Training Registration Link </a:t>
            </a:r>
            <a:endParaRPr lang="en-US" b="1" i="0" u="sng">
              <a:solidFill>
                <a:srgbClr val="666666"/>
              </a:solidFill>
              <a:effectLst/>
            </a:endParaRPr>
          </a:p>
          <a:p>
            <a:endParaRPr lang="en-US"/>
          </a:p>
        </p:txBody>
      </p:sp>
    </p:spTree>
    <p:extLst>
      <p:ext uri="{BB962C8B-B14F-4D97-AF65-F5344CB8AC3E}">
        <p14:creationId xmlns:p14="http://schemas.microsoft.com/office/powerpoint/2010/main" val="279258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4"/>
                                        </p:tgtEl>
                                        <p:attrNameLst>
                                          <p:attrName>style.visibility</p:attrName>
                                        </p:attrNameLst>
                                      </p:cBhvr>
                                      <p:to>
                                        <p:strVal val="visible"/>
                                      </p:to>
                                    </p:set>
                                    <p:animEffect transition="in" filter="fade">
                                      <p:cBhvr>
                                        <p:cTn id="7" dur="1000"/>
                                        <p:tgtEl>
                                          <p:spTgt spid="2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1000"/>
                                        <p:tgtEl>
                                          <p:spTgt spid="274"/>
                                        </p:tgtEl>
                                      </p:cBhvr>
                                    </p:animEffect>
                                    <p:set>
                                      <p:cBhvr>
                                        <p:cTn id="12" dur="1" fill="hold">
                                          <p:stCondLst>
                                            <p:cond delay="1000"/>
                                          </p:stCondLst>
                                        </p:cTn>
                                        <p:tgtEl>
                                          <p:spTgt spid="27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1"/>
                                        </p:tgtEl>
                                        <p:attrNameLst>
                                          <p:attrName>style.visibility</p:attrName>
                                        </p:attrNameLst>
                                      </p:cBhvr>
                                      <p:to>
                                        <p:strVal val="visible"/>
                                      </p:to>
                                    </p:set>
                                    <p:animEffect transition="in" filter="fade">
                                      <p:cBhvr>
                                        <p:cTn id="17" dur="1000"/>
                                        <p:tgtEl>
                                          <p:spTgt spid="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56"/>
          <p:cNvSpPr txBox="1">
            <a:spLocks noGrp="1"/>
          </p:cNvSpPr>
          <p:nvPr>
            <p:ph type="title"/>
          </p:nvPr>
        </p:nvSpPr>
        <p:spPr>
          <a:prstGeom prst="rect">
            <a:avLst/>
          </a:prstGeom>
          <a:noFill/>
          <a:ln>
            <a:noFill/>
          </a:ln>
        </p:spPr>
        <p:txBody>
          <a:bodyPr spcFirstLastPara="1" vert="horz" wrap="square" lIns="68569" tIns="34275" rIns="68569" bIns="34275" rtlCol="0" anchor="ctr" anchorCtr="0">
            <a:noAutofit/>
          </a:bodyPr>
          <a:lstStyle/>
          <a:p>
            <a:pPr marL="0" indent="0">
              <a:spcBef>
                <a:spcPts val="0"/>
              </a:spcBef>
              <a:buClr>
                <a:schemeClr val="dk1"/>
              </a:buClr>
              <a:buSzPts val="2800"/>
              <a:buNone/>
            </a:pPr>
            <a:r>
              <a:rPr lang="en-US" sz="2800"/>
              <a:t>Renewal Credit for </a:t>
            </a:r>
            <a:r>
              <a:rPr lang="en-US" sz="2800" u="sng">
                <a:solidFill>
                  <a:schemeClr val="hlink"/>
                </a:solidFill>
                <a:hlinkClick r:id="rId3"/>
              </a:rPr>
              <a:t>Job-embedded professional learning</a:t>
            </a:r>
            <a:endParaRPr lang="en-US" sz="2800"/>
          </a:p>
        </p:txBody>
      </p:sp>
      <p:sp>
        <p:nvSpPr>
          <p:cNvPr id="381" name="Google Shape;381;p56"/>
          <p:cNvSpPr txBox="1">
            <a:spLocks noGrp="1"/>
          </p:cNvSpPr>
          <p:nvPr>
            <p:ph type="body" idx="1"/>
          </p:nvPr>
        </p:nvSpPr>
        <p:spPr>
          <a:xfrm>
            <a:off x="512415" y="1149994"/>
            <a:ext cx="7886700" cy="429616"/>
          </a:xfrm>
          <a:prstGeom prst="rect">
            <a:avLst/>
          </a:prstGeom>
          <a:noFill/>
          <a:ln>
            <a:noFill/>
          </a:ln>
        </p:spPr>
        <p:txBody>
          <a:bodyPr spcFirstLastPara="1" vert="horz" wrap="square" lIns="68569" tIns="34275" rIns="68569" bIns="34275" rtlCol="0" anchor="t" anchorCtr="0">
            <a:noAutofit/>
          </a:bodyPr>
          <a:lstStyle/>
          <a:p>
            <a:pPr marL="0" indent="0">
              <a:spcBef>
                <a:spcPts val="0"/>
              </a:spcBef>
              <a:buClr>
                <a:schemeClr val="dk1"/>
              </a:buClr>
              <a:buSzPts val="2800"/>
              <a:buNone/>
            </a:pPr>
            <a:r>
              <a:rPr lang="en-US" sz="1600" u="sng">
                <a:solidFill>
                  <a:schemeClr val="hlink"/>
                </a:solidFill>
                <a:latin typeface="+mn-lt"/>
                <a:ea typeface="Times New Roman"/>
                <a:cs typeface="Times New Roman"/>
                <a:sym typeface="Times New Roman"/>
                <a:hlinkClick r:id="rId4"/>
              </a:rPr>
              <a:t>SCDE Renewal Matrix</a:t>
            </a:r>
            <a:r>
              <a:rPr lang="en-US" sz="1600">
                <a:latin typeface="+mn-lt"/>
                <a:ea typeface="Times New Roman"/>
                <a:cs typeface="Times New Roman"/>
                <a:sym typeface="Times New Roman"/>
              </a:rPr>
              <a:t>, Option 6 (Professional Training) or Option </a:t>
            </a:r>
            <a:r>
              <a:rPr lang="en-US" sz="1600">
                <a:latin typeface="+mn-lt"/>
              </a:rPr>
              <a:t>9</a:t>
            </a:r>
            <a:r>
              <a:rPr lang="en-US" sz="1600">
                <a:latin typeface="+mn-lt"/>
                <a:ea typeface="Times New Roman"/>
                <a:cs typeface="Times New Roman"/>
                <a:sym typeface="Times New Roman"/>
              </a:rPr>
              <a:t> (</a:t>
            </a:r>
            <a:r>
              <a:rPr lang="en-US" sz="1600">
                <a:latin typeface="+mn-lt"/>
              </a:rPr>
              <a:t>Educational Project</a:t>
            </a:r>
            <a:r>
              <a:rPr lang="en-US" sz="1600">
                <a:latin typeface="+mn-lt"/>
                <a:ea typeface="Times New Roman"/>
                <a:cs typeface="Times New Roman"/>
                <a:sym typeface="Times New Roman"/>
              </a:rPr>
              <a:t>) </a:t>
            </a:r>
            <a:endParaRPr sz="1600">
              <a:latin typeface="+mn-lt"/>
              <a:ea typeface="Times New Roman"/>
              <a:cs typeface="Times New Roman"/>
              <a:sym typeface="Times New Roman"/>
            </a:endParaRPr>
          </a:p>
          <a:p>
            <a:pPr marL="171450" indent="-38100">
              <a:buClr>
                <a:schemeClr val="dk1"/>
              </a:buClr>
              <a:buSzPts val="2800"/>
              <a:buNone/>
            </a:pPr>
            <a:endParaRPr sz="1600">
              <a:latin typeface="+mn-lt"/>
              <a:ea typeface="Times New Roman"/>
              <a:cs typeface="Times New Roman"/>
              <a:sym typeface="Times New Roman"/>
            </a:endParaRPr>
          </a:p>
        </p:txBody>
      </p:sp>
      <p:graphicFrame>
        <p:nvGraphicFramePr>
          <p:cNvPr id="382" name="Google Shape;382;p56"/>
          <p:cNvGraphicFramePr/>
          <p:nvPr>
            <p:extLst>
              <p:ext uri="{D42A27DB-BD31-4B8C-83A1-F6EECF244321}">
                <p14:modId xmlns:p14="http://schemas.microsoft.com/office/powerpoint/2010/main" val="1449325476"/>
              </p:ext>
            </p:extLst>
          </p:nvPr>
        </p:nvGraphicFramePr>
        <p:xfrm>
          <a:off x="332175" y="1669598"/>
          <a:ext cx="8479650" cy="3303411"/>
        </p:xfrm>
        <a:graphic>
          <a:graphicData uri="http://schemas.openxmlformats.org/drawingml/2006/table">
            <a:tbl>
              <a:tblPr firstRow="1" bandRow="1">
                <a:tableStyleId>{5940675A-B579-460E-94D1-54222C63F5DA}</a:tableStyleId>
              </a:tblPr>
              <a:tblGrid>
                <a:gridCol w="1873996">
                  <a:extLst>
                    <a:ext uri="{9D8B030D-6E8A-4147-A177-3AD203B41FA5}">
                      <a16:colId xmlns:a16="http://schemas.microsoft.com/office/drawing/2014/main" val="20000"/>
                    </a:ext>
                  </a:extLst>
                </a:gridCol>
                <a:gridCol w="2002972">
                  <a:extLst>
                    <a:ext uri="{9D8B030D-6E8A-4147-A177-3AD203B41FA5}">
                      <a16:colId xmlns:a16="http://schemas.microsoft.com/office/drawing/2014/main" val="20001"/>
                    </a:ext>
                  </a:extLst>
                </a:gridCol>
                <a:gridCol w="4602682">
                  <a:extLst>
                    <a:ext uri="{9D8B030D-6E8A-4147-A177-3AD203B41FA5}">
                      <a16:colId xmlns:a16="http://schemas.microsoft.com/office/drawing/2014/main" val="20002"/>
                    </a:ext>
                  </a:extLst>
                </a:gridCol>
              </a:tblGrid>
              <a:tr h="349631">
                <a:tc>
                  <a:txBody>
                    <a:bodyPr/>
                    <a:lstStyle/>
                    <a:p>
                      <a:pPr marL="0" marR="0" lvl="0" indent="0" algn="l" rtl="0">
                        <a:lnSpc>
                          <a:spcPct val="100000"/>
                        </a:lnSpc>
                        <a:spcBef>
                          <a:spcPts val="0"/>
                        </a:spcBef>
                        <a:spcAft>
                          <a:spcPts val="0"/>
                        </a:spcAft>
                        <a:buClr>
                          <a:srgbClr val="000000"/>
                        </a:buClr>
                        <a:buSzPts val="2000"/>
                        <a:buFont typeface="Arial"/>
                        <a:buNone/>
                      </a:pPr>
                      <a:r>
                        <a:rPr lang="en-US" sz="1600" u="none" strike="noStrike" cap="none">
                          <a:sym typeface="Times New Roman"/>
                        </a:rPr>
                        <a:t>Type</a:t>
                      </a:r>
                      <a:endParaRPr sz="1600" u="none" strike="noStrike" cap="none">
                        <a:latin typeface="+mn-lt"/>
                        <a:ea typeface="Times New Roman"/>
                        <a:cs typeface="Times New Roman"/>
                        <a:sym typeface="Times New Roman"/>
                      </a:endParaRPr>
                    </a:p>
                  </a:txBody>
                  <a:tcPr marL="68588" marR="68588" marT="34294" marB="34294"/>
                </a:tc>
                <a:tc>
                  <a:txBody>
                    <a:bodyPr/>
                    <a:lstStyle/>
                    <a:p>
                      <a:pPr marL="0" marR="0" lvl="0" indent="0" algn="l" rtl="0">
                        <a:lnSpc>
                          <a:spcPct val="100000"/>
                        </a:lnSpc>
                        <a:spcBef>
                          <a:spcPts val="0"/>
                        </a:spcBef>
                        <a:spcAft>
                          <a:spcPts val="0"/>
                        </a:spcAft>
                        <a:buClr>
                          <a:srgbClr val="000000"/>
                        </a:buClr>
                        <a:buSzPts val="2000"/>
                        <a:buFont typeface="Arial"/>
                        <a:buNone/>
                      </a:pPr>
                      <a:r>
                        <a:rPr lang="en-US" sz="1600" u="none" strike="noStrike" cap="none">
                          <a:sym typeface="Times New Roman"/>
                        </a:rPr>
                        <a:t>Renewal Credits </a:t>
                      </a:r>
                      <a:endParaRPr sz="1600" u="none" strike="noStrike" cap="none">
                        <a:latin typeface="+mn-lt"/>
                        <a:ea typeface="Times New Roman"/>
                        <a:cs typeface="Times New Roman"/>
                        <a:sym typeface="Times New Roman"/>
                      </a:endParaRPr>
                    </a:p>
                  </a:txBody>
                  <a:tcPr marL="68588" marR="68588" marT="34294" marB="34294"/>
                </a:tc>
                <a:tc>
                  <a:txBody>
                    <a:bodyPr/>
                    <a:lstStyle/>
                    <a:p>
                      <a:pPr marL="0" marR="0" lvl="0" indent="0" algn="l" rtl="0">
                        <a:lnSpc>
                          <a:spcPct val="100000"/>
                        </a:lnSpc>
                        <a:spcBef>
                          <a:spcPts val="0"/>
                        </a:spcBef>
                        <a:spcAft>
                          <a:spcPts val="0"/>
                        </a:spcAft>
                        <a:buClr>
                          <a:srgbClr val="000000"/>
                        </a:buClr>
                        <a:buSzPts val="2000"/>
                        <a:buFont typeface="Arial"/>
                        <a:buNone/>
                      </a:pPr>
                      <a:r>
                        <a:rPr lang="en-US" sz="1600" u="none" strike="noStrike" cap="none">
                          <a:sym typeface="Times New Roman"/>
                        </a:rPr>
                        <a:t>Proof Required</a:t>
                      </a:r>
                      <a:endParaRPr sz="1600" u="none" strike="noStrike" cap="none">
                        <a:latin typeface="+mn-lt"/>
                        <a:ea typeface="Times New Roman"/>
                        <a:cs typeface="Times New Roman"/>
                        <a:sym typeface="Times New Roman"/>
                      </a:endParaRPr>
                    </a:p>
                  </a:txBody>
                  <a:tcPr marL="68588" marR="68588" marT="34294" marB="34294"/>
                </a:tc>
                <a:extLst>
                  <a:ext uri="{0D108BD9-81ED-4DB2-BD59-A6C34878D82A}">
                    <a16:rowId xmlns:a16="http://schemas.microsoft.com/office/drawing/2014/main" val="10000"/>
                  </a:ext>
                </a:extLst>
              </a:tr>
              <a:tr h="839222">
                <a:tc>
                  <a:txBody>
                    <a:bodyPr/>
                    <a:lstStyle/>
                    <a:p>
                      <a:pPr marL="0" marR="0" lvl="0" indent="0" algn="l" rtl="0">
                        <a:lnSpc>
                          <a:spcPct val="100000"/>
                        </a:lnSpc>
                        <a:spcBef>
                          <a:spcPts val="0"/>
                        </a:spcBef>
                        <a:spcAft>
                          <a:spcPts val="0"/>
                        </a:spcAft>
                        <a:buClr>
                          <a:srgbClr val="000000"/>
                        </a:buClr>
                        <a:buSzPts val="2000"/>
                        <a:buFont typeface="Arial"/>
                        <a:buNone/>
                      </a:pPr>
                      <a:r>
                        <a:rPr lang="en-US" sz="1600" u="none" strike="noStrike" cap="none">
                          <a:sym typeface="Times New Roman"/>
                        </a:rPr>
                        <a:t>Professional Training (Option 6)</a:t>
                      </a:r>
                      <a:endParaRPr sz="1600" u="none" strike="noStrike" cap="none">
                        <a:latin typeface="+mn-lt"/>
                        <a:ea typeface="Times New Roman"/>
                        <a:cs typeface="Times New Roman"/>
                        <a:sym typeface="Times New Roman"/>
                      </a:endParaRPr>
                    </a:p>
                  </a:txBody>
                  <a:tcPr marL="68588" marR="68588" marT="34294" marB="34294"/>
                </a:tc>
                <a:tc>
                  <a:txBody>
                    <a:bodyPr/>
                    <a:lstStyle/>
                    <a:p>
                      <a:pPr marL="0" marR="0" lvl="0" indent="0" algn="l" rtl="0">
                        <a:lnSpc>
                          <a:spcPct val="100000"/>
                        </a:lnSpc>
                        <a:spcBef>
                          <a:spcPts val="0"/>
                        </a:spcBef>
                        <a:spcAft>
                          <a:spcPts val="0"/>
                        </a:spcAft>
                        <a:buClr>
                          <a:schemeClr val="dk1"/>
                        </a:buClr>
                        <a:buSzPts val="2000"/>
                        <a:buFont typeface="Calibri"/>
                        <a:buNone/>
                      </a:pPr>
                      <a:r>
                        <a:rPr lang="en-US" sz="1600" u="none" strike="noStrike" cap="none">
                          <a:sym typeface="Times New Roman"/>
                        </a:rPr>
                        <a:t>1 hour of direct participation = 1 renewal credit</a:t>
                      </a:r>
                      <a:endParaRPr sz="1600" u="none" strike="noStrike" cap="none">
                        <a:sym typeface="Times New Roman"/>
                      </a:endParaRPr>
                    </a:p>
                  </a:txBody>
                  <a:tcPr marL="68588" marR="68588" marT="34294" marB="34294"/>
                </a:tc>
                <a:tc>
                  <a:txBody>
                    <a:bodyPr/>
                    <a:lstStyle/>
                    <a:p>
                      <a:pPr marL="387350" marR="0" lvl="0" indent="-285750" algn="l" rtl="0">
                        <a:lnSpc>
                          <a:spcPct val="100000"/>
                        </a:lnSpc>
                        <a:spcBef>
                          <a:spcPts val="0"/>
                        </a:spcBef>
                        <a:spcAft>
                          <a:spcPts val="0"/>
                        </a:spcAft>
                        <a:buSzPts val="2000"/>
                        <a:buFont typeface="Arial" panose="020B0604020202020204" pitchFamily="34" charset="0"/>
                        <a:buChar char="•"/>
                      </a:pPr>
                      <a:r>
                        <a:rPr lang="en-US" sz="1600" u="none" strike="noStrike" cap="none">
                          <a:sym typeface="Times New Roman"/>
                        </a:rPr>
                        <a:t>Training objectives and/or outline </a:t>
                      </a:r>
                      <a:endParaRPr sz="1600" u="none" strike="noStrike" cap="none">
                        <a:sym typeface="Times New Roman"/>
                      </a:endParaRPr>
                    </a:p>
                    <a:p>
                      <a:pPr marL="387350" marR="0" lvl="0" indent="-285750" algn="l" rtl="0">
                        <a:lnSpc>
                          <a:spcPct val="100000"/>
                        </a:lnSpc>
                        <a:spcBef>
                          <a:spcPts val="0"/>
                        </a:spcBef>
                        <a:spcAft>
                          <a:spcPts val="0"/>
                        </a:spcAft>
                        <a:buSzPts val="2000"/>
                        <a:buFont typeface="Arial" panose="020B0604020202020204" pitchFamily="34" charset="0"/>
                        <a:buChar char="•"/>
                      </a:pPr>
                      <a:r>
                        <a:rPr lang="en-US" sz="1600" u="none" strike="noStrike" cap="none">
                          <a:sym typeface="Times New Roman"/>
                        </a:rPr>
                        <a:t>A certificate or other official documentation</a:t>
                      </a:r>
                      <a:endParaRPr sz="1600" u="none" strike="noStrike" cap="none">
                        <a:latin typeface="+mn-lt"/>
                        <a:ea typeface="Times New Roman"/>
                        <a:cs typeface="Times New Roman"/>
                        <a:sym typeface="Times New Roman"/>
                      </a:endParaRPr>
                    </a:p>
                  </a:txBody>
                  <a:tcPr marL="68588" marR="68588" marT="34294" marB="34294"/>
                </a:tc>
                <a:extLst>
                  <a:ext uri="{0D108BD9-81ED-4DB2-BD59-A6C34878D82A}">
                    <a16:rowId xmlns:a16="http://schemas.microsoft.com/office/drawing/2014/main" val="10001"/>
                  </a:ext>
                </a:extLst>
              </a:tr>
              <a:tr h="1263606">
                <a:tc>
                  <a:txBody>
                    <a:bodyPr/>
                    <a:lstStyle/>
                    <a:p>
                      <a:pPr marL="0" lvl="0" indent="0" algn="l" rtl="0">
                        <a:spcBef>
                          <a:spcPts val="0"/>
                        </a:spcBef>
                        <a:spcAft>
                          <a:spcPts val="0"/>
                        </a:spcAft>
                        <a:buNone/>
                      </a:pPr>
                      <a:r>
                        <a:rPr lang="en-US" sz="1600">
                          <a:sym typeface="Times New Roman"/>
                        </a:rPr>
                        <a:t>Educational Project, Collaboration, Grant, or Research (Option 9)</a:t>
                      </a:r>
                      <a:endParaRPr sz="1600">
                        <a:latin typeface="+mn-lt"/>
                        <a:ea typeface="Times New Roman"/>
                        <a:cs typeface="Times New Roman"/>
                        <a:sym typeface="Times New Roman"/>
                      </a:endParaRPr>
                    </a:p>
                  </a:txBody>
                  <a:tcPr marL="47625" marR="47625" marT="47625" marB="47625"/>
                </a:tc>
                <a:tc>
                  <a:txBody>
                    <a:bodyPr/>
                    <a:lstStyle/>
                    <a:p>
                      <a:pPr marL="0" lvl="0" indent="0" algn="l" rtl="0">
                        <a:spcBef>
                          <a:spcPts val="0"/>
                        </a:spcBef>
                        <a:spcAft>
                          <a:spcPts val="0"/>
                        </a:spcAft>
                        <a:buNone/>
                      </a:pPr>
                      <a:r>
                        <a:rPr lang="en-US" sz="1600">
                          <a:sym typeface="Times New Roman"/>
                        </a:rPr>
                        <a:t>1 hour of direct participation = 1 renewal credit</a:t>
                      </a:r>
                      <a:endParaRPr sz="1600">
                        <a:latin typeface="+mn-lt"/>
                        <a:ea typeface="Times New Roman"/>
                        <a:cs typeface="Times New Roman"/>
                        <a:sym typeface="Times New Roman"/>
                      </a:endParaRPr>
                    </a:p>
                  </a:txBody>
                  <a:tcPr marL="47625" marR="47625" marT="47625" marB="47625"/>
                </a:tc>
                <a:tc>
                  <a:txBody>
                    <a:bodyPr/>
                    <a:lstStyle/>
                    <a:p>
                      <a:pPr marL="387350" lvl="0" indent="-285750" algn="l" rtl="0">
                        <a:spcBef>
                          <a:spcPts val="0"/>
                        </a:spcBef>
                        <a:spcAft>
                          <a:spcPts val="0"/>
                        </a:spcAft>
                        <a:buSzPts val="2000"/>
                        <a:buFont typeface="Arial" panose="020B0604020202020204" pitchFamily="34" charset="0"/>
                        <a:buChar char="•"/>
                      </a:pPr>
                      <a:r>
                        <a:rPr lang="en-US" sz="1600">
                          <a:sym typeface="Times New Roman"/>
                        </a:rPr>
                        <a:t>A synopsis (one page or less) of the project, collaboration, grant, or research</a:t>
                      </a:r>
                      <a:endParaRPr sz="1600">
                        <a:sym typeface="Times New Roman"/>
                      </a:endParaRPr>
                    </a:p>
                    <a:p>
                      <a:pPr marL="387350" lvl="0" indent="-285750" algn="l" rtl="0">
                        <a:spcBef>
                          <a:spcPts val="0"/>
                        </a:spcBef>
                        <a:spcAft>
                          <a:spcPts val="0"/>
                        </a:spcAft>
                        <a:buSzPts val="2000"/>
                        <a:buFont typeface="Arial" panose="020B0604020202020204" pitchFamily="34" charset="0"/>
                        <a:buChar char="•"/>
                      </a:pPr>
                      <a:r>
                        <a:rPr lang="en-US" sz="1600">
                          <a:sym typeface="Times New Roman"/>
                        </a:rPr>
                        <a:t>Official documentation from the educational entity verifying participation</a:t>
                      </a:r>
                      <a:endParaRPr sz="1600">
                        <a:latin typeface="+mn-lt"/>
                        <a:ea typeface="Times New Roman"/>
                        <a:cs typeface="Times New Roman"/>
                        <a:sym typeface="Times New Roman"/>
                      </a:endParaRPr>
                    </a:p>
                  </a:txBody>
                  <a:tcPr marL="47625" marR="47625" marT="47625" marB="47625"/>
                </a:tc>
                <a:extLst>
                  <a:ext uri="{0D108BD9-81ED-4DB2-BD59-A6C34878D82A}">
                    <a16:rowId xmlns:a16="http://schemas.microsoft.com/office/drawing/2014/main" val="10002"/>
                  </a:ext>
                </a:extLst>
              </a:tr>
              <a:tr h="618600">
                <a:tc>
                  <a:txBody>
                    <a:bodyPr/>
                    <a:lstStyle/>
                    <a:p>
                      <a:pPr marL="0" marR="0" lvl="0" indent="0" algn="l" rtl="0">
                        <a:lnSpc>
                          <a:spcPct val="100000"/>
                        </a:lnSpc>
                        <a:spcBef>
                          <a:spcPts val="0"/>
                        </a:spcBef>
                        <a:spcAft>
                          <a:spcPts val="0"/>
                        </a:spcAft>
                        <a:buClr>
                          <a:srgbClr val="000000"/>
                        </a:buClr>
                        <a:buSzPts val="2000"/>
                        <a:buFont typeface="Arial"/>
                        <a:buNone/>
                      </a:pPr>
                      <a:r>
                        <a:rPr lang="en-US" sz="1600" u="none" strike="noStrike" cap="none">
                          <a:solidFill>
                            <a:schemeClr val="tx1"/>
                          </a:solidFill>
                          <a:sym typeface="Times New Roman"/>
                        </a:rPr>
                        <a:t>Micro-credential</a:t>
                      </a:r>
                      <a:endParaRPr sz="1600" u="none" strike="noStrike" cap="none">
                        <a:solidFill>
                          <a:schemeClr val="tx1"/>
                        </a:solidFill>
                        <a:sym typeface="Times New Roman"/>
                      </a:endParaRPr>
                    </a:p>
                    <a:p>
                      <a:pPr marL="0" marR="0" lvl="0" indent="0" algn="l" rtl="0">
                        <a:lnSpc>
                          <a:spcPct val="100000"/>
                        </a:lnSpc>
                        <a:spcBef>
                          <a:spcPts val="0"/>
                        </a:spcBef>
                        <a:spcAft>
                          <a:spcPts val="0"/>
                        </a:spcAft>
                        <a:buClr>
                          <a:srgbClr val="000000"/>
                        </a:buClr>
                        <a:buSzPts val="2000"/>
                        <a:buFont typeface="Arial"/>
                        <a:buNone/>
                      </a:pPr>
                      <a:r>
                        <a:rPr lang="en-US" sz="1600" u="none" strike="noStrike" cap="none">
                          <a:solidFill>
                            <a:schemeClr val="tx1"/>
                          </a:solidFill>
                          <a:sym typeface="Times New Roman"/>
                        </a:rPr>
                        <a:t>(recommendation)</a:t>
                      </a:r>
                      <a:endParaRPr sz="1600" u="none" strike="noStrike" cap="none">
                        <a:solidFill>
                          <a:schemeClr val="tx1"/>
                        </a:solidFill>
                        <a:latin typeface="+mn-lt"/>
                        <a:ea typeface="Times New Roman"/>
                        <a:cs typeface="Times New Roman"/>
                        <a:sym typeface="Times New Roman"/>
                      </a:endParaRPr>
                    </a:p>
                  </a:txBody>
                  <a:tcPr marL="68588" marR="68588" marT="34294" marB="34294"/>
                </a:tc>
                <a:tc>
                  <a:txBody>
                    <a:bodyPr/>
                    <a:lstStyle/>
                    <a:p>
                      <a:pPr marL="0" marR="0" lvl="0" indent="0" algn="l" rtl="0">
                        <a:lnSpc>
                          <a:spcPct val="100000"/>
                        </a:lnSpc>
                        <a:spcBef>
                          <a:spcPts val="0"/>
                        </a:spcBef>
                        <a:spcAft>
                          <a:spcPts val="0"/>
                        </a:spcAft>
                        <a:buClr>
                          <a:srgbClr val="000000"/>
                        </a:buClr>
                        <a:buSzPts val="2000"/>
                        <a:buFont typeface="Arial"/>
                        <a:buNone/>
                      </a:pPr>
                      <a:r>
                        <a:rPr lang="en-US" sz="1600" u="none" strike="noStrike" cap="none">
                          <a:solidFill>
                            <a:schemeClr val="tx1"/>
                          </a:solidFill>
                          <a:sym typeface="Times New Roman"/>
                        </a:rPr>
                        <a:t>1 earned micro-credential = or &gt; 12 renewal credits </a:t>
                      </a:r>
                      <a:endParaRPr sz="1600" u="none" strike="noStrike" cap="none">
                        <a:solidFill>
                          <a:schemeClr val="tx1"/>
                        </a:solidFill>
                        <a:latin typeface="+mn-lt"/>
                        <a:ea typeface="Times New Roman"/>
                        <a:cs typeface="Times New Roman"/>
                        <a:sym typeface="Times New Roman"/>
                      </a:endParaRPr>
                    </a:p>
                  </a:txBody>
                  <a:tcPr marL="68588" marR="68588" marT="34294" marB="34294"/>
                </a:tc>
                <a:tc>
                  <a:txBody>
                    <a:bodyPr/>
                    <a:lstStyle/>
                    <a:p>
                      <a:pPr marL="342900" marR="0" lvl="0" indent="-342900" algn="l" rtl="0">
                        <a:lnSpc>
                          <a:spcPct val="100000"/>
                        </a:lnSpc>
                        <a:spcBef>
                          <a:spcPts val="0"/>
                        </a:spcBef>
                        <a:spcAft>
                          <a:spcPts val="0"/>
                        </a:spcAft>
                        <a:buClr>
                          <a:schemeClr val="lt1"/>
                        </a:buClr>
                        <a:buSzPts val="2000"/>
                        <a:buFont typeface="Times New Roman"/>
                        <a:buChar char="•"/>
                      </a:pPr>
                      <a:r>
                        <a:rPr lang="en-US" sz="1600" u="none" strike="noStrike" cap="none">
                          <a:solidFill>
                            <a:schemeClr val="tx1"/>
                          </a:solidFill>
                          <a:sym typeface="Times New Roman"/>
                        </a:rPr>
                        <a:t>Key components or competencies </a:t>
                      </a:r>
                      <a:endParaRPr sz="1600" u="none" strike="noStrike" cap="none">
                        <a:solidFill>
                          <a:schemeClr val="tx1"/>
                        </a:solidFill>
                        <a:sym typeface="Times New Roman"/>
                      </a:endParaRPr>
                    </a:p>
                    <a:p>
                      <a:pPr marL="342900" marR="0" lvl="0" indent="-342900" algn="l" rtl="0">
                        <a:lnSpc>
                          <a:spcPct val="100000"/>
                        </a:lnSpc>
                        <a:spcBef>
                          <a:spcPts val="0"/>
                        </a:spcBef>
                        <a:spcAft>
                          <a:spcPts val="0"/>
                        </a:spcAft>
                        <a:buClr>
                          <a:schemeClr val="lt1"/>
                        </a:buClr>
                        <a:buSzPts val="2000"/>
                        <a:buFont typeface="Times New Roman"/>
                        <a:buChar char="•"/>
                      </a:pPr>
                      <a:r>
                        <a:rPr lang="en-US" sz="1600" u="none" strike="noStrike" cap="none">
                          <a:solidFill>
                            <a:schemeClr val="tx1"/>
                          </a:solidFill>
                          <a:sym typeface="Times New Roman"/>
                        </a:rPr>
                        <a:t>Verification of awarded badge from issuer</a:t>
                      </a:r>
                      <a:endParaRPr sz="1600" u="none" strike="noStrike" cap="none">
                        <a:solidFill>
                          <a:schemeClr val="tx1"/>
                        </a:solidFill>
                        <a:latin typeface="+mn-lt"/>
                        <a:ea typeface="Times New Roman"/>
                        <a:cs typeface="Times New Roman"/>
                        <a:sym typeface="Times New Roman"/>
                      </a:endParaRPr>
                    </a:p>
                  </a:txBody>
                  <a:tcPr marL="68588" marR="68588" marT="34294" marB="34294"/>
                </a:tc>
                <a:extLst>
                  <a:ext uri="{0D108BD9-81ED-4DB2-BD59-A6C34878D82A}">
                    <a16:rowId xmlns:a16="http://schemas.microsoft.com/office/drawing/2014/main" val="10003"/>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pic>
        <p:nvPicPr>
          <p:cNvPr id="275" name="Google Shape;275;p46" descr="Photograph of collard greens in a field">
            <a:extLst>
              <a:ext uri="{C183D7F6-B498-43B3-948B-1728B52AA6E4}">
                <adec:decorative xmlns:adec="http://schemas.microsoft.com/office/drawing/2017/decorative" val="0"/>
              </a:ext>
            </a:extLst>
          </p:cNvPr>
          <p:cNvPicPr preferRelativeResize="0"/>
          <p:nvPr/>
        </p:nvPicPr>
        <p:blipFill>
          <a:blip r:embed="rId3">
            <a:alphaModFix/>
          </a:blip>
          <a:stretch>
            <a:fillRect/>
          </a:stretch>
        </p:blipFill>
        <p:spPr>
          <a:xfrm>
            <a:off x="145614" y="57938"/>
            <a:ext cx="8998386" cy="5143499"/>
          </a:xfrm>
          <a:prstGeom prst="rect">
            <a:avLst/>
          </a:prstGeom>
          <a:noFill/>
          <a:ln>
            <a:noFill/>
          </a:ln>
        </p:spPr>
      </p:pic>
      <p:sp>
        <p:nvSpPr>
          <p:cNvPr id="276" name="Google Shape;276;p46"/>
          <p:cNvSpPr txBox="1">
            <a:spLocks noGrp="1"/>
          </p:cNvSpPr>
          <p:nvPr>
            <p:ph type="title"/>
          </p:nvPr>
        </p:nvSpPr>
        <p:spPr>
          <a:prstGeom prst="rect">
            <a:avLst/>
          </a:prstGeom>
          <a:noFill/>
          <a:ln>
            <a:noFill/>
          </a:ln>
        </p:spPr>
        <p:txBody>
          <a:bodyPr spcFirstLastPara="1" vert="horz" wrap="square" lIns="68569" tIns="34275" rIns="68569" bIns="34275" rtlCol="0" anchor="ctr" anchorCtr="0">
            <a:noAutofit/>
            <a:scene3d>
              <a:camera prst="orthographicFront"/>
              <a:lightRig rig="freezing" dir="t">
                <a:rot lat="0" lon="0" rev="5640000"/>
              </a:lightRig>
            </a:scene3d>
            <a:sp3d prstMaterial="flat">
              <a:contourClr>
                <a:schemeClr val="tx2"/>
              </a:contourClr>
            </a:sp3d>
          </a:bodyPr>
          <a:lstStyle/>
          <a:p>
            <a:pPr algn="ctr">
              <a:lnSpc>
                <a:spcPct val="100000"/>
              </a:lnSpc>
              <a:spcBef>
                <a:spcPts val="0"/>
              </a:spcBef>
              <a:buClr>
                <a:srgbClr val="000000"/>
              </a:buClr>
              <a:buSzPts val="4400"/>
            </a:pPr>
            <a:r>
              <a:rPr lang="en-US">
                <a:ea typeface="Times New Roman"/>
                <a:cs typeface="Times New Roman"/>
                <a:sym typeface="Times New Roman"/>
              </a:rPr>
              <a:t>What is a Micro-credential?</a:t>
            </a:r>
            <a:endParaRPr/>
          </a:p>
        </p:txBody>
      </p:sp>
      <p:sp>
        <p:nvSpPr>
          <p:cNvPr id="277" name="Google Shape;277;p46"/>
          <p:cNvSpPr txBox="1">
            <a:spLocks noGrp="1"/>
          </p:cNvSpPr>
          <p:nvPr>
            <p:ph type="body" idx="1"/>
          </p:nvPr>
        </p:nvSpPr>
        <p:spPr>
          <a:xfrm>
            <a:off x="512415" y="1239982"/>
            <a:ext cx="7886700" cy="876151"/>
          </a:xfrm>
          <a:prstGeom prst="rect">
            <a:avLst/>
          </a:prstGeom>
          <a:noFill/>
          <a:ln>
            <a:noFill/>
          </a:ln>
        </p:spPr>
        <p:txBody>
          <a:bodyPr spcFirstLastPara="1" vert="horz" wrap="square" lIns="68569" tIns="34275" rIns="68569" bIns="34275" rtlCol="0" anchor="t" anchorCtr="0">
            <a:noAutofit/>
          </a:bodyPr>
          <a:lstStyle/>
          <a:p>
            <a:pPr marL="0" indent="0">
              <a:lnSpc>
                <a:spcPct val="100000"/>
              </a:lnSpc>
              <a:spcBef>
                <a:spcPts val="0"/>
              </a:spcBef>
              <a:buSzPts val="3600"/>
              <a:buNone/>
            </a:pPr>
            <a:r>
              <a:rPr lang="en-US" dirty="0">
                <a:solidFill>
                  <a:schemeClr val="lt1"/>
                </a:solidFill>
              </a:rPr>
              <a:t>A </a:t>
            </a:r>
            <a:r>
              <a:rPr lang="en-US" b="1" u="sng" dirty="0">
                <a:solidFill>
                  <a:schemeClr val="lt1"/>
                </a:solidFill>
              </a:rPr>
              <a:t>micro</a:t>
            </a:r>
            <a:r>
              <a:rPr lang="en-US" dirty="0">
                <a:solidFill>
                  <a:schemeClr val="lt1"/>
                </a:solidFill>
              </a:rPr>
              <a:t>-credential is a competency-based, personalized, self-directed assessment that recognizes a discrete skill related to educator practice. </a:t>
            </a:r>
            <a:r>
              <a:rPr lang="en-US">
                <a:solidFill>
                  <a:schemeClr val="lt1"/>
                </a:solidFill>
              </a:rPr>
              <a:t>The evidence collected demonstrates the educators’ competency. </a:t>
            </a:r>
            <a:endParaRPr>
              <a:solidFill>
                <a:schemeClr val="lt1"/>
              </a:solidFill>
            </a:endParaRPr>
          </a:p>
        </p:txBody>
      </p:sp>
      <p:sp>
        <p:nvSpPr>
          <p:cNvPr id="279" name="Google Shape;279;p46" descr="Arrow"/>
          <p:cNvSpPr/>
          <p:nvPr/>
        </p:nvSpPr>
        <p:spPr>
          <a:xfrm rot="-1642421">
            <a:off x="1738761" y="3702457"/>
            <a:ext cx="2188871" cy="655422"/>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13"/>
          </a:p>
        </p:txBody>
      </p:sp>
      <p:sp>
        <p:nvSpPr>
          <p:cNvPr id="7" name="Google Shape;277;p46">
            <a:extLst>
              <a:ext uri="{FF2B5EF4-FFF2-40B4-BE49-F238E27FC236}">
                <a16:creationId xmlns:a16="http://schemas.microsoft.com/office/drawing/2014/main" id="{435D500C-F1F2-43D0-A8D0-545DEA07CEB8}"/>
              </a:ext>
            </a:extLst>
          </p:cNvPr>
          <p:cNvSpPr txBox="1">
            <a:spLocks/>
          </p:cNvSpPr>
          <p:nvPr/>
        </p:nvSpPr>
        <p:spPr>
          <a:xfrm>
            <a:off x="5677548" y="4170415"/>
            <a:ext cx="3310903" cy="699241"/>
          </a:xfrm>
          <a:prstGeom prst="rect">
            <a:avLst/>
          </a:prstGeom>
          <a:solidFill>
            <a:schemeClr val="bg1"/>
          </a:solidFill>
          <a:ln>
            <a:noFill/>
          </a:ln>
        </p:spPr>
        <p:txBody>
          <a:bodyPr spcFirstLastPara="1" vert="horz" wrap="square" lIns="68569" tIns="34275" rIns="68569" bIns="34275" rtlCol="0" anchor="t" anchorCtr="0">
            <a:noAutofit/>
          </a:bodyPr>
          <a:lstStyle>
            <a:defPPr marR="0" lvl="0" algn="l" rtl="0">
              <a:lnSpc>
                <a:spcPct val="100000"/>
              </a:lnSpc>
              <a:spcBef>
                <a:spcPts val="0"/>
              </a:spcBef>
              <a:spcAft>
                <a:spcPts val="0"/>
              </a:spcAft>
            </a:defPPr>
            <a:lvl1pPr marL="342900" marR="0" lvl="0" indent="-285750" algn="l" rtl="0">
              <a:lnSpc>
                <a:spcPct val="90000"/>
              </a:lnSpc>
              <a:spcBef>
                <a:spcPts val="750"/>
              </a:spcBef>
              <a:spcAft>
                <a:spcPts val="0"/>
              </a:spcAft>
              <a:buClr>
                <a:schemeClr val="dk2"/>
              </a:buClr>
              <a:buSzPts val="2400"/>
              <a:buFont typeface="Arial"/>
              <a:buChar char="•"/>
              <a:defRPr sz="1800" b="0" i="0" u="none" strike="noStrike" cap="none">
                <a:solidFill>
                  <a:schemeClr val="dk1"/>
                </a:solidFill>
                <a:latin typeface="+mn-lt"/>
                <a:ea typeface="Karla"/>
                <a:cs typeface="Karla"/>
                <a:sym typeface="Karla"/>
              </a:defRPr>
            </a:lvl1pPr>
            <a:lvl2pPr marL="685800" marR="0" lvl="1" indent="-266700" algn="l" rtl="0">
              <a:lnSpc>
                <a:spcPct val="90000"/>
              </a:lnSpc>
              <a:spcBef>
                <a:spcPts val="375"/>
              </a:spcBef>
              <a:spcAft>
                <a:spcPts val="0"/>
              </a:spcAft>
              <a:buClr>
                <a:schemeClr val="dk2"/>
              </a:buClr>
              <a:buSzPts val="2000"/>
              <a:buFont typeface="Arial"/>
              <a:buChar char="•"/>
              <a:defRPr sz="1500" b="0" i="0" u="none" strike="noStrike" cap="none">
                <a:solidFill>
                  <a:schemeClr val="dk1"/>
                </a:solidFill>
                <a:latin typeface="Karla"/>
                <a:ea typeface="Karla"/>
                <a:cs typeface="Karla"/>
                <a:sym typeface="Karla"/>
              </a:defRPr>
            </a:lvl2pPr>
            <a:lvl3pPr marL="1028700" marR="0" lvl="2" indent="-257175" algn="l" rtl="0">
              <a:lnSpc>
                <a:spcPct val="90000"/>
              </a:lnSpc>
              <a:spcBef>
                <a:spcPts val="375"/>
              </a:spcBef>
              <a:spcAft>
                <a:spcPts val="0"/>
              </a:spcAft>
              <a:buClr>
                <a:schemeClr val="dk2"/>
              </a:buClr>
              <a:buSzPts val="1800"/>
              <a:buFont typeface="Arial"/>
              <a:buChar char="•"/>
              <a:defRPr sz="1350" b="0" i="0" u="none" strike="noStrike" cap="none">
                <a:solidFill>
                  <a:schemeClr val="dk1"/>
                </a:solidFill>
                <a:latin typeface="Karla"/>
                <a:ea typeface="Karla"/>
                <a:cs typeface="Karla"/>
                <a:sym typeface="Karla"/>
              </a:defRPr>
            </a:lvl3pPr>
            <a:lvl4pPr marL="1371600" marR="0" lvl="3" indent="-247650" algn="l" rtl="0">
              <a:lnSpc>
                <a:spcPct val="90000"/>
              </a:lnSpc>
              <a:spcBef>
                <a:spcPts val="375"/>
              </a:spcBef>
              <a:spcAft>
                <a:spcPts val="0"/>
              </a:spcAft>
              <a:buClr>
                <a:schemeClr val="dk2"/>
              </a:buClr>
              <a:buSzPts val="1600"/>
              <a:buFont typeface="Arial"/>
              <a:buChar char="•"/>
              <a:defRPr sz="1200" b="0" i="0" u="none" strike="noStrike" cap="none">
                <a:solidFill>
                  <a:schemeClr val="dk1"/>
                </a:solidFill>
                <a:latin typeface="Karla"/>
                <a:ea typeface="Karla"/>
                <a:cs typeface="Karla"/>
                <a:sym typeface="Karla"/>
              </a:defRPr>
            </a:lvl4pPr>
            <a:lvl5pPr marL="1714500" marR="0" lvl="4" indent="-247650" algn="l" rtl="0">
              <a:lnSpc>
                <a:spcPct val="90000"/>
              </a:lnSpc>
              <a:spcBef>
                <a:spcPts val="375"/>
              </a:spcBef>
              <a:spcAft>
                <a:spcPts val="0"/>
              </a:spcAft>
              <a:buClr>
                <a:schemeClr val="dk2"/>
              </a:buClr>
              <a:buSzPts val="1600"/>
              <a:buFont typeface="Arial"/>
              <a:buChar char="•"/>
              <a:defRPr sz="1200" b="0" i="0" u="none" strike="noStrike" cap="none">
                <a:solidFill>
                  <a:schemeClr val="dk1"/>
                </a:solidFill>
                <a:latin typeface="Karla"/>
                <a:ea typeface="Karla"/>
                <a:cs typeface="Karla"/>
                <a:sym typeface="Karla"/>
              </a:defRPr>
            </a:lvl5pPr>
            <a:lvl6pPr marL="2057400" marR="0" lvl="5"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2400300" marR="0" lvl="6"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2743200" marR="0" lvl="7"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3086100" marR="0" lvl="8"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defTabSz="914400">
              <a:lnSpc>
                <a:spcPct val="100000"/>
              </a:lnSpc>
              <a:spcBef>
                <a:spcPts val="0"/>
              </a:spcBef>
              <a:buSzPts val="3600"/>
              <a:buFont typeface="Arial"/>
              <a:buNone/>
            </a:pPr>
            <a:r>
              <a:rPr lang="en-US" b="1" kern="0">
                <a:solidFill>
                  <a:schemeClr val="tx1"/>
                </a:solidFill>
              </a:rPr>
              <a:t>The SCDE Micro-credential Academy Starts in November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CF6"/>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a:off x="0" y="0"/>
            <a:ext cx="2896543" cy="5143500"/>
          </a:xfrm>
          <a:prstGeom prst="rect">
            <a:avLst/>
          </a:prstGeom>
          <a:solidFill>
            <a:srgbClr val="004AAD"/>
          </a:solidFill>
        </p:spPr>
      </p:sp>
      <p:sp>
        <p:nvSpPr>
          <p:cNvPr id="31" name="Title 30">
            <a:extLst>
              <a:ext uri="{FF2B5EF4-FFF2-40B4-BE49-F238E27FC236}">
                <a16:creationId xmlns:a16="http://schemas.microsoft.com/office/drawing/2014/main" id="{1E1CFB96-0135-0417-B944-B55F18139745}"/>
              </a:ext>
            </a:extLst>
          </p:cNvPr>
          <p:cNvSpPr>
            <a:spLocks noGrp="1"/>
          </p:cNvSpPr>
          <p:nvPr>
            <p:ph type="title" idx="4294967295"/>
          </p:nvPr>
        </p:nvSpPr>
        <p:spPr>
          <a:xfrm>
            <a:off x="228600" y="-571500"/>
            <a:ext cx="4114800" cy="571500"/>
          </a:xfrm>
        </p:spPr>
        <p:txBody>
          <a:bodyPr vert="horz" lIns="45720" tIns="22860" rIns="45720" bIns="22860" rtlCol="0" anchor="b">
            <a:normAutofit fontScale="90000"/>
          </a:bodyPr>
          <a:lstStyle/>
          <a:p>
            <a:r>
              <a:rPr lang="en-US"/>
              <a:t>SCDE Office of Educator Effectiveness and Leadership Development </a:t>
            </a:r>
          </a:p>
        </p:txBody>
      </p:sp>
      <p:sp>
        <p:nvSpPr>
          <p:cNvPr id="4" name="TextBox 4"/>
          <p:cNvSpPr txBox="1"/>
          <p:nvPr/>
        </p:nvSpPr>
        <p:spPr>
          <a:xfrm>
            <a:off x="301022" y="840737"/>
            <a:ext cx="2310469" cy="1846659"/>
          </a:xfrm>
          <a:prstGeom prst="rect">
            <a:avLst/>
          </a:prstGeom>
        </p:spPr>
        <p:txBody>
          <a:bodyPr lIns="0" tIns="0" rIns="0" bIns="0" rtlCol="0" anchor="t">
            <a:spAutoFit/>
          </a:bodyPr>
          <a:lstStyle/>
          <a:p>
            <a:pPr defTabSz="457200">
              <a:lnSpc>
                <a:spcPts val="2448"/>
              </a:lnSpc>
            </a:pPr>
            <a:r>
              <a:rPr lang="en-US" sz="2400">
                <a:solidFill>
                  <a:srgbClr val="FFFFFF"/>
                </a:solidFill>
                <a:latin typeface="Rockwell" panose="02060603020205020403" pitchFamily="18" charset="0"/>
              </a:rPr>
              <a:t>SCDE </a:t>
            </a:r>
          </a:p>
          <a:p>
            <a:pPr defTabSz="457200">
              <a:lnSpc>
                <a:spcPts val="2448"/>
              </a:lnSpc>
            </a:pPr>
            <a:r>
              <a:rPr lang="en-US" sz="2400">
                <a:solidFill>
                  <a:srgbClr val="FFFFFF"/>
                </a:solidFill>
                <a:latin typeface="Rockwell" panose="02060603020205020403" pitchFamily="18" charset="0"/>
              </a:rPr>
              <a:t>Office of Educator Effectiveness &amp; Leadership Development</a:t>
            </a:r>
          </a:p>
        </p:txBody>
      </p:sp>
      <p:sp>
        <p:nvSpPr>
          <p:cNvPr id="5" name="TextBox 5"/>
          <p:cNvSpPr txBox="1"/>
          <p:nvPr/>
        </p:nvSpPr>
        <p:spPr>
          <a:xfrm>
            <a:off x="301022" y="2895323"/>
            <a:ext cx="2310469" cy="1050737"/>
          </a:xfrm>
          <a:prstGeom prst="rect">
            <a:avLst/>
          </a:prstGeom>
        </p:spPr>
        <p:txBody>
          <a:bodyPr lIns="0" tIns="0" rIns="0" bIns="0" rtlCol="0" anchor="t">
            <a:spAutoFit/>
          </a:bodyPr>
          <a:lstStyle/>
          <a:p>
            <a:pPr defTabSz="457200">
              <a:lnSpc>
                <a:spcPts val="2100"/>
              </a:lnSpc>
            </a:pPr>
            <a:r>
              <a:rPr lang="en-US" sz="1400">
                <a:solidFill>
                  <a:srgbClr val="FFFFFF"/>
                </a:solidFill>
                <a:latin typeface="Trebuchet MS" panose="020B0603020202020204" pitchFamily="34" charset="0"/>
              </a:rPr>
              <a:t>Growing educators to lead schools where ALL students have equitable access to effective instruction.</a:t>
            </a:r>
          </a:p>
        </p:txBody>
      </p:sp>
      <p:sp>
        <p:nvSpPr>
          <p:cNvPr id="13" name="Freeform 13">
            <a:extLst>
              <a:ext uri="{C183D7F6-B498-43B3-948B-1728B52AA6E4}">
                <adec:decorative xmlns:adec="http://schemas.microsoft.com/office/drawing/2017/decorative" val="1"/>
              </a:ext>
            </a:extLst>
          </p:cNvPr>
          <p:cNvSpPr/>
          <p:nvPr/>
        </p:nvSpPr>
        <p:spPr>
          <a:xfrm>
            <a:off x="5115282" y="0"/>
            <a:ext cx="2008962" cy="2017966"/>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p:spPr>
      </p:sp>
      <p:sp>
        <p:nvSpPr>
          <p:cNvPr id="15" name="Freeform 15">
            <a:extLst>
              <a:ext uri="{C183D7F6-B498-43B3-948B-1728B52AA6E4}">
                <adec:decorative xmlns:adec="http://schemas.microsoft.com/office/drawing/2017/decorative" val="1"/>
              </a:ext>
            </a:extLst>
          </p:cNvPr>
          <p:cNvSpPr/>
          <p:nvPr/>
        </p:nvSpPr>
        <p:spPr>
          <a:xfrm>
            <a:off x="3906510" y="326525"/>
            <a:ext cx="1348497" cy="1354541"/>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p:spPr>
      </p:sp>
      <p:sp>
        <p:nvSpPr>
          <p:cNvPr id="16" name="TextBox 16"/>
          <p:cNvSpPr txBox="1"/>
          <p:nvPr/>
        </p:nvSpPr>
        <p:spPr>
          <a:xfrm>
            <a:off x="4046836" y="744807"/>
            <a:ext cx="1016319" cy="512961"/>
          </a:xfrm>
          <a:prstGeom prst="rect">
            <a:avLst/>
          </a:prstGeom>
        </p:spPr>
        <p:txBody>
          <a:bodyPr lIns="0" tIns="0" rIns="0" bIns="0" rtlCol="0" anchor="t">
            <a:spAutoFit/>
          </a:bodyPr>
          <a:lstStyle/>
          <a:p>
            <a:pPr algn="ctr" defTabSz="457200">
              <a:lnSpc>
                <a:spcPts val="2040"/>
              </a:lnSpc>
              <a:spcBef>
                <a:spcPct val="0"/>
              </a:spcBef>
            </a:pPr>
            <a:r>
              <a:rPr lang="en-US" sz="2000">
                <a:solidFill>
                  <a:srgbClr val="FFFFFF"/>
                </a:solidFill>
                <a:latin typeface="Rockwell" panose="02060603020205020403" pitchFamily="18" charset="0"/>
              </a:rPr>
              <a:t>WHAT WE DO</a:t>
            </a:r>
          </a:p>
        </p:txBody>
      </p:sp>
      <p:sp>
        <p:nvSpPr>
          <p:cNvPr id="17" name="TextBox 17"/>
          <p:cNvSpPr txBox="1"/>
          <p:nvPr/>
        </p:nvSpPr>
        <p:spPr>
          <a:xfrm>
            <a:off x="5332238" y="321762"/>
            <a:ext cx="1748883" cy="1524648"/>
          </a:xfrm>
          <a:prstGeom prst="rect">
            <a:avLst/>
          </a:prstGeom>
        </p:spPr>
        <p:txBody>
          <a:bodyPr lIns="0" tIns="0" rIns="0" bIns="0" rtlCol="0" anchor="t">
            <a:spAutoFit/>
          </a:bodyPr>
          <a:lstStyle/>
          <a:p>
            <a:pPr defTabSz="457200">
              <a:lnSpc>
                <a:spcPts val="1495"/>
              </a:lnSpc>
            </a:pPr>
            <a:r>
              <a:rPr lang="en-US" sz="1200">
                <a:solidFill>
                  <a:srgbClr val="FFFFFF"/>
                </a:solidFill>
                <a:latin typeface="Trebuchet MS" panose="020B0603020202020204" pitchFamily="34" charset="0"/>
              </a:rPr>
              <a:t>Professional learning </a:t>
            </a:r>
          </a:p>
          <a:p>
            <a:pPr defTabSz="457200">
              <a:lnSpc>
                <a:spcPts val="1495"/>
              </a:lnSpc>
            </a:pPr>
            <a:r>
              <a:rPr lang="en-US" sz="1200">
                <a:solidFill>
                  <a:srgbClr val="FFFFFF"/>
                </a:solidFill>
                <a:latin typeface="Trebuchet MS" panose="020B0603020202020204" pitchFamily="34" charset="0"/>
              </a:rPr>
              <a:t>&amp; coaching </a:t>
            </a:r>
          </a:p>
          <a:p>
            <a:pPr marL="248284" lvl="1" indent="-124142" defTabSz="457200">
              <a:lnSpc>
                <a:spcPts val="1495"/>
              </a:lnSpc>
              <a:buFont typeface="Arial"/>
              <a:buChar char="•"/>
            </a:pPr>
            <a:r>
              <a:rPr lang="en-US" sz="1200">
                <a:solidFill>
                  <a:srgbClr val="FFFFFF"/>
                </a:solidFill>
                <a:latin typeface="Trebuchet MS" panose="020B0603020202020204" pitchFamily="34" charset="0"/>
              </a:rPr>
              <a:t>educator effectiveness,  </a:t>
            </a:r>
          </a:p>
          <a:p>
            <a:pPr marL="248284" lvl="1" indent="-124142" defTabSz="457200">
              <a:lnSpc>
                <a:spcPts val="1495"/>
              </a:lnSpc>
              <a:buFont typeface="Arial"/>
              <a:buChar char="•"/>
            </a:pPr>
            <a:r>
              <a:rPr lang="en-US" sz="1200">
                <a:solidFill>
                  <a:srgbClr val="FFFFFF"/>
                </a:solidFill>
                <a:latin typeface="Trebuchet MS" panose="020B0603020202020204" pitchFamily="34" charset="0"/>
              </a:rPr>
              <a:t>new teacher &amp; principal  induction, </a:t>
            </a:r>
          </a:p>
          <a:p>
            <a:pPr marL="248284" lvl="1" indent="-124142" defTabSz="457200">
              <a:lnSpc>
                <a:spcPts val="1495"/>
              </a:lnSpc>
              <a:buFont typeface="Arial"/>
              <a:buChar char="•"/>
            </a:pPr>
            <a:r>
              <a:rPr lang="en-US" sz="1200">
                <a:solidFill>
                  <a:srgbClr val="FFFFFF"/>
                </a:solidFill>
                <a:latin typeface="Trebuchet MS" panose="020B0603020202020204" pitchFamily="34" charset="0"/>
              </a:rPr>
              <a:t>instructional leadership</a:t>
            </a:r>
          </a:p>
        </p:txBody>
      </p:sp>
      <p:sp>
        <p:nvSpPr>
          <p:cNvPr id="7" name="Freeform 7">
            <a:extLst>
              <a:ext uri="{C183D7F6-B498-43B3-948B-1728B52AA6E4}">
                <adec:decorative xmlns:adec="http://schemas.microsoft.com/office/drawing/2017/decorative" val="1"/>
              </a:ext>
            </a:extLst>
          </p:cNvPr>
          <p:cNvSpPr/>
          <p:nvPr/>
        </p:nvSpPr>
        <p:spPr>
          <a:xfrm>
            <a:off x="7133185" y="1195052"/>
            <a:ext cx="1980688" cy="1989566"/>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p:spPr>
      </p:sp>
      <p:sp>
        <p:nvSpPr>
          <p:cNvPr id="9" name="Freeform 9">
            <a:extLst>
              <a:ext uri="{C183D7F6-B498-43B3-948B-1728B52AA6E4}">
                <adec:decorative xmlns:adec="http://schemas.microsoft.com/office/drawing/2017/decorative" val="1"/>
              </a:ext>
            </a:extLst>
          </p:cNvPr>
          <p:cNvSpPr/>
          <p:nvPr/>
        </p:nvSpPr>
        <p:spPr>
          <a:xfrm>
            <a:off x="6123688" y="1681065"/>
            <a:ext cx="1348497" cy="1354541"/>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p:spPr>
      </p:sp>
      <p:sp>
        <p:nvSpPr>
          <p:cNvPr id="10" name="TextBox 10"/>
          <p:cNvSpPr txBox="1"/>
          <p:nvPr/>
        </p:nvSpPr>
        <p:spPr>
          <a:xfrm>
            <a:off x="6292624" y="2056066"/>
            <a:ext cx="1016319" cy="769441"/>
          </a:xfrm>
          <a:prstGeom prst="rect">
            <a:avLst/>
          </a:prstGeom>
        </p:spPr>
        <p:txBody>
          <a:bodyPr lIns="0" tIns="0" rIns="0" bIns="0" rtlCol="0" anchor="t">
            <a:spAutoFit/>
          </a:bodyPr>
          <a:lstStyle/>
          <a:p>
            <a:pPr algn="ctr" defTabSz="457200">
              <a:lnSpc>
                <a:spcPts val="2040"/>
              </a:lnSpc>
              <a:spcBef>
                <a:spcPct val="0"/>
              </a:spcBef>
            </a:pPr>
            <a:r>
              <a:rPr lang="en-US" sz="2000">
                <a:solidFill>
                  <a:srgbClr val="FFFFFF"/>
                </a:solidFill>
                <a:latin typeface="Rockwell" panose="02060603020205020403" pitchFamily="18" charset="0"/>
              </a:rPr>
              <a:t>HOW WE DO IT</a:t>
            </a:r>
          </a:p>
        </p:txBody>
      </p:sp>
      <p:sp>
        <p:nvSpPr>
          <p:cNvPr id="11" name="TextBox 11"/>
          <p:cNvSpPr txBox="1"/>
          <p:nvPr/>
        </p:nvSpPr>
        <p:spPr>
          <a:xfrm>
            <a:off x="7523339" y="1590654"/>
            <a:ext cx="1329463" cy="1141403"/>
          </a:xfrm>
          <a:prstGeom prst="rect">
            <a:avLst/>
          </a:prstGeom>
        </p:spPr>
        <p:txBody>
          <a:bodyPr lIns="0" tIns="0" rIns="0" bIns="0" rtlCol="0" anchor="t">
            <a:spAutoFit/>
          </a:bodyPr>
          <a:lstStyle/>
          <a:p>
            <a:pPr marL="248284" lvl="1" indent="-124142" defTabSz="457200">
              <a:lnSpc>
                <a:spcPts val="1495"/>
              </a:lnSpc>
              <a:buFont typeface="Arial"/>
              <a:buChar char="•"/>
            </a:pPr>
            <a:r>
              <a:rPr lang="en-US" sz="1200">
                <a:solidFill>
                  <a:srgbClr val="FFFFFF"/>
                </a:solidFill>
                <a:latin typeface="Trebuchet MS" panose="020B0603020202020204" pitchFamily="34" charset="0"/>
              </a:rPr>
              <a:t>Personalized Learning</a:t>
            </a:r>
          </a:p>
          <a:p>
            <a:pPr marL="248284" lvl="1" indent="-124142" defTabSz="457200">
              <a:lnSpc>
                <a:spcPts val="1495"/>
              </a:lnSpc>
              <a:buFont typeface="Arial"/>
              <a:buChar char="•"/>
            </a:pPr>
            <a:r>
              <a:rPr lang="en-US" sz="1200">
                <a:solidFill>
                  <a:srgbClr val="FFFFFF"/>
                </a:solidFill>
                <a:latin typeface="Trebuchet MS" panose="020B0603020202020204" pitchFamily="34" charset="0"/>
              </a:rPr>
              <a:t>Collective Leadership </a:t>
            </a:r>
          </a:p>
          <a:p>
            <a:pPr marL="248284" lvl="1" indent="-124142" defTabSz="457200">
              <a:lnSpc>
                <a:spcPts val="1495"/>
              </a:lnSpc>
              <a:buFont typeface="Arial"/>
              <a:buChar char="•"/>
            </a:pPr>
            <a:r>
              <a:rPr lang="en-US" sz="1200">
                <a:solidFill>
                  <a:srgbClr val="FFFFFF"/>
                </a:solidFill>
                <a:latin typeface="Trebuchet MS" panose="020B0603020202020204" pitchFamily="34" charset="0"/>
              </a:rPr>
              <a:t>Equitable access</a:t>
            </a:r>
          </a:p>
        </p:txBody>
      </p:sp>
      <p:sp>
        <p:nvSpPr>
          <p:cNvPr id="19" name="Freeform 19">
            <a:extLst>
              <a:ext uri="{C183D7F6-B498-43B3-948B-1728B52AA6E4}">
                <adec:decorative xmlns:adec="http://schemas.microsoft.com/office/drawing/2017/decorative" val="1"/>
              </a:ext>
            </a:extLst>
          </p:cNvPr>
          <p:cNvSpPr/>
          <p:nvPr/>
        </p:nvSpPr>
        <p:spPr>
          <a:xfrm>
            <a:off x="4515704" y="2017966"/>
            <a:ext cx="2001031" cy="201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p:spPr>
      </p:sp>
      <p:sp>
        <p:nvSpPr>
          <p:cNvPr id="21" name="Freeform 21">
            <a:extLst>
              <a:ext uri="{C183D7F6-B498-43B3-948B-1728B52AA6E4}">
                <adec:decorative xmlns:adec="http://schemas.microsoft.com/office/drawing/2017/decorative" val="1"/>
              </a:ext>
            </a:extLst>
          </p:cNvPr>
          <p:cNvSpPr/>
          <p:nvPr/>
        </p:nvSpPr>
        <p:spPr>
          <a:xfrm>
            <a:off x="3281262" y="2017966"/>
            <a:ext cx="1348497" cy="1354541"/>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p:spPr>
      </p:sp>
      <p:sp>
        <p:nvSpPr>
          <p:cNvPr id="22" name="TextBox 22"/>
          <p:cNvSpPr txBox="1"/>
          <p:nvPr/>
        </p:nvSpPr>
        <p:spPr>
          <a:xfrm>
            <a:off x="3428226" y="2453302"/>
            <a:ext cx="1016319" cy="512961"/>
          </a:xfrm>
          <a:prstGeom prst="rect">
            <a:avLst/>
          </a:prstGeom>
        </p:spPr>
        <p:txBody>
          <a:bodyPr lIns="0" tIns="0" rIns="0" bIns="0" rtlCol="0" anchor="t">
            <a:spAutoFit/>
          </a:bodyPr>
          <a:lstStyle/>
          <a:p>
            <a:pPr algn="ctr" defTabSz="457200">
              <a:lnSpc>
                <a:spcPts val="2040"/>
              </a:lnSpc>
              <a:spcBef>
                <a:spcPct val="0"/>
              </a:spcBef>
            </a:pPr>
            <a:r>
              <a:rPr lang="en-US" sz="2000">
                <a:solidFill>
                  <a:srgbClr val="FFFFFF"/>
                </a:solidFill>
                <a:latin typeface="Rockwell" panose="02060603020205020403" pitchFamily="18" charset="0"/>
              </a:rPr>
              <a:t>OUR FOCUS</a:t>
            </a:r>
          </a:p>
        </p:txBody>
      </p:sp>
      <p:sp>
        <p:nvSpPr>
          <p:cNvPr id="23" name="TextBox 23"/>
          <p:cNvSpPr txBox="1"/>
          <p:nvPr/>
        </p:nvSpPr>
        <p:spPr>
          <a:xfrm>
            <a:off x="4701279" y="2410624"/>
            <a:ext cx="1353220" cy="562526"/>
          </a:xfrm>
          <a:prstGeom prst="rect">
            <a:avLst/>
          </a:prstGeom>
        </p:spPr>
        <p:txBody>
          <a:bodyPr lIns="0" tIns="0" rIns="0" bIns="0" rtlCol="0" anchor="t">
            <a:spAutoFit/>
          </a:bodyPr>
          <a:lstStyle/>
          <a:p>
            <a:pPr marL="248284" lvl="1" indent="-124142" defTabSz="457200">
              <a:lnSpc>
                <a:spcPts val="1495"/>
              </a:lnSpc>
              <a:buFont typeface="Arial"/>
              <a:buChar char="•"/>
            </a:pPr>
            <a:r>
              <a:rPr lang="en-US" sz="1200">
                <a:solidFill>
                  <a:srgbClr val="FFFFFF"/>
                </a:solidFill>
                <a:latin typeface="Trebuchet MS" panose="020B0603020202020204" pitchFamily="34" charset="0"/>
              </a:rPr>
              <a:t>Culture &amp; Environment</a:t>
            </a:r>
          </a:p>
          <a:p>
            <a:pPr marL="248284" lvl="1" indent="-124142" defTabSz="457200">
              <a:lnSpc>
                <a:spcPts val="1495"/>
              </a:lnSpc>
              <a:buFont typeface="Arial"/>
              <a:buChar char="•"/>
            </a:pPr>
            <a:r>
              <a:rPr lang="en-US" sz="1200">
                <a:solidFill>
                  <a:srgbClr val="FFFFFF"/>
                </a:solidFill>
                <a:latin typeface="Trebuchet MS" panose="020B0603020202020204" pitchFamily="34" charset="0"/>
              </a:rPr>
              <a:t>Instruction </a:t>
            </a:r>
          </a:p>
        </p:txBody>
      </p:sp>
      <p:sp>
        <p:nvSpPr>
          <p:cNvPr id="25" name="Freeform 25">
            <a:extLst>
              <a:ext uri="{C183D7F6-B498-43B3-948B-1728B52AA6E4}">
                <adec:decorative xmlns:adec="http://schemas.microsoft.com/office/drawing/2017/decorative" val="1"/>
              </a:ext>
            </a:extLst>
          </p:cNvPr>
          <p:cNvSpPr/>
          <p:nvPr/>
        </p:nvSpPr>
        <p:spPr>
          <a:xfrm>
            <a:off x="6387583" y="3154669"/>
            <a:ext cx="1979957" cy="1988832"/>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p:spPr>
      </p:sp>
      <p:sp>
        <p:nvSpPr>
          <p:cNvPr id="27" name="Freeform 27">
            <a:extLst>
              <a:ext uri="{C183D7F6-B498-43B3-948B-1728B52AA6E4}">
                <adec:decorative xmlns:adec="http://schemas.microsoft.com/office/drawing/2017/decorative" val="1"/>
              </a:ext>
            </a:extLst>
          </p:cNvPr>
          <p:cNvSpPr/>
          <p:nvPr/>
        </p:nvSpPr>
        <p:spPr>
          <a:xfrm>
            <a:off x="5335260" y="3462435"/>
            <a:ext cx="1348497" cy="1354541"/>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p:spPr>
      </p:sp>
      <p:sp>
        <p:nvSpPr>
          <p:cNvPr id="28" name="TextBox 28"/>
          <p:cNvSpPr txBox="1"/>
          <p:nvPr/>
        </p:nvSpPr>
        <p:spPr>
          <a:xfrm>
            <a:off x="5332238" y="3917838"/>
            <a:ext cx="1294673" cy="512961"/>
          </a:xfrm>
          <a:prstGeom prst="rect">
            <a:avLst/>
          </a:prstGeom>
        </p:spPr>
        <p:txBody>
          <a:bodyPr lIns="0" tIns="0" rIns="0" bIns="0" rtlCol="0" anchor="t">
            <a:spAutoFit/>
          </a:bodyPr>
          <a:lstStyle/>
          <a:p>
            <a:pPr algn="ctr" defTabSz="457200">
              <a:lnSpc>
                <a:spcPts val="2040"/>
              </a:lnSpc>
              <a:spcBef>
                <a:spcPct val="0"/>
              </a:spcBef>
            </a:pPr>
            <a:r>
              <a:rPr lang="en-US" sz="2000">
                <a:solidFill>
                  <a:srgbClr val="FFFFFF"/>
                </a:solidFill>
                <a:latin typeface="Rockwell" panose="02060603020205020403" pitchFamily="18" charset="0"/>
              </a:rPr>
              <a:t>DESIRED RESULTS</a:t>
            </a:r>
          </a:p>
        </p:txBody>
      </p:sp>
      <p:sp>
        <p:nvSpPr>
          <p:cNvPr id="29" name="TextBox 29"/>
          <p:cNvSpPr txBox="1"/>
          <p:nvPr/>
        </p:nvSpPr>
        <p:spPr>
          <a:xfrm>
            <a:off x="6755277" y="3576487"/>
            <a:ext cx="1276147" cy="1139607"/>
          </a:xfrm>
          <a:prstGeom prst="rect">
            <a:avLst/>
          </a:prstGeom>
        </p:spPr>
        <p:txBody>
          <a:bodyPr lIns="0" tIns="0" rIns="0" bIns="0" rtlCol="0" anchor="t">
            <a:spAutoFit/>
          </a:bodyPr>
          <a:lstStyle/>
          <a:p>
            <a:pPr marL="248284" lvl="1" indent="-124142" defTabSz="457200">
              <a:lnSpc>
                <a:spcPts val="1495"/>
              </a:lnSpc>
              <a:buFont typeface="Arial"/>
              <a:buChar char="•"/>
            </a:pPr>
            <a:r>
              <a:rPr lang="en-US" sz="1200">
                <a:solidFill>
                  <a:srgbClr val="FFFFFF"/>
                </a:solidFill>
                <a:latin typeface="Trebuchet MS" panose="020B0603020202020204" pitchFamily="34" charset="0"/>
              </a:rPr>
              <a:t>More effective teachers &amp; leaders stay</a:t>
            </a:r>
          </a:p>
          <a:p>
            <a:pPr marL="248284" lvl="1" indent="-124142" defTabSz="457200">
              <a:lnSpc>
                <a:spcPts val="1495"/>
              </a:lnSpc>
              <a:buFont typeface="Arial"/>
              <a:buChar char="•"/>
            </a:pPr>
            <a:r>
              <a:rPr lang="en-US" sz="1200">
                <a:solidFill>
                  <a:srgbClr val="FFFFFF"/>
                </a:solidFill>
                <a:latin typeface="Trebuchet MS" panose="020B0603020202020204" pitchFamily="34" charset="0"/>
              </a:rPr>
              <a:t>More students &amp; educators grow </a:t>
            </a:r>
          </a:p>
        </p:txBody>
      </p:sp>
      <p:sp>
        <p:nvSpPr>
          <p:cNvPr id="3" name="TextBox 2">
            <a:extLst>
              <a:ext uri="{FF2B5EF4-FFF2-40B4-BE49-F238E27FC236}">
                <a16:creationId xmlns:a16="http://schemas.microsoft.com/office/drawing/2014/main" id="{C41806A0-CE2A-465E-8E0E-DA7B810516FE}"/>
              </a:ext>
            </a:extLst>
          </p:cNvPr>
          <p:cNvSpPr txBox="1"/>
          <p:nvPr/>
        </p:nvSpPr>
        <p:spPr>
          <a:xfrm>
            <a:off x="118596" y="4144210"/>
            <a:ext cx="4649826" cy="1246495"/>
          </a:xfrm>
          <a:prstGeom prst="rect">
            <a:avLst/>
          </a:prstGeom>
          <a:noFill/>
        </p:spPr>
        <p:txBody>
          <a:bodyPr wrap="square" rtlCol="0">
            <a:spAutoFit/>
          </a:bodyPr>
          <a:lstStyle/>
          <a:p>
            <a:pPr marL="160735" indent="-160735">
              <a:buFont typeface="Arial" panose="020B0604020202020204" pitchFamily="34" charset="0"/>
              <a:buChar char="•"/>
            </a:pPr>
            <a:r>
              <a:rPr lang="en-US" sz="1500">
                <a:solidFill>
                  <a:schemeClr val="accent6">
                    <a:lumMod val="75000"/>
                  </a:schemeClr>
                </a:solidFill>
                <a:latin typeface="Calibri"/>
              </a:rPr>
              <a:t>#SCTSRubric</a:t>
            </a:r>
          </a:p>
          <a:p>
            <a:pPr marL="160735" indent="-160735">
              <a:buFont typeface="Arial" panose="020B0604020202020204" pitchFamily="34" charset="0"/>
              <a:buChar char="•"/>
            </a:pPr>
            <a:r>
              <a:rPr lang="en-US" sz="1500">
                <a:solidFill>
                  <a:schemeClr val="accent6">
                    <a:lumMod val="75000"/>
                  </a:schemeClr>
                </a:solidFill>
                <a:latin typeface="Calibri"/>
              </a:rPr>
              <a:t>#CollectiveLeadership</a:t>
            </a:r>
          </a:p>
          <a:p>
            <a:pPr marL="160735" indent="-160735">
              <a:buFont typeface="Arial" panose="020B0604020202020204" pitchFamily="34" charset="0"/>
              <a:buChar char="•"/>
            </a:pPr>
            <a:r>
              <a:rPr lang="en-US" sz="1500">
                <a:solidFill>
                  <a:schemeClr val="accent6">
                    <a:lumMod val="75000"/>
                  </a:schemeClr>
                </a:solidFill>
                <a:latin typeface="Calibri"/>
              </a:rPr>
              <a:t>@PIPLeaders</a:t>
            </a:r>
          </a:p>
          <a:p>
            <a:pPr marL="160735" indent="-160735">
              <a:buFont typeface="Arial" panose="020B0604020202020204" pitchFamily="34" charset="0"/>
              <a:buChar char="•"/>
            </a:pPr>
            <a:r>
              <a:rPr lang="en-US" sz="1500">
                <a:solidFill>
                  <a:schemeClr val="accent6">
                    <a:lumMod val="75000"/>
                  </a:schemeClr>
                </a:solidFill>
                <a:latin typeface="Calibri"/>
              </a:rPr>
              <a:t>@EducationSC</a:t>
            </a:r>
          </a:p>
          <a:p>
            <a:pPr marL="160735" indent="-160735">
              <a:buFont typeface="Arial" panose="020B0604020202020204" pitchFamily="34" charset="0"/>
              <a:buChar char="•"/>
            </a:pPr>
            <a:endParaRPr lang="en-US" sz="1500">
              <a:solidFill>
                <a:schemeClr val="accent6">
                  <a:lumMod val="75000"/>
                </a:schemeClr>
              </a:solidFill>
              <a:latin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57"/>
          <p:cNvSpPr txBox="1">
            <a:spLocks noGrp="1"/>
          </p:cNvSpPr>
          <p:nvPr>
            <p:ph type="title"/>
          </p:nvPr>
        </p:nvSpPr>
        <p:spPr>
          <a:xfrm>
            <a:off x="457200" y="1"/>
            <a:ext cx="8229600" cy="1434581"/>
          </a:xfrm>
          <a:prstGeom prst="rect">
            <a:avLst/>
          </a:prstGeom>
          <a:noFill/>
          <a:ln>
            <a:noFill/>
          </a:ln>
        </p:spPr>
        <p:txBody>
          <a:bodyPr spcFirstLastPara="1" vert="horz" wrap="square" lIns="68569" tIns="34275" rIns="68569" bIns="34275" rtlCol="0" anchor="ctr" anchorCtr="0">
            <a:noAutofit/>
          </a:bodyPr>
          <a:lstStyle/>
          <a:p>
            <a:pPr>
              <a:spcBef>
                <a:spcPts val="0"/>
              </a:spcBef>
              <a:buClr>
                <a:srgbClr val="089CA2"/>
              </a:buClr>
              <a:buSzPts val="4400"/>
            </a:pPr>
            <a:r>
              <a:rPr lang="en-US" sz="2700"/>
              <a:t>Professional Learning</a:t>
            </a:r>
            <a:br>
              <a:rPr lang="en-US" sz="2700"/>
            </a:br>
            <a:r>
              <a:rPr lang="en-US" sz="2700">
                <a:hlinkClick r:id="rId3"/>
              </a:rPr>
              <a:t>Micro-credential Academy </a:t>
            </a:r>
            <a:endParaRPr sz="2700">
              <a:latin typeface="Times New Roman"/>
              <a:ea typeface="Times New Roman"/>
              <a:cs typeface="Times New Roman"/>
              <a:sym typeface="Times New Roman"/>
            </a:endParaRPr>
          </a:p>
        </p:txBody>
      </p:sp>
      <p:sp>
        <p:nvSpPr>
          <p:cNvPr id="389" name="Google Shape;389;p57"/>
          <p:cNvSpPr txBox="1">
            <a:spLocks noGrp="1"/>
          </p:cNvSpPr>
          <p:nvPr>
            <p:ph type="body" idx="1"/>
          </p:nvPr>
        </p:nvSpPr>
        <p:spPr>
          <a:xfrm>
            <a:off x="457200" y="1088572"/>
            <a:ext cx="5414962" cy="3039068"/>
          </a:xfrm>
          <a:prstGeom prst="rect">
            <a:avLst/>
          </a:prstGeom>
        </p:spPr>
        <p:txBody>
          <a:bodyPr spcFirstLastPara="1" vert="horz" wrap="square" lIns="68569" tIns="34275" rIns="68569" bIns="34275" rtlCol="0" anchor="t" anchorCtr="0">
            <a:noAutofit/>
          </a:bodyPr>
          <a:lstStyle/>
          <a:p>
            <a:pPr algn="l" rtl="0" fontAlgn="base"/>
            <a:r>
              <a:rPr lang="en-US" sz="2000" b="1" i="0">
                <a:solidFill>
                  <a:srgbClr val="000000"/>
                </a:solidFill>
                <a:effectLst/>
                <a:latin typeface="+mn-lt"/>
              </a:rPr>
              <a:t>Orientation</a:t>
            </a:r>
            <a:endParaRPr lang="en-US" sz="2000" b="0" i="0">
              <a:solidFill>
                <a:srgbClr val="000000"/>
              </a:solidFill>
              <a:effectLst/>
              <a:latin typeface="+mn-lt"/>
            </a:endParaRPr>
          </a:p>
          <a:p>
            <a:pPr algn="l" rtl="0" fontAlgn="base"/>
            <a:r>
              <a:rPr lang="en-US" sz="2000" b="0" i="0">
                <a:solidFill>
                  <a:srgbClr val="000000"/>
                </a:solidFill>
                <a:effectLst/>
                <a:latin typeface="+mn-lt"/>
              </a:rPr>
              <a:t>November 9, 9:00-10:00 a.m. </a:t>
            </a:r>
            <a:r>
              <a:rPr lang="en-US" sz="2000" b="1" i="0">
                <a:solidFill>
                  <a:srgbClr val="000000"/>
                </a:solidFill>
                <a:effectLst/>
                <a:latin typeface="+mn-lt"/>
              </a:rPr>
              <a:t>or</a:t>
            </a:r>
            <a:r>
              <a:rPr lang="en-US" sz="2000" b="0" i="0">
                <a:solidFill>
                  <a:srgbClr val="000000"/>
                </a:solidFill>
                <a:effectLst/>
                <a:latin typeface="+mn-lt"/>
              </a:rPr>
              <a:t> 4:00-5:00 p.m. </a:t>
            </a:r>
            <a:endParaRPr lang="en-US" sz="2000" u="sng">
              <a:solidFill>
                <a:schemeClr val="hlink"/>
              </a:solidFill>
              <a:latin typeface="+mn-lt"/>
            </a:endParaRPr>
          </a:p>
          <a:p>
            <a:pPr algn="l" rtl="0" fontAlgn="base">
              <a:buFont typeface="Arial" panose="020B0604020202020204" pitchFamily="34" charset="0"/>
              <a:buChar char="•"/>
            </a:pPr>
            <a:r>
              <a:rPr lang="en-US" sz="2000" i="0">
                <a:solidFill>
                  <a:srgbClr val="000000"/>
                </a:solidFill>
                <a:effectLst/>
                <a:latin typeface="+mn-lt"/>
              </a:rPr>
              <a:t>SCTS 4.0 Rubric-Environment, Professionalism &amp; Instruction</a:t>
            </a:r>
          </a:p>
          <a:p>
            <a:pPr algn="l" rtl="0" fontAlgn="base">
              <a:buFont typeface="Arial" panose="020B0604020202020204" pitchFamily="34" charset="0"/>
              <a:buChar char="•"/>
            </a:pPr>
            <a:r>
              <a:rPr lang="en-US" sz="2000" i="0">
                <a:solidFill>
                  <a:srgbClr val="000000"/>
                </a:solidFill>
                <a:effectLst/>
                <a:latin typeface="+mn-lt"/>
              </a:rPr>
              <a:t>Collective Leadership  </a:t>
            </a:r>
          </a:p>
          <a:p>
            <a:pPr algn="l" rtl="0" fontAlgn="base">
              <a:buFont typeface="Arial" panose="020B0604020202020204" pitchFamily="34" charset="0"/>
              <a:buChar char="•"/>
            </a:pPr>
            <a:r>
              <a:rPr lang="en-US" sz="2000" i="0">
                <a:solidFill>
                  <a:srgbClr val="000000"/>
                </a:solidFill>
                <a:effectLst/>
                <a:latin typeface="+mn-lt"/>
              </a:rPr>
              <a:t>Cultivating Leadership  </a:t>
            </a:r>
          </a:p>
          <a:p>
            <a:pPr algn="l" rtl="0" fontAlgn="base">
              <a:buFont typeface="Arial" panose="020B0604020202020204" pitchFamily="34" charset="0"/>
              <a:buChar char="•"/>
            </a:pPr>
            <a:r>
              <a:rPr lang="en-US" sz="2000" i="0">
                <a:solidFill>
                  <a:srgbClr val="000000"/>
                </a:solidFill>
                <a:effectLst/>
                <a:latin typeface="+mn-lt"/>
              </a:rPr>
              <a:t>Social Emotional Learning</a:t>
            </a:r>
          </a:p>
          <a:p>
            <a:pPr algn="l" rtl="0" fontAlgn="base">
              <a:buFont typeface="Arial" panose="020B0604020202020204" pitchFamily="34" charset="0"/>
              <a:buChar char="•"/>
            </a:pPr>
            <a:r>
              <a:rPr lang="en-US" sz="2000" i="0">
                <a:solidFill>
                  <a:srgbClr val="000000"/>
                </a:solidFill>
                <a:effectLst/>
                <a:latin typeface="+mn-lt"/>
              </a:rPr>
              <a:t>Diversity, Equity, &amp; Inclusion  </a:t>
            </a:r>
          </a:p>
        </p:txBody>
      </p:sp>
      <p:sp>
        <p:nvSpPr>
          <p:cNvPr id="390" name="Google Shape;390;p57"/>
          <p:cNvSpPr txBox="1">
            <a:spLocks noGrp="1"/>
          </p:cNvSpPr>
          <p:nvPr>
            <p:ph type="body" idx="4294967295"/>
          </p:nvPr>
        </p:nvSpPr>
        <p:spPr>
          <a:xfrm>
            <a:off x="6451600" y="265472"/>
            <a:ext cx="2692400" cy="4328754"/>
          </a:xfrm>
          <a:prstGeom prst="rect">
            <a:avLst/>
          </a:prstGeom>
        </p:spPr>
        <p:txBody>
          <a:bodyPr spcFirstLastPara="1" vert="horz" wrap="square" lIns="68569" tIns="34275" rIns="68569" bIns="34275" rtlCol="0" anchor="t" anchorCtr="0">
            <a:noAutofit/>
          </a:bodyPr>
          <a:lstStyle/>
          <a:p>
            <a:pPr marL="0" indent="0">
              <a:spcBef>
                <a:spcPts val="480"/>
              </a:spcBef>
              <a:buNone/>
            </a:pPr>
            <a:r>
              <a:rPr lang="en-US" sz="2400">
                <a:latin typeface="+mj-lt"/>
              </a:rPr>
              <a:t>Micro-credential Platforms </a:t>
            </a:r>
            <a:endParaRPr sz="2400">
              <a:latin typeface="+mj-lt"/>
            </a:endParaRPr>
          </a:p>
          <a:p>
            <a:pPr marL="0" indent="0">
              <a:spcBef>
                <a:spcPts val="480"/>
              </a:spcBef>
              <a:buNone/>
            </a:pPr>
            <a:endParaRPr/>
          </a:p>
        </p:txBody>
      </p:sp>
      <p:pic>
        <p:nvPicPr>
          <p:cNvPr id="392" name="Google Shape;392;p57">
            <a:hlinkClick r:id="rId4"/>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6500812" y="1202291"/>
            <a:ext cx="2185988" cy="707231"/>
          </a:xfrm>
          <a:prstGeom prst="rect">
            <a:avLst/>
          </a:prstGeom>
          <a:noFill/>
          <a:ln>
            <a:noFill/>
          </a:ln>
        </p:spPr>
      </p:pic>
      <p:pic>
        <p:nvPicPr>
          <p:cNvPr id="393" name="Google Shape;393;p57">
            <a:hlinkClick r:id="rId6"/>
            <a:extLst>
              <a:ext uri="{C183D7F6-B498-43B3-948B-1728B52AA6E4}">
                <adec:decorative xmlns:adec="http://schemas.microsoft.com/office/drawing/2017/decorative" val="1"/>
              </a:ext>
            </a:extLst>
          </p:cNvPr>
          <p:cNvPicPr preferRelativeResize="0"/>
          <p:nvPr/>
        </p:nvPicPr>
        <p:blipFill>
          <a:blip r:embed="rId7">
            <a:alphaModFix/>
          </a:blip>
          <a:stretch>
            <a:fillRect/>
          </a:stretch>
        </p:blipFill>
        <p:spPr>
          <a:xfrm>
            <a:off x="6329362" y="2125492"/>
            <a:ext cx="2528888" cy="921544"/>
          </a:xfrm>
          <a:prstGeom prst="rect">
            <a:avLst/>
          </a:prstGeom>
          <a:noFill/>
          <a:ln>
            <a:noFill/>
          </a:ln>
        </p:spPr>
      </p:pic>
      <p:pic>
        <p:nvPicPr>
          <p:cNvPr id="394" name="Google Shape;394;p57">
            <a:hlinkClick r:id="rId8"/>
            <a:extLst>
              <a:ext uri="{C183D7F6-B498-43B3-948B-1728B52AA6E4}">
                <adec:decorative xmlns:adec="http://schemas.microsoft.com/office/drawing/2017/decorative" val="1"/>
              </a:ext>
            </a:extLst>
          </p:cNvPr>
          <p:cNvPicPr preferRelativeResize="0"/>
          <p:nvPr/>
        </p:nvPicPr>
        <p:blipFill>
          <a:blip r:embed="rId9">
            <a:alphaModFix/>
          </a:blip>
          <a:stretch>
            <a:fillRect/>
          </a:stretch>
        </p:blipFill>
        <p:spPr>
          <a:xfrm>
            <a:off x="6329362" y="3286107"/>
            <a:ext cx="2250281" cy="9429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57"/>
          <p:cNvSpPr txBox="1">
            <a:spLocks noGrp="1"/>
          </p:cNvSpPr>
          <p:nvPr>
            <p:ph type="title"/>
          </p:nvPr>
        </p:nvSpPr>
        <p:spPr>
          <a:xfrm>
            <a:off x="390457" y="342900"/>
            <a:ext cx="3086100" cy="1200150"/>
          </a:xfrm>
        </p:spPr>
        <p:txBody>
          <a:bodyPr spcFirstLastPara="1" vert="horz" wrap="square" lIns="68569" tIns="34275" rIns="68569" bIns="34275" rtlCol="0" anchor="b" anchorCtr="0">
            <a:normAutofit/>
          </a:bodyPr>
          <a:lstStyle/>
          <a:p>
            <a:pPr>
              <a:spcBef>
                <a:spcPts val="0"/>
              </a:spcBef>
              <a:buClr>
                <a:srgbClr val="089CA2"/>
              </a:buClr>
              <a:buSzPts val="4400"/>
            </a:pPr>
            <a:r>
              <a:rPr lang="en-US"/>
              <a:t>Leadership Development Opportunities</a:t>
            </a:r>
          </a:p>
        </p:txBody>
      </p:sp>
      <p:sp>
        <p:nvSpPr>
          <p:cNvPr id="389" name="Google Shape;389;p57"/>
          <p:cNvSpPr txBox="1">
            <a:spLocks noGrp="1"/>
          </p:cNvSpPr>
          <p:nvPr>
            <p:ph type="body" idx="1"/>
          </p:nvPr>
        </p:nvSpPr>
        <p:spPr>
          <a:xfrm>
            <a:off x="3875417" y="342900"/>
            <a:ext cx="4878225" cy="3862575"/>
          </a:xfrm>
        </p:spPr>
        <p:txBody>
          <a:bodyPr spcFirstLastPara="1" vert="horz" wrap="square" lIns="68569" tIns="34275" rIns="68569" bIns="34275" rtlCol="0" anchor="t" anchorCtr="0">
            <a:normAutofit/>
          </a:bodyPr>
          <a:lstStyle/>
          <a:p>
            <a:pPr marL="0" indent="0">
              <a:spcBef>
                <a:spcPts val="480"/>
              </a:spcBef>
              <a:buNone/>
            </a:pPr>
            <a:r>
              <a:rPr lang="en-US">
                <a:hlinkClick r:id="rId3">
                  <a:extLst>
                    <a:ext uri="{A12FA001-AC4F-418D-AE19-62706E023703}">
                      <ahyp:hlinkClr xmlns:ahyp="http://schemas.microsoft.com/office/drawing/2018/hyperlinkcolor" val="tx"/>
                    </a:ext>
                  </a:extLst>
                </a:hlinkClick>
              </a:rPr>
              <a:t>Foundations in School Leadership</a:t>
            </a:r>
            <a:endParaRPr lang="en-US"/>
          </a:p>
          <a:p>
            <a:pPr marL="342900" indent="-323850">
              <a:spcBef>
                <a:spcPts val="480"/>
              </a:spcBef>
              <a:buSzPts val="3200"/>
            </a:pPr>
            <a:r>
              <a:rPr lang="en-US"/>
              <a:t>Year-long cohort experience</a:t>
            </a:r>
          </a:p>
          <a:p>
            <a:pPr marL="342900" indent="-323850">
              <a:spcBef>
                <a:spcPts val="0"/>
              </a:spcBef>
              <a:buSzPts val="3200"/>
            </a:pPr>
            <a:r>
              <a:rPr lang="en-US"/>
              <a:t>Register </a:t>
            </a:r>
            <a:r>
              <a:rPr lang="en-US">
                <a:hlinkClick r:id="rId4">
                  <a:extLst>
                    <a:ext uri="{A12FA001-AC4F-418D-AE19-62706E023703}">
                      <ahyp:hlinkClr xmlns:ahyp="http://schemas.microsoft.com/office/drawing/2018/hyperlinkcolor" val="tx"/>
                    </a:ext>
                  </a:extLst>
                </a:hlinkClick>
              </a:rPr>
              <a:t>Here</a:t>
            </a:r>
            <a:r>
              <a:rPr lang="en-US"/>
              <a:t> for February 1 start</a:t>
            </a:r>
          </a:p>
          <a:p>
            <a:pPr marL="342900" indent="-323850">
              <a:spcBef>
                <a:spcPts val="0"/>
              </a:spcBef>
              <a:buSzPts val="3200"/>
            </a:pPr>
            <a:r>
              <a:rPr lang="en-US"/>
              <a:t> or </a:t>
            </a:r>
            <a:r>
              <a:rPr lang="en-US">
                <a:hlinkClick r:id="rId5">
                  <a:extLst>
                    <a:ext uri="{A12FA001-AC4F-418D-AE19-62706E023703}">
                      <ahyp:hlinkClr xmlns:ahyp="http://schemas.microsoft.com/office/drawing/2018/hyperlinkcolor" val="tx"/>
                    </a:ext>
                  </a:extLst>
                </a:hlinkClick>
              </a:rPr>
              <a:t>Here</a:t>
            </a:r>
            <a:r>
              <a:rPr lang="en-US"/>
              <a:t> for February 28 start</a:t>
            </a:r>
          </a:p>
          <a:p>
            <a:pPr marL="342900" indent="-323850">
              <a:spcBef>
                <a:spcPts val="0"/>
              </a:spcBef>
              <a:buSzPts val="3200"/>
            </a:pPr>
            <a:endParaRPr lang="en-US"/>
          </a:p>
          <a:p>
            <a:pPr marL="19050" indent="0">
              <a:spcBef>
                <a:spcPts val="0"/>
              </a:spcBef>
              <a:buSzPts val="3200"/>
              <a:buNone/>
            </a:pPr>
            <a:r>
              <a:rPr lang="en-US">
                <a:hlinkClick r:id="rId6"/>
              </a:rPr>
              <a:t>Maxwell </a:t>
            </a:r>
            <a:r>
              <a:rPr lang="en-US" err="1">
                <a:hlinkClick r:id="rId6"/>
              </a:rPr>
              <a:t>iLead</a:t>
            </a:r>
            <a:r>
              <a:rPr lang="en-US">
                <a:hlinkClick r:id="rId6"/>
              </a:rPr>
              <a:t> Student Leadership Curriculum Info Session </a:t>
            </a:r>
            <a:endParaRPr lang="en-US"/>
          </a:p>
          <a:p>
            <a:pPr marL="342900" indent="-323850">
              <a:spcBef>
                <a:spcPts val="0"/>
              </a:spcBef>
              <a:buSzPts val="3200"/>
            </a:pPr>
            <a:r>
              <a:rPr lang="en-US"/>
              <a:t>Free for Schools </a:t>
            </a:r>
          </a:p>
          <a:p>
            <a:pPr marL="342900" indent="-323850">
              <a:spcBef>
                <a:spcPts val="0"/>
              </a:spcBef>
              <a:buSzPts val="3200"/>
            </a:pPr>
            <a:r>
              <a:rPr lang="en-US"/>
              <a:t>Info sessions: November 30, 10 am or 4pm </a:t>
            </a:r>
          </a:p>
        </p:txBody>
      </p:sp>
      <p:pic>
        <p:nvPicPr>
          <p:cNvPr id="3" name="Picture 2" descr="Children in a circle reading.">
            <a:extLst>
              <a:ext uri="{FF2B5EF4-FFF2-40B4-BE49-F238E27FC236}">
                <a16:creationId xmlns:a16="http://schemas.microsoft.com/office/drawing/2014/main" id="{AD7B9053-A8F4-4BC8-B1F5-EB09080B62D9}"/>
              </a:ext>
            </a:extLst>
          </p:cNvPr>
          <p:cNvPicPr>
            <a:picLocks noChangeAspect="1"/>
          </p:cNvPicPr>
          <p:nvPr/>
        </p:nvPicPr>
        <p:blipFill>
          <a:blip r:embed="rId7"/>
          <a:stretch>
            <a:fillRect/>
          </a:stretch>
        </p:blipFill>
        <p:spPr>
          <a:xfrm>
            <a:off x="177573" y="1543050"/>
            <a:ext cx="3697844" cy="3045283"/>
          </a:xfrm>
          <a:prstGeom prst="rect">
            <a:avLst/>
          </a:prstGeom>
        </p:spPr>
      </p:pic>
    </p:spTree>
    <p:extLst>
      <p:ext uri="{BB962C8B-B14F-4D97-AF65-F5344CB8AC3E}">
        <p14:creationId xmlns:p14="http://schemas.microsoft.com/office/powerpoint/2010/main" val="14425291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Resources for Professional Teachers </a:t>
            </a:r>
          </a:p>
        </p:txBody>
      </p:sp>
      <p:sp>
        <p:nvSpPr>
          <p:cNvPr id="3" name="Text Placeholder 2"/>
          <p:cNvSpPr>
            <a:spLocks noGrp="1"/>
          </p:cNvSpPr>
          <p:nvPr>
            <p:ph type="body" idx="1"/>
          </p:nvPr>
        </p:nvSpPr>
        <p:spPr/>
        <p:txBody>
          <a:bodyPr/>
          <a:lstStyle/>
          <a:p>
            <a:r>
              <a:rPr lang="en-US"/>
              <a:t>    </a:t>
            </a:r>
          </a:p>
        </p:txBody>
      </p:sp>
    </p:spTree>
    <p:extLst>
      <p:ext uri="{BB962C8B-B14F-4D97-AF65-F5344CB8AC3E}">
        <p14:creationId xmlns:p14="http://schemas.microsoft.com/office/powerpoint/2010/main" val="235397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7"/>
          <p:cNvSpPr txBox="1">
            <a:spLocks noGrp="1"/>
          </p:cNvSpPr>
          <p:nvPr>
            <p:ph type="title"/>
          </p:nvPr>
        </p:nvSpPr>
        <p:spPr>
          <a:xfrm>
            <a:off x="268515" y="1159790"/>
            <a:ext cx="3167704" cy="2139525"/>
          </a:xfrm>
          <a:prstGeom prst="rect">
            <a:avLst/>
          </a:prstGeom>
        </p:spPr>
        <p:txBody>
          <a:bodyPr spcFirstLastPara="1" wrap="square" lIns="68569" tIns="34275" rIns="68569" bIns="34275" anchor="ctr" anchorCtr="0">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4000">
                <a:latin typeface="+mj-lt"/>
              </a:rPr>
              <a:t>What frameworks can support your improvement journey?   </a:t>
            </a:r>
            <a:endParaRPr sz="4000">
              <a:latin typeface="+mj-lt"/>
            </a:endParaRPr>
          </a:p>
          <a:p>
            <a:pPr marL="0" lvl="0" indent="0" algn="l" rtl="0">
              <a:spcBef>
                <a:spcPts val="0"/>
              </a:spcBef>
              <a:spcAft>
                <a:spcPts val="0"/>
              </a:spcAft>
              <a:buNone/>
            </a:pPr>
            <a:endParaRPr sz="4000">
              <a:latin typeface="+mj-lt"/>
            </a:endParaRPr>
          </a:p>
        </p:txBody>
      </p:sp>
      <p:pic>
        <p:nvPicPr>
          <p:cNvPr id="213" name="Google Shape;213;p37" descr="venn diagram cognia, SCTS, and personalized learning"/>
          <p:cNvPicPr preferRelativeResize="0"/>
          <p:nvPr/>
        </p:nvPicPr>
        <p:blipFill>
          <a:blip r:embed="rId3">
            <a:alphaModFix/>
          </a:blip>
          <a:stretch>
            <a:fillRect/>
          </a:stretch>
        </p:blipFill>
        <p:spPr>
          <a:xfrm>
            <a:off x="3436219" y="235050"/>
            <a:ext cx="5318681" cy="3989006"/>
          </a:xfrm>
          <a:prstGeom prst="rect">
            <a:avLst/>
          </a:prstGeom>
          <a:noFill/>
          <a:ln>
            <a:noFill/>
          </a:ln>
        </p:spPr>
      </p:pic>
    </p:spTree>
    <p:extLst>
      <p:ext uri="{BB962C8B-B14F-4D97-AF65-F5344CB8AC3E}">
        <p14:creationId xmlns:p14="http://schemas.microsoft.com/office/powerpoint/2010/main" val="38765156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8FA83-B456-4C43-9A4E-E71FC299C949}"/>
              </a:ext>
            </a:extLst>
          </p:cNvPr>
          <p:cNvSpPr>
            <a:spLocks noGrp="1"/>
          </p:cNvSpPr>
          <p:nvPr>
            <p:ph type="title"/>
          </p:nvPr>
        </p:nvSpPr>
        <p:spPr>
          <a:xfrm>
            <a:off x="457200" y="303240"/>
            <a:ext cx="8229600" cy="509560"/>
          </a:xfrm>
        </p:spPr>
        <p:txBody>
          <a:bodyPr/>
          <a:lstStyle/>
          <a:p>
            <a:r>
              <a:rPr lang="en-US">
                <a:latin typeface="+mj-lt"/>
                <a:cs typeface="Calibri"/>
              </a:rPr>
              <a:t>ADEPT 2020 for Special Areas Guidelines</a:t>
            </a:r>
            <a:endParaRPr lang="en-US">
              <a:latin typeface="+mj-lt"/>
            </a:endParaRPr>
          </a:p>
        </p:txBody>
      </p:sp>
      <p:sp>
        <p:nvSpPr>
          <p:cNvPr id="3" name="Content Placeholder 2">
            <a:extLst>
              <a:ext uri="{FF2B5EF4-FFF2-40B4-BE49-F238E27FC236}">
                <a16:creationId xmlns:a16="http://schemas.microsoft.com/office/drawing/2014/main" id="{2745B858-4AA7-4016-A605-95B9C59CD268}"/>
              </a:ext>
            </a:extLst>
          </p:cNvPr>
          <p:cNvSpPr>
            <a:spLocks noGrp="1"/>
          </p:cNvSpPr>
          <p:nvPr>
            <p:ph type="body" idx="1"/>
          </p:nvPr>
        </p:nvSpPr>
        <p:spPr>
          <a:xfrm>
            <a:off x="457200" y="812800"/>
            <a:ext cx="8229600" cy="3314840"/>
          </a:xfrm>
        </p:spPr>
        <p:txBody>
          <a:bodyPr vert="horz" lIns="0" tIns="0" rIns="0" bIns="0" rtlCol="0" anchor="t">
            <a:noAutofit/>
          </a:bodyPr>
          <a:lstStyle/>
          <a:p>
            <a:pPr marL="0" indent="0">
              <a:lnSpc>
                <a:spcPct val="100000"/>
              </a:lnSpc>
              <a:spcBef>
                <a:spcPts val="0"/>
              </a:spcBef>
              <a:buNone/>
            </a:pPr>
            <a:r>
              <a:rPr lang="en-US" sz="1800">
                <a:cs typeface="Calibri" panose="020F0502020204030204"/>
                <a:hlinkClick r:id="rId3"/>
              </a:rPr>
              <a:t>ADEPT 2020 for School Counselors Guidelines</a:t>
            </a:r>
            <a:endParaRPr lang="en-US" sz="1800"/>
          </a:p>
          <a:p>
            <a:pPr marL="628650" lvl="1" indent="-285750">
              <a:lnSpc>
                <a:spcPct val="100000"/>
              </a:lnSpc>
              <a:spcBef>
                <a:spcPts val="0"/>
              </a:spcBef>
              <a:buFont typeface="Arial" panose="020B0604020202020204" pitchFamily="34" charset="0"/>
              <a:buChar char="•"/>
            </a:pPr>
            <a:r>
              <a:rPr lang="en-US" sz="1800">
                <a:solidFill>
                  <a:schemeClr val="tx1"/>
                </a:solidFill>
                <a:cs typeface="Calibri"/>
              </a:rPr>
              <a:t> Student Growth Goal </a:t>
            </a:r>
          </a:p>
          <a:p>
            <a:pPr marL="628650" lvl="1" indent="-285750">
              <a:lnSpc>
                <a:spcPct val="100000"/>
              </a:lnSpc>
              <a:spcBef>
                <a:spcPts val="0"/>
              </a:spcBef>
              <a:buFont typeface="Arial" panose="020B0604020202020204" pitchFamily="34" charset="0"/>
              <a:buChar char="•"/>
            </a:pPr>
            <a:r>
              <a:rPr lang="en-US" sz="1800">
                <a:solidFill>
                  <a:schemeClr val="tx1"/>
                </a:solidFill>
                <a:cs typeface="Calibri"/>
              </a:rPr>
              <a:t> School Counselor Plan and Annual Calendar</a:t>
            </a:r>
          </a:p>
          <a:p>
            <a:pPr marL="342900" lvl="1" indent="0">
              <a:lnSpc>
                <a:spcPct val="100000"/>
              </a:lnSpc>
              <a:spcBef>
                <a:spcPts val="0"/>
              </a:spcBef>
            </a:pPr>
            <a:endParaRPr lang="en-US" sz="1800">
              <a:solidFill>
                <a:schemeClr val="tx1"/>
              </a:solidFill>
              <a:cs typeface="Calibri"/>
            </a:endParaRPr>
          </a:p>
          <a:p>
            <a:pPr marL="0" indent="0">
              <a:lnSpc>
                <a:spcPct val="100000"/>
              </a:lnSpc>
              <a:spcBef>
                <a:spcPts val="0"/>
              </a:spcBef>
              <a:buNone/>
            </a:pPr>
            <a:r>
              <a:rPr lang="en-US" sz="1800">
                <a:cs typeface="Calibri"/>
                <a:hlinkClick r:id="rId4"/>
              </a:rPr>
              <a:t>ADEPT 2020 for School Librarians</a:t>
            </a:r>
          </a:p>
          <a:p>
            <a:pPr marL="628650" lvl="1" indent="-285750">
              <a:lnSpc>
                <a:spcPct val="100000"/>
              </a:lnSpc>
              <a:spcBef>
                <a:spcPts val="0"/>
              </a:spcBef>
              <a:buChar char="•"/>
            </a:pPr>
            <a:r>
              <a:rPr lang="en-US" sz="1800">
                <a:solidFill>
                  <a:schemeClr val="tx1"/>
                </a:solidFill>
                <a:cs typeface="Calibri"/>
              </a:rPr>
              <a:t>School Library Plan</a:t>
            </a:r>
          </a:p>
          <a:p>
            <a:pPr marL="628650" lvl="1" indent="-285750">
              <a:lnSpc>
                <a:spcPct val="100000"/>
              </a:lnSpc>
              <a:spcBef>
                <a:spcPts val="0"/>
              </a:spcBef>
              <a:buChar char="•"/>
            </a:pPr>
            <a:r>
              <a:rPr lang="en-US" sz="1800">
                <a:solidFill>
                  <a:schemeClr val="tx1"/>
                </a:solidFill>
                <a:cs typeface="Calibri"/>
              </a:rPr>
              <a:t>Professional Goal/GBE</a:t>
            </a:r>
          </a:p>
          <a:p>
            <a:pPr marL="628650" lvl="1" indent="-285750">
              <a:lnSpc>
                <a:spcPct val="100000"/>
              </a:lnSpc>
              <a:spcBef>
                <a:spcPts val="0"/>
              </a:spcBef>
              <a:buChar char="•"/>
            </a:pPr>
            <a:endParaRPr lang="en-US" sz="1800">
              <a:solidFill>
                <a:schemeClr val="tx1"/>
              </a:solidFill>
              <a:cs typeface="Calibri"/>
            </a:endParaRPr>
          </a:p>
          <a:p>
            <a:pPr marL="0" indent="0">
              <a:lnSpc>
                <a:spcPct val="100000"/>
              </a:lnSpc>
              <a:spcBef>
                <a:spcPts val="0"/>
              </a:spcBef>
            </a:pPr>
            <a:r>
              <a:rPr lang="en-US" sz="1800">
                <a:cs typeface="Calibri"/>
                <a:hlinkClick r:id="rId5"/>
              </a:rPr>
              <a:t>ADEPT 2020 for Speech-Language Professionals</a:t>
            </a:r>
          </a:p>
          <a:p>
            <a:pPr marL="685800" lvl="2">
              <a:lnSpc>
                <a:spcPct val="100000"/>
              </a:lnSpc>
              <a:spcBef>
                <a:spcPts val="0"/>
              </a:spcBef>
              <a:buChar char="•"/>
            </a:pPr>
            <a:r>
              <a:rPr lang="en-US" sz="1800">
                <a:solidFill>
                  <a:schemeClr val="tx1"/>
                </a:solidFill>
                <a:cs typeface="Calibri"/>
              </a:rPr>
              <a:t>Observations of IEP and Therapy Sessions with Conferences</a:t>
            </a:r>
            <a:endParaRPr lang="en-US" sz="1800">
              <a:solidFill>
                <a:schemeClr val="tx1"/>
              </a:solidFill>
            </a:endParaRPr>
          </a:p>
        </p:txBody>
      </p:sp>
    </p:spTree>
    <p:extLst>
      <p:ext uri="{BB962C8B-B14F-4D97-AF65-F5344CB8AC3E}">
        <p14:creationId xmlns:p14="http://schemas.microsoft.com/office/powerpoint/2010/main" val="15264133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Coaching Resources Screenshot">
            <a:hlinkClick r:id="rId3"/>
            <a:extLst>
              <a:ext uri="{FF2B5EF4-FFF2-40B4-BE49-F238E27FC236}">
                <a16:creationId xmlns:a16="http://schemas.microsoft.com/office/drawing/2014/main" id="{0A7918FE-CBD7-4C40-9EFD-4FD3196E5778}"/>
              </a:ext>
            </a:extLst>
          </p:cNvPr>
          <p:cNvPicPr>
            <a:picLocks noChangeAspect="1"/>
          </p:cNvPicPr>
          <p:nvPr/>
        </p:nvPicPr>
        <p:blipFill rotWithShape="1">
          <a:blip r:embed="rId4"/>
          <a:srcRect b="4948"/>
          <a:stretch/>
        </p:blipFill>
        <p:spPr>
          <a:xfrm>
            <a:off x="4692561" y="91897"/>
            <a:ext cx="4339472" cy="4888978"/>
          </a:xfrm>
          <a:prstGeom prst="rect">
            <a:avLst/>
          </a:prstGeom>
        </p:spPr>
      </p:pic>
      <mc:AlternateContent xmlns:mc="http://schemas.openxmlformats.org/markup-compatibility/2006">
        <mc:Choice xmlns:p14="http://schemas.microsoft.com/office/powerpoint/2010/main" Requires="p14">
          <p:contentPart p14:bwMode="auto" r:id="rId5">
            <p14:nvContentPartPr>
              <p14:cNvPr id="15" name="Ink 14">
                <a:extLst>
                  <a:ext uri="{FF2B5EF4-FFF2-40B4-BE49-F238E27FC236}">
                    <a16:creationId xmlns:a16="http://schemas.microsoft.com/office/drawing/2014/main" id="{6CE68F41-825C-4EF5-A08E-99623812017A}"/>
                  </a:ext>
                  <a:ext uri="{C183D7F6-B498-43B3-948B-1728B52AA6E4}">
                    <adec:decorative xmlns:adec="http://schemas.microsoft.com/office/drawing/2017/decorative" val="1"/>
                  </a:ext>
                </a:extLst>
              </p14:cNvPr>
              <p14:cNvContentPartPr/>
              <p14:nvPr/>
            </p14:nvContentPartPr>
            <p14:xfrm>
              <a:off x="4885077" y="2316804"/>
              <a:ext cx="1680480" cy="270"/>
            </p14:xfrm>
          </p:contentPart>
        </mc:Choice>
        <mc:Fallback>
          <p:pic>
            <p:nvPicPr>
              <p:cNvPr id="15" name="Ink 14">
                <a:extLst>
                  <a:ext uri="{FF2B5EF4-FFF2-40B4-BE49-F238E27FC236}">
                    <a16:creationId xmlns:a16="http://schemas.microsoft.com/office/drawing/2014/main" id="{6CE68F41-825C-4EF5-A08E-99623812017A}"/>
                  </a:ext>
                  <a:ext uri="{C183D7F6-B498-43B3-948B-1728B52AA6E4}">
                    <adec:decorative xmlns:adec="http://schemas.microsoft.com/office/drawing/2017/decorative" val="1"/>
                  </a:ext>
                </a:extLst>
              </p:cNvPr>
              <p:cNvPicPr/>
              <p:nvPr/>
            </p:nvPicPr>
            <p:blipFill>
              <a:blip r:embed="rId6"/>
              <a:stretch>
                <a:fillRect/>
              </a:stretch>
            </p:blipFill>
            <p:spPr>
              <a:xfrm>
                <a:off x="4849085" y="2262804"/>
                <a:ext cx="1752105" cy="10800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7" name="Ink 16">
                <a:extLst>
                  <a:ext uri="{FF2B5EF4-FFF2-40B4-BE49-F238E27FC236}">
                    <a16:creationId xmlns:a16="http://schemas.microsoft.com/office/drawing/2014/main" id="{CF2B2638-C214-4185-BEAB-A235D4EB149E}"/>
                  </a:ext>
                  <a:ext uri="{C183D7F6-B498-43B3-948B-1728B52AA6E4}">
                    <adec:decorative xmlns:adec="http://schemas.microsoft.com/office/drawing/2017/decorative" val="1"/>
                  </a:ext>
                </a:extLst>
              </p14:cNvPr>
              <p14:cNvContentPartPr/>
              <p14:nvPr/>
            </p14:nvContentPartPr>
            <p14:xfrm>
              <a:off x="4959854" y="4407762"/>
              <a:ext cx="2828520" cy="270"/>
            </p14:xfrm>
          </p:contentPart>
        </mc:Choice>
        <mc:Fallback>
          <p:pic>
            <p:nvPicPr>
              <p:cNvPr id="17" name="Ink 16">
                <a:extLst>
                  <a:ext uri="{FF2B5EF4-FFF2-40B4-BE49-F238E27FC236}">
                    <a16:creationId xmlns:a16="http://schemas.microsoft.com/office/drawing/2014/main" id="{CF2B2638-C214-4185-BEAB-A235D4EB149E}"/>
                  </a:ext>
                  <a:ext uri="{C183D7F6-B498-43B3-948B-1728B52AA6E4}">
                    <adec:decorative xmlns:adec="http://schemas.microsoft.com/office/drawing/2017/decorative" val="1"/>
                  </a:ext>
                </a:extLst>
              </p:cNvPr>
              <p:cNvPicPr/>
              <p:nvPr/>
            </p:nvPicPr>
            <p:blipFill>
              <a:blip r:embed="rId8"/>
              <a:stretch>
                <a:fillRect/>
              </a:stretch>
            </p:blipFill>
            <p:spPr>
              <a:xfrm>
                <a:off x="4923854" y="4353762"/>
                <a:ext cx="2900160" cy="10800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18" name="Ink 17">
                <a:extLst>
                  <a:ext uri="{FF2B5EF4-FFF2-40B4-BE49-F238E27FC236}">
                    <a16:creationId xmlns:a16="http://schemas.microsoft.com/office/drawing/2014/main" id="{C9D8D420-0585-4F9A-95B2-780CBC6C7188}"/>
                  </a:ext>
                  <a:ext uri="{C183D7F6-B498-43B3-948B-1728B52AA6E4}">
                    <adec:decorative xmlns:adec="http://schemas.microsoft.com/office/drawing/2017/decorative" val="1"/>
                  </a:ext>
                </a:extLst>
              </p14:cNvPr>
              <p14:cNvContentPartPr/>
              <p14:nvPr/>
            </p14:nvContentPartPr>
            <p14:xfrm>
              <a:off x="5199519" y="4344347"/>
              <a:ext cx="93150" cy="270"/>
            </p14:xfrm>
          </p:contentPart>
        </mc:Choice>
        <mc:Fallback>
          <p:pic>
            <p:nvPicPr>
              <p:cNvPr id="18" name="Ink 17">
                <a:extLst>
                  <a:ext uri="{FF2B5EF4-FFF2-40B4-BE49-F238E27FC236}">
                    <a16:creationId xmlns:a16="http://schemas.microsoft.com/office/drawing/2014/main" id="{C9D8D420-0585-4F9A-95B2-780CBC6C7188}"/>
                  </a:ext>
                  <a:ext uri="{C183D7F6-B498-43B3-948B-1728B52AA6E4}">
                    <adec:decorative xmlns:adec="http://schemas.microsoft.com/office/drawing/2017/decorative" val="1"/>
                  </a:ext>
                </a:extLst>
              </p:cNvPr>
              <p:cNvPicPr/>
              <p:nvPr/>
            </p:nvPicPr>
            <p:blipFill>
              <a:blip r:embed="rId10"/>
              <a:stretch>
                <a:fillRect/>
              </a:stretch>
            </p:blipFill>
            <p:spPr>
              <a:xfrm>
                <a:off x="5163414" y="4290347"/>
                <a:ext cx="164998" cy="108000"/>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19" name="Ink 18">
                <a:extLst>
                  <a:ext uri="{FF2B5EF4-FFF2-40B4-BE49-F238E27FC236}">
                    <a16:creationId xmlns:a16="http://schemas.microsoft.com/office/drawing/2014/main" id="{05ED439A-6D39-4CC0-8559-9643D19FD6F2}"/>
                  </a:ext>
                  <a:ext uri="{C183D7F6-B498-43B3-948B-1728B52AA6E4}">
                    <adec:decorative xmlns:adec="http://schemas.microsoft.com/office/drawing/2017/decorative" val="1"/>
                  </a:ext>
                </a:extLst>
              </p14:cNvPr>
              <p14:cNvContentPartPr/>
              <p14:nvPr/>
            </p14:nvContentPartPr>
            <p14:xfrm>
              <a:off x="6081069" y="4344347"/>
              <a:ext cx="359370" cy="270"/>
            </p14:xfrm>
          </p:contentPart>
        </mc:Choice>
        <mc:Fallback>
          <p:pic>
            <p:nvPicPr>
              <p:cNvPr id="19" name="Ink 18">
                <a:extLst>
                  <a:ext uri="{FF2B5EF4-FFF2-40B4-BE49-F238E27FC236}">
                    <a16:creationId xmlns:a16="http://schemas.microsoft.com/office/drawing/2014/main" id="{05ED439A-6D39-4CC0-8559-9643D19FD6F2}"/>
                  </a:ext>
                  <a:ext uri="{C183D7F6-B498-43B3-948B-1728B52AA6E4}">
                    <adec:decorative xmlns:adec="http://schemas.microsoft.com/office/drawing/2017/decorative" val="1"/>
                  </a:ext>
                </a:extLst>
              </p:cNvPr>
              <p:cNvPicPr/>
              <p:nvPr/>
            </p:nvPicPr>
            <p:blipFill>
              <a:blip r:embed="rId12"/>
              <a:stretch>
                <a:fillRect/>
              </a:stretch>
            </p:blipFill>
            <p:spPr>
              <a:xfrm>
                <a:off x="6045096" y="4290347"/>
                <a:ext cx="430956" cy="108000"/>
              </a:xfrm>
              <a:prstGeom prst="rect">
                <a:avLst/>
              </a:prstGeom>
            </p:spPr>
          </p:pic>
        </mc:Fallback>
      </mc:AlternateContent>
      <mc:AlternateContent xmlns:mc="http://schemas.openxmlformats.org/markup-compatibility/2006">
        <mc:Choice xmlns:p14="http://schemas.microsoft.com/office/powerpoint/2010/main" Requires="p14">
          <p:contentPart p14:bwMode="auto" r:id="rId13">
            <p14:nvContentPartPr>
              <p14:cNvPr id="21" name="Ink 20">
                <a:extLst>
                  <a:ext uri="{FF2B5EF4-FFF2-40B4-BE49-F238E27FC236}">
                    <a16:creationId xmlns:a16="http://schemas.microsoft.com/office/drawing/2014/main" id="{798208AF-2698-4B38-93F2-4B6E8B8CEA21}"/>
                  </a:ext>
                  <a:ext uri="{C183D7F6-B498-43B3-948B-1728B52AA6E4}">
                    <adec:decorative xmlns:adec="http://schemas.microsoft.com/office/drawing/2017/decorative" val="1"/>
                  </a:ext>
                </a:extLst>
              </p14:cNvPr>
              <p14:cNvContentPartPr/>
              <p14:nvPr/>
            </p14:nvContentPartPr>
            <p14:xfrm>
              <a:off x="4792089" y="1396757"/>
              <a:ext cx="2591460" cy="270"/>
            </p14:xfrm>
          </p:contentPart>
        </mc:Choice>
        <mc:Fallback>
          <p:pic>
            <p:nvPicPr>
              <p:cNvPr id="21" name="Ink 20">
                <a:extLst>
                  <a:ext uri="{FF2B5EF4-FFF2-40B4-BE49-F238E27FC236}">
                    <a16:creationId xmlns:a16="http://schemas.microsoft.com/office/drawing/2014/main" id="{798208AF-2698-4B38-93F2-4B6E8B8CEA21}"/>
                  </a:ext>
                  <a:ext uri="{C183D7F6-B498-43B3-948B-1728B52AA6E4}">
                    <adec:decorative xmlns:adec="http://schemas.microsoft.com/office/drawing/2017/decorative" val="1"/>
                  </a:ext>
                </a:extLst>
              </p:cNvPr>
              <p:cNvPicPr/>
              <p:nvPr/>
            </p:nvPicPr>
            <p:blipFill>
              <a:blip r:embed="rId14"/>
              <a:stretch>
                <a:fillRect/>
              </a:stretch>
            </p:blipFill>
            <p:spPr>
              <a:xfrm>
                <a:off x="4756092" y="1342757"/>
                <a:ext cx="2663095" cy="108000"/>
              </a:xfrm>
              <a:prstGeom prst="rect">
                <a:avLst/>
              </a:prstGeom>
            </p:spPr>
          </p:pic>
        </mc:Fallback>
      </mc:AlternateContent>
      <p:sp>
        <p:nvSpPr>
          <p:cNvPr id="2" name="Title 1">
            <a:extLst>
              <a:ext uri="{FF2B5EF4-FFF2-40B4-BE49-F238E27FC236}">
                <a16:creationId xmlns:a16="http://schemas.microsoft.com/office/drawing/2014/main" id="{CCA00A5E-D8F2-4524-8340-41C3B3B61488}"/>
              </a:ext>
            </a:extLst>
          </p:cNvPr>
          <p:cNvSpPr>
            <a:spLocks noGrp="1"/>
          </p:cNvSpPr>
          <p:nvPr>
            <p:ph type="title"/>
          </p:nvPr>
        </p:nvSpPr>
        <p:spPr>
          <a:xfrm>
            <a:off x="457200" y="680611"/>
            <a:ext cx="3877056" cy="2139525"/>
          </a:xfrm>
        </p:spPr>
        <p:txBody>
          <a:bodyPr/>
          <a:lstStyle/>
          <a:p>
            <a:r>
              <a:rPr lang="en-US"/>
              <a:t>Coaching Resources</a:t>
            </a:r>
          </a:p>
        </p:txBody>
      </p:sp>
    </p:spTree>
    <p:extLst>
      <p:ext uri="{BB962C8B-B14F-4D97-AF65-F5344CB8AC3E}">
        <p14:creationId xmlns:p14="http://schemas.microsoft.com/office/powerpoint/2010/main" val="20368404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descr="Web address for OEELD webpage" title="Web address for OEELD webpage"/>
          <p:cNvSpPr txBox="1">
            <a:spLocks/>
          </p:cNvSpPr>
          <p:nvPr/>
        </p:nvSpPr>
        <p:spPr>
          <a:xfrm>
            <a:off x="249762" y="143938"/>
            <a:ext cx="3836852" cy="788238"/>
          </a:xfrm>
          <a:prstGeom prst="rect">
            <a:avLst/>
          </a:prstGeom>
        </p:spPr>
        <p:txBody>
          <a:bodyPr vert="horz" lIns="0" tIns="0" rIns="0" bIns="0" rtlCol="0" anchor="b" anchorCtr="0">
            <a:normAutofit/>
          </a:bodyPr>
          <a:lstStyle>
            <a:lvl1pPr algn="l" defTabSz="685800" rtl="0" eaLnBrk="1" latinLnBrk="0" hangingPunct="1">
              <a:lnSpc>
                <a:spcPct val="85000"/>
              </a:lnSpc>
              <a:spcBef>
                <a:spcPct val="0"/>
              </a:spcBef>
              <a:buNone/>
              <a:defRPr sz="3300" b="1" i="0" kern="1200">
                <a:solidFill>
                  <a:schemeClr val="accent1"/>
                </a:solidFill>
                <a:latin typeface="Calibri" charset="0"/>
                <a:ea typeface="Calibri" charset="0"/>
                <a:cs typeface="Calibri" charset="0"/>
              </a:defRPr>
            </a:lvl1pPr>
          </a:lstStyle>
          <a:p>
            <a:pPr algn="ctr"/>
            <a:endParaRPr lang="en-US"/>
          </a:p>
        </p:txBody>
      </p:sp>
      <p:sp>
        <p:nvSpPr>
          <p:cNvPr id="22" name="Title 1" descr="Web address for OEELD webpage" title="Web address for OEELD webpage"/>
          <p:cNvSpPr txBox="1">
            <a:spLocks/>
          </p:cNvSpPr>
          <p:nvPr/>
        </p:nvSpPr>
        <p:spPr>
          <a:xfrm>
            <a:off x="262796" y="1294013"/>
            <a:ext cx="3879984" cy="2761407"/>
          </a:xfrm>
          <a:prstGeom prst="rect">
            <a:avLst/>
          </a:prstGeom>
        </p:spPr>
        <p:txBody>
          <a:bodyPr vert="horz" lIns="0" tIns="0" rIns="0" bIns="0" rtlCol="0" anchor="b" anchorCtr="0">
            <a:normAutofit lnSpcReduction="10000"/>
          </a:bodyPr>
          <a:lstStyle>
            <a:lvl1pPr algn="l" defTabSz="685800" rtl="0" eaLnBrk="1" latinLnBrk="0" hangingPunct="1">
              <a:lnSpc>
                <a:spcPct val="85000"/>
              </a:lnSpc>
              <a:spcBef>
                <a:spcPct val="0"/>
              </a:spcBef>
              <a:buNone/>
              <a:defRPr sz="3300" b="1" i="0" kern="1200">
                <a:solidFill>
                  <a:schemeClr val="accent1"/>
                </a:solidFill>
                <a:latin typeface="Calibri" charset="0"/>
                <a:ea typeface="Calibri" charset="0"/>
                <a:cs typeface="Calibri" charset="0"/>
              </a:defRPr>
            </a:lvl1pPr>
          </a:lstStyle>
          <a:p>
            <a:pPr algn="ctr">
              <a:lnSpc>
                <a:spcPct val="100000"/>
              </a:lnSpc>
            </a:pPr>
            <a:r>
              <a:rPr lang="en-US" sz="1800">
                <a:solidFill>
                  <a:schemeClr val="accent5"/>
                </a:solidFill>
                <a:latin typeface="Trebuchet MS"/>
                <a:cs typeface="Calibri"/>
                <a:hlinkClick r:id="rId4">
                  <a:extLst>
                    <a:ext uri="{A12FA001-AC4F-418D-AE19-62706E023703}">
                      <ahyp:hlinkClr xmlns:ahyp="http://schemas.microsoft.com/office/drawing/2018/hyperlinkcolor" val="tx"/>
                    </a:ext>
                  </a:extLst>
                </a:hlinkClick>
              </a:rPr>
              <a:t>ed.sc.gov/educators/</a:t>
            </a:r>
            <a:br>
              <a:rPr lang="en-US" sz="1800">
                <a:solidFill>
                  <a:schemeClr val="accent5"/>
                </a:solidFill>
                <a:latin typeface="Trebuchet MS"/>
                <a:hlinkClick r:id="rId4">
                  <a:extLst>
                    <a:ext uri="{A12FA001-AC4F-418D-AE19-62706E023703}">
                      <ahyp:hlinkClr xmlns:ahyp="http://schemas.microsoft.com/office/drawing/2018/hyperlinkcolor" val="tx"/>
                    </a:ext>
                  </a:extLst>
                </a:hlinkClick>
              </a:rPr>
            </a:br>
            <a:r>
              <a:rPr lang="en-US" sz="1800">
                <a:solidFill>
                  <a:schemeClr val="accent5"/>
                </a:solidFill>
                <a:latin typeface="Trebuchet MS"/>
                <a:cs typeface="Calibri"/>
                <a:hlinkClick r:id="rId4">
                  <a:extLst>
                    <a:ext uri="{A12FA001-AC4F-418D-AE19-62706E023703}">
                      <ahyp:hlinkClr xmlns:ahyp="http://schemas.microsoft.com/office/drawing/2018/hyperlinkcolor" val="tx"/>
                    </a:ext>
                  </a:extLst>
                </a:hlinkClick>
              </a:rPr>
              <a:t>educator-effectiveness </a:t>
            </a:r>
            <a:endParaRPr lang="en-US" sz="1800">
              <a:solidFill>
                <a:schemeClr val="accent5"/>
              </a:solidFill>
              <a:latin typeface="Trebuchet MS"/>
              <a:cs typeface="Calibri"/>
            </a:endParaRPr>
          </a:p>
          <a:p>
            <a:pPr algn="ctr">
              <a:lnSpc>
                <a:spcPct val="100000"/>
              </a:lnSpc>
            </a:pPr>
            <a:endParaRPr lang="en-US" sz="1800">
              <a:solidFill>
                <a:schemeClr val="accent5"/>
              </a:solidFill>
              <a:latin typeface="Trebuchet MS"/>
            </a:endParaRPr>
          </a:p>
          <a:p>
            <a:pPr algn="ctr">
              <a:lnSpc>
                <a:spcPct val="100000"/>
              </a:lnSpc>
            </a:pPr>
            <a:r>
              <a:rPr lang="en-US" sz="1800">
                <a:solidFill>
                  <a:schemeClr val="accent5"/>
                </a:solidFill>
                <a:latin typeface="Trebuchet MS"/>
                <a:cs typeface="Calibri"/>
              </a:rPr>
              <a:t>And </a:t>
            </a:r>
            <a:endParaRPr lang="en-US" sz="1800">
              <a:solidFill>
                <a:schemeClr val="accent5"/>
              </a:solidFill>
              <a:latin typeface="Trebuchet MS"/>
            </a:endParaRPr>
          </a:p>
          <a:p>
            <a:pPr algn="ctr">
              <a:lnSpc>
                <a:spcPct val="100000"/>
              </a:lnSpc>
            </a:pPr>
            <a:endParaRPr lang="en-US" sz="1800">
              <a:solidFill>
                <a:schemeClr val="accent5"/>
              </a:solidFill>
              <a:latin typeface="Trebuchet MS"/>
              <a:cs typeface="Calibri"/>
            </a:endParaRPr>
          </a:p>
          <a:p>
            <a:pPr algn="ctr">
              <a:lnSpc>
                <a:spcPct val="100000"/>
              </a:lnSpc>
            </a:pPr>
            <a:r>
              <a:rPr lang="en-US" sz="1800">
                <a:solidFill>
                  <a:schemeClr val="accent5"/>
                </a:solidFill>
                <a:latin typeface="Trebuchet MS"/>
                <a:cs typeface="Calibri"/>
                <a:hlinkClick r:id="rId5">
                  <a:extLst>
                    <a:ext uri="{A12FA001-AC4F-418D-AE19-62706E023703}">
                      <ahyp:hlinkClr xmlns:ahyp="http://schemas.microsoft.com/office/drawing/2018/hyperlinkcolor" val="tx"/>
                    </a:ext>
                  </a:extLst>
                </a:hlinkClick>
              </a:rPr>
              <a:t>ed.sc.gov/educators/</a:t>
            </a:r>
            <a:endParaRPr lang="en-US" sz="1800">
              <a:solidFill>
                <a:schemeClr val="accent5"/>
              </a:solidFill>
              <a:latin typeface="Trebuchet MS"/>
            </a:endParaRPr>
          </a:p>
          <a:p>
            <a:pPr algn="ctr">
              <a:lnSpc>
                <a:spcPct val="100000"/>
              </a:lnSpc>
            </a:pPr>
            <a:r>
              <a:rPr lang="en-US" sz="1800">
                <a:solidFill>
                  <a:schemeClr val="accent5"/>
                </a:solidFill>
                <a:latin typeface="Trebuchet MS"/>
                <a:cs typeface="Calibri"/>
                <a:hlinkClick r:id="rId5">
                  <a:extLst>
                    <a:ext uri="{A12FA001-AC4F-418D-AE19-62706E023703}">
                      <ahyp:hlinkClr xmlns:ahyp="http://schemas.microsoft.com/office/drawing/2018/hyperlinkcolor" val="tx"/>
                    </a:ext>
                  </a:extLst>
                </a:hlinkClick>
              </a:rPr>
              <a:t>school-and-district-administrators/</a:t>
            </a:r>
            <a:endParaRPr lang="en-US" sz="1800">
              <a:solidFill>
                <a:schemeClr val="accent5"/>
              </a:solidFill>
              <a:latin typeface="Trebuchet MS"/>
            </a:endParaRPr>
          </a:p>
          <a:p>
            <a:pPr algn="ctr"/>
            <a:br>
              <a:rPr lang="en-US" sz="3600"/>
            </a:br>
            <a:endParaRPr lang="en-US"/>
          </a:p>
        </p:txBody>
      </p:sp>
      <p:sp>
        <p:nvSpPr>
          <p:cNvPr id="2" name="Title 1"/>
          <p:cNvSpPr>
            <a:spLocks noGrp="1"/>
          </p:cNvSpPr>
          <p:nvPr>
            <p:ph type="title"/>
          </p:nvPr>
        </p:nvSpPr>
        <p:spPr>
          <a:xfrm>
            <a:off x="305928" y="809266"/>
            <a:ext cx="8229600" cy="602252"/>
          </a:xfrm>
        </p:spPr>
        <p:txBody>
          <a:bodyPr>
            <a:normAutofit fontScale="90000"/>
          </a:bodyPr>
          <a:lstStyle/>
          <a:p>
            <a:r>
              <a:rPr lang="en-US" sz="4400"/>
              <a:t>Stay Connected</a:t>
            </a:r>
            <a:br>
              <a:rPr lang="en-US"/>
            </a:br>
            <a:endParaRPr lang="en-US"/>
          </a:p>
        </p:txBody>
      </p:sp>
      <p:pic>
        <p:nvPicPr>
          <p:cNvPr id="3" name="Picture 3" descr="Educator Effectiveness Homepage&#10;&#10;">
            <a:extLst>
              <a:ext uri="{FF2B5EF4-FFF2-40B4-BE49-F238E27FC236}">
                <a16:creationId xmlns:a16="http://schemas.microsoft.com/office/drawing/2014/main" id="{66C330FF-A952-4203-A0F4-4AC70D26A479}"/>
              </a:ext>
            </a:extLst>
          </p:cNvPr>
          <p:cNvPicPr>
            <a:picLocks noChangeAspect="1"/>
          </p:cNvPicPr>
          <p:nvPr/>
        </p:nvPicPr>
        <p:blipFill>
          <a:blip r:embed="rId6"/>
          <a:stretch>
            <a:fillRect/>
          </a:stretch>
        </p:blipFill>
        <p:spPr>
          <a:xfrm>
            <a:off x="4149306" y="221493"/>
            <a:ext cx="4673359" cy="4829911"/>
          </a:xfrm>
          <a:prstGeom prst="rect">
            <a:avLst/>
          </a:prstGeom>
        </p:spPr>
      </p:pic>
    </p:spTree>
    <p:custDataLst>
      <p:tags r:id="rId1"/>
    </p:custDataLst>
    <p:extLst>
      <p:ext uri="{BB962C8B-B14F-4D97-AF65-F5344CB8AC3E}">
        <p14:creationId xmlns:p14="http://schemas.microsoft.com/office/powerpoint/2010/main" val="30371238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Feedback and Staying Connected </a:t>
            </a:r>
          </a:p>
        </p:txBody>
      </p:sp>
      <p:sp>
        <p:nvSpPr>
          <p:cNvPr id="6" name="TextBox 5">
            <a:extLst>
              <a:ext uri="{FF2B5EF4-FFF2-40B4-BE49-F238E27FC236}">
                <a16:creationId xmlns:a16="http://schemas.microsoft.com/office/drawing/2014/main" id="{78D37DCE-AE20-1F10-D2D6-0E93A5F429A6}"/>
              </a:ext>
            </a:extLst>
          </p:cNvPr>
          <p:cNvSpPr txBox="1"/>
          <p:nvPr/>
        </p:nvSpPr>
        <p:spPr>
          <a:xfrm>
            <a:off x="458682" y="3107395"/>
            <a:ext cx="799385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t>Type into the chat: Now that you've seen some of the resources from our office, what other information, resources, or professional learning opportunities should we be offering? </a:t>
            </a:r>
          </a:p>
        </p:txBody>
      </p:sp>
    </p:spTree>
    <p:extLst>
      <p:ext uri="{BB962C8B-B14F-4D97-AF65-F5344CB8AC3E}">
        <p14:creationId xmlns:p14="http://schemas.microsoft.com/office/powerpoint/2010/main" val="3616544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58" y="1241881"/>
            <a:ext cx="9264423" cy="3447098"/>
          </a:xfrm>
          <a:prstGeom prst="rect">
            <a:avLst/>
          </a:prstGeom>
          <a:noFill/>
        </p:spPr>
        <p:txBody>
          <a:bodyPr wrap="square" lIns="91440" tIns="45720" rIns="91440" bIns="45720" rtlCol="0" anchor="t">
            <a:spAutoFit/>
          </a:bodyPr>
          <a:lstStyle/>
          <a:p>
            <a:pPr marL="403225" lvl="1" indent="-342900">
              <a:buFont typeface="Arial" panose="020B0604020202020204" pitchFamily="34" charset="0"/>
              <a:buChar char="•"/>
            </a:pPr>
            <a:r>
              <a:rPr lang="en-US" sz="1800">
                <a:solidFill>
                  <a:prstClr val="black"/>
                </a:solidFill>
              </a:rPr>
              <a:t>SCTS 4.0/SLO perception study of Early Adoption and TAP schools (2016-18, USC)</a:t>
            </a:r>
          </a:p>
          <a:p>
            <a:pPr marL="403225" lvl="1" indent="-342900">
              <a:buFont typeface="Arial" panose="020B0604020202020204" pitchFamily="34" charset="0"/>
              <a:buChar char="•"/>
            </a:pPr>
            <a:r>
              <a:rPr lang="en-US" sz="1800">
                <a:solidFill>
                  <a:prstClr val="black"/>
                </a:solidFill>
              </a:rPr>
              <a:t>Educator feedback SCTS 4.0 implementation (January 2017, SREB)</a:t>
            </a:r>
          </a:p>
          <a:p>
            <a:pPr marL="403225" lvl="1" indent="-342900">
              <a:buFont typeface="Arial" panose="020B0604020202020204" pitchFamily="34" charset="0"/>
              <a:buChar char="•"/>
            </a:pPr>
            <a:r>
              <a:rPr lang="en-US" sz="1800">
                <a:solidFill>
                  <a:prstClr val="black"/>
                </a:solidFill>
              </a:rPr>
              <a:t>Educator perception study on ADEPT, PADEPP and SLOs (July 2016 and April 2018 AIR)</a:t>
            </a:r>
          </a:p>
          <a:p>
            <a:pPr marL="60325" lvl="1"/>
            <a:endParaRPr lang="en-US" sz="1800">
              <a:solidFill>
                <a:prstClr val="black"/>
              </a:solidFill>
            </a:endParaRPr>
          </a:p>
          <a:p>
            <a:pPr marL="60325" lvl="1"/>
            <a:r>
              <a:rPr lang="en-US" sz="1800">
                <a:solidFill>
                  <a:prstClr val="black"/>
                </a:solidFill>
              </a:rPr>
              <a:t>Stakeholder feedback was integral in several system enhancements:</a:t>
            </a:r>
          </a:p>
          <a:p>
            <a:pPr marL="396875" lvl="1" indent="-342900">
              <a:buFont typeface="Arial" panose="020B0604020202020204" pitchFamily="34" charset="0"/>
              <a:buChar char="•"/>
            </a:pPr>
            <a:r>
              <a:rPr lang="en-US" sz="1800"/>
              <a:t>Offering training to support SLOs,  </a:t>
            </a:r>
          </a:p>
          <a:p>
            <a:pPr marL="396875" lvl="1" indent="-342900">
              <a:buFont typeface="Arial" panose="020B0604020202020204" pitchFamily="34" charset="0"/>
              <a:buChar char="•"/>
            </a:pPr>
            <a:r>
              <a:rPr lang="en-US" sz="1800"/>
              <a:t>Providing coaching training for evaluators and principals, </a:t>
            </a:r>
          </a:p>
          <a:p>
            <a:pPr marL="403225" lvl="1" indent="-342900">
              <a:buFont typeface="Arial" panose="020B0604020202020204" pitchFamily="34" charset="0"/>
              <a:buChar char="•"/>
            </a:pPr>
            <a:r>
              <a:rPr lang="en-US" sz="1800"/>
              <a:t>Creating growth-focused special areas evaluation models, and </a:t>
            </a:r>
            <a:endParaRPr lang="en-US"/>
          </a:p>
          <a:p>
            <a:pPr marL="403225" lvl="1" indent="-342900">
              <a:buFont typeface="Arial" panose="020B0604020202020204" pitchFamily="34" charset="0"/>
              <a:buChar char="•"/>
            </a:pPr>
            <a:r>
              <a:rPr lang="en-US" sz="1800">
                <a:solidFill>
                  <a:prstClr val="black"/>
                </a:solidFill>
              </a:rPr>
              <a:t>Including timely feedback in the form of Pre- and Post-conferences as a part of the observation cycle</a:t>
            </a:r>
          </a:p>
          <a:p>
            <a:pPr marL="512445" lvl="1" indent="-342900">
              <a:buFont typeface="Arial" panose="020B0604020202020204" pitchFamily="34" charset="0"/>
              <a:buChar char="•"/>
            </a:pPr>
            <a:endParaRPr lang="en-US" sz="2000">
              <a:solidFill>
                <a:prstClr val="black"/>
              </a:solidFill>
            </a:endParaRPr>
          </a:p>
        </p:txBody>
      </p:sp>
      <p:sp>
        <p:nvSpPr>
          <p:cNvPr id="5" name="Title 4"/>
          <p:cNvSpPr>
            <a:spLocks noGrp="1"/>
          </p:cNvSpPr>
          <p:nvPr>
            <p:ph type="title"/>
          </p:nvPr>
        </p:nvSpPr>
        <p:spPr/>
        <p:txBody>
          <a:bodyPr>
            <a:normAutofit/>
          </a:bodyPr>
          <a:lstStyle/>
          <a:p>
            <a:pPr algn="ctr"/>
            <a:r>
              <a:rPr lang="en-US" sz="4000">
                <a:latin typeface="+mj-lt"/>
                <a:cs typeface="Calibri"/>
              </a:rPr>
              <a:t>Your input is valued...</a:t>
            </a:r>
          </a:p>
        </p:txBody>
      </p:sp>
      <p:sp>
        <p:nvSpPr>
          <p:cNvPr id="6" name="TextBox 5">
            <a:extLst>
              <a:ext uri="{FF2B5EF4-FFF2-40B4-BE49-F238E27FC236}">
                <a16:creationId xmlns:a16="http://schemas.microsoft.com/office/drawing/2014/main" id="{3130D5E3-12D7-4124-8E49-58D73A72E557}"/>
              </a:ext>
            </a:extLst>
          </p:cNvPr>
          <p:cNvSpPr txBox="1"/>
          <p:nvPr/>
        </p:nvSpPr>
        <p:spPr>
          <a:xfrm>
            <a:off x="569495" y="4700379"/>
            <a:ext cx="777886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hlinkClick r:id="rId4"/>
              </a:rPr>
              <a:t>August 12, 2021 ADEPT Teacher Webinar Survey</a:t>
            </a:r>
            <a:endParaRPr lang="en-US" sz="1600" b="1">
              <a:cs typeface="Calibri"/>
              <a:hlinkClick r:id="rId4"/>
            </a:endParaRPr>
          </a:p>
        </p:txBody>
      </p:sp>
    </p:spTree>
    <p:custDataLst>
      <p:tags r:id="rId1"/>
    </p:custDataLst>
    <p:extLst>
      <p:ext uri="{BB962C8B-B14F-4D97-AF65-F5344CB8AC3E}">
        <p14:creationId xmlns:p14="http://schemas.microsoft.com/office/powerpoint/2010/main" val="16726755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F4CE0-9721-42E4-AE46-01060474F2BB}"/>
              </a:ext>
            </a:extLst>
          </p:cNvPr>
          <p:cNvSpPr>
            <a:spLocks noGrp="1"/>
          </p:cNvSpPr>
          <p:nvPr>
            <p:ph type="title"/>
          </p:nvPr>
        </p:nvSpPr>
        <p:spPr/>
        <p:txBody>
          <a:bodyPr>
            <a:normAutofit fontScale="90000"/>
          </a:bodyPr>
          <a:lstStyle/>
          <a:p>
            <a:r>
              <a:rPr lang="en-US"/>
              <a:t>Recruitment and Retention Task Force Feedback </a:t>
            </a:r>
          </a:p>
        </p:txBody>
      </p:sp>
      <p:sp>
        <p:nvSpPr>
          <p:cNvPr id="3" name="Text Placeholder 2">
            <a:extLst>
              <a:ext uri="{FF2B5EF4-FFF2-40B4-BE49-F238E27FC236}">
                <a16:creationId xmlns:a16="http://schemas.microsoft.com/office/drawing/2014/main" id="{3F5A8A24-0769-46D4-8FC4-D4C52D0FFDAE}"/>
              </a:ext>
            </a:extLst>
          </p:cNvPr>
          <p:cNvSpPr>
            <a:spLocks noGrp="1"/>
          </p:cNvSpPr>
          <p:nvPr>
            <p:ph type="body" idx="1"/>
          </p:nvPr>
        </p:nvSpPr>
        <p:spPr/>
        <p:txBody>
          <a:bodyPr>
            <a:normAutofit lnSpcReduction="10000"/>
          </a:bodyPr>
          <a:lstStyle/>
          <a:p>
            <a:pPr marL="85725" indent="0" rtl="0">
              <a:lnSpc>
                <a:spcPct val="120000"/>
              </a:lnSpc>
              <a:spcBef>
                <a:spcPts val="0"/>
              </a:spcBef>
              <a:buNone/>
            </a:pPr>
            <a:r>
              <a:rPr lang="en-US" sz="2100" b="0" i="0" u="none" strike="noStrike">
                <a:solidFill>
                  <a:srgbClr val="000000"/>
                </a:solidFill>
                <a:effectLst/>
                <a:latin typeface="Trebuchet MS" panose="020B0603020202020204" pitchFamily="34" charset="0"/>
                <a:hlinkClick r:id="rId3"/>
              </a:rPr>
              <a:t>Proviso 1.114</a:t>
            </a:r>
            <a:endParaRPr lang="en-US" sz="2100" b="0">
              <a:effectLst/>
              <a:latin typeface="Trebuchet MS" panose="020B0603020202020204" pitchFamily="34" charset="0"/>
            </a:endParaRPr>
          </a:p>
          <a:p>
            <a:pPr marL="85725" indent="0" rtl="0">
              <a:lnSpc>
                <a:spcPct val="120000"/>
              </a:lnSpc>
              <a:spcBef>
                <a:spcPts val="0"/>
              </a:spcBef>
              <a:buNone/>
            </a:pPr>
            <a:r>
              <a:rPr lang="en-US" sz="2100" b="0" i="0" u="none" strike="noStrike">
                <a:solidFill>
                  <a:srgbClr val="000000"/>
                </a:solidFill>
                <a:effectLst/>
                <a:latin typeface="Trebuchet MS" panose="020B0603020202020204" pitchFamily="34" charset="0"/>
              </a:rPr>
              <a:t>(E)Recommendations from the task force shall include:</a:t>
            </a:r>
            <a:endParaRPr lang="en-US" sz="2100" b="0">
              <a:effectLst/>
              <a:latin typeface="Trebuchet MS" panose="020B0603020202020204" pitchFamily="34" charset="0"/>
            </a:endParaRPr>
          </a:p>
          <a:p>
            <a:pPr marL="428625" lvl="1" indent="0">
              <a:lnSpc>
                <a:spcPct val="120000"/>
              </a:lnSpc>
              <a:spcBef>
                <a:spcPts val="0"/>
              </a:spcBef>
              <a:buNone/>
            </a:pPr>
            <a:r>
              <a:rPr lang="en-US" sz="1700" b="0" i="0" u="none" strike="noStrike">
                <a:solidFill>
                  <a:srgbClr val="000000"/>
                </a:solidFill>
                <a:effectLst/>
                <a:latin typeface="Trebuchet MS" panose="020B0603020202020204" pitchFamily="34" charset="0"/>
              </a:rPr>
              <a:t>(1) increasing recruitment to the teaching profession;</a:t>
            </a:r>
            <a:endParaRPr lang="en-US" sz="1700" b="0">
              <a:effectLst/>
              <a:latin typeface="Trebuchet MS" panose="020B0603020202020204" pitchFamily="34" charset="0"/>
            </a:endParaRPr>
          </a:p>
          <a:p>
            <a:pPr marL="428625" lvl="1" indent="0">
              <a:lnSpc>
                <a:spcPct val="120000"/>
              </a:lnSpc>
              <a:spcBef>
                <a:spcPts val="0"/>
              </a:spcBef>
              <a:buNone/>
            </a:pPr>
            <a:r>
              <a:rPr lang="en-US" sz="1700" b="0" i="0" u="none" strike="noStrike">
                <a:solidFill>
                  <a:srgbClr val="000000"/>
                </a:solidFill>
                <a:effectLst/>
                <a:latin typeface="Trebuchet MS" panose="020B0603020202020204" pitchFamily="34" charset="0"/>
              </a:rPr>
              <a:t>(2) improving teacher preparation;</a:t>
            </a:r>
            <a:endParaRPr lang="en-US" sz="1700" b="0">
              <a:effectLst/>
              <a:latin typeface="Trebuchet MS" panose="020B0603020202020204" pitchFamily="34" charset="0"/>
            </a:endParaRPr>
          </a:p>
          <a:p>
            <a:pPr marL="428625" lvl="1" indent="0">
              <a:lnSpc>
                <a:spcPct val="120000"/>
              </a:lnSpc>
              <a:spcBef>
                <a:spcPts val="0"/>
              </a:spcBef>
              <a:buNone/>
            </a:pPr>
            <a:r>
              <a:rPr lang="en-US" sz="1700" b="0" i="0" u="none" strike="noStrike">
                <a:solidFill>
                  <a:srgbClr val="000000"/>
                </a:solidFill>
                <a:effectLst/>
                <a:latin typeface="Trebuchet MS" panose="020B0603020202020204" pitchFamily="34" charset="0"/>
              </a:rPr>
              <a:t>(3) transforming compensation for teachers;</a:t>
            </a:r>
            <a:endParaRPr lang="en-US" sz="1700" b="0">
              <a:effectLst/>
              <a:latin typeface="Trebuchet MS" panose="020B0603020202020204" pitchFamily="34" charset="0"/>
            </a:endParaRPr>
          </a:p>
          <a:p>
            <a:pPr marL="428625" lvl="1" indent="0">
              <a:lnSpc>
                <a:spcPct val="120000"/>
              </a:lnSpc>
              <a:spcBef>
                <a:spcPts val="0"/>
              </a:spcBef>
              <a:buNone/>
            </a:pPr>
            <a:r>
              <a:rPr lang="en-US" sz="1700" b="0" i="0" u="none" strike="noStrike">
                <a:solidFill>
                  <a:srgbClr val="000000"/>
                </a:solidFill>
                <a:effectLst/>
                <a:latin typeface="Trebuchet MS" panose="020B0603020202020204" pitchFamily="34" charset="0"/>
              </a:rPr>
              <a:t>(4) enhancing the effectiveness of teacher evaluation;</a:t>
            </a:r>
            <a:endParaRPr lang="en-US" sz="1700" b="0">
              <a:effectLst/>
              <a:latin typeface="Trebuchet MS" panose="020B0603020202020204" pitchFamily="34" charset="0"/>
            </a:endParaRPr>
          </a:p>
          <a:p>
            <a:pPr marL="428625" lvl="1" indent="0">
              <a:lnSpc>
                <a:spcPct val="120000"/>
              </a:lnSpc>
              <a:spcBef>
                <a:spcPts val="0"/>
              </a:spcBef>
              <a:buNone/>
            </a:pPr>
            <a:r>
              <a:rPr lang="en-US" sz="1700" b="0" i="0" u="none" strike="noStrike">
                <a:solidFill>
                  <a:srgbClr val="000000"/>
                </a:solidFill>
                <a:effectLst/>
                <a:latin typeface="Trebuchet MS" panose="020B0603020202020204" pitchFamily="34" charset="0"/>
              </a:rPr>
              <a:t>(5) improving working conditions for all teachers; and</a:t>
            </a:r>
          </a:p>
          <a:p>
            <a:pPr marL="428625" lvl="1" indent="0">
              <a:lnSpc>
                <a:spcPct val="120000"/>
              </a:lnSpc>
              <a:spcBef>
                <a:spcPts val="0"/>
              </a:spcBef>
              <a:buNone/>
            </a:pPr>
            <a:r>
              <a:rPr lang="en-US" sz="1700" b="0" i="0">
                <a:solidFill>
                  <a:srgbClr val="000000"/>
                </a:solidFill>
                <a:effectLst/>
                <a:latin typeface="Trebuchet MS" panose="020B0603020202020204" pitchFamily="34" charset="0"/>
              </a:rPr>
              <a:t>(6) identifying best practices from other jurisdictions and designing them for South Carolina.</a:t>
            </a:r>
            <a:endParaRPr lang="en-US">
              <a:latin typeface="Trebuchet MS" panose="020B0603020202020204" pitchFamily="34" charset="0"/>
            </a:endParaRPr>
          </a:p>
        </p:txBody>
      </p:sp>
    </p:spTree>
    <p:extLst>
      <p:ext uri="{BB962C8B-B14F-4D97-AF65-F5344CB8AC3E}">
        <p14:creationId xmlns:p14="http://schemas.microsoft.com/office/powerpoint/2010/main" val="3389477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2888" y="235025"/>
            <a:ext cx="8229600" cy="891450"/>
          </a:xfrm>
        </p:spPr>
        <p:txBody>
          <a:bodyPr spcFirstLastPara="1" wrap="square" lIns="91425" tIns="45700" rIns="91425" bIns="45700" anchor="ctr" anchorCtr="0">
            <a:normAutofit/>
          </a:bodyPr>
          <a:lstStyle/>
          <a:p>
            <a:r>
              <a:rPr lang="en-US" b="0" i="0" u="none" strike="noStrike" cap="none">
                <a:latin typeface="Rockwell"/>
                <a:ea typeface="Rockwell"/>
                <a:cs typeface="Rockwell"/>
                <a:sym typeface="Rockwell"/>
              </a:rPr>
              <a:t>Agenda</a:t>
            </a:r>
          </a:p>
        </p:txBody>
      </p:sp>
      <p:sp>
        <p:nvSpPr>
          <p:cNvPr id="2" name="TextBox 1"/>
          <p:cNvSpPr txBox="1"/>
          <p:nvPr/>
        </p:nvSpPr>
        <p:spPr>
          <a:xfrm>
            <a:off x="452888" y="1194534"/>
            <a:ext cx="2972483" cy="3004425"/>
          </a:xfrm>
          <a:prstGeom prst="rect">
            <a:avLst/>
          </a:prstGeom>
          <a:noFill/>
          <a:ln>
            <a:noFill/>
          </a:ln>
        </p:spPr>
        <p:txBody>
          <a:bodyPr spcFirstLastPara="1" wrap="square" lIns="91425" tIns="45700" rIns="91425" bIns="45700" rtlCol="0" anchor="t" anchorCtr="0">
            <a:normAutofit fontScale="92500"/>
          </a:bodyPr>
          <a:lstStyle/>
          <a:p>
            <a:pPr marL="342900" indent="-304800">
              <a:lnSpc>
                <a:spcPct val="90000"/>
              </a:lnSpc>
              <a:spcBef>
                <a:spcPts val="750"/>
              </a:spcBef>
              <a:buClr>
                <a:schemeClr val="dk1"/>
              </a:buClr>
              <a:buSzPts val="2800"/>
              <a:buFont typeface="Arial"/>
              <a:buChar char="•"/>
            </a:pPr>
            <a:r>
              <a:rPr lang="en-US" sz="2100" b="0" i="0" u="none" strike="noStrike" cap="none">
                <a:solidFill>
                  <a:schemeClr val="dk1"/>
                </a:solidFill>
                <a:latin typeface="Trebuchet MS"/>
                <a:ea typeface="Trebuchet MS"/>
                <a:cs typeface="Trebuchet MS"/>
                <a:sym typeface="Trebuchet MS"/>
              </a:rPr>
              <a:t>Assisting: Zooming in on SCTS 4.0 </a:t>
            </a:r>
          </a:p>
          <a:p>
            <a:pPr marL="342900" indent="-304800">
              <a:lnSpc>
                <a:spcPct val="90000"/>
              </a:lnSpc>
              <a:spcBef>
                <a:spcPts val="750"/>
              </a:spcBef>
              <a:buClr>
                <a:schemeClr val="dk1"/>
              </a:buClr>
              <a:buSzPts val="2800"/>
              <a:buFont typeface="Arial"/>
              <a:buChar char="•"/>
            </a:pPr>
            <a:r>
              <a:rPr lang="en-US" sz="2100">
                <a:solidFill>
                  <a:schemeClr val="dk1"/>
                </a:solidFill>
                <a:latin typeface="Trebuchet MS"/>
                <a:ea typeface="Trebuchet MS"/>
                <a:cs typeface="Trebuchet MS"/>
                <a:sym typeface="Trebuchet MS"/>
              </a:rPr>
              <a:t>Developing: </a:t>
            </a:r>
            <a:r>
              <a:rPr lang="en-US" sz="2100" b="0" i="0" u="none" strike="noStrike" cap="none">
                <a:solidFill>
                  <a:schemeClr val="dk1"/>
                </a:solidFill>
                <a:latin typeface="Trebuchet MS"/>
                <a:ea typeface="Trebuchet MS"/>
                <a:cs typeface="Trebuchet MS"/>
                <a:sym typeface="Trebuchet MS"/>
              </a:rPr>
              <a:t>Personalizing Your Professional Learning </a:t>
            </a:r>
          </a:p>
          <a:p>
            <a:pPr marL="342900" indent="-304800">
              <a:lnSpc>
                <a:spcPct val="90000"/>
              </a:lnSpc>
              <a:spcBef>
                <a:spcPts val="750"/>
              </a:spcBef>
              <a:buClr>
                <a:schemeClr val="dk1"/>
              </a:buClr>
              <a:buSzPts val="2800"/>
              <a:buFont typeface="Arial"/>
              <a:buChar char="•"/>
            </a:pPr>
            <a:r>
              <a:rPr lang="en-US" sz="2100" b="0" i="0" u="none" strike="noStrike" cap="none">
                <a:solidFill>
                  <a:schemeClr val="dk1"/>
                </a:solidFill>
                <a:latin typeface="Trebuchet MS"/>
                <a:ea typeface="Trebuchet MS"/>
                <a:cs typeface="Trebuchet MS"/>
                <a:sym typeface="Trebuchet MS"/>
              </a:rPr>
              <a:t>Resources for Professional Teachers </a:t>
            </a:r>
          </a:p>
          <a:p>
            <a:pPr marL="342900" indent="-304800">
              <a:lnSpc>
                <a:spcPct val="90000"/>
              </a:lnSpc>
              <a:spcBef>
                <a:spcPts val="750"/>
              </a:spcBef>
              <a:buClr>
                <a:schemeClr val="dk1"/>
              </a:buClr>
              <a:buSzPts val="2800"/>
              <a:buFont typeface="Arial"/>
              <a:buChar char="•"/>
            </a:pPr>
            <a:r>
              <a:rPr lang="en-US" sz="2100" b="0" i="0" u="none" strike="noStrike" cap="none">
                <a:solidFill>
                  <a:schemeClr val="dk1"/>
                </a:solidFill>
                <a:latin typeface="Trebuchet MS"/>
                <a:ea typeface="Trebuchet MS"/>
                <a:cs typeface="Trebuchet MS"/>
                <a:sym typeface="Trebuchet MS"/>
              </a:rPr>
              <a:t>Feedback &amp; Staying Connected</a:t>
            </a:r>
          </a:p>
        </p:txBody>
      </p:sp>
      <p:sp>
        <p:nvSpPr>
          <p:cNvPr id="10" name="Text Placeholder 3">
            <a:extLst>
              <a:ext uri="{FF2B5EF4-FFF2-40B4-BE49-F238E27FC236}">
                <a16:creationId xmlns:a16="http://schemas.microsoft.com/office/drawing/2014/main" id="{6B76158C-82AE-5118-6BC5-D97AA90262EC}"/>
              </a:ext>
            </a:extLst>
          </p:cNvPr>
          <p:cNvSpPr>
            <a:spLocks noGrp="1"/>
          </p:cNvSpPr>
          <p:nvPr>
            <p:ph type="body" idx="2"/>
          </p:nvPr>
        </p:nvSpPr>
        <p:spPr>
          <a:xfrm>
            <a:off x="4713474" y="1185683"/>
            <a:ext cx="3977550" cy="3004425"/>
          </a:xfrm>
        </p:spPr>
        <p:txBody>
          <a:bodyPr/>
          <a:lstStyle/>
          <a:p>
            <a:pPr marL="38100" indent="0">
              <a:buNone/>
            </a:pPr>
            <a:endParaRPr lang="en-US"/>
          </a:p>
        </p:txBody>
      </p:sp>
      <p:pic>
        <p:nvPicPr>
          <p:cNvPr id="9" name="Picture 8" descr="Diagram: Assisting, Developing, and Evaluating, Professional Teaching">
            <a:extLst>
              <a:ext uri="{FF2B5EF4-FFF2-40B4-BE49-F238E27FC236}">
                <a16:creationId xmlns:a16="http://schemas.microsoft.com/office/drawing/2014/main" id="{162DB292-2772-4547-A6EB-386BC18869E8}"/>
              </a:ext>
            </a:extLst>
          </p:cNvPr>
          <p:cNvPicPr>
            <a:picLocks noChangeAspect="1"/>
          </p:cNvPicPr>
          <p:nvPr/>
        </p:nvPicPr>
        <p:blipFill rotWithShape="1">
          <a:blip r:embed="rId4"/>
          <a:srcRect l="3143" t="9553" r="3715" b="8163"/>
          <a:stretch/>
        </p:blipFill>
        <p:spPr>
          <a:xfrm>
            <a:off x="3732579" y="306424"/>
            <a:ext cx="5411421" cy="4780643"/>
          </a:xfrm>
          <a:prstGeom prst="rect">
            <a:avLst/>
          </a:prstGeom>
        </p:spPr>
      </p:pic>
      <p:sp>
        <p:nvSpPr>
          <p:cNvPr id="11" name="Oval 10">
            <a:extLst>
              <a:ext uri="{FF2B5EF4-FFF2-40B4-BE49-F238E27FC236}">
                <a16:creationId xmlns:a16="http://schemas.microsoft.com/office/drawing/2014/main" id="{9F6D038F-86E2-477D-867E-9D644D69C8C9}"/>
              </a:ext>
              <a:ext uri="{C183D7F6-B498-43B3-948B-1728B52AA6E4}">
                <adec:decorative xmlns:adec="http://schemas.microsoft.com/office/drawing/2017/decorative" val="1"/>
              </a:ext>
            </a:extLst>
          </p:cNvPr>
          <p:cNvSpPr/>
          <p:nvPr/>
        </p:nvSpPr>
        <p:spPr>
          <a:xfrm>
            <a:off x="3757296" y="1257082"/>
            <a:ext cx="1233714" cy="300442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1A87A25-01D5-483B-A1BE-021C90403C31}"/>
              </a:ext>
              <a:ext uri="{C183D7F6-B498-43B3-948B-1728B52AA6E4}">
                <adec:decorative xmlns:adec="http://schemas.microsoft.com/office/drawing/2017/decorative" val="1"/>
              </a:ext>
            </a:extLst>
          </p:cNvPr>
          <p:cNvSpPr/>
          <p:nvPr/>
        </p:nvSpPr>
        <p:spPr>
          <a:xfrm>
            <a:off x="5111273" y="1185682"/>
            <a:ext cx="1233714" cy="3004425"/>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8796A25-1E22-41E1-ABEF-2876407A3700}"/>
              </a:ext>
              <a:ext uri="{C183D7F6-B498-43B3-948B-1728B52AA6E4}">
                <adec:decorative xmlns:adec="http://schemas.microsoft.com/office/drawing/2017/decorative" val="1"/>
              </a:ext>
            </a:extLst>
          </p:cNvPr>
          <p:cNvSpPr/>
          <p:nvPr/>
        </p:nvSpPr>
        <p:spPr>
          <a:xfrm>
            <a:off x="7930148" y="1264342"/>
            <a:ext cx="1233714" cy="3004425"/>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852278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Questions?</a:t>
            </a:r>
          </a:p>
        </p:txBody>
      </p:sp>
      <p:sp>
        <p:nvSpPr>
          <p:cNvPr id="3" name="Text Placeholder 2">
            <a:extLst>
              <a:ext uri="{FF2B5EF4-FFF2-40B4-BE49-F238E27FC236}">
                <a16:creationId xmlns:a16="http://schemas.microsoft.com/office/drawing/2014/main" id="{159607A0-8215-495B-A363-0B29D913FBD6}"/>
              </a:ext>
            </a:extLst>
          </p:cNvPr>
          <p:cNvSpPr>
            <a:spLocks noGrp="1"/>
          </p:cNvSpPr>
          <p:nvPr>
            <p:ph type="body" idx="1"/>
          </p:nvPr>
        </p:nvSpPr>
        <p:spPr/>
        <p:txBody>
          <a:bodyPr/>
          <a:lstStyle/>
          <a:p>
            <a:r>
              <a:rPr lang="en-US"/>
              <a:t>Teacher Webinar Survey: </a:t>
            </a:r>
            <a:r>
              <a:rPr lang="en-US">
                <a:hlinkClick r:id="rId3"/>
              </a:rPr>
              <a:t>https://forms.gle/AeRyZZLt2EgyWwsy9</a:t>
            </a:r>
            <a:endParaRPr lang="en-US"/>
          </a:p>
          <a:p>
            <a:endParaRPr lang="en-US"/>
          </a:p>
        </p:txBody>
      </p:sp>
    </p:spTree>
    <p:extLst>
      <p:ext uri="{BB962C8B-B14F-4D97-AF65-F5344CB8AC3E}">
        <p14:creationId xmlns:p14="http://schemas.microsoft.com/office/powerpoint/2010/main" val="41005738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prstGeom prst="rect">
            <a:avLst/>
          </a:prstGeom>
          <a:noFill/>
          <a:ln>
            <a:noFill/>
          </a:ln>
        </p:spPr>
        <p:txBody>
          <a:bodyPr spcFirstLastPara="1" vert="horz" wrap="square" lIns="91425" tIns="45700" rIns="91425" bIns="45700" rtlCol="0" anchor="b" anchorCtr="0">
            <a:noAutofit/>
          </a:bodyPr>
          <a:lstStyle/>
          <a:p>
            <a:pPr algn="ctr">
              <a:lnSpc>
                <a:spcPct val="100000"/>
              </a:lnSpc>
              <a:spcBef>
                <a:spcPts val="0"/>
              </a:spcBef>
              <a:buClr>
                <a:srgbClr val="538CD5"/>
              </a:buClr>
              <a:buSzPts val="500"/>
            </a:pP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br>
              <a:rPr lang="en" sz="3600">
                <a:solidFill>
                  <a:srgbClr val="538CD5"/>
                </a:solidFill>
                <a:latin typeface="+mj-lt"/>
                <a:ea typeface="Source Sans Pro"/>
                <a:cs typeface="Source Sans Pro"/>
                <a:sym typeface="Source Sans Pro"/>
              </a:rPr>
            </a:br>
            <a:r>
              <a:rPr lang="en" sz="3600">
                <a:latin typeface="+mj-lt"/>
                <a:ea typeface="Calibri"/>
                <a:cs typeface="Calibri"/>
                <a:sym typeface="Calibri"/>
              </a:rPr>
              <a:t>Office of Educator Effectiveness &amp; Leadership Development</a:t>
            </a:r>
            <a:endParaRPr sz="3600">
              <a:latin typeface="+mj-lt"/>
              <a:ea typeface="Source Sans Pro"/>
              <a:cs typeface="Source Sans Pro"/>
              <a:sym typeface="Source Sans Pro"/>
            </a:endParaRPr>
          </a:p>
        </p:txBody>
      </p:sp>
      <p:sp>
        <p:nvSpPr>
          <p:cNvPr id="293" name="Google Shape;293;p47"/>
          <p:cNvSpPr txBox="1">
            <a:spLocks noGrp="1"/>
          </p:cNvSpPr>
          <p:nvPr>
            <p:ph type="body" idx="1"/>
          </p:nvPr>
        </p:nvSpPr>
        <p:spPr>
          <a:prstGeom prst="rect">
            <a:avLst/>
          </a:prstGeom>
          <a:noFill/>
          <a:ln>
            <a:noFill/>
          </a:ln>
        </p:spPr>
        <p:txBody>
          <a:bodyPr spcFirstLastPara="1" vert="horz" wrap="square" lIns="68575" tIns="34275" rIns="68575" bIns="34275" rtlCol="0" anchor="t" anchorCtr="0">
            <a:noAutofit/>
          </a:bodyPr>
          <a:lstStyle/>
          <a:p>
            <a:pPr marL="0" indent="0">
              <a:spcBef>
                <a:spcPts val="0"/>
              </a:spcBef>
              <a:buClr>
                <a:schemeClr val="dk1"/>
              </a:buClr>
              <a:buSzPts val="2100"/>
              <a:buNone/>
            </a:pPr>
            <a:r>
              <a:rPr lang="en" sz="1100"/>
              <a:t>  </a:t>
            </a:r>
            <a:endParaRPr sz="1100"/>
          </a:p>
        </p:txBody>
      </p:sp>
      <p:sp>
        <p:nvSpPr>
          <p:cNvPr id="294" name="Google Shape;294;p47"/>
          <p:cNvSpPr txBox="1">
            <a:spLocks noGrp="1"/>
          </p:cNvSpPr>
          <p:nvPr>
            <p:ph sz="half" idx="4294967295"/>
          </p:nvPr>
        </p:nvSpPr>
        <p:spPr>
          <a:xfrm>
            <a:off x="4554746" y="1096508"/>
            <a:ext cx="4427622" cy="2929006"/>
          </a:xfrm>
          <a:prstGeom prst="rect">
            <a:avLst/>
          </a:prstGeom>
          <a:noFill/>
          <a:ln>
            <a:noFill/>
          </a:ln>
        </p:spPr>
        <p:txBody>
          <a:bodyPr spcFirstLastPara="1" vert="horz" wrap="square" lIns="68575" tIns="34275" rIns="68575" bIns="34275" rtlCol="0" anchor="t" anchorCtr="0">
            <a:noAutofit/>
          </a:bodyPr>
          <a:lstStyle/>
          <a:p>
            <a:pPr marL="177165" indent="-177165">
              <a:spcBef>
                <a:spcPts val="0"/>
              </a:spcBef>
              <a:buClr>
                <a:srgbClr val="000000"/>
              </a:buClr>
              <a:buSzPts val="300"/>
              <a:buNone/>
            </a:pPr>
            <a:r>
              <a:rPr lang="en" sz="1600" b="1">
                <a:solidFill>
                  <a:srgbClr val="000000"/>
                </a:solidFill>
              </a:rPr>
              <a:t>Leadership Development Leads</a:t>
            </a:r>
            <a:endParaRPr lang="en-US" sz="1600">
              <a:solidFill>
                <a:srgbClr val="000000"/>
              </a:solidFill>
              <a:cs typeface="Calibri" panose="020F0502020204030204"/>
            </a:endParaRPr>
          </a:p>
          <a:p>
            <a:pPr marL="164465" lvl="1" indent="0">
              <a:spcBef>
                <a:spcPts val="400"/>
              </a:spcBef>
              <a:buClr>
                <a:srgbClr val="000000"/>
              </a:buClr>
              <a:buSzPts val="300"/>
              <a:buNone/>
            </a:pPr>
            <a:r>
              <a:rPr lang="en" sz="1600">
                <a:solidFill>
                  <a:srgbClr val="000000"/>
                </a:solidFill>
              </a:rPr>
              <a:t>Olivia Ortmann, Collective Leadership, </a:t>
            </a:r>
            <a:r>
              <a:rPr lang="en" sz="1600" u="sng">
                <a:solidFill>
                  <a:schemeClr val="hlink"/>
                </a:solidFill>
                <a:hlinkClick r:id="rId3">
                  <a:extLst>
                    <a:ext uri="{A12FA001-AC4F-418D-AE19-62706E023703}">
                      <ahyp:hlinkClr xmlns:ahyp="http://schemas.microsoft.com/office/drawing/2018/hyperlinkcolor" val="tx"/>
                    </a:ext>
                  </a:extLst>
                </a:hlinkClick>
              </a:rPr>
              <a:t>oortmann@ed.sc.gov</a:t>
            </a:r>
            <a:endParaRPr sz="1600">
              <a:solidFill>
                <a:schemeClr val="hlink"/>
              </a:solidFill>
              <a:cs typeface="Calibri" panose="020F0502020204030204"/>
            </a:endParaRPr>
          </a:p>
          <a:p>
            <a:pPr marL="164465" lvl="1" indent="0">
              <a:spcBef>
                <a:spcPts val="400"/>
              </a:spcBef>
              <a:buClr>
                <a:srgbClr val="000000"/>
              </a:buClr>
              <a:buSzPts val="300"/>
              <a:buNone/>
            </a:pPr>
            <a:r>
              <a:rPr lang="en" sz="1600">
                <a:solidFill>
                  <a:srgbClr val="000000"/>
                </a:solidFill>
              </a:rPr>
              <a:t>Dr. Frank Robinson, New Principals &amp; Emerging Leaders, </a:t>
            </a:r>
            <a:r>
              <a:rPr lang="en" sz="1600" u="sng">
                <a:solidFill>
                  <a:schemeClr val="hlink"/>
                </a:solidFill>
                <a:hlinkClick r:id="rId4">
                  <a:extLst>
                    <a:ext uri="{A12FA001-AC4F-418D-AE19-62706E023703}">
                      <ahyp:hlinkClr xmlns:ahyp="http://schemas.microsoft.com/office/drawing/2018/hyperlinkcolor" val="tx"/>
                    </a:ext>
                  </a:extLst>
                </a:hlinkClick>
              </a:rPr>
              <a:t>frobinson@ed.sc.gov</a:t>
            </a:r>
            <a:endParaRPr sz="1600" u="sng">
              <a:solidFill>
                <a:schemeClr val="hlink"/>
              </a:solidFill>
              <a:cs typeface="Calibri" panose="020F0502020204030204"/>
            </a:endParaRPr>
          </a:p>
          <a:p>
            <a:pPr marL="164465" lvl="1" indent="0">
              <a:spcBef>
                <a:spcPts val="400"/>
              </a:spcBef>
              <a:buClr>
                <a:srgbClr val="000000"/>
              </a:buClr>
              <a:buSzPts val="300"/>
              <a:buNone/>
            </a:pPr>
            <a:r>
              <a:rPr lang="en" sz="1600">
                <a:solidFill>
                  <a:srgbClr val="000000"/>
                </a:solidFill>
              </a:rPr>
              <a:t>Tom Smith, Instructional Leadership &amp; Assistant Principals, </a:t>
            </a:r>
            <a:r>
              <a:rPr lang="en" sz="1600" u="sng">
                <a:solidFill>
                  <a:schemeClr val="hlink"/>
                </a:solidFill>
                <a:hlinkClick r:id="rId5">
                  <a:extLst>
                    <a:ext uri="{A12FA001-AC4F-418D-AE19-62706E023703}">
                      <ahyp:hlinkClr xmlns:ahyp="http://schemas.microsoft.com/office/drawing/2018/hyperlinkcolor" val="tx"/>
                    </a:ext>
                  </a:extLst>
                </a:hlinkClick>
              </a:rPr>
              <a:t>tsmith@ed.sc.gov</a:t>
            </a:r>
            <a:r>
              <a:rPr lang="en" sz="1600">
                <a:solidFill>
                  <a:srgbClr val="B45F06"/>
                </a:solidFill>
              </a:rPr>
              <a:t> </a:t>
            </a:r>
            <a:endParaRPr lang="en" sz="1600">
              <a:solidFill>
                <a:srgbClr val="000000"/>
              </a:solidFill>
            </a:endParaRPr>
          </a:p>
          <a:p>
            <a:pPr marL="219710" lvl="1" indent="0">
              <a:spcBef>
                <a:spcPts val="533"/>
              </a:spcBef>
              <a:buNone/>
            </a:pPr>
            <a:r>
              <a:rPr lang="en" sz="1600">
                <a:solidFill>
                  <a:srgbClr val="000000"/>
                </a:solidFill>
                <a:ea typeface="+mn-lt"/>
                <a:cs typeface="+mn-lt"/>
              </a:rPr>
              <a:t>Keasha Grant, Certified Support &amp; Emerging Leaders, </a:t>
            </a:r>
            <a:r>
              <a:rPr lang="en" sz="1600" u="sng">
                <a:solidFill>
                  <a:srgbClr val="000000"/>
                </a:solidFill>
                <a:ea typeface="+mn-lt"/>
                <a:cs typeface="+mn-lt"/>
                <a:hlinkClick r:id="rId6"/>
              </a:rPr>
              <a:t>ksgrant@ed.sc.gov</a:t>
            </a:r>
            <a:endParaRPr lang="en" sz="1600">
              <a:ea typeface="+mn-lt"/>
              <a:cs typeface="+mn-lt"/>
            </a:endParaRPr>
          </a:p>
          <a:p>
            <a:pPr marL="177165" indent="-177165">
              <a:spcBef>
                <a:spcPts val="800"/>
              </a:spcBef>
              <a:buClr>
                <a:srgbClr val="000000"/>
              </a:buClr>
              <a:buSzPts val="300"/>
              <a:buNone/>
            </a:pPr>
            <a:r>
              <a:rPr lang="en" sz="1600" b="1">
                <a:solidFill>
                  <a:prstClr val="black"/>
                </a:solidFill>
                <a:ea typeface="Calibri"/>
                <a:cs typeface="Calibri"/>
                <a:sym typeface="Calibri"/>
              </a:rPr>
              <a:t>Visit our website: </a:t>
            </a:r>
            <a:r>
              <a:rPr lang="en" sz="1600" b="1" u="sng">
                <a:solidFill>
                  <a:srgbClr val="F49100"/>
                </a:solidFill>
                <a:ea typeface="Calibri"/>
                <a:cs typeface="Calibri"/>
                <a:sym typeface="Calibri"/>
                <a:hlinkClick r:id="rId7"/>
              </a:rPr>
              <a:t>https://ed.sc.gov</a:t>
            </a:r>
            <a:endParaRPr lang="en" sz="1600" b="1" u="sng">
              <a:solidFill>
                <a:srgbClr val="F49100"/>
              </a:solidFill>
              <a:ea typeface="Calibri"/>
              <a:cs typeface="Calibri"/>
              <a:sym typeface="Calibri"/>
            </a:endParaRPr>
          </a:p>
          <a:p>
            <a:pPr marL="177165" indent="-177165">
              <a:spcBef>
                <a:spcPts val="800"/>
              </a:spcBef>
              <a:buClr>
                <a:srgbClr val="000000"/>
              </a:buClr>
              <a:buSzPts val="300"/>
              <a:buNone/>
            </a:pPr>
            <a:endParaRPr lang="en-US" sz="1600" u="sng">
              <a:solidFill>
                <a:schemeClr val="hlink"/>
              </a:solidFill>
              <a:cs typeface="Calibri" panose="020F0502020204030204"/>
            </a:endParaRPr>
          </a:p>
        </p:txBody>
      </p:sp>
      <p:sp>
        <p:nvSpPr>
          <p:cNvPr id="295" name="Google Shape;295;p47"/>
          <p:cNvSpPr txBox="1"/>
          <p:nvPr/>
        </p:nvSpPr>
        <p:spPr>
          <a:xfrm>
            <a:off x="86627" y="1096508"/>
            <a:ext cx="4697129" cy="3013820"/>
          </a:xfrm>
          <a:prstGeom prst="rect">
            <a:avLst/>
          </a:prstGeom>
          <a:noFill/>
          <a:ln>
            <a:noFill/>
          </a:ln>
        </p:spPr>
        <p:txBody>
          <a:bodyPr spcFirstLastPara="1" wrap="square" lIns="91425" tIns="45700" rIns="91425" bIns="45700" anchor="t" anchorCtr="0">
            <a:noAutofit/>
          </a:bodyPr>
          <a:lstStyle/>
          <a:p>
            <a:pPr>
              <a:buClr>
                <a:srgbClr val="000000"/>
              </a:buClr>
              <a:buSzPts val="1600"/>
            </a:pPr>
            <a:r>
              <a:rPr lang="en" sz="1600" b="1">
                <a:solidFill>
                  <a:srgbClr val="000000"/>
                </a:solidFill>
                <a:ea typeface="Calibri"/>
                <a:cs typeface="Calibri"/>
                <a:sym typeface="Calibri"/>
              </a:rPr>
              <a:t>Educator Effectiveness Leads</a:t>
            </a:r>
            <a:endParaRPr sz="1600">
              <a:solidFill>
                <a:srgbClr val="000000"/>
              </a:solidFill>
              <a:ea typeface="Calibri"/>
              <a:cs typeface="Calibri"/>
              <a:sym typeface="Calibri"/>
            </a:endParaRPr>
          </a:p>
          <a:p>
            <a:pPr>
              <a:buClr>
                <a:srgbClr val="000000"/>
              </a:buClr>
              <a:buSzPts val="1600"/>
            </a:pPr>
            <a:r>
              <a:rPr lang="en" sz="1600">
                <a:solidFill>
                  <a:srgbClr val="000000"/>
                </a:solidFill>
                <a:ea typeface="Calibri"/>
                <a:cs typeface="Calibri"/>
                <a:sym typeface="Calibri"/>
              </a:rPr>
              <a:t>Faye Colley, Communications, </a:t>
            </a:r>
            <a:r>
              <a:rPr lang="en" sz="1600" u="sng">
                <a:solidFill>
                  <a:srgbClr val="F49100"/>
                </a:solidFill>
                <a:ea typeface="Calibri"/>
                <a:cs typeface="Calibri"/>
                <a:sym typeface="Calibri"/>
                <a:hlinkClick r:id="rId8"/>
              </a:rPr>
              <a:t>fcolley@ed.sc.gov</a:t>
            </a:r>
            <a:r>
              <a:rPr lang="en" sz="1600">
                <a:solidFill>
                  <a:srgbClr val="000000"/>
                </a:solidFill>
                <a:ea typeface="Calibri"/>
                <a:cs typeface="Calibri"/>
                <a:sym typeface="Calibri"/>
              </a:rPr>
              <a:t> </a:t>
            </a:r>
          </a:p>
          <a:p>
            <a:pPr>
              <a:buClr>
                <a:srgbClr val="000000"/>
              </a:buClr>
              <a:buSzPts val="1600"/>
            </a:pPr>
            <a:r>
              <a:rPr lang="en" sz="1600">
                <a:solidFill>
                  <a:srgbClr val="000000"/>
                </a:solidFill>
                <a:ea typeface="Calibri"/>
                <a:cs typeface="Calibri"/>
                <a:sym typeface="Calibri"/>
              </a:rPr>
              <a:t>Beverly Flythe, Educator Preparation &amp; Special Areas, </a:t>
            </a:r>
            <a:r>
              <a:rPr lang="en" sz="1600" u="sng">
                <a:solidFill>
                  <a:srgbClr val="F49100"/>
                </a:solidFill>
                <a:ea typeface="Calibri"/>
                <a:cs typeface="Calibri"/>
                <a:sym typeface="Calibri"/>
                <a:hlinkClick r:id="rId9"/>
              </a:rPr>
              <a:t>bflythe@ed.sc.gov</a:t>
            </a:r>
            <a:r>
              <a:rPr lang="en" sz="1600">
                <a:solidFill>
                  <a:srgbClr val="000000"/>
                </a:solidFill>
                <a:ea typeface="Calibri"/>
                <a:cs typeface="Calibri"/>
                <a:sym typeface="Calibri"/>
              </a:rPr>
              <a:t> </a:t>
            </a:r>
            <a:endParaRPr sz="1600">
              <a:solidFill>
                <a:srgbClr val="000000"/>
              </a:solidFill>
              <a:ea typeface="Arial"/>
              <a:cs typeface="Arial"/>
              <a:sym typeface="Arial"/>
            </a:endParaRPr>
          </a:p>
          <a:p>
            <a:pPr>
              <a:buClr>
                <a:srgbClr val="000000"/>
              </a:buClr>
              <a:buSzPts val="2000"/>
            </a:pPr>
            <a:r>
              <a:rPr lang="en" sz="1600">
                <a:solidFill>
                  <a:prstClr val="black"/>
                </a:solidFill>
                <a:ea typeface="Calibri"/>
                <a:cs typeface="Calibri"/>
                <a:sym typeface="Calibri"/>
              </a:rPr>
              <a:t>Dr. Kimberly Howard, Mentoring &amp; Induction, </a:t>
            </a:r>
            <a:r>
              <a:rPr lang="en" sz="1600" u="sng">
                <a:solidFill>
                  <a:prstClr val="black"/>
                </a:solidFill>
                <a:ea typeface="Calibri"/>
                <a:cs typeface="Calibri"/>
                <a:sym typeface="Calibri"/>
                <a:hlinkClick r:id="rId10"/>
              </a:rPr>
              <a:t>khoward@ed.sc.gov</a:t>
            </a:r>
            <a:endParaRPr sz="1600" u="sng">
              <a:solidFill>
                <a:prstClr val="black"/>
              </a:solidFill>
              <a:ea typeface="Calibri"/>
              <a:cs typeface="Calibri"/>
              <a:sym typeface="Calibri"/>
            </a:endParaRPr>
          </a:p>
          <a:p>
            <a:pPr>
              <a:buClr>
                <a:srgbClr val="000000"/>
              </a:buClr>
              <a:buSzPts val="1600"/>
            </a:pPr>
            <a:r>
              <a:rPr lang="en" sz="1600">
                <a:solidFill>
                  <a:srgbClr val="000000"/>
                </a:solidFill>
                <a:ea typeface="Calibri"/>
                <a:cs typeface="Calibri"/>
                <a:sym typeface="Calibri"/>
              </a:rPr>
              <a:t>Dr. Vicki Traufler, PADEPP, Team Leader </a:t>
            </a:r>
            <a:r>
              <a:rPr lang="en" sz="1600" u="sng">
                <a:solidFill>
                  <a:srgbClr val="F49100"/>
                </a:solidFill>
                <a:ea typeface="Calibri"/>
                <a:cs typeface="Calibri"/>
                <a:sym typeface="Calibri"/>
                <a:hlinkClick r:id="rId11"/>
              </a:rPr>
              <a:t>vtraufler@ed.sc.gov</a:t>
            </a:r>
            <a:endParaRPr sz="1600" u="sng">
              <a:solidFill>
                <a:srgbClr val="0072E5"/>
              </a:solidFill>
              <a:ea typeface="Calibri"/>
              <a:cs typeface="Calibri"/>
              <a:sym typeface="Calibri"/>
            </a:endParaRPr>
          </a:p>
          <a:p>
            <a:pPr marL="177165" indent="-177165">
              <a:buClr>
                <a:srgbClr val="000000"/>
              </a:buClr>
              <a:buSzPts val="300"/>
              <a:buNone/>
            </a:pPr>
            <a:r>
              <a:rPr lang="en-US" sz="1600" b="1">
                <a:solidFill>
                  <a:srgbClr val="000000"/>
                </a:solidFill>
              </a:rPr>
              <a:t>Office Support</a:t>
            </a:r>
            <a:endParaRPr lang="en-US" sz="1600" b="1">
              <a:solidFill>
                <a:srgbClr val="000000"/>
              </a:solidFill>
              <a:cs typeface="Calibri" panose="020F0502020204030204"/>
            </a:endParaRPr>
          </a:p>
          <a:p>
            <a:pPr marL="177165" indent="-177165">
              <a:buClr>
                <a:srgbClr val="000000"/>
              </a:buClr>
              <a:buSzPts val="300"/>
              <a:buNone/>
            </a:pPr>
            <a:r>
              <a:rPr lang="en-US" sz="1600"/>
              <a:t>Lilla Toal Mandsager, Director,</a:t>
            </a:r>
          </a:p>
          <a:p>
            <a:pPr marL="177165" indent="-177165">
              <a:buClr>
                <a:srgbClr val="000000"/>
              </a:buClr>
              <a:buSzPts val="300"/>
              <a:buNone/>
            </a:pPr>
            <a:r>
              <a:rPr lang="en-US" sz="1600" u="sng">
                <a:hlinkClick r:id="rId12"/>
              </a:rPr>
              <a:t>lmandsager@ed.sc.gov</a:t>
            </a:r>
            <a:endParaRPr lang="en-US" sz="1600" u="sng">
              <a:cs typeface="Calibri" panose="020F0502020204030204"/>
            </a:endParaRPr>
          </a:p>
          <a:p>
            <a:pPr marL="177165" indent="-177165">
              <a:buClr>
                <a:srgbClr val="000000"/>
              </a:buClr>
              <a:buSzPts val="300"/>
              <a:buNone/>
            </a:pPr>
            <a:r>
              <a:rPr lang="en-US" sz="1600">
                <a:solidFill>
                  <a:srgbClr val="000000"/>
                </a:solidFill>
              </a:rPr>
              <a:t>Marilyn Suber, Administrative Assistant,</a:t>
            </a:r>
          </a:p>
          <a:p>
            <a:pPr marL="177165" indent="-177165">
              <a:buClr>
                <a:srgbClr val="000000"/>
              </a:buClr>
              <a:buSzPts val="300"/>
              <a:buNone/>
            </a:pPr>
            <a:r>
              <a:rPr lang="en" sz="1600" u="sng">
                <a:solidFill>
                  <a:schemeClr val="hlink"/>
                </a:solidFill>
                <a:hlinkClick r:id="rId13"/>
              </a:rPr>
              <a:t>ma</a:t>
            </a:r>
            <a:r>
              <a:rPr lang="en-US" sz="1600" u="sng">
                <a:solidFill>
                  <a:schemeClr val="hlink"/>
                </a:solidFill>
                <a:hlinkClick r:id="rId13"/>
              </a:rPr>
              <a:t>suber@ed.sc.gov</a:t>
            </a:r>
            <a:endParaRPr lang="en-US" sz="1600" u="sng">
              <a:solidFill>
                <a:schemeClr val="hlink"/>
              </a:solidFill>
            </a:endParaRPr>
          </a:p>
          <a:p>
            <a:pPr marL="164465" lvl="1" indent="0">
              <a:spcBef>
                <a:spcPts val="400"/>
              </a:spcBef>
              <a:buClr>
                <a:srgbClr val="000000"/>
              </a:buClr>
              <a:buSzPts val="300"/>
              <a:buNone/>
            </a:pPr>
            <a:endParaRPr sz="1600">
              <a:solidFill>
                <a:prstClr val="black"/>
              </a:solidFill>
              <a:ea typeface="Calibri"/>
              <a:cs typeface="Calibri"/>
              <a:sym typeface="Calibri"/>
            </a:endParaRPr>
          </a:p>
        </p:txBody>
      </p:sp>
    </p:spTree>
    <p:extLst>
      <p:ext uri="{BB962C8B-B14F-4D97-AF65-F5344CB8AC3E}">
        <p14:creationId xmlns:p14="http://schemas.microsoft.com/office/powerpoint/2010/main" val="3091372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10" title="Observation Pie Chart">
            <a:extLst>
              <a:ext uri="{FF2B5EF4-FFF2-40B4-BE49-F238E27FC236}">
                <a16:creationId xmlns:a16="http://schemas.microsoft.com/office/drawing/2014/main" id="{45335839-6F71-4495-B54F-736B72EF364C}"/>
              </a:ext>
            </a:extLst>
          </p:cNvPr>
          <p:cNvGraphicFramePr>
            <a:graphicFrameLocks/>
          </p:cNvGraphicFramePr>
          <p:nvPr>
            <p:extLst>
              <p:ext uri="{D42A27DB-BD31-4B8C-83A1-F6EECF244321}">
                <p14:modId xmlns:p14="http://schemas.microsoft.com/office/powerpoint/2010/main" val="294815143"/>
              </p:ext>
            </p:extLst>
          </p:nvPr>
        </p:nvGraphicFramePr>
        <p:xfrm>
          <a:off x="177248" y="846052"/>
          <a:ext cx="4484840" cy="231841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3600">
                <a:latin typeface="Rockwell" panose="02060603020205020403" pitchFamily="18" charset="0"/>
              </a:rPr>
              <a:t>ADEPT Evaluation Results </a:t>
            </a:r>
            <a:br>
              <a:rPr lang="en-US" sz="3600">
                <a:latin typeface="Rockwell" panose="02060603020205020403" pitchFamily="18" charset="0"/>
              </a:rPr>
            </a:br>
            <a:endParaRPr lang="en-US" sz="3600">
              <a:latin typeface="Rockwell" panose="02060603020205020403" pitchFamily="18" charset="0"/>
            </a:endParaRPr>
          </a:p>
        </p:txBody>
      </p:sp>
      <p:graphicFrame>
        <p:nvGraphicFramePr>
          <p:cNvPr id="10" name="Content Placeholder 9" title="SLO Ratings"/>
          <p:cNvGraphicFramePr>
            <a:graphicFrameLocks noGrp="1"/>
          </p:cNvGraphicFramePr>
          <p:nvPr>
            <p:ph sz="half" idx="4294967295"/>
            <p:extLst>
              <p:ext uri="{D42A27DB-BD31-4B8C-83A1-F6EECF244321}">
                <p14:modId xmlns:p14="http://schemas.microsoft.com/office/powerpoint/2010/main" val="80056263"/>
              </p:ext>
            </p:extLst>
          </p:nvPr>
        </p:nvGraphicFramePr>
        <p:xfrm>
          <a:off x="-1" y="3070225"/>
          <a:ext cx="4419377" cy="2235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ontent Placeholder 9" title="SLO Ratings">
            <a:extLst>
              <a:ext uri="{FF2B5EF4-FFF2-40B4-BE49-F238E27FC236}">
                <a16:creationId xmlns:a16="http://schemas.microsoft.com/office/drawing/2014/main" id="{43C73D72-A9F3-4002-A8F6-62BAA81DD311}"/>
              </a:ext>
            </a:extLst>
          </p:cNvPr>
          <p:cNvGraphicFramePr>
            <a:graphicFrameLocks/>
          </p:cNvGraphicFramePr>
          <p:nvPr>
            <p:extLst>
              <p:ext uri="{D42A27DB-BD31-4B8C-83A1-F6EECF244321}">
                <p14:modId xmlns:p14="http://schemas.microsoft.com/office/powerpoint/2010/main" val="2769959662"/>
              </p:ext>
            </p:extLst>
          </p:nvPr>
        </p:nvGraphicFramePr>
        <p:xfrm>
          <a:off x="4724624" y="3070253"/>
          <a:ext cx="4360244" cy="223446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Content Placeholder 10" title="Observation Pie Chart">
            <a:extLst>
              <a:ext uri="{FF2B5EF4-FFF2-40B4-BE49-F238E27FC236}">
                <a16:creationId xmlns:a16="http://schemas.microsoft.com/office/drawing/2014/main" id="{BAA317BD-2458-4B35-8A4E-9B55095878D2}"/>
              </a:ext>
            </a:extLst>
          </p:cNvPr>
          <p:cNvGraphicFramePr>
            <a:graphicFrameLocks/>
          </p:cNvGraphicFramePr>
          <p:nvPr>
            <p:extLst>
              <p:ext uri="{D42A27DB-BD31-4B8C-83A1-F6EECF244321}">
                <p14:modId xmlns:p14="http://schemas.microsoft.com/office/powerpoint/2010/main" val="2324021450"/>
              </p:ext>
            </p:extLst>
          </p:nvPr>
        </p:nvGraphicFramePr>
        <p:xfrm>
          <a:off x="4572000" y="914040"/>
          <a:ext cx="4360244" cy="231841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39049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10" grpId="0">
        <p:bldAsOne/>
      </p:bldGraphic>
      <p:bldGraphic spid="15" grpId="0">
        <p:bldAsOne/>
      </p:bldGraphic>
      <p:bldGraphic spid="18"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1"/>
          <p:cNvSpPr txBox="1">
            <a:spLocks noGrp="1"/>
          </p:cNvSpPr>
          <p:nvPr>
            <p:ph type="title"/>
          </p:nvPr>
        </p:nvSpPr>
        <p:spPr>
          <a:xfrm>
            <a:off x="457200" y="680611"/>
            <a:ext cx="3940629" cy="2139525"/>
          </a:xfrm>
          <a:prstGeom prst="rect">
            <a:avLst/>
          </a:prstGeom>
        </p:spPr>
        <p:txBody>
          <a:bodyPr spcFirstLastPara="1" wrap="square" lIns="68569" tIns="34275" rIns="68569" bIns="34275"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r>
              <a:rPr lang="en-US" sz="3000">
                <a:latin typeface="+mj-lt"/>
              </a:rPr>
              <a:t>Assisting: Zooming in on the SC Teaching Standards </a:t>
            </a:r>
          </a:p>
        </p:txBody>
      </p:sp>
      <p:sp>
        <p:nvSpPr>
          <p:cNvPr id="2" name="Text Placeholder 1">
            <a:extLst>
              <a:ext uri="{FF2B5EF4-FFF2-40B4-BE49-F238E27FC236}">
                <a16:creationId xmlns:a16="http://schemas.microsoft.com/office/drawing/2014/main" id="{888E7ADC-ED48-40D4-902D-1E5F4876A4F4}"/>
              </a:ext>
            </a:extLst>
          </p:cNvPr>
          <p:cNvSpPr>
            <a:spLocks noGrp="1"/>
          </p:cNvSpPr>
          <p:nvPr>
            <p:ph type="body" idx="1"/>
          </p:nvPr>
        </p:nvSpPr>
        <p:spPr>
          <a:xfrm>
            <a:off x="457200" y="2820164"/>
            <a:ext cx="4666343" cy="1307475"/>
          </a:xfrm>
        </p:spPr>
        <p:txBody>
          <a:bodyPr/>
          <a:lstStyle/>
          <a:p>
            <a:r>
              <a:rPr lang="en-US" sz="2400">
                <a:latin typeface="+mn-lt"/>
              </a:rPr>
              <a:t>How can common language  support your school improvement journey?</a:t>
            </a:r>
            <a:endParaRPr lang="en-US">
              <a:latin typeface="+mn-lt"/>
            </a:endParaRPr>
          </a:p>
        </p:txBody>
      </p:sp>
      <p:pic>
        <p:nvPicPr>
          <p:cNvPr id="245" name="Google Shape;245;p41" descr="SC School Improvement Model Graphic"/>
          <p:cNvPicPr preferRelativeResize="0"/>
          <p:nvPr/>
        </p:nvPicPr>
        <p:blipFill>
          <a:blip r:embed="rId3">
            <a:alphaModFix/>
          </a:blip>
          <a:stretch>
            <a:fillRect/>
          </a:stretch>
        </p:blipFill>
        <p:spPr>
          <a:xfrm>
            <a:off x="4878450" y="558469"/>
            <a:ext cx="4265550" cy="3500226"/>
          </a:xfrm>
          <a:prstGeom prst="rect">
            <a:avLst/>
          </a:prstGeom>
          <a:noFill/>
          <a:ln>
            <a:noFill/>
          </a:ln>
        </p:spPr>
      </p:pic>
    </p:spTree>
    <p:extLst>
      <p:ext uri="{BB962C8B-B14F-4D97-AF65-F5344CB8AC3E}">
        <p14:creationId xmlns:p14="http://schemas.microsoft.com/office/powerpoint/2010/main" val="2348892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descr="This is an orange rectangle." title="Orange rectangle"/>
          <p:cNvSpPr/>
          <p:nvPr/>
        </p:nvSpPr>
        <p:spPr>
          <a:xfrm>
            <a:off x="6880315" y="1973074"/>
            <a:ext cx="1603169" cy="2978936"/>
          </a:xfrm>
          <a:prstGeom prst="rect">
            <a:avLst/>
          </a:prstGeom>
          <a:solidFill>
            <a:schemeClr val="bg1"/>
          </a:solidFill>
          <a:ln>
            <a:solidFill>
              <a:schemeClr val="accent6"/>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TextBox 16"/>
          <p:cNvSpPr txBox="1"/>
          <p:nvPr/>
        </p:nvSpPr>
        <p:spPr>
          <a:xfrm>
            <a:off x="6908681" y="2054802"/>
            <a:ext cx="1603169" cy="1892826"/>
          </a:xfrm>
          <a:prstGeom prst="rect">
            <a:avLst/>
          </a:prstGeom>
          <a:noFill/>
        </p:spPr>
        <p:txBody>
          <a:bodyPr wrap="square" rtlCol="0">
            <a:spAutoFit/>
          </a:bodyPr>
          <a:lstStyle/>
          <a:p>
            <a:pPr marL="119063" lvl="0" indent="-119063" defTabSz="914400" eaLnBrk="0" hangingPunct="0">
              <a:buFont typeface="Arial" pitchFamily="34" charset="0"/>
              <a:buChar char="•"/>
              <a:defRPr/>
            </a:pPr>
            <a:r>
              <a:rPr lang="en-US" sz="1300"/>
              <a:t>Growing &amp; Developing Professionally</a:t>
            </a:r>
          </a:p>
          <a:p>
            <a:pPr marL="119063" lvl="0" indent="-119063" defTabSz="914400" eaLnBrk="0" hangingPunct="0">
              <a:buFont typeface="Arial" pitchFamily="34" charset="0"/>
              <a:buChar char="•"/>
              <a:defRPr/>
            </a:pPr>
            <a:r>
              <a:rPr lang="en-US" sz="1300"/>
              <a:t>Reflecting on Teaching</a:t>
            </a:r>
          </a:p>
          <a:p>
            <a:pPr marL="119063" lvl="0" indent="-119063" defTabSz="914400" eaLnBrk="0" hangingPunct="0">
              <a:buFont typeface="Arial" pitchFamily="34" charset="0"/>
              <a:buChar char="•"/>
              <a:defRPr/>
            </a:pPr>
            <a:r>
              <a:rPr lang="en-US" sz="1300"/>
              <a:t>Community Involvement</a:t>
            </a:r>
          </a:p>
          <a:p>
            <a:pPr marL="119063" lvl="0" indent="-119063" defTabSz="914400" eaLnBrk="0" hangingPunct="0">
              <a:buFont typeface="Arial" pitchFamily="34" charset="0"/>
              <a:buChar char="•"/>
              <a:defRPr/>
            </a:pPr>
            <a:r>
              <a:rPr lang="en-US" sz="1300"/>
              <a:t>School Responsibilities</a:t>
            </a:r>
          </a:p>
        </p:txBody>
      </p:sp>
      <p:sp>
        <p:nvSpPr>
          <p:cNvPr id="26" name="Rectangle 25"/>
          <p:cNvSpPr/>
          <p:nvPr/>
        </p:nvSpPr>
        <p:spPr>
          <a:xfrm>
            <a:off x="6880313" y="1468581"/>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Professionalism</a:t>
            </a:r>
          </a:p>
        </p:txBody>
      </p:sp>
      <p:sp>
        <p:nvSpPr>
          <p:cNvPr id="16" name="TextBox 15" descr="This is an orange rectangle." title="Orange rectangle 2"/>
          <p:cNvSpPr txBox="1"/>
          <p:nvPr/>
        </p:nvSpPr>
        <p:spPr>
          <a:xfrm>
            <a:off x="4375953" y="2050980"/>
            <a:ext cx="2398822" cy="2893100"/>
          </a:xfrm>
          <a:prstGeom prst="rect">
            <a:avLst/>
          </a:prstGeom>
          <a:solidFill>
            <a:schemeClr val="bg1"/>
          </a:solidFill>
          <a:ln>
            <a:solidFill>
              <a:schemeClr val="accent6"/>
            </a:solidFill>
          </a:ln>
        </p:spPr>
        <p:style>
          <a:lnRef idx="0">
            <a:scrgbClr r="0" g="0" b="0"/>
          </a:lnRef>
          <a:fillRef idx="0">
            <a:scrgbClr r="0" g="0" b="0"/>
          </a:fillRef>
          <a:effectRef idx="0">
            <a:scrgbClr r="0" g="0" b="0"/>
          </a:effectRef>
          <a:fontRef idx="minor">
            <a:schemeClr val="lt1"/>
          </a:fontRef>
        </p:style>
        <p:txBody>
          <a:bodyPr wrap="square" rtlCol="0">
            <a:spAutoFit/>
          </a:bodyPr>
          <a:lstStyle/>
          <a:p>
            <a:pPr marL="119063" lvl="0" indent="-119063" defTabSz="914400" eaLnBrk="0" hangingPunct="0">
              <a:buFont typeface="Arial" pitchFamily="34" charset="0"/>
              <a:buChar char="•"/>
              <a:defRPr/>
            </a:pPr>
            <a:r>
              <a:rPr lang="en-US" sz="1300">
                <a:solidFill>
                  <a:schemeClr val="tx1"/>
                </a:solidFill>
              </a:rPr>
              <a:t>Standards &amp; Objectives</a:t>
            </a:r>
          </a:p>
          <a:p>
            <a:pPr marL="119063" lvl="0" indent="-119063" defTabSz="914400" eaLnBrk="0" hangingPunct="0">
              <a:buFont typeface="Arial" pitchFamily="34" charset="0"/>
              <a:buChar char="•"/>
              <a:defRPr/>
            </a:pPr>
            <a:r>
              <a:rPr lang="en-US" sz="1300">
                <a:solidFill>
                  <a:schemeClr val="tx1"/>
                </a:solidFill>
              </a:rPr>
              <a:t>Motivating Students</a:t>
            </a:r>
          </a:p>
          <a:p>
            <a:pPr marL="119063" lvl="0" indent="-119063" defTabSz="914400" eaLnBrk="0" hangingPunct="0">
              <a:buFont typeface="Arial" pitchFamily="34" charset="0"/>
              <a:buChar char="•"/>
              <a:defRPr/>
            </a:pPr>
            <a:r>
              <a:rPr lang="en-US" sz="1300">
                <a:solidFill>
                  <a:schemeClr val="tx1"/>
                </a:solidFill>
              </a:rPr>
              <a:t>Presenting Instructional Content </a:t>
            </a:r>
          </a:p>
          <a:p>
            <a:pPr marL="119063" lvl="0" indent="-119063" defTabSz="914400" eaLnBrk="0" hangingPunct="0">
              <a:buFont typeface="Arial" pitchFamily="34" charset="0"/>
              <a:buChar char="•"/>
              <a:defRPr/>
            </a:pPr>
            <a:r>
              <a:rPr lang="en-US" sz="1300">
                <a:solidFill>
                  <a:schemeClr val="tx1"/>
                </a:solidFill>
              </a:rPr>
              <a:t>Lesson Structure &amp; Pacing</a:t>
            </a:r>
          </a:p>
          <a:p>
            <a:pPr marL="119063" lvl="0" indent="-119063" defTabSz="914400" eaLnBrk="0" hangingPunct="0">
              <a:buFont typeface="Arial" pitchFamily="34" charset="0"/>
              <a:buChar char="•"/>
              <a:defRPr/>
            </a:pPr>
            <a:r>
              <a:rPr lang="en-US" sz="1300">
                <a:solidFill>
                  <a:schemeClr val="tx1"/>
                </a:solidFill>
              </a:rPr>
              <a:t>Activities &amp; Materials</a:t>
            </a:r>
          </a:p>
          <a:p>
            <a:pPr marL="119063" lvl="0" indent="-119063" defTabSz="914400" eaLnBrk="0" hangingPunct="0">
              <a:buFont typeface="Arial" pitchFamily="34" charset="0"/>
              <a:buChar char="•"/>
              <a:defRPr/>
            </a:pPr>
            <a:r>
              <a:rPr lang="en-US" sz="1300">
                <a:solidFill>
                  <a:schemeClr val="tx1"/>
                </a:solidFill>
              </a:rPr>
              <a:t>Questioning</a:t>
            </a:r>
          </a:p>
          <a:p>
            <a:pPr marL="119063" lvl="0" indent="-119063" defTabSz="914400" eaLnBrk="0" hangingPunct="0">
              <a:buFont typeface="Arial" pitchFamily="34" charset="0"/>
              <a:buChar char="•"/>
              <a:defRPr/>
            </a:pPr>
            <a:r>
              <a:rPr lang="en-US" sz="1300">
                <a:solidFill>
                  <a:schemeClr val="tx1"/>
                </a:solidFill>
              </a:rPr>
              <a:t>Academic Feedback</a:t>
            </a:r>
          </a:p>
          <a:p>
            <a:pPr marL="119063" lvl="0" indent="-119063" defTabSz="914400" eaLnBrk="0" hangingPunct="0">
              <a:buFont typeface="Arial" pitchFamily="34" charset="0"/>
              <a:buChar char="•"/>
              <a:defRPr/>
            </a:pPr>
            <a:r>
              <a:rPr lang="en-US" sz="1300">
                <a:solidFill>
                  <a:schemeClr val="tx1"/>
                </a:solidFill>
              </a:rPr>
              <a:t>Grouping Students</a:t>
            </a:r>
          </a:p>
          <a:p>
            <a:pPr marL="119063" lvl="0" indent="-119063" defTabSz="914400" eaLnBrk="0" hangingPunct="0">
              <a:buFont typeface="Arial" pitchFamily="34" charset="0"/>
              <a:buChar char="•"/>
              <a:defRPr/>
            </a:pPr>
            <a:r>
              <a:rPr lang="en-US" sz="1300">
                <a:solidFill>
                  <a:schemeClr val="tx1"/>
                </a:solidFill>
              </a:rPr>
              <a:t>Teacher Content Knowledge</a:t>
            </a:r>
          </a:p>
          <a:p>
            <a:pPr marL="119063" lvl="0" indent="-119063" defTabSz="914400" eaLnBrk="0" hangingPunct="0">
              <a:buFont typeface="Arial" pitchFamily="34" charset="0"/>
              <a:buChar char="•"/>
              <a:defRPr/>
            </a:pPr>
            <a:r>
              <a:rPr lang="en-US" sz="1300">
                <a:solidFill>
                  <a:schemeClr val="tx1"/>
                </a:solidFill>
              </a:rPr>
              <a:t>Teacher Knowledge of Students</a:t>
            </a:r>
          </a:p>
          <a:p>
            <a:pPr marL="119063" lvl="0" indent="-119063" defTabSz="914400" eaLnBrk="0" hangingPunct="0">
              <a:buFont typeface="Arial" pitchFamily="34" charset="0"/>
              <a:buChar char="•"/>
              <a:defRPr/>
            </a:pPr>
            <a:r>
              <a:rPr lang="en-US" sz="1300">
                <a:solidFill>
                  <a:schemeClr val="tx1"/>
                </a:solidFill>
              </a:rPr>
              <a:t>Thinking</a:t>
            </a:r>
          </a:p>
          <a:p>
            <a:pPr marL="119063" lvl="0" indent="-119063" defTabSz="914400" eaLnBrk="0" hangingPunct="0">
              <a:buFont typeface="Arial" pitchFamily="34" charset="0"/>
              <a:buChar char="•"/>
              <a:defRPr/>
            </a:pPr>
            <a:r>
              <a:rPr lang="en-US" sz="1300">
                <a:solidFill>
                  <a:schemeClr val="tx1"/>
                </a:solidFill>
              </a:rPr>
              <a:t>Problem Solving</a:t>
            </a:r>
          </a:p>
        </p:txBody>
      </p:sp>
      <p:sp>
        <p:nvSpPr>
          <p:cNvPr id="27" name="Rectangle 26"/>
          <p:cNvSpPr/>
          <p:nvPr/>
        </p:nvSpPr>
        <p:spPr>
          <a:xfrm>
            <a:off x="4316673" y="1464622"/>
            <a:ext cx="2398822"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Instruction</a:t>
            </a:r>
          </a:p>
        </p:txBody>
      </p:sp>
      <p:sp>
        <p:nvSpPr>
          <p:cNvPr id="11" name="Rectangle 10" descr="This is an orange rectangle." title="Orange rectangle"/>
          <p:cNvSpPr/>
          <p:nvPr/>
        </p:nvSpPr>
        <p:spPr>
          <a:xfrm>
            <a:off x="2503723" y="1973074"/>
            <a:ext cx="1603169" cy="2978936"/>
          </a:xfrm>
          <a:prstGeom prst="rect">
            <a:avLst/>
          </a:prstGeom>
          <a:solidFill>
            <a:schemeClr val="bg1"/>
          </a:solidFill>
          <a:ln>
            <a:solidFill>
              <a:schemeClr val="accent6"/>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2503723" y="2058895"/>
            <a:ext cx="1603169" cy="1492716"/>
          </a:xfrm>
          <a:prstGeom prst="rect">
            <a:avLst/>
          </a:prstGeom>
          <a:noFill/>
        </p:spPr>
        <p:txBody>
          <a:bodyPr wrap="square" rtlCol="0">
            <a:spAutoFit/>
          </a:bodyPr>
          <a:lstStyle/>
          <a:p>
            <a:pPr marL="119063" lvl="0" indent="-119063" defTabSz="914400" eaLnBrk="0" hangingPunct="0">
              <a:buFont typeface="Arial" pitchFamily="34" charset="0"/>
              <a:buChar char="•"/>
              <a:defRPr/>
            </a:pPr>
            <a:r>
              <a:rPr lang="en-US" sz="1300"/>
              <a:t>Engaging &amp;  Managing Student Behavior</a:t>
            </a:r>
          </a:p>
          <a:p>
            <a:pPr marL="119063" lvl="0" indent="-119063" defTabSz="914400" eaLnBrk="0" hangingPunct="0">
              <a:buFont typeface="Arial" pitchFamily="34" charset="0"/>
              <a:buChar char="•"/>
              <a:defRPr/>
            </a:pPr>
            <a:r>
              <a:rPr lang="en-US" sz="1300"/>
              <a:t>Expectations</a:t>
            </a:r>
          </a:p>
          <a:p>
            <a:pPr marL="119063" lvl="0" indent="-119063" defTabSz="914400" eaLnBrk="0" hangingPunct="0">
              <a:buFont typeface="Arial" pitchFamily="34" charset="0"/>
              <a:buChar char="•"/>
              <a:defRPr/>
            </a:pPr>
            <a:r>
              <a:rPr lang="en-US" sz="1300"/>
              <a:t>Environment</a:t>
            </a:r>
          </a:p>
          <a:p>
            <a:pPr marL="119063" lvl="0" indent="-119063" defTabSz="914400" eaLnBrk="0" hangingPunct="0">
              <a:buFont typeface="Arial" pitchFamily="34" charset="0"/>
              <a:buChar char="•"/>
              <a:defRPr/>
            </a:pPr>
            <a:r>
              <a:rPr lang="en-US" sz="1300"/>
              <a:t>Respectful Culture</a:t>
            </a:r>
          </a:p>
        </p:txBody>
      </p:sp>
      <p:sp>
        <p:nvSpPr>
          <p:cNvPr id="25" name="Rectangle 24"/>
          <p:cNvSpPr/>
          <p:nvPr/>
        </p:nvSpPr>
        <p:spPr>
          <a:xfrm>
            <a:off x="2489854" y="1456706"/>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Environment</a:t>
            </a:r>
          </a:p>
        </p:txBody>
      </p:sp>
      <p:sp>
        <p:nvSpPr>
          <p:cNvPr id="10" name="Rectangle 9" descr="This is an orange rectangle." title="Orange rectangle"/>
          <p:cNvSpPr/>
          <p:nvPr/>
        </p:nvSpPr>
        <p:spPr>
          <a:xfrm>
            <a:off x="734285" y="1973074"/>
            <a:ext cx="1603169" cy="2978936"/>
          </a:xfrm>
          <a:prstGeom prst="rect">
            <a:avLst/>
          </a:prstGeom>
          <a:solidFill>
            <a:schemeClr val="bg1"/>
          </a:solidFill>
          <a:ln>
            <a:solidFill>
              <a:schemeClr val="accent6"/>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29988" y="2070939"/>
            <a:ext cx="1411761" cy="892552"/>
          </a:xfrm>
          <a:prstGeom prst="rect">
            <a:avLst/>
          </a:prstGeom>
          <a:noFill/>
        </p:spPr>
        <p:txBody>
          <a:bodyPr wrap="square" rtlCol="0">
            <a:spAutoFit/>
          </a:bodyPr>
          <a:lstStyle/>
          <a:p>
            <a:pPr marL="119063" indent="-119063">
              <a:buFont typeface="Arial" panose="020B0604020202020204" pitchFamily="34" charset="0"/>
              <a:buChar char="•"/>
            </a:pPr>
            <a:r>
              <a:rPr lang="en-US" sz="1300"/>
              <a:t>Instructional Plans</a:t>
            </a:r>
          </a:p>
          <a:p>
            <a:pPr marL="119063" indent="-119063">
              <a:buFont typeface="Arial" panose="020B0604020202020204" pitchFamily="34" charset="0"/>
              <a:buChar char="•"/>
            </a:pPr>
            <a:r>
              <a:rPr lang="en-US" sz="1300"/>
              <a:t>Student Work</a:t>
            </a:r>
          </a:p>
          <a:p>
            <a:pPr marL="119063" indent="-119063">
              <a:buFont typeface="Arial" panose="020B0604020202020204" pitchFamily="34" charset="0"/>
              <a:buChar char="•"/>
            </a:pPr>
            <a:r>
              <a:rPr lang="en-US" sz="1300"/>
              <a:t>Assessment</a:t>
            </a:r>
          </a:p>
        </p:txBody>
      </p:sp>
      <p:sp>
        <p:nvSpPr>
          <p:cNvPr id="24" name="Rectangle 23"/>
          <p:cNvSpPr/>
          <p:nvPr/>
        </p:nvSpPr>
        <p:spPr>
          <a:xfrm>
            <a:off x="734285" y="1466602"/>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Planning</a:t>
            </a:r>
          </a:p>
        </p:txBody>
      </p:sp>
      <p:cxnSp>
        <p:nvCxnSpPr>
          <p:cNvPr id="28" name="Straight Connector 27" title="Horizontal blue line"/>
          <p:cNvCxnSpPr/>
          <p:nvPr/>
        </p:nvCxnSpPr>
        <p:spPr>
          <a:xfrm>
            <a:off x="6880315" y="1900053"/>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 name="Straight Connector 22" descr="This is a horizontal blue line." title="Blue line"/>
          <p:cNvCxnSpPr/>
          <p:nvPr/>
        </p:nvCxnSpPr>
        <p:spPr>
          <a:xfrm>
            <a:off x="4316673" y="1895884"/>
            <a:ext cx="2398822"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Straight Connector 30" title="Horizontal blue line"/>
          <p:cNvCxnSpPr/>
          <p:nvPr/>
        </p:nvCxnSpPr>
        <p:spPr>
          <a:xfrm>
            <a:off x="2489854" y="1882030"/>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Straight Connector 31" title="Horizontal blue line"/>
          <p:cNvCxnSpPr/>
          <p:nvPr/>
        </p:nvCxnSpPr>
        <p:spPr>
          <a:xfrm>
            <a:off x="731034" y="1896017"/>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fontScale="90000"/>
          </a:bodyPr>
          <a:lstStyle/>
          <a:p>
            <a:pPr algn="ctr"/>
            <a:r>
              <a:rPr lang="en-US">
                <a:solidFill>
                  <a:schemeClr val="tx1"/>
                </a:solidFill>
              </a:rPr>
              <a:t>South Carolina Teaching Standards 4.0</a:t>
            </a:r>
            <a:endParaRPr lang="en-US">
              <a:solidFill>
                <a:schemeClr val="tx1"/>
              </a:solidFill>
              <a:cs typeface="Calibri"/>
            </a:endParaRPr>
          </a:p>
        </p:txBody>
      </p:sp>
    </p:spTree>
    <p:extLst>
      <p:ext uri="{BB962C8B-B14F-4D97-AF65-F5344CB8AC3E}">
        <p14:creationId xmlns:p14="http://schemas.microsoft.com/office/powerpoint/2010/main" val="2121038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3000">
                <a:latin typeface="Rockwell" panose="02060603020205020403" pitchFamily="18" charset="0"/>
              </a:rPr>
              <a:t>Teacher Performance</a:t>
            </a:r>
          </a:p>
        </p:txBody>
      </p:sp>
      <p:sp>
        <p:nvSpPr>
          <p:cNvPr id="7" name="Text Placeholder 6"/>
          <p:cNvSpPr>
            <a:spLocks noGrp="1"/>
          </p:cNvSpPr>
          <p:nvPr>
            <p:ph type="body" idx="1"/>
          </p:nvPr>
        </p:nvSpPr>
        <p:spPr>
          <a:xfrm>
            <a:off x="153000" y="782637"/>
            <a:ext cx="4040896" cy="3207375"/>
          </a:xfrm>
        </p:spPr>
        <p:txBody>
          <a:bodyPr>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indent="0" algn="ctr">
              <a:buNone/>
            </a:pPr>
            <a:r>
              <a:rPr lang="en-US" sz="1600" b="0">
                <a:latin typeface="Trebuchet MS" panose="020B0603020202020204" pitchFamily="34" charset="0"/>
              </a:rPr>
              <a:t>South Carolina Teaching Standards Indicator Averages</a:t>
            </a:r>
          </a:p>
        </p:txBody>
      </p:sp>
      <p:sp>
        <p:nvSpPr>
          <p:cNvPr id="8" name="Content Placeholder 7"/>
          <p:cNvSpPr>
            <a:spLocks noGrp="1"/>
          </p:cNvSpPr>
          <p:nvPr>
            <p:ph sz="half" idx="4294967295"/>
          </p:nvPr>
        </p:nvSpPr>
        <p:spPr>
          <a:xfrm>
            <a:off x="0" y="1878013"/>
            <a:ext cx="3868738" cy="2482850"/>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indent="0">
              <a:buNone/>
            </a:pPr>
            <a:r>
              <a:rPr lang="en-US"/>
              <a:t> </a:t>
            </a:r>
          </a:p>
        </p:txBody>
      </p:sp>
      <p:graphicFrame>
        <p:nvGraphicFramePr>
          <p:cNvPr id="11" name="Content Placeholder 10" title="Observation Pie Chart"/>
          <p:cNvGraphicFramePr>
            <a:graphicFrameLocks noGrp="1"/>
          </p:cNvGraphicFramePr>
          <p:nvPr>
            <p:ph sz="quarter" idx="4294967295"/>
            <p:extLst>
              <p:ext uri="{D42A27DB-BD31-4B8C-83A1-F6EECF244321}">
                <p14:modId xmlns:p14="http://schemas.microsoft.com/office/powerpoint/2010/main" val="3873882028"/>
              </p:ext>
            </p:extLst>
          </p:nvPr>
        </p:nvGraphicFramePr>
        <p:xfrm>
          <a:off x="5659438" y="1568450"/>
          <a:ext cx="3484562" cy="31988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Diagram 11" title="Teacher Strengths and Areas of Growth"/>
          <p:cNvGraphicFramePr/>
          <p:nvPr>
            <p:extLst>
              <p:ext uri="{D42A27DB-BD31-4B8C-83A1-F6EECF244321}">
                <p14:modId xmlns:p14="http://schemas.microsoft.com/office/powerpoint/2010/main" val="3586116778"/>
              </p:ext>
            </p:extLst>
          </p:nvPr>
        </p:nvGraphicFramePr>
        <p:xfrm>
          <a:off x="-390505" y="1578076"/>
          <a:ext cx="4851174" cy="36027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3" name="Picture 12" descr="Chart: SC Teaching Standards Refinement">
            <a:extLst>
              <a:ext uri="{FF2B5EF4-FFF2-40B4-BE49-F238E27FC236}">
                <a16:creationId xmlns:a16="http://schemas.microsoft.com/office/drawing/2014/main" id="{F7C981BE-2932-4A53-944D-3E5D6603BB24}"/>
              </a:ext>
            </a:extLst>
          </p:cNvPr>
          <p:cNvPicPr>
            <a:picLocks noChangeAspect="1"/>
          </p:cNvPicPr>
          <p:nvPr/>
        </p:nvPicPr>
        <p:blipFill rotWithShape="1">
          <a:blip r:embed="rId9">
            <a:extLst>
              <a:ext uri="{28A0092B-C50C-407E-A947-70E740481C1C}">
                <a14:useLocalDpi xmlns:a14="http://schemas.microsoft.com/office/drawing/2010/main" val="0"/>
              </a:ext>
            </a:extLst>
          </a:blip>
          <a:srcRect r="17364" b="11556"/>
          <a:stretch/>
        </p:blipFill>
        <p:spPr>
          <a:xfrm>
            <a:off x="4356789" y="515126"/>
            <a:ext cx="4895662" cy="4549119"/>
          </a:xfrm>
          <a:prstGeom prst="rect">
            <a:avLst/>
          </a:prstGeom>
        </p:spPr>
      </p:pic>
      <p:sp>
        <p:nvSpPr>
          <p:cNvPr id="14" name="Oval 13">
            <a:extLst>
              <a:ext uri="{FF2B5EF4-FFF2-40B4-BE49-F238E27FC236}">
                <a16:creationId xmlns:a16="http://schemas.microsoft.com/office/drawing/2014/main" id="{4BD4F1F7-0E74-4DBA-9873-EBFCEC1A490D}"/>
              </a:ext>
              <a:ext uri="{C183D7F6-B498-43B3-948B-1728B52AA6E4}">
                <adec:decorative xmlns:adec="http://schemas.microsoft.com/office/drawing/2017/decorative" val="1"/>
              </a:ext>
            </a:extLst>
          </p:cNvPr>
          <p:cNvSpPr/>
          <p:nvPr/>
        </p:nvSpPr>
        <p:spPr>
          <a:xfrm>
            <a:off x="4498181" y="2156792"/>
            <a:ext cx="4824723" cy="273844"/>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013"/>
          </a:p>
        </p:txBody>
      </p:sp>
      <p:sp>
        <p:nvSpPr>
          <p:cNvPr id="15" name="Oval 14">
            <a:extLst>
              <a:ext uri="{FF2B5EF4-FFF2-40B4-BE49-F238E27FC236}">
                <a16:creationId xmlns:a16="http://schemas.microsoft.com/office/drawing/2014/main" id="{BD932CF3-8A00-4FB5-9476-34FE4A921023}"/>
              </a:ext>
              <a:ext uri="{C183D7F6-B498-43B3-948B-1728B52AA6E4}">
                <adec:decorative xmlns:adec="http://schemas.microsoft.com/office/drawing/2017/decorative" val="1"/>
              </a:ext>
            </a:extLst>
          </p:cNvPr>
          <p:cNvSpPr/>
          <p:nvPr/>
        </p:nvSpPr>
        <p:spPr>
          <a:xfrm>
            <a:off x="4356789" y="1707420"/>
            <a:ext cx="4824723" cy="273844"/>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013"/>
          </a:p>
        </p:txBody>
      </p:sp>
      <p:sp>
        <p:nvSpPr>
          <p:cNvPr id="16" name="Oval 15">
            <a:extLst>
              <a:ext uri="{FF2B5EF4-FFF2-40B4-BE49-F238E27FC236}">
                <a16:creationId xmlns:a16="http://schemas.microsoft.com/office/drawing/2014/main" id="{F83827D0-93C7-4C10-A1EA-A3C046098419}"/>
              </a:ext>
              <a:ext uri="{C183D7F6-B498-43B3-948B-1728B52AA6E4}">
                <adec:decorative xmlns:adec="http://schemas.microsoft.com/office/drawing/2017/decorative" val="1"/>
              </a:ext>
            </a:extLst>
          </p:cNvPr>
          <p:cNvSpPr/>
          <p:nvPr/>
        </p:nvSpPr>
        <p:spPr>
          <a:xfrm>
            <a:off x="4403920" y="2629625"/>
            <a:ext cx="4824723" cy="273844"/>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013"/>
          </a:p>
        </p:txBody>
      </p:sp>
      <p:sp>
        <p:nvSpPr>
          <p:cNvPr id="17" name="Text Placeholder 6">
            <a:extLst>
              <a:ext uri="{FF2B5EF4-FFF2-40B4-BE49-F238E27FC236}">
                <a16:creationId xmlns:a16="http://schemas.microsoft.com/office/drawing/2014/main" id="{83674C6F-A7D9-44E6-98FB-D7CA2A28B63F}"/>
              </a:ext>
            </a:extLst>
          </p:cNvPr>
          <p:cNvSpPr txBox="1">
            <a:spLocks/>
          </p:cNvSpPr>
          <p:nvPr/>
        </p:nvSpPr>
        <p:spPr>
          <a:xfrm>
            <a:off x="5302843" y="447520"/>
            <a:ext cx="3455687" cy="479822"/>
          </a:xfrm>
          <a:prstGeom prst="rect">
            <a:avLst/>
          </a:prstGeom>
        </p:spPr>
        <p:txBody>
          <a:bodyPr vert="horz" lIns="68580" tIns="34290" rIns="68580" bIns="34290" rtlCol="0" anchor="b">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1600" b="0">
                <a:latin typeface="Trebuchet MS" panose="020B0603020202020204" pitchFamily="34" charset="0"/>
              </a:rPr>
              <a:t>South Carolina Teaching Standards Observation Refinement</a:t>
            </a:r>
          </a:p>
        </p:txBody>
      </p:sp>
    </p:spTree>
    <p:extLst>
      <p:ext uri="{BB962C8B-B14F-4D97-AF65-F5344CB8AC3E}">
        <p14:creationId xmlns:p14="http://schemas.microsoft.com/office/powerpoint/2010/main" val="2813560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8"/>
          <p:cNvSpPr txBox="1">
            <a:spLocks noGrp="1"/>
          </p:cNvSpPr>
          <p:nvPr>
            <p:ph type="title"/>
          </p:nvPr>
        </p:nvSpPr>
        <p:spPr>
          <a:prstGeom prst="rect">
            <a:avLst/>
          </a:prstGeom>
          <a:noFill/>
          <a:ln>
            <a:noFill/>
          </a:ln>
        </p:spPr>
        <p:txBody>
          <a:bodyPr spcFirstLastPara="1" wrap="square" lIns="91425" tIns="45694" rIns="91425" bIns="45694"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marL="0" lvl="0" indent="0" algn="ctr" rtl="0">
              <a:lnSpc>
                <a:spcPct val="100000"/>
              </a:lnSpc>
              <a:spcBef>
                <a:spcPts val="0"/>
              </a:spcBef>
              <a:spcAft>
                <a:spcPts val="0"/>
              </a:spcAft>
              <a:buClr>
                <a:srgbClr val="E6E5E2"/>
              </a:buClr>
              <a:buSzPts val="3200"/>
              <a:buFont typeface="Calibri"/>
              <a:buNone/>
            </a:pPr>
            <a:r>
              <a:rPr lang="en-US"/>
              <a:t>South Carolina Teaching Standards</a:t>
            </a:r>
            <a:endParaRPr/>
          </a:p>
        </p:txBody>
      </p:sp>
      <p:sp>
        <p:nvSpPr>
          <p:cNvPr id="2" name="Text Placeholder 1">
            <a:extLst>
              <a:ext uri="{FF2B5EF4-FFF2-40B4-BE49-F238E27FC236}">
                <a16:creationId xmlns:a16="http://schemas.microsoft.com/office/drawing/2014/main" id="{AC3908F4-64CD-4E33-807B-A45F601EAED3}"/>
              </a:ext>
            </a:extLst>
          </p:cNvPr>
          <p:cNvSpPr>
            <a:spLocks noGrp="1"/>
          </p:cNvSpPr>
          <p:nvPr>
            <p:ph type="body" idx="1"/>
          </p:nvPr>
        </p:nvSpPr>
        <p:spPr/>
        <p:txBody>
          <a:bodyPr/>
          <a:lstStyle/>
          <a:p>
            <a:endParaRPr lang="en-US"/>
          </a:p>
        </p:txBody>
      </p:sp>
      <p:pic>
        <p:nvPicPr>
          <p:cNvPr id="220" name="Google Shape;220;p38" descr="Environment Domain, Expectations indicator">
            <a:hlinkClick r:id="rId3"/>
          </p:cNvPr>
          <p:cNvPicPr preferRelativeResize="0"/>
          <p:nvPr/>
        </p:nvPicPr>
        <p:blipFill>
          <a:blip r:embed="rId4">
            <a:alphaModFix/>
          </a:blip>
          <a:stretch>
            <a:fillRect/>
          </a:stretch>
        </p:blipFill>
        <p:spPr>
          <a:xfrm>
            <a:off x="-1" y="87084"/>
            <a:ext cx="9144001" cy="5143500"/>
          </a:xfrm>
          <a:prstGeom prst="rect">
            <a:avLst/>
          </a:prstGeom>
          <a:noFill/>
          <a:ln>
            <a:noFill/>
          </a:ln>
        </p:spPr>
      </p:pic>
      <mc:AlternateContent xmlns:mc="http://schemas.openxmlformats.org/markup-compatibility/2006">
        <mc:Choice xmlns:p14="http://schemas.microsoft.com/office/powerpoint/2010/main" Requires="p14">
          <p:contentPart p14:bwMode="auto" r:id="rId5">
            <p14:nvContentPartPr>
              <p14:cNvPr id="3" name="Ink 2">
                <a:extLst>
                  <a:ext uri="{FF2B5EF4-FFF2-40B4-BE49-F238E27FC236}">
                    <a16:creationId xmlns:a16="http://schemas.microsoft.com/office/drawing/2014/main" id="{A4DE3317-5E95-44E0-A5C6-496A41A10854}"/>
                  </a:ext>
                  <a:ext uri="{C183D7F6-B498-43B3-948B-1728B52AA6E4}">
                    <adec:decorative xmlns:adec="http://schemas.microsoft.com/office/drawing/2017/decorative" val="1"/>
                  </a:ext>
                </a:extLst>
              </p14:cNvPr>
              <p14:cNvContentPartPr/>
              <p14:nvPr/>
            </p14:nvContentPartPr>
            <p14:xfrm>
              <a:off x="4961543" y="1906006"/>
              <a:ext cx="1838160" cy="360"/>
            </p14:xfrm>
          </p:contentPart>
        </mc:Choice>
        <mc:Fallback>
          <p:pic>
            <p:nvPicPr>
              <p:cNvPr id="3" name="Ink 2">
                <a:extLst>
                  <a:ext uri="{FF2B5EF4-FFF2-40B4-BE49-F238E27FC236}">
                    <a16:creationId xmlns:a16="http://schemas.microsoft.com/office/drawing/2014/main" id="{A4DE3317-5E95-44E0-A5C6-496A41A10854}"/>
                  </a:ext>
                  <a:ext uri="{C183D7F6-B498-43B3-948B-1728B52AA6E4}">
                    <adec:decorative xmlns:adec="http://schemas.microsoft.com/office/drawing/2017/decorative" val="1"/>
                  </a:ext>
                </a:extLst>
              </p:cNvPr>
              <p:cNvPicPr/>
              <p:nvPr/>
            </p:nvPicPr>
            <p:blipFill>
              <a:blip r:embed="rId6"/>
              <a:stretch>
                <a:fillRect/>
              </a:stretch>
            </p:blipFill>
            <p:spPr>
              <a:xfrm>
                <a:off x="4925543" y="1834006"/>
                <a:ext cx="190980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5" name="Ink 4">
                <a:extLst>
                  <a:ext uri="{FF2B5EF4-FFF2-40B4-BE49-F238E27FC236}">
                    <a16:creationId xmlns:a16="http://schemas.microsoft.com/office/drawing/2014/main" id="{F66AAF55-F4B9-441F-9F62-BCE7F9579399}"/>
                  </a:ext>
                  <a:ext uri="{C183D7F6-B498-43B3-948B-1728B52AA6E4}">
                    <adec:decorative xmlns:adec="http://schemas.microsoft.com/office/drawing/2017/decorative" val="1"/>
                  </a:ext>
                </a:extLst>
              </p14:cNvPr>
              <p14:cNvContentPartPr/>
              <p14:nvPr/>
            </p14:nvContentPartPr>
            <p14:xfrm>
              <a:off x="5004743" y="1786486"/>
              <a:ext cx="1769400" cy="360"/>
            </p14:xfrm>
          </p:contentPart>
        </mc:Choice>
        <mc:Fallback>
          <p:pic>
            <p:nvPicPr>
              <p:cNvPr id="5" name="Ink 4">
                <a:extLst>
                  <a:ext uri="{FF2B5EF4-FFF2-40B4-BE49-F238E27FC236}">
                    <a16:creationId xmlns:a16="http://schemas.microsoft.com/office/drawing/2014/main" id="{F66AAF55-F4B9-441F-9F62-BCE7F9579399}"/>
                  </a:ext>
                  <a:ext uri="{C183D7F6-B498-43B3-948B-1728B52AA6E4}">
                    <adec:decorative xmlns:adec="http://schemas.microsoft.com/office/drawing/2017/decorative" val="1"/>
                  </a:ext>
                </a:extLst>
              </p:cNvPr>
              <p:cNvPicPr/>
              <p:nvPr/>
            </p:nvPicPr>
            <p:blipFill>
              <a:blip r:embed="rId8"/>
              <a:stretch>
                <a:fillRect/>
              </a:stretch>
            </p:blipFill>
            <p:spPr>
              <a:xfrm>
                <a:off x="4968743" y="1714486"/>
                <a:ext cx="184104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6" name="Ink 5">
                <a:extLst>
                  <a:ext uri="{FF2B5EF4-FFF2-40B4-BE49-F238E27FC236}">
                    <a16:creationId xmlns:a16="http://schemas.microsoft.com/office/drawing/2014/main" id="{A619C411-F074-463C-999A-568C2BA475ED}"/>
                  </a:ext>
                  <a:ext uri="{C183D7F6-B498-43B3-948B-1728B52AA6E4}">
                    <adec:decorative xmlns:adec="http://schemas.microsoft.com/office/drawing/2017/decorative" val="1"/>
                  </a:ext>
                </a:extLst>
              </p14:cNvPr>
              <p14:cNvContentPartPr/>
              <p14:nvPr/>
            </p14:nvContentPartPr>
            <p14:xfrm>
              <a:off x="4991423" y="2075566"/>
              <a:ext cx="1551960" cy="360"/>
            </p14:xfrm>
          </p:contentPart>
        </mc:Choice>
        <mc:Fallback>
          <p:pic>
            <p:nvPicPr>
              <p:cNvPr id="6" name="Ink 5">
                <a:extLst>
                  <a:ext uri="{FF2B5EF4-FFF2-40B4-BE49-F238E27FC236}">
                    <a16:creationId xmlns:a16="http://schemas.microsoft.com/office/drawing/2014/main" id="{A619C411-F074-463C-999A-568C2BA475ED}"/>
                  </a:ext>
                  <a:ext uri="{C183D7F6-B498-43B3-948B-1728B52AA6E4}">
                    <adec:decorative xmlns:adec="http://schemas.microsoft.com/office/drawing/2017/decorative" val="1"/>
                  </a:ext>
                </a:extLst>
              </p:cNvPr>
              <p:cNvPicPr/>
              <p:nvPr/>
            </p:nvPicPr>
            <p:blipFill>
              <a:blip r:embed="rId10"/>
              <a:stretch>
                <a:fillRect/>
              </a:stretch>
            </p:blipFill>
            <p:spPr>
              <a:xfrm>
                <a:off x="4955423" y="2003566"/>
                <a:ext cx="162360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7" name="Ink 6">
                <a:extLst>
                  <a:ext uri="{FF2B5EF4-FFF2-40B4-BE49-F238E27FC236}">
                    <a16:creationId xmlns:a16="http://schemas.microsoft.com/office/drawing/2014/main" id="{8A910313-DE43-416F-B57E-E23AD2B215B5}"/>
                  </a:ext>
                  <a:ext uri="{C183D7F6-B498-43B3-948B-1728B52AA6E4}">
                    <adec:decorative xmlns:adec="http://schemas.microsoft.com/office/drawing/2017/decorative" val="1"/>
                  </a:ext>
                </a:extLst>
              </p14:cNvPr>
              <p14:cNvContentPartPr/>
              <p14:nvPr/>
            </p14:nvContentPartPr>
            <p14:xfrm>
              <a:off x="4887743" y="2175646"/>
              <a:ext cx="1231560" cy="360"/>
            </p14:xfrm>
          </p:contentPart>
        </mc:Choice>
        <mc:Fallback>
          <p:pic>
            <p:nvPicPr>
              <p:cNvPr id="7" name="Ink 6">
                <a:extLst>
                  <a:ext uri="{FF2B5EF4-FFF2-40B4-BE49-F238E27FC236}">
                    <a16:creationId xmlns:a16="http://schemas.microsoft.com/office/drawing/2014/main" id="{8A910313-DE43-416F-B57E-E23AD2B215B5}"/>
                  </a:ext>
                  <a:ext uri="{C183D7F6-B498-43B3-948B-1728B52AA6E4}">
                    <adec:decorative xmlns:adec="http://schemas.microsoft.com/office/drawing/2017/decorative" val="1"/>
                  </a:ext>
                </a:extLst>
              </p:cNvPr>
              <p:cNvPicPr/>
              <p:nvPr/>
            </p:nvPicPr>
            <p:blipFill>
              <a:blip r:embed="rId12"/>
              <a:stretch>
                <a:fillRect/>
              </a:stretch>
            </p:blipFill>
            <p:spPr>
              <a:xfrm>
                <a:off x="4851743" y="2103646"/>
                <a:ext cx="130320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13">
            <p14:nvContentPartPr>
              <p14:cNvPr id="8" name="Ink 7">
                <a:extLst>
                  <a:ext uri="{FF2B5EF4-FFF2-40B4-BE49-F238E27FC236}">
                    <a16:creationId xmlns:a16="http://schemas.microsoft.com/office/drawing/2014/main" id="{D86C5181-F988-4793-A78F-206B7E533F04}"/>
                  </a:ext>
                  <a:ext uri="{C183D7F6-B498-43B3-948B-1728B52AA6E4}">
                    <adec:decorative xmlns:adec="http://schemas.microsoft.com/office/drawing/2017/decorative" val="1"/>
                  </a:ext>
                </a:extLst>
              </p14:cNvPr>
              <p14:cNvContentPartPr/>
              <p14:nvPr/>
            </p14:nvContentPartPr>
            <p14:xfrm>
              <a:off x="2736383" y="1854166"/>
              <a:ext cx="2035800" cy="360"/>
            </p14:xfrm>
          </p:contentPart>
        </mc:Choice>
        <mc:Fallback>
          <p:pic>
            <p:nvPicPr>
              <p:cNvPr id="8" name="Ink 7">
                <a:extLst>
                  <a:ext uri="{FF2B5EF4-FFF2-40B4-BE49-F238E27FC236}">
                    <a16:creationId xmlns:a16="http://schemas.microsoft.com/office/drawing/2014/main" id="{D86C5181-F988-4793-A78F-206B7E533F04}"/>
                  </a:ext>
                  <a:ext uri="{C183D7F6-B498-43B3-948B-1728B52AA6E4}">
                    <adec:decorative xmlns:adec="http://schemas.microsoft.com/office/drawing/2017/decorative" val="1"/>
                  </a:ext>
                </a:extLst>
              </p:cNvPr>
              <p:cNvPicPr/>
              <p:nvPr/>
            </p:nvPicPr>
            <p:blipFill>
              <a:blip r:embed="rId14"/>
              <a:stretch>
                <a:fillRect/>
              </a:stretch>
            </p:blipFill>
            <p:spPr>
              <a:xfrm>
                <a:off x="2700383" y="1782166"/>
                <a:ext cx="210744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15">
            <p14:nvContentPartPr>
              <p14:cNvPr id="9" name="Ink 8">
                <a:extLst>
                  <a:ext uri="{FF2B5EF4-FFF2-40B4-BE49-F238E27FC236}">
                    <a16:creationId xmlns:a16="http://schemas.microsoft.com/office/drawing/2014/main" id="{6B25A0B8-84CA-4F9D-8CAD-0FCBA5639060}"/>
                  </a:ext>
                  <a:ext uri="{C183D7F6-B498-43B3-948B-1728B52AA6E4}">
                    <adec:decorative xmlns:adec="http://schemas.microsoft.com/office/drawing/2017/decorative" val="1"/>
                  </a:ext>
                </a:extLst>
              </p14:cNvPr>
              <p14:cNvContentPartPr/>
              <p14:nvPr/>
            </p14:nvContentPartPr>
            <p14:xfrm>
              <a:off x="2759423" y="2036326"/>
              <a:ext cx="1883160" cy="360"/>
            </p14:xfrm>
          </p:contentPart>
        </mc:Choice>
        <mc:Fallback>
          <p:pic>
            <p:nvPicPr>
              <p:cNvPr id="9" name="Ink 8">
                <a:extLst>
                  <a:ext uri="{FF2B5EF4-FFF2-40B4-BE49-F238E27FC236}">
                    <a16:creationId xmlns:a16="http://schemas.microsoft.com/office/drawing/2014/main" id="{6B25A0B8-84CA-4F9D-8CAD-0FCBA5639060}"/>
                  </a:ext>
                  <a:ext uri="{C183D7F6-B498-43B3-948B-1728B52AA6E4}">
                    <adec:decorative xmlns:adec="http://schemas.microsoft.com/office/drawing/2017/decorative" val="1"/>
                  </a:ext>
                </a:extLst>
              </p:cNvPr>
              <p:cNvPicPr/>
              <p:nvPr/>
            </p:nvPicPr>
            <p:blipFill>
              <a:blip r:embed="rId16"/>
              <a:stretch>
                <a:fillRect/>
              </a:stretch>
            </p:blipFill>
            <p:spPr>
              <a:xfrm>
                <a:off x="2723423" y="1964326"/>
                <a:ext cx="195480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17">
            <p14:nvContentPartPr>
              <p14:cNvPr id="10" name="Ink 9">
                <a:extLst>
                  <a:ext uri="{FF2B5EF4-FFF2-40B4-BE49-F238E27FC236}">
                    <a16:creationId xmlns:a16="http://schemas.microsoft.com/office/drawing/2014/main" id="{FDDF15C1-7C8B-4864-908E-B27347D6C6A1}"/>
                  </a:ext>
                  <a:ext uri="{C183D7F6-B498-43B3-948B-1728B52AA6E4}">
                    <adec:decorative xmlns:adec="http://schemas.microsoft.com/office/drawing/2017/decorative" val="1"/>
                  </a:ext>
                </a:extLst>
              </p14:cNvPr>
              <p14:cNvContentPartPr/>
              <p14:nvPr/>
            </p14:nvContentPartPr>
            <p14:xfrm>
              <a:off x="2687423" y="2219926"/>
              <a:ext cx="1926000" cy="360"/>
            </p14:xfrm>
          </p:contentPart>
        </mc:Choice>
        <mc:Fallback>
          <p:pic>
            <p:nvPicPr>
              <p:cNvPr id="10" name="Ink 9">
                <a:extLst>
                  <a:ext uri="{FF2B5EF4-FFF2-40B4-BE49-F238E27FC236}">
                    <a16:creationId xmlns:a16="http://schemas.microsoft.com/office/drawing/2014/main" id="{FDDF15C1-7C8B-4864-908E-B27347D6C6A1}"/>
                  </a:ext>
                  <a:ext uri="{C183D7F6-B498-43B3-948B-1728B52AA6E4}">
                    <adec:decorative xmlns:adec="http://schemas.microsoft.com/office/drawing/2017/decorative" val="1"/>
                  </a:ext>
                </a:extLst>
              </p:cNvPr>
              <p:cNvPicPr/>
              <p:nvPr/>
            </p:nvPicPr>
            <p:blipFill>
              <a:blip r:embed="rId18"/>
              <a:stretch>
                <a:fillRect/>
              </a:stretch>
            </p:blipFill>
            <p:spPr>
              <a:xfrm>
                <a:off x="2651423" y="2147926"/>
                <a:ext cx="199764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19">
            <p14:nvContentPartPr>
              <p14:cNvPr id="11" name="Ink 10">
                <a:extLst>
                  <a:ext uri="{FF2B5EF4-FFF2-40B4-BE49-F238E27FC236}">
                    <a16:creationId xmlns:a16="http://schemas.microsoft.com/office/drawing/2014/main" id="{2F15C1CD-A29E-4987-A168-1D191AB58ED9}"/>
                  </a:ext>
                  <a:ext uri="{C183D7F6-B498-43B3-948B-1728B52AA6E4}">
                    <adec:decorative xmlns:adec="http://schemas.microsoft.com/office/drawing/2017/decorative" val="1"/>
                  </a:ext>
                </a:extLst>
              </p14:cNvPr>
              <p14:cNvContentPartPr/>
              <p14:nvPr/>
            </p14:nvContentPartPr>
            <p14:xfrm>
              <a:off x="2730623" y="2343766"/>
              <a:ext cx="1762920" cy="360"/>
            </p14:xfrm>
          </p:contentPart>
        </mc:Choice>
        <mc:Fallback>
          <p:pic>
            <p:nvPicPr>
              <p:cNvPr id="11" name="Ink 10">
                <a:extLst>
                  <a:ext uri="{FF2B5EF4-FFF2-40B4-BE49-F238E27FC236}">
                    <a16:creationId xmlns:a16="http://schemas.microsoft.com/office/drawing/2014/main" id="{2F15C1CD-A29E-4987-A168-1D191AB58ED9}"/>
                  </a:ext>
                  <a:ext uri="{C183D7F6-B498-43B3-948B-1728B52AA6E4}">
                    <adec:decorative xmlns:adec="http://schemas.microsoft.com/office/drawing/2017/decorative" val="1"/>
                  </a:ext>
                </a:extLst>
              </p:cNvPr>
              <p:cNvPicPr/>
              <p:nvPr/>
            </p:nvPicPr>
            <p:blipFill>
              <a:blip r:embed="rId20"/>
              <a:stretch>
                <a:fillRect/>
              </a:stretch>
            </p:blipFill>
            <p:spPr>
              <a:xfrm>
                <a:off x="2694623" y="2271766"/>
                <a:ext cx="183456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21">
            <p14:nvContentPartPr>
              <p14:cNvPr id="12" name="Ink 11">
                <a:extLst>
                  <a:ext uri="{FF2B5EF4-FFF2-40B4-BE49-F238E27FC236}">
                    <a16:creationId xmlns:a16="http://schemas.microsoft.com/office/drawing/2014/main" id="{FC9635B1-159F-44B6-990A-42672E427B59}"/>
                  </a:ext>
                  <a:ext uri="{C183D7F6-B498-43B3-948B-1728B52AA6E4}">
                    <adec:decorative xmlns:adec="http://schemas.microsoft.com/office/drawing/2017/decorative" val="1"/>
                  </a:ext>
                </a:extLst>
              </p14:cNvPr>
              <p14:cNvContentPartPr/>
              <p14:nvPr/>
            </p14:nvContentPartPr>
            <p14:xfrm>
              <a:off x="2703623" y="2343766"/>
              <a:ext cx="1798200" cy="360"/>
            </p14:xfrm>
          </p:contentPart>
        </mc:Choice>
        <mc:Fallback>
          <p:pic>
            <p:nvPicPr>
              <p:cNvPr id="12" name="Ink 11">
                <a:extLst>
                  <a:ext uri="{FF2B5EF4-FFF2-40B4-BE49-F238E27FC236}">
                    <a16:creationId xmlns:a16="http://schemas.microsoft.com/office/drawing/2014/main" id="{FC9635B1-159F-44B6-990A-42672E427B59}"/>
                  </a:ext>
                  <a:ext uri="{C183D7F6-B498-43B3-948B-1728B52AA6E4}">
                    <adec:decorative xmlns:adec="http://schemas.microsoft.com/office/drawing/2017/decorative" val="1"/>
                  </a:ext>
                </a:extLst>
              </p:cNvPr>
              <p:cNvPicPr/>
              <p:nvPr/>
            </p:nvPicPr>
            <p:blipFill>
              <a:blip r:embed="rId22"/>
              <a:stretch>
                <a:fillRect/>
              </a:stretch>
            </p:blipFill>
            <p:spPr>
              <a:xfrm>
                <a:off x="2667623" y="2271766"/>
                <a:ext cx="186984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23">
            <p14:nvContentPartPr>
              <p14:cNvPr id="13" name="Ink 12">
                <a:extLst>
                  <a:ext uri="{FF2B5EF4-FFF2-40B4-BE49-F238E27FC236}">
                    <a16:creationId xmlns:a16="http://schemas.microsoft.com/office/drawing/2014/main" id="{7141C278-C358-42F0-A1E8-B379365997C9}"/>
                  </a:ext>
                  <a:ext uri="{C183D7F6-B498-43B3-948B-1728B52AA6E4}">
                    <adec:decorative xmlns:adec="http://schemas.microsoft.com/office/drawing/2017/decorative" val="1"/>
                  </a:ext>
                </a:extLst>
              </p14:cNvPr>
              <p14:cNvContentPartPr/>
              <p14:nvPr/>
            </p14:nvContentPartPr>
            <p14:xfrm>
              <a:off x="587183" y="1825366"/>
              <a:ext cx="1913760" cy="360"/>
            </p14:xfrm>
          </p:contentPart>
        </mc:Choice>
        <mc:Fallback>
          <p:pic>
            <p:nvPicPr>
              <p:cNvPr id="13" name="Ink 12">
                <a:extLst>
                  <a:ext uri="{FF2B5EF4-FFF2-40B4-BE49-F238E27FC236}">
                    <a16:creationId xmlns:a16="http://schemas.microsoft.com/office/drawing/2014/main" id="{7141C278-C358-42F0-A1E8-B379365997C9}"/>
                  </a:ext>
                  <a:ext uri="{C183D7F6-B498-43B3-948B-1728B52AA6E4}">
                    <adec:decorative xmlns:adec="http://schemas.microsoft.com/office/drawing/2017/decorative" val="1"/>
                  </a:ext>
                </a:extLst>
              </p:cNvPr>
              <p:cNvPicPr/>
              <p:nvPr/>
            </p:nvPicPr>
            <p:blipFill>
              <a:blip r:embed="rId24"/>
              <a:stretch>
                <a:fillRect/>
              </a:stretch>
            </p:blipFill>
            <p:spPr>
              <a:xfrm>
                <a:off x="551183" y="1753366"/>
                <a:ext cx="198540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25">
            <p14:nvContentPartPr>
              <p14:cNvPr id="15" name="Ink 14">
                <a:extLst>
                  <a:ext uri="{FF2B5EF4-FFF2-40B4-BE49-F238E27FC236}">
                    <a16:creationId xmlns:a16="http://schemas.microsoft.com/office/drawing/2014/main" id="{2FD48E66-2E62-404F-80D0-FAC20C009D1A}"/>
                  </a:ext>
                  <a:ext uri="{C183D7F6-B498-43B3-948B-1728B52AA6E4}">
                    <adec:decorative xmlns:adec="http://schemas.microsoft.com/office/drawing/2017/decorative" val="1"/>
                  </a:ext>
                </a:extLst>
              </p14:cNvPr>
              <p14:cNvContentPartPr/>
              <p14:nvPr/>
            </p14:nvContentPartPr>
            <p14:xfrm>
              <a:off x="614183" y="2209486"/>
              <a:ext cx="1940400" cy="360"/>
            </p14:xfrm>
          </p:contentPart>
        </mc:Choice>
        <mc:Fallback>
          <p:pic>
            <p:nvPicPr>
              <p:cNvPr id="15" name="Ink 14">
                <a:extLst>
                  <a:ext uri="{FF2B5EF4-FFF2-40B4-BE49-F238E27FC236}">
                    <a16:creationId xmlns:a16="http://schemas.microsoft.com/office/drawing/2014/main" id="{2FD48E66-2E62-404F-80D0-FAC20C009D1A}"/>
                  </a:ext>
                  <a:ext uri="{C183D7F6-B498-43B3-948B-1728B52AA6E4}">
                    <adec:decorative xmlns:adec="http://schemas.microsoft.com/office/drawing/2017/decorative" val="1"/>
                  </a:ext>
                </a:extLst>
              </p:cNvPr>
              <p:cNvPicPr/>
              <p:nvPr/>
            </p:nvPicPr>
            <p:blipFill>
              <a:blip r:embed="rId26"/>
              <a:stretch>
                <a:fillRect/>
              </a:stretch>
            </p:blipFill>
            <p:spPr>
              <a:xfrm>
                <a:off x="578190" y="2137486"/>
                <a:ext cx="2012027"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27">
            <p14:nvContentPartPr>
              <p14:cNvPr id="17" name="Ink 16">
                <a:extLst>
                  <a:ext uri="{FF2B5EF4-FFF2-40B4-BE49-F238E27FC236}">
                    <a16:creationId xmlns:a16="http://schemas.microsoft.com/office/drawing/2014/main" id="{216CD8BA-E86F-42E3-B841-240FF05C2C71}"/>
                  </a:ext>
                  <a:ext uri="{C183D7F6-B498-43B3-948B-1728B52AA6E4}">
                    <adec:decorative xmlns:adec="http://schemas.microsoft.com/office/drawing/2017/decorative" val="1"/>
                  </a:ext>
                </a:extLst>
              </p14:cNvPr>
              <p14:cNvContentPartPr/>
              <p14:nvPr/>
            </p14:nvContentPartPr>
            <p14:xfrm>
              <a:off x="633983" y="1975486"/>
              <a:ext cx="1863000" cy="360"/>
            </p14:xfrm>
          </p:contentPart>
        </mc:Choice>
        <mc:Fallback>
          <p:pic>
            <p:nvPicPr>
              <p:cNvPr id="17" name="Ink 16">
                <a:extLst>
                  <a:ext uri="{FF2B5EF4-FFF2-40B4-BE49-F238E27FC236}">
                    <a16:creationId xmlns:a16="http://schemas.microsoft.com/office/drawing/2014/main" id="{216CD8BA-E86F-42E3-B841-240FF05C2C71}"/>
                  </a:ext>
                  <a:ext uri="{C183D7F6-B498-43B3-948B-1728B52AA6E4}">
                    <adec:decorative xmlns:adec="http://schemas.microsoft.com/office/drawing/2017/decorative" val="1"/>
                  </a:ext>
                </a:extLst>
              </p:cNvPr>
              <p:cNvPicPr/>
              <p:nvPr/>
            </p:nvPicPr>
            <p:blipFill>
              <a:blip r:embed="rId28"/>
              <a:stretch>
                <a:fillRect/>
              </a:stretch>
            </p:blipFill>
            <p:spPr>
              <a:xfrm>
                <a:off x="597983" y="1903486"/>
                <a:ext cx="193464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29">
            <p14:nvContentPartPr>
              <p14:cNvPr id="18" name="Ink 17">
                <a:extLst>
                  <a:ext uri="{FF2B5EF4-FFF2-40B4-BE49-F238E27FC236}">
                    <a16:creationId xmlns:a16="http://schemas.microsoft.com/office/drawing/2014/main" id="{6E0DCF3E-8802-461F-BEF5-D222F57D38D6}"/>
                  </a:ext>
                  <a:ext uri="{C183D7F6-B498-43B3-948B-1728B52AA6E4}">
                    <adec:decorative xmlns:adec="http://schemas.microsoft.com/office/drawing/2017/decorative" val="1"/>
                  </a:ext>
                </a:extLst>
              </p14:cNvPr>
              <p14:cNvContentPartPr/>
              <p14:nvPr/>
            </p14:nvContentPartPr>
            <p14:xfrm>
              <a:off x="611303" y="2408206"/>
              <a:ext cx="1954080" cy="360"/>
            </p14:xfrm>
          </p:contentPart>
        </mc:Choice>
        <mc:Fallback>
          <p:pic>
            <p:nvPicPr>
              <p:cNvPr id="18" name="Ink 17">
                <a:extLst>
                  <a:ext uri="{FF2B5EF4-FFF2-40B4-BE49-F238E27FC236}">
                    <a16:creationId xmlns:a16="http://schemas.microsoft.com/office/drawing/2014/main" id="{6E0DCF3E-8802-461F-BEF5-D222F57D38D6}"/>
                  </a:ext>
                  <a:ext uri="{C183D7F6-B498-43B3-948B-1728B52AA6E4}">
                    <adec:decorative xmlns:adec="http://schemas.microsoft.com/office/drawing/2017/decorative" val="1"/>
                  </a:ext>
                </a:extLst>
              </p:cNvPr>
              <p:cNvPicPr/>
              <p:nvPr/>
            </p:nvPicPr>
            <p:blipFill>
              <a:blip r:embed="rId30"/>
              <a:stretch>
                <a:fillRect/>
              </a:stretch>
            </p:blipFill>
            <p:spPr>
              <a:xfrm>
                <a:off x="575303" y="2336206"/>
                <a:ext cx="202572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31">
            <p14:nvContentPartPr>
              <p14:cNvPr id="20" name="Ink 19">
                <a:extLst>
                  <a:ext uri="{FF2B5EF4-FFF2-40B4-BE49-F238E27FC236}">
                    <a16:creationId xmlns:a16="http://schemas.microsoft.com/office/drawing/2014/main" id="{1FECC63A-BBE6-4A8E-8EAD-5B426D00FAC9}"/>
                  </a:ext>
                  <a:ext uri="{C183D7F6-B498-43B3-948B-1728B52AA6E4}">
                    <adec:decorative xmlns:adec="http://schemas.microsoft.com/office/drawing/2017/decorative" val="1"/>
                  </a:ext>
                </a:extLst>
              </p14:cNvPr>
              <p14:cNvContentPartPr/>
              <p14:nvPr/>
            </p14:nvContentPartPr>
            <p14:xfrm>
              <a:off x="672863" y="2530606"/>
              <a:ext cx="1737000" cy="360"/>
            </p14:xfrm>
          </p:contentPart>
        </mc:Choice>
        <mc:Fallback>
          <p:pic>
            <p:nvPicPr>
              <p:cNvPr id="20" name="Ink 19">
                <a:extLst>
                  <a:ext uri="{FF2B5EF4-FFF2-40B4-BE49-F238E27FC236}">
                    <a16:creationId xmlns:a16="http://schemas.microsoft.com/office/drawing/2014/main" id="{1FECC63A-BBE6-4A8E-8EAD-5B426D00FAC9}"/>
                  </a:ext>
                  <a:ext uri="{C183D7F6-B498-43B3-948B-1728B52AA6E4}">
                    <adec:decorative xmlns:adec="http://schemas.microsoft.com/office/drawing/2017/decorative" val="1"/>
                  </a:ext>
                </a:extLst>
              </p:cNvPr>
              <p:cNvPicPr/>
              <p:nvPr/>
            </p:nvPicPr>
            <p:blipFill>
              <a:blip r:embed="rId32"/>
              <a:stretch>
                <a:fillRect/>
              </a:stretch>
            </p:blipFill>
            <p:spPr>
              <a:xfrm>
                <a:off x="636863" y="2458606"/>
                <a:ext cx="180864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33">
            <p14:nvContentPartPr>
              <p14:cNvPr id="21" name="Ink 20">
                <a:extLst>
                  <a:ext uri="{FF2B5EF4-FFF2-40B4-BE49-F238E27FC236}">
                    <a16:creationId xmlns:a16="http://schemas.microsoft.com/office/drawing/2014/main" id="{48BA839E-B4B5-4770-B73B-BDBA73A93BD8}"/>
                  </a:ext>
                  <a:ext uri="{C183D7F6-B498-43B3-948B-1728B52AA6E4}">
                    <adec:decorative xmlns:adec="http://schemas.microsoft.com/office/drawing/2017/decorative" val="1"/>
                  </a:ext>
                </a:extLst>
              </p14:cNvPr>
              <p14:cNvContentPartPr/>
              <p14:nvPr/>
            </p14:nvContentPartPr>
            <p14:xfrm>
              <a:off x="592583" y="2530606"/>
              <a:ext cx="1726560" cy="360"/>
            </p14:xfrm>
          </p:contentPart>
        </mc:Choice>
        <mc:Fallback>
          <p:pic>
            <p:nvPicPr>
              <p:cNvPr id="21" name="Ink 20">
                <a:extLst>
                  <a:ext uri="{FF2B5EF4-FFF2-40B4-BE49-F238E27FC236}">
                    <a16:creationId xmlns:a16="http://schemas.microsoft.com/office/drawing/2014/main" id="{48BA839E-B4B5-4770-B73B-BDBA73A93BD8}"/>
                  </a:ext>
                  <a:ext uri="{C183D7F6-B498-43B3-948B-1728B52AA6E4}">
                    <adec:decorative xmlns:adec="http://schemas.microsoft.com/office/drawing/2017/decorative" val="1"/>
                  </a:ext>
                </a:extLst>
              </p:cNvPr>
              <p:cNvPicPr/>
              <p:nvPr/>
            </p:nvPicPr>
            <p:blipFill>
              <a:blip r:embed="rId34"/>
              <a:stretch>
                <a:fillRect/>
              </a:stretch>
            </p:blipFill>
            <p:spPr>
              <a:xfrm>
                <a:off x="556583" y="2458606"/>
                <a:ext cx="1798200" cy="144000"/>
              </a:xfrm>
              <a:prstGeom prst="rect">
                <a:avLst/>
              </a:prstGeom>
            </p:spPr>
          </p:pic>
        </mc:Fallback>
      </mc:AlternateContent>
    </p:spTree>
    <p:extLst>
      <p:ext uri="{BB962C8B-B14F-4D97-AF65-F5344CB8AC3E}">
        <p14:creationId xmlns:p14="http://schemas.microsoft.com/office/powerpoint/2010/main" val="3573622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207D4-59A7-4D1F-A70C-18A760B8E53B}"/>
              </a:ext>
            </a:extLst>
          </p:cNvPr>
          <p:cNvSpPr>
            <a:spLocks noGrp="1"/>
          </p:cNvSpPr>
          <p:nvPr>
            <p:ph type="title"/>
          </p:nvPr>
        </p:nvSpPr>
        <p:spPr/>
        <p:txBody>
          <a:bodyPr/>
          <a:lstStyle/>
          <a:p>
            <a:r>
              <a:rPr lang="en-US">
                <a:cs typeface="Calibri"/>
              </a:rPr>
              <a:t>Rubric Crosswalk </a:t>
            </a:r>
            <a:endParaRPr lang="en-US"/>
          </a:p>
        </p:txBody>
      </p:sp>
      <p:sp>
        <p:nvSpPr>
          <p:cNvPr id="5" name="Text Placeholder 4">
            <a:extLst>
              <a:ext uri="{FF2B5EF4-FFF2-40B4-BE49-F238E27FC236}">
                <a16:creationId xmlns:a16="http://schemas.microsoft.com/office/drawing/2014/main" id="{B1AE307E-70B8-44A6-B2D2-889DB84E8FC9}"/>
              </a:ext>
            </a:extLst>
          </p:cNvPr>
          <p:cNvSpPr>
            <a:spLocks noGrp="1"/>
          </p:cNvSpPr>
          <p:nvPr>
            <p:ph type="body" idx="1"/>
          </p:nvPr>
        </p:nvSpPr>
        <p:spPr/>
        <p:txBody>
          <a:bodyPr/>
          <a:lstStyle/>
          <a:p>
            <a:endParaRPr lang="en-US"/>
          </a:p>
        </p:txBody>
      </p:sp>
      <p:pic>
        <p:nvPicPr>
          <p:cNvPr id="3" name="Picture 3" descr="Table: Environment Indicators">
            <a:extLst>
              <a:ext uri="{FF2B5EF4-FFF2-40B4-BE49-F238E27FC236}">
                <a16:creationId xmlns:a16="http://schemas.microsoft.com/office/drawing/2014/main" id="{62771F01-EDDD-496A-8E2B-4BD43E74DB0A}"/>
              </a:ext>
            </a:extLst>
          </p:cNvPr>
          <p:cNvPicPr>
            <a:picLocks noChangeAspect="1"/>
          </p:cNvPicPr>
          <p:nvPr/>
        </p:nvPicPr>
        <p:blipFill>
          <a:blip r:embed="rId3"/>
          <a:stretch>
            <a:fillRect/>
          </a:stretch>
        </p:blipFill>
        <p:spPr>
          <a:xfrm>
            <a:off x="0" y="315710"/>
            <a:ext cx="9263208" cy="4512079"/>
          </a:xfrm>
          <a:prstGeom prst="rect">
            <a:avLst/>
          </a:prstGeom>
        </p:spPr>
      </p:pic>
    </p:spTree>
    <p:extLst>
      <p:ext uri="{BB962C8B-B14F-4D97-AF65-F5344CB8AC3E}">
        <p14:creationId xmlns:p14="http://schemas.microsoft.com/office/powerpoint/2010/main" val="25559084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Rockwell"/>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1" ma:contentTypeDescription="Create a new document." ma:contentTypeScope="" ma:versionID="7ec96cb25f2d791b94bdd0b777ab65f9">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83bb2c5859a8628fee3a2153dc140eed"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A8AC81-7666-4C2D-8938-B98114772ED4}">
  <ds:schemaRefs>
    <ds:schemaRef ds:uri="http://purl.org/dc/dcmitype/"/>
    <ds:schemaRef ds:uri="http://purl.org/dc/elements/1.1/"/>
    <ds:schemaRef ds:uri="http://schemas.openxmlformats.org/package/2006/metadata/core-properties"/>
    <ds:schemaRef ds:uri="http://purl.org/dc/terms/"/>
    <ds:schemaRef ds:uri="http://www.w3.org/XML/1998/namespace"/>
    <ds:schemaRef ds:uri="http://schemas.microsoft.com/office/infopath/2007/PartnerControls"/>
    <ds:schemaRef ds:uri="http://schemas.microsoft.com/office/2006/metadata/properties"/>
    <ds:schemaRef ds:uri="http://schemas.microsoft.com/office/2006/documentManagement/types"/>
    <ds:schemaRef ds:uri="f02f7301-725c-47b9-832a-57cb4d48a234"/>
    <ds:schemaRef ds:uri="eceb486e-0810-4529-a988-f381a2f10d79"/>
  </ds:schemaRefs>
</ds:datastoreItem>
</file>

<file path=customXml/itemProps2.xml><?xml version="1.0" encoding="utf-8"?>
<ds:datastoreItem xmlns:ds="http://schemas.openxmlformats.org/officeDocument/2006/customXml" ds:itemID="{405F1534-D23A-4EEC-A8F0-D7C6C34E89B8}">
  <ds:schemaRefs>
    <ds:schemaRef ds:uri="http://schemas.microsoft.com/sharepoint/v3/contenttype/forms"/>
  </ds:schemaRefs>
</ds:datastoreItem>
</file>

<file path=customXml/itemProps3.xml><?xml version="1.0" encoding="utf-8"?>
<ds:datastoreItem xmlns:ds="http://schemas.openxmlformats.org/officeDocument/2006/customXml" ds:itemID="{1505D188-6BEB-492C-BCB1-98428A32DF10}">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4</TotalTime>
  <Words>5619</Words>
  <Application>Microsoft Office PowerPoint</Application>
  <PresentationFormat>On-screen Show (16:9)</PresentationFormat>
  <Paragraphs>443</Paragraphs>
  <Slides>31</Slides>
  <Notes>31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31</vt:i4>
      </vt:variant>
    </vt:vector>
  </HeadingPairs>
  <TitlesOfParts>
    <vt:vector size="42" baseType="lpstr">
      <vt:lpstr>Arial</vt:lpstr>
      <vt:lpstr>Calibri</vt:lpstr>
      <vt:lpstr>Karla</vt:lpstr>
      <vt:lpstr>Montserrat</vt:lpstr>
      <vt:lpstr>Montserrat ExtraBold</vt:lpstr>
      <vt:lpstr>Rockwell</vt:lpstr>
      <vt:lpstr>Times New Roman</vt:lpstr>
      <vt:lpstr>Trebuchet MS</vt:lpstr>
      <vt:lpstr>2_Office Theme</vt:lpstr>
      <vt:lpstr>Custom Design</vt:lpstr>
      <vt:lpstr>Office Theme</vt:lpstr>
      <vt:lpstr>Educator Effectiveness &amp; Leadership Development Teacher Webinar </vt:lpstr>
      <vt:lpstr>SCDE Office of Educator Effectiveness and Leadership Development </vt:lpstr>
      <vt:lpstr>Agenda</vt:lpstr>
      <vt:lpstr>ADEPT Evaluation Results  </vt:lpstr>
      <vt:lpstr>Assisting: Zooming in on the SC Teaching Standards </vt:lpstr>
      <vt:lpstr>South Carolina Teaching Standards 4.0</vt:lpstr>
      <vt:lpstr>Teacher Performance</vt:lpstr>
      <vt:lpstr>South Carolina Teaching Standards</vt:lpstr>
      <vt:lpstr>Rubric Crosswalk </vt:lpstr>
      <vt:lpstr>Responsive and Inclusive Practices</vt:lpstr>
      <vt:lpstr>Responsive and Inclusive Strategies </vt:lpstr>
      <vt:lpstr>Teacher Leadership Goal</vt:lpstr>
      <vt:lpstr>Developing: Personalizing Your Professional Learning </vt:lpstr>
      <vt:lpstr>CONTENT PARTNER</vt:lpstr>
      <vt:lpstr>POPULAR TOPICS</vt:lpstr>
      <vt:lpstr>Using the Professional Learning Library in SCLead.org</vt:lpstr>
      <vt:lpstr>Personalizing PD  Using the Professional Learning Library </vt:lpstr>
      <vt:lpstr>Renewal Credit for Job-embedded professional learning</vt:lpstr>
      <vt:lpstr>What is a Micro-credential?</vt:lpstr>
      <vt:lpstr>Professional Learning Micro-credential Academy </vt:lpstr>
      <vt:lpstr>Leadership Development Opportunities</vt:lpstr>
      <vt:lpstr>Resources for Professional Teachers </vt:lpstr>
      <vt:lpstr>What frameworks can support your improvement journey?    </vt:lpstr>
      <vt:lpstr>ADEPT 2020 for Special Areas Guidelines</vt:lpstr>
      <vt:lpstr>Coaching Resources</vt:lpstr>
      <vt:lpstr>Stay Connected </vt:lpstr>
      <vt:lpstr>Feedback and Staying Connected </vt:lpstr>
      <vt:lpstr>Your input is valued...</vt:lpstr>
      <vt:lpstr>Recruitment and Retention Task Force Feedback </vt:lpstr>
      <vt:lpstr>Questions?</vt:lpstr>
      <vt:lpstr>             Office of Educator Effectiveness &amp; Leadership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October 4, 2022 ADEPT Teacher Webinar</dc:title>
  <dc:creator>South Carolina Department of Education</dc:creator>
  <cp:lastModifiedBy>Colley, Faye</cp:lastModifiedBy>
  <cp:revision>3</cp:revision>
  <cp:lastPrinted>2017-02-17T20:16:27Z</cp:lastPrinted>
  <dcterms:created xsi:type="dcterms:W3CDTF">2016-09-22T16:09:07Z</dcterms:created>
  <dcterms:modified xsi:type="dcterms:W3CDTF">2022-10-07T15:40:11Z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ies>
</file>