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64" r:id="rId6"/>
    <p:sldId id="263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07759-3CDD-4650-8481-2D0942E6E2D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4E56-BE8A-461E-B088-26DE0EA397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63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EAF0DE-3AF1-4A7D-83BD-A475FBED09E4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249E75-20F2-4CB1-B21D-A2637031B7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d.sc.gov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d.sc.gov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IHE Portal</a:t>
            </a:r>
            <a:br>
              <a:rPr lang="en-US" dirty="0" smtClean="0"/>
            </a:br>
            <a:r>
              <a:rPr lang="en-US" sz="3200" dirty="0" smtClean="0"/>
              <a:t>Looking at the Success of Your Graduates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24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IHE Portal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116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the IHE Portal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  <a:hlinkClick r:id="rId2"/>
              </a:rPr>
              <a:t>http://ed.sc.gov</a:t>
            </a:r>
            <a:r>
              <a:rPr lang="en-US" sz="3600" b="1" dirty="0" smtClean="0">
                <a:solidFill>
                  <a:schemeClr val="tx1"/>
                </a:solidFill>
                <a:hlinkClick r:id="rId2"/>
              </a:rPr>
              <a:t>/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" t="2537" r="860" b="2356"/>
          <a:stretch/>
        </p:blipFill>
        <p:spPr bwMode="auto">
          <a:xfrm>
            <a:off x="4495800" y="3810000"/>
            <a:ext cx="3549923" cy="21291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0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0"/>
          <a:stretch/>
        </p:blipFill>
        <p:spPr bwMode="auto">
          <a:xfrm>
            <a:off x="329978" y="2428429"/>
            <a:ext cx="4089622" cy="30579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11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Entering the IHE Portal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304800" y="1143000"/>
            <a:ext cx="8520742" cy="107791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2000" dirty="0" smtClean="0"/>
              <a:t>Once </a:t>
            </a:r>
            <a:r>
              <a:rPr lang="en-US" sz="2000" dirty="0"/>
              <a:t>on the SCDE  Website (</a:t>
            </a:r>
            <a:r>
              <a:rPr lang="en-US" sz="2000" dirty="0">
                <a:hlinkClick r:id="rId3"/>
              </a:rPr>
              <a:t>http://ed.sc.gov</a:t>
            </a:r>
            <a:r>
              <a:rPr lang="en-US" sz="2000" dirty="0"/>
              <a:t>), click the login button to enter </a:t>
            </a:r>
            <a:r>
              <a:rPr lang="en-US" sz="2000" dirty="0" smtClean="0"/>
              <a:t>the SCDE Membe</a:t>
            </a:r>
            <a:r>
              <a:rPr lang="en-US" sz="2000" dirty="0" smtClean="0"/>
              <a:t>r Center </a:t>
            </a:r>
            <a:r>
              <a:rPr lang="en-US" sz="2000" dirty="0" smtClean="0"/>
              <a:t>Account Information Screen and </a:t>
            </a:r>
            <a:r>
              <a:rPr lang="en-US" sz="2000" dirty="0" smtClean="0"/>
              <a:t>fill in in your username and password.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3595460" y="2819400"/>
            <a:ext cx="533400" cy="28485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 rot="1103754">
            <a:off x="3908544" y="2235314"/>
            <a:ext cx="268948" cy="66807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5626326"/>
            <a:ext cx="2042547" cy="36933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1003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SCDE Homepage</a:t>
            </a:r>
            <a:endParaRPr lang="en-US" dirty="0"/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00" y="2448491"/>
            <a:ext cx="4071264" cy="3052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158792" y="5626326"/>
            <a:ext cx="3288080" cy="36933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1003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Account Information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79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11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Entering the IHE Portal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304800" y="1143000"/>
            <a:ext cx="8520742" cy="107791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2000" dirty="0" smtClean="0"/>
              <a:t>In the Web Applications </a:t>
            </a:r>
            <a:r>
              <a:rPr lang="en-US" sz="2000" dirty="0" smtClean="0"/>
              <a:t>section of the SCDE Member Center, </a:t>
            </a:r>
            <a:r>
              <a:rPr lang="en-US" sz="2000" dirty="0" smtClean="0"/>
              <a:t>choose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IHEP – Institutions of Higher Education Portal</a:t>
            </a:r>
            <a:r>
              <a:rPr lang="en-US" sz="2000" dirty="0" smtClean="0"/>
              <a:t> to take you to the IHE Portal Welcome Page.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6149" y="5441660"/>
            <a:ext cx="2937022" cy="36933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1003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IHE Portal Welcome Page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38554"/>
            <a:ext cx="4191000" cy="2994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93136" y="5441660"/>
            <a:ext cx="2566728" cy="36933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1003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SCDE Member Center</a:t>
            </a:r>
            <a:endParaRPr lang="en-US" dirty="0"/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5"/>
          <a:stretch/>
        </p:blipFill>
        <p:spPr bwMode="auto">
          <a:xfrm>
            <a:off x="4724400" y="2338553"/>
            <a:ext cx="4160520" cy="2994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2209800" y="4800600"/>
            <a:ext cx="1550064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799328">
            <a:off x="3356777" y="3898814"/>
            <a:ext cx="304800" cy="88868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0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1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75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1413</TotalTime>
  <Words>99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The IHE Portal Looking at the Success of Your Graduates</vt:lpstr>
      <vt:lpstr>What is the IHE Portal</vt:lpstr>
      <vt:lpstr>Entering the IHE Portal</vt:lpstr>
      <vt:lpstr>Entering the IHE Portal</vt:lpstr>
      <vt:lpstr>Entering the IHE Portal</vt:lpstr>
      <vt:lpstr>PowerPoint Presentation</vt:lpstr>
      <vt:lpstr>PowerPoint Presentation</vt:lpstr>
    </vt:vector>
  </TitlesOfParts>
  <Company>SCDE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IHE Portal Looking at the Success of Your Graduates</dc:title>
  <dc:creator>Grant, Tria</dc:creator>
  <cp:lastModifiedBy>Grant, Tria</cp:lastModifiedBy>
  <cp:revision>15</cp:revision>
  <dcterms:created xsi:type="dcterms:W3CDTF">2016-01-12T16:08:37Z</dcterms:created>
  <dcterms:modified xsi:type="dcterms:W3CDTF">2016-01-19T21:06:40Z</dcterms:modified>
</cp:coreProperties>
</file>