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301" r:id="rId5"/>
    <p:sldId id="4789" r:id="rId6"/>
    <p:sldId id="4794" r:id="rId7"/>
    <p:sldId id="4792" r:id="rId8"/>
    <p:sldId id="315" r:id="rId9"/>
    <p:sldId id="4657" r:id="rId10"/>
    <p:sldId id="4658" r:id="rId11"/>
    <p:sldId id="321" r:id="rId12"/>
    <p:sldId id="4660" r:id="rId13"/>
    <p:sldId id="305" r:id="rId14"/>
    <p:sldId id="319" r:id="rId15"/>
    <p:sldId id="318" r:id="rId16"/>
    <p:sldId id="324" r:id="rId17"/>
    <p:sldId id="323" r:id="rId18"/>
    <p:sldId id="307" r:id="rId19"/>
    <p:sldId id="322" r:id="rId20"/>
    <p:sldId id="4544" r:id="rId21"/>
    <p:sldId id="4536" r:id="rId22"/>
    <p:sldId id="4778" r:id="rId23"/>
    <p:sldId id="4781" r:id="rId24"/>
    <p:sldId id="4780" r:id="rId25"/>
    <p:sldId id="4582" r:id="rId26"/>
    <p:sldId id="4535" r:id="rId27"/>
    <p:sldId id="4626" r:id="rId28"/>
    <p:sldId id="4587" r:id="rId29"/>
    <p:sldId id="4583" r:id="rId30"/>
    <p:sldId id="4654" r:id="rId31"/>
    <p:sldId id="4537" r:id="rId32"/>
    <p:sldId id="4655" r:id="rId33"/>
    <p:sldId id="4652" r:id="rId34"/>
    <p:sldId id="4656" r:id="rId35"/>
    <p:sldId id="4659" r:id="rId36"/>
    <p:sldId id="4668" r:id="rId37"/>
    <p:sldId id="312" r:id="rId38"/>
  </p:sldIdLst>
  <p:sldSz cx="12192000" cy="6858000"/>
  <p:notesSz cx="6858000" cy="9144000"/>
  <p:custDataLst>
    <p:tags r:id="rId4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BDB0CD-E524-29FF-31FD-79558086F216}" name="Heather Trundle" initials="HT" userId="S::heather.trundle@powerschool.com::5c28295e-0620-4107-b16b-24c8e1fa62e5" providerId="AD"/>
  <p188:author id="{D8C794E5-2633-6A35-9258-7683BF1E83D8}" name="Anne Reader" initials="AR" userId="S::Anne.Reader@powerschool.com::2e9edac4-b254-44c4-88a3-406646f3dbf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Erika Hamilton" initials="EH" lastIdx="1" clrIdx="6">
    <p:extLst>
      <p:ext uri="{19B8F6BF-5375-455C-9EA6-DF929625EA0E}">
        <p15:presenceInfo xmlns:p15="http://schemas.microsoft.com/office/powerpoint/2012/main" userId="S::erika.hamilton@powerschool.com::e4b75cc6-36bf-4ec8-b257-5682099bc82a" providerId="AD"/>
      </p:ext>
    </p:extLst>
  </p:cmAuthor>
  <p:cmAuthor id="1" name="Pankaj Bhardwaj" initials="PB" lastIdx="5" clrIdx="0">
    <p:extLst>
      <p:ext uri="{19B8F6BF-5375-455C-9EA6-DF929625EA0E}">
        <p15:presenceInfo xmlns:p15="http://schemas.microsoft.com/office/powerpoint/2012/main" userId="S::pankaj.bhardwaj@powerschool.com::dcc87a59-7d02-4629-af93-b28b7bd532a9" providerId="AD"/>
      </p:ext>
    </p:extLst>
  </p:cmAuthor>
  <p:cmAuthor id="8" name="Lindsey Dorsey" initials="LD" lastIdx="1" clrIdx="7">
    <p:extLst>
      <p:ext uri="{19B8F6BF-5375-455C-9EA6-DF929625EA0E}">
        <p15:presenceInfo xmlns:p15="http://schemas.microsoft.com/office/powerpoint/2012/main" userId="S::lindsey.dorsey@powerschool.com::b500bf5f-5c09-4bb6-8c6a-a0ad138605d2" providerId="AD"/>
      </p:ext>
    </p:extLst>
  </p:cmAuthor>
  <p:cmAuthor id="2" name="Kira Strazhnik" initials="KS" lastIdx="1" clrIdx="1">
    <p:extLst>
      <p:ext uri="{19B8F6BF-5375-455C-9EA6-DF929625EA0E}">
        <p15:presenceInfo xmlns:p15="http://schemas.microsoft.com/office/powerpoint/2012/main" userId="S::kira.strazhnik@powerschool.com::de100d77-7722-4815-b8fb-6333cade11aa" providerId="AD"/>
      </p:ext>
    </p:extLst>
  </p:cmAuthor>
  <p:cmAuthor id="3" name="Ericka Waterman" initials="EW" lastIdx="2" clrIdx="2">
    <p:extLst>
      <p:ext uri="{19B8F6BF-5375-455C-9EA6-DF929625EA0E}">
        <p15:presenceInfo xmlns:p15="http://schemas.microsoft.com/office/powerpoint/2012/main" userId="S::ericka.waterman@powerschool.com::51b8e1f0-a211-4e3e-9174-3c83bc7fa737" providerId="AD"/>
      </p:ext>
    </p:extLst>
  </p:cmAuthor>
  <p:cmAuthor id="4" name="David Rice" initials="DR" lastIdx="3" clrIdx="3">
    <p:extLst>
      <p:ext uri="{19B8F6BF-5375-455C-9EA6-DF929625EA0E}">
        <p15:presenceInfo xmlns:p15="http://schemas.microsoft.com/office/powerpoint/2012/main" userId="S::dave.rice@powerschool.com::8c9d1e22-95ad-4db5-b205-054879e57d1c" providerId="AD"/>
      </p:ext>
    </p:extLst>
  </p:cmAuthor>
  <p:cmAuthor id="5" name="Arun Kumar" initials="AK" lastIdx="5" clrIdx="4">
    <p:extLst>
      <p:ext uri="{19B8F6BF-5375-455C-9EA6-DF929625EA0E}">
        <p15:presenceInfo xmlns:p15="http://schemas.microsoft.com/office/powerpoint/2012/main" userId="S::arun.kumar@powerschool.com::ea164212-7264-46e8-a7fc-57eef6232916" providerId="AD"/>
      </p:ext>
    </p:extLst>
  </p:cmAuthor>
  <p:cmAuthor id="6" name="Santosh Damaraju" initials="SD" lastIdx="1" clrIdx="5">
    <p:extLst>
      <p:ext uri="{19B8F6BF-5375-455C-9EA6-DF929625EA0E}">
        <p15:presenceInfo xmlns:p15="http://schemas.microsoft.com/office/powerpoint/2012/main" userId="S::santosh.damaraju@powerschool.com::5238a9fb-1c5c-42a4-9fb0-8bc207fda9f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EAEAEA"/>
    <a:srgbClr val="00B8F2"/>
    <a:srgbClr val="41B1FF"/>
    <a:srgbClr val="0000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10413F-010E-11BA-56D7-1B02BE3B72FB}" v="12" dt="2022-07-13T18:12:05.418"/>
    <p1510:client id="{C9717122-344D-4A27-B649-626ECB92F892}" v="354" dt="2022-06-30T11:15:19.4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48" Type="http://schemas.microsoft.com/office/2018/10/relationships/authors" Target="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tags" Target="tags/tag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2" Type="http://schemas.openxmlformats.org/officeDocument/2006/relationships/image" Target="../media/image45.png"/><Relationship Id="rId1" Type="http://schemas.openxmlformats.org/officeDocument/2006/relationships/hyperlink" Target="https://help.powerschool.com/" TargetMode="External"/><Relationship Id="rId6" Type="http://schemas.openxmlformats.org/officeDocument/2006/relationships/image" Target="../media/image49.png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powerschool.com/" TargetMode="External"/><Relationship Id="rId7" Type="http://schemas.openxmlformats.org/officeDocument/2006/relationships/image" Target="../media/image50.sv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49.png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01A994-D558-47B5-8155-F717BEB7B2B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2717546-340B-426F-83D4-AFEA16903C4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Create a case via </a:t>
          </a:r>
          <a:r>
            <a:rPr lang="en-US">
              <a:hlinkClick xmlns:r="http://schemas.openxmlformats.org/officeDocument/2006/relationships" r:id="rId1"/>
            </a:rPr>
            <a:t>PowerSchool Community </a:t>
          </a:r>
          <a:endParaRPr lang="en-US"/>
        </a:p>
      </dgm:t>
    </dgm:pt>
    <dgm:pt modelId="{2D9EF0D9-FE57-47D4-B227-278261274624}" type="parTrans" cxnId="{141F3ABE-C33F-48AB-89A1-5F83FDD7E445}">
      <dgm:prSet/>
      <dgm:spPr/>
      <dgm:t>
        <a:bodyPr/>
        <a:lstStyle/>
        <a:p>
          <a:endParaRPr lang="en-US"/>
        </a:p>
      </dgm:t>
    </dgm:pt>
    <dgm:pt modelId="{A6423E72-224C-4CDE-9211-A6DDBA0C06D3}" type="sibTrans" cxnId="{141F3ABE-C33F-48AB-89A1-5F83FDD7E445}">
      <dgm:prSet/>
      <dgm:spPr/>
      <dgm:t>
        <a:bodyPr/>
        <a:lstStyle/>
        <a:p>
          <a:endParaRPr lang="en-US"/>
        </a:p>
      </dgm:t>
    </dgm:pt>
    <dgm:pt modelId="{C4F55AB8-A248-4048-ADA1-E959B73F744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Contact Support Tab &gt; Create a Case through Case Portal or Launch Chat Support</a:t>
          </a:r>
          <a:br>
            <a:rPr lang="en-US"/>
          </a:br>
          <a:endParaRPr lang="en-US"/>
        </a:p>
      </dgm:t>
    </dgm:pt>
    <dgm:pt modelId="{B758EFDE-137B-4F73-BD5E-60D051410DD1}" type="parTrans" cxnId="{2433A59B-507A-4480-A651-B25731285E2E}">
      <dgm:prSet/>
      <dgm:spPr/>
      <dgm:t>
        <a:bodyPr/>
        <a:lstStyle/>
        <a:p>
          <a:endParaRPr lang="en-US"/>
        </a:p>
      </dgm:t>
    </dgm:pt>
    <dgm:pt modelId="{032A1036-DBA3-40A4-A3C1-9A514BB39951}" type="sibTrans" cxnId="{2433A59B-507A-4480-A651-B25731285E2E}">
      <dgm:prSet/>
      <dgm:spPr/>
      <dgm:t>
        <a:bodyPr/>
        <a:lstStyle/>
        <a:p>
          <a:endParaRPr lang="en-US"/>
        </a:p>
      </dgm:t>
    </dgm:pt>
    <dgm:pt modelId="{1E7760CD-19B7-4FE9-A1E9-CC9A3635BDC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Phone: (866) 434-6276 </a:t>
          </a:r>
        </a:p>
      </dgm:t>
    </dgm:pt>
    <dgm:pt modelId="{995D48E7-3F9A-41DB-BE48-AE95D33E1000}" type="parTrans" cxnId="{6D9B17A2-5DAF-487B-A884-3747B06CCAA3}">
      <dgm:prSet/>
      <dgm:spPr/>
      <dgm:t>
        <a:bodyPr/>
        <a:lstStyle/>
        <a:p>
          <a:endParaRPr lang="en-US"/>
        </a:p>
      </dgm:t>
    </dgm:pt>
    <dgm:pt modelId="{E9554C2D-D999-4C2D-B314-8BC3C0494933}" type="sibTrans" cxnId="{6D9B17A2-5DAF-487B-A884-3747B06CCAA3}">
      <dgm:prSet/>
      <dgm:spPr/>
      <dgm:t>
        <a:bodyPr/>
        <a:lstStyle/>
        <a:p>
          <a:endParaRPr lang="en-US"/>
        </a:p>
      </dgm:t>
    </dgm:pt>
    <dgm:pt modelId="{70C690FC-0718-4E49-9388-C8D031ED25E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/>
            <a:t>Press 1 </a:t>
          </a:r>
          <a:r>
            <a:rPr lang="en-US" sz="1400">
              <a:latin typeface="+mn-lt"/>
            </a:rPr>
            <a:t>for “Support”</a:t>
          </a:r>
        </a:p>
      </dgm:t>
    </dgm:pt>
    <dgm:pt modelId="{038005A2-D55A-40DC-89FF-FA3798CD9FB0}" type="parTrans" cxnId="{FF788231-2978-4E00-9809-19B3EE177CDE}">
      <dgm:prSet/>
      <dgm:spPr/>
      <dgm:t>
        <a:bodyPr/>
        <a:lstStyle/>
        <a:p>
          <a:endParaRPr lang="en-US"/>
        </a:p>
      </dgm:t>
    </dgm:pt>
    <dgm:pt modelId="{4E21C2CA-F397-49F5-8CB4-8051FC652147}" type="sibTrans" cxnId="{FF788231-2978-4E00-9809-19B3EE177CDE}">
      <dgm:prSet/>
      <dgm:spPr/>
      <dgm:t>
        <a:bodyPr/>
        <a:lstStyle/>
        <a:p>
          <a:endParaRPr lang="en-US"/>
        </a:p>
      </dgm:t>
    </dgm:pt>
    <dgm:pt modelId="{8AD2C90D-9FD8-41AC-974D-03A87441D27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/>
            <a:t>Select 1 for “New case” or 2 for “Existing case”</a:t>
          </a:r>
        </a:p>
      </dgm:t>
    </dgm:pt>
    <dgm:pt modelId="{0E2CAB1F-5670-4DC7-B436-2C13F22184F3}" type="parTrans" cxnId="{C28C1169-099A-4C0F-A365-CBDD25B76E82}">
      <dgm:prSet/>
      <dgm:spPr/>
      <dgm:t>
        <a:bodyPr/>
        <a:lstStyle/>
        <a:p>
          <a:endParaRPr lang="en-US"/>
        </a:p>
      </dgm:t>
    </dgm:pt>
    <dgm:pt modelId="{4A2C80A3-5092-4007-B199-765B358C7092}" type="sibTrans" cxnId="{C28C1169-099A-4C0F-A365-CBDD25B76E82}">
      <dgm:prSet/>
      <dgm:spPr/>
      <dgm:t>
        <a:bodyPr/>
        <a:lstStyle/>
        <a:p>
          <a:endParaRPr lang="en-US"/>
        </a:p>
      </dgm:t>
    </dgm:pt>
    <dgm:pt modelId="{C8AD51ED-F18C-47D6-820E-FA2419A387F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/>
            <a:t>Select 8 for “Talent”</a:t>
          </a:r>
        </a:p>
        <a:p>
          <a:pPr>
            <a:lnSpc>
              <a:spcPct val="100000"/>
            </a:lnSpc>
          </a:pPr>
          <a:r>
            <a:rPr lang="en-US" sz="1400"/>
            <a:t>Select 3 for “Professional Learning”</a:t>
          </a:r>
        </a:p>
      </dgm:t>
    </dgm:pt>
    <dgm:pt modelId="{D0CE8AD1-8861-481E-BE3F-5F367F45BB76}" type="parTrans" cxnId="{7C0D6DFA-570F-46D8-8347-5146104EDB97}">
      <dgm:prSet/>
      <dgm:spPr/>
      <dgm:t>
        <a:bodyPr/>
        <a:lstStyle/>
        <a:p>
          <a:endParaRPr lang="en-US"/>
        </a:p>
      </dgm:t>
    </dgm:pt>
    <dgm:pt modelId="{511435E7-055F-489F-A684-699CE04342C0}" type="sibTrans" cxnId="{7C0D6DFA-570F-46D8-8347-5146104EDB97}">
      <dgm:prSet/>
      <dgm:spPr/>
      <dgm:t>
        <a:bodyPr/>
        <a:lstStyle/>
        <a:p>
          <a:endParaRPr lang="en-US"/>
        </a:p>
      </dgm:t>
    </dgm:pt>
    <dgm:pt modelId="{AD3A4789-9246-4AA4-A6C6-0D6284AB5B9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Direct Phone for Unified Talent Products: (855) 955-0946</a:t>
          </a:r>
        </a:p>
      </dgm:t>
    </dgm:pt>
    <dgm:pt modelId="{F48C6491-C010-4968-B381-D10CFDD7E9FC}" type="parTrans" cxnId="{353929B2-6944-41F8-A2C5-D98E07C30017}">
      <dgm:prSet/>
      <dgm:spPr/>
      <dgm:t>
        <a:bodyPr/>
        <a:lstStyle/>
        <a:p>
          <a:endParaRPr lang="en-US"/>
        </a:p>
      </dgm:t>
    </dgm:pt>
    <dgm:pt modelId="{17C8EC34-3DD6-4EC2-B766-5A7A78724B52}" type="sibTrans" cxnId="{353929B2-6944-41F8-A2C5-D98E07C30017}">
      <dgm:prSet/>
      <dgm:spPr/>
      <dgm:t>
        <a:bodyPr/>
        <a:lstStyle/>
        <a:p>
          <a:endParaRPr lang="en-US"/>
        </a:p>
      </dgm:t>
    </dgm:pt>
    <dgm:pt modelId="{EB601B7E-CAF7-4CAA-BB00-A46448EB540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Select 3 for Professional Learning</a:t>
          </a:r>
        </a:p>
      </dgm:t>
    </dgm:pt>
    <dgm:pt modelId="{6481EF17-5C22-46A8-880A-4177C5B30524}" type="parTrans" cxnId="{FA026364-D9C9-431C-A341-1D3EDC959C76}">
      <dgm:prSet/>
      <dgm:spPr/>
      <dgm:t>
        <a:bodyPr/>
        <a:lstStyle/>
        <a:p>
          <a:endParaRPr lang="en-US"/>
        </a:p>
      </dgm:t>
    </dgm:pt>
    <dgm:pt modelId="{B5EDD42F-3ACF-4AFA-B0A1-188B5F47FB00}" type="sibTrans" cxnId="{FA026364-D9C9-431C-A341-1D3EDC959C76}">
      <dgm:prSet/>
      <dgm:spPr/>
      <dgm:t>
        <a:bodyPr/>
        <a:lstStyle/>
        <a:p>
          <a:endParaRPr lang="en-US"/>
        </a:p>
      </dgm:t>
    </dgm:pt>
    <dgm:pt modelId="{95A5B742-7CC3-43DE-B84B-B116754193BC}" type="pres">
      <dgm:prSet presAssocID="{1801A994-D558-47B5-8155-F717BEB7B2B1}" presName="root" presStyleCnt="0">
        <dgm:presLayoutVars>
          <dgm:dir/>
          <dgm:resizeHandles val="exact"/>
        </dgm:presLayoutVars>
      </dgm:prSet>
      <dgm:spPr/>
    </dgm:pt>
    <dgm:pt modelId="{0B4FD1F7-53FD-4262-B086-BB6C8114B32F}" type="pres">
      <dgm:prSet presAssocID="{D2717546-340B-426F-83D4-AFEA16903C46}" presName="compNode" presStyleCnt="0"/>
      <dgm:spPr/>
    </dgm:pt>
    <dgm:pt modelId="{972B1D9A-EF8C-4E0B-8D3B-2885A7CFE5C1}" type="pres">
      <dgm:prSet presAssocID="{D2717546-340B-426F-83D4-AFEA16903C46}" presName="bgRect" presStyleLbl="bgShp" presStyleIdx="0" presStyleCnt="3"/>
      <dgm:spPr/>
    </dgm:pt>
    <dgm:pt modelId="{4101B0F8-2141-411D-AB4E-31FE99DA6DE2}" type="pres">
      <dgm:prSet presAssocID="{D2717546-340B-426F-83D4-AFEA16903C46}" presName="iconRect" presStyleLbl="node1" presStyleIdx="0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945644B0-534F-449A-B549-13F13FFAC62D}" type="pres">
      <dgm:prSet presAssocID="{D2717546-340B-426F-83D4-AFEA16903C46}" presName="spaceRect" presStyleCnt="0"/>
      <dgm:spPr/>
    </dgm:pt>
    <dgm:pt modelId="{8C2D7465-3C6D-44A5-8983-0D1E65BBBD7A}" type="pres">
      <dgm:prSet presAssocID="{D2717546-340B-426F-83D4-AFEA16903C46}" presName="parTx" presStyleLbl="revTx" presStyleIdx="0" presStyleCnt="6">
        <dgm:presLayoutVars>
          <dgm:chMax val="0"/>
          <dgm:chPref val="0"/>
        </dgm:presLayoutVars>
      </dgm:prSet>
      <dgm:spPr/>
    </dgm:pt>
    <dgm:pt modelId="{5804A304-D93F-491D-9DC2-88161C8679B8}" type="pres">
      <dgm:prSet presAssocID="{D2717546-340B-426F-83D4-AFEA16903C46}" presName="desTx" presStyleLbl="revTx" presStyleIdx="1" presStyleCnt="6">
        <dgm:presLayoutVars/>
      </dgm:prSet>
      <dgm:spPr/>
    </dgm:pt>
    <dgm:pt modelId="{FA9BF4C3-DE43-4893-AC65-AB4787A191A7}" type="pres">
      <dgm:prSet presAssocID="{A6423E72-224C-4CDE-9211-A6DDBA0C06D3}" presName="sibTrans" presStyleCnt="0"/>
      <dgm:spPr/>
    </dgm:pt>
    <dgm:pt modelId="{93D31152-EF53-4B28-A040-787516659D98}" type="pres">
      <dgm:prSet presAssocID="{1E7760CD-19B7-4FE9-A1E9-CC9A3635BDC3}" presName="compNode" presStyleCnt="0"/>
      <dgm:spPr/>
    </dgm:pt>
    <dgm:pt modelId="{69B4C918-3F19-4E4C-857D-A01F9CF912A0}" type="pres">
      <dgm:prSet presAssocID="{1E7760CD-19B7-4FE9-A1E9-CC9A3635BDC3}" presName="bgRect" presStyleLbl="bgShp" presStyleIdx="1" presStyleCnt="3"/>
      <dgm:spPr/>
    </dgm:pt>
    <dgm:pt modelId="{F48B456A-EEC6-4DC3-80AB-BB94A1396DD6}" type="pres">
      <dgm:prSet presAssocID="{1E7760CD-19B7-4FE9-A1E9-CC9A3635BDC3}" presName="iconRect" presStyleLbl="node1" presStyleIdx="1" presStyleCnt="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eiver"/>
        </a:ext>
      </dgm:extLst>
    </dgm:pt>
    <dgm:pt modelId="{3ABF79D4-2783-47AE-AF5C-2FF25118EC32}" type="pres">
      <dgm:prSet presAssocID="{1E7760CD-19B7-4FE9-A1E9-CC9A3635BDC3}" presName="spaceRect" presStyleCnt="0"/>
      <dgm:spPr/>
    </dgm:pt>
    <dgm:pt modelId="{10EE9C7A-63A5-4DB4-BCF4-49A5F4B45814}" type="pres">
      <dgm:prSet presAssocID="{1E7760CD-19B7-4FE9-A1E9-CC9A3635BDC3}" presName="parTx" presStyleLbl="revTx" presStyleIdx="2" presStyleCnt="6">
        <dgm:presLayoutVars>
          <dgm:chMax val="0"/>
          <dgm:chPref val="0"/>
        </dgm:presLayoutVars>
      </dgm:prSet>
      <dgm:spPr/>
    </dgm:pt>
    <dgm:pt modelId="{B4F8A12A-1B55-4F00-BAD2-D144FDA746BB}" type="pres">
      <dgm:prSet presAssocID="{1E7760CD-19B7-4FE9-A1E9-CC9A3635BDC3}" presName="desTx" presStyleLbl="revTx" presStyleIdx="3" presStyleCnt="6">
        <dgm:presLayoutVars/>
      </dgm:prSet>
      <dgm:spPr/>
    </dgm:pt>
    <dgm:pt modelId="{ED485F97-C7A3-4266-A2AC-FAFDF644520E}" type="pres">
      <dgm:prSet presAssocID="{E9554C2D-D999-4C2D-B314-8BC3C0494933}" presName="sibTrans" presStyleCnt="0"/>
      <dgm:spPr/>
    </dgm:pt>
    <dgm:pt modelId="{AFC12673-9CE3-4A12-A3BD-6739D328828E}" type="pres">
      <dgm:prSet presAssocID="{AD3A4789-9246-4AA4-A6C6-0D6284AB5B9F}" presName="compNode" presStyleCnt="0"/>
      <dgm:spPr/>
    </dgm:pt>
    <dgm:pt modelId="{39111F7C-ED24-489E-869F-FD5C0CF5FB64}" type="pres">
      <dgm:prSet presAssocID="{AD3A4789-9246-4AA4-A6C6-0D6284AB5B9F}" presName="bgRect" presStyleLbl="bgShp" presStyleIdx="2" presStyleCnt="3"/>
      <dgm:spPr/>
    </dgm:pt>
    <dgm:pt modelId="{9276FFC1-0D3A-40AE-914A-76AFE7D74E37}" type="pres">
      <dgm:prSet presAssocID="{AD3A4789-9246-4AA4-A6C6-0D6284AB5B9F}" presName="iconRect" presStyleLbl="node1" presStyleIdx="2" presStyleCnt="3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C062F9F4-5216-48F0-9881-46DEF39B6B36}" type="pres">
      <dgm:prSet presAssocID="{AD3A4789-9246-4AA4-A6C6-0D6284AB5B9F}" presName="spaceRect" presStyleCnt="0"/>
      <dgm:spPr/>
    </dgm:pt>
    <dgm:pt modelId="{150AD219-5BB9-457D-BEBA-398B825F8F7C}" type="pres">
      <dgm:prSet presAssocID="{AD3A4789-9246-4AA4-A6C6-0D6284AB5B9F}" presName="parTx" presStyleLbl="revTx" presStyleIdx="4" presStyleCnt="6">
        <dgm:presLayoutVars>
          <dgm:chMax val="0"/>
          <dgm:chPref val="0"/>
        </dgm:presLayoutVars>
      </dgm:prSet>
      <dgm:spPr/>
    </dgm:pt>
    <dgm:pt modelId="{04F72265-B299-4461-9164-3EC59570729C}" type="pres">
      <dgm:prSet presAssocID="{AD3A4789-9246-4AA4-A6C6-0D6284AB5B9F}" presName="desTx" presStyleLbl="revTx" presStyleIdx="5" presStyleCnt="6">
        <dgm:presLayoutVars/>
      </dgm:prSet>
      <dgm:spPr/>
    </dgm:pt>
  </dgm:ptLst>
  <dgm:cxnLst>
    <dgm:cxn modelId="{FF788231-2978-4E00-9809-19B3EE177CDE}" srcId="{1E7760CD-19B7-4FE9-A1E9-CC9A3635BDC3}" destId="{70C690FC-0718-4E49-9388-C8D031ED25E8}" srcOrd="0" destOrd="0" parTransId="{038005A2-D55A-40DC-89FF-FA3798CD9FB0}" sibTransId="{4E21C2CA-F397-49F5-8CB4-8051FC652147}"/>
    <dgm:cxn modelId="{FA026364-D9C9-431C-A341-1D3EDC959C76}" srcId="{AD3A4789-9246-4AA4-A6C6-0D6284AB5B9F}" destId="{EB601B7E-CAF7-4CAA-BB00-A46448EB5402}" srcOrd="0" destOrd="0" parTransId="{6481EF17-5C22-46A8-880A-4177C5B30524}" sibTransId="{B5EDD42F-3ACF-4AFA-B0A1-188B5F47FB00}"/>
    <dgm:cxn modelId="{C28C1169-099A-4C0F-A365-CBDD25B76E82}" srcId="{1E7760CD-19B7-4FE9-A1E9-CC9A3635BDC3}" destId="{8AD2C90D-9FD8-41AC-974D-03A87441D272}" srcOrd="1" destOrd="0" parTransId="{0E2CAB1F-5670-4DC7-B436-2C13F22184F3}" sibTransId="{4A2C80A3-5092-4007-B199-765B358C7092}"/>
    <dgm:cxn modelId="{3DC97B50-BECA-48E4-AAEA-F528A43E36AC}" type="presOf" srcId="{8AD2C90D-9FD8-41AC-974D-03A87441D272}" destId="{B4F8A12A-1B55-4F00-BAD2-D144FDA746BB}" srcOrd="0" destOrd="1" presId="urn:microsoft.com/office/officeart/2018/2/layout/IconVerticalSolidList"/>
    <dgm:cxn modelId="{9ED0E851-FE32-43CA-8E66-A7E6B4BFEA63}" type="presOf" srcId="{EB601B7E-CAF7-4CAA-BB00-A46448EB5402}" destId="{04F72265-B299-4461-9164-3EC59570729C}" srcOrd="0" destOrd="0" presId="urn:microsoft.com/office/officeart/2018/2/layout/IconVerticalSolidList"/>
    <dgm:cxn modelId="{51BB4072-78FA-429A-B07D-8FD86B963BFF}" type="presOf" srcId="{70C690FC-0718-4E49-9388-C8D031ED25E8}" destId="{B4F8A12A-1B55-4F00-BAD2-D144FDA746BB}" srcOrd="0" destOrd="0" presId="urn:microsoft.com/office/officeart/2018/2/layout/IconVerticalSolidList"/>
    <dgm:cxn modelId="{D08BC38C-8AE2-4312-9F81-199DB5455294}" type="presOf" srcId="{1801A994-D558-47B5-8155-F717BEB7B2B1}" destId="{95A5B742-7CC3-43DE-B84B-B116754193BC}" srcOrd="0" destOrd="0" presId="urn:microsoft.com/office/officeart/2018/2/layout/IconVerticalSolidList"/>
    <dgm:cxn modelId="{2433A59B-507A-4480-A651-B25731285E2E}" srcId="{D2717546-340B-426F-83D4-AFEA16903C46}" destId="{C4F55AB8-A248-4048-ADA1-E959B73F744B}" srcOrd="0" destOrd="0" parTransId="{B758EFDE-137B-4F73-BD5E-60D051410DD1}" sibTransId="{032A1036-DBA3-40A4-A3C1-9A514BB39951}"/>
    <dgm:cxn modelId="{6D9B17A2-5DAF-487B-A884-3747B06CCAA3}" srcId="{1801A994-D558-47B5-8155-F717BEB7B2B1}" destId="{1E7760CD-19B7-4FE9-A1E9-CC9A3635BDC3}" srcOrd="1" destOrd="0" parTransId="{995D48E7-3F9A-41DB-BE48-AE95D33E1000}" sibTransId="{E9554C2D-D999-4C2D-B314-8BC3C0494933}"/>
    <dgm:cxn modelId="{353929B2-6944-41F8-A2C5-D98E07C30017}" srcId="{1801A994-D558-47B5-8155-F717BEB7B2B1}" destId="{AD3A4789-9246-4AA4-A6C6-0D6284AB5B9F}" srcOrd="2" destOrd="0" parTransId="{F48C6491-C010-4968-B381-D10CFDD7E9FC}" sibTransId="{17C8EC34-3DD6-4EC2-B766-5A7A78724B52}"/>
    <dgm:cxn modelId="{0C09B2B3-18F6-4DBC-9FFB-0BA85ED595CE}" type="presOf" srcId="{C8AD51ED-F18C-47D6-820E-FA2419A387FA}" destId="{B4F8A12A-1B55-4F00-BAD2-D144FDA746BB}" srcOrd="0" destOrd="2" presId="urn:microsoft.com/office/officeart/2018/2/layout/IconVerticalSolidList"/>
    <dgm:cxn modelId="{72E9D0B4-8E2D-40D8-9821-066653DB5799}" type="presOf" srcId="{C4F55AB8-A248-4048-ADA1-E959B73F744B}" destId="{5804A304-D93F-491D-9DC2-88161C8679B8}" srcOrd="0" destOrd="0" presId="urn:microsoft.com/office/officeart/2018/2/layout/IconVerticalSolidList"/>
    <dgm:cxn modelId="{5CD837B7-8B92-4BF6-A9CA-AF213C4E6FAF}" type="presOf" srcId="{AD3A4789-9246-4AA4-A6C6-0D6284AB5B9F}" destId="{150AD219-5BB9-457D-BEBA-398B825F8F7C}" srcOrd="0" destOrd="0" presId="urn:microsoft.com/office/officeart/2018/2/layout/IconVerticalSolidList"/>
    <dgm:cxn modelId="{141F3ABE-C33F-48AB-89A1-5F83FDD7E445}" srcId="{1801A994-D558-47B5-8155-F717BEB7B2B1}" destId="{D2717546-340B-426F-83D4-AFEA16903C46}" srcOrd="0" destOrd="0" parTransId="{2D9EF0D9-FE57-47D4-B227-278261274624}" sibTransId="{A6423E72-224C-4CDE-9211-A6DDBA0C06D3}"/>
    <dgm:cxn modelId="{B1F626EA-9763-47DB-8655-AB59C5B9F97D}" type="presOf" srcId="{D2717546-340B-426F-83D4-AFEA16903C46}" destId="{8C2D7465-3C6D-44A5-8983-0D1E65BBBD7A}" srcOrd="0" destOrd="0" presId="urn:microsoft.com/office/officeart/2018/2/layout/IconVerticalSolidList"/>
    <dgm:cxn modelId="{7C0D6DFA-570F-46D8-8347-5146104EDB97}" srcId="{1E7760CD-19B7-4FE9-A1E9-CC9A3635BDC3}" destId="{C8AD51ED-F18C-47D6-820E-FA2419A387FA}" srcOrd="2" destOrd="0" parTransId="{D0CE8AD1-8861-481E-BE3F-5F367F45BB76}" sibTransId="{511435E7-055F-489F-A684-699CE04342C0}"/>
    <dgm:cxn modelId="{078397FD-9B81-47D1-A493-A89B66C26E20}" type="presOf" srcId="{1E7760CD-19B7-4FE9-A1E9-CC9A3635BDC3}" destId="{10EE9C7A-63A5-4DB4-BCF4-49A5F4B45814}" srcOrd="0" destOrd="0" presId="urn:microsoft.com/office/officeart/2018/2/layout/IconVerticalSolidList"/>
    <dgm:cxn modelId="{18BFA0A6-4E7D-448C-8738-47BB152A39B6}" type="presParOf" srcId="{95A5B742-7CC3-43DE-B84B-B116754193BC}" destId="{0B4FD1F7-53FD-4262-B086-BB6C8114B32F}" srcOrd="0" destOrd="0" presId="urn:microsoft.com/office/officeart/2018/2/layout/IconVerticalSolidList"/>
    <dgm:cxn modelId="{42737623-C16F-4FEF-83C5-4C936F8DA995}" type="presParOf" srcId="{0B4FD1F7-53FD-4262-B086-BB6C8114B32F}" destId="{972B1D9A-EF8C-4E0B-8D3B-2885A7CFE5C1}" srcOrd="0" destOrd="0" presId="urn:microsoft.com/office/officeart/2018/2/layout/IconVerticalSolidList"/>
    <dgm:cxn modelId="{89F6BB04-F5A4-4901-A97C-99CE79EF8482}" type="presParOf" srcId="{0B4FD1F7-53FD-4262-B086-BB6C8114B32F}" destId="{4101B0F8-2141-411D-AB4E-31FE99DA6DE2}" srcOrd="1" destOrd="0" presId="urn:microsoft.com/office/officeart/2018/2/layout/IconVerticalSolidList"/>
    <dgm:cxn modelId="{B25E5017-AD09-4CB7-BE2A-7DFD4229C608}" type="presParOf" srcId="{0B4FD1F7-53FD-4262-B086-BB6C8114B32F}" destId="{945644B0-534F-449A-B549-13F13FFAC62D}" srcOrd="2" destOrd="0" presId="urn:microsoft.com/office/officeart/2018/2/layout/IconVerticalSolidList"/>
    <dgm:cxn modelId="{7F133BF8-2F9E-4627-81D9-28AD70320274}" type="presParOf" srcId="{0B4FD1F7-53FD-4262-B086-BB6C8114B32F}" destId="{8C2D7465-3C6D-44A5-8983-0D1E65BBBD7A}" srcOrd="3" destOrd="0" presId="urn:microsoft.com/office/officeart/2018/2/layout/IconVerticalSolidList"/>
    <dgm:cxn modelId="{CA559BE9-8788-4685-B4D2-42D1411671D8}" type="presParOf" srcId="{0B4FD1F7-53FD-4262-B086-BB6C8114B32F}" destId="{5804A304-D93F-491D-9DC2-88161C8679B8}" srcOrd="4" destOrd="0" presId="urn:microsoft.com/office/officeart/2018/2/layout/IconVerticalSolidList"/>
    <dgm:cxn modelId="{9B8FD32F-A7BB-4C67-A985-1A77ED3ECEAD}" type="presParOf" srcId="{95A5B742-7CC3-43DE-B84B-B116754193BC}" destId="{FA9BF4C3-DE43-4893-AC65-AB4787A191A7}" srcOrd="1" destOrd="0" presId="urn:microsoft.com/office/officeart/2018/2/layout/IconVerticalSolidList"/>
    <dgm:cxn modelId="{ACB49DFB-40E6-4CC9-B144-56FC07DBDA06}" type="presParOf" srcId="{95A5B742-7CC3-43DE-B84B-B116754193BC}" destId="{93D31152-EF53-4B28-A040-787516659D98}" srcOrd="2" destOrd="0" presId="urn:microsoft.com/office/officeart/2018/2/layout/IconVerticalSolidList"/>
    <dgm:cxn modelId="{EA9A79CE-24DB-4095-8DE8-68D5EB17B2C3}" type="presParOf" srcId="{93D31152-EF53-4B28-A040-787516659D98}" destId="{69B4C918-3F19-4E4C-857D-A01F9CF912A0}" srcOrd="0" destOrd="0" presId="urn:microsoft.com/office/officeart/2018/2/layout/IconVerticalSolidList"/>
    <dgm:cxn modelId="{2E7025E2-3BBC-459E-B14D-E970C37B0FB2}" type="presParOf" srcId="{93D31152-EF53-4B28-A040-787516659D98}" destId="{F48B456A-EEC6-4DC3-80AB-BB94A1396DD6}" srcOrd="1" destOrd="0" presId="urn:microsoft.com/office/officeart/2018/2/layout/IconVerticalSolidList"/>
    <dgm:cxn modelId="{FDB3C3F8-9F66-4629-B3A1-BD3D51BA0E67}" type="presParOf" srcId="{93D31152-EF53-4B28-A040-787516659D98}" destId="{3ABF79D4-2783-47AE-AF5C-2FF25118EC32}" srcOrd="2" destOrd="0" presId="urn:microsoft.com/office/officeart/2018/2/layout/IconVerticalSolidList"/>
    <dgm:cxn modelId="{9C5BC687-9CEA-4C8D-ADE9-53353BD9A01B}" type="presParOf" srcId="{93D31152-EF53-4B28-A040-787516659D98}" destId="{10EE9C7A-63A5-4DB4-BCF4-49A5F4B45814}" srcOrd="3" destOrd="0" presId="urn:microsoft.com/office/officeart/2018/2/layout/IconVerticalSolidList"/>
    <dgm:cxn modelId="{8A9FAE75-809E-4B0A-9E14-937F22AC885F}" type="presParOf" srcId="{93D31152-EF53-4B28-A040-787516659D98}" destId="{B4F8A12A-1B55-4F00-BAD2-D144FDA746BB}" srcOrd="4" destOrd="0" presId="urn:microsoft.com/office/officeart/2018/2/layout/IconVerticalSolidList"/>
    <dgm:cxn modelId="{605C8345-2657-47CD-9625-2DEAAE917301}" type="presParOf" srcId="{95A5B742-7CC3-43DE-B84B-B116754193BC}" destId="{ED485F97-C7A3-4266-A2AC-FAFDF644520E}" srcOrd="3" destOrd="0" presId="urn:microsoft.com/office/officeart/2018/2/layout/IconVerticalSolidList"/>
    <dgm:cxn modelId="{9DC21F14-01CC-4FB6-95E4-697FEF4D30E1}" type="presParOf" srcId="{95A5B742-7CC3-43DE-B84B-B116754193BC}" destId="{AFC12673-9CE3-4A12-A3BD-6739D328828E}" srcOrd="4" destOrd="0" presId="urn:microsoft.com/office/officeart/2018/2/layout/IconVerticalSolidList"/>
    <dgm:cxn modelId="{B1A6D0EC-984E-4557-8B53-AEBFE6451E91}" type="presParOf" srcId="{AFC12673-9CE3-4A12-A3BD-6739D328828E}" destId="{39111F7C-ED24-489E-869F-FD5C0CF5FB64}" srcOrd="0" destOrd="0" presId="urn:microsoft.com/office/officeart/2018/2/layout/IconVerticalSolidList"/>
    <dgm:cxn modelId="{F52AF1C5-42B4-4F51-AA42-6793ED7F8358}" type="presParOf" srcId="{AFC12673-9CE3-4A12-A3BD-6739D328828E}" destId="{9276FFC1-0D3A-40AE-914A-76AFE7D74E37}" srcOrd="1" destOrd="0" presId="urn:microsoft.com/office/officeart/2018/2/layout/IconVerticalSolidList"/>
    <dgm:cxn modelId="{74FCCB9C-A961-4C58-A1AB-29BAD5BB39BB}" type="presParOf" srcId="{AFC12673-9CE3-4A12-A3BD-6739D328828E}" destId="{C062F9F4-5216-48F0-9881-46DEF39B6B36}" srcOrd="2" destOrd="0" presId="urn:microsoft.com/office/officeart/2018/2/layout/IconVerticalSolidList"/>
    <dgm:cxn modelId="{5E9C7F65-0BD7-4CA4-B4B1-3562496C4AFB}" type="presParOf" srcId="{AFC12673-9CE3-4A12-A3BD-6739D328828E}" destId="{150AD219-5BB9-457D-BEBA-398B825F8F7C}" srcOrd="3" destOrd="0" presId="urn:microsoft.com/office/officeart/2018/2/layout/IconVerticalSolidList"/>
    <dgm:cxn modelId="{F6635893-537A-4BA1-845F-B49ECFF033EB}" type="presParOf" srcId="{AFC12673-9CE3-4A12-A3BD-6739D328828E}" destId="{04F72265-B299-4461-9164-3EC59570729C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2B1D9A-EF8C-4E0B-8D3B-2885A7CFE5C1}">
      <dsp:nvSpPr>
        <dsp:cNvPr id="0" name=""/>
        <dsp:cNvSpPr/>
      </dsp:nvSpPr>
      <dsp:spPr>
        <a:xfrm>
          <a:off x="0" y="2609"/>
          <a:ext cx="10515600" cy="122043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01B0F8-2141-411D-AB4E-31FE99DA6DE2}">
      <dsp:nvSpPr>
        <dsp:cNvPr id="0" name=""/>
        <dsp:cNvSpPr/>
      </dsp:nvSpPr>
      <dsp:spPr>
        <a:xfrm>
          <a:off x="369180" y="277206"/>
          <a:ext cx="671236" cy="6712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2D7465-3C6D-44A5-8983-0D1E65BBBD7A}">
      <dsp:nvSpPr>
        <dsp:cNvPr id="0" name=""/>
        <dsp:cNvSpPr/>
      </dsp:nvSpPr>
      <dsp:spPr>
        <a:xfrm>
          <a:off x="1409596" y="2609"/>
          <a:ext cx="4732020" cy="1220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162" tIns="129162" rIns="129162" bIns="12916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Create a case via </a:t>
          </a:r>
          <a:r>
            <a:rPr lang="en-US" sz="2500" kern="1200">
              <a:hlinkClick xmlns:r="http://schemas.openxmlformats.org/officeDocument/2006/relationships" r:id="rId3"/>
            </a:rPr>
            <a:t>PowerSchool Community </a:t>
          </a:r>
          <a:endParaRPr lang="en-US" sz="2500" kern="1200"/>
        </a:p>
      </dsp:txBody>
      <dsp:txXfrm>
        <a:off x="1409596" y="2609"/>
        <a:ext cx="4732020" cy="1220430"/>
      </dsp:txXfrm>
    </dsp:sp>
    <dsp:sp modelId="{5804A304-D93F-491D-9DC2-88161C8679B8}">
      <dsp:nvSpPr>
        <dsp:cNvPr id="0" name=""/>
        <dsp:cNvSpPr/>
      </dsp:nvSpPr>
      <dsp:spPr>
        <a:xfrm>
          <a:off x="6141616" y="2609"/>
          <a:ext cx="4372605" cy="1220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162" tIns="129162" rIns="129162" bIns="12916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Contact Support Tab &gt; Create a Case through Case Portal or Launch Chat Support</a:t>
          </a:r>
          <a:br>
            <a:rPr lang="en-US" sz="1700" kern="1200"/>
          </a:br>
          <a:endParaRPr lang="en-US" sz="1700" kern="1200"/>
        </a:p>
      </dsp:txBody>
      <dsp:txXfrm>
        <a:off x="6141616" y="2609"/>
        <a:ext cx="4372605" cy="1220430"/>
      </dsp:txXfrm>
    </dsp:sp>
    <dsp:sp modelId="{69B4C918-3F19-4E4C-857D-A01F9CF912A0}">
      <dsp:nvSpPr>
        <dsp:cNvPr id="0" name=""/>
        <dsp:cNvSpPr/>
      </dsp:nvSpPr>
      <dsp:spPr>
        <a:xfrm>
          <a:off x="0" y="1528147"/>
          <a:ext cx="10515600" cy="122043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8B456A-EEC6-4DC3-80AB-BB94A1396DD6}">
      <dsp:nvSpPr>
        <dsp:cNvPr id="0" name=""/>
        <dsp:cNvSpPr/>
      </dsp:nvSpPr>
      <dsp:spPr>
        <a:xfrm>
          <a:off x="369180" y="1802744"/>
          <a:ext cx="671236" cy="671236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E9C7A-63A5-4DB4-BCF4-49A5F4B45814}">
      <dsp:nvSpPr>
        <dsp:cNvPr id="0" name=""/>
        <dsp:cNvSpPr/>
      </dsp:nvSpPr>
      <dsp:spPr>
        <a:xfrm>
          <a:off x="1409596" y="1528147"/>
          <a:ext cx="4732020" cy="1220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162" tIns="129162" rIns="129162" bIns="12916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Phone: (866) 434-6276 </a:t>
          </a:r>
        </a:p>
      </dsp:txBody>
      <dsp:txXfrm>
        <a:off x="1409596" y="1528147"/>
        <a:ext cx="4732020" cy="1220430"/>
      </dsp:txXfrm>
    </dsp:sp>
    <dsp:sp modelId="{B4F8A12A-1B55-4F00-BAD2-D144FDA746BB}">
      <dsp:nvSpPr>
        <dsp:cNvPr id="0" name=""/>
        <dsp:cNvSpPr/>
      </dsp:nvSpPr>
      <dsp:spPr>
        <a:xfrm>
          <a:off x="6141616" y="1528147"/>
          <a:ext cx="4372605" cy="1220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162" tIns="129162" rIns="129162" bIns="129162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Press 1 </a:t>
          </a:r>
          <a:r>
            <a:rPr lang="en-US" sz="1400" kern="1200">
              <a:latin typeface="+mn-lt"/>
            </a:rPr>
            <a:t>for “Support”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Select 1 for “New case” or 2 for “Existing case”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Select 8 for “Talent”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Select 3 for “Professional Learning”</a:t>
          </a:r>
        </a:p>
      </dsp:txBody>
      <dsp:txXfrm>
        <a:off x="6141616" y="1528147"/>
        <a:ext cx="4372605" cy="1220430"/>
      </dsp:txXfrm>
    </dsp:sp>
    <dsp:sp modelId="{39111F7C-ED24-489E-869F-FD5C0CF5FB64}">
      <dsp:nvSpPr>
        <dsp:cNvPr id="0" name=""/>
        <dsp:cNvSpPr/>
      </dsp:nvSpPr>
      <dsp:spPr>
        <a:xfrm>
          <a:off x="0" y="3053685"/>
          <a:ext cx="10515600" cy="122043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76FFC1-0D3A-40AE-914A-76AFE7D74E37}">
      <dsp:nvSpPr>
        <dsp:cNvPr id="0" name=""/>
        <dsp:cNvSpPr/>
      </dsp:nvSpPr>
      <dsp:spPr>
        <a:xfrm>
          <a:off x="369180" y="3328281"/>
          <a:ext cx="671236" cy="671236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0AD219-5BB9-457D-BEBA-398B825F8F7C}">
      <dsp:nvSpPr>
        <dsp:cNvPr id="0" name=""/>
        <dsp:cNvSpPr/>
      </dsp:nvSpPr>
      <dsp:spPr>
        <a:xfrm>
          <a:off x="1409596" y="3053685"/>
          <a:ext cx="4732020" cy="1220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162" tIns="129162" rIns="129162" bIns="12916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Direct Phone for Unified Talent Products: (855) 955-0946</a:t>
          </a:r>
        </a:p>
      </dsp:txBody>
      <dsp:txXfrm>
        <a:off x="1409596" y="3053685"/>
        <a:ext cx="4732020" cy="1220430"/>
      </dsp:txXfrm>
    </dsp:sp>
    <dsp:sp modelId="{04F72265-B299-4461-9164-3EC59570729C}">
      <dsp:nvSpPr>
        <dsp:cNvPr id="0" name=""/>
        <dsp:cNvSpPr/>
      </dsp:nvSpPr>
      <dsp:spPr>
        <a:xfrm>
          <a:off x="6141616" y="3053685"/>
          <a:ext cx="4372605" cy="1220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162" tIns="129162" rIns="129162" bIns="12916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Select 3 for Professional Learning</a:t>
          </a:r>
        </a:p>
      </dsp:txBody>
      <dsp:txXfrm>
        <a:off x="6141616" y="3053685"/>
        <a:ext cx="4372605" cy="1220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F6E24-72C8-FF49-B1ED-23DBFD10164F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B8FC6-28AE-184A-852C-EF80C536A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959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4A481-D5F0-A34E-9419-99A36BEE80A5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AD67D-7B24-9047-8DC7-D61D1B76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23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6AD67D-7B24-9047-8DC7-D61D1B76FF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720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Deanna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1896F1-7E79-C942-A92C-91B823C8DB3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781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Deanna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1896F1-7E79-C942-A92C-91B823C8DB3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834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6AD67D-7B24-9047-8DC7-D61D1B76FF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24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AD67D-7B24-9047-8DC7-D61D1B76FF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940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Deanna turn over to Anne for live demo after this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1896F1-7E79-C942-A92C-91B823C8DB3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46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6AD67D-7B24-9047-8DC7-D61D1B76FF8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79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215" y="365125"/>
            <a:ext cx="5211619" cy="1168111"/>
          </a:xfrm>
        </p:spPr>
        <p:txBody>
          <a:bodyPr anchor="b">
            <a:normAutofit/>
          </a:bodyPr>
          <a:lstStyle>
            <a:lvl1pPr>
              <a:defRPr sz="36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216" y="1653309"/>
            <a:ext cx="5211618" cy="412865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374707" y="-15243"/>
            <a:ext cx="5360093" cy="6263640"/>
          </a:xfrm>
          <a:custGeom>
            <a:avLst/>
            <a:gdLst>
              <a:gd name="connsiteX0" fmla="*/ 0 w 5809673"/>
              <a:gd name="connsiteY0" fmla="*/ 0 h 6858000"/>
              <a:gd name="connsiteX1" fmla="*/ 5809673 w 5809673"/>
              <a:gd name="connsiteY1" fmla="*/ 0 h 6858000"/>
              <a:gd name="connsiteX2" fmla="*/ 5809673 w 5809673"/>
              <a:gd name="connsiteY2" fmla="*/ 6858000 h 6858000"/>
              <a:gd name="connsiteX3" fmla="*/ 0 w 5809673"/>
              <a:gd name="connsiteY3" fmla="*/ 6858000 h 6858000"/>
              <a:gd name="connsiteX4" fmla="*/ 0 w 5809673"/>
              <a:gd name="connsiteY4" fmla="*/ 0 h 6858000"/>
              <a:gd name="connsiteX0" fmla="*/ 0 w 5809673"/>
              <a:gd name="connsiteY0" fmla="*/ 0 h 6858000"/>
              <a:gd name="connsiteX1" fmla="*/ 5809673 w 5809673"/>
              <a:gd name="connsiteY1" fmla="*/ 0 h 6858000"/>
              <a:gd name="connsiteX2" fmla="*/ 4537133 w 5809673"/>
              <a:gd name="connsiteY2" fmla="*/ 6271260 h 6858000"/>
              <a:gd name="connsiteX3" fmla="*/ 0 w 5809673"/>
              <a:gd name="connsiteY3" fmla="*/ 6858000 h 6858000"/>
              <a:gd name="connsiteX4" fmla="*/ 0 w 5809673"/>
              <a:gd name="connsiteY4" fmla="*/ 0 h 6858000"/>
              <a:gd name="connsiteX0" fmla="*/ 0 w 5375333"/>
              <a:gd name="connsiteY0" fmla="*/ 7620 h 6865620"/>
              <a:gd name="connsiteX1" fmla="*/ 5375333 w 5375333"/>
              <a:gd name="connsiteY1" fmla="*/ 0 h 6865620"/>
              <a:gd name="connsiteX2" fmla="*/ 4537133 w 5375333"/>
              <a:gd name="connsiteY2" fmla="*/ 6278880 h 6865620"/>
              <a:gd name="connsiteX3" fmla="*/ 0 w 5375333"/>
              <a:gd name="connsiteY3" fmla="*/ 6865620 h 6865620"/>
              <a:gd name="connsiteX4" fmla="*/ 0 w 5375333"/>
              <a:gd name="connsiteY4" fmla="*/ 7620 h 6865620"/>
              <a:gd name="connsiteX0" fmla="*/ 0 w 5375333"/>
              <a:gd name="connsiteY0" fmla="*/ 7620 h 6278880"/>
              <a:gd name="connsiteX1" fmla="*/ 5375333 w 5375333"/>
              <a:gd name="connsiteY1" fmla="*/ 0 h 6278880"/>
              <a:gd name="connsiteX2" fmla="*/ 4537133 w 5375333"/>
              <a:gd name="connsiteY2" fmla="*/ 6278880 h 6278880"/>
              <a:gd name="connsiteX3" fmla="*/ 0 w 5375333"/>
              <a:gd name="connsiteY3" fmla="*/ 6164580 h 6278880"/>
              <a:gd name="connsiteX4" fmla="*/ 0 w 5375333"/>
              <a:gd name="connsiteY4" fmla="*/ 7620 h 6278880"/>
              <a:gd name="connsiteX0" fmla="*/ 0 w 5375333"/>
              <a:gd name="connsiteY0" fmla="*/ 7620 h 6278880"/>
              <a:gd name="connsiteX1" fmla="*/ 5375333 w 5375333"/>
              <a:gd name="connsiteY1" fmla="*/ 0 h 6278880"/>
              <a:gd name="connsiteX2" fmla="*/ 4537133 w 5375333"/>
              <a:gd name="connsiteY2" fmla="*/ 6278880 h 6278880"/>
              <a:gd name="connsiteX3" fmla="*/ 0 w 5375333"/>
              <a:gd name="connsiteY3" fmla="*/ 6111240 h 6278880"/>
              <a:gd name="connsiteX4" fmla="*/ 0 w 5375333"/>
              <a:gd name="connsiteY4" fmla="*/ 7620 h 6278880"/>
              <a:gd name="connsiteX0" fmla="*/ 7620 w 5382953"/>
              <a:gd name="connsiteY0" fmla="*/ 7620 h 6278880"/>
              <a:gd name="connsiteX1" fmla="*/ 5382953 w 5382953"/>
              <a:gd name="connsiteY1" fmla="*/ 0 h 6278880"/>
              <a:gd name="connsiteX2" fmla="*/ 4544753 w 5382953"/>
              <a:gd name="connsiteY2" fmla="*/ 6278880 h 6278880"/>
              <a:gd name="connsiteX3" fmla="*/ 0 w 5382953"/>
              <a:gd name="connsiteY3" fmla="*/ 6073140 h 6278880"/>
              <a:gd name="connsiteX4" fmla="*/ 7620 w 5382953"/>
              <a:gd name="connsiteY4" fmla="*/ 7620 h 6278880"/>
              <a:gd name="connsiteX0" fmla="*/ 7620 w 5382953"/>
              <a:gd name="connsiteY0" fmla="*/ 7620 h 6248400"/>
              <a:gd name="connsiteX1" fmla="*/ 5382953 w 5382953"/>
              <a:gd name="connsiteY1" fmla="*/ 0 h 6248400"/>
              <a:gd name="connsiteX2" fmla="*/ 4521893 w 5382953"/>
              <a:gd name="connsiteY2" fmla="*/ 6248400 h 6248400"/>
              <a:gd name="connsiteX3" fmla="*/ 0 w 5382953"/>
              <a:gd name="connsiteY3" fmla="*/ 6073140 h 6248400"/>
              <a:gd name="connsiteX4" fmla="*/ 7620 w 5382953"/>
              <a:gd name="connsiteY4" fmla="*/ 7620 h 6248400"/>
              <a:gd name="connsiteX0" fmla="*/ 7620 w 5352473"/>
              <a:gd name="connsiteY0" fmla="*/ 7620 h 6248400"/>
              <a:gd name="connsiteX1" fmla="*/ 5352473 w 5352473"/>
              <a:gd name="connsiteY1" fmla="*/ 0 h 6248400"/>
              <a:gd name="connsiteX2" fmla="*/ 4521893 w 5352473"/>
              <a:gd name="connsiteY2" fmla="*/ 6248400 h 6248400"/>
              <a:gd name="connsiteX3" fmla="*/ 0 w 5352473"/>
              <a:gd name="connsiteY3" fmla="*/ 6073140 h 6248400"/>
              <a:gd name="connsiteX4" fmla="*/ 7620 w 5352473"/>
              <a:gd name="connsiteY4" fmla="*/ 7620 h 6248400"/>
              <a:gd name="connsiteX0" fmla="*/ 0 w 5352473"/>
              <a:gd name="connsiteY0" fmla="*/ 0 h 6256020"/>
              <a:gd name="connsiteX1" fmla="*/ 5352473 w 5352473"/>
              <a:gd name="connsiteY1" fmla="*/ 7620 h 6256020"/>
              <a:gd name="connsiteX2" fmla="*/ 4521893 w 5352473"/>
              <a:gd name="connsiteY2" fmla="*/ 6256020 h 6256020"/>
              <a:gd name="connsiteX3" fmla="*/ 0 w 5352473"/>
              <a:gd name="connsiteY3" fmla="*/ 6080760 h 6256020"/>
              <a:gd name="connsiteX4" fmla="*/ 0 w 5352473"/>
              <a:gd name="connsiteY4" fmla="*/ 0 h 6256020"/>
              <a:gd name="connsiteX0" fmla="*/ 0 w 5360093"/>
              <a:gd name="connsiteY0" fmla="*/ 7620 h 6263640"/>
              <a:gd name="connsiteX1" fmla="*/ 5360093 w 5360093"/>
              <a:gd name="connsiteY1" fmla="*/ 0 h 6263640"/>
              <a:gd name="connsiteX2" fmla="*/ 4521893 w 5360093"/>
              <a:gd name="connsiteY2" fmla="*/ 6263640 h 6263640"/>
              <a:gd name="connsiteX3" fmla="*/ 0 w 5360093"/>
              <a:gd name="connsiteY3" fmla="*/ 6088380 h 6263640"/>
              <a:gd name="connsiteX4" fmla="*/ 0 w 5360093"/>
              <a:gd name="connsiteY4" fmla="*/ 7620 h 626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093" h="6263640">
                <a:moveTo>
                  <a:pt x="0" y="7620"/>
                </a:moveTo>
                <a:lnTo>
                  <a:pt x="5360093" y="0"/>
                </a:lnTo>
                <a:lnTo>
                  <a:pt x="4521893" y="6263640"/>
                </a:lnTo>
                <a:lnTo>
                  <a:pt x="0" y="6088380"/>
                </a:lnTo>
                <a:lnTo>
                  <a:pt x="0" y="762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41034" y="2239506"/>
            <a:ext cx="5921762" cy="159592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41034" y="3927503"/>
            <a:ext cx="6665680" cy="6677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41034" y="2239506"/>
            <a:ext cx="5921762" cy="159592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41034" y="3927503"/>
            <a:ext cx="6665680" cy="6677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220" y="1653309"/>
            <a:ext cx="10515600" cy="427643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73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220" y="1653309"/>
            <a:ext cx="5260380" cy="4267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958" y="1647046"/>
            <a:ext cx="5234553" cy="42655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83219" y="365125"/>
            <a:ext cx="10630543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65687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B8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08" y="1122363"/>
            <a:ext cx="9485746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508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86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215" y="365125"/>
            <a:ext cx="5211619" cy="1168111"/>
          </a:xfrm>
        </p:spPr>
        <p:txBody>
          <a:bodyPr anchor="t">
            <a:normAutofit/>
          </a:bodyPr>
          <a:lstStyle>
            <a:lvl1pPr>
              <a:defRPr sz="36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216" y="1653309"/>
            <a:ext cx="5211618" cy="412865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374707" y="-15243"/>
            <a:ext cx="5360093" cy="6263640"/>
          </a:xfrm>
          <a:custGeom>
            <a:avLst/>
            <a:gdLst>
              <a:gd name="connsiteX0" fmla="*/ 0 w 5809673"/>
              <a:gd name="connsiteY0" fmla="*/ 0 h 6858000"/>
              <a:gd name="connsiteX1" fmla="*/ 5809673 w 5809673"/>
              <a:gd name="connsiteY1" fmla="*/ 0 h 6858000"/>
              <a:gd name="connsiteX2" fmla="*/ 5809673 w 5809673"/>
              <a:gd name="connsiteY2" fmla="*/ 6858000 h 6858000"/>
              <a:gd name="connsiteX3" fmla="*/ 0 w 5809673"/>
              <a:gd name="connsiteY3" fmla="*/ 6858000 h 6858000"/>
              <a:gd name="connsiteX4" fmla="*/ 0 w 5809673"/>
              <a:gd name="connsiteY4" fmla="*/ 0 h 6858000"/>
              <a:gd name="connsiteX0" fmla="*/ 0 w 5809673"/>
              <a:gd name="connsiteY0" fmla="*/ 0 h 6858000"/>
              <a:gd name="connsiteX1" fmla="*/ 5809673 w 5809673"/>
              <a:gd name="connsiteY1" fmla="*/ 0 h 6858000"/>
              <a:gd name="connsiteX2" fmla="*/ 4537133 w 5809673"/>
              <a:gd name="connsiteY2" fmla="*/ 6271260 h 6858000"/>
              <a:gd name="connsiteX3" fmla="*/ 0 w 5809673"/>
              <a:gd name="connsiteY3" fmla="*/ 6858000 h 6858000"/>
              <a:gd name="connsiteX4" fmla="*/ 0 w 5809673"/>
              <a:gd name="connsiteY4" fmla="*/ 0 h 6858000"/>
              <a:gd name="connsiteX0" fmla="*/ 0 w 5375333"/>
              <a:gd name="connsiteY0" fmla="*/ 7620 h 6865620"/>
              <a:gd name="connsiteX1" fmla="*/ 5375333 w 5375333"/>
              <a:gd name="connsiteY1" fmla="*/ 0 h 6865620"/>
              <a:gd name="connsiteX2" fmla="*/ 4537133 w 5375333"/>
              <a:gd name="connsiteY2" fmla="*/ 6278880 h 6865620"/>
              <a:gd name="connsiteX3" fmla="*/ 0 w 5375333"/>
              <a:gd name="connsiteY3" fmla="*/ 6865620 h 6865620"/>
              <a:gd name="connsiteX4" fmla="*/ 0 w 5375333"/>
              <a:gd name="connsiteY4" fmla="*/ 7620 h 6865620"/>
              <a:gd name="connsiteX0" fmla="*/ 0 w 5375333"/>
              <a:gd name="connsiteY0" fmla="*/ 7620 h 6278880"/>
              <a:gd name="connsiteX1" fmla="*/ 5375333 w 5375333"/>
              <a:gd name="connsiteY1" fmla="*/ 0 h 6278880"/>
              <a:gd name="connsiteX2" fmla="*/ 4537133 w 5375333"/>
              <a:gd name="connsiteY2" fmla="*/ 6278880 h 6278880"/>
              <a:gd name="connsiteX3" fmla="*/ 0 w 5375333"/>
              <a:gd name="connsiteY3" fmla="*/ 6164580 h 6278880"/>
              <a:gd name="connsiteX4" fmla="*/ 0 w 5375333"/>
              <a:gd name="connsiteY4" fmla="*/ 7620 h 6278880"/>
              <a:gd name="connsiteX0" fmla="*/ 0 w 5375333"/>
              <a:gd name="connsiteY0" fmla="*/ 7620 h 6278880"/>
              <a:gd name="connsiteX1" fmla="*/ 5375333 w 5375333"/>
              <a:gd name="connsiteY1" fmla="*/ 0 h 6278880"/>
              <a:gd name="connsiteX2" fmla="*/ 4537133 w 5375333"/>
              <a:gd name="connsiteY2" fmla="*/ 6278880 h 6278880"/>
              <a:gd name="connsiteX3" fmla="*/ 0 w 5375333"/>
              <a:gd name="connsiteY3" fmla="*/ 6111240 h 6278880"/>
              <a:gd name="connsiteX4" fmla="*/ 0 w 5375333"/>
              <a:gd name="connsiteY4" fmla="*/ 7620 h 6278880"/>
              <a:gd name="connsiteX0" fmla="*/ 7620 w 5382953"/>
              <a:gd name="connsiteY0" fmla="*/ 7620 h 6278880"/>
              <a:gd name="connsiteX1" fmla="*/ 5382953 w 5382953"/>
              <a:gd name="connsiteY1" fmla="*/ 0 h 6278880"/>
              <a:gd name="connsiteX2" fmla="*/ 4544753 w 5382953"/>
              <a:gd name="connsiteY2" fmla="*/ 6278880 h 6278880"/>
              <a:gd name="connsiteX3" fmla="*/ 0 w 5382953"/>
              <a:gd name="connsiteY3" fmla="*/ 6073140 h 6278880"/>
              <a:gd name="connsiteX4" fmla="*/ 7620 w 5382953"/>
              <a:gd name="connsiteY4" fmla="*/ 7620 h 6278880"/>
              <a:gd name="connsiteX0" fmla="*/ 7620 w 5382953"/>
              <a:gd name="connsiteY0" fmla="*/ 7620 h 6248400"/>
              <a:gd name="connsiteX1" fmla="*/ 5382953 w 5382953"/>
              <a:gd name="connsiteY1" fmla="*/ 0 h 6248400"/>
              <a:gd name="connsiteX2" fmla="*/ 4521893 w 5382953"/>
              <a:gd name="connsiteY2" fmla="*/ 6248400 h 6248400"/>
              <a:gd name="connsiteX3" fmla="*/ 0 w 5382953"/>
              <a:gd name="connsiteY3" fmla="*/ 6073140 h 6248400"/>
              <a:gd name="connsiteX4" fmla="*/ 7620 w 5382953"/>
              <a:gd name="connsiteY4" fmla="*/ 7620 h 6248400"/>
              <a:gd name="connsiteX0" fmla="*/ 7620 w 5352473"/>
              <a:gd name="connsiteY0" fmla="*/ 7620 h 6248400"/>
              <a:gd name="connsiteX1" fmla="*/ 5352473 w 5352473"/>
              <a:gd name="connsiteY1" fmla="*/ 0 h 6248400"/>
              <a:gd name="connsiteX2" fmla="*/ 4521893 w 5352473"/>
              <a:gd name="connsiteY2" fmla="*/ 6248400 h 6248400"/>
              <a:gd name="connsiteX3" fmla="*/ 0 w 5352473"/>
              <a:gd name="connsiteY3" fmla="*/ 6073140 h 6248400"/>
              <a:gd name="connsiteX4" fmla="*/ 7620 w 5352473"/>
              <a:gd name="connsiteY4" fmla="*/ 7620 h 6248400"/>
              <a:gd name="connsiteX0" fmla="*/ 0 w 5352473"/>
              <a:gd name="connsiteY0" fmla="*/ 0 h 6256020"/>
              <a:gd name="connsiteX1" fmla="*/ 5352473 w 5352473"/>
              <a:gd name="connsiteY1" fmla="*/ 7620 h 6256020"/>
              <a:gd name="connsiteX2" fmla="*/ 4521893 w 5352473"/>
              <a:gd name="connsiteY2" fmla="*/ 6256020 h 6256020"/>
              <a:gd name="connsiteX3" fmla="*/ 0 w 5352473"/>
              <a:gd name="connsiteY3" fmla="*/ 6080760 h 6256020"/>
              <a:gd name="connsiteX4" fmla="*/ 0 w 5352473"/>
              <a:gd name="connsiteY4" fmla="*/ 0 h 6256020"/>
              <a:gd name="connsiteX0" fmla="*/ 0 w 5360093"/>
              <a:gd name="connsiteY0" fmla="*/ 7620 h 6263640"/>
              <a:gd name="connsiteX1" fmla="*/ 5360093 w 5360093"/>
              <a:gd name="connsiteY1" fmla="*/ 0 h 6263640"/>
              <a:gd name="connsiteX2" fmla="*/ 4521893 w 5360093"/>
              <a:gd name="connsiteY2" fmla="*/ 6263640 h 6263640"/>
              <a:gd name="connsiteX3" fmla="*/ 0 w 5360093"/>
              <a:gd name="connsiteY3" fmla="*/ 6088380 h 6263640"/>
              <a:gd name="connsiteX4" fmla="*/ 0 w 5360093"/>
              <a:gd name="connsiteY4" fmla="*/ 7620 h 626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093" h="6263640">
                <a:moveTo>
                  <a:pt x="0" y="7620"/>
                </a:moveTo>
                <a:lnTo>
                  <a:pt x="5360093" y="0"/>
                </a:lnTo>
                <a:lnTo>
                  <a:pt x="4521893" y="6263640"/>
                </a:lnTo>
                <a:lnTo>
                  <a:pt x="0" y="6088380"/>
                </a:lnTo>
                <a:lnTo>
                  <a:pt x="0" y="762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742508" y="1122363"/>
            <a:ext cx="9485746" cy="2387600"/>
          </a:xfrm>
        </p:spPr>
        <p:txBody>
          <a:bodyPr anchor="b"/>
          <a:lstStyle>
            <a:lvl1pPr algn="l">
              <a:defRPr sz="60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42508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97212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66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41034" y="2257218"/>
            <a:ext cx="4724649" cy="1595922"/>
          </a:xfrm>
        </p:spPr>
        <p:txBody>
          <a:bodyPr anchor="b">
            <a:noAutofit/>
          </a:bodyPr>
          <a:lstStyle>
            <a:lvl1pPr algn="l">
              <a:defRPr sz="40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541035" y="3945215"/>
            <a:ext cx="4724648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A863480-8DE1-9F40-BC19-3B150110CDB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4C293F1-D58E-D34D-986E-A172A632E5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36534F8-65BB-FF4E-BF0E-C532A1EB82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1098" y="669757"/>
            <a:ext cx="3329401" cy="14075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C79C0A-79D9-F241-99C8-0768513C13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54129" y="0"/>
            <a:ext cx="5546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152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27834" y="6167760"/>
            <a:ext cx="4714726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4A71BB-3454-6E40-B919-1F640F5F7A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24550" y="0"/>
            <a:ext cx="6267450" cy="685800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0B26104-2F84-684D-A352-1759F88DA46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9B7EE65-42BA-4341-B844-57884542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519A58-A064-B94F-B852-36739E2731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1038" y="581024"/>
            <a:ext cx="2953206" cy="6080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E651B3-1C06-7E44-9F98-DDAF8183661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46113" y="5688902"/>
            <a:ext cx="4111638" cy="31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40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41034" y="2239506"/>
            <a:ext cx="5921762" cy="159592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41034" y="3927503"/>
            <a:ext cx="6665680" cy="6677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BE7ADC8-4E33-384F-AC52-A19C1746346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955632" y="0"/>
            <a:ext cx="6246307" cy="6858000"/>
          </a:xfrm>
          <a:custGeom>
            <a:avLst/>
            <a:gdLst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0 w 5859753"/>
              <a:gd name="connsiteY3" fmla="*/ 6858000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45968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57999 h 6858000"/>
              <a:gd name="connsiteX4" fmla="*/ 0 w 5859753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59753" h="6858000">
                <a:moveTo>
                  <a:pt x="0" y="0"/>
                </a:moveTo>
                <a:lnTo>
                  <a:pt x="5859753" y="0"/>
                </a:lnTo>
                <a:lnTo>
                  <a:pt x="5859753" y="6858000"/>
                </a:lnTo>
                <a:lnTo>
                  <a:pt x="818147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algn="ctr"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41034" y="2743303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541034" y="4431300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27834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96A1102-3715-9A40-BBE1-C41583729B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098714C-8353-4242-9D90-56CA6D03C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9FD3F3-0423-D545-A937-E3EF980FE2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1038" y="671215"/>
            <a:ext cx="3319462" cy="140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89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323FF81-357E-A24E-80EC-A5623177BADA}"/>
              </a:ext>
            </a:extLst>
          </p:cNvPr>
          <p:cNvSpPr/>
          <p:nvPr/>
        </p:nvSpPr>
        <p:spPr>
          <a:xfrm>
            <a:off x="0" y="5962650"/>
            <a:ext cx="12192000" cy="895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8FE21956-B58A-2E4C-B5E2-ABB0C42CF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3220" y="1653309"/>
            <a:ext cx="10515600" cy="4074296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>
              <a:buClr>
                <a:schemeClr val="tx2"/>
              </a:buClr>
              <a:defRPr sz="2000">
                <a:solidFill>
                  <a:schemeClr val="tx1"/>
                </a:solidFill>
                <a:latin typeface="Karla" pitchFamily="2" charset="0"/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  <a:latin typeface="Karla" pitchFamily="2" charset="0"/>
              </a:defRPr>
            </a:lvl3pPr>
            <a:lvl4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4pPr>
            <a:lvl5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9BB3285-3B85-2B4F-A73B-EB7AA22AEF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AD9B12DD-818C-C744-9CE1-5C07E5FF5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B07F6D-C9C8-4040-B2EC-E9FE17EA28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2795" y="6279580"/>
            <a:ext cx="4616450" cy="35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431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C38800-5ACB-6147-9D5D-A8049D4F0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1008" y="5403964"/>
            <a:ext cx="8998890" cy="2403247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95EC942E-A8C5-7F4C-BCD5-E1866A1F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3220" y="1653309"/>
            <a:ext cx="10515600" cy="4276436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>
              <a:buClr>
                <a:schemeClr val="tx2"/>
              </a:buClr>
              <a:defRPr sz="2000">
                <a:solidFill>
                  <a:schemeClr val="tx1"/>
                </a:solidFill>
                <a:latin typeface="Karla" pitchFamily="2" charset="0"/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  <a:latin typeface="Karla" pitchFamily="2" charset="0"/>
              </a:defRPr>
            </a:lvl3pPr>
            <a:lvl4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4pPr>
            <a:lvl5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B34822-447E-CC43-A948-D4CD53C73B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BDE3BA86-5648-AD4F-ABBE-F4DFC9C9D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8A2D69-7B00-4B3C-A992-EAEAA26FB282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5398179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C38800-5ACB-6147-9D5D-A8049D4F0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1008" y="5403964"/>
            <a:ext cx="8998890" cy="2403247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95EC942E-A8C5-7F4C-BCD5-E1866A1F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B34822-447E-CC43-A948-D4CD53C73B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BDE3BA86-5648-AD4F-ABBE-F4DFC9C9D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B605E96-2962-4DAE-AD07-C0177DE6AD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20" y="1653309"/>
            <a:ext cx="5260380" cy="4267200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6C4508C-3355-4A33-A63A-6A8B6CC9A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86958" y="1647046"/>
            <a:ext cx="5234553" cy="4265557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358271-DED4-43FF-A9F5-26DECD23A444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42457254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C38800-5ACB-6147-9D5D-A8049D4F0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1008" y="5403964"/>
            <a:ext cx="8998890" cy="2403247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95EC942E-A8C5-7F4C-BCD5-E1866A1F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B34822-447E-CC43-A948-D4CD53C73B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BDE3BA86-5648-AD4F-ABBE-F4DFC9C9D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B605E96-2962-4DAE-AD07-C0177DE6AD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20" y="1653309"/>
            <a:ext cx="5412780" cy="4267200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F5A5C8-7C27-45A8-B6C0-50A6C6EF7B56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7442948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B5273F1-948B-F24C-BE2E-A3E2FBB794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40350" y="0"/>
            <a:ext cx="68516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08" y="1122363"/>
            <a:ext cx="7066678" cy="2387600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508" y="3602038"/>
            <a:ext cx="546910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5AA825-9C41-0E4F-A579-7EC1545089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C816F39-9AD9-164D-86E1-681FADE646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9E9D4D-2BD8-D148-82F1-53123995A2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7245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rrow&#10;&#10;Description automatically generated">
            <a:extLst>
              <a:ext uri="{FF2B5EF4-FFF2-40B4-BE49-F238E27FC236}">
                <a16:creationId xmlns:a16="http://schemas.microsoft.com/office/drawing/2014/main" id="{B0BBE0AD-61CB-144F-8A1B-2918974B9B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712621">
            <a:off x="7973186" y="3487156"/>
            <a:ext cx="4855950" cy="4855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08" y="1122363"/>
            <a:ext cx="7066678" cy="2387600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508" y="3602038"/>
            <a:ext cx="546910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5AA825-9C41-0E4F-A579-7EC1545089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C816F39-9AD9-164D-86E1-681FADE646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9E9D4D-2BD8-D148-82F1-53123995A2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94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6344" y="2698522"/>
            <a:ext cx="10259311" cy="1193800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6343" y="4035910"/>
            <a:ext cx="10259311" cy="69283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5AA825-9C41-0E4F-A579-7EC1545089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C816F39-9AD9-164D-86E1-681FADE646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2D48D4-6AE1-164E-8929-7954FF8754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6343" y="668302"/>
            <a:ext cx="1504078" cy="203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2766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rgbClr val="41B1FF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11" y="6207430"/>
            <a:ext cx="1847477" cy="398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41034" y="2239506"/>
            <a:ext cx="5921762" cy="159592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41034" y="3927503"/>
            <a:ext cx="6665680" cy="6677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41034" y="2239506"/>
            <a:ext cx="5921762" cy="159592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41034" y="3927503"/>
            <a:ext cx="6665680" cy="6677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41034" y="2239506"/>
            <a:ext cx="5921762" cy="159592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41034" y="3927503"/>
            <a:ext cx="6665680" cy="6677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41034" y="2239506"/>
            <a:ext cx="5921762" cy="159592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41034" y="3927503"/>
            <a:ext cx="6665680" cy="6677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41034" y="2239506"/>
            <a:ext cx="5921762" cy="159592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41034" y="3927503"/>
            <a:ext cx="6665680" cy="6677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41034" y="2239506"/>
            <a:ext cx="5921762" cy="159592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41034" y="3927503"/>
            <a:ext cx="6665680" cy="6677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41034" y="2239506"/>
            <a:ext cx="5921762" cy="159592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41034" y="3927503"/>
            <a:ext cx="6665680" cy="6677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4A896-245F-3046-B65A-94921F3040A6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0326E-34C8-9742-80DF-381DF5318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276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66" r:id="rId2"/>
    <p:sldLayoutId id="2147483662" r:id="rId3"/>
    <p:sldLayoutId id="2147483663" r:id="rId4"/>
    <p:sldLayoutId id="2147483664" r:id="rId5"/>
    <p:sldLayoutId id="2147483704" r:id="rId6"/>
    <p:sldLayoutId id="2147483705" r:id="rId7"/>
    <p:sldLayoutId id="2147483709" r:id="rId8"/>
    <p:sldLayoutId id="2147483706" r:id="rId9"/>
    <p:sldLayoutId id="2147483710" r:id="rId10"/>
    <p:sldLayoutId id="2147483703" r:id="rId11"/>
    <p:sldLayoutId id="2147483650" r:id="rId12"/>
    <p:sldLayoutId id="2147483652" r:id="rId13"/>
    <p:sldLayoutId id="2147483649" r:id="rId14"/>
    <p:sldLayoutId id="2147483660" r:id="rId15"/>
    <p:sldLayoutId id="2147483654" r:id="rId16"/>
    <p:sldLayoutId id="2147483655" r:id="rId17"/>
    <p:sldLayoutId id="2147483711" r:id="rId18"/>
    <p:sldLayoutId id="2147483712" r:id="rId19"/>
    <p:sldLayoutId id="2147483713" r:id="rId20"/>
    <p:sldLayoutId id="2147483714" r:id="rId21"/>
    <p:sldLayoutId id="2147483715" r:id="rId22"/>
    <p:sldLayoutId id="2147483716" r:id="rId23"/>
    <p:sldLayoutId id="2147483717" r:id="rId24"/>
    <p:sldLayoutId id="2147483718" r:id="rId25"/>
    <p:sldLayoutId id="2147483719" r:id="rId26"/>
    <p:sldLayoutId id="2147483720" r:id="rId27"/>
    <p:sldLayoutId id="2147483661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B8F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5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powerschool.com/" TargetMode="External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6.xml"/><Relationship Id="rId6" Type="http://schemas.openxmlformats.org/officeDocument/2006/relationships/image" Target="../media/image41.png"/><Relationship Id="rId5" Type="http://schemas.openxmlformats.org/officeDocument/2006/relationships/hyperlink" Target="https://help.powerschool.com/t5/Welcome-FAQs/Video-How-to-Create-a-Community-Account/m-p/56413#M507" TargetMode="External"/><Relationship Id="rId4" Type="http://schemas.openxmlformats.org/officeDocument/2006/relationships/hyperlink" Target="mailto:businessoperations@powerschool.com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Welcome%20to%20PowerSchool%20Community" TargetMode="External"/><Relationship Id="rId3" Type="http://schemas.openxmlformats.org/officeDocument/2006/relationships/hyperlink" Target="https://help.powerschool.com/t5/Announcements-and-Resources/Video-Welcome-to-PowerSchool-Support/ba-p/85661" TargetMode="External"/><Relationship Id="rId7" Type="http://schemas.openxmlformats.org/officeDocument/2006/relationships/hyperlink" Target="https://help.powerschool.com/t5/Announcements-and-Resources/Subscribing-for-Product-Updates-amp-Quick-Links/ba-p/29743" TargetMode="Externa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7.xml"/><Relationship Id="rId6" Type="http://schemas.openxmlformats.org/officeDocument/2006/relationships/hyperlink" Target="https://help.powerschool.com/t5/Announcements-and-Resources/Case-Portal-Manage-Your-Cases/ba-p/52274" TargetMode="External"/><Relationship Id="rId5" Type="http://schemas.openxmlformats.org/officeDocument/2006/relationships/hyperlink" Target="https://help.powerschool.com/t5/Community-FAQs-and-Resources/Video-Creating-a-New-Case/ba-p/81913" TargetMode="External"/><Relationship Id="rId4" Type="http://schemas.openxmlformats.org/officeDocument/2006/relationships/hyperlink" Target="https://help.powerschool.com/t5/Getting-Started/Getting-Started-on-PowerSchool-Community-for-Designated-Support/ba-p/58267" TargetMode="External"/><Relationship Id="rId9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help.powerschool.com/t5/Professional-Learning-Knowledge/ct-p/Professional_Learning_Knowledge_Base" TargetMode="External"/><Relationship Id="rId3" Type="http://schemas.openxmlformats.org/officeDocument/2006/relationships/hyperlink" Target="https://help.powerschool.com/t5/Educational-Impact/QuickDoc-Course-Completion/ta-p/337311" TargetMode="External"/><Relationship Id="rId7" Type="http://schemas.openxmlformats.org/officeDocument/2006/relationships/hyperlink" Target="https://help.powerschool.com/t5/Educational-Impact/Video-Course-Tutorial/ta-p/336218" TargetMode="Externa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8.xml"/><Relationship Id="rId6" Type="http://schemas.openxmlformats.org/officeDocument/2006/relationships/hyperlink" Target="https://help.powerschool.com/t5/Educational-Impact/QuickDoc-Build-an-Educational-Impact-Video-Playlist/ta-p/337033" TargetMode="External"/><Relationship Id="rId5" Type="http://schemas.openxmlformats.org/officeDocument/2006/relationships/hyperlink" Target="https://help.powerschool.com/t5/Educational-Impact/Video-My-Plan/ta-p/337269" TargetMode="External"/><Relationship Id="rId4" Type="http://schemas.openxmlformats.org/officeDocument/2006/relationships/hyperlink" Target="https://help.powerschool.com/t5/Educational-Impact/Q-amp-A-Course-Completion/ta-p/337028" TargetMode="External"/><Relationship Id="rId9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powerschool.com/" TargetMode="Externa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9.xml"/><Relationship Id="rId6" Type="http://schemas.openxmlformats.org/officeDocument/2006/relationships/image" Target="../media/image51.png"/><Relationship Id="rId5" Type="http://schemas.openxmlformats.org/officeDocument/2006/relationships/hyperlink" Target="https://help.powerschool.com/t5/Community-FAQs-and-Resources/Subscribing-for-Product-Updates-amp-Quick-Links/ba-p/29743" TargetMode="External"/><Relationship Id="rId4" Type="http://schemas.openxmlformats.org/officeDocument/2006/relationships/hyperlink" Target="https://help.powerschool.com/t5/Getting-Started/Getting-Started-on-PowerSchool-Community-for-Designated-Support/ba-p/58267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svg"/><Relationship Id="rId7" Type="http://schemas.openxmlformats.org/officeDocument/2006/relationships/image" Target="../media/image57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6.png"/><Relationship Id="rId5" Type="http://schemas.openxmlformats.org/officeDocument/2006/relationships/image" Target="../media/image55.svg"/><Relationship Id="rId4" Type="http://schemas.openxmlformats.org/officeDocument/2006/relationships/image" Target="../media/image54.png"/><Relationship Id="rId9" Type="http://schemas.openxmlformats.org/officeDocument/2006/relationships/image" Target="../media/image59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63.sv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7.sv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sclead.org/Account/Register" TargetMode="External"/><Relationship Id="rId2" Type="http://schemas.openxmlformats.org/officeDocument/2006/relationships/hyperlink" Target="https://sclead.org/Account/Login" TargetMode="External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ed.sc.gov/educators/educator-effectiveness/expanded-adept-resources/https-ed-sc-gov-educators-educator-effectiveness-expanded-adept-resources-educator-evaluation-guidance-2018-19/regional-effectiveness-contacts-as-of-july-1-2022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sv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hyperlink" Target="mailto:noreply=truenorthlogic.com@powerschool.com" TargetMode="Externa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screencast-o-matic.com/watch/c3hb2nVrOgL" TargetMode="External"/><Relationship Id="rId2" Type="http://schemas.openxmlformats.org/officeDocument/2006/relationships/hyperlink" Target="https://sclead.org/Account/Register" TargetMode="External"/><Relationship Id="rId1" Type="http://schemas.openxmlformats.org/officeDocument/2006/relationships/slideLayout" Target="../slideLayouts/slideLayout22.xml"/><Relationship Id="rId4" Type="http://schemas.openxmlformats.org/officeDocument/2006/relationships/hyperlink" Target="mailto:businessoperations@powerschool.com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educationalimpact.com" TargetMode="External"/><Relationship Id="rId2" Type="http://schemas.openxmlformats.org/officeDocument/2006/relationships/hyperlink" Target="https://help.powerschool.com/t5/Educational-Impact/tkb-p/Educational_Impact" TargetMode="External"/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.xml"/><Relationship Id="rId5" Type="http://schemas.openxmlformats.org/officeDocument/2006/relationships/hyperlink" Target="https://help.powerschool.com/" TargetMode="External"/><Relationship Id="rId4" Type="http://schemas.openxmlformats.org/officeDocument/2006/relationships/hyperlink" Target="https://help.powerschool.com/t5/Educational-Impact/tkb-p/Educational_Impact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hyperlink" Target="http://help.powerschool.com/" TargetMode="External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47E8DF-4CDD-4389-A428-8F5F019DDB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400">
                <a:solidFill>
                  <a:schemeClr val="accent3"/>
                </a:solidFill>
                <a:cs typeface="Calibri"/>
              </a:rPr>
              <a:t>Technical Support Enablement</a:t>
            </a:r>
            <a:endParaRPr lang="en-US" sz="4400">
              <a:solidFill>
                <a:schemeClr val="accent3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05643D6-283B-DD3F-393A-A286676F5D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South Carolina Department of Education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69F926-281F-0D60-4304-1061928947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Last updated: 6-30-22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1A86EC-6BC9-4B7B-AB5C-F0B1EADAF1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0215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50AFC-E428-4768-A768-13E8D659A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cs typeface="Calibri"/>
              </a:rPr>
              <a:t>Forums &amp; Knowledge Base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0069BEC-FA14-E6FB-0F00-B552C3494D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19" y="1278637"/>
            <a:ext cx="4849699" cy="42672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>
                <a:solidFill>
                  <a:srgbClr val="03407C"/>
                </a:solidFill>
                <a:cs typeface="Calibri" panose="020F0502020204030204"/>
              </a:rPr>
              <a:t>Get the most out of our PowerSchool Community by:</a:t>
            </a:r>
          </a:p>
          <a:p>
            <a:pPr lvl="1"/>
            <a:r>
              <a:rPr lang="en-US" sz="2000">
                <a:solidFill>
                  <a:srgbClr val="03407C"/>
                </a:solidFill>
              </a:rPr>
              <a:t>Searching through our </a:t>
            </a:r>
            <a:r>
              <a:rPr lang="en-US" sz="2000">
                <a:solidFill>
                  <a:schemeClr val="accent3"/>
                </a:solidFill>
                <a:cs typeface="Calibri"/>
              </a:rPr>
              <a:t>Knowledge Bases</a:t>
            </a:r>
          </a:p>
          <a:p>
            <a:pPr lvl="1"/>
            <a:r>
              <a:rPr lang="en-US" sz="2000">
                <a:solidFill>
                  <a:srgbClr val="03407C"/>
                </a:solidFill>
                <a:cs typeface="Calibri"/>
              </a:rPr>
              <a:t>Posting </a:t>
            </a:r>
            <a:r>
              <a:rPr lang="en-US" sz="2000">
                <a:solidFill>
                  <a:srgbClr val="03407C"/>
                </a:solidFill>
              </a:rPr>
              <a:t>questions and replying to others in our </a:t>
            </a:r>
            <a:r>
              <a:rPr lang="en-US" sz="2000">
                <a:solidFill>
                  <a:schemeClr val="accent3"/>
                </a:solidFill>
              </a:rPr>
              <a:t>Forums</a:t>
            </a:r>
            <a:endParaRPr lang="en-US" sz="2000">
              <a:solidFill>
                <a:schemeClr val="accent3"/>
              </a:solidFill>
              <a:cs typeface="Calibri"/>
            </a:endParaRPr>
          </a:p>
          <a:p>
            <a:pPr lvl="1"/>
            <a:r>
              <a:rPr lang="en-US" sz="2000">
                <a:solidFill>
                  <a:schemeClr val="accent3"/>
                </a:solidFill>
                <a:ea typeface="+mn-lt"/>
                <a:cs typeface="+mn-lt"/>
              </a:rPr>
              <a:t>Subscribing </a:t>
            </a:r>
            <a:r>
              <a:rPr lang="en-US" sz="2000">
                <a:solidFill>
                  <a:srgbClr val="03407C"/>
                </a:solidFill>
                <a:ea typeface="+mn-lt"/>
                <a:cs typeface="+mn-lt"/>
              </a:rPr>
              <a:t>to receive timely updates</a:t>
            </a:r>
            <a:endParaRPr lang="en-US" sz="1800">
              <a:solidFill>
                <a:srgbClr val="03407C"/>
              </a:solidFill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48195D-76D6-4289-974A-969207DDEB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1601" y="6383039"/>
            <a:ext cx="1214437" cy="365125"/>
          </a:xfrm>
        </p:spPr>
        <p:txBody>
          <a:bodyPr/>
          <a:lstStyle/>
          <a:p>
            <a:fld id="{5BC0326E-34C8-9742-80DF-381DF5318F1C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8" name="Group 7" descr="PowerSchool Community Knowledge-base articles">
            <a:extLst>
              <a:ext uri="{FF2B5EF4-FFF2-40B4-BE49-F238E27FC236}">
                <a16:creationId xmlns:a16="http://schemas.microsoft.com/office/drawing/2014/main" id="{061DC95B-0CB2-D58A-752A-E72B50AB15A1}"/>
              </a:ext>
            </a:extLst>
          </p:cNvPr>
          <p:cNvGrpSpPr/>
          <p:nvPr/>
        </p:nvGrpSpPr>
        <p:grpSpPr>
          <a:xfrm>
            <a:off x="6033235" y="1278637"/>
            <a:ext cx="5772803" cy="4321559"/>
            <a:chOff x="6033235" y="1278637"/>
            <a:chExt cx="5772803" cy="4321559"/>
          </a:xfrm>
        </p:grpSpPr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75E1A53A-C0CE-1F5E-D732-D1759D2810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33235" y="1278637"/>
              <a:ext cx="5294241" cy="3908768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5CDA2509-B593-73DC-9670-636573E53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34477" y="4572325"/>
              <a:ext cx="2171561" cy="1027871"/>
            </a:xfrm>
            <a:prstGeom prst="rect">
              <a:avLst/>
            </a:prstGeom>
          </p:spPr>
        </p:pic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id="{7C17079F-5665-DC0C-7A53-57D4AF745A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77823" y="4860008"/>
              <a:ext cx="2502451" cy="74018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405141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68142-57CA-4C67-8FC6-2DCF0FC98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PowerSchool Community Account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28DB91D-68D0-56BC-FD2C-BA47F50DD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20" y="1527910"/>
            <a:ext cx="5677823" cy="4411474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>
                <a:latin typeface="Karla"/>
              </a:rPr>
              <a:t>Follow these steps to create an account in PowerSchool Community: </a:t>
            </a:r>
            <a:endParaRPr lang="en-US"/>
          </a:p>
          <a:p>
            <a:pPr lvl="1"/>
            <a:r>
              <a:rPr lang="en-US">
                <a:latin typeface="Karla"/>
                <a:cs typeface="Calibri"/>
              </a:rPr>
              <a:t>Open </a:t>
            </a:r>
            <a:r>
              <a:rPr lang="en-US">
                <a:latin typeface="Karla"/>
                <a:cs typeface="Calibri"/>
                <a:hlinkClick r:id="rId3"/>
              </a:rPr>
              <a:t>https://help.powerschool.com</a:t>
            </a:r>
            <a:endParaRPr lang="en-US">
              <a:latin typeface="Karla"/>
              <a:cs typeface="Calibri"/>
            </a:endParaRPr>
          </a:p>
          <a:p>
            <a:pPr lvl="1"/>
            <a:r>
              <a:rPr lang="en-US">
                <a:latin typeface="Karla"/>
                <a:cs typeface="Calibri"/>
              </a:rPr>
              <a:t>On the top-right corner of the page, click </a:t>
            </a:r>
            <a:r>
              <a:rPr lang="en-US">
                <a:solidFill>
                  <a:schemeClr val="accent3"/>
                </a:solidFill>
                <a:latin typeface="Karla"/>
                <a:cs typeface="Calibri"/>
              </a:rPr>
              <a:t>Sign In</a:t>
            </a:r>
          </a:p>
          <a:p>
            <a:pPr lvl="1"/>
            <a:r>
              <a:rPr lang="en-US">
                <a:latin typeface="Karla"/>
                <a:cs typeface="Calibri"/>
              </a:rPr>
              <a:t>Click </a:t>
            </a:r>
            <a:r>
              <a:rPr lang="en-US">
                <a:solidFill>
                  <a:schemeClr val="accent3"/>
                </a:solidFill>
                <a:latin typeface="Karla"/>
                <a:cs typeface="Calibri"/>
              </a:rPr>
              <a:t>Register Now</a:t>
            </a:r>
          </a:p>
          <a:p>
            <a:pPr lvl="1"/>
            <a:r>
              <a:rPr lang="en-US">
                <a:latin typeface="Karla"/>
                <a:cs typeface="Calibri"/>
              </a:rPr>
              <a:t>Create a Username and Password </a:t>
            </a:r>
            <a:endParaRPr lang="en-US">
              <a:cs typeface="Calibri"/>
            </a:endParaRPr>
          </a:p>
          <a:p>
            <a:pPr lvl="2"/>
            <a:r>
              <a:rPr lang="en-US" sz="2200">
                <a:solidFill>
                  <a:schemeClr val="accent3"/>
                </a:solidFill>
                <a:latin typeface="Karla"/>
                <a:cs typeface="Calibri"/>
              </a:rPr>
              <a:t>Note: </a:t>
            </a:r>
            <a:r>
              <a:rPr lang="en-US" sz="2200">
                <a:latin typeface="Karla"/>
                <a:cs typeface="Calibri"/>
              </a:rPr>
              <a:t>Username should not be your email address</a:t>
            </a:r>
          </a:p>
          <a:p>
            <a:pPr lvl="1"/>
            <a:r>
              <a:rPr lang="en-US">
                <a:latin typeface="Karla"/>
                <a:cs typeface="Calibri"/>
              </a:rPr>
              <a:t>Click </a:t>
            </a:r>
            <a:r>
              <a:rPr lang="en-US">
                <a:solidFill>
                  <a:schemeClr val="accent3"/>
                </a:solidFill>
                <a:latin typeface="Karla"/>
                <a:cs typeface="Calibri"/>
              </a:rPr>
              <a:t>Register</a:t>
            </a:r>
          </a:p>
          <a:p>
            <a:pPr lvl="1"/>
            <a:r>
              <a:rPr lang="en-US">
                <a:latin typeface="Karla"/>
                <a:cs typeface="Calibri"/>
              </a:rPr>
              <a:t>Please give us 24 hours to update your access</a:t>
            </a:r>
            <a:endParaRPr lang="en-US">
              <a:solidFill>
                <a:schemeClr val="accent3"/>
              </a:solidFill>
              <a:latin typeface="Karla"/>
              <a:cs typeface="Calibri"/>
            </a:endParaRPr>
          </a:p>
          <a:p>
            <a:pPr lvl="1"/>
            <a:r>
              <a:rPr lang="en-US">
                <a:latin typeface="Karla"/>
                <a:cs typeface="Calibri"/>
              </a:rPr>
              <a:t>For any access questions, email </a:t>
            </a:r>
            <a:r>
              <a:rPr lang="en-US">
                <a:solidFill>
                  <a:srgbClr val="00B0F0"/>
                </a:solidFill>
                <a:latin typeface="Karla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businessoperations@powerschool.com</a:t>
            </a:r>
            <a:endParaRPr lang="en-US">
              <a:solidFill>
                <a:srgbClr val="00B0F0"/>
              </a:solidFill>
              <a:latin typeface="Karla"/>
              <a:cs typeface="Calibri"/>
            </a:endParaRPr>
          </a:p>
          <a:p>
            <a:pPr lvl="1"/>
            <a:r>
              <a:rPr lang="en-US">
                <a:latin typeface="Karla"/>
                <a:cs typeface="Calibri"/>
              </a:rPr>
              <a:t>Video: </a:t>
            </a:r>
            <a:r>
              <a:rPr lang="en-US">
                <a:latin typeface="Karla"/>
                <a:cs typeface="Calibri"/>
                <a:hlinkClick r:id="rId5"/>
              </a:rPr>
              <a:t>How to Create a Community Account</a:t>
            </a:r>
            <a:endParaRPr lang="en-US">
              <a:latin typeface="Karla"/>
              <a:cs typeface="Calibri"/>
            </a:endParaRPr>
          </a:p>
        </p:txBody>
      </p:sp>
      <p:pic>
        <p:nvPicPr>
          <p:cNvPr id="6" name="Picture 5" descr="Sign in">
            <a:extLst>
              <a:ext uri="{FF2B5EF4-FFF2-40B4-BE49-F238E27FC236}">
                <a16:creationId xmlns:a16="http://schemas.microsoft.com/office/drawing/2014/main" id="{3F42D4F2-4DEF-4D49-B87E-9E9FE59CF3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0735" y="1533236"/>
            <a:ext cx="762000" cy="23812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6" name="Group 15" descr="PowerSchool Community Account Login">
            <a:extLst>
              <a:ext uri="{FF2B5EF4-FFF2-40B4-BE49-F238E27FC236}">
                <a16:creationId xmlns:a16="http://schemas.microsoft.com/office/drawing/2014/main" id="{A48DC60E-2AE3-E96A-9BC3-959C68428D96}"/>
              </a:ext>
            </a:extLst>
          </p:cNvPr>
          <p:cNvGrpSpPr/>
          <p:nvPr/>
        </p:nvGrpSpPr>
        <p:grpSpPr>
          <a:xfrm>
            <a:off x="6680735" y="1954622"/>
            <a:ext cx="5127090" cy="2214903"/>
            <a:chOff x="6541218" y="2209181"/>
            <a:chExt cx="5127090" cy="2214903"/>
          </a:xfrm>
        </p:grpSpPr>
        <p:pic>
          <p:nvPicPr>
            <p:cNvPr id="11" name="Picture 10" descr="Graphical user interface, text, application, website&#10;&#10;Description automatically generated">
              <a:extLst>
                <a:ext uri="{FF2B5EF4-FFF2-40B4-BE49-F238E27FC236}">
                  <a16:creationId xmlns:a16="http://schemas.microsoft.com/office/drawing/2014/main" id="{6902B549-B426-0144-2024-A444D66A7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1218" y="2209181"/>
              <a:ext cx="5127090" cy="2214903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4A6913D-50DB-AB5E-CE84-FABDDDDDC816}"/>
                </a:ext>
              </a:extLst>
            </p:cNvPr>
            <p:cNvSpPr/>
            <p:nvPr/>
          </p:nvSpPr>
          <p:spPr>
            <a:xfrm>
              <a:off x="7877175" y="3171825"/>
              <a:ext cx="371475" cy="9525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122EA4A-6E01-B4AD-045E-CDF8D5177E86}"/>
                </a:ext>
              </a:extLst>
            </p:cNvPr>
            <p:cNvSpPr/>
            <p:nvPr/>
          </p:nvSpPr>
          <p:spPr>
            <a:xfrm>
              <a:off x="7877175" y="3438525"/>
              <a:ext cx="371475" cy="9525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5C45F9-C681-4AD0-AD2F-AE8EC8E84C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C2E6F76-B413-C163-CC62-8EC479325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337094" y="3442204"/>
            <a:ext cx="784747" cy="29144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BD456274-B1CA-A141-D539-C4CC4706C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307503" y="3428309"/>
            <a:ext cx="942993" cy="31923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6850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68142-57CA-4C67-8FC6-2DCF0FC98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 for Getting Started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DB63E94-3C51-5A3F-5C89-9FF01150B3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20" y="1538720"/>
            <a:ext cx="5412780" cy="426720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/>
              <a:t>Please visit these links to help you navigate the PowerSchool Community: </a:t>
            </a:r>
          </a:p>
          <a:p>
            <a:pPr lvl="1"/>
            <a:r>
              <a:rPr lang="en-US">
                <a:cs typeface="Calibri"/>
                <a:hlinkClick r:id="rId3"/>
              </a:rPr>
              <a:t>Welcome to PowerSchool Community</a:t>
            </a:r>
            <a:endParaRPr lang="en-US">
              <a:cs typeface="Calibri"/>
            </a:endParaRPr>
          </a:p>
          <a:p>
            <a:pPr lvl="1"/>
            <a:r>
              <a:rPr lang="en-US">
                <a:cs typeface="Calibri"/>
                <a:hlinkClick r:id="rId4"/>
              </a:rPr>
              <a:t>Getting Started in PowerSchool Community</a:t>
            </a:r>
            <a:endParaRPr lang="en-US">
              <a:cs typeface="Calibri"/>
            </a:endParaRPr>
          </a:p>
          <a:p>
            <a:pPr lvl="1"/>
            <a:r>
              <a:rPr lang="en-US">
                <a:cs typeface="Calibri"/>
                <a:hlinkClick r:id="rId5"/>
              </a:rPr>
              <a:t>How to Create a New Support Case</a:t>
            </a:r>
            <a:endParaRPr lang="en-US">
              <a:cs typeface="Calibri"/>
            </a:endParaRPr>
          </a:p>
          <a:p>
            <a:pPr lvl="1"/>
            <a:r>
              <a:rPr lang="en-US">
                <a:cs typeface="Calibri"/>
                <a:hlinkClick r:id="rId6"/>
              </a:rPr>
              <a:t>How to Manage Your Cases</a:t>
            </a:r>
            <a:endParaRPr lang="en-US">
              <a:cs typeface="Calibri"/>
            </a:endParaRPr>
          </a:p>
          <a:p>
            <a:pPr lvl="1"/>
            <a:r>
              <a:rPr lang="en-US">
                <a:cs typeface="Calibri"/>
                <a:hlinkClick r:id="rId7"/>
              </a:rPr>
              <a:t>How to Subscribe to Product Updates</a:t>
            </a:r>
            <a:endParaRPr lang="en-US">
              <a:cs typeface="Calibri"/>
            </a:endParaRPr>
          </a:p>
          <a:p>
            <a:endParaRPr lang="en-US"/>
          </a:p>
        </p:txBody>
      </p:sp>
      <p:pic>
        <p:nvPicPr>
          <p:cNvPr id="6" name="Picture 5" descr="PowerSchool Community welcome video">
            <a:hlinkClick r:id="rId8"/>
            <a:extLst>
              <a:ext uri="{FF2B5EF4-FFF2-40B4-BE49-F238E27FC236}">
                <a16:creationId xmlns:a16="http://schemas.microsoft.com/office/drawing/2014/main" id="{04688E48-0018-4F93-9078-0D1EF2B6C4F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6096000" y="1533236"/>
            <a:ext cx="5725836" cy="351876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5C45F9-C681-4AD0-AD2F-AE8EC8E84C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12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6625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68142-57CA-4C67-8FC6-2DCF0FC98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Carolina Resources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DB63E94-3C51-5A3F-5C89-9FF01150B37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err="1">
                <a:hlinkClick r:id="rId3"/>
              </a:rPr>
              <a:t>QuickDoc</a:t>
            </a:r>
            <a:r>
              <a:rPr lang="en-US">
                <a:hlinkClick r:id="rId3"/>
              </a:rPr>
              <a:t>: Course Completion</a:t>
            </a:r>
            <a:endParaRPr lang="en-US"/>
          </a:p>
          <a:p>
            <a:r>
              <a:rPr lang="en-US">
                <a:hlinkClick r:id="rId4"/>
              </a:rPr>
              <a:t>Q&amp;A: Course Completion</a:t>
            </a:r>
            <a:endParaRPr lang="en-US"/>
          </a:p>
          <a:p>
            <a:r>
              <a:rPr lang="en-US">
                <a:hlinkClick r:id="rId5"/>
              </a:rPr>
              <a:t>Video: My Plan</a:t>
            </a:r>
            <a:endParaRPr lang="en-US"/>
          </a:p>
          <a:p>
            <a:r>
              <a:rPr lang="en-US" err="1">
                <a:hlinkClick r:id="rId6"/>
              </a:rPr>
              <a:t>QuickDoc</a:t>
            </a:r>
            <a:r>
              <a:rPr lang="en-US">
                <a:hlinkClick r:id="rId6"/>
              </a:rPr>
              <a:t>: Build an Educational Impact My Plan</a:t>
            </a:r>
            <a:endParaRPr lang="en-US"/>
          </a:p>
          <a:p>
            <a:r>
              <a:rPr lang="en-US">
                <a:hlinkClick r:id="rId7"/>
              </a:rPr>
              <a:t>Video: Course Tutorial</a:t>
            </a:r>
            <a:endParaRPr lang="en-US"/>
          </a:p>
        </p:txBody>
      </p:sp>
      <p:pic>
        <p:nvPicPr>
          <p:cNvPr id="5" name="Picture 4" descr="Professional Learning Knowledge Base Articles">
            <a:hlinkClick r:id="rId8"/>
            <a:extLst>
              <a:ext uri="{FF2B5EF4-FFF2-40B4-BE49-F238E27FC236}">
                <a16:creationId xmlns:a16="http://schemas.microsoft.com/office/drawing/2014/main" id="{D789AAA8-4BAF-C4BB-7910-C9E19A525DBF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6144797" y="1653309"/>
            <a:ext cx="5039820" cy="3765744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5C45F9-C681-4AD0-AD2F-AE8EC8E84C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13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3978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4006-9AE7-1F30-3E76-8F245A73D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/>
              <a:t>Creating a Support Case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80D5D0E-E072-4A88-B9EA-B7D8EE210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8487002"/>
              </p:ext>
            </p:extLst>
          </p:nvPr>
        </p:nvGraphicFramePr>
        <p:xfrm>
          <a:off x="683220" y="1533236"/>
          <a:ext cx="10515600" cy="4276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18B25-82A6-A389-AC09-3865DFEB5C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DE3BA86-5648-AD4F-ABBE-F4DFC9C9D5F5}" type="slidenum">
              <a:rPr lang="en-US" smtClean="0"/>
              <a:pPr>
                <a:spcAft>
                  <a:spcPts val="600"/>
                </a:spcAft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95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0E63D-1B67-4609-B64F-BDF8FECC0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n-lt"/>
                <a:cs typeface="+mn-lt"/>
              </a:rPr>
              <a:t>Support CHECKLIST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8F6A8-323F-417E-97C4-4E0C64375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907955"/>
            <a:ext cx="10515600" cy="42764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>
                <a:ea typeface="+mn-lt"/>
                <a:cs typeface="+mn-lt"/>
              </a:rPr>
              <a:t>Know the Support phone number: </a:t>
            </a:r>
            <a:r>
              <a:rPr lang="en-US">
                <a:solidFill>
                  <a:schemeClr val="accent3"/>
                </a:solidFill>
                <a:ea typeface="+mn-lt"/>
                <a:cs typeface="+mn-lt"/>
              </a:rPr>
              <a:t>1-866-434-6276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>
                <a:ea typeface="+mn-lt"/>
                <a:cs typeface="+mn-lt"/>
              </a:rPr>
              <a:t>Sign up and bookmark the Community at </a:t>
            </a:r>
            <a:r>
              <a:rPr lang="en-US">
                <a:ea typeface="+mn-lt"/>
                <a:cs typeface="+mn-lt"/>
                <a:hlinkClick r:id="rId3"/>
              </a:rPr>
              <a:t>help.powerschool.com</a:t>
            </a:r>
            <a:r>
              <a:rPr lang="en-US">
                <a:ea typeface="+mn-lt"/>
                <a:cs typeface="+mn-lt"/>
              </a:rPr>
              <a:t> 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>
                <a:ea typeface="+mn-lt"/>
                <a:cs typeface="+mn-lt"/>
              </a:rPr>
              <a:t>Review tips on </a:t>
            </a:r>
            <a:r>
              <a:rPr lang="en-US">
                <a:ea typeface="+mn-lt"/>
                <a:cs typeface="+mn-lt"/>
                <a:hlinkClick r:id="rId4"/>
              </a:rPr>
              <a:t>Getting Started</a:t>
            </a:r>
            <a:endParaRPr lang="en-US">
              <a:ea typeface="+mn-lt"/>
              <a:cs typeface="+mn-lt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>
                <a:ea typeface="+mn-lt"/>
                <a:cs typeface="+mn-lt"/>
              </a:rPr>
              <a:t>Engage in our Community Forums</a:t>
            </a:r>
            <a:endParaRPr lang="en-US"/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>
                <a:ea typeface="+mn-lt"/>
                <a:cs typeface="+mn-lt"/>
              </a:rPr>
              <a:t>Subscribe to </a:t>
            </a:r>
            <a:r>
              <a:rPr lang="en-US">
                <a:ea typeface="+mn-lt"/>
                <a:cs typeface="+mn-lt"/>
                <a:hlinkClick r:id="rId5"/>
              </a:rPr>
              <a:t>Product Updates</a:t>
            </a:r>
            <a:r>
              <a:rPr lang="en-US">
                <a:ea typeface="+mn-lt"/>
                <a:cs typeface="+mn-lt"/>
              </a:rPr>
              <a:t> in the Community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>
                <a:cs typeface="Calibri" panose="020F0502020204030204"/>
              </a:rPr>
              <a:t>Sign up to be a PowerSchool Reference or Mentor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2F49EE-C313-45D9-A20A-E7FB5FCB76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5EEFF7A7-7B88-440A-9207-9E1A1F134F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9348" y="558401"/>
            <a:ext cx="2191757" cy="218981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93626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CF34D83-A8F9-2187-9BF5-714F0826CD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Professional Learning Support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8686C-F2B5-BB5A-7411-254DBB22BA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E3BA86-5648-AD4F-ABBE-F4DFC9C9D5F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16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Please Login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A332-2C7D-46E3-8CF4-E75147056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Karla"/>
              </a:rPr>
              <a:t>Take a moment to login to Professional Learning so that you can follow along today</a:t>
            </a:r>
          </a:p>
          <a:p>
            <a:r>
              <a:rPr lang="en-US" dirty="0">
                <a:latin typeface="Karla"/>
              </a:rPr>
              <a:t>Let me know you’re ready to begin by typing “</a:t>
            </a:r>
            <a:r>
              <a:rPr lang="en-US" dirty="0">
                <a:solidFill>
                  <a:schemeClr val="accent3"/>
                </a:solidFill>
                <a:latin typeface="Karla"/>
              </a:rPr>
              <a:t>Ready</a:t>
            </a:r>
            <a:r>
              <a:rPr lang="en-US" dirty="0">
                <a:latin typeface="Karla"/>
              </a:rPr>
              <a:t>”</a:t>
            </a:r>
          </a:p>
        </p:txBody>
      </p:sp>
      <p:pic>
        <p:nvPicPr>
          <p:cNvPr id="6" name="Graphic 5" descr="Key outline">
            <a:extLst>
              <a:ext uri="{FF2B5EF4-FFF2-40B4-BE49-F238E27FC236}">
                <a16:creationId xmlns:a16="http://schemas.microsoft.com/office/drawing/2014/main" id="{686C2B0A-3053-4E7B-945A-7ECFCB5E2A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1317" y="4236174"/>
            <a:ext cx="914400" cy="914400"/>
          </a:xfrm>
          <a:prstGeom prst="rect">
            <a:avLst/>
          </a:prstGeom>
        </p:spPr>
      </p:pic>
      <p:pic>
        <p:nvPicPr>
          <p:cNvPr id="9" name="Graphic 8" descr="Lock outline">
            <a:extLst>
              <a:ext uri="{FF2B5EF4-FFF2-40B4-BE49-F238E27FC236}">
                <a16:creationId xmlns:a16="http://schemas.microsoft.com/office/drawing/2014/main" id="{92E3D25E-39FB-4310-BAF3-1E1ADB5099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2462" y="3662762"/>
            <a:ext cx="1541929" cy="1541929"/>
          </a:xfrm>
          <a:prstGeom prst="rect">
            <a:avLst/>
          </a:prstGeom>
        </p:spPr>
      </p:pic>
      <p:grpSp>
        <p:nvGrpSpPr>
          <p:cNvPr id="10" name="Group 9" descr="Your Turn">
            <a:extLst>
              <a:ext uri="{FF2B5EF4-FFF2-40B4-BE49-F238E27FC236}">
                <a16:creationId xmlns:a16="http://schemas.microsoft.com/office/drawing/2014/main" id="{BA880426-B88D-4296-A8DF-46715636F44A}"/>
              </a:ext>
            </a:extLst>
          </p:cNvPr>
          <p:cNvGrpSpPr/>
          <p:nvPr/>
        </p:nvGrpSpPr>
        <p:grpSpPr>
          <a:xfrm>
            <a:off x="6942709" y="1534232"/>
            <a:ext cx="4076299" cy="3789535"/>
            <a:chOff x="1265722" y="1533236"/>
            <a:chExt cx="4076299" cy="378953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AD9A7FC-D0B4-4A46-BAAF-B75225AB2EB8}"/>
                </a:ext>
              </a:extLst>
            </p:cNvPr>
            <p:cNvSpPr/>
            <p:nvPr/>
          </p:nvSpPr>
          <p:spPr>
            <a:xfrm>
              <a:off x="1265722" y="1533236"/>
              <a:ext cx="3840480" cy="3789535"/>
            </a:xfrm>
            <a:prstGeom prst="rect">
              <a:avLst/>
            </a:prstGeom>
            <a:noFill/>
            <a:ln w="571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CFED40C-A919-48F5-A56B-AB046FA24FCF}"/>
                </a:ext>
              </a:extLst>
            </p:cNvPr>
            <p:cNvGrpSpPr/>
            <p:nvPr/>
          </p:nvGrpSpPr>
          <p:grpSpPr>
            <a:xfrm>
              <a:off x="1501541" y="1747916"/>
              <a:ext cx="3840480" cy="3340449"/>
              <a:chOff x="1501541" y="1747916"/>
              <a:chExt cx="3840480" cy="3340449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B1A2653D-DD8C-42F1-B2C4-8E0C23774006}"/>
                  </a:ext>
                </a:extLst>
              </p:cNvPr>
              <p:cNvGrpSpPr/>
              <p:nvPr/>
            </p:nvGrpSpPr>
            <p:grpSpPr>
              <a:xfrm>
                <a:off x="1501541" y="1747916"/>
                <a:ext cx="3840480" cy="2550701"/>
                <a:chOff x="1501541" y="1729141"/>
                <a:chExt cx="3840480" cy="2550701"/>
              </a:xfrm>
            </p:grpSpPr>
            <p:pic>
              <p:nvPicPr>
                <p:cNvPr id="15" name="Graphic 14" descr="Right pointing backhand index outline">
                  <a:extLst>
                    <a:ext uri="{FF2B5EF4-FFF2-40B4-BE49-F238E27FC236}">
                      <a16:creationId xmlns:a16="http://schemas.microsoft.com/office/drawing/2014/main" id="{28271D17-AEB1-4FD4-9C6B-0A0BA3B674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01541" y="2382253"/>
                  <a:ext cx="1888553" cy="1717832"/>
                </a:xfrm>
                <a:prstGeom prst="rect">
                  <a:avLst/>
                </a:prstGeom>
              </p:spPr>
            </p:pic>
            <p:pic>
              <p:nvPicPr>
                <p:cNvPr id="16" name="Graphic 15" descr="Man outline">
                  <a:extLst>
                    <a:ext uri="{FF2B5EF4-FFF2-40B4-BE49-F238E27FC236}">
                      <a16:creationId xmlns:a16="http://schemas.microsoft.com/office/drawing/2014/main" id="{833DC9FA-CED8-4230-951E-18C33967E7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91320" y="1729141"/>
                  <a:ext cx="2550701" cy="2550701"/>
                </a:xfrm>
                <a:prstGeom prst="rect">
                  <a:avLst/>
                </a:prstGeom>
              </p:spPr>
            </p:pic>
          </p:grp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39C8922-916B-4E90-BB89-0A5E5206C7E6}"/>
                  </a:ext>
                </a:extLst>
              </p:cNvPr>
              <p:cNvSpPr/>
              <p:nvPr/>
            </p:nvSpPr>
            <p:spPr>
              <a:xfrm>
                <a:off x="2199372" y="4512346"/>
                <a:ext cx="1973179" cy="576019"/>
              </a:xfrm>
              <a:prstGeom prst="round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>
                    <a:solidFill>
                      <a:schemeClr val="accent5"/>
                    </a:solidFill>
                  </a:rPr>
                  <a:t>Your Turn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37702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Login to SCLead.org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653309"/>
            <a:ext cx="4281858" cy="4276436"/>
          </a:xfrm>
        </p:spPr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Login</a:t>
            </a:r>
            <a:r>
              <a:rPr lang="en-US"/>
              <a:t> to SCLead.org</a:t>
            </a:r>
          </a:p>
          <a:p>
            <a:r>
              <a:rPr lang="en-US"/>
              <a:t>Click the </a:t>
            </a:r>
            <a:r>
              <a:rPr lang="en-US">
                <a:solidFill>
                  <a:schemeClr val="accent3"/>
                </a:solidFill>
              </a:rPr>
              <a:t>Learning</a:t>
            </a:r>
            <a:r>
              <a:rPr lang="en-US"/>
              <a:t> tab</a:t>
            </a:r>
          </a:p>
          <a:p>
            <a:r>
              <a:rPr lang="en-US"/>
              <a:t>Click </a:t>
            </a:r>
            <a:r>
              <a:rPr lang="en-US">
                <a:solidFill>
                  <a:schemeClr val="accent3"/>
                </a:solidFill>
              </a:rPr>
              <a:t>Assignments</a:t>
            </a:r>
          </a:p>
        </p:txBody>
      </p:sp>
      <p:pic>
        <p:nvPicPr>
          <p:cNvPr id="6" name="Picture 5" descr="SCLead.org login screen">
            <a:extLst>
              <a:ext uri="{FF2B5EF4-FFF2-40B4-BE49-F238E27FC236}">
                <a16:creationId xmlns:a16="http://schemas.microsoft.com/office/drawing/2014/main" id="{7EBC2B7D-F68C-CCB0-5B70-3828DC008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142" y="3188641"/>
            <a:ext cx="1883895" cy="2291449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SCLead.org Dashboard">
            <a:extLst>
              <a:ext uri="{FF2B5EF4-FFF2-40B4-BE49-F238E27FC236}">
                <a16:creationId xmlns:a16="http://schemas.microsoft.com/office/drawing/2014/main" id="{914B5E2B-8C69-4FB7-AB8A-872489BC45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49385" y="1644302"/>
            <a:ext cx="6582640" cy="355138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B16F938-B9BE-4719-905D-80B95B1421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96020" y="3188641"/>
            <a:ext cx="618980" cy="183209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884DECD-CE93-4B93-B879-B36B69915E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50433" y="2291902"/>
            <a:ext cx="473158" cy="252836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83273C7-BE7A-772D-7A5E-1C2ECFEE5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22420" y="1916329"/>
            <a:ext cx="329184" cy="320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61F6E0D-5C15-6BDF-FE6B-8E10F4C1F4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712959" y="3106726"/>
            <a:ext cx="329184" cy="320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847FF67-43CC-9FE8-F82F-C2514A8C2F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22587" y="1691769"/>
            <a:ext cx="329184" cy="320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A0D3F65-CF92-E424-A440-94BAEBA09F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22587" y="2131882"/>
            <a:ext cx="329184" cy="320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D23EBA-DEAA-EBEA-D2FB-CBD4D41F97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6155" y="2571995"/>
            <a:ext cx="329184" cy="320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E02CCC8-2875-6621-6836-C2B7EEDEA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14485" y="3863469"/>
            <a:ext cx="329184" cy="320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</a:t>
            </a:r>
          </a:p>
        </p:txBody>
      </p:sp>
      <p:grpSp>
        <p:nvGrpSpPr>
          <p:cNvPr id="9" name="Group 8" descr="SC Lead">
            <a:extLst>
              <a:ext uri="{FF2B5EF4-FFF2-40B4-BE49-F238E27FC236}">
                <a16:creationId xmlns:a16="http://schemas.microsoft.com/office/drawing/2014/main" id="{661048A9-8176-4BD8-B735-27B1DA990F2C}"/>
              </a:ext>
            </a:extLst>
          </p:cNvPr>
          <p:cNvGrpSpPr>
            <a:grpSpLocks noChangeAspect="1"/>
          </p:cNvGrpSpPr>
          <p:nvPr/>
        </p:nvGrpSpPr>
        <p:grpSpPr>
          <a:xfrm>
            <a:off x="11203905" y="142343"/>
            <a:ext cx="867565" cy="874090"/>
            <a:chOff x="10803301" y="136525"/>
            <a:chExt cx="1401968" cy="1412511"/>
          </a:xfrm>
        </p:grpSpPr>
        <p:pic>
          <p:nvPicPr>
            <p:cNvPr id="10" name="Graphic 9" descr="Hand with solid fill">
              <a:extLst>
                <a:ext uri="{FF2B5EF4-FFF2-40B4-BE49-F238E27FC236}">
                  <a16:creationId xmlns:a16="http://schemas.microsoft.com/office/drawing/2014/main" id="{CDDF1866-09E5-4370-AAB1-8727A12AD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0800000" flipV="1">
              <a:off x="10954620" y="136525"/>
              <a:ext cx="1108320" cy="110832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8CDE72F-613B-4792-8965-ACEAF5DED41A}"/>
                </a:ext>
              </a:extLst>
            </p:cNvPr>
            <p:cNvSpPr txBox="1"/>
            <p:nvPr/>
          </p:nvSpPr>
          <p:spPr>
            <a:xfrm>
              <a:off x="10803301" y="1151148"/>
              <a:ext cx="1401968" cy="397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chemeClr val="accent3"/>
                  </a:solidFill>
                </a:rPr>
                <a:t>SCLead.org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9B12DD-818C-C744-9CE1-5C07E5FF5F5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063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6">
            <a:extLst>
              <a:ext uri="{FF2B5EF4-FFF2-40B4-BE49-F238E27FC236}">
                <a16:creationId xmlns:a16="http://schemas.microsoft.com/office/drawing/2014/main" id="{EDE1E85A-1D18-7DB5-B4FD-29215CB76F6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3220" y="365125"/>
            <a:ext cx="10515600" cy="116811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B8F2"/>
                </a:solidFill>
                <a:latin typeface="Karla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B8F2"/>
                </a:solidFill>
                <a:effectLst/>
                <a:uLnTx/>
                <a:uFillTx/>
                <a:latin typeface="Karla" pitchFamily="2" charset="0"/>
                <a:ea typeface="+mj-ea"/>
                <a:cs typeface="+mj-cs"/>
              </a:rPr>
              <a:t>Travel to Professional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D1673-B62C-4223-82DD-AF192AA2396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In SCLead.org click </a:t>
            </a:r>
            <a:r>
              <a:rPr lang="en-US">
                <a:solidFill>
                  <a:schemeClr val="accent3"/>
                </a:solidFill>
              </a:rPr>
              <a:t>Manage My Courses</a:t>
            </a:r>
            <a:r>
              <a:rPr lang="en-US"/>
              <a:t> to open Professional Learning</a:t>
            </a:r>
          </a:p>
        </p:txBody>
      </p:sp>
      <p:pic>
        <p:nvPicPr>
          <p:cNvPr id="7" name="Picture 6" descr="SC Lead Manage My Courses">
            <a:extLst>
              <a:ext uri="{FF2B5EF4-FFF2-40B4-BE49-F238E27FC236}">
                <a16:creationId xmlns:a16="http://schemas.microsoft.com/office/drawing/2014/main" id="{63078B00-F359-4B1D-9F64-1CDA3EBF0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730" y="2854886"/>
            <a:ext cx="4446533" cy="1755211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70FDF9D-38B1-4D9E-95BF-C92B5D69E4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In Professional Learning, click the </a:t>
            </a:r>
            <a:r>
              <a:rPr lang="en-US">
                <a:solidFill>
                  <a:schemeClr val="accent3"/>
                </a:solidFill>
              </a:rPr>
              <a:t>Administration</a:t>
            </a:r>
            <a:r>
              <a:rPr lang="en-US"/>
              <a:t> tab</a:t>
            </a:r>
          </a:p>
        </p:txBody>
      </p:sp>
      <p:pic>
        <p:nvPicPr>
          <p:cNvPr id="24" name="Picture 23" descr="Professional Learning Manage My Courses page">
            <a:extLst>
              <a:ext uri="{FF2B5EF4-FFF2-40B4-BE49-F238E27FC236}">
                <a16:creationId xmlns:a16="http://schemas.microsoft.com/office/drawing/2014/main" id="{62E87E7C-D9A4-4306-8F71-8A3DE10E4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3981" y="2607989"/>
            <a:ext cx="4607453" cy="3111398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2" name="Group 21" descr="PowerSchool Professional Learning">
            <a:extLst>
              <a:ext uri="{FF2B5EF4-FFF2-40B4-BE49-F238E27FC236}">
                <a16:creationId xmlns:a16="http://schemas.microsoft.com/office/drawing/2014/main" id="{C3C8F236-EF7D-FA07-F79E-5F8141C92E2D}"/>
              </a:ext>
            </a:extLst>
          </p:cNvPr>
          <p:cNvGrpSpPr>
            <a:grpSpLocks noChangeAspect="1"/>
          </p:cNvGrpSpPr>
          <p:nvPr/>
        </p:nvGrpSpPr>
        <p:grpSpPr>
          <a:xfrm>
            <a:off x="11198820" y="140284"/>
            <a:ext cx="922206" cy="1012022"/>
            <a:chOff x="4597500" y="1837443"/>
            <a:chExt cx="2490819" cy="273340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3ADE7AE-C066-E0A6-4A2F-3D6E89AE45A4}"/>
                </a:ext>
              </a:extLst>
            </p:cNvPr>
            <p:cNvGrpSpPr/>
            <p:nvPr/>
          </p:nvGrpSpPr>
          <p:grpSpPr>
            <a:xfrm>
              <a:off x="4597500" y="1837443"/>
              <a:ext cx="2490819" cy="2733408"/>
              <a:chOff x="4737336" y="1533236"/>
              <a:chExt cx="2490819" cy="2733408"/>
            </a:xfrm>
          </p:grpSpPr>
          <p:pic>
            <p:nvPicPr>
              <p:cNvPr id="30" name="Graphic 29" descr="Hand with solid fill">
                <a:extLst>
                  <a:ext uri="{FF2B5EF4-FFF2-40B4-BE49-F238E27FC236}">
                    <a16:creationId xmlns:a16="http://schemas.microsoft.com/office/drawing/2014/main" id="{A2CD9CEE-E003-D968-681F-B08708AAB1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4953000" y="1533236"/>
                <a:ext cx="1852302" cy="1852302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B742632-9AF6-2A8D-62F3-5AB35C6E746D}"/>
                  </a:ext>
                </a:extLst>
              </p:cNvPr>
              <p:cNvSpPr txBox="1"/>
              <p:nvPr/>
            </p:nvSpPr>
            <p:spPr>
              <a:xfrm>
                <a:off x="4737336" y="3185972"/>
                <a:ext cx="2490819" cy="1080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/>
                  <a:t>Professional Learning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8B7DB59-1997-0D34-D791-D2C911E1CCFB}"/>
                </a:ext>
              </a:extLst>
            </p:cNvPr>
            <p:cNvGrpSpPr/>
            <p:nvPr/>
          </p:nvGrpSpPr>
          <p:grpSpPr>
            <a:xfrm>
              <a:off x="5645330" y="2882712"/>
              <a:ext cx="403933" cy="407507"/>
              <a:chOff x="5645330" y="2882712"/>
              <a:chExt cx="403933" cy="407507"/>
            </a:xfrm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37BD8D17-6D1A-AE09-D843-CDB141E153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45330" y="2882712"/>
                <a:ext cx="403933" cy="39515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9" name="Picture 28" descr="Shape&#10;&#10;Description automatically generated with low confidence">
                <a:extLst>
                  <a:ext uri="{FF2B5EF4-FFF2-40B4-BE49-F238E27FC236}">
                    <a16:creationId xmlns:a16="http://schemas.microsoft.com/office/drawing/2014/main" id="{32A4CF50-687C-B7B2-5708-0A2BFCA09F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5645330" y="2895061"/>
                <a:ext cx="395158" cy="395158"/>
              </a:xfrm>
              <a:prstGeom prst="rect">
                <a:avLst/>
              </a:prstGeom>
            </p:spPr>
          </p:pic>
        </p:grp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BBD0BD-A9A3-4E20-ADB4-A80140ADB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38172" y="3525203"/>
            <a:ext cx="936727" cy="178964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5BCC8612-E3DE-40C7-89CD-154A2BD3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926361" y="2614900"/>
            <a:ext cx="693889" cy="261157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5E39BF6-4AC3-4AE8-9E41-F46EB3EE0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41524" y="3145693"/>
            <a:ext cx="329184" cy="320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4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060AE29-5078-41E4-AD30-8E4C83917D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108713" y="2966838"/>
            <a:ext cx="329184" cy="320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5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EC378D5-5F5F-4E5C-8FE5-78B3C9D6E2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672379" y="3303485"/>
            <a:ext cx="685800" cy="520052"/>
            <a:chOff x="7157815" y="2954429"/>
            <a:chExt cx="685800" cy="520052"/>
          </a:xfrm>
        </p:grpSpPr>
        <p:sp>
          <p:nvSpPr>
            <p:cNvPr id="55" name="Pentagon 10">
              <a:extLst>
                <a:ext uri="{FF2B5EF4-FFF2-40B4-BE49-F238E27FC236}">
                  <a16:creationId xmlns:a16="http://schemas.microsoft.com/office/drawing/2014/main" id="{50BE11BB-F508-40E1-811B-C2A3C5E2FB88}"/>
                </a:ext>
              </a:extLst>
            </p:cNvPr>
            <p:cNvSpPr/>
            <p:nvPr/>
          </p:nvSpPr>
          <p:spPr>
            <a:xfrm>
              <a:off x="7157815" y="2954429"/>
              <a:ext cx="685800" cy="520052"/>
            </a:xfrm>
            <a:prstGeom prst="homePlate">
              <a:avLst>
                <a:gd name="adj" fmla="val 29279"/>
              </a:avLst>
            </a:prstGeom>
            <a:solidFill>
              <a:srgbClr val="0042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E771D73-13E1-4687-AC8C-5E4577E8EDD5}"/>
                </a:ext>
              </a:extLst>
            </p:cNvPr>
            <p:cNvSpPr/>
            <p:nvPr/>
          </p:nvSpPr>
          <p:spPr>
            <a:xfrm>
              <a:off x="7236045" y="3012993"/>
              <a:ext cx="422030" cy="4122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Picture 56" descr="Logo, icon&#10;&#10;Description automatically generated">
              <a:extLst>
                <a:ext uri="{FF2B5EF4-FFF2-40B4-BE49-F238E27FC236}">
                  <a16:creationId xmlns:a16="http://schemas.microsoft.com/office/drawing/2014/main" id="{B8F258DB-316A-4DCC-B7FE-F6D5A1F95B5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67220" y="3054347"/>
              <a:ext cx="359685" cy="357697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8CB970-D2E5-D545-908D-C9F51CF9D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3BA86-5648-AD4F-ABBE-F4DFC9C9D5F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05746C0-E651-9DFA-9221-0CB91EF21C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8455" y="1675621"/>
            <a:ext cx="329184" cy="320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4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995D92D-9E16-2396-76F5-A336616BF6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09945" y="1687196"/>
            <a:ext cx="329184" cy="320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27770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Zoom Communication Tools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FEE5013-4E77-D0B7-17A0-8705C931B91F}"/>
              </a:ext>
            </a:extLst>
          </p:cNvPr>
          <p:cNvSpPr/>
          <p:nvPr/>
        </p:nvSpPr>
        <p:spPr>
          <a:xfrm>
            <a:off x="1880970" y="1603153"/>
            <a:ext cx="2243138" cy="123637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Q&amp;A will be our primary method of communication today.</a:t>
            </a:r>
          </a:p>
        </p:txBody>
      </p:sp>
      <p:grpSp>
        <p:nvGrpSpPr>
          <p:cNvPr id="38" name="Group 37" descr="Zoom Q&amp;A">
            <a:extLst>
              <a:ext uri="{FF2B5EF4-FFF2-40B4-BE49-F238E27FC236}">
                <a16:creationId xmlns:a16="http://schemas.microsoft.com/office/drawing/2014/main" id="{E1246A6B-EA3F-9E74-6437-06B8059474EB}"/>
              </a:ext>
            </a:extLst>
          </p:cNvPr>
          <p:cNvGrpSpPr/>
          <p:nvPr/>
        </p:nvGrpSpPr>
        <p:grpSpPr>
          <a:xfrm>
            <a:off x="1547238" y="2839526"/>
            <a:ext cx="2201029" cy="1877589"/>
            <a:chOff x="1547238" y="2839526"/>
            <a:chExt cx="2201029" cy="1877589"/>
          </a:xfrm>
        </p:grpSpPr>
        <p:pic>
          <p:nvPicPr>
            <p:cNvPr id="28" name="Picture 27" descr="Graphical user interface&#10;&#10;Description automatically generated with medium confidence">
              <a:extLst>
                <a:ext uri="{FF2B5EF4-FFF2-40B4-BE49-F238E27FC236}">
                  <a16:creationId xmlns:a16="http://schemas.microsoft.com/office/drawing/2014/main" id="{0051CE71-50BB-A777-4D03-FB70A5E9D1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102" r="76028"/>
            <a:stretch/>
          </p:blipFill>
          <p:spPr>
            <a:xfrm>
              <a:off x="2195653" y="3249529"/>
              <a:ext cx="1552614" cy="1467586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3" name="Graphic 32" descr="Badge New with solid fill">
              <a:extLst>
                <a:ext uri="{FF2B5EF4-FFF2-40B4-BE49-F238E27FC236}">
                  <a16:creationId xmlns:a16="http://schemas.microsoft.com/office/drawing/2014/main" id="{C1127A13-10FC-F2DE-1690-5198BEB83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47238" y="2839526"/>
              <a:ext cx="914400" cy="9144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E26DF7E-F619-C396-F75C-4989D2BE4202}"/>
              </a:ext>
            </a:extLst>
          </p:cNvPr>
          <p:cNvSpPr/>
          <p:nvPr/>
        </p:nvSpPr>
        <p:spPr>
          <a:xfrm>
            <a:off x="4762182" y="1603152"/>
            <a:ext cx="2819599" cy="123637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We may use a poll in this webinar. Please participate if/when you see one appear on your screen. </a:t>
            </a:r>
          </a:p>
        </p:txBody>
      </p:sp>
      <p:pic>
        <p:nvPicPr>
          <p:cNvPr id="25" name="Picture 24" descr="Zoom Polls">
            <a:extLst>
              <a:ext uri="{FF2B5EF4-FFF2-40B4-BE49-F238E27FC236}">
                <a16:creationId xmlns:a16="http://schemas.microsoft.com/office/drawing/2014/main" id="{D4ABEDFC-C366-BD41-D3F6-2987F416F0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972" t="4102" r="42056"/>
          <a:stretch/>
        </p:blipFill>
        <p:spPr>
          <a:xfrm>
            <a:off x="5395674" y="3249529"/>
            <a:ext cx="1552614" cy="146758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4DC6633-1E54-DD83-CD0E-5F91771F933C}"/>
              </a:ext>
            </a:extLst>
          </p:cNvPr>
          <p:cNvSpPr/>
          <p:nvPr/>
        </p:nvSpPr>
        <p:spPr>
          <a:xfrm>
            <a:off x="8219855" y="1603151"/>
            <a:ext cx="2424906" cy="123637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The chat will be disabled during the webinar today. Please use the Q&amp;A instead.</a:t>
            </a:r>
          </a:p>
        </p:txBody>
      </p:sp>
      <p:pic>
        <p:nvPicPr>
          <p:cNvPr id="27" name="Picture 26" descr="Zoom chat">
            <a:extLst>
              <a:ext uri="{FF2B5EF4-FFF2-40B4-BE49-F238E27FC236}">
                <a16:creationId xmlns:a16="http://schemas.microsoft.com/office/drawing/2014/main" id="{D2F40948-EF97-83F5-F203-5AA3A1133D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828" t="4102" r="7052"/>
          <a:stretch/>
        </p:blipFill>
        <p:spPr>
          <a:xfrm>
            <a:off x="8651258" y="3249528"/>
            <a:ext cx="1562100" cy="1467587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B12DD-818C-C744-9CE1-5C07E5FF5F5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642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How do I access the PLL?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2F12418-CBCC-C195-BF7F-12F5DB0644C6}"/>
              </a:ext>
            </a:extLst>
          </p:cNvPr>
          <p:cNvSpPr/>
          <p:nvPr/>
        </p:nvSpPr>
        <p:spPr>
          <a:xfrm>
            <a:off x="1256653" y="2861757"/>
            <a:ext cx="2114550" cy="103822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Do you have a CID?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A6E131C0-73A5-0837-67D2-E3B69742D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2" idx="3"/>
            <a:endCxn id="6" idx="1"/>
          </p:cNvCxnSpPr>
          <p:nvPr/>
        </p:nvCxnSpPr>
        <p:spPr>
          <a:xfrm flipV="1">
            <a:off x="3371203" y="2075945"/>
            <a:ext cx="1133475" cy="1304925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4BEE66B-2344-4276-2CCA-E145D7A8A032}"/>
              </a:ext>
            </a:extLst>
          </p:cNvPr>
          <p:cNvSpPr txBox="1"/>
          <p:nvPr/>
        </p:nvSpPr>
        <p:spPr>
          <a:xfrm>
            <a:off x="3644702" y="1948284"/>
            <a:ext cx="49122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/>
              <a:t>yes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43D1BF3-89B3-4AD6-3187-D5BC5F134440}"/>
              </a:ext>
            </a:extLst>
          </p:cNvPr>
          <p:cNvSpPr/>
          <p:nvPr/>
        </p:nvSpPr>
        <p:spPr>
          <a:xfrm>
            <a:off x="4504678" y="1556832"/>
            <a:ext cx="2114550" cy="103822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Do you have an SCLead.org account?</a:t>
            </a:r>
          </a:p>
        </p:txBody>
      </p: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512EBEE2-0727-E797-0D74-764081A1D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6" idx="3"/>
            <a:endCxn id="9" idx="1"/>
          </p:cNvCxnSpPr>
          <p:nvPr/>
        </p:nvCxnSpPr>
        <p:spPr>
          <a:xfrm flipV="1">
            <a:off x="6619228" y="1670843"/>
            <a:ext cx="1891608" cy="40510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C2CE779-BE5D-37ED-06BE-66543CC1AD61}"/>
              </a:ext>
            </a:extLst>
          </p:cNvPr>
          <p:cNvSpPr txBox="1"/>
          <p:nvPr/>
        </p:nvSpPr>
        <p:spPr>
          <a:xfrm>
            <a:off x="7394572" y="1504062"/>
            <a:ext cx="49122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/>
              <a:t>yes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29667AF-C3A4-AC15-BC14-6DF77DC66791}"/>
              </a:ext>
            </a:extLst>
          </p:cNvPr>
          <p:cNvSpPr/>
          <p:nvPr/>
        </p:nvSpPr>
        <p:spPr>
          <a:xfrm>
            <a:off x="8510836" y="1151730"/>
            <a:ext cx="2114550" cy="10382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Login</a:t>
            </a:r>
            <a:r>
              <a:rPr lang="en-US">
                <a:solidFill>
                  <a:schemeClr val="tx1"/>
                </a:solidFill>
              </a:rPr>
              <a:t> to SCLead.org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F9C53F8F-17EA-7A49-BFF7-D08E0F22D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6" idx="3"/>
            <a:endCxn id="20" idx="1"/>
          </p:cNvCxnSpPr>
          <p:nvPr/>
        </p:nvCxnSpPr>
        <p:spPr>
          <a:xfrm>
            <a:off x="6619228" y="2075945"/>
            <a:ext cx="1891608" cy="149066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92B05A4-C2D4-981D-1EAF-624B6C3462B3}"/>
              </a:ext>
            </a:extLst>
          </p:cNvPr>
          <p:cNvSpPr txBox="1"/>
          <p:nvPr/>
        </p:nvSpPr>
        <p:spPr>
          <a:xfrm>
            <a:off x="7394572" y="3371056"/>
            <a:ext cx="42832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/>
              <a:t>no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0375DBA-6606-BE85-A077-BD425F48AA8A}"/>
              </a:ext>
            </a:extLst>
          </p:cNvPr>
          <p:cNvSpPr/>
          <p:nvPr/>
        </p:nvSpPr>
        <p:spPr>
          <a:xfrm>
            <a:off x="8510836" y="3047494"/>
            <a:ext cx="2114550" cy="10382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Register</a:t>
            </a:r>
            <a:r>
              <a:rPr lang="en-US">
                <a:solidFill>
                  <a:schemeClr val="tx1"/>
                </a:solidFill>
              </a:rPr>
              <a:t> for an SCLead.org account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1E5EDD64-02B3-E402-866B-F9BAE4C6B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2" idx="3"/>
            <a:endCxn id="7" idx="1"/>
          </p:cNvCxnSpPr>
          <p:nvPr/>
        </p:nvCxnSpPr>
        <p:spPr>
          <a:xfrm>
            <a:off x="3371203" y="3380870"/>
            <a:ext cx="1133474" cy="174134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9099A49-3DE7-879F-7487-34F5B53BC027}"/>
              </a:ext>
            </a:extLst>
          </p:cNvPr>
          <p:cNvSpPr txBox="1"/>
          <p:nvPr/>
        </p:nvSpPr>
        <p:spPr>
          <a:xfrm>
            <a:off x="3676153" y="4860243"/>
            <a:ext cx="42832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/>
              <a:t>no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A855D5A-A16D-EEEF-F5EE-A95B0C7D4095}"/>
              </a:ext>
            </a:extLst>
          </p:cNvPr>
          <p:cNvSpPr/>
          <p:nvPr/>
        </p:nvSpPr>
        <p:spPr>
          <a:xfrm>
            <a:off x="4504677" y="4538158"/>
            <a:ext cx="3504895" cy="116811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Reach out to your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District Effectiveness Contact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request an SCLead.org account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019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CF34D83-A8F9-2187-9BF5-714F0826CD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Understanding User Accounts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8686C-F2B5-BB5A-7411-254DBB22BA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E3BA86-5648-AD4F-ABBE-F4DFC9C9D5F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47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Why Access User Accounts?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A332-2C7D-46E3-8CF4-E75147056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latin typeface="Karla"/>
              </a:rPr>
              <a:t>To confirm account exists </a:t>
            </a:r>
          </a:p>
          <a:p>
            <a:r>
              <a:rPr lang="en-US">
                <a:latin typeface="Karla"/>
              </a:rPr>
              <a:t>To check that their username and demographic information is accurate and up-to-date</a:t>
            </a:r>
          </a:p>
          <a:p>
            <a:r>
              <a:rPr lang="en-US">
                <a:latin typeface="Karla"/>
              </a:rPr>
              <a:t>To confirm email address is correct</a:t>
            </a:r>
          </a:p>
          <a:p>
            <a:r>
              <a:rPr lang="en-US">
                <a:latin typeface="Karla"/>
              </a:rPr>
              <a:t>To view their Course Completions</a:t>
            </a:r>
          </a:p>
          <a:p>
            <a:r>
              <a:rPr lang="en-US">
                <a:latin typeface="Karla"/>
              </a:rPr>
              <a:t>To view their Transcript</a:t>
            </a:r>
          </a:p>
          <a:p>
            <a:r>
              <a:rPr lang="en-US">
                <a:latin typeface="Karla"/>
              </a:rPr>
              <a:t>To determine their System Rights</a:t>
            </a:r>
          </a:p>
        </p:txBody>
      </p:sp>
      <p:pic>
        <p:nvPicPr>
          <p:cNvPr id="7" name="Graphic 6" descr="Information outline">
            <a:extLst>
              <a:ext uri="{FF2B5EF4-FFF2-40B4-BE49-F238E27FC236}">
                <a16:creationId xmlns:a16="http://schemas.microsoft.com/office/drawing/2014/main" id="{92F909F9-A97D-46FE-9E4A-4995778C207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1842" y="1653309"/>
            <a:ext cx="1617170" cy="161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7935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Accessing User Accounts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A332-2C7D-46E3-8CF4-E75147056E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19" y="1653309"/>
            <a:ext cx="5765205" cy="4267200"/>
          </a:xfrm>
        </p:spPr>
        <p:txBody>
          <a:bodyPr/>
          <a:lstStyle/>
          <a:p>
            <a:r>
              <a:rPr lang="en-US"/>
              <a:t>Click </a:t>
            </a:r>
            <a:r>
              <a:rPr lang="en-US">
                <a:solidFill>
                  <a:schemeClr val="accent3"/>
                </a:solidFill>
              </a:rPr>
              <a:t>Administration</a:t>
            </a:r>
            <a:r>
              <a:rPr lang="en-US"/>
              <a:t> </a:t>
            </a:r>
          </a:p>
          <a:p>
            <a:r>
              <a:rPr lang="en-US"/>
              <a:t>Click </a:t>
            </a:r>
            <a:r>
              <a:rPr lang="en-US">
                <a:solidFill>
                  <a:schemeClr val="accent3"/>
                </a:solidFill>
              </a:rPr>
              <a:t>User Accounts</a:t>
            </a:r>
          </a:p>
        </p:txBody>
      </p:sp>
      <p:pic>
        <p:nvPicPr>
          <p:cNvPr id="6" name="Picture 5" descr="User Accounts">
            <a:extLst>
              <a:ext uri="{FF2B5EF4-FFF2-40B4-BE49-F238E27FC236}">
                <a16:creationId xmlns:a16="http://schemas.microsoft.com/office/drawing/2014/main" id="{770EAD22-095C-4D7D-A735-4BAD4F234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174" y="1653309"/>
            <a:ext cx="4464646" cy="185589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558A812-95B4-40D4-84F2-C00B80081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206242" y="1653309"/>
            <a:ext cx="992578" cy="413887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D80E0C9-3EE1-41CD-A6C7-AD3A276A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92976" y="3215388"/>
            <a:ext cx="1342883" cy="293814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8048079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Search for User Account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A332-2C7D-46E3-8CF4-E75147056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Search</a:t>
            </a:r>
            <a:r>
              <a:rPr lang="en-US"/>
              <a:t> for the user</a:t>
            </a:r>
          </a:p>
        </p:txBody>
      </p:sp>
      <p:pic>
        <p:nvPicPr>
          <p:cNvPr id="3" name="Picture 5" descr="Search for user accounts">
            <a:extLst>
              <a:ext uri="{FF2B5EF4-FFF2-40B4-BE49-F238E27FC236}">
                <a16:creationId xmlns:a16="http://schemas.microsoft.com/office/drawing/2014/main" id="{20A57FC6-3BBC-48B7-2B73-7E000B541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456" y="1654428"/>
            <a:ext cx="5182428" cy="20489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47151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User account details">
            <a:extLst>
              <a:ext uri="{FF2B5EF4-FFF2-40B4-BE49-F238E27FC236}">
                <a16:creationId xmlns:a16="http://schemas.microsoft.com/office/drawing/2014/main" id="{644D4C96-8AA6-5D1F-EDF3-CD501281C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180" y="1400365"/>
            <a:ext cx="5730077" cy="4240638"/>
          </a:xfrm>
          <a:prstGeom prst="rect">
            <a:avLst/>
          </a:prstGeom>
          <a:ln>
            <a:solidFill>
              <a:srgbClr val="333333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View User Profile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A332-2C7D-46E3-8CF4-E75147056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Click their name </a:t>
            </a:r>
            <a:r>
              <a:rPr lang="en-US"/>
              <a:t>to view their Profile</a:t>
            </a:r>
          </a:p>
          <a:p>
            <a:r>
              <a:rPr lang="en-US"/>
              <a:t>Click </a:t>
            </a:r>
            <a:r>
              <a:rPr lang="en-US">
                <a:solidFill>
                  <a:schemeClr val="accent3"/>
                </a:solidFill>
              </a:rPr>
              <a:t>User Accounts </a:t>
            </a:r>
            <a:r>
              <a:rPr lang="en-US"/>
              <a:t>when done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C7F7A4-E18F-4E39-85AF-5F17B2B42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114745" y="2145647"/>
            <a:ext cx="705678" cy="263308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F5F9413-8463-45C6-889C-4D13A5CCC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574131" y="2248775"/>
            <a:ext cx="4154480" cy="3376447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398944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View course completions for a single user">
            <a:extLst>
              <a:ext uri="{FF2B5EF4-FFF2-40B4-BE49-F238E27FC236}">
                <a16:creationId xmlns:a16="http://schemas.microsoft.com/office/drawing/2014/main" id="{DB4D6FD0-9C2F-DFBF-FBD0-2D0F14ADE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0659" y="1482844"/>
            <a:ext cx="2632414" cy="3118087"/>
          </a:xfrm>
          <a:prstGeom prst="rect">
            <a:avLst/>
          </a:prstGeom>
          <a:ln>
            <a:solidFill>
              <a:srgbClr val="333333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View Courses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A332-2C7D-46E3-8CF4-E75147056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Administration &gt; User Accounts &gt; Menu &gt; View Courses</a:t>
            </a:r>
          </a:p>
          <a:p>
            <a:r>
              <a:rPr lang="en-US"/>
              <a:t>View all courses a user has registered for or completed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C61523F-2DE3-47C5-87B2-A5374566D8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589810" y="2951094"/>
            <a:ext cx="1543862" cy="413887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FFDCEE7-073A-4D69-9DE5-654E21297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455759" y="1549975"/>
            <a:ext cx="366337" cy="413887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291266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User Courses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1" name="Picture 10" descr="Test Teacher 1 Course List">
            <a:extLst>
              <a:ext uri="{FF2B5EF4-FFF2-40B4-BE49-F238E27FC236}">
                <a16:creationId xmlns:a16="http://schemas.microsoft.com/office/drawing/2014/main" id="{A2427D19-E743-42FC-8E51-4EB906348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952" y="1889046"/>
            <a:ext cx="10624096" cy="3079908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C61523F-2DE3-47C5-87B2-A5374566D8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56786" y="2506745"/>
            <a:ext cx="2056976" cy="2341480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FA086F0-9439-40F5-9AA7-A68F577CB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238375" y="2362200"/>
            <a:ext cx="1400175" cy="314325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6709366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View transcript for a single user">
            <a:extLst>
              <a:ext uri="{FF2B5EF4-FFF2-40B4-BE49-F238E27FC236}">
                <a16:creationId xmlns:a16="http://schemas.microsoft.com/office/drawing/2014/main" id="{257EFF77-C604-6417-CAB9-43E92F8C9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884" y="1503218"/>
            <a:ext cx="2603890" cy="3085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View Transcripts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A332-2C7D-46E3-8CF4-E75147056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Administration &gt; User Accounts &gt; Menu &gt; View Transcript</a:t>
            </a:r>
          </a:p>
          <a:p>
            <a:r>
              <a:rPr lang="en-US"/>
              <a:t>View the user’s transcript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C63CC52-CB6F-46A2-9AF8-6156ED20A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14258" y="3376222"/>
            <a:ext cx="1543862" cy="413887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33F4178-8FA2-4762-AA54-2A7C06044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455759" y="1549975"/>
            <a:ext cx="366337" cy="413887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8873434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User Transcripts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1" name="Picture 10" descr="Test Teacher 1 Transcript">
            <a:extLst>
              <a:ext uri="{FF2B5EF4-FFF2-40B4-BE49-F238E27FC236}">
                <a16:creationId xmlns:a16="http://schemas.microsoft.com/office/drawing/2014/main" id="{4D67D654-1CC3-4655-B9C4-CA1BA5F52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728" y="1369082"/>
            <a:ext cx="10630543" cy="411983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7665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004E1-E21E-1CC8-A96E-4242AC4FA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Anatomy of the Zoom Q&amp;A</a:t>
            </a:r>
          </a:p>
        </p:txBody>
      </p:sp>
      <p:grpSp>
        <p:nvGrpSpPr>
          <p:cNvPr id="5" name="Group 4" descr="Participant Q&amp;A screen">
            <a:extLst>
              <a:ext uri="{FF2B5EF4-FFF2-40B4-BE49-F238E27FC236}">
                <a16:creationId xmlns:a16="http://schemas.microsoft.com/office/drawing/2014/main" id="{EEFF7D69-335A-BCFB-1C72-6F2D3E798303}"/>
              </a:ext>
            </a:extLst>
          </p:cNvPr>
          <p:cNvGrpSpPr/>
          <p:nvPr/>
        </p:nvGrpSpPr>
        <p:grpSpPr>
          <a:xfrm>
            <a:off x="4170281" y="1112198"/>
            <a:ext cx="3851438" cy="5033726"/>
            <a:chOff x="4170281" y="1112198"/>
            <a:chExt cx="3851438" cy="5033726"/>
          </a:xfrm>
        </p:grpSpPr>
        <p:pic>
          <p:nvPicPr>
            <p:cNvPr id="6" name="Picture 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22178780-680F-B6C7-A9C8-50840D970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415" t="2150" r="6554" b="1839"/>
            <a:stretch/>
          </p:blipFill>
          <p:spPr>
            <a:xfrm>
              <a:off x="4170281" y="1112198"/>
              <a:ext cx="3851438" cy="5033726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D7E491C-2456-F11F-5D16-FA19943FA9D1}"/>
                </a:ext>
              </a:extLst>
            </p:cNvPr>
            <p:cNvSpPr txBox="1"/>
            <p:nvPr/>
          </p:nvSpPr>
          <p:spPr>
            <a:xfrm>
              <a:off x="4319510" y="4860622"/>
              <a:ext cx="2672121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/>
                <a:t>How do I access the PLL?</a:t>
              </a:r>
            </a:p>
          </p:txBody>
        </p:sp>
      </p:grpSp>
      <p:grpSp>
        <p:nvGrpSpPr>
          <p:cNvPr id="17" name="Group 16" descr="Check the box to send anonymously, if desired.">
            <a:extLst>
              <a:ext uri="{FF2B5EF4-FFF2-40B4-BE49-F238E27FC236}">
                <a16:creationId xmlns:a16="http://schemas.microsoft.com/office/drawing/2014/main" id="{61DD1AA6-527D-341E-609B-5BBDE9BBC1DD}"/>
              </a:ext>
            </a:extLst>
          </p:cNvPr>
          <p:cNvGrpSpPr/>
          <p:nvPr/>
        </p:nvGrpSpPr>
        <p:grpSpPr>
          <a:xfrm>
            <a:off x="443456" y="3290923"/>
            <a:ext cx="4167455" cy="2490789"/>
            <a:chOff x="443456" y="3290923"/>
            <a:chExt cx="4167455" cy="249078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C2D4858-72F8-3CDA-581B-63D79F6D14CB}"/>
                </a:ext>
              </a:extLst>
            </p:cNvPr>
            <p:cNvSpPr/>
            <p:nvPr/>
          </p:nvSpPr>
          <p:spPr>
            <a:xfrm>
              <a:off x="443456" y="3290923"/>
              <a:ext cx="2448702" cy="1005248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Check the box to send anonymously, if desired.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33650FA-EED8-8D42-0B3E-4D0933349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2892159" y="3793548"/>
              <a:ext cx="1718752" cy="1988164"/>
              <a:chOff x="2892159" y="3793548"/>
              <a:chExt cx="1718752" cy="1988164"/>
            </a:xfrm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35221C77-7FE1-7B8B-06E1-B6EB2644ED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4377447" y="5547603"/>
                <a:ext cx="233464" cy="234109"/>
              </a:xfrm>
              <a:prstGeom prst="roundRect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noFill/>
                </a:endParaRPr>
              </a:p>
            </p:txBody>
          </p:sp>
          <p:cxnSp>
            <p:nvCxnSpPr>
              <p:cNvPr id="11" name="Connector: Elbow 10">
                <a:extLst>
                  <a:ext uri="{FF2B5EF4-FFF2-40B4-BE49-F238E27FC236}">
                    <a16:creationId xmlns:a16="http://schemas.microsoft.com/office/drawing/2014/main" id="{C33EB760-AA49-7908-60EB-C4B23743CB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  <a:stCxn id="10" idx="1"/>
                <a:endCxn id="8" idx="3"/>
              </p:cNvCxnSpPr>
              <p:nvPr/>
            </p:nvCxnSpPr>
            <p:spPr>
              <a:xfrm rot="10800000">
                <a:off x="2892159" y="3793548"/>
                <a:ext cx="1485289" cy="1871111"/>
              </a:xfrm>
              <a:prstGeom prst="bentConnector3">
                <a:avLst>
                  <a:gd name="adj1" fmla="val 50000"/>
                </a:avLst>
              </a:prstGeom>
              <a:ln w="38100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 descr="Type your question in the box. Click Send when ready.">
            <a:extLst>
              <a:ext uri="{FF2B5EF4-FFF2-40B4-BE49-F238E27FC236}">
                <a16:creationId xmlns:a16="http://schemas.microsoft.com/office/drawing/2014/main" id="{0B1EED37-E080-DCEA-859D-4E9B1CE6DCF4}"/>
              </a:ext>
            </a:extLst>
          </p:cNvPr>
          <p:cNvGrpSpPr/>
          <p:nvPr/>
        </p:nvGrpSpPr>
        <p:grpSpPr>
          <a:xfrm>
            <a:off x="4277825" y="3793547"/>
            <a:ext cx="7385638" cy="1673397"/>
            <a:chOff x="4277825" y="3793547"/>
            <a:chExt cx="7385638" cy="1673397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C90B33F7-863A-3E09-8692-F0D5ADC400B0}"/>
                </a:ext>
              </a:extLst>
            </p:cNvPr>
            <p:cNvSpPr/>
            <p:nvPr/>
          </p:nvSpPr>
          <p:spPr>
            <a:xfrm>
              <a:off x="8721552" y="3793547"/>
              <a:ext cx="2941911" cy="840762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Type your question in the box. Click Send when ready.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F90818D-6B9C-2D1F-7AB4-69BFBE1EC3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4277825" y="4213928"/>
              <a:ext cx="4443728" cy="1253016"/>
              <a:chOff x="4277825" y="4213928"/>
              <a:chExt cx="4443728" cy="1253016"/>
            </a:xfrm>
          </p:grpSpPr>
          <p:cxnSp>
            <p:nvCxnSpPr>
              <p:cNvPr id="14" name="Connector: Elbow 13">
                <a:extLst>
                  <a:ext uri="{FF2B5EF4-FFF2-40B4-BE49-F238E27FC236}">
                    <a16:creationId xmlns:a16="http://schemas.microsoft.com/office/drawing/2014/main" id="{180ADD6E-A8B3-ADAD-D5B3-91CB32DEAD3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  <a:stCxn id="15" idx="0"/>
                <a:endCxn id="12" idx="1"/>
              </p:cNvCxnSpPr>
              <p:nvPr/>
            </p:nvCxnSpPr>
            <p:spPr>
              <a:xfrm rot="5400000" flipH="1" flipV="1">
                <a:off x="7107339" y="3156022"/>
                <a:ext cx="556307" cy="2672120"/>
              </a:xfrm>
              <a:prstGeom prst="bentConnector2">
                <a:avLst/>
              </a:prstGeom>
              <a:ln w="38100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F7B86BAC-1977-EF1A-06D8-D869FAE548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>
                <a:off x="4277825" y="4770235"/>
                <a:ext cx="3543214" cy="696709"/>
              </a:xfrm>
              <a:prstGeom prst="roundRect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noFill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0CB8F-570B-5FB9-17CE-983DA308E4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E3BA86-5648-AD4F-ABBE-F4DFC9C9D5F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487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Reset Search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A332-2C7D-46E3-8CF4-E75147056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To reset the user list:</a:t>
            </a:r>
          </a:p>
          <a:p>
            <a:pPr lvl="1"/>
            <a:r>
              <a:rPr lang="en-US">
                <a:solidFill>
                  <a:schemeClr val="accent3"/>
                </a:solidFill>
              </a:rPr>
              <a:t>Delete</a:t>
            </a:r>
            <a:r>
              <a:rPr lang="en-US"/>
              <a:t> the search query and click </a:t>
            </a:r>
            <a:r>
              <a:rPr lang="en-US">
                <a:solidFill>
                  <a:schemeClr val="accent3"/>
                </a:solidFill>
              </a:rPr>
              <a:t>Search</a:t>
            </a:r>
          </a:p>
        </p:txBody>
      </p:sp>
      <p:pic>
        <p:nvPicPr>
          <p:cNvPr id="7" name="Picture 6" descr="Search for user by name">
            <a:extLst>
              <a:ext uri="{FF2B5EF4-FFF2-40B4-BE49-F238E27FC236}">
                <a16:creationId xmlns:a16="http://schemas.microsoft.com/office/drawing/2014/main" id="{E5C24E6D-669F-4AEC-96F6-8B4734330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714412"/>
            <a:ext cx="4534133" cy="1714588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5046E34-8D29-4E79-B0F2-C9BAEBF84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8153202" y="2998799"/>
            <a:ext cx="357809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C926F74-9912-4344-AC96-3E0F87306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924455" y="2867025"/>
            <a:ext cx="669654" cy="261540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6867516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Please Whitelist No-Reply Email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A332-2C7D-46E3-8CF4-E75147056E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The email notifications within Professional Learning come from </a:t>
            </a:r>
            <a:r>
              <a:rPr lang="en-US">
                <a:hlinkClick r:id="rId2"/>
              </a:rPr>
              <a:t>noreply=truenorthlogic.com@powerschool.com</a:t>
            </a:r>
            <a:r>
              <a:rPr lang="en-US"/>
              <a:t> </a:t>
            </a:r>
          </a:p>
          <a:p>
            <a:r>
              <a:rPr lang="en-US"/>
              <a:t>Please ensure this email address is </a:t>
            </a:r>
            <a:r>
              <a:rPr lang="en-US">
                <a:solidFill>
                  <a:schemeClr val="accent3"/>
                </a:solidFill>
              </a:rPr>
              <a:t>whitelisted</a:t>
            </a:r>
            <a:r>
              <a:rPr lang="en-US"/>
              <a:t> for your district so that the notifications are not sent to Spam/Junk </a:t>
            </a:r>
          </a:p>
        </p:txBody>
      </p:sp>
      <p:pic>
        <p:nvPicPr>
          <p:cNvPr id="8" name="Picture 7" descr="Registration confirmation email">
            <a:extLst>
              <a:ext uri="{FF2B5EF4-FFF2-40B4-BE49-F238E27FC236}">
                <a16:creationId xmlns:a16="http://schemas.microsoft.com/office/drawing/2014/main" id="{CA5EBE3D-EC9D-9F0D-837E-CD051A414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344" y="1533236"/>
            <a:ext cx="4451579" cy="375304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DE1B0EC-1E98-9B26-8C05-B0B41247A5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52679" y="1880351"/>
            <a:ext cx="4013243" cy="205624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7270565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latin typeface="Karla"/>
              </a:rPr>
              <a:t>Common Troubleshooting</a:t>
            </a:r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A332-2C7D-46E3-8CF4-E75147056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277797"/>
            <a:ext cx="10519674" cy="493361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accent3"/>
                </a:solidFill>
                <a:latin typeface="Karla"/>
              </a:rPr>
              <a:t>User cannot access Professional Learning (PL)</a:t>
            </a:r>
            <a:endParaRPr lang="en-US">
              <a:solidFill>
                <a:schemeClr val="accent3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US">
                <a:latin typeface="Karla"/>
              </a:rPr>
              <a:t>Verify user exists in User Accounts</a:t>
            </a:r>
          </a:p>
          <a:p>
            <a:pPr lvl="1">
              <a:lnSpc>
                <a:spcPct val="110000"/>
              </a:lnSpc>
            </a:pPr>
            <a:r>
              <a:rPr lang="en-US">
                <a:latin typeface="Karla"/>
              </a:rPr>
              <a:t>Confirm PL Username matches expected </a:t>
            </a:r>
            <a:r>
              <a:rPr lang="en-US" err="1">
                <a:latin typeface="Karla"/>
              </a:rPr>
              <a:t>SCLead</a:t>
            </a:r>
            <a:r>
              <a:rPr lang="en-US">
                <a:latin typeface="Karla"/>
              </a:rPr>
              <a:t> Username</a:t>
            </a:r>
            <a:endParaRPr lang="en-US"/>
          </a:p>
          <a:p>
            <a:pPr lvl="1">
              <a:lnSpc>
                <a:spcPct val="110000"/>
              </a:lnSpc>
            </a:pPr>
            <a:r>
              <a:rPr lang="en-US">
                <a:latin typeface="Karla"/>
              </a:rPr>
              <a:t>Reach out to </a:t>
            </a:r>
            <a:r>
              <a:rPr lang="en-US" err="1">
                <a:latin typeface="Karla"/>
              </a:rPr>
              <a:t>SCLead</a:t>
            </a:r>
            <a:r>
              <a:rPr lang="en-US">
                <a:latin typeface="Karla"/>
              </a:rPr>
              <a:t> Contact for Account Creation</a:t>
            </a:r>
            <a:endParaRPr lang="en-US"/>
          </a:p>
          <a:p>
            <a:pPr lvl="1">
              <a:lnSpc>
                <a:spcPct val="110000"/>
              </a:lnSpc>
            </a:pPr>
            <a:r>
              <a:rPr lang="en-US">
                <a:latin typeface="Karla"/>
                <a:hlinkClick r:id="rId2"/>
              </a:rPr>
              <a:t>https://sclead.org/Account/Register</a:t>
            </a:r>
            <a:r>
              <a:rPr lang="en-US">
                <a:latin typeface="Karla"/>
              </a:rPr>
              <a:t> </a:t>
            </a:r>
          </a:p>
          <a:p>
            <a:pPr marL="457200" lvl="1" indent="0">
              <a:buNone/>
            </a:pPr>
            <a:endParaRPr lang="en-US"/>
          </a:p>
          <a:p>
            <a:r>
              <a:rPr lang="en-US">
                <a:solidFill>
                  <a:schemeClr val="accent3"/>
                </a:solidFill>
                <a:latin typeface="Karla"/>
              </a:rPr>
              <a:t>Issues with </a:t>
            </a:r>
            <a:r>
              <a:rPr lang="en-US" err="1">
                <a:solidFill>
                  <a:schemeClr val="accent3"/>
                </a:solidFill>
                <a:latin typeface="Karla"/>
              </a:rPr>
              <a:t>SCLead</a:t>
            </a:r>
            <a:r>
              <a:rPr lang="en-US">
                <a:solidFill>
                  <a:schemeClr val="accent3"/>
                </a:solidFill>
                <a:latin typeface="Karla"/>
              </a:rPr>
              <a:t> Username/Email</a:t>
            </a:r>
          </a:p>
          <a:p>
            <a:pPr lvl="1"/>
            <a:r>
              <a:rPr lang="en-US">
                <a:latin typeface="Karla"/>
              </a:rPr>
              <a:t>Update Username or Email under Profile Settings</a:t>
            </a:r>
          </a:p>
          <a:p>
            <a:pPr lvl="1"/>
            <a:r>
              <a:rPr lang="en-US">
                <a:latin typeface="Karla"/>
                <a:hlinkClick r:id="rId3"/>
              </a:rPr>
              <a:t>Video Support</a:t>
            </a:r>
            <a:r>
              <a:rPr lang="en-US">
                <a:latin typeface="Karla"/>
              </a:rPr>
              <a:t> Password:  </a:t>
            </a:r>
            <a:r>
              <a:rPr lang="en-US" err="1">
                <a:latin typeface="Karla"/>
              </a:rPr>
              <a:t>sclead</a:t>
            </a:r>
            <a:r>
              <a:rPr lang="en-US">
                <a:latin typeface="Karla"/>
              </a:rPr>
              <a:t> </a:t>
            </a:r>
          </a:p>
          <a:p>
            <a:pPr lvl="1"/>
            <a:endParaRPr lang="en-US">
              <a:latin typeface="Karla"/>
            </a:endParaRPr>
          </a:p>
          <a:p>
            <a:r>
              <a:rPr lang="en-US">
                <a:solidFill>
                  <a:schemeClr val="accent3"/>
                </a:solidFill>
                <a:latin typeface="Karla"/>
              </a:rPr>
              <a:t>Issues accessing the PowerSchool Community</a:t>
            </a:r>
          </a:p>
          <a:p>
            <a:pPr lvl="1"/>
            <a:r>
              <a:rPr lang="en-US">
                <a:latin typeface="Karla"/>
                <a:cs typeface="Calibri"/>
              </a:rPr>
              <a:t>Email: </a:t>
            </a:r>
            <a:r>
              <a:rPr lang="en-US">
                <a:solidFill>
                  <a:srgbClr val="00B0F0"/>
                </a:solidFill>
                <a:latin typeface="Karla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businessoperations@powerschool.com</a:t>
            </a:r>
            <a:endParaRPr lang="en-US">
              <a:solidFill>
                <a:srgbClr val="00B0F0"/>
              </a:solidFill>
              <a:latin typeface="Karla"/>
              <a:cs typeface="Calibri"/>
            </a:endParaRPr>
          </a:p>
          <a:p>
            <a:pPr>
              <a:lnSpc>
                <a:spcPct val="110000"/>
              </a:lnSpc>
            </a:pPr>
            <a:endParaRPr lang="en-US">
              <a:latin typeface="Karl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039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5F5943-0072-4481-A663-16787765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Troubleshooting cont’d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A332-2C7D-46E3-8CF4-E75147056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accent3"/>
                </a:solidFill>
                <a:latin typeface="Karla"/>
              </a:rPr>
              <a:t>Issues with Educational Impact Content</a:t>
            </a:r>
          </a:p>
          <a:p>
            <a:pPr lvl="1"/>
            <a:r>
              <a:rPr lang="en-US">
                <a:latin typeface="Karla"/>
              </a:rPr>
              <a:t>View </a:t>
            </a:r>
            <a:r>
              <a:rPr lang="en-US">
                <a:latin typeface="Karla"/>
                <a:hlinkClick r:id="rId2"/>
              </a:rPr>
              <a:t>Resources and Troubleshooting Guide</a:t>
            </a:r>
            <a:r>
              <a:rPr lang="en-US">
                <a:latin typeface="Karla"/>
              </a:rPr>
              <a:t> in Community</a:t>
            </a:r>
          </a:p>
          <a:p>
            <a:pPr lvl="1"/>
            <a:r>
              <a:rPr lang="en-US">
                <a:latin typeface="Karla"/>
              </a:rPr>
              <a:t>Contact </a:t>
            </a:r>
            <a:r>
              <a:rPr lang="en-US">
                <a:latin typeface="Karla"/>
                <a:hlinkClick r:id="rId3"/>
              </a:rPr>
              <a:t>support@educationalimpact.com</a:t>
            </a:r>
            <a:r>
              <a:rPr lang="en-US">
                <a:latin typeface="Karla"/>
              </a:rPr>
              <a:t> </a:t>
            </a:r>
          </a:p>
          <a:p>
            <a:pPr lvl="1"/>
            <a:endParaRPr lang="en-US">
              <a:latin typeface="Karla"/>
            </a:endParaRPr>
          </a:p>
          <a:p>
            <a:r>
              <a:rPr lang="en-US">
                <a:solidFill>
                  <a:schemeClr val="accent3"/>
                </a:solidFill>
                <a:latin typeface="Karla"/>
              </a:rPr>
              <a:t>User Transcript Does not Reflect Completion</a:t>
            </a:r>
            <a:endParaRPr lang="en-US">
              <a:solidFill>
                <a:schemeClr val="accent3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US">
                <a:latin typeface="Karla"/>
              </a:rPr>
              <a:t>Verify the user is Registered for the course in Professional Learning</a:t>
            </a:r>
            <a:endParaRPr lang="en-US"/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CA">
                <a:latin typeface="Karla"/>
              </a:rPr>
              <a:t>The learner has not correctly checked something off as complete</a:t>
            </a:r>
            <a:endParaRPr lang="en-CA">
              <a:latin typeface="Karla" pitchFamily="2" charset="0"/>
            </a:endParaRP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CA">
                <a:latin typeface="Karla" pitchFamily="2" charset="0"/>
              </a:rPr>
              <a:t>The learner has not mastered the assessment – it will be marked complete automatically when 80% mastery is achieved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CA">
                <a:latin typeface="Karla"/>
              </a:rPr>
              <a:t>The learner has not watched an “EI Video Clip” all the way to the end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F17D4-C711-41AB-84C7-13A724F24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66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3E702D-49BD-1B68-EFB2-7FD98C0656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8404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Submitted Questions</a:t>
            </a:r>
          </a:p>
        </p:txBody>
      </p:sp>
      <p:grpSp>
        <p:nvGrpSpPr>
          <p:cNvPr id="36" name="Group 35" descr="Zoom Q&amp;A screen participant view">
            <a:extLst>
              <a:ext uri="{FF2B5EF4-FFF2-40B4-BE49-F238E27FC236}">
                <a16:creationId xmlns:a16="http://schemas.microsoft.com/office/drawing/2014/main" id="{8A67EB60-ED4D-3092-0F7E-D382C853C289}"/>
              </a:ext>
            </a:extLst>
          </p:cNvPr>
          <p:cNvGrpSpPr/>
          <p:nvPr/>
        </p:nvGrpSpPr>
        <p:grpSpPr>
          <a:xfrm>
            <a:off x="4158199" y="1322624"/>
            <a:ext cx="3879153" cy="5033726"/>
            <a:chOff x="4158199" y="1322624"/>
            <a:chExt cx="3879153" cy="503372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09EBA47-BFC1-0DDF-1F90-8DE2B05C2B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349" t="4758" r="4872" b="1709"/>
            <a:stretch/>
          </p:blipFill>
          <p:spPr>
            <a:xfrm>
              <a:off x="4158201" y="1322624"/>
              <a:ext cx="3879151" cy="5033726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6F0FC03-8192-ECB7-846C-E04D202CCB8A}"/>
                </a:ext>
              </a:extLst>
            </p:cNvPr>
            <p:cNvSpPr txBox="1"/>
            <p:nvPr/>
          </p:nvSpPr>
          <p:spPr>
            <a:xfrm>
              <a:off x="4158199" y="2564731"/>
              <a:ext cx="2672121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/>
                <a:t>How do I access the PLL?</a:t>
              </a:r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F4D0116-6AA0-ED61-2191-36790C74DA2A}"/>
              </a:ext>
            </a:extLst>
          </p:cNvPr>
          <p:cNvSpPr/>
          <p:nvPr/>
        </p:nvSpPr>
        <p:spPr>
          <a:xfrm>
            <a:off x="9052521" y="1195098"/>
            <a:ext cx="2755304" cy="67627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Click the tabs to move between Question types.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C26772E-E36A-7A47-0E06-234851786C93}"/>
              </a:ext>
            </a:extLst>
          </p:cNvPr>
          <p:cNvSpPr/>
          <p:nvPr/>
        </p:nvSpPr>
        <p:spPr>
          <a:xfrm>
            <a:off x="869765" y="2146514"/>
            <a:ext cx="2448702" cy="10052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If you have the same question as another participant, upvote it!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E0013E8-8A31-E742-6AAD-1971D1D19CE2}"/>
              </a:ext>
            </a:extLst>
          </p:cNvPr>
          <p:cNvSpPr/>
          <p:nvPr/>
        </p:nvSpPr>
        <p:spPr>
          <a:xfrm>
            <a:off x="8788665" y="3467486"/>
            <a:ext cx="2410155" cy="76151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Comment on others’ questions, if desired. 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F9AE9863-7FE2-4A34-2ECF-1D7EEE22A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7237379" y="1533236"/>
            <a:ext cx="1815142" cy="213014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5532647-B338-19BF-5665-41A79F8CDF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69602" y="1550536"/>
            <a:ext cx="2367777" cy="426028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F455148-1883-6869-CEEE-5E0DDEDFA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89064" y="2846900"/>
            <a:ext cx="828734" cy="324319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B12DD-818C-C744-9CE1-5C07E5FF5F5C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56553A8C-08B1-5FAA-5ED2-88B56DBF7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3" idx="3"/>
            <a:endCxn id="16" idx="0"/>
          </p:cNvCxnSpPr>
          <p:nvPr/>
        </p:nvCxnSpPr>
        <p:spPr>
          <a:xfrm>
            <a:off x="8017798" y="3009060"/>
            <a:ext cx="1975945" cy="458426"/>
          </a:xfrm>
          <a:prstGeom prst="bentConnector2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FCE8168-09A2-F7BA-6430-F98F692797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8200" y="2865277"/>
            <a:ext cx="384617" cy="315669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29A71371-369A-BEEF-0C69-B528E0DC1D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8" idx="1"/>
            <a:endCxn id="20" idx="2"/>
          </p:cNvCxnSpPr>
          <p:nvPr/>
        </p:nvCxnSpPr>
        <p:spPr>
          <a:xfrm rot="10800000" flipV="1">
            <a:off x="2094116" y="3023112"/>
            <a:ext cx="2064084" cy="128650"/>
          </a:xfrm>
          <a:prstGeom prst="bentConnector4">
            <a:avLst>
              <a:gd name="adj1" fmla="val 20342"/>
              <a:gd name="adj2" fmla="val 300376"/>
            </a:avLst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600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8347F182-622E-434E-BE38-E1B8DA25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DA173B-BEAF-4A60-B843-E4B08EF43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latin typeface="Karla"/>
              </a:rPr>
              <a:t>The Technical Contact Responsibilities</a:t>
            </a:r>
          </a:p>
          <a:p>
            <a:r>
              <a:rPr lang="en-US">
                <a:latin typeface="Karla"/>
              </a:rPr>
              <a:t>PowerSchool Community </a:t>
            </a:r>
            <a:endParaRPr lang="en-US"/>
          </a:p>
          <a:p>
            <a:pPr lvl="1"/>
            <a:r>
              <a:rPr lang="en-US">
                <a:latin typeface="Karla"/>
              </a:rPr>
              <a:t>Overview of PowerSchool Community</a:t>
            </a:r>
          </a:p>
          <a:p>
            <a:pPr lvl="1"/>
            <a:r>
              <a:rPr lang="en-US">
                <a:latin typeface="Karla"/>
              </a:rPr>
              <a:t>How to enter support tickets in the PowerSchool Community</a:t>
            </a:r>
          </a:p>
          <a:p>
            <a:pPr lvl="1"/>
            <a:r>
              <a:rPr lang="en-US">
                <a:latin typeface="Karla"/>
              </a:rPr>
              <a:t>What are the key pieces of information to include? </a:t>
            </a:r>
          </a:p>
          <a:p>
            <a:pPr lvl="1"/>
            <a:r>
              <a:rPr lang="en-US">
                <a:latin typeface="Karla"/>
              </a:rPr>
              <a:t>Where can you find Professional Learning support materials within the Community? </a:t>
            </a:r>
            <a:endParaRPr lang="en-US"/>
          </a:p>
          <a:p>
            <a:r>
              <a:rPr lang="en-US">
                <a:latin typeface="Karla"/>
              </a:rPr>
              <a:t>Professional Learning Support</a:t>
            </a:r>
          </a:p>
          <a:p>
            <a:pPr lvl="1"/>
            <a:r>
              <a:rPr lang="en-US">
                <a:latin typeface="Karla"/>
              </a:rPr>
              <a:t>How to access user accounts</a:t>
            </a:r>
          </a:p>
          <a:p>
            <a:pPr lvl="1"/>
            <a:r>
              <a:rPr lang="en-US">
                <a:latin typeface="Karla"/>
              </a:rPr>
              <a:t>Trouble-shooting user accounts</a:t>
            </a:r>
          </a:p>
          <a:p>
            <a:pPr lvl="1"/>
            <a:r>
              <a:rPr lang="en-US">
                <a:latin typeface="Karla"/>
              </a:rPr>
              <a:t>Whitelisting no-reply email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CDEF2-54B8-4791-AD9B-1FF9C5EB88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5BC0326E-34C8-9742-80DF-381DF5318F1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1" name="Picture 26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B99C8924-D0FC-4E8A-A61C-02D47548F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0505" y="634202"/>
            <a:ext cx="2873732" cy="28653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29257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CF34D83-A8F9-2187-9BF5-714F0826CD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6344" y="2916236"/>
            <a:ext cx="10259311" cy="1193800"/>
          </a:xfrm>
        </p:spPr>
        <p:txBody>
          <a:bodyPr>
            <a:normAutofit/>
          </a:bodyPr>
          <a:lstStyle/>
          <a:p>
            <a:r>
              <a:rPr lang="en-US">
                <a:latin typeface="Karla"/>
              </a:rPr>
              <a:t>Technical Contact Responsibilities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8686C-F2B5-BB5A-7411-254DBB22BA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E3BA86-5648-AD4F-ABBE-F4DFC9C9D5F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37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8C63D-8C44-4BCE-BE5D-A1BC93AFA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Technical Contact Role &amp; Responsibilities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80B1A35-D0EB-77F0-40E3-49FC3A409C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20" y="1653309"/>
            <a:ext cx="10515600" cy="4267200"/>
          </a:xfrm>
        </p:spPr>
        <p:txBody>
          <a:bodyPr/>
          <a:lstStyle/>
          <a:p>
            <a:r>
              <a:rPr lang="en-US"/>
              <a:t>Assist educators having trouble logging into the PLL or accessing PLL courses, mini-courses, or videos</a:t>
            </a:r>
          </a:p>
          <a:p>
            <a:r>
              <a:rPr lang="en-US"/>
              <a:t>Confirm Profile settings for users as needed</a:t>
            </a:r>
          </a:p>
          <a:p>
            <a:r>
              <a:rPr lang="en-US"/>
              <a:t>Utilize </a:t>
            </a:r>
            <a:r>
              <a:rPr lang="en-US">
                <a:hlinkClick r:id="rId4"/>
              </a:rPr>
              <a:t>Educational Impact Troubleshooting guides</a:t>
            </a:r>
            <a:endParaRPr lang="en-US"/>
          </a:p>
          <a:p>
            <a:r>
              <a:rPr lang="en-US"/>
              <a:t>Utilize PowerSchool Support for issues you cannot solve at </a:t>
            </a:r>
            <a:r>
              <a:rPr lang="en-US">
                <a:hlinkClick r:id="rId5"/>
              </a:rPr>
              <a:t>https://help.powerschool.com</a:t>
            </a:r>
            <a:r>
              <a:rPr lang="en-US"/>
              <a:t> 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ED2A15-C387-4DF7-A9AD-B8B26A123C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8474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CF34D83-A8F9-2187-9BF5-714F0826CD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PowerSchool Community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8686C-F2B5-BB5A-7411-254DBB22BA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E3BA86-5648-AD4F-ABBE-F4DFC9C9D5F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092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9A09ECF8-AD8F-7528-6A3A-1CB582844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517" y="148547"/>
            <a:ext cx="10515600" cy="1168111"/>
          </a:xfrm>
        </p:spPr>
        <p:txBody>
          <a:bodyPr>
            <a:normAutofit fontScale="90000"/>
          </a:bodyPr>
          <a:lstStyle/>
          <a:p>
            <a:r>
              <a:rPr lang="en-US" sz="4400">
                <a:latin typeface="Karla"/>
              </a:rPr>
              <a:t>Award-Winning</a:t>
            </a:r>
            <a:br>
              <a:rPr lang="en-US" sz="4400">
                <a:latin typeface="Karla"/>
              </a:rPr>
            </a:br>
            <a:r>
              <a:rPr lang="en-US" sz="4400">
                <a:latin typeface="Karla"/>
              </a:rPr>
              <a:t>Community</a:t>
            </a:r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B88E6AF-B867-4981-9BD3-BC011B7016C3}"/>
              </a:ext>
            </a:extLst>
          </p:cNvPr>
          <p:cNvSpPr txBox="1">
            <a:spLocks/>
          </p:cNvSpPr>
          <p:nvPr/>
        </p:nvSpPr>
        <p:spPr>
          <a:xfrm>
            <a:off x="261517" y="1520626"/>
            <a:ext cx="5175720" cy="7591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B8F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b="0">
                <a:solidFill>
                  <a:schemeClr val="tx1"/>
                </a:solidFill>
                <a:latin typeface="Karla"/>
                <a:ea typeface="+mn-lt"/>
                <a:cs typeface="+mn-lt"/>
              </a:rPr>
              <a:t>The entry point for</a:t>
            </a:r>
            <a:r>
              <a:rPr lang="en-US" sz="2000">
                <a:solidFill>
                  <a:schemeClr val="tx1"/>
                </a:solidFill>
                <a:latin typeface="Karla"/>
                <a:ea typeface="+mn-lt"/>
                <a:cs typeface="+mn-lt"/>
              </a:rPr>
              <a:t> </a:t>
            </a:r>
            <a:r>
              <a:rPr lang="en-US" sz="2000" b="0">
                <a:solidFill>
                  <a:schemeClr val="tx1"/>
                </a:solidFill>
                <a:latin typeface="Karla"/>
                <a:ea typeface="+mn-lt"/>
                <a:cs typeface="+mn-lt"/>
              </a:rPr>
              <a:t>all your support needs</a:t>
            </a:r>
            <a:r>
              <a:rPr lang="en-US" sz="2000">
                <a:solidFill>
                  <a:srgbClr val="00417C"/>
                </a:solidFill>
                <a:latin typeface="Karla"/>
                <a:ea typeface="+mn-lt"/>
                <a:cs typeface="+mn-lt"/>
              </a:rPr>
              <a:t> </a:t>
            </a:r>
            <a:r>
              <a:rPr lang="en-US" sz="2000" b="0">
                <a:solidFill>
                  <a:srgbClr val="00417C"/>
                </a:solidFill>
                <a:latin typeface="Karla"/>
                <a:ea typeface="+mn-lt"/>
                <a:cs typeface="+mn-lt"/>
              </a:rPr>
              <a:t>is at</a:t>
            </a:r>
            <a:r>
              <a:rPr lang="en-US" sz="2000">
                <a:solidFill>
                  <a:srgbClr val="00417C"/>
                </a:solidFill>
                <a:latin typeface="Karla"/>
                <a:ea typeface="+mn-lt"/>
                <a:cs typeface="+mn-lt"/>
              </a:rPr>
              <a:t> </a:t>
            </a:r>
            <a:r>
              <a:rPr lang="en-US" sz="2000">
                <a:solidFill>
                  <a:schemeClr val="accent3"/>
                </a:solidFill>
                <a:latin typeface="Karla"/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help.powerschool.com</a:t>
            </a:r>
            <a:r>
              <a:rPr lang="en-US" sz="2000" b="0">
                <a:latin typeface="Karla"/>
                <a:ea typeface="+mn-lt"/>
                <a:cs typeface="+mn-lt"/>
              </a:rPr>
              <a:t>:</a:t>
            </a:r>
            <a:r>
              <a:rPr lang="en-US" sz="2000">
                <a:solidFill>
                  <a:schemeClr val="accent3"/>
                </a:solidFill>
                <a:latin typeface="Karla"/>
                <a:cs typeface="Calibri"/>
              </a:rPr>
              <a:t> </a:t>
            </a:r>
            <a:endParaRPr lang="en-US" sz="2000">
              <a:solidFill>
                <a:schemeClr val="accent3"/>
              </a:solidFill>
              <a:latin typeface="Karla"/>
              <a:ea typeface="Calibri"/>
              <a:cs typeface="Calibri"/>
            </a:endParaRP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C9E7481C-236A-CC35-783F-7902800916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5984" y="2323300"/>
            <a:ext cx="5185787" cy="4033050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latin typeface="Karla"/>
                <a:cs typeface="Arial"/>
              </a:rPr>
              <a:t>Growing number of </a:t>
            </a:r>
            <a:r>
              <a:rPr lang="en-US">
                <a:solidFill>
                  <a:srgbClr val="DE4377"/>
                </a:solidFill>
                <a:latin typeface="Karla"/>
                <a:cs typeface="Arial"/>
              </a:rPr>
              <a:t>support articles</a:t>
            </a:r>
            <a:r>
              <a:rPr lang="en-US" b="1">
                <a:latin typeface="Karla"/>
                <a:cs typeface="Arial"/>
              </a:rPr>
              <a:t> </a:t>
            </a:r>
            <a:r>
              <a:rPr lang="en-US">
                <a:latin typeface="Karla"/>
                <a:cs typeface="Arial"/>
              </a:rPr>
              <a:t>and </a:t>
            </a:r>
            <a:r>
              <a:rPr lang="en-US">
                <a:solidFill>
                  <a:srgbClr val="DE4377"/>
                </a:solidFill>
                <a:latin typeface="Karla"/>
                <a:cs typeface="Arial"/>
              </a:rPr>
              <a:t>product updates</a:t>
            </a:r>
            <a:r>
              <a:rPr lang="en-US">
                <a:latin typeface="Karla"/>
                <a:cs typeface="Arial"/>
              </a:rPr>
              <a:t>​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latin typeface="Karla"/>
                <a:cs typeface="Arial"/>
              </a:rPr>
              <a:t>A great place to </a:t>
            </a:r>
            <a:r>
              <a:rPr lang="en-US">
                <a:solidFill>
                  <a:srgbClr val="DE4377"/>
                </a:solidFill>
                <a:latin typeface="Karla"/>
                <a:cs typeface="Arial"/>
              </a:rPr>
              <a:t>interact with peers, our team,</a:t>
            </a:r>
            <a:r>
              <a:rPr lang="en-US" b="1">
                <a:latin typeface="Karla"/>
                <a:cs typeface="Arial"/>
              </a:rPr>
              <a:t> </a:t>
            </a:r>
            <a:r>
              <a:rPr lang="en-US">
                <a:latin typeface="Karla"/>
                <a:cs typeface="Arial"/>
              </a:rPr>
              <a:t>and </a:t>
            </a:r>
            <a:r>
              <a:rPr lang="en-US">
                <a:solidFill>
                  <a:srgbClr val="DE4377"/>
                </a:solidFill>
                <a:latin typeface="Karla"/>
                <a:cs typeface="Arial"/>
              </a:rPr>
              <a:t>contact support</a:t>
            </a:r>
            <a:r>
              <a:rPr lang="en-US">
                <a:latin typeface="Karla"/>
                <a:cs typeface="Arial"/>
              </a:rPr>
              <a:t>​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accent3"/>
                </a:solidFill>
                <a:latin typeface="Karla"/>
                <a:cs typeface="Arial"/>
              </a:rPr>
              <a:t>Events Hub</a:t>
            </a:r>
            <a:r>
              <a:rPr lang="en-US">
                <a:latin typeface="Karla"/>
                <a:cs typeface="Arial"/>
              </a:rPr>
              <a:t> for Office Hours, Webinars, and </a:t>
            </a:r>
            <a:r>
              <a:rPr lang="en-US" err="1">
                <a:latin typeface="Karla"/>
                <a:cs typeface="Arial"/>
              </a:rPr>
              <a:t>PowerUps</a:t>
            </a:r>
            <a:endParaRPr lang="en-US">
              <a:latin typeface="Karla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accent3"/>
                </a:solidFill>
                <a:latin typeface="Karla"/>
                <a:cs typeface="Arial"/>
              </a:rPr>
              <a:t>Ideas Portal</a:t>
            </a:r>
            <a:r>
              <a:rPr lang="en-US">
                <a:latin typeface="Karla"/>
                <a:cs typeface="Arial"/>
              </a:rPr>
              <a:t> for enhancement requests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latin typeface="Karla"/>
                <a:cs typeface="Arial"/>
              </a:rPr>
              <a:t>We recognize and celebrate our most active members</a:t>
            </a:r>
            <a:r>
              <a:rPr lang="en-US" b="1">
                <a:latin typeface="Karla"/>
                <a:cs typeface="Arial"/>
              </a:rPr>
              <a:t>: </a:t>
            </a:r>
            <a:r>
              <a:rPr lang="en-US">
                <a:solidFill>
                  <a:srgbClr val="DE4377"/>
                </a:solidFill>
                <a:latin typeface="Karla"/>
                <a:cs typeface="Arial"/>
              </a:rPr>
              <a:t>PowerSchool Mentors</a:t>
            </a:r>
          </a:p>
        </p:txBody>
      </p:sp>
      <p:grpSp>
        <p:nvGrpSpPr>
          <p:cNvPr id="26" name="Group 25" descr="PowerSchool community on the web">
            <a:extLst>
              <a:ext uri="{FF2B5EF4-FFF2-40B4-BE49-F238E27FC236}">
                <a16:creationId xmlns:a16="http://schemas.microsoft.com/office/drawing/2014/main" id="{C53C0964-927C-F575-8902-6995A89AA7D0}"/>
              </a:ext>
            </a:extLst>
          </p:cNvPr>
          <p:cNvGrpSpPr/>
          <p:nvPr/>
        </p:nvGrpSpPr>
        <p:grpSpPr>
          <a:xfrm>
            <a:off x="5437237" y="-55422"/>
            <a:ext cx="6201609" cy="4906822"/>
            <a:chOff x="5246751" y="0"/>
            <a:chExt cx="6201609" cy="4906822"/>
          </a:xfrm>
        </p:grpSpPr>
        <p:pic>
          <p:nvPicPr>
            <p:cNvPr id="11" name="Picture 15" descr="iMac-mock-up-diferents-views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46751" y="0"/>
              <a:ext cx="6201609" cy="4906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9D858CC-EF16-336F-2079-BE79C1188A95}"/>
                </a:ext>
              </a:extLst>
            </p:cNvPr>
            <p:cNvGrpSpPr/>
            <p:nvPr/>
          </p:nvGrpSpPr>
          <p:grpSpPr>
            <a:xfrm>
              <a:off x="5761190" y="417833"/>
              <a:ext cx="5154052" cy="3201794"/>
              <a:chOff x="5782246" y="413702"/>
              <a:chExt cx="5026741" cy="3201794"/>
            </a:xfrm>
          </p:grpSpPr>
          <p:pic>
            <p:nvPicPr>
              <p:cNvPr id="8" name="Picture 8" descr="Graphical user interface, website&#10;&#10;Description automatically generated">
                <a:extLst>
                  <a:ext uri="{FF2B5EF4-FFF2-40B4-BE49-F238E27FC236}">
                    <a16:creationId xmlns:a16="http://schemas.microsoft.com/office/drawing/2014/main" id="{62E9B2F4-4AE2-4F7D-B4FA-A003FBAD95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82246" y="413702"/>
                <a:ext cx="5026436" cy="1707509"/>
              </a:xfrm>
              <a:prstGeom prst="rect">
                <a:avLst/>
              </a:prstGeom>
            </p:spPr>
          </p:pic>
          <p:pic>
            <p:nvPicPr>
              <p:cNvPr id="9" name="Picture 12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DB5F59DE-6CF9-4AAD-B72D-A514452123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82551" y="2055065"/>
                <a:ext cx="5026436" cy="1560431"/>
              </a:xfrm>
              <a:prstGeom prst="rect">
                <a:avLst/>
              </a:prstGeom>
            </p:spPr>
          </p:pic>
        </p:grpSp>
      </p:grpSp>
      <p:grpSp>
        <p:nvGrpSpPr>
          <p:cNvPr id="27" name="Group 26" descr="PowerSchool Community awards">
            <a:extLst>
              <a:ext uri="{FF2B5EF4-FFF2-40B4-BE49-F238E27FC236}">
                <a16:creationId xmlns:a16="http://schemas.microsoft.com/office/drawing/2014/main" id="{F0DC93FB-6673-247F-DF52-44F4D1D2DB97}"/>
              </a:ext>
            </a:extLst>
          </p:cNvPr>
          <p:cNvGrpSpPr/>
          <p:nvPr/>
        </p:nvGrpSpPr>
        <p:grpSpPr>
          <a:xfrm>
            <a:off x="5775350" y="4586879"/>
            <a:ext cx="5861160" cy="1859756"/>
            <a:chOff x="5775350" y="4586879"/>
            <a:chExt cx="5861160" cy="1859756"/>
          </a:xfrm>
        </p:grpSpPr>
        <p:pic>
          <p:nvPicPr>
            <p:cNvPr id="13" name="Picture 15" descr="A picture containing arrow&#10;&#10;Description automatically generated">
              <a:extLst>
                <a:ext uri="{FF2B5EF4-FFF2-40B4-BE49-F238E27FC236}">
                  <a16:creationId xmlns:a16="http://schemas.microsoft.com/office/drawing/2014/main" id="{B19A6D5A-CAD5-C213-D4A0-358F81719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90456" y="4586879"/>
              <a:ext cx="1846054" cy="1806436"/>
            </a:xfrm>
            <a:prstGeom prst="rect">
              <a:avLst/>
            </a:prstGeom>
          </p:spPr>
        </p:pic>
        <p:pic>
          <p:nvPicPr>
            <p:cNvPr id="16" name="Picture 16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28215DDA-2BDB-2E07-285A-A6F1EC882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12651" y="4894953"/>
              <a:ext cx="2631108" cy="1459947"/>
            </a:xfrm>
            <a:prstGeom prst="rect">
              <a:avLst/>
            </a:prstGeom>
          </p:spPr>
        </p:pic>
        <p:pic>
          <p:nvPicPr>
            <p:cNvPr id="17" name="Picture 17" descr="Logo&#10;&#10;Description automatically generated">
              <a:extLst>
                <a:ext uri="{FF2B5EF4-FFF2-40B4-BE49-F238E27FC236}">
                  <a16:creationId xmlns:a16="http://schemas.microsoft.com/office/drawing/2014/main" id="{A41C1E84-01F4-B572-B87E-F2B04675C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75350" y="4630397"/>
              <a:ext cx="1825763" cy="1816238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0326E-34C8-9742-80DF-381DF5318F1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9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PowerSchool">
      <a:dk1>
        <a:srgbClr val="00417C"/>
      </a:dk1>
      <a:lt1>
        <a:srgbClr val="FFFFFF"/>
      </a:lt1>
      <a:dk2>
        <a:srgbClr val="00B6EF"/>
      </a:dk2>
      <a:lt2>
        <a:srgbClr val="E7E6E6"/>
      </a:lt2>
      <a:accent1>
        <a:srgbClr val="00B6EF"/>
      </a:accent1>
      <a:accent2>
        <a:srgbClr val="00417C"/>
      </a:accent2>
      <a:accent3>
        <a:srgbClr val="DE4377"/>
      </a:accent3>
      <a:accent4>
        <a:srgbClr val="FFC000"/>
      </a:accent4>
      <a:accent5>
        <a:srgbClr val="535353"/>
      </a:accent5>
      <a:accent6>
        <a:srgbClr val="C9E0EE"/>
      </a:accent6>
      <a:hlink>
        <a:srgbClr val="00B6EF"/>
      </a:hlink>
      <a:folHlink>
        <a:srgbClr val="00417C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SchoolPPT_TemplateBlue" id="{2A4330E1-EFF3-634C-93E0-FE65F98BAFD3}" vid="{A65284BC-9394-D842-9E98-47AFAD96C3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8EDF65F01C204580B3466483DFEBC4" ma:contentTypeVersion="7" ma:contentTypeDescription="Create a new document." ma:contentTypeScope="" ma:versionID="4b29dd8d6b306fce98730d2d907e0fbf">
  <xsd:schema xmlns:xsd="http://www.w3.org/2001/XMLSchema" xmlns:xs="http://www.w3.org/2001/XMLSchema" xmlns:p="http://schemas.microsoft.com/office/2006/metadata/properties" xmlns:ns2="17c3646b-c6cc-4710-8511-00bb914a1a27" xmlns:ns3="4798cc11-d522-4cb2-979c-ce32d6b2224b" targetNamespace="http://schemas.microsoft.com/office/2006/metadata/properties" ma:root="true" ma:fieldsID="df743fb1d4601bab66a8d5e7b162aadd" ns2:_="" ns3:_="">
    <xsd:import namespace="17c3646b-c6cc-4710-8511-00bb914a1a27"/>
    <xsd:import namespace="4798cc11-d522-4cb2-979c-ce32d6b222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c3646b-c6cc-4710-8511-00bb914a1a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8cc11-d522-4cb2-979c-ce32d6b2224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798cc11-d522-4cb2-979c-ce32d6b2224b">
      <UserInfo>
        <DisplayName>Santosh Damaraju</DisplayName>
        <AccountId>18</AccountId>
        <AccountType/>
      </UserInfo>
      <UserInfo>
        <DisplayName>David Rice</DisplayName>
        <AccountId>51</AccountId>
        <AccountType/>
      </UserInfo>
      <UserInfo>
        <DisplayName>Ericka Waterman</DisplayName>
        <AccountId>25</AccountId>
        <AccountType/>
      </UserInfo>
      <UserInfo>
        <DisplayName>Arun Kumar</DisplayName>
        <AccountId>48</AccountId>
        <AccountType/>
      </UserInfo>
      <UserInfo>
        <DisplayName>Mike Jackson</DisplayName>
        <AccountId>12</AccountId>
        <AccountType/>
      </UserInfo>
      <UserInfo>
        <DisplayName>Pankaj Bhardwaj</DisplayName>
        <AccountId>15</AccountId>
        <AccountType/>
      </UserInfo>
      <UserInfo>
        <DisplayName>Suresh Ramaswamy</DisplayName>
        <AccountId>130</AccountId>
        <AccountType/>
      </UserInfo>
      <UserInfo>
        <DisplayName>Balashenbak V</DisplayName>
        <AccountId>40</AccountId>
        <AccountType/>
      </UserInfo>
      <UserInfo>
        <DisplayName>Prashanthi Stephen</DisplayName>
        <AccountId>133</AccountId>
        <AccountType/>
      </UserInfo>
      <UserInfo>
        <DisplayName>Ashley White</DisplayName>
        <AccountId>74</AccountId>
        <AccountType/>
      </UserInfo>
      <UserInfo>
        <DisplayName>Adam Cook</DisplayName>
        <AccountId>17</AccountId>
        <AccountType/>
      </UserInfo>
      <UserInfo>
        <DisplayName>Gajanan Nyalkalkar</DisplayName>
        <AccountId>26</AccountId>
        <AccountType/>
      </UserInfo>
      <UserInfo>
        <DisplayName>Brian Galloway</DisplayName>
        <AccountId>6</AccountId>
        <AccountType/>
      </UserInfo>
      <UserInfo>
        <DisplayName>Jbid Kissel</DisplayName>
        <AccountId>29</AccountId>
        <AccountType/>
      </UserInfo>
      <UserInfo>
        <DisplayName>Ankit Chadha</DisplayName>
        <AccountId>99</AccountId>
        <AccountType/>
      </UserInfo>
      <UserInfo>
        <DisplayName>Michelle Winchester</DisplayName>
        <AccountId>156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ADB6F4A-E622-4B47-9B69-C5F4F3E00D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88EE32-7206-41B8-BD77-205904A2A733}">
  <ds:schemaRefs>
    <ds:schemaRef ds:uri="17c3646b-c6cc-4710-8511-00bb914a1a27"/>
    <ds:schemaRef ds:uri="4798cc11-d522-4cb2-979c-ce32d6b2224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5335F8E-F9CC-4BA1-AD6D-032E523C4EE6}">
  <ds:schemaRefs>
    <ds:schemaRef ds:uri="http://purl.org/dc/dcmitype/"/>
    <ds:schemaRef ds:uri="17c3646b-c6cc-4710-8511-00bb914a1a27"/>
    <ds:schemaRef ds:uri="4798cc11-d522-4cb2-979c-ce32d6b2224b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1158</Words>
  <Application>Microsoft Office PowerPoint</Application>
  <PresentationFormat>Widescreen</PresentationFormat>
  <Paragraphs>218</Paragraphs>
  <Slides>34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Karla</vt:lpstr>
      <vt:lpstr>Office Theme</vt:lpstr>
      <vt:lpstr>Technical Support Enablement</vt:lpstr>
      <vt:lpstr>Zoom Communication Tools</vt:lpstr>
      <vt:lpstr>Anatomy of the Zoom Q&amp;A</vt:lpstr>
      <vt:lpstr>Review Submitted Questions</vt:lpstr>
      <vt:lpstr>Agenda</vt:lpstr>
      <vt:lpstr>Technical Contact Responsibilities</vt:lpstr>
      <vt:lpstr>Technical Contact Role &amp; Responsibilities</vt:lpstr>
      <vt:lpstr>PowerSchool Community</vt:lpstr>
      <vt:lpstr>Award-Winning Community</vt:lpstr>
      <vt:lpstr>Forums &amp; Knowledge Base</vt:lpstr>
      <vt:lpstr>PowerSchool Community Account</vt:lpstr>
      <vt:lpstr>Resources for Getting Started</vt:lpstr>
      <vt:lpstr>South Carolina Resources</vt:lpstr>
      <vt:lpstr>Creating a Support Case</vt:lpstr>
      <vt:lpstr>Support CHECKLIST </vt:lpstr>
      <vt:lpstr>Professional Learning Support</vt:lpstr>
      <vt:lpstr>Please Login</vt:lpstr>
      <vt:lpstr>Login to SCLead.org</vt:lpstr>
      <vt:lpstr>Travel to Professional Learning</vt:lpstr>
      <vt:lpstr>How do I access the PLL?</vt:lpstr>
      <vt:lpstr>Understanding User Accounts</vt:lpstr>
      <vt:lpstr>Why Access User Accounts? </vt:lpstr>
      <vt:lpstr>Accessing User Accounts</vt:lpstr>
      <vt:lpstr>Search for User Account</vt:lpstr>
      <vt:lpstr>View User Profile</vt:lpstr>
      <vt:lpstr>View Courses</vt:lpstr>
      <vt:lpstr>User Courses</vt:lpstr>
      <vt:lpstr>View Transcripts</vt:lpstr>
      <vt:lpstr>User Transcripts</vt:lpstr>
      <vt:lpstr>Reset Search</vt:lpstr>
      <vt:lpstr>Please Whitelist No-Reply Email</vt:lpstr>
      <vt:lpstr>Common Troubleshooting</vt:lpstr>
      <vt:lpstr>Common Troubleshooting cont’d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Learning Library Technical Support Contact Enablement</dc:title>
  <dc:creator>South Carolina Department of Education</dc:creator>
  <cp:lastModifiedBy>Colley, Faye</cp:lastModifiedBy>
  <cp:revision>15</cp:revision>
  <dcterms:modified xsi:type="dcterms:W3CDTF">2022-07-22T15:17:16Z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0x0101004B8EDF65F01C204580B3466483DFEBC4</vt:lpwstr>
  </property>
  <property fmtid="{D5CDD505-2E9C-101B-9397-08002B2CF9AE}" pid="3" name="ArticulateGUID">
    <vt:lpwstr>AAB4A76E-EA6A-44A7-A7AF-4127AC608896</vt:lpwstr>
  </property>
  <property fmtid="{D5CDD505-2E9C-101B-9397-08002B2CF9AE}" pid="4" name="ArticulatePath">
    <vt:lpwstr>PM_Project Close Out Deck (5)</vt:lpwstr>
  </property>
</Properties>
</file>