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65" r:id="rId2"/>
    <p:sldId id="326" r:id="rId3"/>
    <p:sldId id="327" r:id="rId4"/>
    <p:sldId id="328" r:id="rId5"/>
    <p:sldId id="310" r:id="rId6"/>
    <p:sldId id="290" r:id="rId7"/>
    <p:sldId id="291" r:id="rId8"/>
    <p:sldId id="278" r:id="rId9"/>
    <p:sldId id="307" r:id="rId10"/>
    <p:sldId id="281" r:id="rId11"/>
    <p:sldId id="343" r:id="rId12"/>
    <p:sldId id="309" r:id="rId13"/>
    <p:sldId id="305" r:id="rId14"/>
    <p:sldId id="312" r:id="rId15"/>
    <p:sldId id="315" r:id="rId16"/>
    <p:sldId id="306" r:id="rId17"/>
    <p:sldId id="287" r:id="rId18"/>
    <p:sldId id="285" r:id="rId19"/>
    <p:sldId id="344" r:id="rId20"/>
    <p:sldId id="316" r:id="rId21"/>
    <p:sldId id="275" r:id="rId22"/>
    <p:sldId id="317" r:id="rId23"/>
    <p:sldId id="272" r:id="rId24"/>
    <p:sldId id="345" r:id="rId25"/>
    <p:sldId id="342" r:id="rId26"/>
    <p:sldId id="319" r:id="rId27"/>
    <p:sldId id="320" r:id="rId28"/>
    <p:sldId id="323" r:id="rId29"/>
    <p:sldId id="321" r:id="rId30"/>
    <p:sldId id="346" r:id="rId31"/>
    <p:sldId id="325" r:id="rId32"/>
    <p:sldId id="336" r:id="rId33"/>
    <p:sldId id="337" r:id="rId34"/>
    <p:sldId id="338" r:id="rId35"/>
    <p:sldId id="333" r:id="rId36"/>
    <p:sldId id="330" r:id="rId37"/>
    <p:sldId id="350" r:id="rId38"/>
    <p:sldId id="331" r:id="rId39"/>
    <p:sldId id="332" r:id="rId40"/>
    <p:sldId id="347" r:id="rId41"/>
    <p:sldId id="335" r:id="rId42"/>
    <p:sldId id="348" r:id="rId43"/>
    <p:sldId id="349" r:id="rId44"/>
    <p:sldId id="324" r:id="rId45"/>
  </p:sldIdLst>
  <p:sldSz cx="6858000" cy="5143500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C725011-B73B-4F46-8162-8AC876384A3A}">
          <p14:sldIdLst>
            <p14:sldId id="265"/>
            <p14:sldId id="326"/>
            <p14:sldId id="327"/>
            <p14:sldId id="328"/>
            <p14:sldId id="310"/>
            <p14:sldId id="290"/>
            <p14:sldId id="291"/>
            <p14:sldId id="278"/>
            <p14:sldId id="307"/>
            <p14:sldId id="281"/>
            <p14:sldId id="343"/>
            <p14:sldId id="309"/>
            <p14:sldId id="305"/>
            <p14:sldId id="312"/>
            <p14:sldId id="315"/>
            <p14:sldId id="306"/>
            <p14:sldId id="287"/>
            <p14:sldId id="285"/>
            <p14:sldId id="344"/>
            <p14:sldId id="316"/>
            <p14:sldId id="275"/>
            <p14:sldId id="317"/>
            <p14:sldId id="272"/>
            <p14:sldId id="345"/>
            <p14:sldId id="342"/>
            <p14:sldId id="319"/>
            <p14:sldId id="320"/>
            <p14:sldId id="323"/>
            <p14:sldId id="321"/>
            <p14:sldId id="346"/>
            <p14:sldId id="325"/>
            <p14:sldId id="336"/>
            <p14:sldId id="337"/>
            <p14:sldId id="338"/>
            <p14:sldId id="333"/>
            <p14:sldId id="330"/>
            <p14:sldId id="350"/>
            <p14:sldId id="331"/>
            <p14:sldId id="332"/>
            <p14:sldId id="347"/>
            <p14:sldId id="335"/>
            <p14:sldId id="348"/>
            <p14:sldId id="349"/>
            <p14:sldId id="32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52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6E65"/>
    <a:srgbClr val="ED8B00"/>
    <a:srgbClr val="833177"/>
    <a:srgbClr val="94C500"/>
    <a:srgbClr val="84BD00"/>
    <a:srgbClr val="EBF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8" autoAdjust="0"/>
    <p:restoredTop sz="91304" autoAdjust="0"/>
  </p:normalViewPr>
  <p:slideViewPr>
    <p:cSldViewPr>
      <p:cViewPr varScale="1">
        <p:scale>
          <a:sx n="142" d="100"/>
          <a:sy n="142" d="100"/>
        </p:scale>
        <p:origin x="-1944" y="-102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952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1E070-4BE4-D04E-9335-41A7CAFEE39C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239325-4FA4-9642-B7B5-EEE77F5653BB}">
      <dgm:prSet phldrT="[Text]" custT="1"/>
      <dgm:spPr>
        <a:solidFill>
          <a:srgbClr val="ED8B00"/>
        </a:solidFill>
        <a:ln>
          <a:noFill/>
        </a:ln>
      </dgm:spPr>
      <dgm:t>
        <a:bodyPr/>
        <a:lstStyle/>
        <a:p>
          <a:r>
            <a:rPr lang="en-US" sz="1600" b="1" dirty="0">
              <a:latin typeface="Corbel" charset="0"/>
              <a:ea typeface="Corbel" charset="0"/>
              <a:cs typeface="Corbel" charset="0"/>
            </a:rPr>
            <a:t>Privately Funded Education Options</a:t>
          </a:r>
        </a:p>
      </dgm:t>
    </dgm:pt>
    <dgm:pt modelId="{D9679D13-F59D-5E41-9F68-34B5AE43B75C}" type="parTrans" cxnId="{A04D7BBD-DC4B-324F-B976-F2925D988220}">
      <dgm:prSet/>
      <dgm:spPr/>
      <dgm:t>
        <a:bodyPr/>
        <a:lstStyle/>
        <a:p>
          <a:endParaRPr lang="en-US"/>
        </a:p>
      </dgm:t>
    </dgm:pt>
    <dgm:pt modelId="{0202F4E1-6EEE-F949-91D9-BF09FFDB36C1}" type="sibTrans" cxnId="{A04D7BBD-DC4B-324F-B976-F2925D988220}">
      <dgm:prSet/>
      <dgm:spPr/>
      <dgm:t>
        <a:bodyPr/>
        <a:lstStyle/>
        <a:p>
          <a:endParaRPr lang="en-US"/>
        </a:p>
      </dgm:t>
    </dgm:pt>
    <dgm:pt modelId="{1F504D35-DA95-9D48-8FD3-20B953AB3F9F}">
      <dgm:prSet phldrT="[Text]" custT="1"/>
      <dgm:spPr>
        <a:solidFill>
          <a:srgbClr val="ED8B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sz="1600" dirty="0">
              <a:latin typeface="Corbel" charset="0"/>
              <a:ea typeface="Corbel" charset="0"/>
              <a:cs typeface="Corbel" charset="0"/>
            </a:rPr>
            <a:t>Private schools</a:t>
          </a:r>
        </a:p>
      </dgm:t>
    </dgm:pt>
    <dgm:pt modelId="{61D702E9-E83C-AE42-BB1D-169B3A75F966}" type="parTrans" cxnId="{CBE6A0BE-FF8A-7B49-B220-2EA6D33201CD}">
      <dgm:prSet/>
      <dgm:spPr/>
      <dgm:t>
        <a:bodyPr/>
        <a:lstStyle/>
        <a:p>
          <a:endParaRPr lang="en-US"/>
        </a:p>
      </dgm:t>
    </dgm:pt>
    <dgm:pt modelId="{8AD94633-A8EA-C740-A4AC-377D1646793A}" type="sibTrans" cxnId="{CBE6A0BE-FF8A-7B49-B220-2EA6D33201CD}">
      <dgm:prSet/>
      <dgm:spPr/>
      <dgm:t>
        <a:bodyPr/>
        <a:lstStyle/>
        <a:p>
          <a:endParaRPr lang="en-US"/>
        </a:p>
      </dgm:t>
    </dgm:pt>
    <dgm:pt modelId="{0FD088FB-BF23-CC43-98A2-C9E64ED79608}">
      <dgm:prSet phldrT="[Text]" custT="1"/>
      <dgm:spPr>
        <a:solidFill>
          <a:srgbClr val="84BD00"/>
        </a:solidFill>
        <a:ln>
          <a:noFill/>
        </a:ln>
      </dgm:spPr>
      <dgm:t>
        <a:bodyPr/>
        <a:lstStyle/>
        <a:p>
          <a:r>
            <a:rPr lang="en-US" sz="1600" b="1" dirty="0">
              <a:latin typeface="Corbel" charset="0"/>
              <a:ea typeface="Corbel" charset="0"/>
              <a:cs typeface="Corbel" charset="0"/>
            </a:rPr>
            <a:t>Publicly Funded Education Options</a:t>
          </a:r>
        </a:p>
      </dgm:t>
    </dgm:pt>
    <dgm:pt modelId="{E2EA431D-9624-C64C-A97D-0706C76DE4DD}" type="parTrans" cxnId="{2DF9214E-9A18-6A47-BC00-EDF536CAD3E4}">
      <dgm:prSet/>
      <dgm:spPr/>
      <dgm:t>
        <a:bodyPr/>
        <a:lstStyle/>
        <a:p>
          <a:endParaRPr lang="en-US"/>
        </a:p>
      </dgm:t>
    </dgm:pt>
    <dgm:pt modelId="{3E6058F8-C6C2-2A42-8E29-A22D83DFBCE0}" type="sibTrans" cxnId="{2DF9214E-9A18-6A47-BC00-EDF536CAD3E4}">
      <dgm:prSet/>
      <dgm:spPr/>
      <dgm:t>
        <a:bodyPr/>
        <a:lstStyle/>
        <a:p>
          <a:endParaRPr lang="en-US"/>
        </a:p>
      </dgm:t>
    </dgm:pt>
    <dgm:pt modelId="{B98359FF-9128-6445-82BA-CE9A562CC4CC}">
      <dgm:prSet phldrT="[Text]"/>
      <dgm:spPr>
        <a:solidFill>
          <a:srgbClr val="84BD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Neighborhood schools</a:t>
          </a:r>
        </a:p>
      </dgm:t>
    </dgm:pt>
    <dgm:pt modelId="{401A94C0-2741-294D-8B24-0D39E3A34F97}" type="parTrans" cxnId="{1F82B760-2D63-3647-A36C-28BB47F7FB95}">
      <dgm:prSet/>
      <dgm:spPr/>
      <dgm:t>
        <a:bodyPr/>
        <a:lstStyle/>
        <a:p>
          <a:endParaRPr lang="en-US"/>
        </a:p>
      </dgm:t>
    </dgm:pt>
    <dgm:pt modelId="{349F5656-4F56-BD46-BDE9-0988501B7BCE}" type="sibTrans" cxnId="{1F82B760-2D63-3647-A36C-28BB47F7FB95}">
      <dgm:prSet/>
      <dgm:spPr/>
      <dgm:t>
        <a:bodyPr/>
        <a:lstStyle/>
        <a:p>
          <a:endParaRPr lang="en-US"/>
        </a:p>
      </dgm:t>
    </dgm:pt>
    <dgm:pt modelId="{41639063-47DD-EA4A-9371-42C930733C4E}">
      <dgm:prSet phldrT="[Text]" custT="1"/>
      <dgm:spPr>
        <a:solidFill>
          <a:srgbClr val="833177"/>
        </a:solidFill>
        <a:ln>
          <a:noFill/>
        </a:ln>
      </dgm:spPr>
      <dgm:t>
        <a:bodyPr/>
        <a:lstStyle/>
        <a:p>
          <a:r>
            <a:rPr lang="en-US" sz="1600" b="1" dirty="0">
              <a:latin typeface="Corbel" charset="0"/>
              <a:ea typeface="Corbel" charset="0"/>
              <a:cs typeface="Corbel" charset="0"/>
            </a:rPr>
            <a:t>Hybrid Education Options: Public and Private Funding</a:t>
          </a:r>
        </a:p>
      </dgm:t>
    </dgm:pt>
    <dgm:pt modelId="{0BF1C303-B8F7-8849-8348-C72635AB092C}" type="parTrans" cxnId="{AC07ABD7-1934-BF4F-A35F-066DEBE095D3}">
      <dgm:prSet/>
      <dgm:spPr/>
      <dgm:t>
        <a:bodyPr/>
        <a:lstStyle/>
        <a:p>
          <a:endParaRPr lang="en-US"/>
        </a:p>
      </dgm:t>
    </dgm:pt>
    <dgm:pt modelId="{72F7CDCC-7473-984C-9EB7-7F6DE709180B}" type="sibTrans" cxnId="{AC07ABD7-1934-BF4F-A35F-066DEBE095D3}">
      <dgm:prSet/>
      <dgm:spPr/>
      <dgm:t>
        <a:bodyPr/>
        <a:lstStyle/>
        <a:p>
          <a:endParaRPr lang="en-US"/>
        </a:p>
      </dgm:t>
    </dgm:pt>
    <dgm:pt modelId="{DA5E3B46-6985-D24A-BA41-E6666C85EB71}">
      <dgm:prSet phldrT="[Text]"/>
      <dgm:spPr>
        <a:solidFill>
          <a:srgbClr val="833177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Education Savings Accounts (ESAs)</a:t>
          </a:r>
        </a:p>
      </dgm:t>
    </dgm:pt>
    <dgm:pt modelId="{139EF94D-4C98-E045-9227-F63FFA903ED5}" type="parTrans" cxnId="{F4D33A0C-E2FB-6A4A-852F-F5D5B0FDE60A}">
      <dgm:prSet/>
      <dgm:spPr/>
      <dgm:t>
        <a:bodyPr/>
        <a:lstStyle/>
        <a:p>
          <a:endParaRPr lang="en-US"/>
        </a:p>
      </dgm:t>
    </dgm:pt>
    <dgm:pt modelId="{9FBEF027-6821-554C-9D06-2182EB5E30F0}" type="sibTrans" cxnId="{F4D33A0C-E2FB-6A4A-852F-F5D5B0FDE60A}">
      <dgm:prSet/>
      <dgm:spPr/>
      <dgm:t>
        <a:bodyPr/>
        <a:lstStyle/>
        <a:p>
          <a:endParaRPr lang="en-US"/>
        </a:p>
      </dgm:t>
    </dgm:pt>
    <dgm:pt modelId="{A38362E0-949E-AA43-BAE4-F1531594ED42}">
      <dgm:prSet custT="1"/>
      <dgm:spPr>
        <a:solidFill>
          <a:srgbClr val="ED8B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sz="1600">
              <a:latin typeface="Corbel" charset="0"/>
              <a:ea typeface="Corbel" charset="0"/>
              <a:cs typeface="Corbel" charset="0"/>
            </a:rPr>
            <a:t>Private online schools</a:t>
          </a:r>
        </a:p>
      </dgm:t>
    </dgm:pt>
    <dgm:pt modelId="{AE59C4E4-D9DF-0841-8D67-FD8057CDC711}" type="parTrans" cxnId="{0103A38B-CCEF-6F48-9BBE-62B31CDE8219}">
      <dgm:prSet/>
      <dgm:spPr/>
      <dgm:t>
        <a:bodyPr/>
        <a:lstStyle/>
        <a:p>
          <a:endParaRPr lang="en-US"/>
        </a:p>
      </dgm:t>
    </dgm:pt>
    <dgm:pt modelId="{B3B98E46-DC71-084A-99BB-9FFFF0F38048}" type="sibTrans" cxnId="{0103A38B-CCEF-6F48-9BBE-62B31CDE8219}">
      <dgm:prSet/>
      <dgm:spPr/>
      <dgm:t>
        <a:bodyPr/>
        <a:lstStyle/>
        <a:p>
          <a:endParaRPr lang="en-US"/>
        </a:p>
      </dgm:t>
    </dgm:pt>
    <dgm:pt modelId="{B2953CFB-4E84-3F4B-9530-7F8540A221EC}">
      <dgm:prSet custT="1"/>
      <dgm:spPr>
        <a:solidFill>
          <a:srgbClr val="ED8B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sz="1600">
              <a:latin typeface="Corbel" charset="0"/>
              <a:ea typeface="Corbel" charset="0"/>
              <a:cs typeface="Corbel" charset="0"/>
            </a:rPr>
            <a:t>Home education</a:t>
          </a:r>
        </a:p>
      </dgm:t>
    </dgm:pt>
    <dgm:pt modelId="{2E88ADE4-4F11-DA49-9B3F-FF5666930498}" type="parTrans" cxnId="{9BF36064-1511-C642-AF05-5150DACA6328}">
      <dgm:prSet/>
      <dgm:spPr/>
      <dgm:t>
        <a:bodyPr/>
        <a:lstStyle/>
        <a:p>
          <a:endParaRPr lang="en-US"/>
        </a:p>
      </dgm:t>
    </dgm:pt>
    <dgm:pt modelId="{EED11AB7-AB46-3940-9990-AE012B91B1EC}" type="sibTrans" cxnId="{9BF36064-1511-C642-AF05-5150DACA6328}">
      <dgm:prSet/>
      <dgm:spPr/>
      <dgm:t>
        <a:bodyPr/>
        <a:lstStyle/>
        <a:p>
          <a:endParaRPr lang="en-US"/>
        </a:p>
      </dgm:t>
    </dgm:pt>
    <dgm:pt modelId="{817B8E1E-3FA6-904E-985A-A59992781255}">
      <dgm:prSet custT="1"/>
      <dgm:spPr>
        <a:solidFill>
          <a:srgbClr val="ED8B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sz="1600" dirty="0">
              <a:latin typeface="Corbel" charset="0"/>
              <a:ea typeface="Corbel" charset="0"/>
              <a:cs typeface="Corbel" charset="0"/>
            </a:rPr>
            <a:t>Private scholarship programs</a:t>
          </a:r>
        </a:p>
      </dgm:t>
    </dgm:pt>
    <dgm:pt modelId="{AE859E4A-4EA6-4D4A-AFAF-0B8E9B7B92A9}" type="parTrans" cxnId="{0487EA5B-7253-7245-81EC-732FA42A3F9E}">
      <dgm:prSet/>
      <dgm:spPr/>
      <dgm:t>
        <a:bodyPr/>
        <a:lstStyle/>
        <a:p>
          <a:endParaRPr lang="en-US"/>
        </a:p>
      </dgm:t>
    </dgm:pt>
    <dgm:pt modelId="{7F043FA4-EF64-CA42-ADC0-599DA4AAF5F7}" type="sibTrans" cxnId="{0487EA5B-7253-7245-81EC-732FA42A3F9E}">
      <dgm:prSet/>
      <dgm:spPr/>
      <dgm:t>
        <a:bodyPr/>
        <a:lstStyle/>
        <a:p>
          <a:endParaRPr lang="en-US"/>
        </a:p>
      </dgm:t>
    </dgm:pt>
    <dgm:pt modelId="{EB6B1AFF-8832-7A4C-9F27-4AAAE9FB8554}">
      <dgm:prSet/>
      <dgm:spPr>
        <a:solidFill>
          <a:srgbClr val="84BD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Magnet schools</a:t>
          </a:r>
        </a:p>
      </dgm:t>
    </dgm:pt>
    <dgm:pt modelId="{66B3B040-839F-0E4B-A61A-9F2450983BCB}" type="parTrans" cxnId="{718107A5-02DC-4D4A-9CBB-32B24AFA2D03}">
      <dgm:prSet/>
      <dgm:spPr/>
      <dgm:t>
        <a:bodyPr/>
        <a:lstStyle/>
        <a:p>
          <a:endParaRPr lang="en-US"/>
        </a:p>
      </dgm:t>
    </dgm:pt>
    <dgm:pt modelId="{A5FB4E07-01BC-6C41-8563-0D39862E910F}" type="sibTrans" cxnId="{718107A5-02DC-4D4A-9CBB-32B24AFA2D03}">
      <dgm:prSet/>
      <dgm:spPr/>
      <dgm:t>
        <a:bodyPr/>
        <a:lstStyle/>
        <a:p>
          <a:endParaRPr lang="en-US"/>
        </a:p>
      </dgm:t>
    </dgm:pt>
    <dgm:pt modelId="{44A73C29-81D7-F041-8786-99AD51B04917}">
      <dgm:prSet/>
      <dgm:spPr>
        <a:solidFill>
          <a:srgbClr val="84BD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Public online schools</a:t>
          </a:r>
        </a:p>
      </dgm:t>
    </dgm:pt>
    <dgm:pt modelId="{2A191808-4115-EE43-A969-0ACA27EEF4B4}" type="parTrans" cxnId="{CC3CF7BB-98B2-9840-B398-4D93460651FC}">
      <dgm:prSet/>
      <dgm:spPr/>
      <dgm:t>
        <a:bodyPr/>
        <a:lstStyle/>
        <a:p>
          <a:endParaRPr lang="en-US"/>
        </a:p>
      </dgm:t>
    </dgm:pt>
    <dgm:pt modelId="{83850C90-464B-7949-A4C0-3993437D9DA6}" type="sibTrans" cxnId="{CC3CF7BB-98B2-9840-B398-4D93460651FC}">
      <dgm:prSet/>
      <dgm:spPr/>
      <dgm:t>
        <a:bodyPr/>
        <a:lstStyle/>
        <a:p>
          <a:endParaRPr lang="en-US"/>
        </a:p>
      </dgm:t>
    </dgm:pt>
    <dgm:pt modelId="{930AC54F-D5D6-8D4B-A5ED-6DF432CB5B76}">
      <dgm:prSet/>
      <dgm:spPr>
        <a:solidFill>
          <a:srgbClr val="84BD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>
              <a:latin typeface="Corbel" charset="0"/>
              <a:ea typeface="Corbel" charset="0"/>
              <a:cs typeface="Corbel" charset="0"/>
            </a:rPr>
            <a:t>Open enrollment</a:t>
          </a:r>
        </a:p>
      </dgm:t>
    </dgm:pt>
    <dgm:pt modelId="{C8A6D4C5-6B5E-254C-BE24-9DDE762A710B}" type="parTrans" cxnId="{617D59FB-B96B-3748-8940-7F5D3E7EF93C}">
      <dgm:prSet/>
      <dgm:spPr/>
      <dgm:t>
        <a:bodyPr/>
        <a:lstStyle/>
        <a:p>
          <a:endParaRPr lang="en-US"/>
        </a:p>
      </dgm:t>
    </dgm:pt>
    <dgm:pt modelId="{943D7B41-E82A-BE43-AD3E-405CD8779B32}" type="sibTrans" cxnId="{617D59FB-B96B-3748-8940-7F5D3E7EF93C}">
      <dgm:prSet/>
      <dgm:spPr/>
      <dgm:t>
        <a:bodyPr/>
        <a:lstStyle/>
        <a:p>
          <a:endParaRPr lang="en-US"/>
        </a:p>
      </dgm:t>
    </dgm:pt>
    <dgm:pt modelId="{D5E20D49-4D16-4644-8D16-991401A6B726}">
      <dgm:prSet/>
      <dgm:spPr>
        <a:solidFill>
          <a:srgbClr val="84BD00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Charter schools</a:t>
          </a:r>
        </a:p>
      </dgm:t>
    </dgm:pt>
    <dgm:pt modelId="{B8D186A1-7F22-404E-BA30-C9DB5AFE6527}" type="parTrans" cxnId="{14A2EB1D-3057-7145-9779-A0D014677801}">
      <dgm:prSet/>
      <dgm:spPr/>
      <dgm:t>
        <a:bodyPr/>
        <a:lstStyle/>
        <a:p>
          <a:endParaRPr lang="en-US"/>
        </a:p>
      </dgm:t>
    </dgm:pt>
    <dgm:pt modelId="{07958396-CF6B-B644-BBE0-B3D4B85F0DE5}" type="sibTrans" cxnId="{14A2EB1D-3057-7145-9779-A0D014677801}">
      <dgm:prSet/>
      <dgm:spPr/>
      <dgm:t>
        <a:bodyPr/>
        <a:lstStyle/>
        <a:p>
          <a:endParaRPr lang="en-US"/>
        </a:p>
      </dgm:t>
    </dgm:pt>
    <dgm:pt modelId="{84955758-1D6F-F242-A0D0-BCC0DD4C11E2}">
      <dgm:prSet/>
      <dgm:spPr>
        <a:solidFill>
          <a:srgbClr val="833177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Scholarship tax credit programs</a:t>
          </a:r>
        </a:p>
      </dgm:t>
    </dgm:pt>
    <dgm:pt modelId="{3F17FDF8-FD4C-8E4C-8099-DDB98CD1B6B1}" type="parTrans" cxnId="{D0D5156F-2A70-6C40-8AD8-521AEEC8AE93}">
      <dgm:prSet/>
      <dgm:spPr/>
      <dgm:t>
        <a:bodyPr/>
        <a:lstStyle/>
        <a:p>
          <a:endParaRPr lang="en-US"/>
        </a:p>
      </dgm:t>
    </dgm:pt>
    <dgm:pt modelId="{FAC9974C-B747-3340-8E2B-DF59A470ABEF}" type="sibTrans" cxnId="{D0D5156F-2A70-6C40-8AD8-521AEEC8AE93}">
      <dgm:prSet/>
      <dgm:spPr/>
      <dgm:t>
        <a:bodyPr/>
        <a:lstStyle/>
        <a:p>
          <a:endParaRPr lang="en-US"/>
        </a:p>
      </dgm:t>
    </dgm:pt>
    <dgm:pt modelId="{6575D0CE-C226-3A41-9084-6CA32AA9FB96}">
      <dgm:prSet/>
      <dgm:spPr>
        <a:solidFill>
          <a:srgbClr val="833177">
            <a:alpha val="20000"/>
          </a:srgbClr>
        </a:solidFill>
        <a:ln>
          <a:noFill/>
        </a:ln>
      </dgm:spPr>
      <dgm:t>
        <a:bodyPr anchor="ctr"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Voucher programs</a:t>
          </a:r>
        </a:p>
      </dgm:t>
    </dgm:pt>
    <dgm:pt modelId="{F8F49DB3-06FD-BD40-993E-262C6B59BA79}" type="parTrans" cxnId="{060034CD-DDED-994E-B637-733DA06DB3F6}">
      <dgm:prSet/>
      <dgm:spPr/>
      <dgm:t>
        <a:bodyPr/>
        <a:lstStyle/>
        <a:p>
          <a:endParaRPr lang="en-US"/>
        </a:p>
      </dgm:t>
    </dgm:pt>
    <dgm:pt modelId="{2624EA3B-51C3-1640-8A99-2677323E0942}" type="sibTrans" cxnId="{060034CD-DDED-994E-B637-733DA06DB3F6}">
      <dgm:prSet/>
      <dgm:spPr/>
      <dgm:t>
        <a:bodyPr/>
        <a:lstStyle/>
        <a:p>
          <a:endParaRPr lang="en-US"/>
        </a:p>
      </dgm:t>
    </dgm:pt>
    <dgm:pt modelId="{0B70E57E-B1D5-43E8-96EA-DAF74507952D}">
      <dgm:prSet/>
      <dgm:spPr>
        <a:solidFill>
          <a:srgbClr val="833177">
            <a:alpha val="20000"/>
          </a:srgbClr>
        </a:solidFill>
        <a:ln>
          <a:noFill/>
        </a:ln>
      </dgm:spPr>
      <dgm:t>
        <a:bodyPr/>
        <a:lstStyle/>
        <a:p>
          <a:r>
            <a:rPr lang="en-US" dirty="0">
              <a:latin typeface="Corbel" charset="0"/>
              <a:ea typeface="Corbel" charset="0"/>
              <a:cs typeface="Corbel" charset="0"/>
            </a:rPr>
            <a:t>Individual tax credit and deduction programs</a:t>
          </a:r>
        </a:p>
      </dgm:t>
    </dgm:pt>
    <dgm:pt modelId="{2386699D-D8C3-4A5D-8B9B-E7D1C4A26B36}" type="parTrans" cxnId="{6B543784-F3A4-4A1E-8003-412C2AB28516}">
      <dgm:prSet/>
      <dgm:spPr/>
      <dgm:t>
        <a:bodyPr/>
        <a:lstStyle/>
        <a:p>
          <a:endParaRPr lang="en-US"/>
        </a:p>
      </dgm:t>
    </dgm:pt>
    <dgm:pt modelId="{A6255571-F17D-4D7F-BF5F-052232ACAB7E}" type="sibTrans" cxnId="{6B543784-F3A4-4A1E-8003-412C2AB28516}">
      <dgm:prSet/>
      <dgm:spPr/>
      <dgm:t>
        <a:bodyPr/>
        <a:lstStyle/>
        <a:p>
          <a:endParaRPr lang="en-US"/>
        </a:p>
      </dgm:t>
    </dgm:pt>
    <dgm:pt modelId="{0B5A39DF-EFC4-E942-B310-70F7D377FCDF}" type="pres">
      <dgm:prSet presAssocID="{4611E070-4BE4-D04E-9335-41A7CAFEE3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042CAA-0547-134C-AD5C-3845905B345F}" type="pres">
      <dgm:prSet presAssocID="{52239325-4FA4-9642-B7B5-EEE77F5653BB}" presName="composite" presStyleCnt="0"/>
      <dgm:spPr/>
    </dgm:pt>
    <dgm:pt modelId="{F2161105-A9BD-7C49-AD0F-A8FDF3CD743F}" type="pres">
      <dgm:prSet presAssocID="{52239325-4FA4-9642-B7B5-EEE77F5653BB}" presName="parTx" presStyleLbl="alignNode1" presStyleIdx="0" presStyleCnt="3" custScaleX="106392" custScaleY="1242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3125A-43F1-B04D-9014-547FBEF2E0EF}" type="pres">
      <dgm:prSet presAssocID="{52239325-4FA4-9642-B7B5-EEE77F5653BB}" presName="desTx" presStyleLbl="alignAccFollowNode1" presStyleIdx="0" presStyleCnt="3" custScaleX="106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BC5D5-81D8-464E-9557-D9B8C61AF82D}" type="pres">
      <dgm:prSet presAssocID="{0202F4E1-6EEE-F949-91D9-BF09FFDB36C1}" presName="space" presStyleCnt="0"/>
      <dgm:spPr/>
    </dgm:pt>
    <dgm:pt modelId="{1A572EAF-D87A-3A43-933D-50D0C9CD9E44}" type="pres">
      <dgm:prSet presAssocID="{0FD088FB-BF23-CC43-98A2-C9E64ED79608}" presName="composite" presStyleCnt="0"/>
      <dgm:spPr/>
    </dgm:pt>
    <dgm:pt modelId="{50BCF743-99C6-C147-A048-239523F7F2C5}" type="pres">
      <dgm:prSet presAssocID="{0FD088FB-BF23-CC43-98A2-C9E64ED79608}" presName="parTx" presStyleLbl="alignNode1" presStyleIdx="1" presStyleCnt="3" custScaleX="106392" custScaleY="1242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0D75F-C173-2A4F-8495-CBCA2FFB65FA}" type="pres">
      <dgm:prSet presAssocID="{0FD088FB-BF23-CC43-98A2-C9E64ED79608}" presName="desTx" presStyleLbl="alignAccFollowNode1" presStyleIdx="1" presStyleCnt="3" custScaleX="106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96349B-DD18-994C-9471-F9BEB68AA2CC}" type="pres">
      <dgm:prSet presAssocID="{3E6058F8-C6C2-2A42-8E29-A22D83DFBCE0}" presName="space" presStyleCnt="0"/>
      <dgm:spPr/>
    </dgm:pt>
    <dgm:pt modelId="{EAE90D15-AC3B-0146-9E12-36428517C8BE}" type="pres">
      <dgm:prSet presAssocID="{41639063-47DD-EA4A-9371-42C930733C4E}" presName="composite" presStyleCnt="0"/>
      <dgm:spPr/>
    </dgm:pt>
    <dgm:pt modelId="{96913A35-67EB-8845-B3A4-3E5F1C85E8CA}" type="pres">
      <dgm:prSet presAssocID="{41639063-47DD-EA4A-9371-42C930733C4E}" presName="parTx" presStyleLbl="alignNode1" presStyleIdx="2" presStyleCnt="3" custScaleX="104839" custScaleY="1242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43CA8-190C-5047-BCEE-F670BC56392C}" type="pres">
      <dgm:prSet presAssocID="{41639063-47DD-EA4A-9371-42C930733C4E}" presName="desTx" presStyleLbl="alignAccFollowNode1" presStyleIdx="2" presStyleCnt="3" custScaleX="1046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034CD-DDED-994E-B637-733DA06DB3F6}" srcId="{41639063-47DD-EA4A-9371-42C930733C4E}" destId="{6575D0CE-C226-3A41-9084-6CA32AA9FB96}" srcOrd="2" destOrd="0" parTransId="{F8F49DB3-06FD-BD40-993E-262C6B59BA79}" sibTransId="{2624EA3B-51C3-1640-8A99-2677323E0942}"/>
    <dgm:cxn modelId="{F4D33A0C-E2FB-6A4A-852F-F5D5B0FDE60A}" srcId="{41639063-47DD-EA4A-9371-42C930733C4E}" destId="{DA5E3B46-6985-D24A-BA41-E6666C85EB71}" srcOrd="0" destOrd="0" parTransId="{139EF94D-4C98-E045-9227-F63FFA903ED5}" sibTransId="{9FBEF027-6821-554C-9D06-2182EB5E30F0}"/>
    <dgm:cxn modelId="{67E70FF7-964B-134B-BE87-C35A432631A7}" type="presOf" srcId="{6575D0CE-C226-3A41-9084-6CA32AA9FB96}" destId="{74543CA8-190C-5047-BCEE-F670BC56392C}" srcOrd="0" destOrd="2" presId="urn:microsoft.com/office/officeart/2005/8/layout/hList1"/>
    <dgm:cxn modelId="{5752285F-66A7-4DEB-9D33-FF86F9EDDC8F}" type="presOf" srcId="{0B70E57E-B1D5-43E8-96EA-DAF74507952D}" destId="{74543CA8-190C-5047-BCEE-F670BC56392C}" srcOrd="0" destOrd="3" presId="urn:microsoft.com/office/officeart/2005/8/layout/hList1"/>
    <dgm:cxn modelId="{E070E1E8-8BD4-F347-BC7A-F6AE7ACF48F0}" type="presOf" srcId="{EB6B1AFF-8832-7A4C-9F27-4AAAE9FB8554}" destId="{E250D75F-C173-2A4F-8495-CBCA2FFB65FA}" srcOrd="0" destOrd="1" presId="urn:microsoft.com/office/officeart/2005/8/layout/hList1"/>
    <dgm:cxn modelId="{20EF16C2-A8D4-CD42-88DF-D62F2398EDFB}" type="presOf" srcId="{4611E070-4BE4-D04E-9335-41A7CAFEE39C}" destId="{0B5A39DF-EFC4-E942-B310-70F7D377FCDF}" srcOrd="0" destOrd="0" presId="urn:microsoft.com/office/officeart/2005/8/layout/hList1"/>
    <dgm:cxn modelId="{718107A5-02DC-4D4A-9CBB-32B24AFA2D03}" srcId="{0FD088FB-BF23-CC43-98A2-C9E64ED79608}" destId="{EB6B1AFF-8832-7A4C-9F27-4AAAE9FB8554}" srcOrd="1" destOrd="0" parTransId="{66B3B040-839F-0E4B-A61A-9F2450983BCB}" sibTransId="{A5FB4E07-01BC-6C41-8563-0D39862E910F}"/>
    <dgm:cxn modelId="{21BA72D9-10B6-1F4F-B464-5B8333C0754B}" type="presOf" srcId="{B2953CFB-4E84-3F4B-9530-7F8540A221EC}" destId="{CBC3125A-43F1-B04D-9014-547FBEF2E0EF}" srcOrd="0" destOrd="2" presId="urn:microsoft.com/office/officeart/2005/8/layout/hList1"/>
    <dgm:cxn modelId="{C4A69E72-5B37-6F42-8640-5402DB792832}" type="presOf" srcId="{930AC54F-D5D6-8D4B-A5ED-6DF432CB5B76}" destId="{E250D75F-C173-2A4F-8495-CBCA2FFB65FA}" srcOrd="0" destOrd="3" presId="urn:microsoft.com/office/officeart/2005/8/layout/hList1"/>
    <dgm:cxn modelId="{9BF36064-1511-C642-AF05-5150DACA6328}" srcId="{52239325-4FA4-9642-B7B5-EEE77F5653BB}" destId="{B2953CFB-4E84-3F4B-9530-7F8540A221EC}" srcOrd="2" destOrd="0" parTransId="{2E88ADE4-4F11-DA49-9B3F-FF5666930498}" sibTransId="{EED11AB7-AB46-3940-9990-AE012B91B1EC}"/>
    <dgm:cxn modelId="{5BC4C6FB-D05D-9B44-A24A-9ECEF73AA4B9}" type="presOf" srcId="{1F504D35-DA95-9D48-8FD3-20B953AB3F9F}" destId="{CBC3125A-43F1-B04D-9014-547FBEF2E0EF}" srcOrd="0" destOrd="0" presId="urn:microsoft.com/office/officeart/2005/8/layout/hList1"/>
    <dgm:cxn modelId="{AC07ABD7-1934-BF4F-A35F-066DEBE095D3}" srcId="{4611E070-4BE4-D04E-9335-41A7CAFEE39C}" destId="{41639063-47DD-EA4A-9371-42C930733C4E}" srcOrd="2" destOrd="0" parTransId="{0BF1C303-B8F7-8849-8348-C72635AB092C}" sibTransId="{72F7CDCC-7473-984C-9EB7-7F6DE709180B}"/>
    <dgm:cxn modelId="{A04D7BBD-DC4B-324F-B976-F2925D988220}" srcId="{4611E070-4BE4-D04E-9335-41A7CAFEE39C}" destId="{52239325-4FA4-9642-B7B5-EEE77F5653BB}" srcOrd="0" destOrd="0" parTransId="{D9679D13-F59D-5E41-9F68-34B5AE43B75C}" sibTransId="{0202F4E1-6EEE-F949-91D9-BF09FFDB36C1}"/>
    <dgm:cxn modelId="{0103A38B-CCEF-6F48-9BBE-62B31CDE8219}" srcId="{52239325-4FA4-9642-B7B5-EEE77F5653BB}" destId="{A38362E0-949E-AA43-BAE4-F1531594ED42}" srcOrd="1" destOrd="0" parTransId="{AE59C4E4-D9DF-0841-8D67-FD8057CDC711}" sibTransId="{B3B98E46-DC71-084A-99BB-9FFFF0F38048}"/>
    <dgm:cxn modelId="{3756EC77-AA87-C14F-A371-C18EBC11042C}" type="presOf" srcId="{52239325-4FA4-9642-B7B5-EEE77F5653BB}" destId="{F2161105-A9BD-7C49-AD0F-A8FDF3CD743F}" srcOrd="0" destOrd="0" presId="urn:microsoft.com/office/officeart/2005/8/layout/hList1"/>
    <dgm:cxn modelId="{35C82DFE-A399-4D4A-A1FE-60D251B48EEA}" type="presOf" srcId="{41639063-47DD-EA4A-9371-42C930733C4E}" destId="{96913A35-67EB-8845-B3A4-3E5F1C85E8CA}" srcOrd="0" destOrd="0" presId="urn:microsoft.com/office/officeart/2005/8/layout/hList1"/>
    <dgm:cxn modelId="{6A4B13F4-91AF-DE4B-9BF1-967AC6B88976}" type="presOf" srcId="{A38362E0-949E-AA43-BAE4-F1531594ED42}" destId="{CBC3125A-43F1-B04D-9014-547FBEF2E0EF}" srcOrd="0" destOrd="1" presId="urn:microsoft.com/office/officeart/2005/8/layout/hList1"/>
    <dgm:cxn modelId="{617D59FB-B96B-3748-8940-7F5D3E7EF93C}" srcId="{0FD088FB-BF23-CC43-98A2-C9E64ED79608}" destId="{930AC54F-D5D6-8D4B-A5ED-6DF432CB5B76}" srcOrd="3" destOrd="0" parTransId="{C8A6D4C5-6B5E-254C-BE24-9DDE762A710B}" sibTransId="{943D7B41-E82A-BE43-AD3E-405CD8779B32}"/>
    <dgm:cxn modelId="{3F6FF3A6-3B04-6D42-837F-0C6F94C9AC16}" type="presOf" srcId="{817B8E1E-3FA6-904E-985A-A59992781255}" destId="{CBC3125A-43F1-B04D-9014-547FBEF2E0EF}" srcOrd="0" destOrd="3" presId="urn:microsoft.com/office/officeart/2005/8/layout/hList1"/>
    <dgm:cxn modelId="{14A2EB1D-3057-7145-9779-A0D014677801}" srcId="{0FD088FB-BF23-CC43-98A2-C9E64ED79608}" destId="{D5E20D49-4D16-4644-8D16-991401A6B726}" srcOrd="4" destOrd="0" parTransId="{B8D186A1-7F22-404E-BA30-C9DB5AFE6527}" sibTransId="{07958396-CF6B-B644-BBE0-B3D4B85F0DE5}"/>
    <dgm:cxn modelId="{0487EA5B-7253-7245-81EC-732FA42A3F9E}" srcId="{52239325-4FA4-9642-B7B5-EEE77F5653BB}" destId="{817B8E1E-3FA6-904E-985A-A59992781255}" srcOrd="3" destOrd="0" parTransId="{AE859E4A-4EA6-4D4A-AFAF-0B8E9B7B92A9}" sibTransId="{7F043FA4-EF64-CA42-ADC0-599DA4AAF5F7}"/>
    <dgm:cxn modelId="{B1D608FB-AB3D-8943-A8D2-C417ADA22020}" type="presOf" srcId="{84955758-1D6F-F242-A0D0-BCC0DD4C11E2}" destId="{74543CA8-190C-5047-BCEE-F670BC56392C}" srcOrd="0" destOrd="1" presId="urn:microsoft.com/office/officeart/2005/8/layout/hList1"/>
    <dgm:cxn modelId="{DC0B33FB-E4B8-294C-B1B3-07F5087D3056}" type="presOf" srcId="{B98359FF-9128-6445-82BA-CE9A562CC4CC}" destId="{E250D75F-C173-2A4F-8495-CBCA2FFB65FA}" srcOrd="0" destOrd="0" presId="urn:microsoft.com/office/officeart/2005/8/layout/hList1"/>
    <dgm:cxn modelId="{1F82B760-2D63-3647-A36C-28BB47F7FB95}" srcId="{0FD088FB-BF23-CC43-98A2-C9E64ED79608}" destId="{B98359FF-9128-6445-82BA-CE9A562CC4CC}" srcOrd="0" destOrd="0" parTransId="{401A94C0-2741-294D-8B24-0D39E3A34F97}" sibTransId="{349F5656-4F56-BD46-BDE9-0988501B7BCE}"/>
    <dgm:cxn modelId="{6D70B3B2-2518-4D45-8217-4E83B258762D}" type="presOf" srcId="{D5E20D49-4D16-4644-8D16-991401A6B726}" destId="{E250D75F-C173-2A4F-8495-CBCA2FFB65FA}" srcOrd="0" destOrd="4" presId="urn:microsoft.com/office/officeart/2005/8/layout/hList1"/>
    <dgm:cxn modelId="{6B543784-F3A4-4A1E-8003-412C2AB28516}" srcId="{41639063-47DD-EA4A-9371-42C930733C4E}" destId="{0B70E57E-B1D5-43E8-96EA-DAF74507952D}" srcOrd="3" destOrd="0" parTransId="{2386699D-D8C3-4A5D-8B9B-E7D1C4A26B36}" sibTransId="{A6255571-F17D-4D7F-BF5F-052232ACAB7E}"/>
    <dgm:cxn modelId="{2DF9214E-9A18-6A47-BC00-EDF536CAD3E4}" srcId="{4611E070-4BE4-D04E-9335-41A7CAFEE39C}" destId="{0FD088FB-BF23-CC43-98A2-C9E64ED79608}" srcOrd="1" destOrd="0" parTransId="{E2EA431D-9624-C64C-A97D-0706C76DE4DD}" sibTransId="{3E6058F8-C6C2-2A42-8E29-A22D83DFBCE0}"/>
    <dgm:cxn modelId="{CC3CF7BB-98B2-9840-B398-4D93460651FC}" srcId="{0FD088FB-BF23-CC43-98A2-C9E64ED79608}" destId="{44A73C29-81D7-F041-8786-99AD51B04917}" srcOrd="2" destOrd="0" parTransId="{2A191808-4115-EE43-A969-0ACA27EEF4B4}" sibTransId="{83850C90-464B-7949-A4C0-3993437D9DA6}"/>
    <dgm:cxn modelId="{E8519689-D156-E744-A9F5-3C46CF58785E}" type="presOf" srcId="{DA5E3B46-6985-D24A-BA41-E6666C85EB71}" destId="{74543CA8-190C-5047-BCEE-F670BC56392C}" srcOrd="0" destOrd="0" presId="urn:microsoft.com/office/officeart/2005/8/layout/hList1"/>
    <dgm:cxn modelId="{D12BAE7B-8DA5-5F47-9DF4-27842B03F063}" type="presOf" srcId="{44A73C29-81D7-F041-8786-99AD51B04917}" destId="{E250D75F-C173-2A4F-8495-CBCA2FFB65FA}" srcOrd="0" destOrd="2" presId="urn:microsoft.com/office/officeart/2005/8/layout/hList1"/>
    <dgm:cxn modelId="{CF8123D4-2D05-4944-AE93-C7F79FDF65B6}" type="presOf" srcId="{0FD088FB-BF23-CC43-98A2-C9E64ED79608}" destId="{50BCF743-99C6-C147-A048-239523F7F2C5}" srcOrd="0" destOrd="0" presId="urn:microsoft.com/office/officeart/2005/8/layout/hList1"/>
    <dgm:cxn modelId="{D0D5156F-2A70-6C40-8AD8-521AEEC8AE93}" srcId="{41639063-47DD-EA4A-9371-42C930733C4E}" destId="{84955758-1D6F-F242-A0D0-BCC0DD4C11E2}" srcOrd="1" destOrd="0" parTransId="{3F17FDF8-FD4C-8E4C-8099-DDB98CD1B6B1}" sibTransId="{FAC9974C-B747-3340-8E2B-DF59A470ABEF}"/>
    <dgm:cxn modelId="{CBE6A0BE-FF8A-7B49-B220-2EA6D33201CD}" srcId="{52239325-4FA4-9642-B7B5-EEE77F5653BB}" destId="{1F504D35-DA95-9D48-8FD3-20B953AB3F9F}" srcOrd="0" destOrd="0" parTransId="{61D702E9-E83C-AE42-BB1D-169B3A75F966}" sibTransId="{8AD94633-A8EA-C740-A4AC-377D1646793A}"/>
    <dgm:cxn modelId="{5E898E95-70E7-5444-9F57-6B3C34A60C69}" type="presParOf" srcId="{0B5A39DF-EFC4-E942-B310-70F7D377FCDF}" destId="{F9042CAA-0547-134C-AD5C-3845905B345F}" srcOrd="0" destOrd="0" presId="urn:microsoft.com/office/officeart/2005/8/layout/hList1"/>
    <dgm:cxn modelId="{BDD365CA-10C6-FC4E-AEF5-66EC4F82F419}" type="presParOf" srcId="{F9042CAA-0547-134C-AD5C-3845905B345F}" destId="{F2161105-A9BD-7C49-AD0F-A8FDF3CD743F}" srcOrd="0" destOrd="0" presId="urn:microsoft.com/office/officeart/2005/8/layout/hList1"/>
    <dgm:cxn modelId="{0975913C-34F3-D247-A7D7-0347611B7C21}" type="presParOf" srcId="{F9042CAA-0547-134C-AD5C-3845905B345F}" destId="{CBC3125A-43F1-B04D-9014-547FBEF2E0EF}" srcOrd="1" destOrd="0" presId="urn:microsoft.com/office/officeart/2005/8/layout/hList1"/>
    <dgm:cxn modelId="{0611B0A1-E284-C046-948C-CC8013D99ABC}" type="presParOf" srcId="{0B5A39DF-EFC4-E942-B310-70F7D377FCDF}" destId="{DBBBC5D5-81D8-464E-9557-D9B8C61AF82D}" srcOrd="1" destOrd="0" presId="urn:microsoft.com/office/officeart/2005/8/layout/hList1"/>
    <dgm:cxn modelId="{F03BFF99-28A2-684B-BC51-4F65C1F3EF3B}" type="presParOf" srcId="{0B5A39DF-EFC4-E942-B310-70F7D377FCDF}" destId="{1A572EAF-D87A-3A43-933D-50D0C9CD9E44}" srcOrd="2" destOrd="0" presId="urn:microsoft.com/office/officeart/2005/8/layout/hList1"/>
    <dgm:cxn modelId="{B0363BDD-648B-3A46-A02C-E6DDE7800053}" type="presParOf" srcId="{1A572EAF-D87A-3A43-933D-50D0C9CD9E44}" destId="{50BCF743-99C6-C147-A048-239523F7F2C5}" srcOrd="0" destOrd="0" presId="urn:microsoft.com/office/officeart/2005/8/layout/hList1"/>
    <dgm:cxn modelId="{58E73707-1EC9-F84C-9091-44DE0040D036}" type="presParOf" srcId="{1A572EAF-D87A-3A43-933D-50D0C9CD9E44}" destId="{E250D75F-C173-2A4F-8495-CBCA2FFB65FA}" srcOrd="1" destOrd="0" presId="urn:microsoft.com/office/officeart/2005/8/layout/hList1"/>
    <dgm:cxn modelId="{72660208-1D1F-CE4B-A6CE-5B974EC77D5F}" type="presParOf" srcId="{0B5A39DF-EFC4-E942-B310-70F7D377FCDF}" destId="{B596349B-DD18-994C-9471-F9BEB68AA2CC}" srcOrd="3" destOrd="0" presId="urn:microsoft.com/office/officeart/2005/8/layout/hList1"/>
    <dgm:cxn modelId="{3091BF0B-4A97-624E-92CB-F417290E4F43}" type="presParOf" srcId="{0B5A39DF-EFC4-E942-B310-70F7D377FCDF}" destId="{EAE90D15-AC3B-0146-9E12-36428517C8BE}" srcOrd="4" destOrd="0" presId="urn:microsoft.com/office/officeart/2005/8/layout/hList1"/>
    <dgm:cxn modelId="{B9CA81DE-CB11-9144-977A-8100E1B75685}" type="presParOf" srcId="{EAE90D15-AC3B-0146-9E12-36428517C8BE}" destId="{96913A35-67EB-8845-B3A4-3E5F1C85E8CA}" srcOrd="0" destOrd="0" presId="urn:microsoft.com/office/officeart/2005/8/layout/hList1"/>
    <dgm:cxn modelId="{081F82D1-6E85-1B48-8F4D-9ADAF27B2C55}" type="presParOf" srcId="{EAE90D15-AC3B-0146-9E12-36428517C8BE}" destId="{74543CA8-190C-5047-BCEE-F670BC5639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918BF1-979B-4E43-B7A4-C931BF468D4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00CAA96-4B98-4472-B1D0-ACC43F818190}">
      <dgm:prSet phldrT="[Text]"/>
      <dgm:spPr>
        <a:solidFill>
          <a:srgbClr val="94C500"/>
        </a:solidFill>
        <a:ln>
          <a:noFill/>
        </a:ln>
      </dgm:spPr>
      <dgm:t>
        <a:bodyPr/>
        <a:lstStyle/>
        <a:p>
          <a:r>
            <a:rPr lang="en-US" dirty="0"/>
            <a:t>State</a:t>
          </a:r>
        </a:p>
      </dgm:t>
    </dgm:pt>
    <dgm:pt modelId="{67478F56-2D1F-48AF-A451-AC8A7ACC5FC0}" type="parTrans" cxnId="{9090161F-56E2-440D-BC94-D4C0A500DA52}">
      <dgm:prSet/>
      <dgm:spPr/>
      <dgm:t>
        <a:bodyPr/>
        <a:lstStyle/>
        <a:p>
          <a:endParaRPr lang="en-US"/>
        </a:p>
      </dgm:t>
    </dgm:pt>
    <dgm:pt modelId="{9F6CAD8C-2480-49DA-9BD5-4DAF1B2055E4}" type="sibTrans" cxnId="{9090161F-56E2-440D-BC94-D4C0A500DA52}">
      <dgm:prSet/>
      <dgm:spPr>
        <a:solidFill>
          <a:srgbClr val="796E65"/>
        </a:solidFill>
      </dgm:spPr>
      <dgm:t>
        <a:bodyPr/>
        <a:lstStyle/>
        <a:p>
          <a:r>
            <a:rPr lang="en-US" dirty="0"/>
            <a:t>$</a:t>
          </a:r>
        </a:p>
      </dgm:t>
    </dgm:pt>
    <dgm:pt modelId="{BB1FC7EC-7490-4D04-97B7-C6E6A4FAB27F}">
      <dgm:prSet phldrT="[Text]"/>
      <dgm:spPr>
        <a:solidFill>
          <a:srgbClr val="ED8B00"/>
        </a:solidFill>
        <a:ln>
          <a:noFill/>
        </a:ln>
      </dgm:spPr>
      <dgm:t>
        <a:bodyPr/>
        <a:lstStyle/>
        <a:p>
          <a:r>
            <a:rPr lang="en-US" dirty="0"/>
            <a:t>Parents</a:t>
          </a:r>
        </a:p>
      </dgm:t>
    </dgm:pt>
    <dgm:pt modelId="{32D86A8B-2CA4-4206-8FA2-C865679AC169}" type="parTrans" cxnId="{ACF8BF96-F9AC-41BE-A903-0D534190F308}">
      <dgm:prSet/>
      <dgm:spPr/>
      <dgm:t>
        <a:bodyPr/>
        <a:lstStyle/>
        <a:p>
          <a:endParaRPr lang="en-US"/>
        </a:p>
      </dgm:t>
    </dgm:pt>
    <dgm:pt modelId="{37AF57CE-F308-40C1-8FD4-629DD1AE5D75}" type="sibTrans" cxnId="{ACF8BF96-F9AC-41BE-A903-0D534190F308}">
      <dgm:prSet/>
      <dgm:spPr>
        <a:solidFill>
          <a:srgbClr val="796E65"/>
        </a:solidFill>
      </dgm:spPr>
      <dgm:t>
        <a:bodyPr/>
        <a:lstStyle/>
        <a:p>
          <a:r>
            <a:rPr lang="en-US" dirty="0"/>
            <a:t>$</a:t>
          </a:r>
        </a:p>
      </dgm:t>
    </dgm:pt>
    <dgm:pt modelId="{490045EE-8885-463F-A0C4-73AEC5B8533B}">
      <dgm:prSet phldrT="[Text]"/>
      <dgm:spPr>
        <a:solidFill>
          <a:srgbClr val="833177"/>
        </a:solidFill>
        <a:ln>
          <a:noFill/>
        </a:ln>
      </dgm:spPr>
      <dgm:t>
        <a:bodyPr/>
        <a:lstStyle/>
        <a:p>
          <a:r>
            <a:rPr lang="en-US" dirty="0"/>
            <a:t>Private School</a:t>
          </a:r>
        </a:p>
      </dgm:t>
    </dgm:pt>
    <dgm:pt modelId="{B350EF91-2A43-4591-AEBA-83C5863F1954}" type="parTrans" cxnId="{A6EC4B66-04DF-4ED9-8353-D99CFC049474}">
      <dgm:prSet/>
      <dgm:spPr/>
      <dgm:t>
        <a:bodyPr/>
        <a:lstStyle/>
        <a:p>
          <a:endParaRPr lang="en-US"/>
        </a:p>
      </dgm:t>
    </dgm:pt>
    <dgm:pt modelId="{7A30DE01-424B-4B6D-8F10-9136DC042D01}" type="sibTrans" cxnId="{A6EC4B66-04DF-4ED9-8353-D99CFC049474}">
      <dgm:prSet/>
      <dgm:spPr/>
      <dgm:t>
        <a:bodyPr/>
        <a:lstStyle/>
        <a:p>
          <a:endParaRPr lang="en-US"/>
        </a:p>
      </dgm:t>
    </dgm:pt>
    <dgm:pt modelId="{D1915CC4-F933-472A-91F6-015887F6D1B4}" type="pres">
      <dgm:prSet presAssocID="{BF918BF1-979B-4E43-B7A4-C931BF468D42}" presName="Name0" presStyleCnt="0">
        <dgm:presLayoutVars>
          <dgm:dir/>
          <dgm:resizeHandles val="exact"/>
        </dgm:presLayoutVars>
      </dgm:prSet>
      <dgm:spPr/>
    </dgm:pt>
    <dgm:pt modelId="{99A4D793-5BE2-4528-91FE-D354FA54EF12}" type="pres">
      <dgm:prSet presAssocID="{200CAA96-4B98-4472-B1D0-ACC43F81819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9B34A8-2FD2-4DE1-A059-DFD692BE14D4}" type="pres">
      <dgm:prSet presAssocID="{9F6CAD8C-2480-49DA-9BD5-4DAF1B2055E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9518A1E-84CE-4F87-8733-91620A739643}" type="pres">
      <dgm:prSet presAssocID="{9F6CAD8C-2480-49DA-9BD5-4DAF1B2055E4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17A74BD-BAF5-498D-9C61-E81666519994}" type="pres">
      <dgm:prSet presAssocID="{BB1FC7EC-7490-4D04-97B7-C6E6A4FAB27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A385A3-D553-48C8-BF4F-6C1EAEACE70D}" type="pres">
      <dgm:prSet presAssocID="{37AF57CE-F308-40C1-8FD4-629DD1AE5D7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BB56228-38D3-430A-8C1F-68822DA4B422}" type="pres">
      <dgm:prSet presAssocID="{37AF57CE-F308-40C1-8FD4-629DD1AE5D75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620BCF1-F309-41C9-A4DB-4D9C7532075E}" type="pres">
      <dgm:prSet presAssocID="{490045EE-8885-463F-A0C4-73AEC5B8533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BF05E7-691B-4087-BBDA-F8AEC6453A46}" type="presOf" srcId="{200CAA96-4B98-4472-B1D0-ACC43F818190}" destId="{99A4D793-5BE2-4528-91FE-D354FA54EF12}" srcOrd="0" destOrd="0" presId="urn:microsoft.com/office/officeart/2005/8/layout/process1"/>
    <dgm:cxn modelId="{19DD910D-20B7-4D94-8F67-151F7779C117}" type="presOf" srcId="{9F6CAD8C-2480-49DA-9BD5-4DAF1B2055E4}" destId="{FC9B34A8-2FD2-4DE1-A059-DFD692BE14D4}" srcOrd="0" destOrd="0" presId="urn:microsoft.com/office/officeart/2005/8/layout/process1"/>
    <dgm:cxn modelId="{3415249F-0D8D-41A9-9A46-5BBB48DC10EE}" type="presOf" srcId="{37AF57CE-F308-40C1-8FD4-629DD1AE5D75}" destId="{ADA385A3-D553-48C8-BF4F-6C1EAEACE70D}" srcOrd="0" destOrd="0" presId="urn:microsoft.com/office/officeart/2005/8/layout/process1"/>
    <dgm:cxn modelId="{A63030A6-7813-4543-88F9-5E6CBFA924D9}" type="presOf" srcId="{9F6CAD8C-2480-49DA-9BD5-4DAF1B2055E4}" destId="{A9518A1E-84CE-4F87-8733-91620A739643}" srcOrd="1" destOrd="0" presId="urn:microsoft.com/office/officeart/2005/8/layout/process1"/>
    <dgm:cxn modelId="{CB1A5AA2-7E84-4250-BDD9-5A50FEABB405}" type="presOf" srcId="{490045EE-8885-463F-A0C4-73AEC5B8533B}" destId="{A620BCF1-F309-41C9-A4DB-4D9C7532075E}" srcOrd="0" destOrd="0" presId="urn:microsoft.com/office/officeart/2005/8/layout/process1"/>
    <dgm:cxn modelId="{A6EC4B66-04DF-4ED9-8353-D99CFC049474}" srcId="{BF918BF1-979B-4E43-B7A4-C931BF468D42}" destId="{490045EE-8885-463F-A0C4-73AEC5B8533B}" srcOrd="2" destOrd="0" parTransId="{B350EF91-2A43-4591-AEBA-83C5863F1954}" sibTransId="{7A30DE01-424B-4B6D-8F10-9136DC042D01}"/>
    <dgm:cxn modelId="{0306A0AC-F905-4222-8F05-2DF16C1EF95D}" type="presOf" srcId="{37AF57CE-F308-40C1-8FD4-629DD1AE5D75}" destId="{7BB56228-38D3-430A-8C1F-68822DA4B422}" srcOrd="1" destOrd="0" presId="urn:microsoft.com/office/officeart/2005/8/layout/process1"/>
    <dgm:cxn modelId="{ACF8BF96-F9AC-41BE-A903-0D534190F308}" srcId="{BF918BF1-979B-4E43-B7A4-C931BF468D42}" destId="{BB1FC7EC-7490-4D04-97B7-C6E6A4FAB27F}" srcOrd="1" destOrd="0" parTransId="{32D86A8B-2CA4-4206-8FA2-C865679AC169}" sibTransId="{37AF57CE-F308-40C1-8FD4-629DD1AE5D75}"/>
    <dgm:cxn modelId="{9090161F-56E2-440D-BC94-D4C0A500DA52}" srcId="{BF918BF1-979B-4E43-B7A4-C931BF468D42}" destId="{200CAA96-4B98-4472-B1D0-ACC43F818190}" srcOrd="0" destOrd="0" parTransId="{67478F56-2D1F-48AF-A451-AC8A7ACC5FC0}" sibTransId="{9F6CAD8C-2480-49DA-9BD5-4DAF1B2055E4}"/>
    <dgm:cxn modelId="{94317E05-EEC8-4656-9CBF-64F15F4CE894}" type="presOf" srcId="{BF918BF1-979B-4E43-B7A4-C931BF468D42}" destId="{D1915CC4-F933-472A-91F6-015887F6D1B4}" srcOrd="0" destOrd="0" presId="urn:microsoft.com/office/officeart/2005/8/layout/process1"/>
    <dgm:cxn modelId="{3E8DAD29-4DD2-47E9-BD8C-492305E0FEA1}" type="presOf" srcId="{BB1FC7EC-7490-4D04-97B7-C6E6A4FAB27F}" destId="{E17A74BD-BAF5-498D-9C61-E81666519994}" srcOrd="0" destOrd="0" presId="urn:microsoft.com/office/officeart/2005/8/layout/process1"/>
    <dgm:cxn modelId="{41631838-B119-4E96-B677-77A5CDB8E365}" type="presParOf" srcId="{D1915CC4-F933-472A-91F6-015887F6D1B4}" destId="{99A4D793-5BE2-4528-91FE-D354FA54EF12}" srcOrd="0" destOrd="0" presId="urn:microsoft.com/office/officeart/2005/8/layout/process1"/>
    <dgm:cxn modelId="{3E108A24-177D-4750-BD4F-C00E25E37021}" type="presParOf" srcId="{D1915CC4-F933-472A-91F6-015887F6D1B4}" destId="{FC9B34A8-2FD2-4DE1-A059-DFD692BE14D4}" srcOrd="1" destOrd="0" presId="urn:microsoft.com/office/officeart/2005/8/layout/process1"/>
    <dgm:cxn modelId="{29C7AA07-6A7B-4BB9-BA99-031132A57159}" type="presParOf" srcId="{FC9B34A8-2FD2-4DE1-A059-DFD692BE14D4}" destId="{A9518A1E-84CE-4F87-8733-91620A739643}" srcOrd="0" destOrd="0" presId="urn:microsoft.com/office/officeart/2005/8/layout/process1"/>
    <dgm:cxn modelId="{9987EA0A-33C0-48BB-8232-EDCC37043621}" type="presParOf" srcId="{D1915CC4-F933-472A-91F6-015887F6D1B4}" destId="{E17A74BD-BAF5-498D-9C61-E81666519994}" srcOrd="2" destOrd="0" presId="urn:microsoft.com/office/officeart/2005/8/layout/process1"/>
    <dgm:cxn modelId="{BB6FC73D-F440-4451-9816-CDE45655170D}" type="presParOf" srcId="{D1915CC4-F933-472A-91F6-015887F6D1B4}" destId="{ADA385A3-D553-48C8-BF4F-6C1EAEACE70D}" srcOrd="3" destOrd="0" presId="urn:microsoft.com/office/officeart/2005/8/layout/process1"/>
    <dgm:cxn modelId="{D7E04D9A-2751-478B-9069-3A26CC9C869A}" type="presParOf" srcId="{ADA385A3-D553-48C8-BF4F-6C1EAEACE70D}" destId="{7BB56228-38D3-430A-8C1F-68822DA4B422}" srcOrd="0" destOrd="0" presId="urn:microsoft.com/office/officeart/2005/8/layout/process1"/>
    <dgm:cxn modelId="{28C32445-E6CB-4E2B-8E27-091E9149F906}" type="presParOf" srcId="{D1915CC4-F933-472A-91F6-015887F6D1B4}" destId="{A620BCF1-F309-41C9-A4DB-4D9C7532075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61105-A9BD-7C49-AD0F-A8FDF3CD743F}">
      <dsp:nvSpPr>
        <dsp:cNvPr id="0" name=""/>
        <dsp:cNvSpPr/>
      </dsp:nvSpPr>
      <dsp:spPr>
        <a:xfrm>
          <a:off x="3023" y="459990"/>
          <a:ext cx="1991932" cy="721557"/>
        </a:xfrm>
        <a:prstGeom prst="rect">
          <a:avLst/>
        </a:prstGeom>
        <a:solidFill>
          <a:srgbClr val="ED8B00"/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Corbel" charset="0"/>
              <a:ea typeface="Corbel" charset="0"/>
              <a:cs typeface="Corbel" charset="0"/>
            </a:rPr>
            <a:t>Privately Funded Education Options</a:t>
          </a:r>
        </a:p>
      </dsp:txBody>
      <dsp:txXfrm>
        <a:off x="3023" y="459990"/>
        <a:ext cx="1991932" cy="721557"/>
      </dsp:txXfrm>
    </dsp:sp>
    <dsp:sp modelId="{CBC3125A-43F1-B04D-9014-547FBEF2E0EF}">
      <dsp:nvSpPr>
        <dsp:cNvPr id="0" name=""/>
        <dsp:cNvSpPr/>
      </dsp:nvSpPr>
      <dsp:spPr>
        <a:xfrm>
          <a:off x="3023" y="1111043"/>
          <a:ext cx="1991932" cy="2070690"/>
        </a:xfrm>
        <a:prstGeom prst="rect">
          <a:avLst/>
        </a:prstGeom>
        <a:solidFill>
          <a:srgbClr val="ED8B00">
            <a:alpha val="2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>
              <a:latin typeface="Corbel" charset="0"/>
              <a:ea typeface="Corbel" charset="0"/>
              <a:cs typeface="Corbel" charset="0"/>
            </a:rPr>
            <a:t>Private schools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>
              <a:latin typeface="Corbel" charset="0"/>
              <a:ea typeface="Corbel" charset="0"/>
              <a:cs typeface="Corbel" charset="0"/>
            </a:rPr>
            <a:t>Private online schools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>
              <a:latin typeface="Corbel" charset="0"/>
              <a:ea typeface="Corbel" charset="0"/>
              <a:cs typeface="Corbel" charset="0"/>
            </a:rPr>
            <a:t>Home education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>
              <a:latin typeface="Corbel" charset="0"/>
              <a:ea typeface="Corbel" charset="0"/>
              <a:cs typeface="Corbel" charset="0"/>
            </a:rPr>
            <a:t>Private scholarship programs</a:t>
          </a:r>
        </a:p>
      </dsp:txBody>
      <dsp:txXfrm>
        <a:off x="3023" y="1111043"/>
        <a:ext cx="1991932" cy="2070690"/>
      </dsp:txXfrm>
    </dsp:sp>
    <dsp:sp modelId="{50BCF743-99C6-C147-A048-239523F7F2C5}">
      <dsp:nvSpPr>
        <dsp:cNvPr id="0" name=""/>
        <dsp:cNvSpPr/>
      </dsp:nvSpPr>
      <dsp:spPr>
        <a:xfrm>
          <a:off x="2257071" y="459990"/>
          <a:ext cx="1991932" cy="721557"/>
        </a:xfrm>
        <a:prstGeom prst="rect">
          <a:avLst/>
        </a:prstGeom>
        <a:solidFill>
          <a:srgbClr val="84BD00"/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Corbel" charset="0"/>
              <a:ea typeface="Corbel" charset="0"/>
              <a:cs typeface="Corbel" charset="0"/>
            </a:rPr>
            <a:t>Publicly Funded Education Options</a:t>
          </a:r>
        </a:p>
      </dsp:txBody>
      <dsp:txXfrm>
        <a:off x="2257071" y="459990"/>
        <a:ext cx="1991932" cy="721557"/>
      </dsp:txXfrm>
    </dsp:sp>
    <dsp:sp modelId="{E250D75F-C173-2A4F-8495-CBCA2FFB65FA}">
      <dsp:nvSpPr>
        <dsp:cNvPr id="0" name=""/>
        <dsp:cNvSpPr/>
      </dsp:nvSpPr>
      <dsp:spPr>
        <a:xfrm>
          <a:off x="2257071" y="1111043"/>
          <a:ext cx="1991932" cy="2070690"/>
        </a:xfrm>
        <a:prstGeom prst="rect">
          <a:avLst/>
        </a:prstGeom>
        <a:solidFill>
          <a:srgbClr val="84BD00">
            <a:alpha val="2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Neighborhood schools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Magnet schools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Public online schools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>
              <a:latin typeface="Corbel" charset="0"/>
              <a:ea typeface="Corbel" charset="0"/>
              <a:cs typeface="Corbel" charset="0"/>
            </a:rPr>
            <a:t>Open enrollment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Charter schools</a:t>
          </a:r>
        </a:p>
      </dsp:txBody>
      <dsp:txXfrm>
        <a:off x="2257071" y="1111043"/>
        <a:ext cx="1991932" cy="2070690"/>
      </dsp:txXfrm>
    </dsp:sp>
    <dsp:sp modelId="{96913A35-67EB-8845-B3A4-3E5F1C85E8CA}">
      <dsp:nvSpPr>
        <dsp:cNvPr id="0" name=""/>
        <dsp:cNvSpPr/>
      </dsp:nvSpPr>
      <dsp:spPr>
        <a:xfrm>
          <a:off x="4511120" y="459990"/>
          <a:ext cx="1962856" cy="721557"/>
        </a:xfrm>
        <a:prstGeom prst="rect">
          <a:avLst/>
        </a:prstGeom>
        <a:solidFill>
          <a:srgbClr val="833177"/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atin typeface="Corbel" charset="0"/>
              <a:ea typeface="Corbel" charset="0"/>
              <a:cs typeface="Corbel" charset="0"/>
            </a:rPr>
            <a:t>Hybrid Education Options: Public and Private Funding</a:t>
          </a:r>
        </a:p>
      </dsp:txBody>
      <dsp:txXfrm>
        <a:off x="4511120" y="459990"/>
        <a:ext cx="1962856" cy="721557"/>
      </dsp:txXfrm>
    </dsp:sp>
    <dsp:sp modelId="{74543CA8-190C-5047-BCEE-F670BC56392C}">
      <dsp:nvSpPr>
        <dsp:cNvPr id="0" name=""/>
        <dsp:cNvSpPr/>
      </dsp:nvSpPr>
      <dsp:spPr>
        <a:xfrm>
          <a:off x="4512711" y="1111043"/>
          <a:ext cx="1959673" cy="2070690"/>
        </a:xfrm>
        <a:prstGeom prst="rect">
          <a:avLst/>
        </a:prstGeom>
        <a:solidFill>
          <a:srgbClr val="833177">
            <a:alpha val="20000"/>
          </a:srgb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Education Savings Accounts (ESAs)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Scholarship tax credit programs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Voucher programs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>
              <a:latin typeface="Corbel" charset="0"/>
              <a:ea typeface="Corbel" charset="0"/>
              <a:cs typeface="Corbel" charset="0"/>
            </a:rPr>
            <a:t>Individual tax credit and deduction programs</a:t>
          </a:r>
        </a:p>
      </dsp:txBody>
      <dsp:txXfrm>
        <a:off x="4512711" y="1111043"/>
        <a:ext cx="1959673" cy="2070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4D793-5BE2-4528-91FE-D354FA54EF12}">
      <dsp:nvSpPr>
        <dsp:cNvPr id="0" name=""/>
        <dsp:cNvSpPr/>
      </dsp:nvSpPr>
      <dsp:spPr>
        <a:xfrm>
          <a:off x="5424" y="1210615"/>
          <a:ext cx="1621408" cy="972844"/>
        </a:xfrm>
        <a:prstGeom prst="roundRect">
          <a:avLst>
            <a:gd name="adj" fmla="val 10000"/>
          </a:avLst>
        </a:prstGeom>
        <a:solidFill>
          <a:srgbClr val="94C5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State</a:t>
          </a:r>
        </a:p>
      </dsp:txBody>
      <dsp:txXfrm>
        <a:off x="33918" y="1239109"/>
        <a:ext cx="1564420" cy="915856"/>
      </dsp:txXfrm>
    </dsp:sp>
    <dsp:sp modelId="{FC9B34A8-2FD2-4DE1-A059-DFD692BE14D4}">
      <dsp:nvSpPr>
        <dsp:cNvPr id="0" name=""/>
        <dsp:cNvSpPr/>
      </dsp:nvSpPr>
      <dsp:spPr>
        <a:xfrm>
          <a:off x="1788973" y="1495982"/>
          <a:ext cx="343738" cy="402109"/>
        </a:xfrm>
        <a:prstGeom prst="rightArrow">
          <a:avLst>
            <a:gd name="adj1" fmla="val 60000"/>
            <a:gd name="adj2" fmla="val 50000"/>
          </a:avLst>
        </a:prstGeom>
        <a:solidFill>
          <a:srgbClr val="796E6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$</a:t>
          </a:r>
        </a:p>
      </dsp:txBody>
      <dsp:txXfrm>
        <a:off x="1788973" y="1576404"/>
        <a:ext cx="240617" cy="241265"/>
      </dsp:txXfrm>
    </dsp:sp>
    <dsp:sp modelId="{E17A74BD-BAF5-498D-9C61-E81666519994}">
      <dsp:nvSpPr>
        <dsp:cNvPr id="0" name=""/>
        <dsp:cNvSpPr/>
      </dsp:nvSpPr>
      <dsp:spPr>
        <a:xfrm>
          <a:off x="2275395" y="1210615"/>
          <a:ext cx="1621408" cy="972844"/>
        </a:xfrm>
        <a:prstGeom prst="roundRect">
          <a:avLst>
            <a:gd name="adj" fmla="val 10000"/>
          </a:avLst>
        </a:prstGeom>
        <a:solidFill>
          <a:srgbClr val="ED8B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Parents</a:t>
          </a:r>
        </a:p>
      </dsp:txBody>
      <dsp:txXfrm>
        <a:off x="2303889" y="1239109"/>
        <a:ext cx="1564420" cy="915856"/>
      </dsp:txXfrm>
    </dsp:sp>
    <dsp:sp modelId="{ADA385A3-D553-48C8-BF4F-6C1EAEACE70D}">
      <dsp:nvSpPr>
        <dsp:cNvPr id="0" name=""/>
        <dsp:cNvSpPr/>
      </dsp:nvSpPr>
      <dsp:spPr>
        <a:xfrm>
          <a:off x="4058944" y="1495982"/>
          <a:ext cx="343738" cy="402109"/>
        </a:xfrm>
        <a:prstGeom prst="rightArrow">
          <a:avLst>
            <a:gd name="adj1" fmla="val 60000"/>
            <a:gd name="adj2" fmla="val 50000"/>
          </a:avLst>
        </a:prstGeom>
        <a:solidFill>
          <a:srgbClr val="796E6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$</a:t>
          </a:r>
        </a:p>
      </dsp:txBody>
      <dsp:txXfrm>
        <a:off x="4058944" y="1576404"/>
        <a:ext cx="240617" cy="241265"/>
      </dsp:txXfrm>
    </dsp:sp>
    <dsp:sp modelId="{A620BCF1-F309-41C9-A4DB-4D9C7532075E}">
      <dsp:nvSpPr>
        <dsp:cNvPr id="0" name=""/>
        <dsp:cNvSpPr/>
      </dsp:nvSpPr>
      <dsp:spPr>
        <a:xfrm>
          <a:off x="4545367" y="1210615"/>
          <a:ext cx="1621408" cy="972844"/>
        </a:xfrm>
        <a:prstGeom prst="roundRect">
          <a:avLst>
            <a:gd name="adj" fmla="val 10000"/>
          </a:avLst>
        </a:prstGeom>
        <a:solidFill>
          <a:srgbClr val="833177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Private School</a:t>
          </a:r>
        </a:p>
      </dsp:txBody>
      <dsp:txXfrm>
        <a:off x="4573861" y="1239109"/>
        <a:ext cx="1564420" cy="915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70258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70258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FB99B985-9A60-4CDD-B642-66F86CBBCA93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4"/>
            <a:ext cx="3037840" cy="470257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902344"/>
            <a:ext cx="3037840" cy="470257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B576FBDE-FEE4-4000-AC79-0B841F72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57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1809AA1D-30C7-4BA8-BF36-61B0B23449FD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51985"/>
            <a:ext cx="5608320" cy="4217670"/>
          </a:xfrm>
          <a:prstGeom prst="rect">
            <a:avLst/>
          </a:prstGeom>
        </p:spPr>
        <p:txBody>
          <a:bodyPr vert="horz" lIns="93616" tIns="46808" rIns="93616" bIns="468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902343"/>
            <a:ext cx="3037840" cy="468630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D18A6A0F-31F6-4158-8CF8-2E4890FF01A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8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School choice can start to include MANY</a:t>
            </a:r>
            <a:r>
              <a:rPr lang="en-US" baseline="0" dirty="0"/>
              <a:t> different types of programs.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173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4782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535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89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469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237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26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35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states, Nevada’s program is</a:t>
            </a:r>
            <a:r>
              <a:rPr lang="en-US" baseline="0" dirty="0"/>
              <a:t> “on the books,” but not funded.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5219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14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16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School choice can start to include MANY</a:t>
            </a:r>
            <a:r>
              <a:rPr lang="en-US" baseline="0" dirty="0"/>
              <a:t> different types of programs.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919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276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9750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228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4418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2337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4482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1015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School choice can start to include MANY</a:t>
            </a:r>
            <a:r>
              <a:rPr lang="en-US" baseline="0" dirty="0"/>
              <a:t> different types of programs.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210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12 races in 2016 and only 4 incumbents were re-elected, including our</a:t>
            </a:r>
            <a:r>
              <a:rPr lang="en-US" baseline="0" dirty="0"/>
              <a:t> Chair, Gov. Steve Bullock of MT.</a:t>
            </a:r>
          </a:p>
          <a:p>
            <a:endParaRPr lang="en-US" baseline="0" dirty="0"/>
          </a:p>
          <a:p>
            <a:r>
              <a:rPr lang="en-US" baseline="0" dirty="0"/>
              <a:t>8 new Governors elected in 2016.</a:t>
            </a:r>
          </a:p>
          <a:p>
            <a:endParaRPr lang="en-US" baseline="0" dirty="0"/>
          </a:p>
          <a:p>
            <a:r>
              <a:rPr lang="en-US" baseline="0" dirty="0"/>
              <a:t>In 2017, 3 Governors resigned, </a:t>
            </a:r>
            <a:r>
              <a:rPr lang="en-US" baseline="0" dirty="0" err="1"/>
              <a:t>Govs</a:t>
            </a:r>
            <a:r>
              <a:rPr lang="en-US" baseline="0" dirty="0"/>
              <a:t> of IA and SC left for positions in President Trumps Administration, Gov. of AL resigned.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228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36 Governors races in 2017 and 2018</a:t>
            </a:r>
            <a:r>
              <a:rPr lang="en-US" baseline="0" dirty="0"/>
              <a:t> (NJ and VA in 2017)</a:t>
            </a:r>
          </a:p>
          <a:p>
            <a:endParaRPr lang="en-US" baseline="0" dirty="0"/>
          </a:p>
          <a:p>
            <a:r>
              <a:rPr lang="en-US" baseline="0" dirty="0"/>
              <a:t>16 of those Governors are term limited be replaced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2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9006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 in 2016</a:t>
            </a:r>
          </a:p>
          <a:p>
            <a:endParaRPr lang="en-US" dirty="0"/>
          </a:p>
          <a:p>
            <a:r>
              <a:rPr lang="en-US" dirty="0"/>
              <a:t>3</a:t>
            </a:r>
            <a:r>
              <a:rPr lang="en-US" baseline="0" dirty="0"/>
              <a:t> in 2017 for various reasons</a:t>
            </a:r>
          </a:p>
          <a:p>
            <a:endParaRPr lang="en-US" baseline="0" dirty="0"/>
          </a:p>
          <a:p>
            <a:r>
              <a:rPr lang="en-US" baseline="0" dirty="0"/>
              <a:t>16 from term limits in 2018.</a:t>
            </a:r>
          </a:p>
          <a:p>
            <a:endParaRPr lang="en-US" baseline="0" dirty="0"/>
          </a:p>
          <a:p>
            <a:r>
              <a:rPr lang="en-US" baseline="0" dirty="0"/>
              <a:t>27 guaranteed new Governors in a 24 months period.</a:t>
            </a:r>
          </a:p>
          <a:p>
            <a:endParaRPr lang="en-US" baseline="0" dirty="0"/>
          </a:p>
          <a:p>
            <a:r>
              <a:rPr lang="en-US" baseline="0" dirty="0"/>
              <a:t>They appoint 18 Chiefs which is a big change on the horizon!</a:t>
            </a:r>
          </a:p>
          <a:p>
            <a:endParaRPr lang="en-US" baseline="0" dirty="0"/>
          </a:p>
          <a:p>
            <a:r>
              <a:rPr lang="en-US" baseline="0" dirty="0" err="1"/>
              <a:t>Govs</a:t>
            </a:r>
            <a:r>
              <a:rPr lang="en-US" baseline="0" dirty="0"/>
              <a:t>. Of ID, MN, and CT have already announced that even though they can run again . . . They will not be doing so.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920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students to access individual courses that may not be available to them through their school or district through a state-wide catalog. Courses may be in-person, blended learning, or online. Providers may be from the state (other districts, for example) or otherwise. À la carte education system.</a:t>
            </a:r>
          </a:p>
          <a:p>
            <a:endParaRPr lang="en-US" dirty="0"/>
          </a:p>
          <a:p>
            <a:r>
              <a:rPr lang="en-US" dirty="0"/>
              <a:t>Isn’t new, but making more inroads. </a:t>
            </a:r>
            <a:r>
              <a:rPr lang="en-US" dirty="0" err="1"/>
              <a:t>ExcelinEd</a:t>
            </a:r>
            <a:r>
              <a:rPr lang="en-US" dirty="0"/>
              <a:t> leading the charge.</a:t>
            </a:r>
          </a:p>
          <a:p>
            <a:r>
              <a:rPr lang="en-US" dirty="0"/>
              <a:t>Many states may already be doing this or something similar, but may not call it course access explicitly. (Ex: Texas Virtual School Network – course catalog of courses provided by other TX school districts.)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3467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152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26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35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302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86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017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699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068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954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A6A0F-31F6-4158-8CF8-2E4890FF01A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633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42"/>
            <a:ext cx="6858000" cy="51435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6858000" cy="2286000"/>
          </a:xfrm>
          <a:prstGeom prst="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85900" y="972745"/>
            <a:ext cx="5257800" cy="1102519"/>
          </a:xfrm>
        </p:spPr>
        <p:txBody>
          <a:bodyPr>
            <a:noAutofit/>
          </a:bodyPr>
          <a:lstStyle>
            <a:lvl1pPr algn="r">
              <a:defRPr sz="3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3206218"/>
            <a:ext cx="3390900" cy="935618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86000"/>
            <a:ext cx="6858000" cy="685800"/>
          </a:xfrm>
          <a:solidFill>
            <a:srgbClr val="796E65"/>
          </a:solidFill>
        </p:spPr>
        <p:txBody>
          <a:bodyPr anchor="ctr" anchorCtr="0"/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name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925855" y="3521627"/>
            <a:ext cx="2800350" cy="304800"/>
          </a:xfrm>
        </p:spPr>
        <p:txBody>
          <a:bodyPr>
            <a:noAutofit/>
          </a:bodyPr>
          <a:lstStyle>
            <a:lvl1pPr marL="0" indent="0" algn="r">
              <a:buNone/>
              <a:defRPr sz="1500" baseline="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Event/ 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48150"/>
            <a:ext cx="6858000" cy="913234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0" y="0"/>
            <a:ext cx="1371600" cy="2286000"/>
          </a:xfrm>
          <a:prstGeom prst="rect">
            <a:avLst/>
          </a:prstGeom>
          <a:pattFill prst="wdUpDiag">
            <a:fgClr>
              <a:schemeClr val="accent6">
                <a:lumMod val="75000"/>
              </a:schemeClr>
            </a:fgClr>
            <a:bgClr>
              <a:srgbClr val="ED8B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5275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394472"/>
          </a:xfrm>
        </p:spPr>
        <p:txBody>
          <a:bodyPr/>
          <a:lstStyle>
            <a:lvl1pPr>
              <a:buClr>
                <a:srgbClr val="796E65"/>
              </a:buClr>
              <a:defRPr>
                <a:solidFill>
                  <a:srgbClr val="796E65"/>
                </a:solidFill>
              </a:defRPr>
            </a:lvl1pPr>
            <a:lvl2pPr>
              <a:buClr>
                <a:srgbClr val="796E65"/>
              </a:buClr>
              <a:defRPr>
                <a:solidFill>
                  <a:srgbClr val="796E65"/>
                </a:solidFill>
              </a:defRPr>
            </a:lvl2pPr>
            <a:lvl3pPr>
              <a:buClr>
                <a:srgbClr val="796E65"/>
              </a:buClr>
              <a:defRPr>
                <a:solidFill>
                  <a:srgbClr val="796E65"/>
                </a:solidFill>
              </a:defRPr>
            </a:lvl3pPr>
            <a:lvl4pPr>
              <a:buClr>
                <a:srgbClr val="796E65"/>
              </a:buClr>
              <a:defRPr>
                <a:solidFill>
                  <a:srgbClr val="796E65"/>
                </a:solidFill>
              </a:defRPr>
            </a:lvl4pPr>
            <a:lvl5pPr marL="1543012" indent="-171446">
              <a:buFont typeface="Arial" panose="020B0604020202020204" pitchFamily="34" charset="0"/>
              <a:buChar char="•"/>
              <a:defRPr>
                <a:solidFill>
                  <a:srgbClr val="796E6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28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971550"/>
            <a:ext cx="6400800" cy="33528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Standard text </a:t>
            </a:r>
          </a:p>
        </p:txBody>
      </p:sp>
    </p:spTree>
    <p:extLst>
      <p:ext uri="{BB962C8B-B14F-4D97-AF65-F5344CB8AC3E}">
        <p14:creationId xmlns:p14="http://schemas.microsoft.com/office/powerpoint/2010/main" val="56779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971550"/>
            <a:ext cx="6400800" cy="33528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Standard text </a:t>
            </a:r>
          </a:p>
        </p:txBody>
      </p:sp>
    </p:spTree>
    <p:extLst>
      <p:ext uri="{BB962C8B-B14F-4D97-AF65-F5344CB8AC3E}">
        <p14:creationId xmlns:p14="http://schemas.microsoft.com/office/powerpoint/2010/main" val="57188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971550"/>
            <a:ext cx="6400800" cy="33528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Standard text </a:t>
            </a:r>
          </a:p>
        </p:txBody>
      </p:sp>
    </p:spTree>
    <p:extLst>
      <p:ext uri="{BB962C8B-B14F-4D97-AF65-F5344CB8AC3E}">
        <p14:creationId xmlns:p14="http://schemas.microsoft.com/office/powerpoint/2010/main" val="1821326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971550"/>
            <a:ext cx="6400800" cy="33528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Standard text </a:t>
            </a:r>
          </a:p>
        </p:txBody>
      </p:sp>
    </p:spTree>
    <p:extLst>
      <p:ext uri="{BB962C8B-B14F-4D97-AF65-F5344CB8AC3E}">
        <p14:creationId xmlns:p14="http://schemas.microsoft.com/office/powerpoint/2010/main" val="809885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4 Blank (logo, website, twitter hand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9491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spli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047750"/>
            <a:ext cx="3028950" cy="3394472"/>
          </a:xfrm>
        </p:spPr>
        <p:txBody>
          <a:bodyPr/>
          <a:lstStyle>
            <a:lvl1pPr>
              <a:defRPr sz="2100">
                <a:solidFill>
                  <a:srgbClr val="796E65"/>
                </a:solidFill>
              </a:defRPr>
            </a:lvl1pPr>
            <a:lvl2pPr>
              <a:defRPr sz="1800">
                <a:solidFill>
                  <a:srgbClr val="796E65"/>
                </a:solidFill>
              </a:defRPr>
            </a:lvl2pPr>
            <a:lvl3pPr>
              <a:defRPr sz="1500">
                <a:solidFill>
                  <a:srgbClr val="796E65"/>
                </a:solidFill>
              </a:defRPr>
            </a:lvl3pPr>
            <a:lvl4pP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ED8B00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047750"/>
            <a:ext cx="3028950" cy="3394472"/>
          </a:xfrm>
        </p:spPr>
        <p:txBody>
          <a:bodyPr/>
          <a:lstStyle>
            <a:lvl1pPr>
              <a:defRPr sz="2100">
                <a:solidFill>
                  <a:srgbClr val="796E65"/>
                </a:solidFill>
              </a:defRPr>
            </a:lvl1pPr>
            <a:lvl2pPr>
              <a:defRPr sz="1800">
                <a:solidFill>
                  <a:srgbClr val="796E65"/>
                </a:solidFill>
              </a:defRPr>
            </a:lvl2pPr>
            <a:lvl3pPr>
              <a:defRPr sz="1500">
                <a:solidFill>
                  <a:srgbClr val="796E65"/>
                </a:solidFill>
              </a:defRPr>
            </a:lvl3pPr>
            <a:lvl4pP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ED8B00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1532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spli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047750"/>
            <a:ext cx="3028950" cy="3394472"/>
          </a:xfrm>
        </p:spPr>
        <p:txBody>
          <a:bodyPr/>
          <a:lstStyle>
            <a:lvl1pPr>
              <a:buClr>
                <a:srgbClr val="833177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833177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833177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833177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833177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047750"/>
            <a:ext cx="3028950" cy="3394472"/>
          </a:xfrm>
        </p:spPr>
        <p:txBody>
          <a:bodyPr/>
          <a:lstStyle>
            <a:lvl1pPr>
              <a:buClr>
                <a:srgbClr val="833177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833177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833177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833177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833177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22892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spli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047750"/>
            <a:ext cx="3028950" cy="3394472"/>
          </a:xfrm>
        </p:spPr>
        <p:txBody>
          <a:bodyPr/>
          <a:lstStyle>
            <a:lvl1pPr>
              <a:buClr>
                <a:srgbClr val="84BD00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84BD00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84BD00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84BD00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84BD00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047750"/>
            <a:ext cx="3028950" cy="3394472"/>
          </a:xfrm>
          <a:noFill/>
        </p:spPr>
        <p:txBody>
          <a:bodyPr/>
          <a:lstStyle>
            <a:lvl1pPr>
              <a:buClr>
                <a:srgbClr val="84BD00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84BD00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84BD00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84BD00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84BD00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55860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spli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047750"/>
            <a:ext cx="3028950" cy="3394472"/>
          </a:xfrm>
        </p:spPr>
        <p:txBody>
          <a:bodyPr/>
          <a:lstStyle>
            <a:lvl1pPr>
              <a:buClr>
                <a:srgbClr val="796E65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796E65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796E65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796E65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796E65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047750"/>
            <a:ext cx="3028950" cy="3394472"/>
          </a:xfrm>
        </p:spPr>
        <p:txBody>
          <a:bodyPr/>
          <a:lstStyle>
            <a:lvl1pPr>
              <a:buClr>
                <a:srgbClr val="796E65"/>
              </a:buClr>
              <a:defRPr sz="2100">
                <a:solidFill>
                  <a:srgbClr val="796E65"/>
                </a:solidFill>
              </a:defRPr>
            </a:lvl1pPr>
            <a:lvl2pPr>
              <a:buClr>
                <a:srgbClr val="796E65"/>
              </a:buClr>
              <a:defRPr sz="1800">
                <a:solidFill>
                  <a:srgbClr val="796E65"/>
                </a:solidFill>
              </a:defRPr>
            </a:lvl2pPr>
            <a:lvl3pPr>
              <a:buClr>
                <a:srgbClr val="796E65"/>
              </a:buClr>
              <a:defRPr sz="1500">
                <a:solidFill>
                  <a:srgbClr val="796E65"/>
                </a:solidFill>
              </a:defRPr>
            </a:lvl3pPr>
            <a:lvl4pPr>
              <a:buClr>
                <a:srgbClr val="796E65"/>
              </a:buClr>
              <a:defRPr sz="1350">
                <a:solidFill>
                  <a:srgbClr val="796E65"/>
                </a:solidFill>
              </a:defRPr>
            </a:lvl4pPr>
            <a:lvl5pPr marL="1543012" indent="-171446">
              <a:buClr>
                <a:srgbClr val="796E65"/>
              </a:buClr>
              <a:buFont typeface="Arial" panose="020B0604020202020204" pitchFamily="34" charset="0"/>
              <a:buChar char="•"/>
              <a:defRPr sz="1350">
                <a:solidFill>
                  <a:srgbClr val="796E65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536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: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84"/>
            <a:ext cx="6858000" cy="51435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7" name="Rectangle 6"/>
          <p:cNvSpPr/>
          <p:nvPr userDrawn="1"/>
        </p:nvSpPr>
        <p:spPr>
          <a:xfrm>
            <a:off x="0" y="8942"/>
            <a:ext cx="6858000" cy="2286000"/>
          </a:xfrm>
          <a:prstGeom prst="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85900" y="972745"/>
            <a:ext cx="5257800" cy="1102519"/>
          </a:xfrm>
        </p:spPr>
        <p:txBody>
          <a:bodyPr>
            <a:noAutofit/>
          </a:bodyPr>
          <a:lstStyle>
            <a:lvl1pPr algn="r">
              <a:defRPr sz="3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86000"/>
            <a:ext cx="6858000" cy="685800"/>
          </a:xfrm>
          <a:solidFill>
            <a:srgbClr val="796E65"/>
          </a:solidFill>
        </p:spPr>
        <p:txBody>
          <a:bodyPr anchor="ctr" anchorCtr="0"/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name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925855" y="3521627"/>
            <a:ext cx="2800350" cy="304800"/>
          </a:xfrm>
        </p:spPr>
        <p:txBody>
          <a:bodyPr>
            <a:noAutofit/>
          </a:bodyPr>
          <a:lstStyle>
            <a:lvl1pPr marL="0" indent="0" algn="r">
              <a:buNone/>
              <a:defRPr sz="1500" baseline="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Event/ Date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0"/>
            <a:ext cx="1371600" cy="2286000"/>
          </a:xfrm>
          <a:prstGeom prst="rect">
            <a:avLst/>
          </a:prstGeom>
          <a:pattFill prst="wdUpDiag">
            <a:fgClr>
              <a:schemeClr val="accent4">
                <a:lumMod val="50000"/>
              </a:schemeClr>
            </a:fgClr>
            <a:bgClr>
              <a:srgbClr val="833177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3206218"/>
            <a:ext cx="3390900" cy="9356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48150"/>
            <a:ext cx="6858000" cy="91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02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29003" y="1047750"/>
            <a:ext cx="3031331" cy="3352800"/>
          </a:xfrm>
          <a:solidFill>
            <a:schemeClr val="bg1">
              <a:lumMod val="95000"/>
            </a:schemeClr>
          </a:solidFill>
          <a:ln>
            <a:solidFill>
              <a:srgbClr val="ED8B00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Object</a:t>
            </a:r>
          </a:p>
        </p:txBody>
      </p:sp>
    </p:spTree>
    <p:extLst>
      <p:ext uri="{BB962C8B-B14F-4D97-AF65-F5344CB8AC3E}">
        <p14:creationId xmlns:p14="http://schemas.microsoft.com/office/powerpoint/2010/main" val="2028355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lef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  <a:solidFill>
            <a:schemeClr val="bg1">
              <a:lumMod val="95000"/>
            </a:schemeClr>
          </a:solidFill>
          <a:ln>
            <a:solidFill>
              <a:srgbClr val="ED8B00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9003" y="1047750"/>
            <a:ext cx="3031331" cy="33528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8313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</p:spPr>
        <p:txBody>
          <a:bodyPr/>
          <a:lstStyle>
            <a:lvl1pPr marL="258359" indent="-258359">
              <a:buClr>
                <a:srgbClr val="833177"/>
              </a:buClr>
              <a:buFont typeface="Wingdings" panose="05000000000000000000" pitchFamily="2" charset="2"/>
              <a:buChar char="§"/>
              <a:defRPr sz="1800"/>
            </a:lvl1pPr>
            <a:lvl2pPr>
              <a:buClr>
                <a:srgbClr val="833177"/>
              </a:buClr>
              <a:defRPr sz="1500"/>
            </a:lvl2pPr>
            <a:lvl3pPr>
              <a:buClr>
                <a:srgbClr val="833177"/>
              </a:buClr>
              <a:defRPr sz="1350"/>
            </a:lvl3pPr>
            <a:lvl4pPr>
              <a:buClr>
                <a:srgbClr val="833177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29003" y="1047750"/>
            <a:ext cx="3031331" cy="3352800"/>
          </a:xfrm>
          <a:solidFill>
            <a:schemeClr val="bg1">
              <a:lumMod val="95000"/>
            </a:schemeClr>
          </a:solidFill>
          <a:ln>
            <a:solidFill>
              <a:srgbClr val="833177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Object</a:t>
            </a:r>
          </a:p>
        </p:txBody>
      </p:sp>
    </p:spTree>
    <p:extLst>
      <p:ext uri="{BB962C8B-B14F-4D97-AF65-F5344CB8AC3E}">
        <p14:creationId xmlns:p14="http://schemas.microsoft.com/office/powerpoint/2010/main" val="42310210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lef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  <a:solidFill>
            <a:schemeClr val="bg1">
              <a:lumMod val="95000"/>
            </a:schemeClr>
          </a:solidFill>
          <a:ln>
            <a:solidFill>
              <a:srgbClr val="833177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9003" y="1047750"/>
            <a:ext cx="3031331" cy="3352800"/>
          </a:xfrm>
        </p:spPr>
        <p:txBody>
          <a:bodyPr/>
          <a:lstStyle>
            <a:lvl1pPr>
              <a:buClr>
                <a:srgbClr val="833177"/>
              </a:buClr>
              <a:defRPr sz="1800"/>
            </a:lvl1pPr>
            <a:lvl2pPr>
              <a:buClr>
                <a:srgbClr val="833177"/>
              </a:buClr>
              <a:defRPr sz="1500"/>
            </a:lvl2pPr>
            <a:lvl3pPr>
              <a:buClr>
                <a:srgbClr val="833177"/>
              </a:buClr>
              <a:defRPr sz="1350"/>
            </a:lvl3pPr>
            <a:lvl4pPr>
              <a:buClr>
                <a:srgbClr val="833177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8947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</p:spPr>
        <p:txBody>
          <a:bodyPr/>
          <a:lstStyle>
            <a:lvl1pPr marL="257168" indent="-257168">
              <a:buClr>
                <a:srgbClr val="84BD00"/>
              </a:buClr>
              <a:buFont typeface="Wingdings" panose="05000000000000000000" pitchFamily="2" charset="2"/>
              <a:buChar char="§"/>
              <a:defRPr sz="1800"/>
            </a:lvl1pPr>
            <a:lvl2pPr>
              <a:buClr>
                <a:srgbClr val="84BD00"/>
              </a:buClr>
              <a:defRPr sz="1500"/>
            </a:lvl2pPr>
            <a:lvl3pPr>
              <a:buClr>
                <a:srgbClr val="84BD00"/>
              </a:buClr>
              <a:defRPr sz="1350"/>
            </a:lvl3pPr>
            <a:lvl4pPr>
              <a:buClr>
                <a:srgbClr val="84BD00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29003" y="1047750"/>
            <a:ext cx="3031331" cy="3352800"/>
          </a:xfrm>
          <a:solidFill>
            <a:schemeClr val="bg1">
              <a:lumMod val="95000"/>
            </a:schemeClr>
          </a:solidFill>
          <a:ln>
            <a:solidFill>
              <a:srgbClr val="84BD00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Object</a:t>
            </a:r>
          </a:p>
        </p:txBody>
      </p:sp>
    </p:spTree>
    <p:extLst>
      <p:ext uri="{BB962C8B-B14F-4D97-AF65-F5344CB8AC3E}">
        <p14:creationId xmlns:p14="http://schemas.microsoft.com/office/powerpoint/2010/main" val="2620720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lef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  <a:solidFill>
            <a:schemeClr val="bg1">
              <a:lumMod val="95000"/>
            </a:schemeClr>
          </a:solidFill>
          <a:ln>
            <a:solidFill>
              <a:srgbClr val="84BD00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9003" y="1047750"/>
            <a:ext cx="3031331" cy="3352800"/>
          </a:xfrm>
        </p:spPr>
        <p:txBody>
          <a:bodyPr/>
          <a:lstStyle>
            <a:lvl1pPr marL="257168" indent="-257168">
              <a:buClr>
                <a:srgbClr val="84BD00"/>
              </a:buClr>
              <a:buFont typeface="Wingdings" panose="05000000000000000000" pitchFamily="2" charset="2"/>
              <a:buChar char="§"/>
              <a:defRPr sz="1800"/>
            </a:lvl1pPr>
            <a:lvl2pPr>
              <a:buClr>
                <a:srgbClr val="84BD00"/>
              </a:buClr>
              <a:defRPr sz="1500"/>
            </a:lvl2pPr>
            <a:lvl3pPr>
              <a:buClr>
                <a:srgbClr val="84BD00"/>
              </a:buClr>
              <a:defRPr sz="1350"/>
            </a:lvl3pPr>
            <a:lvl4pPr>
              <a:buClr>
                <a:srgbClr val="84BD00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3622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righ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</p:spPr>
        <p:txBody>
          <a:bodyPr/>
          <a:lstStyle>
            <a:lvl1pPr marL="257168" indent="-257168">
              <a:buClr>
                <a:srgbClr val="796E65"/>
              </a:buClr>
              <a:buFont typeface="Wingdings" panose="05000000000000000000" pitchFamily="2" charset="2"/>
              <a:buChar char="§"/>
              <a:defRPr sz="1800"/>
            </a:lvl1pPr>
            <a:lvl2pPr>
              <a:buClr>
                <a:srgbClr val="796E65"/>
              </a:buClr>
              <a:defRPr sz="1500"/>
            </a:lvl2pPr>
            <a:lvl3pPr>
              <a:buClr>
                <a:srgbClr val="796E65"/>
              </a:buClr>
              <a:defRPr sz="1350"/>
            </a:lvl3pPr>
            <a:lvl4pPr>
              <a:buClr>
                <a:srgbClr val="796E65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3429003" y="1047750"/>
            <a:ext cx="3031331" cy="3352800"/>
          </a:xfrm>
          <a:solidFill>
            <a:schemeClr val="bg1">
              <a:lumMod val="95000"/>
            </a:schemeClr>
          </a:solidFill>
          <a:ln>
            <a:solidFill>
              <a:srgbClr val="796E65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Object</a:t>
            </a:r>
          </a:p>
        </p:txBody>
      </p:sp>
    </p:spTree>
    <p:extLst>
      <p:ext uri="{BB962C8B-B14F-4D97-AF65-F5344CB8AC3E}">
        <p14:creationId xmlns:p14="http://schemas.microsoft.com/office/powerpoint/2010/main" val="1961328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left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752" y="1047750"/>
            <a:ext cx="3030141" cy="3352800"/>
          </a:xfrm>
          <a:solidFill>
            <a:schemeClr val="bg1">
              <a:lumMod val="95000"/>
            </a:schemeClr>
          </a:solidFill>
          <a:ln>
            <a:solidFill>
              <a:srgbClr val="796E65"/>
            </a:solidFill>
          </a:ln>
        </p:spPr>
        <p:txBody>
          <a:bodyPr/>
          <a:lstStyle>
            <a:lvl1pPr marL="0" indent="0">
              <a:buNone/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9003" y="1047750"/>
            <a:ext cx="3031331" cy="3352800"/>
          </a:xfrm>
        </p:spPr>
        <p:txBody>
          <a:bodyPr/>
          <a:lstStyle>
            <a:lvl1pPr marL="257168" indent="-257168">
              <a:buClr>
                <a:srgbClr val="796E65"/>
              </a:buClr>
              <a:buFont typeface="Wingdings" panose="05000000000000000000" pitchFamily="2" charset="2"/>
              <a:buChar char="§"/>
              <a:defRPr sz="1800"/>
            </a:lvl1pPr>
            <a:lvl2pPr>
              <a:buClr>
                <a:srgbClr val="796E65"/>
              </a:buClr>
              <a:defRPr sz="1500"/>
            </a:lvl2pPr>
            <a:lvl3pPr>
              <a:buClr>
                <a:srgbClr val="796E65"/>
              </a:buClr>
              <a:defRPr sz="1350"/>
            </a:lvl3pPr>
            <a:lvl4pPr>
              <a:buClr>
                <a:srgbClr val="796E65"/>
              </a:buCl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1146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15675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7352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: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42"/>
            <a:ext cx="6858000" cy="51435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6858000" cy="2286000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85900" y="972745"/>
            <a:ext cx="5257800" cy="1102519"/>
          </a:xfrm>
        </p:spPr>
        <p:txBody>
          <a:bodyPr>
            <a:noAutofit/>
          </a:bodyPr>
          <a:lstStyle>
            <a:lvl1pPr algn="r">
              <a:defRPr sz="3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86000"/>
            <a:ext cx="6858000" cy="685800"/>
          </a:xfrm>
          <a:solidFill>
            <a:srgbClr val="796E65"/>
          </a:solidFill>
        </p:spPr>
        <p:txBody>
          <a:bodyPr anchor="ctr" anchorCtr="0"/>
          <a:lstStyle>
            <a:lvl1pPr marL="0" indent="0" algn="r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name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925855" y="3521627"/>
            <a:ext cx="2800350" cy="304800"/>
          </a:xfrm>
        </p:spPr>
        <p:txBody>
          <a:bodyPr>
            <a:noAutofit/>
          </a:bodyPr>
          <a:lstStyle>
            <a:lvl1pPr marL="0" indent="0" algn="r">
              <a:buNone/>
              <a:defRPr sz="1500" baseline="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Event/ Date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0"/>
            <a:ext cx="1371600" cy="2286000"/>
          </a:xfrm>
          <a:prstGeom prst="rect">
            <a:avLst/>
          </a:prstGeom>
          <a:pattFill prst="wdUpDiag">
            <a:fgClr>
              <a:schemeClr val="accent3">
                <a:lumMod val="75000"/>
              </a:schemeClr>
            </a:fgClr>
            <a:bgClr>
              <a:srgbClr val="94C5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" y="3206218"/>
            <a:ext cx="3390900" cy="9356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48150"/>
            <a:ext cx="6858000" cy="91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796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04404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blank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796E65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5162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5 Blank (logo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5746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456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Who we 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342902" y="1276350"/>
            <a:ext cx="6181725" cy="0"/>
          </a:xfrm>
          <a:prstGeom prst="line">
            <a:avLst/>
          </a:prstGeom>
          <a:ln w="12700">
            <a:solidFill>
              <a:srgbClr val="84B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342900" y="590550"/>
            <a:ext cx="60007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796E65"/>
                </a:solidFill>
              </a:rPr>
              <a:t>Who</a:t>
            </a:r>
            <a:r>
              <a:rPr lang="en-US" sz="3000" baseline="0" dirty="0">
                <a:solidFill>
                  <a:srgbClr val="796E65"/>
                </a:solidFill>
              </a:rPr>
              <a:t> we are</a:t>
            </a:r>
            <a:endParaRPr lang="en-US" sz="3000" dirty="0">
              <a:solidFill>
                <a:srgbClr val="796E65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42900" y="1428750"/>
            <a:ext cx="628650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796E65"/>
                </a:solidFill>
              </a:rPr>
              <a:t>The </a:t>
            </a:r>
            <a:r>
              <a:rPr lang="en-US" sz="1800" b="1" dirty="0">
                <a:solidFill>
                  <a:srgbClr val="84BD00"/>
                </a:solidFill>
              </a:rPr>
              <a:t>essential</a:t>
            </a:r>
            <a:r>
              <a:rPr lang="en-US" sz="1800" dirty="0">
                <a:solidFill>
                  <a:srgbClr val="796E65"/>
                </a:solidFill>
              </a:rPr>
              <a:t>, </a:t>
            </a:r>
            <a:r>
              <a:rPr lang="en-US" sz="1800" b="1" dirty="0">
                <a:solidFill>
                  <a:srgbClr val="84BD00"/>
                </a:solidFill>
              </a:rPr>
              <a:t>indispensable</a:t>
            </a:r>
            <a:r>
              <a:rPr lang="en-US" sz="1800" dirty="0">
                <a:solidFill>
                  <a:srgbClr val="796E65"/>
                </a:solidFill>
              </a:rPr>
              <a:t> member of </a:t>
            </a:r>
            <a:br>
              <a:rPr lang="en-US" sz="1800" dirty="0">
                <a:solidFill>
                  <a:srgbClr val="796E65"/>
                </a:solidFill>
              </a:rPr>
            </a:br>
            <a:r>
              <a:rPr lang="en-US" sz="1800" dirty="0">
                <a:solidFill>
                  <a:srgbClr val="796E65"/>
                </a:solidFill>
              </a:rPr>
              <a:t>any team addressing education policy.</a:t>
            </a:r>
          </a:p>
          <a:p>
            <a:endParaRPr lang="en-US" sz="1350" dirty="0"/>
          </a:p>
        </p:txBody>
      </p:sp>
      <p:pic>
        <p:nvPicPr>
          <p:cNvPr id="1026" name="Picture 2" descr="H:\Communications Bank\Stock Photos\Groups of kids\early learning to workforce.t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" y="2536751"/>
            <a:ext cx="5715000" cy="1621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823" y="2536747"/>
            <a:ext cx="6373878" cy="139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5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42900" y="1428753"/>
            <a:ext cx="617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796E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believe in the power of </a:t>
            </a:r>
            <a:r>
              <a:rPr lang="en-US" sz="1800" b="1" dirty="0">
                <a:solidFill>
                  <a:srgbClr val="8331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learning from experience</a:t>
            </a:r>
            <a:r>
              <a:rPr lang="en-US" sz="1800" dirty="0">
                <a:solidFill>
                  <a:srgbClr val="796E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we know informed policymakers create </a:t>
            </a:r>
            <a:r>
              <a:rPr lang="en-US" sz="1800" b="1" dirty="0">
                <a:solidFill>
                  <a:srgbClr val="83317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better education policy</a:t>
            </a:r>
            <a:r>
              <a:rPr lang="en-US" sz="1800" dirty="0">
                <a:solidFill>
                  <a:srgbClr val="796E6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800" baseline="30000" dirty="0">
              <a:solidFill>
                <a:srgbClr val="796E6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42900" y="1295400"/>
            <a:ext cx="6172200" cy="0"/>
          </a:xfrm>
          <a:prstGeom prst="line">
            <a:avLst/>
          </a:prstGeom>
          <a:ln w="12700">
            <a:solidFill>
              <a:srgbClr val="833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342900" y="590385"/>
            <a:ext cx="60007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796E65"/>
                </a:solidFill>
              </a:rPr>
              <a:t>What</a:t>
            </a:r>
            <a:r>
              <a:rPr lang="en-US" sz="3000" baseline="0" dirty="0">
                <a:solidFill>
                  <a:srgbClr val="796E65"/>
                </a:solidFill>
              </a:rPr>
              <a:t> we do</a:t>
            </a:r>
            <a:endParaRPr lang="en-US" sz="3000" dirty="0">
              <a:solidFill>
                <a:srgbClr val="796E65"/>
              </a:solidFill>
            </a:endParaRPr>
          </a:p>
        </p:txBody>
      </p:sp>
      <p:pic>
        <p:nvPicPr>
          <p:cNvPr id="2" name="book apple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62163" y="2647950"/>
            <a:ext cx="2733675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4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How we do 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>
            <a:off x="342900" y="1261492"/>
            <a:ext cx="6172200" cy="0"/>
          </a:xfrm>
          <a:prstGeom prst="line">
            <a:avLst/>
          </a:prstGeom>
          <a:ln w="12700">
            <a:solidFill>
              <a:srgbClr val="ED8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42900" y="579396"/>
            <a:ext cx="60007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796E65"/>
                </a:solidFill>
              </a:rPr>
              <a:t>How</a:t>
            </a:r>
            <a:r>
              <a:rPr lang="en-US" sz="3000" baseline="0" dirty="0">
                <a:solidFill>
                  <a:srgbClr val="796E65"/>
                </a:solidFill>
              </a:rPr>
              <a:t> we do it</a:t>
            </a:r>
            <a:endParaRPr lang="en-US" sz="3000" dirty="0">
              <a:solidFill>
                <a:srgbClr val="796E6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1581150"/>
            <a:ext cx="6212824" cy="201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4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394472"/>
          </a:xfrm>
        </p:spPr>
        <p:txBody>
          <a:bodyPr/>
          <a:lstStyle>
            <a:lvl1pPr>
              <a:defRPr>
                <a:solidFill>
                  <a:srgbClr val="796E65"/>
                </a:solidFill>
              </a:defRPr>
            </a:lvl1pPr>
            <a:lvl2pPr>
              <a:defRPr>
                <a:solidFill>
                  <a:srgbClr val="796E65"/>
                </a:solidFill>
              </a:defRPr>
            </a:lvl2pPr>
            <a:lvl3pPr>
              <a:defRPr>
                <a:solidFill>
                  <a:srgbClr val="796E65"/>
                </a:solidFill>
              </a:defRPr>
            </a:lvl3pPr>
            <a:lvl4pPr>
              <a:defRPr>
                <a:solidFill>
                  <a:srgbClr val="796E65"/>
                </a:solidFill>
              </a:defRPr>
            </a:lvl4pPr>
            <a:lvl5pPr marL="1543012" indent="-171446">
              <a:buClr>
                <a:srgbClr val="ED8B00"/>
              </a:buClr>
              <a:buFont typeface="Arial" panose="020B0604020202020204" pitchFamily="34" charset="0"/>
              <a:buChar char="•"/>
              <a:defRPr>
                <a:solidFill>
                  <a:srgbClr val="796E6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ED8B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434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394472"/>
          </a:xfrm>
        </p:spPr>
        <p:txBody>
          <a:bodyPr/>
          <a:lstStyle>
            <a:lvl1pPr>
              <a:buClr>
                <a:srgbClr val="833177"/>
              </a:buClr>
              <a:defRPr>
                <a:solidFill>
                  <a:srgbClr val="796E65"/>
                </a:solidFill>
              </a:defRPr>
            </a:lvl1pPr>
            <a:lvl2pPr>
              <a:buClr>
                <a:srgbClr val="833177"/>
              </a:buClr>
              <a:defRPr>
                <a:solidFill>
                  <a:srgbClr val="796E65"/>
                </a:solidFill>
              </a:defRPr>
            </a:lvl2pPr>
            <a:lvl3pPr>
              <a:buClr>
                <a:srgbClr val="833177"/>
              </a:buClr>
              <a:defRPr>
                <a:solidFill>
                  <a:srgbClr val="796E65"/>
                </a:solidFill>
              </a:defRPr>
            </a:lvl3pPr>
            <a:lvl4pPr>
              <a:buClr>
                <a:srgbClr val="833177"/>
              </a:buClr>
              <a:defRPr>
                <a:solidFill>
                  <a:srgbClr val="796E65"/>
                </a:solidFill>
              </a:defRPr>
            </a:lvl4pPr>
            <a:lvl5pPr marL="1543012" indent="-171446">
              <a:buClr>
                <a:srgbClr val="833177"/>
              </a:buClr>
              <a:buFont typeface="Arial" panose="020B0604020202020204" pitchFamily="34" charset="0"/>
              <a:buChar char="•"/>
              <a:defRPr>
                <a:solidFill>
                  <a:srgbClr val="796E6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33177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8888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394472"/>
          </a:xfrm>
        </p:spPr>
        <p:txBody>
          <a:bodyPr/>
          <a:lstStyle>
            <a:lvl1pPr marL="173827" indent="-173827">
              <a:buClr>
                <a:srgbClr val="84BD00"/>
              </a:buClr>
              <a:defRPr>
                <a:solidFill>
                  <a:srgbClr val="796E65"/>
                </a:solidFill>
              </a:defRPr>
            </a:lvl1pPr>
            <a:lvl2pPr>
              <a:buClr>
                <a:srgbClr val="84BD00"/>
              </a:buClr>
              <a:defRPr>
                <a:solidFill>
                  <a:srgbClr val="796E65"/>
                </a:solidFill>
              </a:defRPr>
            </a:lvl2pPr>
            <a:lvl3pPr>
              <a:buClr>
                <a:srgbClr val="84BD00"/>
              </a:buClr>
              <a:defRPr>
                <a:solidFill>
                  <a:srgbClr val="796E65"/>
                </a:solidFill>
              </a:defRPr>
            </a:lvl3pPr>
            <a:lvl4pPr>
              <a:buClr>
                <a:srgbClr val="84BD00"/>
              </a:buClr>
              <a:defRPr>
                <a:solidFill>
                  <a:srgbClr val="796E65"/>
                </a:solidFill>
              </a:defRPr>
            </a:lvl4pPr>
            <a:lvl5pPr marL="1543012" indent="-171446">
              <a:buClr>
                <a:srgbClr val="84BD00"/>
              </a:buClr>
              <a:buFont typeface="Arial" panose="020B0604020202020204" pitchFamily="34" charset="0"/>
              <a:buChar char="•"/>
              <a:defRPr>
                <a:solidFill>
                  <a:srgbClr val="796E6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  <a:solidFill>
            <a:srgbClr val="84BD00"/>
          </a:solidFill>
        </p:spPr>
        <p:txBody>
          <a:bodyPr lIns="18288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162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8070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9" r:id="rId2"/>
    <p:sldLayoutId id="2147483690" r:id="rId3"/>
    <p:sldLayoutId id="2147483658" r:id="rId4"/>
    <p:sldLayoutId id="2147483659" r:id="rId5"/>
    <p:sldLayoutId id="2147483660" r:id="rId6"/>
    <p:sldLayoutId id="2147483650" r:id="rId7"/>
    <p:sldLayoutId id="2147483665" r:id="rId8"/>
    <p:sldLayoutId id="2147483666" r:id="rId9"/>
    <p:sldLayoutId id="2147483667" r:id="rId10"/>
    <p:sldLayoutId id="2147483654" r:id="rId11"/>
    <p:sldLayoutId id="2147483668" r:id="rId12"/>
    <p:sldLayoutId id="2147483669" r:id="rId13"/>
    <p:sldLayoutId id="2147483670" r:id="rId14"/>
    <p:sldLayoutId id="2147483655" r:id="rId15"/>
    <p:sldLayoutId id="2147483671" r:id="rId16"/>
    <p:sldLayoutId id="2147483652" r:id="rId17"/>
    <p:sldLayoutId id="2147483672" r:id="rId18"/>
    <p:sldLayoutId id="2147483673" r:id="rId19"/>
    <p:sldLayoutId id="2147483651" r:id="rId20"/>
    <p:sldLayoutId id="2147483653" r:id="rId21"/>
    <p:sldLayoutId id="2147483679" r:id="rId22"/>
    <p:sldLayoutId id="2147483682" r:id="rId23"/>
    <p:sldLayoutId id="2147483680" r:id="rId24"/>
    <p:sldLayoutId id="2147483683" r:id="rId25"/>
    <p:sldLayoutId id="2147483681" r:id="rId26"/>
    <p:sldLayoutId id="2147483684" r:id="rId27"/>
    <p:sldLayoutId id="2147483656" r:id="rId28"/>
    <p:sldLayoutId id="2147483687" r:id="rId29"/>
    <p:sldLayoutId id="2147483686" r:id="rId30"/>
    <p:sldLayoutId id="2147483685" r:id="rId31"/>
    <p:sldLayoutId id="2147483688" r:id="rId32"/>
    <p:sldLayoutId id="2147483691" r:id="rId33"/>
  </p:sldLayoutIdLst>
  <p:txStyles>
    <p:titleStyle>
      <a:lvl1pPr algn="l" defTabSz="685783" rtl="0" eaLnBrk="1" latinLnBrk="0" hangingPunct="1">
        <a:spcBef>
          <a:spcPct val="0"/>
        </a:spcBef>
        <a:buNone/>
        <a:defRPr sz="2400" b="1" kern="1200">
          <a:solidFill>
            <a:srgbClr val="796E65"/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173827" indent="-173827" algn="l" defTabSz="685783" rtl="0" eaLnBrk="1" latinLnBrk="0" hangingPunct="1">
        <a:spcBef>
          <a:spcPct val="20000"/>
        </a:spcBef>
        <a:buClr>
          <a:srgbClr val="ED8B00"/>
        </a:buClr>
        <a:buSzPct val="100000"/>
        <a:buFont typeface="Wingdings" panose="05000000000000000000" pitchFamily="2" charset="2"/>
        <a:buChar char="§"/>
        <a:defRPr sz="2400" kern="1200">
          <a:solidFill>
            <a:srgbClr val="796E65"/>
          </a:solidFill>
          <a:latin typeface="Corbel" panose="020B0503020204020204" pitchFamily="34" charset="0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Clr>
          <a:srgbClr val="ED8B00"/>
        </a:buClr>
        <a:buFont typeface="Wingdings" panose="05000000000000000000" pitchFamily="2" charset="2"/>
        <a:buChar char=""/>
        <a:defRPr sz="2100" kern="1200">
          <a:solidFill>
            <a:srgbClr val="796E65"/>
          </a:solidFill>
          <a:latin typeface="Corbel" panose="020B0503020204020204" pitchFamily="34" charset="0"/>
          <a:ea typeface="+mn-ea"/>
          <a:cs typeface="+mn-cs"/>
        </a:defRPr>
      </a:lvl2pPr>
      <a:lvl3pPr marL="942952" indent="-257168" algn="l" defTabSz="685783" rtl="0" eaLnBrk="1" latinLnBrk="0" hangingPunct="1">
        <a:spcBef>
          <a:spcPct val="20000"/>
        </a:spcBef>
        <a:buClr>
          <a:srgbClr val="ED8B00"/>
        </a:buClr>
        <a:buSzPct val="80000"/>
        <a:buFont typeface="Arial" panose="020B0604020202020204" pitchFamily="34" charset="0"/>
        <a:buChar char="►"/>
        <a:defRPr sz="1800" kern="1200">
          <a:solidFill>
            <a:srgbClr val="796E65"/>
          </a:solidFill>
          <a:latin typeface="Corbel" panose="020B0503020204020204" pitchFamily="34" charset="0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Clr>
          <a:srgbClr val="ED8B00"/>
        </a:buClr>
        <a:buFont typeface="Wingdings" panose="05000000000000000000" pitchFamily="2" charset="2"/>
        <a:buChar char="è"/>
        <a:defRPr sz="1500" kern="1200">
          <a:solidFill>
            <a:srgbClr val="796E65"/>
          </a:solidFill>
          <a:latin typeface="Corbel" panose="020B0503020204020204" pitchFamily="34" charset="0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School Choice: Options &amp; Issues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Micah Ann Wixom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886203" y="3182541"/>
            <a:ext cx="2840005" cy="1370410"/>
          </a:xfrm>
        </p:spPr>
        <p:txBody>
          <a:bodyPr/>
          <a:lstStyle/>
          <a:p>
            <a:r>
              <a:rPr lang="en-US" sz="1600" dirty="0"/>
              <a:t>South Carolina School Choice Forum</a:t>
            </a:r>
          </a:p>
          <a:p>
            <a:r>
              <a:rPr lang="en-US" sz="1600" dirty="0"/>
              <a:t>January 25, 2018</a:t>
            </a:r>
          </a:p>
        </p:txBody>
      </p:sp>
    </p:spTree>
    <p:extLst>
      <p:ext uri="{BB962C8B-B14F-4D97-AF65-F5344CB8AC3E}">
        <p14:creationId xmlns:p14="http://schemas.microsoft.com/office/powerpoint/2010/main" val="2699376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6576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500" b="1" dirty="0"/>
              <a:t>State Landscape</a:t>
            </a:r>
          </a:p>
          <a:p>
            <a:r>
              <a:rPr lang="en-US" b="1" dirty="0"/>
              <a:t>Widely available:</a:t>
            </a:r>
          </a:p>
          <a:p>
            <a:pPr lvl="1"/>
            <a:r>
              <a:rPr lang="en-US" dirty="0"/>
              <a:t>Colorado, Florida, Arizona, Delaware</a:t>
            </a:r>
          </a:p>
          <a:p>
            <a:r>
              <a:rPr lang="en-US" b="1" dirty="0"/>
              <a:t>Mixed availability:</a:t>
            </a:r>
          </a:p>
          <a:p>
            <a:pPr lvl="1"/>
            <a:r>
              <a:rPr lang="en-US" b="1" dirty="0"/>
              <a:t>Connecticut</a:t>
            </a:r>
            <a:r>
              <a:rPr lang="en-US" dirty="0"/>
              <a:t>: mandatory only in four cities</a:t>
            </a:r>
          </a:p>
          <a:p>
            <a:pPr lvl="1"/>
            <a:r>
              <a:rPr lang="en-US" b="1" dirty="0"/>
              <a:t>Arkansas</a:t>
            </a:r>
            <a:r>
              <a:rPr lang="en-US" dirty="0"/>
              <a:t>: mandatory policies, but limited number of transfers available</a:t>
            </a:r>
          </a:p>
          <a:p>
            <a:pPr lvl="1"/>
            <a:r>
              <a:rPr lang="en-US" b="1" dirty="0"/>
              <a:t>Vermont</a:t>
            </a:r>
            <a:r>
              <a:rPr lang="en-US" dirty="0"/>
              <a:t>: high school students only </a:t>
            </a:r>
          </a:p>
          <a:p>
            <a:r>
              <a:rPr lang="en-US" b="1" dirty="0"/>
              <a:t>Limited or not available:</a:t>
            </a:r>
          </a:p>
          <a:p>
            <a:pPr lvl="1"/>
            <a:r>
              <a:rPr lang="en-US" dirty="0"/>
              <a:t>Only voluntary policies (ex: </a:t>
            </a:r>
            <a:r>
              <a:rPr lang="en-US" b="1" dirty="0"/>
              <a:t>Pennsylvania</a:t>
            </a:r>
            <a:r>
              <a:rPr lang="en-US" dirty="0"/>
              <a:t>, </a:t>
            </a:r>
            <a:r>
              <a:rPr lang="en-US" b="1" dirty="0"/>
              <a:t>Nevada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State policies don’t address (ex: </a:t>
            </a:r>
            <a:r>
              <a:rPr lang="en-US" b="1" dirty="0"/>
              <a:t>Maryland</a:t>
            </a:r>
            <a:r>
              <a:rPr lang="en-US" dirty="0"/>
              <a:t>, </a:t>
            </a:r>
            <a:r>
              <a:rPr lang="en-US" b="1" dirty="0"/>
              <a:t>Illinois</a:t>
            </a:r>
            <a:r>
              <a:rPr lang="en-US" dirty="0"/>
              <a:t>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03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248400" cy="365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/>
              <a:t>Keep in Mind. . .</a:t>
            </a:r>
          </a:p>
          <a:p>
            <a:r>
              <a:rPr lang="en-US" sz="3500" b="1" dirty="0"/>
              <a:t> Transportation</a:t>
            </a:r>
          </a:p>
          <a:p>
            <a:pPr lvl="1"/>
            <a:r>
              <a:rPr lang="en-US" sz="3200" b="1" dirty="0"/>
              <a:t>CRPE, 2017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514A3B2-6CEC-492B-8ECA-D4214C7DC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166" y="1614974"/>
            <a:ext cx="2675234" cy="347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203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E034E28-552C-48FD-BB75-297D38FD8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947" y="2569968"/>
            <a:ext cx="2362200" cy="188976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6D58E6-D076-457C-BF2C-A777D595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2" y="1663878"/>
            <a:ext cx="6172200" cy="129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/>
              <a:t>Charter Schools</a:t>
            </a:r>
          </a:p>
          <a:p>
            <a:endParaRPr lang="en-US" sz="40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A39C5EE1-76BC-4D7B-B4E8-1851400F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8A190151-0CB6-4378-83D5-A82CD01CF2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868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23950"/>
            <a:ext cx="2057400" cy="12192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94C500"/>
                </a:solidFill>
              </a:rPr>
              <a:t>44 States </a:t>
            </a:r>
            <a:r>
              <a:rPr lang="en-US" sz="2000" dirty="0">
                <a:solidFill>
                  <a:srgbClr val="94C500"/>
                </a:solidFill>
              </a:rPr>
              <a:t>+ </a:t>
            </a:r>
            <a:r>
              <a:rPr lang="en-US" sz="2000" b="1" dirty="0">
                <a:solidFill>
                  <a:srgbClr val="94C500"/>
                </a:solidFill>
              </a:rPr>
              <a:t>D.C.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dirty="0"/>
              <a:t>Kentucky the newest (2017)</a:t>
            </a:r>
          </a:p>
          <a:p>
            <a:pPr marL="0" indent="0">
              <a:buNone/>
            </a:pPr>
            <a:endParaRPr lang="en-US" sz="2000" b="1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4" y="1276350"/>
            <a:ext cx="4891133" cy="35052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    Charter Schools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16"/>
            <a:ext cx="990600" cy="79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19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    Charter Schools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16"/>
            <a:ext cx="990600" cy="79248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74D0CC3E-7453-4E5E-8A14-1FA0482F6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SDXTMPPPT01.emf">
            <a:extLst>
              <a:ext uri="{FF2B5EF4-FFF2-40B4-BE49-F238E27FC236}">
                <a16:creationId xmlns:a16="http://schemas.microsoft.com/office/drawing/2014/main" xmlns="" id="{B1E0C6CD-7B49-4016-925F-2AFFD2425CF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6308" y="901899"/>
            <a:ext cx="6589295" cy="372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4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6D58E6-D076-457C-BF2C-A777D595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2" y="1674769"/>
            <a:ext cx="6172200" cy="14054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/>
              <a:t>Vouchers</a:t>
            </a:r>
          </a:p>
          <a:p>
            <a:endParaRPr lang="en-US" sz="40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A39C5EE1-76BC-4D7B-B4E8-1851400F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8A190151-0CB6-4378-83D5-A82CD01CF2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199CB7D-28EA-4245-BA39-28A0F31E97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87" y="2578677"/>
            <a:ext cx="2427514" cy="165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29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95350"/>
            <a:ext cx="2362200" cy="8382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25 programs </a:t>
            </a:r>
            <a:r>
              <a:rPr lang="en-US" sz="2000" dirty="0"/>
              <a:t>in</a:t>
            </a:r>
            <a:r>
              <a:rPr lang="en-US" sz="2000" b="1" dirty="0"/>
              <a:t> </a:t>
            </a:r>
            <a:br>
              <a:rPr lang="en-US" sz="2000" b="1" dirty="0"/>
            </a:br>
            <a:r>
              <a:rPr lang="en-US" sz="2000" b="1" dirty="0">
                <a:solidFill>
                  <a:srgbClr val="94C500"/>
                </a:solidFill>
              </a:rPr>
              <a:t>14 states </a:t>
            </a:r>
            <a:r>
              <a:rPr lang="en-US" sz="2000" dirty="0">
                <a:solidFill>
                  <a:srgbClr val="94C500"/>
                </a:solidFill>
              </a:rPr>
              <a:t>+ </a:t>
            </a:r>
            <a:r>
              <a:rPr lang="en-US" sz="2000" b="1" dirty="0">
                <a:solidFill>
                  <a:srgbClr val="94C500"/>
                </a:solidFill>
              </a:rPr>
              <a:t>D.C.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     Vouchers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44"/>
            <a:ext cx="1077686" cy="7334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00151"/>
            <a:ext cx="4800600" cy="344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11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     Vouchers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44"/>
            <a:ext cx="1077686" cy="73342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5D01FC1C-5D83-4B7D-8FED-CE8ED3370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xmlns="" id="{0320FFCF-95D7-4C9B-98BC-8247292083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6247210"/>
              </p:ext>
            </p:extLst>
          </p:nvPr>
        </p:nvGraphicFramePr>
        <p:xfrm>
          <a:off x="228600" y="819153"/>
          <a:ext cx="61722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Arrow: Right 8">
            <a:extLst>
              <a:ext uri="{FF2B5EF4-FFF2-40B4-BE49-F238E27FC236}">
                <a16:creationId xmlns:a16="http://schemas.microsoft.com/office/drawing/2014/main" xmlns="" id="{B6F814FB-F4D5-4D7C-9C04-27FC0D43AEC3}"/>
              </a:ext>
            </a:extLst>
          </p:cNvPr>
          <p:cNvSpPr/>
          <p:nvPr/>
        </p:nvSpPr>
        <p:spPr>
          <a:xfrm>
            <a:off x="1219200" y="3257550"/>
            <a:ext cx="3962400" cy="3810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68003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172200" cy="3505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b="1" dirty="0"/>
              <a:t>What are they?</a:t>
            </a:r>
          </a:p>
          <a:p>
            <a:r>
              <a:rPr lang="en-US" dirty="0"/>
              <a:t>All have at least one eligibility requirement: </a:t>
            </a:r>
          </a:p>
          <a:p>
            <a:pPr lvl="1"/>
            <a:r>
              <a:rPr lang="en-US" dirty="0"/>
              <a:t>Students with a disability</a:t>
            </a:r>
          </a:p>
          <a:p>
            <a:pPr lvl="1"/>
            <a:r>
              <a:rPr lang="en-US" dirty="0"/>
              <a:t>Assigned to a low-performing school or district</a:t>
            </a:r>
          </a:p>
          <a:p>
            <a:pPr lvl="1"/>
            <a:r>
              <a:rPr lang="en-US" dirty="0"/>
              <a:t>Income-eligible household</a:t>
            </a:r>
          </a:p>
          <a:p>
            <a:pPr lvl="1"/>
            <a:r>
              <a:rPr lang="en-US" dirty="0"/>
              <a:t>Geography</a:t>
            </a:r>
          </a:p>
          <a:p>
            <a:r>
              <a:rPr lang="en-US" dirty="0"/>
              <a:t>Often receive at or below state’s per-pupil amount</a:t>
            </a:r>
          </a:p>
          <a:p>
            <a:r>
              <a:rPr lang="en-US" dirty="0"/>
              <a:t>Accountability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     Vouchers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44"/>
            <a:ext cx="1077686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61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248400" cy="365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/>
              <a:t>Keep in Mind. . .</a:t>
            </a:r>
          </a:p>
          <a:p>
            <a:r>
              <a:rPr lang="en-US" sz="3500" b="1" dirty="0"/>
              <a:t> </a:t>
            </a:r>
            <a:r>
              <a:rPr lang="en-US" sz="3500" dirty="0"/>
              <a:t>Tuition &amp; Fees</a:t>
            </a:r>
          </a:p>
          <a:p>
            <a:pPr lvl="1"/>
            <a:r>
              <a:rPr lang="en-US" sz="3200" dirty="0"/>
              <a:t>State funds may not always cover all costs</a:t>
            </a:r>
          </a:p>
          <a:p>
            <a:r>
              <a:rPr lang="en-US" sz="3500" dirty="0"/>
              <a:t>Outcomes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8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6D58E6-D076-457C-BF2C-A777D595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2" y="1428750"/>
            <a:ext cx="6172200" cy="158278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12600" b="1" dirty="0"/>
              <a:t>Education Savings Accounts</a:t>
            </a:r>
          </a:p>
          <a:p>
            <a:endParaRPr lang="en-US" sz="40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A39C5EE1-76BC-4D7B-B4E8-1851400F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8A190151-0CB6-4378-83D5-A82CD01CF2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1E63F89-293C-478E-BA2C-774E1B032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548" y="2760723"/>
            <a:ext cx="2576852" cy="206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643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867019"/>
            <a:ext cx="61722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Which states have them?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Education Savings Accounts (ESAs)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7869"/>
            <a:ext cx="880453" cy="704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504951"/>
            <a:ext cx="17954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96E65"/>
                </a:solidFill>
                <a:latin typeface="Corbel" panose="020B0503020204020204" pitchFamily="34" charset="0"/>
              </a:rPr>
              <a:t>6 states</a:t>
            </a:r>
          </a:p>
          <a:p>
            <a:r>
              <a:rPr lang="en-US" dirty="0">
                <a:solidFill>
                  <a:srgbClr val="796E65"/>
                </a:solidFill>
                <a:latin typeface="Corbel" panose="020B0503020204020204" pitchFamily="34" charset="0"/>
              </a:rPr>
              <a:t>North Carolina the newest (2017)</a:t>
            </a:r>
            <a:r>
              <a:rPr lang="en-US" b="1" dirty="0">
                <a:solidFill>
                  <a:srgbClr val="796E65"/>
                </a:solidFill>
                <a:latin typeface="Corbel" panose="020B0503020204020204" pitchFamily="34" charset="0"/>
              </a:rPr>
              <a:t> </a:t>
            </a:r>
          </a:p>
        </p:txBody>
      </p:sp>
      <p:grpSp>
        <p:nvGrpSpPr>
          <p:cNvPr id="10" name="组合 51">
            <a:extLst>
              <a:ext uri="{FF2B5EF4-FFF2-40B4-BE49-F238E27FC236}">
                <a16:creationId xmlns:a16="http://schemas.microsoft.com/office/drawing/2014/main" xmlns="" id="{75FF8648-1B38-46D2-90BF-A681173C3B7D}"/>
              </a:ext>
            </a:extLst>
          </p:cNvPr>
          <p:cNvGrpSpPr/>
          <p:nvPr/>
        </p:nvGrpSpPr>
        <p:grpSpPr>
          <a:xfrm>
            <a:off x="1285803" y="1392913"/>
            <a:ext cx="5419798" cy="3268892"/>
            <a:chOff x="1840195" y="2281164"/>
            <a:chExt cx="5032796" cy="3214594"/>
          </a:xfrm>
          <a:solidFill>
            <a:srgbClr val="796E65"/>
          </a:solidFill>
        </p:grpSpPr>
        <p:sp>
          <p:nvSpPr>
            <p:cNvPr id="11" name="Freeform 60">
              <a:extLst>
                <a:ext uri="{FF2B5EF4-FFF2-40B4-BE49-F238E27FC236}">
                  <a16:creationId xmlns:a16="http://schemas.microsoft.com/office/drawing/2014/main" xmlns="" id="{1A7E1E59-A1A0-4BE7-902D-2DACFEAC0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195" y="4510541"/>
              <a:ext cx="843766" cy="965218"/>
            </a:xfrm>
            <a:custGeom>
              <a:avLst/>
              <a:gdLst>
                <a:gd name="T0" fmla="*/ 2656 w 3826"/>
                <a:gd name="T1" fmla="*/ 2761 h 4380"/>
                <a:gd name="T2" fmla="*/ 2806 w 3826"/>
                <a:gd name="T3" fmla="*/ 2911 h 4380"/>
                <a:gd name="T4" fmla="*/ 2866 w 3826"/>
                <a:gd name="T5" fmla="*/ 3241 h 4380"/>
                <a:gd name="T6" fmla="*/ 3166 w 3826"/>
                <a:gd name="T7" fmla="*/ 3991 h 4380"/>
                <a:gd name="T8" fmla="*/ 3264 w 3826"/>
                <a:gd name="T9" fmla="*/ 4315 h 4380"/>
                <a:gd name="T10" fmla="*/ 3118 w 3826"/>
                <a:gd name="T11" fmla="*/ 4315 h 4380"/>
                <a:gd name="T12" fmla="*/ 3099 w 3826"/>
                <a:gd name="T13" fmla="*/ 4069 h 4380"/>
                <a:gd name="T14" fmla="*/ 2898 w 3826"/>
                <a:gd name="T15" fmla="*/ 3931 h 4380"/>
                <a:gd name="T16" fmla="*/ 2990 w 3826"/>
                <a:gd name="T17" fmla="*/ 4169 h 4380"/>
                <a:gd name="T18" fmla="*/ 2862 w 3826"/>
                <a:gd name="T19" fmla="*/ 4361 h 4380"/>
                <a:gd name="T20" fmla="*/ 2807 w 3826"/>
                <a:gd name="T21" fmla="*/ 3950 h 4380"/>
                <a:gd name="T22" fmla="*/ 2807 w 3826"/>
                <a:gd name="T23" fmla="*/ 3602 h 4380"/>
                <a:gd name="T24" fmla="*/ 2746 w 3826"/>
                <a:gd name="T25" fmla="*/ 3361 h 4380"/>
                <a:gd name="T26" fmla="*/ 2688 w 3826"/>
                <a:gd name="T27" fmla="*/ 3090 h 4380"/>
                <a:gd name="T28" fmla="*/ 2416 w 3826"/>
                <a:gd name="T29" fmla="*/ 2731 h 4380"/>
                <a:gd name="T30" fmla="*/ 2286 w 3826"/>
                <a:gd name="T31" fmla="*/ 2533 h 4380"/>
                <a:gd name="T32" fmla="*/ 2094 w 3826"/>
                <a:gd name="T33" fmla="*/ 2286 h 4380"/>
                <a:gd name="T34" fmla="*/ 1847 w 3826"/>
                <a:gd name="T35" fmla="*/ 2331 h 4380"/>
                <a:gd name="T36" fmla="*/ 1545 w 3826"/>
                <a:gd name="T37" fmla="*/ 2322 h 4380"/>
                <a:gd name="T38" fmla="*/ 1664 w 3826"/>
                <a:gd name="T39" fmla="*/ 2157 h 4380"/>
                <a:gd name="T40" fmla="*/ 1929 w 3826"/>
                <a:gd name="T41" fmla="*/ 2148 h 4380"/>
                <a:gd name="T42" fmla="*/ 1947 w 3826"/>
                <a:gd name="T43" fmla="*/ 2010 h 4380"/>
                <a:gd name="T44" fmla="*/ 1655 w 3826"/>
                <a:gd name="T45" fmla="*/ 2029 h 4380"/>
                <a:gd name="T46" fmla="*/ 1362 w 3826"/>
                <a:gd name="T47" fmla="*/ 2065 h 4380"/>
                <a:gd name="T48" fmla="*/ 1234 w 3826"/>
                <a:gd name="T49" fmla="*/ 2249 h 4380"/>
                <a:gd name="T50" fmla="*/ 946 w 3826"/>
                <a:gd name="T51" fmla="*/ 2221 h 4380"/>
                <a:gd name="T52" fmla="*/ 128 w 3826"/>
                <a:gd name="T53" fmla="*/ 1965 h 4380"/>
                <a:gd name="T54" fmla="*/ 9 w 3826"/>
                <a:gd name="T55" fmla="*/ 1764 h 4380"/>
                <a:gd name="T56" fmla="*/ 357 w 3826"/>
                <a:gd name="T57" fmla="*/ 1956 h 4380"/>
                <a:gd name="T58" fmla="*/ 649 w 3826"/>
                <a:gd name="T59" fmla="*/ 2047 h 4380"/>
                <a:gd name="T60" fmla="*/ 933 w 3826"/>
                <a:gd name="T61" fmla="*/ 2001 h 4380"/>
                <a:gd name="T62" fmla="*/ 987 w 3826"/>
                <a:gd name="T63" fmla="*/ 1846 h 4380"/>
                <a:gd name="T64" fmla="*/ 905 w 3826"/>
                <a:gd name="T65" fmla="*/ 1709 h 4380"/>
                <a:gd name="T66" fmla="*/ 750 w 3826"/>
                <a:gd name="T67" fmla="*/ 1608 h 4380"/>
                <a:gd name="T68" fmla="*/ 826 w 3826"/>
                <a:gd name="T69" fmla="*/ 1410 h 4380"/>
                <a:gd name="T70" fmla="*/ 759 w 3826"/>
                <a:gd name="T71" fmla="*/ 1233 h 4380"/>
                <a:gd name="T72" fmla="*/ 796 w 3826"/>
                <a:gd name="T73" fmla="*/ 1020 h 4380"/>
                <a:gd name="T74" fmla="*/ 1006 w 3826"/>
                <a:gd name="T75" fmla="*/ 776 h 4380"/>
                <a:gd name="T76" fmla="*/ 1306 w 3826"/>
                <a:gd name="T77" fmla="*/ 720 h 4380"/>
                <a:gd name="T78" fmla="*/ 1472 w 3826"/>
                <a:gd name="T79" fmla="*/ 895 h 4380"/>
                <a:gd name="T80" fmla="*/ 1673 w 3826"/>
                <a:gd name="T81" fmla="*/ 913 h 4380"/>
                <a:gd name="T82" fmla="*/ 1710 w 3826"/>
                <a:gd name="T83" fmla="*/ 758 h 4380"/>
                <a:gd name="T84" fmla="*/ 1518 w 3826"/>
                <a:gd name="T85" fmla="*/ 602 h 4380"/>
                <a:gd name="T86" fmla="*/ 1546 w 3826"/>
                <a:gd name="T87" fmla="*/ 270 h 4380"/>
                <a:gd name="T88" fmla="*/ 1755 w 3826"/>
                <a:gd name="T89" fmla="*/ 273 h 4380"/>
                <a:gd name="T90" fmla="*/ 1846 w 3826"/>
                <a:gd name="T91" fmla="*/ 480 h 4380"/>
                <a:gd name="T92" fmla="*/ 2130 w 3826"/>
                <a:gd name="T93" fmla="*/ 657 h 4380"/>
                <a:gd name="T94" fmla="*/ 2139 w 3826"/>
                <a:gd name="T95" fmla="*/ 511 h 4380"/>
                <a:gd name="T96" fmla="*/ 2116 w 3826"/>
                <a:gd name="T97" fmla="*/ 270 h 4380"/>
                <a:gd name="T98" fmla="*/ 2139 w 3826"/>
                <a:gd name="T99" fmla="*/ 81 h 4380"/>
                <a:gd name="T100" fmla="*/ 2386 w 3826"/>
                <a:gd name="T101" fmla="*/ 120 h 4380"/>
                <a:gd name="T102" fmla="*/ 2679 w 3826"/>
                <a:gd name="T103" fmla="*/ 63 h 4380"/>
                <a:gd name="T104" fmla="*/ 2872 w 3826"/>
                <a:gd name="T105" fmla="*/ 207 h 4380"/>
                <a:gd name="T106" fmla="*/ 3032 w 3826"/>
                <a:gd name="T107" fmla="*/ 231 h 4380"/>
                <a:gd name="T108" fmla="*/ 3184 w 3826"/>
                <a:gd name="T109" fmla="*/ 399 h 4380"/>
                <a:gd name="T110" fmla="*/ 3368 w 3826"/>
                <a:gd name="T111" fmla="*/ 551 h 4380"/>
                <a:gd name="T112" fmla="*/ 3474 w 3826"/>
                <a:gd name="T113" fmla="*/ 666 h 4380"/>
                <a:gd name="T114" fmla="*/ 3685 w 3826"/>
                <a:gd name="T115" fmla="*/ 950 h 4380"/>
                <a:gd name="T116" fmla="*/ 3826 w 3826"/>
                <a:gd name="T117" fmla="*/ 1170 h 438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26" h="4380">
                  <a:moveTo>
                    <a:pt x="3826" y="1170"/>
                  </a:moveTo>
                  <a:lnTo>
                    <a:pt x="2656" y="2760"/>
                  </a:lnTo>
                  <a:lnTo>
                    <a:pt x="2706" y="2861"/>
                  </a:lnTo>
                  <a:lnTo>
                    <a:pt x="2806" y="2910"/>
                  </a:lnTo>
                  <a:lnTo>
                    <a:pt x="2807" y="3135"/>
                  </a:lnTo>
                  <a:lnTo>
                    <a:pt x="2866" y="3240"/>
                  </a:lnTo>
                  <a:lnTo>
                    <a:pt x="3072" y="3217"/>
                  </a:lnTo>
                  <a:lnTo>
                    <a:pt x="3166" y="3990"/>
                  </a:lnTo>
                  <a:lnTo>
                    <a:pt x="3256" y="4140"/>
                  </a:lnTo>
                  <a:lnTo>
                    <a:pt x="3264" y="4314"/>
                  </a:lnTo>
                  <a:lnTo>
                    <a:pt x="3166" y="4380"/>
                  </a:lnTo>
                  <a:lnTo>
                    <a:pt x="3118" y="4314"/>
                  </a:lnTo>
                  <a:lnTo>
                    <a:pt x="3154" y="4223"/>
                  </a:lnTo>
                  <a:lnTo>
                    <a:pt x="3099" y="4068"/>
                  </a:lnTo>
                  <a:lnTo>
                    <a:pt x="3008" y="3885"/>
                  </a:lnTo>
                  <a:lnTo>
                    <a:pt x="2898" y="3930"/>
                  </a:lnTo>
                  <a:lnTo>
                    <a:pt x="2953" y="4004"/>
                  </a:lnTo>
                  <a:lnTo>
                    <a:pt x="2990" y="4168"/>
                  </a:lnTo>
                  <a:lnTo>
                    <a:pt x="2981" y="4269"/>
                  </a:lnTo>
                  <a:lnTo>
                    <a:pt x="2862" y="4360"/>
                  </a:lnTo>
                  <a:lnTo>
                    <a:pt x="2862" y="4058"/>
                  </a:lnTo>
                  <a:lnTo>
                    <a:pt x="2807" y="3949"/>
                  </a:lnTo>
                  <a:lnTo>
                    <a:pt x="2798" y="3802"/>
                  </a:lnTo>
                  <a:lnTo>
                    <a:pt x="2807" y="3601"/>
                  </a:lnTo>
                  <a:lnTo>
                    <a:pt x="2834" y="3428"/>
                  </a:lnTo>
                  <a:lnTo>
                    <a:pt x="2746" y="3360"/>
                  </a:lnTo>
                  <a:lnTo>
                    <a:pt x="2743" y="3199"/>
                  </a:lnTo>
                  <a:lnTo>
                    <a:pt x="2688" y="3089"/>
                  </a:lnTo>
                  <a:lnTo>
                    <a:pt x="2566" y="2880"/>
                  </a:lnTo>
                  <a:lnTo>
                    <a:pt x="2416" y="2730"/>
                  </a:lnTo>
                  <a:lnTo>
                    <a:pt x="2286" y="2623"/>
                  </a:lnTo>
                  <a:lnTo>
                    <a:pt x="2286" y="2532"/>
                  </a:lnTo>
                  <a:lnTo>
                    <a:pt x="2203" y="2431"/>
                  </a:lnTo>
                  <a:lnTo>
                    <a:pt x="2094" y="2285"/>
                  </a:lnTo>
                  <a:lnTo>
                    <a:pt x="1984" y="2394"/>
                  </a:lnTo>
                  <a:lnTo>
                    <a:pt x="1847" y="2330"/>
                  </a:lnTo>
                  <a:lnTo>
                    <a:pt x="1666" y="2340"/>
                  </a:lnTo>
                  <a:lnTo>
                    <a:pt x="1545" y="2321"/>
                  </a:lnTo>
                  <a:lnTo>
                    <a:pt x="1582" y="2248"/>
                  </a:lnTo>
                  <a:lnTo>
                    <a:pt x="1664" y="2157"/>
                  </a:lnTo>
                  <a:lnTo>
                    <a:pt x="1846" y="2070"/>
                  </a:lnTo>
                  <a:lnTo>
                    <a:pt x="1929" y="2148"/>
                  </a:lnTo>
                  <a:lnTo>
                    <a:pt x="2026" y="2070"/>
                  </a:lnTo>
                  <a:lnTo>
                    <a:pt x="1947" y="2010"/>
                  </a:lnTo>
                  <a:lnTo>
                    <a:pt x="1786" y="2010"/>
                  </a:lnTo>
                  <a:lnTo>
                    <a:pt x="1655" y="2029"/>
                  </a:lnTo>
                  <a:lnTo>
                    <a:pt x="1554" y="2093"/>
                  </a:lnTo>
                  <a:lnTo>
                    <a:pt x="1362" y="2065"/>
                  </a:lnTo>
                  <a:lnTo>
                    <a:pt x="1353" y="2175"/>
                  </a:lnTo>
                  <a:lnTo>
                    <a:pt x="1234" y="2248"/>
                  </a:lnTo>
                  <a:lnTo>
                    <a:pt x="1051" y="2212"/>
                  </a:lnTo>
                  <a:lnTo>
                    <a:pt x="946" y="2220"/>
                  </a:lnTo>
                  <a:lnTo>
                    <a:pt x="496" y="2160"/>
                  </a:lnTo>
                  <a:lnTo>
                    <a:pt x="128" y="1965"/>
                  </a:lnTo>
                  <a:lnTo>
                    <a:pt x="0" y="1882"/>
                  </a:lnTo>
                  <a:lnTo>
                    <a:pt x="9" y="1764"/>
                  </a:lnTo>
                  <a:lnTo>
                    <a:pt x="210" y="1919"/>
                  </a:lnTo>
                  <a:lnTo>
                    <a:pt x="357" y="1956"/>
                  </a:lnTo>
                  <a:lnTo>
                    <a:pt x="466" y="2040"/>
                  </a:lnTo>
                  <a:lnTo>
                    <a:pt x="649" y="2047"/>
                  </a:lnTo>
                  <a:lnTo>
                    <a:pt x="766" y="2010"/>
                  </a:lnTo>
                  <a:lnTo>
                    <a:pt x="933" y="2001"/>
                  </a:lnTo>
                  <a:lnTo>
                    <a:pt x="1036" y="1920"/>
                  </a:lnTo>
                  <a:lnTo>
                    <a:pt x="987" y="1846"/>
                  </a:lnTo>
                  <a:lnTo>
                    <a:pt x="887" y="1818"/>
                  </a:lnTo>
                  <a:lnTo>
                    <a:pt x="905" y="1709"/>
                  </a:lnTo>
                  <a:lnTo>
                    <a:pt x="896" y="1590"/>
                  </a:lnTo>
                  <a:lnTo>
                    <a:pt x="750" y="1608"/>
                  </a:lnTo>
                  <a:lnTo>
                    <a:pt x="676" y="1530"/>
                  </a:lnTo>
                  <a:lnTo>
                    <a:pt x="826" y="1410"/>
                  </a:lnTo>
                  <a:lnTo>
                    <a:pt x="878" y="1316"/>
                  </a:lnTo>
                  <a:lnTo>
                    <a:pt x="759" y="1233"/>
                  </a:lnTo>
                  <a:lnTo>
                    <a:pt x="736" y="1110"/>
                  </a:lnTo>
                  <a:lnTo>
                    <a:pt x="796" y="1020"/>
                  </a:lnTo>
                  <a:lnTo>
                    <a:pt x="887" y="904"/>
                  </a:lnTo>
                  <a:lnTo>
                    <a:pt x="1006" y="776"/>
                  </a:lnTo>
                  <a:lnTo>
                    <a:pt x="1189" y="794"/>
                  </a:lnTo>
                  <a:lnTo>
                    <a:pt x="1306" y="720"/>
                  </a:lnTo>
                  <a:lnTo>
                    <a:pt x="1335" y="849"/>
                  </a:lnTo>
                  <a:lnTo>
                    <a:pt x="1472" y="895"/>
                  </a:lnTo>
                  <a:lnTo>
                    <a:pt x="1546" y="930"/>
                  </a:lnTo>
                  <a:lnTo>
                    <a:pt x="1673" y="913"/>
                  </a:lnTo>
                  <a:lnTo>
                    <a:pt x="1756" y="810"/>
                  </a:lnTo>
                  <a:lnTo>
                    <a:pt x="1710" y="758"/>
                  </a:lnTo>
                  <a:lnTo>
                    <a:pt x="1600" y="685"/>
                  </a:lnTo>
                  <a:lnTo>
                    <a:pt x="1518" y="602"/>
                  </a:lnTo>
                  <a:lnTo>
                    <a:pt x="1456" y="480"/>
                  </a:lnTo>
                  <a:lnTo>
                    <a:pt x="1546" y="270"/>
                  </a:lnTo>
                  <a:lnTo>
                    <a:pt x="1637" y="246"/>
                  </a:lnTo>
                  <a:lnTo>
                    <a:pt x="1755" y="273"/>
                  </a:lnTo>
                  <a:lnTo>
                    <a:pt x="1966" y="360"/>
                  </a:lnTo>
                  <a:lnTo>
                    <a:pt x="1846" y="480"/>
                  </a:lnTo>
                  <a:lnTo>
                    <a:pt x="2026" y="630"/>
                  </a:lnTo>
                  <a:lnTo>
                    <a:pt x="2130" y="657"/>
                  </a:lnTo>
                  <a:lnTo>
                    <a:pt x="2206" y="600"/>
                  </a:lnTo>
                  <a:lnTo>
                    <a:pt x="2139" y="511"/>
                  </a:lnTo>
                  <a:lnTo>
                    <a:pt x="2075" y="429"/>
                  </a:lnTo>
                  <a:lnTo>
                    <a:pt x="2116" y="270"/>
                  </a:lnTo>
                  <a:lnTo>
                    <a:pt x="2167" y="182"/>
                  </a:lnTo>
                  <a:lnTo>
                    <a:pt x="2139" y="81"/>
                  </a:lnTo>
                  <a:lnTo>
                    <a:pt x="2296" y="0"/>
                  </a:lnTo>
                  <a:lnTo>
                    <a:pt x="2386" y="120"/>
                  </a:lnTo>
                  <a:lnTo>
                    <a:pt x="2552" y="127"/>
                  </a:lnTo>
                  <a:lnTo>
                    <a:pt x="2679" y="63"/>
                  </a:lnTo>
                  <a:lnTo>
                    <a:pt x="2843" y="127"/>
                  </a:lnTo>
                  <a:lnTo>
                    <a:pt x="2872" y="207"/>
                  </a:lnTo>
                  <a:lnTo>
                    <a:pt x="2971" y="145"/>
                  </a:lnTo>
                  <a:lnTo>
                    <a:pt x="3032" y="231"/>
                  </a:lnTo>
                  <a:lnTo>
                    <a:pt x="3136" y="210"/>
                  </a:lnTo>
                  <a:lnTo>
                    <a:pt x="3184" y="399"/>
                  </a:lnTo>
                  <a:lnTo>
                    <a:pt x="3286" y="420"/>
                  </a:lnTo>
                  <a:lnTo>
                    <a:pt x="3368" y="551"/>
                  </a:lnTo>
                  <a:lnTo>
                    <a:pt x="3346" y="648"/>
                  </a:lnTo>
                  <a:lnTo>
                    <a:pt x="3474" y="666"/>
                  </a:lnTo>
                  <a:lnTo>
                    <a:pt x="3493" y="813"/>
                  </a:lnTo>
                  <a:lnTo>
                    <a:pt x="3685" y="950"/>
                  </a:lnTo>
                  <a:lnTo>
                    <a:pt x="3785" y="1050"/>
                  </a:lnTo>
                  <a:lnTo>
                    <a:pt x="3826" y="117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3D6061D1-18CC-4F21-989C-122C38EFC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144" y="2528766"/>
              <a:ext cx="898584" cy="539377"/>
            </a:xfrm>
            <a:custGeom>
              <a:avLst/>
              <a:gdLst>
                <a:gd name="T0" fmla="*/ 6 w 4076"/>
                <a:gd name="T1" fmla="*/ 0 h 2449"/>
                <a:gd name="T2" fmla="*/ 221 w 4076"/>
                <a:gd name="T3" fmla="*/ 36 h 2449"/>
                <a:gd name="T4" fmla="*/ 511 w 4076"/>
                <a:gd name="T5" fmla="*/ 70 h 2449"/>
                <a:gd name="T6" fmla="*/ 772 w 4076"/>
                <a:gd name="T7" fmla="*/ 88 h 2449"/>
                <a:gd name="T8" fmla="*/ 755 w 4076"/>
                <a:gd name="T9" fmla="*/ 457 h 2449"/>
                <a:gd name="T10" fmla="*/ 385 w 4076"/>
                <a:gd name="T11" fmla="*/ 429 h 2449"/>
                <a:gd name="T12" fmla="*/ 277 w 4076"/>
                <a:gd name="T13" fmla="*/ 417 h 2449"/>
                <a:gd name="T14" fmla="*/ 267 w 4076"/>
                <a:gd name="T15" fmla="*/ 452 h 2449"/>
                <a:gd name="T16" fmla="*/ 239 w 4076"/>
                <a:gd name="T17" fmla="*/ 441 h 2449"/>
                <a:gd name="T18" fmla="*/ 239 w 4076"/>
                <a:gd name="T19" fmla="*/ 459 h 2449"/>
                <a:gd name="T20" fmla="*/ 217 w 4076"/>
                <a:gd name="T21" fmla="*/ 464 h 2449"/>
                <a:gd name="T22" fmla="*/ 199 w 4076"/>
                <a:gd name="T23" fmla="*/ 453 h 2449"/>
                <a:gd name="T24" fmla="*/ 154 w 4076"/>
                <a:gd name="T25" fmla="*/ 453 h 2449"/>
                <a:gd name="T26" fmla="*/ 136 w 4076"/>
                <a:gd name="T27" fmla="*/ 444 h 2449"/>
                <a:gd name="T28" fmla="*/ 120 w 4076"/>
                <a:gd name="T29" fmla="*/ 426 h 2449"/>
                <a:gd name="T30" fmla="*/ 110 w 4076"/>
                <a:gd name="T31" fmla="*/ 409 h 2449"/>
                <a:gd name="T32" fmla="*/ 108 w 4076"/>
                <a:gd name="T33" fmla="*/ 380 h 2449"/>
                <a:gd name="T34" fmla="*/ 92 w 4076"/>
                <a:gd name="T35" fmla="*/ 327 h 2449"/>
                <a:gd name="T36" fmla="*/ 60 w 4076"/>
                <a:gd name="T37" fmla="*/ 329 h 2449"/>
                <a:gd name="T38" fmla="*/ 60 w 4076"/>
                <a:gd name="T39" fmla="*/ 287 h 2449"/>
                <a:gd name="T40" fmla="*/ 80 w 4076"/>
                <a:gd name="T41" fmla="*/ 231 h 2449"/>
                <a:gd name="T42" fmla="*/ 57 w 4076"/>
                <a:gd name="T43" fmla="*/ 219 h 2449"/>
                <a:gd name="T44" fmla="*/ 46 w 4076"/>
                <a:gd name="T45" fmla="*/ 197 h 2449"/>
                <a:gd name="T46" fmla="*/ 18 w 4076"/>
                <a:gd name="T47" fmla="*/ 167 h 2449"/>
                <a:gd name="T48" fmla="*/ 0 w 4076"/>
                <a:gd name="T49" fmla="*/ 140 h 2449"/>
                <a:gd name="T50" fmla="*/ 0 w 4076"/>
                <a:gd name="T51" fmla="*/ 87 h 2449"/>
                <a:gd name="T52" fmla="*/ 1 w 4076"/>
                <a:gd name="T53" fmla="*/ 49 h 2449"/>
                <a:gd name="T54" fmla="*/ 6 w 4076"/>
                <a:gd name="T55" fmla="*/ 0 h 24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076" h="2449">
                  <a:moveTo>
                    <a:pt x="31" y="0"/>
                  </a:moveTo>
                  <a:lnTo>
                    <a:pt x="1165" y="192"/>
                  </a:lnTo>
                  <a:lnTo>
                    <a:pt x="2696" y="372"/>
                  </a:lnTo>
                  <a:lnTo>
                    <a:pt x="4076" y="462"/>
                  </a:lnTo>
                  <a:lnTo>
                    <a:pt x="3986" y="2412"/>
                  </a:lnTo>
                  <a:lnTo>
                    <a:pt x="2035" y="2262"/>
                  </a:lnTo>
                  <a:lnTo>
                    <a:pt x="1465" y="2202"/>
                  </a:lnTo>
                  <a:lnTo>
                    <a:pt x="1410" y="2388"/>
                  </a:lnTo>
                  <a:lnTo>
                    <a:pt x="1264" y="2329"/>
                  </a:lnTo>
                  <a:lnTo>
                    <a:pt x="1262" y="2421"/>
                  </a:lnTo>
                  <a:lnTo>
                    <a:pt x="1146" y="2449"/>
                  </a:lnTo>
                  <a:lnTo>
                    <a:pt x="1053" y="2390"/>
                  </a:lnTo>
                  <a:lnTo>
                    <a:pt x="811" y="2390"/>
                  </a:lnTo>
                  <a:lnTo>
                    <a:pt x="720" y="2341"/>
                  </a:lnTo>
                  <a:lnTo>
                    <a:pt x="632" y="2251"/>
                  </a:lnTo>
                  <a:lnTo>
                    <a:pt x="583" y="2159"/>
                  </a:lnTo>
                  <a:lnTo>
                    <a:pt x="572" y="2005"/>
                  </a:lnTo>
                  <a:lnTo>
                    <a:pt x="486" y="1727"/>
                  </a:lnTo>
                  <a:lnTo>
                    <a:pt x="319" y="1736"/>
                  </a:lnTo>
                  <a:lnTo>
                    <a:pt x="318" y="1515"/>
                  </a:lnTo>
                  <a:lnTo>
                    <a:pt x="421" y="1220"/>
                  </a:lnTo>
                  <a:lnTo>
                    <a:pt x="303" y="1154"/>
                  </a:lnTo>
                  <a:lnTo>
                    <a:pt x="241" y="1040"/>
                  </a:lnTo>
                  <a:lnTo>
                    <a:pt x="94" y="881"/>
                  </a:lnTo>
                  <a:lnTo>
                    <a:pt x="1" y="737"/>
                  </a:lnTo>
                  <a:lnTo>
                    <a:pt x="0" y="461"/>
                  </a:lnTo>
                  <a:lnTo>
                    <a:pt x="6" y="257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xmlns="" id="{AC2CF9F1-5FFC-41F3-872D-C38C80A65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596" y="2624087"/>
              <a:ext cx="577328" cy="342923"/>
            </a:xfrm>
            <a:custGeom>
              <a:avLst/>
              <a:gdLst>
                <a:gd name="T0" fmla="*/ 14 w 2622"/>
                <a:gd name="T1" fmla="*/ 7 h 1560"/>
                <a:gd name="T2" fmla="*/ 0 w 2622"/>
                <a:gd name="T3" fmla="*/ 295 h 1560"/>
                <a:gd name="T4" fmla="*/ 496 w 2622"/>
                <a:gd name="T5" fmla="*/ 284 h 1560"/>
                <a:gd name="T6" fmla="*/ 486 w 2622"/>
                <a:gd name="T7" fmla="*/ 217 h 1560"/>
                <a:gd name="T8" fmla="*/ 477 w 2622"/>
                <a:gd name="T9" fmla="*/ 130 h 1560"/>
                <a:gd name="T10" fmla="*/ 454 w 2622"/>
                <a:gd name="T11" fmla="*/ 99 h 1560"/>
                <a:gd name="T12" fmla="*/ 447 w 2622"/>
                <a:gd name="T13" fmla="*/ 58 h 1560"/>
                <a:gd name="T14" fmla="*/ 443 w 2622"/>
                <a:gd name="T15" fmla="*/ 0 h 1560"/>
                <a:gd name="T16" fmla="*/ 355 w 2622"/>
                <a:gd name="T17" fmla="*/ 3 h 1560"/>
                <a:gd name="T18" fmla="*/ 310 w 2622"/>
                <a:gd name="T19" fmla="*/ 12 h 1560"/>
                <a:gd name="T20" fmla="*/ 236 w 2622"/>
                <a:gd name="T21" fmla="*/ 9 h 1560"/>
                <a:gd name="T22" fmla="*/ 140 w 2622"/>
                <a:gd name="T23" fmla="*/ 10 h 1560"/>
                <a:gd name="T24" fmla="*/ 14 w 2622"/>
                <a:gd name="T25" fmla="*/ 7 h 15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22" h="1560">
                  <a:moveTo>
                    <a:pt x="72" y="35"/>
                  </a:moveTo>
                  <a:lnTo>
                    <a:pt x="0" y="1560"/>
                  </a:lnTo>
                  <a:lnTo>
                    <a:pt x="2622" y="1503"/>
                  </a:lnTo>
                  <a:lnTo>
                    <a:pt x="2568" y="1149"/>
                  </a:lnTo>
                  <a:lnTo>
                    <a:pt x="2520" y="690"/>
                  </a:lnTo>
                  <a:lnTo>
                    <a:pt x="2400" y="525"/>
                  </a:lnTo>
                  <a:lnTo>
                    <a:pt x="2364" y="309"/>
                  </a:lnTo>
                  <a:lnTo>
                    <a:pt x="2340" y="0"/>
                  </a:lnTo>
                  <a:lnTo>
                    <a:pt x="1878" y="15"/>
                  </a:lnTo>
                  <a:lnTo>
                    <a:pt x="1638" y="63"/>
                  </a:lnTo>
                  <a:lnTo>
                    <a:pt x="1248" y="45"/>
                  </a:lnTo>
                  <a:lnTo>
                    <a:pt x="738" y="51"/>
                  </a:lnTo>
                  <a:lnTo>
                    <a:pt x="72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3EC2D42C-00CA-4B2D-AB88-5EA737C31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913" y="3302959"/>
              <a:ext cx="497015" cy="619587"/>
            </a:xfrm>
            <a:custGeom>
              <a:avLst/>
              <a:gdLst>
                <a:gd name="T0" fmla="*/ 71 w 2254"/>
                <a:gd name="T1" fmla="*/ 0 h 2808"/>
                <a:gd name="T2" fmla="*/ 181 w 2254"/>
                <a:gd name="T3" fmla="*/ 16 h 2808"/>
                <a:gd name="T4" fmla="*/ 279 w 2254"/>
                <a:gd name="T5" fmla="*/ 42 h 2808"/>
                <a:gd name="T6" fmla="*/ 273 w 2254"/>
                <a:gd name="T7" fmla="*/ 81 h 2808"/>
                <a:gd name="T8" fmla="*/ 270 w 2254"/>
                <a:gd name="T9" fmla="*/ 133 h 2808"/>
                <a:gd name="T10" fmla="*/ 365 w 2254"/>
                <a:gd name="T11" fmla="*/ 139 h 2808"/>
                <a:gd name="T12" fmla="*/ 427 w 2254"/>
                <a:gd name="T13" fmla="*/ 146 h 2808"/>
                <a:gd name="T14" fmla="*/ 405 w 2254"/>
                <a:gd name="T15" fmla="*/ 284 h 2808"/>
                <a:gd name="T16" fmla="*/ 383 w 2254"/>
                <a:gd name="T17" fmla="*/ 533 h 2808"/>
                <a:gd name="T18" fmla="*/ 0 w 2254"/>
                <a:gd name="T19" fmla="*/ 476 h 2808"/>
                <a:gd name="T20" fmla="*/ 11 w 2254"/>
                <a:gd name="T21" fmla="*/ 386 h 2808"/>
                <a:gd name="T22" fmla="*/ 36 w 2254"/>
                <a:gd name="T23" fmla="*/ 231 h 2808"/>
                <a:gd name="T24" fmla="*/ 44 w 2254"/>
                <a:gd name="T25" fmla="*/ 159 h 2808"/>
                <a:gd name="T26" fmla="*/ 50 w 2254"/>
                <a:gd name="T27" fmla="*/ 95 h 2808"/>
                <a:gd name="T28" fmla="*/ 65 w 2254"/>
                <a:gd name="T29" fmla="*/ 22 h 2808"/>
                <a:gd name="T30" fmla="*/ 71 w 2254"/>
                <a:gd name="T31" fmla="*/ 0 h 28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54" h="2808">
                  <a:moveTo>
                    <a:pt x="377" y="0"/>
                  </a:moveTo>
                  <a:lnTo>
                    <a:pt x="956" y="85"/>
                  </a:lnTo>
                  <a:lnTo>
                    <a:pt x="1472" y="220"/>
                  </a:lnTo>
                  <a:lnTo>
                    <a:pt x="1441" y="428"/>
                  </a:lnTo>
                  <a:lnTo>
                    <a:pt x="1423" y="702"/>
                  </a:lnTo>
                  <a:lnTo>
                    <a:pt x="1926" y="730"/>
                  </a:lnTo>
                  <a:lnTo>
                    <a:pt x="2254" y="767"/>
                  </a:lnTo>
                  <a:lnTo>
                    <a:pt x="2136" y="1498"/>
                  </a:lnTo>
                  <a:lnTo>
                    <a:pt x="2024" y="2808"/>
                  </a:lnTo>
                  <a:lnTo>
                    <a:pt x="0" y="2509"/>
                  </a:lnTo>
                  <a:lnTo>
                    <a:pt x="56" y="2032"/>
                  </a:lnTo>
                  <a:lnTo>
                    <a:pt x="189" y="1219"/>
                  </a:lnTo>
                  <a:lnTo>
                    <a:pt x="234" y="838"/>
                  </a:lnTo>
                  <a:lnTo>
                    <a:pt x="266" y="501"/>
                  </a:lnTo>
                  <a:lnTo>
                    <a:pt x="345" y="118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xmlns="" id="{CD262CD5-9BB4-4CCB-958B-B25FB7188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184" y="3014671"/>
              <a:ext cx="607592" cy="492879"/>
            </a:xfrm>
            <a:custGeom>
              <a:avLst/>
              <a:gdLst>
                <a:gd name="T0" fmla="*/ 0 w 2757"/>
                <a:gd name="T1" fmla="*/ 382 h 2235"/>
                <a:gd name="T2" fmla="*/ 96 w 2757"/>
                <a:gd name="T3" fmla="*/ 388 h 2235"/>
                <a:gd name="T4" fmla="*/ 157 w 2757"/>
                <a:gd name="T5" fmla="*/ 394 h 2235"/>
                <a:gd name="T6" fmla="*/ 510 w 2757"/>
                <a:gd name="T7" fmla="*/ 424 h 2235"/>
                <a:gd name="T8" fmla="*/ 522 w 2757"/>
                <a:gd name="T9" fmla="*/ 39 h 2235"/>
                <a:gd name="T10" fmla="*/ 156 w 2757"/>
                <a:gd name="T11" fmla="*/ 11 h 2235"/>
                <a:gd name="T12" fmla="*/ 45 w 2757"/>
                <a:gd name="T13" fmla="*/ 0 h 2235"/>
                <a:gd name="T14" fmla="*/ 35 w 2757"/>
                <a:gd name="T15" fmla="*/ 35 h 2235"/>
                <a:gd name="T16" fmla="*/ 8 w 2757"/>
                <a:gd name="T17" fmla="*/ 291 h 2235"/>
                <a:gd name="T18" fmla="*/ 3 w 2757"/>
                <a:gd name="T19" fmla="*/ 334 h 2235"/>
                <a:gd name="T20" fmla="*/ 0 w 2757"/>
                <a:gd name="T21" fmla="*/ 382 h 22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57" h="2235">
                  <a:moveTo>
                    <a:pt x="0" y="2014"/>
                  </a:moveTo>
                  <a:lnTo>
                    <a:pt x="508" y="2044"/>
                  </a:lnTo>
                  <a:lnTo>
                    <a:pt x="828" y="2078"/>
                  </a:lnTo>
                  <a:lnTo>
                    <a:pt x="2696" y="2235"/>
                  </a:lnTo>
                  <a:lnTo>
                    <a:pt x="2757" y="208"/>
                  </a:lnTo>
                  <a:lnTo>
                    <a:pt x="824" y="60"/>
                  </a:lnTo>
                  <a:lnTo>
                    <a:pt x="238" y="0"/>
                  </a:lnTo>
                  <a:lnTo>
                    <a:pt x="185" y="184"/>
                  </a:lnTo>
                  <a:lnTo>
                    <a:pt x="44" y="1536"/>
                  </a:lnTo>
                  <a:lnTo>
                    <a:pt x="16" y="1760"/>
                  </a:lnTo>
                  <a:lnTo>
                    <a:pt x="0" y="201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xmlns="" id="{5D3A5A54-5454-4A95-8B04-EF198DF31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892" y="3856286"/>
              <a:ext cx="581984" cy="703283"/>
            </a:xfrm>
            <a:custGeom>
              <a:avLst/>
              <a:gdLst>
                <a:gd name="T0" fmla="*/ 116 w 2635"/>
                <a:gd name="T1" fmla="*/ 0 h 3189"/>
                <a:gd name="T2" fmla="*/ 500 w 2635"/>
                <a:gd name="T3" fmla="*/ 57 h 3189"/>
                <a:gd name="T4" fmla="*/ 458 w 2635"/>
                <a:gd name="T5" fmla="*/ 605 h 3189"/>
                <a:gd name="T6" fmla="*/ 396 w 2635"/>
                <a:gd name="T7" fmla="*/ 596 h 3189"/>
                <a:gd name="T8" fmla="*/ 334 w 2635"/>
                <a:gd name="T9" fmla="*/ 593 h 3189"/>
                <a:gd name="T10" fmla="*/ 289 w 2635"/>
                <a:gd name="T11" fmla="*/ 585 h 3189"/>
                <a:gd name="T12" fmla="*/ 105 w 2635"/>
                <a:gd name="T13" fmla="*/ 477 h 3189"/>
                <a:gd name="T14" fmla="*/ 20 w 2635"/>
                <a:gd name="T15" fmla="*/ 434 h 3189"/>
                <a:gd name="T16" fmla="*/ 3 w 2635"/>
                <a:gd name="T17" fmla="*/ 411 h 3189"/>
                <a:gd name="T18" fmla="*/ 0 w 2635"/>
                <a:gd name="T19" fmla="*/ 405 h 3189"/>
                <a:gd name="T20" fmla="*/ 18 w 2635"/>
                <a:gd name="T21" fmla="*/ 396 h 3189"/>
                <a:gd name="T22" fmla="*/ 18 w 2635"/>
                <a:gd name="T23" fmla="*/ 373 h 3189"/>
                <a:gd name="T24" fmla="*/ 10 w 2635"/>
                <a:gd name="T25" fmla="*/ 350 h 3189"/>
                <a:gd name="T26" fmla="*/ 18 w 2635"/>
                <a:gd name="T27" fmla="*/ 329 h 3189"/>
                <a:gd name="T28" fmla="*/ 35 w 2635"/>
                <a:gd name="T29" fmla="*/ 316 h 3189"/>
                <a:gd name="T30" fmla="*/ 30 w 2635"/>
                <a:gd name="T31" fmla="*/ 299 h 3189"/>
                <a:gd name="T32" fmla="*/ 39 w 2635"/>
                <a:gd name="T33" fmla="*/ 286 h 3189"/>
                <a:gd name="T34" fmla="*/ 52 w 2635"/>
                <a:gd name="T35" fmla="*/ 265 h 3189"/>
                <a:gd name="T36" fmla="*/ 64 w 2635"/>
                <a:gd name="T37" fmla="*/ 265 h 3189"/>
                <a:gd name="T38" fmla="*/ 68 w 2635"/>
                <a:gd name="T39" fmla="*/ 250 h 3189"/>
                <a:gd name="T40" fmla="*/ 47 w 2635"/>
                <a:gd name="T41" fmla="*/ 213 h 3189"/>
                <a:gd name="T42" fmla="*/ 41 w 2635"/>
                <a:gd name="T43" fmla="*/ 180 h 3189"/>
                <a:gd name="T44" fmla="*/ 34 w 2635"/>
                <a:gd name="T45" fmla="*/ 170 h 3189"/>
                <a:gd name="T46" fmla="*/ 47 w 2635"/>
                <a:gd name="T47" fmla="*/ 153 h 3189"/>
                <a:gd name="T48" fmla="*/ 49 w 2635"/>
                <a:gd name="T49" fmla="*/ 130 h 3189"/>
                <a:gd name="T50" fmla="*/ 42 w 2635"/>
                <a:gd name="T51" fmla="*/ 98 h 3189"/>
                <a:gd name="T52" fmla="*/ 43 w 2635"/>
                <a:gd name="T53" fmla="*/ 82 h 3189"/>
                <a:gd name="T54" fmla="*/ 58 w 2635"/>
                <a:gd name="T55" fmla="*/ 73 h 3189"/>
                <a:gd name="T56" fmla="*/ 78 w 2635"/>
                <a:gd name="T57" fmla="*/ 79 h 3189"/>
                <a:gd name="T58" fmla="*/ 105 w 2635"/>
                <a:gd name="T59" fmla="*/ 87 h 3189"/>
                <a:gd name="T60" fmla="*/ 100 w 2635"/>
                <a:gd name="T61" fmla="*/ 61 h 3189"/>
                <a:gd name="T62" fmla="*/ 110 w 2635"/>
                <a:gd name="T63" fmla="*/ 48 h 3189"/>
                <a:gd name="T64" fmla="*/ 110 w 2635"/>
                <a:gd name="T65" fmla="*/ 23 h 3189"/>
                <a:gd name="T66" fmla="*/ 114 w 2635"/>
                <a:gd name="T67" fmla="*/ 6 h 3189"/>
                <a:gd name="T68" fmla="*/ 116 w 2635"/>
                <a:gd name="T69" fmla="*/ 0 h 31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635" h="3189">
                  <a:moveTo>
                    <a:pt x="609" y="0"/>
                  </a:moveTo>
                  <a:lnTo>
                    <a:pt x="2635" y="300"/>
                  </a:lnTo>
                  <a:lnTo>
                    <a:pt x="2416" y="3189"/>
                  </a:lnTo>
                  <a:lnTo>
                    <a:pt x="2089" y="3144"/>
                  </a:lnTo>
                  <a:lnTo>
                    <a:pt x="1759" y="3126"/>
                  </a:lnTo>
                  <a:lnTo>
                    <a:pt x="1525" y="3084"/>
                  </a:lnTo>
                  <a:lnTo>
                    <a:pt x="553" y="2514"/>
                  </a:lnTo>
                  <a:lnTo>
                    <a:pt x="106" y="2289"/>
                  </a:lnTo>
                  <a:lnTo>
                    <a:pt x="16" y="2169"/>
                  </a:lnTo>
                  <a:lnTo>
                    <a:pt x="0" y="2135"/>
                  </a:lnTo>
                  <a:lnTo>
                    <a:pt x="96" y="2088"/>
                  </a:lnTo>
                  <a:lnTo>
                    <a:pt x="94" y="1964"/>
                  </a:lnTo>
                  <a:lnTo>
                    <a:pt x="54" y="1844"/>
                  </a:lnTo>
                  <a:lnTo>
                    <a:pt x="96" y="1736"/>
                  </a:lnTo>
                  <a:lnTo>
                    <a:pt x="187" y="1665"/>
                  </a:lnTo>
                  <a:lnTo>
                    <a:pt x="157" y="1575"/>
                  </a:lnTo>
                  <a:lnTo>
                    <a:pt x="205" y="1509"/>
                  </a:lnTo>
                  <a:lnTo>
                    <a:pt x="276" y="1397"/>
                  </a:lnTo>
                  <a:lnTo>
                    <a:pt x="337" y="1395"/>
                  </a:lnTo>
                  <a:lnTo>
                    <a:pt x="360" y="1319"/>
                  </a:lnTo>
                  <a:lnTo>
                    <a:pt x="249" y="1124"/>
                  </a:lnTo>
                  <a:lnTo>
                    <a:pt x="217" y="948"/>
                  </a:lnTo>
                  <a:lnTo>
                    <a:pt x="178" y="897"/>
                  </a:lnTo>
                  <a:lnTo>
                    <a:pt x="249" y="809"/>
                  </a:lnTo>
                  <a:lnTo>
                    <a:pt x="258" y="687"/>
                  </a:lnTo>
                  <a:lnTo>
                    <a:pt x="223" y="515"/>
                  </a:lnTo>
                  <a:lnTo>
                    <a:pt x="228" y="431"/>
                  </a:lnTo>
                  <a:lnTo>
                    <a:pt x="307" y="384"/>
                  </a:lnTo>
                  <a:lnTo>
                    <a:pt x="411" y="414"/>
                  </a:lnTo>
                  <a:lnTo>
                    <a:pt x="553" y="461"/>
                  </a:lnTo>
                  <a:lnTo>
                    <a:pt x="528" y="320"/>
                  </a:lnTo>
                  <a:lnTo>
                    <a:pt x="582" y="252"/>
                  </a:lnTo>
                  <a:lnTo>
                    <a:pt x="582" y="122"/>
                  </a:lnTo>
                  <a:lnTo>
                    <a:pt x="603" y="32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xmlns="" id="{D8BC08C1-89DB-4027-8CB0-ECBED5F0C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877" y="3471514"/>
              <a:ext cx="635527" cy="481255"/>
            </a:xfrm>
            <a:custGeom>
              <a:avLst/>
              <a:gdLst>
                <a:gd name="T0" fmla="*/ 43 w 2886"/>
                <a:gd name="T1" fmla="*/ 0 h 2181"/>
                <a:gd name="T2" fmla="*/ 21 w 2886"/>
                <a:gd name="T3" fmla="*/ 141 h 2181"/>
                <a:gd name="T4" fmla="*/ 0 w 2886"/>
                <a:gd name="T5" fmla="*/ 388 h 2181"/>
                <a:gd name="T6" fmla="*/ 215 w 2886"/>
                <a:gd name="T7" fmla="*/ 404 h 2181"/>
                <a:gd name="T8" fmla="*/ 386 w 2886"/>
                <a:gd name="T9" fmla="*/ 412 h 2181"/>
                <a:gd name="T10" fmla="*/ 536 w 2886"/>
                <a:gd name="T11" fmla="*/ 414 h 2181"/>
                <a:gd name="T12" fmla="*/ 535 w 2886"/>
                <a:gd name="T13" fmla="*/ 196 h 2181"/>
                <a:gd name="T14" fmla="*/ 546 w 2886"/>
                <a:gd name="T15" fmla="*/ 112 h 2181"/>
                <a:gd name="T16" fmla="*/ 543 w 2886"/>
                <a:gd name="T17" fmla="*/ 80 h 2181"/>
                <a:gd name="T18" fmla="*/ 540 w 2886"/>
                <a:gd name="T19" fmla="*/ 51 h 2181"/>
                <a:gd name="T20" fmla="*/ 543 w 2886"/>
                <a:gd name="T21" fmla="*/ 28 h 2181"/>
                <a:gd name="T22" fmla="*/ 519 w 2886"/>
                <a:gd name="T23" fmla="*/ 32 h 2181"/>
                <a:gd name="T24" fmla="*/ 396 w 2886"/>
                <a:gd name="T25" fmla="*/ 30 h 2181"/>
                <a:gd name="T26" fmla="*/ 72 w 2886"/>
                <a:gd name="T27" fmla="*/ 2 h 2181"/>
                <a:gd name="T28" fmla="*/ 43 w 2886"/>
                <a:gd name="T29" fmla="*/ 0 h 21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6" h="2181">
                  <a:moveTo>
                    <a:pt x="227" y="0"/>
                  </a:moveTo>
                  <a:lnTo>
                    <a:pt x="110" y="741"/>
                  </a:lnTo>
                  <a:lnTo>
                    <a:pt x="0" y="2044"/>
                  </a:lnTo>
                  <a:lnTo>
                    <a:pt x="1134" y="2128"/>
                  </a:lnTo>
                  <a:lnTo>
                    <a:pt x="2040" y="2170"/>
                  </a:lnTo>
                  <a:lnTo>
                    <a:pt x="2835" y="2181"/>
                  </a:lnTo>
                  <a:lnTo>
                    <a:pt x="2826" y="1035"/>
                  </a:lnTo>
                  <a:lnTo>
                    <a:pt x="2886" y="591"/>
                  </a:lnTo>
                  <a:lnTo>
                    <a:pt x="2868" y="423"/>
                  </a:lnTo>
                  <a:lnTo>
                    <a:pt x="2856" y="267"/>
                  </a:lnTo>
                  <a:lnTo>
                    <a:pt x="2868" y="147"/>
                  </a:lnTo>
                  <a:lnTo>
                    <a:pt x="2745" y="169"/>
                  </a:lnTo>
                  <a:lnTo>
                    <a:pt x="2093" y="157"/>
                  </a:lnTo>
                  <a:lnTo>
                    <a:pt x="380" y="12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DB04CE18-1EBC-4DF3-AC6A-4C2C87EB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956" y="2955386"/>
              <a:ext cx="622723" cy="367335"/>
            </a:xfrm>
            <a:custGeom>
              <a:avLst/>
              <a:gdLst>
                <a:gd name="T0" fmla="*/ 0 w 2822"/>
                <a:gd name="T1" fmla="*/ 276 h 1670"/>
                <a:gd name="T2" fmla="*/ 108 w 2822"/>
                <a:gd name="T3" fmla="*/ 285 h 1670"/>
                <a:gd name="T4" fmla="*/ 217 w 2822"/>
                <a:gd name="T5" fmla="*/ 286 h 1670"/>
                <a:gd name="T6" fmla="*/ 295 w 2822"/>
                <a:gd name="T7" fmla="*/ 285 h 1670"/>
                <a:gd name="T8" fmla="*/ 349 w 2822"/>
                <a:gd name="T9" fmla="*/ 283 h 1670"/>
                <a:gd name="T10" fmla="*/ 376 w 2822"/>
                <a:gd name="T11" fmla="*/ 281 h 1670"/>
                <a:gd name="T12" fmla="*/ 422 w 2822"/>
                <a:gd name="T13" fmla="*/ 298 h 1670"/>
                <a:gd name="T14" fmla="*/ 439 w 2822"/>
                <a:gd name="T15" fmla="*/ 286 h 1670"/>
                <a:gd name="T16" fmla="*/ 473 w 2822"/>
                <a:gd name="T17" fmla="*/ 286 h 1670"/>
                <a:gd name="T18" fmla="*/ 485 w 2822"/>
                <a:gd name="T19" fmla="*/ 303 h 1670"/>
                <a:gd name="T20" fmla="*/ 535 w 2822"/>
                <a:gd name="T21" fmla="*/ 316 h 1670"/>
                <a:gd name="T22" fmla="*/ 535 w 2822"/>
                <a:gd name="T23" fmla="*/ 259 h 1670"/>
                <a:gd name="T24" fmla="*/ 528 w 2822"/>
                <a:gd name="T25" fmla="*/ 233 h 1670"/>
                <a:gd name="T26" fmla="*/ 533 w 2822"/>
                <a:gd name="T27" fmla="*/ 181 h 1670"/>
                <a:gd name="T28" fmla="*/ 526 w 2822"/>
                <a:gd name="T29" fmla="*/ 72 h 1670"/>
                <a:gd name="T30" fmla="*/ 502 w 2822"/>
                <a:gd name="T31" fmla="*/ 43 h 1670"/>
                <a:gd name="T32" fmla="*/ 509 w 2822"/>
                <a:gd name="T33" fmla="*/ 22 h 1670"/>
                <a:gd name="T34" fmla="*/ 507 w 2822"/>
                <a:gd name="T35" fmla="*/ 0 h 1670"/>
                <a:gd name="T36" fmla="*/ 388 w 2822"/>
                <a:gd name="T37" fmla="*/ 3 h 1670"/>
                <a:gd name="T38" fmla="*/ 10 w 2822"/>
                <a:gd name="T39" fmla="*/ 10 h 1670"/>
                <a:gd name="T40" fmla="*/ 5 w 2822"/>
                <a:gd name="T41" fmla="*/ 90 h 1670"/>
                <a:gd name="T42" fmla="*/ 0 w 2822"/>
                <a:gd name="T43" fmla="*/ 276 h 16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22" h="1670">
                  <a:moveTo>
                    <a:pt x="0" y="1456"/>
                  </a:moveTo>
                  <a:lnTo>
                    <a:pt x="570" y="1505"/>
                  </a:lnTo>
                  <a:lnTo>
                    <a:pt x="1143" y="1513"/>
                  </a:lnTo>
                  <a:lnTo>
                    <a:pt x="1558" y="1505"/>
                  </a:lnTo>
                  <a:lnTo>
                    <a:pt x="1842" y="1496"/>
                  </a:lnTo>
                  <a:lnTo>
                    <a:pt x="1985" y="1483"/>
                  </a:lnTo>
                  <a:lnTo>
                    <a:pt x="2225" y="1573"/>
                  </a:lnTo>
                  <a:lnTo>
                    <a:pt x="2315" y="1513"/>
                  </a:lnTo>
                  <a:lnTo>
                    <a:pt x="2496" y="1513"/>
                  </a:lnTo>
                  <a:lnTo>
                    <a:pt x="2556" y="1603"/>
                  </a:lnTo>
                  <a:lnTo>
                    <a:pt x="2822" y="1670"/>
                  </a:lnTo>
                  <a:lnTo>
                    <a:pt x="2822" y="1369"/>
                  </a:lnTo>
                  <a:lnTo>
                    <a:pt x="2785" y="1232"/>
                  </a:lnTo>
                  <a:lnTo>
                    <a:pt x="2813" y="957"/>
                  </a:lnTo>
                  <a:lnTo>
                    <a:pt x="2776" y="382"/>
                  </a:lnTo>
                  <a:lnTo>
                    <a:pt x="2646" y="226"/>
                  </a:lnTo>
                  <a:lnTo>
                    <a:pt x="2685" y="118"/>
                  </a:lnTo>
                  <a:lnTo>
                    <a:pt x="2674" y="0"/>
                  </a:lnTo>
                  <a:lnTo>
                    <a:pt x="2045" y="16"/>
                  </a:lnTo>
                  <a:lnTo>
                    <a:pt x="54" y="54"/>
                  </a:lnTo>
                  <a:lnTo>
                    <a:pt x="28" y="476"/>
                  </a:lnTo>
                  <a:lnTo>
                    <a:pt x="0" y="145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xmlns="" id="{D1C35E57-D87F-4A89-8C70-904C1E411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972" y="3277385"/>
              <a:ext cx="732136" cy="326649"/>
            </a:xfrm>
            <a:custGeom>
              <a:avLst/>
              <a:gdLst>
                <a:gd name="T0" fmla="*/ 7 w 3321"/>
                <a:gd name="T1" fmla="*/ 0 h 1486"/>
                <a:gd name="T2" fmla="*/ 0 w 3321"/>
                <a:gd name="T3" fmla="*/ 197 h 1486"/>
                <a:gd name="T4" fmla="*/ 123 w 3321"/>
                <a:gd name="T5" fmla="*/ 200 h 1486"/>
                <a:gd name="T6" fmla="*/ 146 w 3321"/>
                <a:gd name="T7" fmla="*/ 196 h 1486"/>
                <a:gd name="T8" fmla="*/ 144 w 3321"/>
                <a:gd name="T9" fmla="*/ 218 h 1486"/>
                <a:gd name="T10" fmla="*/ 147 w 3321"/>
                <a:gd name="T11" fmla="*/ 252 h 1486"/>
                <a:gd name="T12" fmla="*/ 150 w 3321"/>
                <a:gd name="T13" fmla="*/ 281 h 1486"/>
                <a:gd name="T14" fmla="*/ 413 w 3321"/>
                <a:gd name="T15" fmla="*/ 281 h 1486"/>
                <a:gd name="T16" fmla="*/ 529 w 3321"/>
                <a:gd name="T17" fmla="*/ 275 h 1486"/>
                <a:gd name="T18" fmla="*/ 557 w 3321"/>
                <a:gd name="T19" fmla="*/ 272 h 1486"/>
                <a:gd name="T20" fmla="*/ 588 w 3321"/>
                <a:gd name="T21" fmla="*/ 271 h 1486"/>
                <a:gd name="T22" fmla="*/ 629 w 3321"/>
                <a:gd name="T23" fmla="*/ 269 h 1486"/>
                <a:gd name="T24" fmla="*/ 607 w 3321"/>
                <a:gd name="T25" fmla="*/ 225 h 1486"/>
                <a:gd name="T26" fmla="*/ 607 w 3321"/>
                <a:gd name="T27" fmla="*/ 179 h 1486"/>
                <a:gd name="T28" fmla="*/ 556 w 3321"/>
                <a:gd name="T29" fmla="*/ 78 h 1486"/>
                <a:gd name="T30" fmla="*/ 540 w 3321"/>
                <a:gd name="T31" fmla="*/ 40 h 1486"/>
                <a:gd name="T32" fmla="*/ 490 w 3321"/>
                <a:gd name="T33" fmla="*/ 28 h 1486"/>
                <a:gd name="T34" fmla="*/ 480 w 3321"/>
                <a:gd name="T35" fmla="*/ 11 h 1486"/>
                <a:gd name="T36" fmla="*/ 445 w 3321"/>
                <a:gd name="T37" fmla="*/ 11 h 1486"/>
                <a:gd name="T38" fmla="*/ 428 w 3321"/>
                <a:gd name="T39" fmla="*/ 22 h 1486"/>
                <a:gd name="T40" fmla="*/ 382 w 3321"/>
                <a:gd name="T41" fmla="*/ 5 h 1486"/>
                <a:gd name="T42" fmla="*/ 353 w 3321"/>
                <a:gd name="T43" fmla="*/ 8 h 1486"/>
                <a:gd name="T44" fmla="*/ 301 w 3321"/>
                <a:gd name="T45" fmla="*/ 9 h 1486"/>
                <a:gd name="T46" fmla="*/ 220 w 3321"/>
                <a:gd name="T47" fmla="*/ 11 h 1486"/>
                <a:gd name="T48" fmla="*/ 115 w 3321"/>
                <a:gd name="T49" fmla="*/ 9 h 1486"/>
                <a:gd name="T50" fmla="*/ 7 w 3321"/>
                <a:gd name="T51" fmla="*/ 0 h 14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321" h="1486">
                  <a:moveTo>
                    <a:pt x="35" y="0"/>
                  </a:moveTo>
                  <a:lnTo>
                    <a:pt x="0" y="1044"/>
                  </a:lnTo>
                  <a:lnTo>
                    <a:pt x="651" y="1058"/>
                  </a:lnTo>
                  <a:lnTo>
                    <a:pt x="769" y="1034"/>
                  </a:lnTo>
                  <a:lnTo>
                    <a:pt x="761" y="1152"/>
                  </a:lnTo>
                  <a:lnTo>
                    <a:pt x="775" y="1332"/>
                  </a:lnTo>
                  <a:lnTo>
                    <a:pt x="793" y="1486"/>
                  </a:lnTo>
                  <a:lnTo>
                    <a:pt x="2181" y="1486"/>
                  </a:lnTo>
                  <a:lnTo>
                    <a:pt x="2791" y="1454"/>
                  </a:lnTo>
                  <a:lnTo>
                    <a:pt x="2939" y="1436"/>
                  </a:lnTo>
                  <a:lnTo>
                    <a:pt x="3107" y="1432"/>
                  </a:lnTo>
                  <a:lnTo>
                    <a:pt x="3321" y="1424"/>
                  </a:lnTo>
                  <a:lnTo>
                    <a:pt x="3203" y="1190"/>
                  </a:lnTo>
                  <a:lnTo>
                    <a:pt x="3203" y="946"/>
                  </a:lnTo>
                  <a:lnTo>
                    <a:pt x="2937" y="414"/>
                  </a:lnTo>
                  <a:lnTo>
                    <a:pt x="2849" y="212"/>
                  </a:lnTo>
                  <a:lnTo>
                    <a:pt x="2587" y="146"/>
                  </a:lnTo>
                  <a:lnTo>
                    <a:pt x="2533" y="56"/>
                  </a:lnTo>
                  <a:lnTo>
                    <a:pt x="2348" y="58"/>
                  </a:lnTo>
                  <a:lnTo>
                    <a:pt x="2259" y="116"/>
                  </a:lnTo>
                  <a:lnTo>
                    <a:pt x="2017" y="24"/>
                  </a:lnTo>
                  <a:lnTo>
                    <a:pt x="1862" y="42"/>
                  </a:lnTo>
                  <a:lnTo>
                    <a:pt x="1587" y="50"/>
                  </a:lnTo>
                  <a:lnTo>
                    <a:pt x="1159" y="56"/>
                  </a:lnTo>
                  <a:lnTo>
                    <a:pt x="607" y="48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xmlns="" id="{6C65B920-3FBD-4EC8-A739-964832D0B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91247"/>
              <a:ext cx="669282" cy="362685"/>
            </a:xfrm>
            <a:custGeom>
              <a:avLst/>
              <a:gdLst>
                <a:gd name="T0" fmla="*/ 12 w 3036"/>
                <a:gd name="T1" fmla="*/ 11 h 1646"/>
                <a:gd name="T2" fmla="*/ 0 w 3036"/>
                <a:gd name="T3" fmla="*/ 93 h 1646"/>
                <a:gd name="T4" fmla="*/ 2 w 3036"/>
                <a:gd name="T5" fmla="*/ 311 h 1646"/>
                <a:gd name="T6" fmla="*/ 265 w 3036"/>
                <a:gd name="T7" fmla="*/ 312 h 1646"/>
                <a:gd name="T8" fmla="*/ 435 w 3036"/>
                <a:gd name="T9" fmla="*/ 298 h 1646"/>
                <a:gd name="T10" fmla="*/ 575 w 3036"/>
                <a:gd name="T11" fmla="*/ 286 h 1646"/>
                <a:gd name="T12" fmla="*/ 575 w 3036"/>
                <a:gd name="T13" fmla="*/ 251 h 1646"/>
                <a:gd name="T14" fmla="*/ 570 w 3036"/>
                <a:gd name="T15" fmla="*/ 198 h 1646"/>
                <a:gd name="T16" fmla="*/ 570 w 3036"/>
                <a:gd name="T17" fmla="*/ 135 h 1646"/>
                <a:gd name="T18" fmla="*/ 566 w 3036"/>
                <a:gd name="T19" fmla="*/ 87 h 1646"/>
                <a:gd name="T20" fmla="*/ 542 w 3036"/>
                <a:gd name="T21" fmla="*/ 73 h 1646"/>
                <a:gd name="T22" fmla="*/ 532 w 3036"/>
                <a:gd name="T23" fmla="*/ 42 h 1646"/>
                <a:gd name="T24" fmla="*/ 537 w 3036"/>
                <a:gd name="T25" fmla="*/ 25 h 1646"/>
                <a:gd name="T26" fmla="*/ 518 w 3036"/>
                <a:gd name="T27" fmla="*/ 14 h 1646"/>
                <a:gd name="T28" fmla="*/ 491 w 3036"/>
                <a:gd name="T29" fmla="*/ 0 h 1646"/>
                <a:gd name="T30" fmla="*/ 453 w 3036"/>
                <a:gd name="T31" fmla="*/ 0 h 1646"/>
                <a:gd name="T32" fmla="*/ 419 w 3036"/>
                <a:gd name="T33" fmla="*/ 2 h 1646"/>
                <a:gd name="T34" fmla="*/ 391 w 3036"/>
                <a:gd name="T35" fmla="*/ 5 h 1646"/>
                <a:gd name="T36" fmla="*/ 279 w 3036"/>
                <a:gd name="T37" fmla="*/ 11 h 1646"/>
                <a:gd name="T38" fmla="*/ 12 w 3036"/>
                <a:gd name="T39" fmla="*/ 11 h 16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036" h="1646">
                  <a:moveTo>
                    <a:pt x="62" y="59"/>
                  </a:moveTo>
                  <a:lnTo>
                    <a:pt x="0" y="491"/>
                  </a:lnTo>
                  <a:lnTo>
                    <a:pt x="13" y="1641"/>
                  </a:lnTo>
                  <a:lnTo>
                    <a:pt x="1401" y="1646"/>
                  </a:lnTo>
                  <a:lnTo>
                    <a:pt x="2298" y="1572"/>
                  </a:lnTo>
                  <a:lnTo>
                    <a:pt x="3036" y="1509"/>
                  </a:lnTo>
                  <a:lnTo>
                    <a:pt x="3036" y="1326"/>
                  </a:lnTo>
                  <a:lnTo>
                    <a:pt x="3009" y="1043"/>
                  </a:lnTo>
                  <a:lnTo>
                    <a:pt x="3009" y="713"/>
                  </a:lnTo>
                  <a:lnTo>
                    <a:pt x="2987" y="461"/>
                  </a:lnTo>
                  <a:lnTo>
                    <a:pt x="2862" y="384"/>
                  </a:lnTo>
                  <a:lnTo>
                    <a:pt x="2807" y="221"/>
                  </a:lnTo>
                  <a:lnTo>
                    <a:pt x="2837" y="131"/>
                  </a:lnTo>
                  <a:lnTo>
                    <a:pt x="2734" y="73"/>
                  </a:lnTo>
                  <a:lnTo>
                    <a:pt x="2593" y="0"/>
                  </a:lnTo>
                  <a:lnTo>
                    <a:pt x="2392" y="2"/>
                  </a:lnTo>
                  <a:lnTo>
                    <a:pt x="2212" y="11"/>
                  </a:lnTo>
                  <a:lnTo>
                    <a:pt x="2062" y="27"/>
                  </a:lnTo>
                  <a:lnTo>
                    <a:pt x="1474" y="60"/>
                  </a:lnTo>
                  <a:lnTo>
                    <a:pt x="62" y="5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xmlns="" id="{2C15C5D0-23CA-4067-8565-21E9667F3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990" y="3922546"/>
              <a:ext cx="585476" cy="640511"/>
            </a:xfrm>
            <a:custGeom>
              <a:avLst/>
              <a:gdLst>
                <a:gd name="T0" fmla="*/ 41 w 2655"/>
                <a:gd name="T1" fmla="*/ 0 h 2904"/>
                <a:gd name="T2" fmla="*/ 261 w 2655"/>
                <a:gd name="T3" fmla="*/ 16 h 2904"/>
                <a:gd name="T4" fmla="*/ 411 w 2655"/>
                <a:gd name="T5" fmla="*/ 23 h 2904"/>
                <a:gd name="T6" fmla="*/ 503 w 2655"/>
                <a:gd name="T7" fmla="*/ 25 h 2904"/>
                <a:gd name="T8" fmla="*/ 500 w 2655"/>
                <a:gd name="T9" fmla="*/ 75 h 2904"/>
                <a:gd name="T10" fmla="*/ 503 w 2655"/>
                <a:gd name="T11" fmla="*/ 283 h 2904"/>
                <a:gd name="T12" fmla="*/ 497 w 2655"/>
                <a:gd name="T13" fmla="*/ 505 h 2904"/>
                <a:gd name="T14" fmla="*/ 194 w 2655"/>
                <a:gd name="T15" fmla="*/ 494 h 2904"/>
                <a:gd name="T16" fmla="*/ 206 w 2655"/>
                <a:gd name="T17" fmla="*/ 516 h 2904"/>
                <a:gd name="T18" fmla="*/ 171 w 2655"/>
                <a:gd name="T19" fmla="*/ 510 h 2904"/>
                <a:gd name="T20" fmla="*/ 130 w 2655"/>
                <a:gd name="T21" fmla="*/ 512 h 2904"/>
                <a:gd name="T22" fmla="*/ 80 w 2655"/>
                <a:gd name="T23" fmla="*/ 505 h 2904"/>
                <a:gd name="T24" fmla="*/ 78 w 2655"/>
                <a:gd name="T25" fmla="*/ 532 h 2904"/>
                <a:gd name="T26" fmla="*/ 73 w 2655"/>
                <a:gd name="T27" fmla="*/ 551 h 2904"/>
                <a:gd name="T28" fmla="*/ 0 w 2655"/>
                <a:gd name="T29" fmla="*/ 549 h 2904"/>
                <a:gd name="T30" fmla="*/ 41 w 2655"/>
                <a:gd name="T31" fmla="*/ 0 h 290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655" h="2904">
                  <a:moveTo>
                    <a:pt x="217" y="0"/>
                  </a:moveTo>
                  <a:lnTo>
                    <a:pt x="1377" y="84"/>
                  </a:lnTo>
                  <a:lnTo>
                    <a:pt x="2169" y="122"/>
                  </a:lnTo>
                  <a:lnTo>
                    <a:pt x="2653" y="132"/>
                  </a:lnTo>
                  <a:lnTo>
                    <a:pt x="2637" y="396"/>
                  </a:lnTo>
                  <a:lnTo>
                    <a:pt x="2655" y="1494"/>
                  </a:lnTo>
                  <a:lnTo>
                    <a:pt x="2625" y="2664"/>
                  </a:lnTo>
                  <a:lnTo>
                    <a:pt x="1026" y="2601"/>
                  </a:lnTo>
                  <a:lnTo>
                    <a:pt x="1086" y="2721"/>
                  </a:lnTo>
                  <a:lnTo>
                    <a:pt x="903" y="2688"/>
                  </a:lnTo>
                  <a:lnTo>
                    <a:pt x="687" y="2700"/>
                  </a:lnTo>
                  <a:lnTo>
                    <a:pt x="423" y="2664"/>
                  </a:lnTo>
                  <a:lnTo>
                    <a:pt x="411" y="2802"/>
                  </a:lnTo>
                  <a:lnTo>
                    <a:pt x="387" y="2904"/>
                  </a:lnTo>
                  <a:lnTo>
                    <a:pt x="0" y="289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xmlns="" id="{7212CFB0-C422-41AF-8B6A-39BD95987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974" y="3923708"/>
              <a:ext cx="798482" cy="380122"/>
            </a:xfrm>
            <a:custGeom>
              <a:avLst/>
              <a:gdLst>
                <a:gd name="T0" fmla="*/ 3 w 3616"/>
                <a:gd name="T1" fmla="*/ 24 h 1724"/>
                <a:gd name="T2" fmla="*/ 0 w 3616"/>
                <a:gd name="T3" fmla="*/ 74 h 1724"/>
                <a:gd name="T4" fmla="*/ 109 w 3616"/>
                <a:gd name="T5" fmla="*/ 73 h 1724"/>
                <a:gd name="T6" fmla="*/ 169 w 3616"/>
                <a:gd name="T7" fmla="*/ 71 h 1724"/>
                <a:gd name="T8" fmla="*/ 231 w 3616"/>
                <a:gd name="T9" fmla="*/ 71 h 1724"/>
                <a:gd name="T10" fmla="*/ 234 w 3616"/>
                <a:gd name="T11" fmla="*/ 106 h 1724"/>
                <a:gd name="T12" fmla="*/ 235 w 3616"/>
                <a:gd name="T13" fmla="*/ 158 h 1724"/>
                <a:gd name="T14" fmla="*/ 230 w 3616"/>
                <a:gd name="T15" fmla="*/ 187 h 1724"/>
                <a:gd name="T16" fmla="*/ 223 w 3616"/>
                <a:gd name="T17" fmla="*/ 211 h 1724"/>
                <a:gd name="T18" fmla="*/ 230 w 3616"/>
                <a:gd name="T19" fmla="*/ 234 h 1724"/>
                <a:gd name="T20" fmla="*/ 231 w 3616"/>
                <a:gd name="T21" fmla="*/ 259 h 1724"/>
                <a:gd name="T22" fmla="*/ 261 w 3616"/>
                <a:gd name="T23" fmla="*/ 262 h 1724"/>
                <a:gd name="T24" fmla="*/ 280 w 3616"/>
                <a:gd name="T25" fmla="*/ 274 h 1724"/>
                <a:gd name="T26" fmla="*/ 306 w 3616"/>
                <a:gd name="T27" fmla="*/ 276 h 1724"/>
                <a:gd name="T28" fmla="*/ 338 w 3616"/>
                <a:gd name="T29" fmla="*/ 295 h 1724"/>
                <a:gd name="T30" fmla="*/ 381 w 3616"/>
                <a:gd name="T31" fmla="*/ 288 h 1724"/>
                <a:gd name="T32" fmla="*/ 412 w 3616"/>
                <a:gd name="T33" fmla="*/ 315 h 1724"/>
                <a:gd name="T34" fmla="*/ 440 w 3616"/>
                <a:gd name="T35" fmla="*/ 309 h 1724"/>
                <a:gd name="T36" fmla="*/ 464 w 3616"/>
                <a:gd name="T37" fmla="*/ 321 h 1724"/>
                <a:gd name="T38" fmla="*/ 492 w 3616"/>
                <a:gd name="T39" fmla="*/ 319 h 1724"/>
                <a:gd name="T40" fmla="*/ 544 w 3616"/>
                <a:gd name="T41" fmla="*/ 327 h 1724"/>
                <a:gd name="T42" fmla="*/ 591 w 3616"/>
                <a:gd name="T43" fmla="*/ 309 h 1724"/>
                <a:gd name="T44" fmla="*/ 617 w 3616"/>
                <a:gd name="T45" fmla="*/ 312 h 1724"/>
                <a:gd name="T46" fmla="*/ 636 w 3616"/>
                <a:gd name="T47" fmla="*/ 303 h 1724"/>
                <a:gd name="T48" fmla="*/ 657 w 3616"/>
                <a:gd name="T49" fmla="*/ 321 h 1724"/>
                <a:gd name="T50" fmla="*/ 686 w 3616"/>
                <a:gd name="T51" fmla="*/ 327 h 1724"/>
                <a:gd name="T52" fmla="*/ 686 w 3616"/>
                <a:gd name="T53" fmla="*/ 173 h 1724"/>
                <a:gd name="T54" fmla="*/ 673 w 3616"/>
                <a:gd name="T55" fmla="*/ 112 h 1724"/>
                <a:gd name="T56" fmla="*/ 669 w 3616"/>
                <a:gd name="T57" fmla="*/ 74 h 1724"/>
                <a:gd name="T58" fmla="*/ 669 w 3616"/>
                <a:gd name="T59" fmla="*/ 48 h 1724"/>
                <a:gd name="T60" fmla="*/ 664 w 3616"/>
                <a:gd name="T61" fmla="*/ 26 h 1724"/>
                <a:gd name="T62" fmla="*/ 654 w 3616"/>
                <a:gd name="T63" fmla="*/ 0 h 1724"/>
                <a:gd name="T64" fmla="*/ 587 w 3616"/>
                <a:gd name="T65" fmla="*/ 5 h 1724"/>
                <a:gd name="T66" fmla="*/ 344 w 3616"/>
                <a:gd name="T67" fmla="*/ 25 h 1724"/>
                <a:gd name="T68" fmla="*/ 219 w 3616"/>
                <a:gd name="T69" fmla="*/ 25 h 1724"/>
                <a:gd name="T70" fmla="*/ 79 w 3616"/>
                <a:gd name="T71" fmla="*/ 25 h 1724"/>
                <a:gd name="T72" fmla="*/ 3 w 3616"/>
                <a:gd name="T73" fmla="*/ 24 h 17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16" h="1724">
                  <a:moveTo>
                    <a:pt x="14" y="124"/>
                  </a:moveTo>
                  <a:lnTo>
                    <a:pt x="0" y="392"/>
                  </a:lnTo>
                  <a:lnTo>
                    <a:pt x="573" y="383"/>
                  </a:lnTo>
                  <a:lnTo>
                    <a:pt x="893" y="374"/>
                  </a:lnTo>
                  <a:lnTo>
                    <a:pt x="1215" y="374"/>
                  </a:lnTo>
                  <a:lnTo>
                    <a:pt x="1231" y="557"/>
                  </a:lnTo>
                  <a:lnTo>
                    <a:pt x="1241" y="831"/>
                  </a:lnTo>
                  <a:lnTo>
                    <a:pt x="1213" y="987"/>
                  </a:lnTo>
                  <a:lnTo>
                    <a:pt x="1177" y="1115"/>
                  </a:lnTo>
                  <a:lnTo>
                    <a:pt x="1213" y="1233"/>
                  </a:lnTo>
                  <a:lnTo>
                    <a:pt x="1215" y="1364"/>
                  </a:lnTo>
                  <a:lnTo>
                    <a:pt x="1378" y="1380"/>
                  </a:lnTo>
                  <a:lnTo>
                    <a:pt x="1478" y="1444"/>
                  </a:lnTo>
                  <a:lnTo>
                    <a:pt x="1615" y="1453"/>
                  </a:lnTo>
                  <a:lnTo>
                    <a:pt x="1780" y="1553"/>
                  </a:lnTo>
                  <a:lnTo>
                    <a:pt x="2009" y="1517"/>
                  </a:lnTo>
                  <a:lnTo>
                    <a:pt x="2173" y="1663"/>
                  </a:lnTo>
                  <a:lnTo>
                    <a:pt x="2319" y="1627"/>
                  </a:lnTo>
                  <a:lnTo>
                    <a:pt x="2446" y="1694"/>
                  </a:lnTo>
                  <a:lnTo>
                    <a:pt x="2594" y="1681"/>
                  </a:lnTo>
                  <a:lnTo>
                    <a:pt x="2866" y="1724"/>
                  </a:lnTo>
                  <a:lnTo>
                    <a:pt x="3115" y="1627"/>
                  </a:lnTo>
                  <a:lnTo>
                    <a:pt x="3252" y="1645"/>
                  </a:lnTo>
                  <a:lnTo>
                    <a:pt x="3353" y="1599"/>
                  </a:lnTo>
                  <a:lnTo>
                    <a:pt x="3462" y="1691"/>
                  </a:lnTo>
                  <a:lnTo>
                    <a:pt x="3616" y="1724"/>
                  </a:lnTo>
                  <a:lnTo>
                    <a:pt x="3616" y="914"/>
                  </a:lnTo>
                  <a:lnTo>
                    <a:pt x="3545" y="593"/>
                  </a:lnTo>
                  <a:lnTo>
                    <a:pt x="3526" y="392"/>
                  </a:lnTo>
                  <a:lnTo>
                    <a:pt x="3526" y="254"/>
                  </a:lnTo>
                  <a:lnTo>
                    <a:pt x="3499" y="136"/>
                  </a:lnTo>
                  <a:lnTo>
                    <a:pt x="3446" y="0"/>
                  </a:lnTo>
                  <a:lnTo>
                    <a:pt x="3096" y="28"/>
                  </a:lnTo>
                  <a:lnTo>
                    <a:pt x="1814" y="134"/>
                  </a:lnTo>
                  <a:lnTo>
                    <a:pt x="1155" y="134"/>
                  </a:lnTo>
                  <a:lnTo>
                    <a:pt x="416" y="130"/>
                  </a:lnTo>
                  <a:lnTo>
                    <a:pt x="14" y="1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xmlns="" id="{005AF632-941C-417F-A35B-483ADADA4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4" y="4006242"/>
              <a:ext cx="1269890" cy="1186863"/>
            </a:xfrm>
            <a:custGeom>
              <a:avLst/>
              <a:gdLst>
                <a:gd name="T0" fmla="*/ 11 w 5759"/>
                <a:gd name="T1" fmla="*/ 444 h 5383"/>
                <a:gd name="T2" fmla="*/ 68 w 5759"/>
                <a:gd name="T3" fmla="*/ 494 h 5383"/>
                <a:gd name="T4" fmla="*/ 108 w 5759"/>
                <a:gd name="T5" fmla="*/ 540 h 5383"/>
                <a:gd name="T6" fmla="*/ 137 w 5759"/>
                <a:gd name="T7" fmla="*/ 574 h 5383"/>
                <a:gd name="T8" fmla="*/ 163 w 5759"/>
                <a:gd name="T9" fmla="*/ 636 h 5383"/>
                <a:gd name="T10" fmla="*/ 205 w 5759"/>
                <a:gd name="T11" fmla="*/ 693 h 5383"/>
                <a:gd name="T12" fmla="*/ 271 w 5759"/>
                <a:gd name="T13" fmla="*/ 730 h 5383"/>
                <a:gd name="T14" fmla="*/ 313 w 5759"/>
                <a:gd name="T15" fmla="*/ 710 h 5383"/>
                <a:gd name="T16" fmla="*/ 353 w 5759"/>
                <a:gd name="T17" fmla="*/ 666 h 5383"/>
                <a:gd name="T18" fmla="*/ 412 w 5759"/>
                <a:gd name="T19" fmla="*/ 661 h 5383"/>
                <a:gd name="T20" fmla="*/ 488 w 5759"/>
                <a:gd name="T21" fmla="*/ 727 h 5383"/>
                <a:gd name="T22" fmla="*/ 563 w 5759"/>
                <a:gd name="T23" fmla="*/ 841 h 5383"/>
                <a:gd name="T24" fmla="*/ 606 w 5759"/>
                <a:gd name="T25" fmla="*/ 909 h 5383"/>
                <a:gd name="T26" fmla="*/ 637 w 5759"/>
                <a:gd name="T27" fmla="*/ 983 h 5383"/>
                <a:gd name="T28" fmla="*/ 745 w 5759"/>
                <a:gd name="T29" fmla="*/ 1018 h 5383"/>
                <a:gd name="T30" fmla="*/ 811 w 5759"/>
                <a:gd name="T31" fmla="*/ 1021 h 5383"/>
                <a:gd name="T32" fmla="*/ 794 w 5759"/>
                <a:gd name="T33" fmla="*/ 979 h 5383"/>
                <a:gd name="T34" fmla="*/ 768 w 5759"/>
                <a:gd name="T35" fmla="*/ 938 h 5383"/>
                <a:gd name="T36" fmla="*/ 773 w 5759"/>
                <a:gd name="T37" fmla="*/ 892 h 5383"/>
                <a:gd name="T38" fmla="*/ 777 w 5759"/>
                <a:gd name="T39" fmla="*/ 868 h 5383"/>
                <a:gd name="T40" fmla="*/ 762 w 5759"/>
                <a:gd name="T41" fmla="*/ 830 h 5383"/>
                <a:gd name="T42" fmla="*/ 779 w 5759"/>
                <a:gd name="T43" fmla="*/ 796 h 5383"/>
                <a:gd name="T44" fmla="*/ 830 w 5759"/>
                <a:gd name="T45" fmla="*/ 762 h 5383"/>
                <a:gd name="T46" fmla="*/ 859 w 5759"/>
                <a:gd name="T47" fmla="*/ 739 h 5383"/>
                <a:gd name="T48" fmla="*/ 930 w 5759"/>
                <a:gd name="T49" fmla="*/ 725 h 5383"/>
                <a:gd name="T50" fmla="*/ 955 w 5759"/>
                <a:gd name="T51" fmla="*/ 688 h 5383"/>
                <a:gd name="T52" fmla="*/ 967 w 5759"/>
                <a:gd name="T53" fmla="*/ 636 h 5383"/>
                <a:gd name="T54" fmla="*/ 1001 w 5759"/>
                <a:gd name="T55" fmla="*/ 653 h 5383"/>
                <a:gd name="T56" fmla="*/ 1080 w 5759"/>
                <a:gd name="T57" fmla="*/ 625 h 5383"/>
                <a:gd name="T58" fmla="*/ 1075 w 5759"/>
                <a:gd name="T59" fmla="*/ 523 h 5383"/>
                <a:gd name="T60" fmla="*/ 1083 w 5759"/>
                <a:gd name="T61" fmla="*/ 469 h 5383"/>
                <a:gd name="T62" fmla="*/ 1049 w 5759"/>
                <a:gd name="T63" fmla="*/ 422 h 5383"/>
                <a:gd name="T64" fmla="*/ 1038 w 5759"/>
                <a:gd name="T65" fmla="*/ 367 h 5383"/>
                <a:gd name="T66" fmla="*/ 1038 w 5759"/>
                <a:gd name="T67" fmla="*/ 317 h 5383"/>
                <a:gd name="T68" fmla="*/ 1036 w 5759"/>
                <a:gd name="T69" fmla="*/ 277 h 5383"/>
                <a:gd name="T70" fmla="*/ 991 w 5759"/>
                <a:gd name="T71" fmla="*/ 256 h 5383"/>
                <a:gd name="T72" fmla="*/ 940 w 5759"/>
                <a:gd name="T73" fmla="*/ 233 h 5383"/>
                <a:gd name="T74" fmla="*/ 895 w 5759"/>
                <a:gd name="T75" fmla="*/ 237 h 5383"/>
                <a:gd name="T76" fmla="*/ 797 w 5759"/>
                <a:gd name="T77" fmla="*/ 248 h 5383"/>
                <a:gd name="T78" fmla="*/ 744 w 5759"/>
                <a:gd name="T79" fmla="*/ 237 h 5383"/>
                <a:gd name="T80" fmla="*/ 686 w 5759"/>
                <a:gd name="T81" fmla="*/ 217 h 5383"/>
                <a:gd name="T82" fmla="*/ 611 w 5759"/>
                <a:gd name="T83" fmla="*/ 205 h 5383"/>
                <a:gd name="T84" fmla="*/ 566 w 5759"/>
                <a:gd name="T85" fmla="*/ 191 h 5383"/>
                <a:gd name="T86" fmla="*/ 535 w 5759"/>
                <a:gd name="T87" fmla="*/ 163 h 5383"/>
                <a:gd name="T88" fmla="*/ 535 w 5759"/>
                <a:gd name="T89" fmla="*/ 118 h 5383"/>
                <a:gd name="T90" fmla="*/ 539 w 5759"/>
                <a:gd name="T91" fmla="*/ 38 h 5383"/>
                <a:gd name="T92" fmla="*/ 473 w 5759"/>
                <a:gd name="T93" fmla="*/ 0 h 5383"/>
                <a:gd name="T94" fmla="*/ 305 w 5759"/>
                <a:gd name="T95" fmla="*/ 3 h 5383"/>
                <a:gd name="T96" fmla="*/ 303 w 5759"/>
                <a:gd name="T97" fmla="*/ 433 h 53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59" h="5383">
                  <a:moveTo>
                    <a:pt x="0" y="2219"/>
                  </a:moveTo>
                  <a:lnTo>
                    <a:pt x="60" y="2339"/>
                  </a:lnTo>
                  <a:lnTo>
                    <a:pt x="199" y="2439"/>
                  </a:lnTo>
                  <a:lnTo>
                    <a:pt x="361" y="2605"/>
                  </a:lnTo>
                  <a:lnTo>
                    <a:pt x="421" y="2755"/>
                  </a:lnTo>
                  <a:lnTo>
                    <a:pt x="571" y="2845"/>
                  </a:lnTo>
                  <a:lnTo>
                    <a:pt x="661" y="2875"/>
                  </a:lnTo>
                  <a:lnTo>
                    <a:pt x="721" y="3025"/>
                  </a:lnTo>
                  <a:lnTo>
                    <a:pt x="841" y="3175"/>
                  </a:lnTo>
                  <a:lnTo>
                    <a:pt x="863" y="3351"/>
                  </a:lnTo>
                  <a:lnTo>
                    <a:pt x="951" y="3519"/>
                  </a:lnTo>
                  <a:lnTo>
                    <a:pt x="1081" y="3655"/>
                  </a:lnTo>
                  <a:lnTo>
                    <a:pt x="1261" y="3685"/>
                  </a:lnTo>
                  <a:lnTo>
                    <a:pt x="1431" y="3847"/>
                  </a:lnTo>
                  <a:lnTo>
                    <a:pt x="1535" y="3815"/>
                  </a:lnTo>
                  <a:lnTo>
                    <a:pt x="1651" y="3745"/>
                  </a:lnTo>
                  <a:lnTo>
                    <a:pt x="1681" y="3595"/>
                  </a:lnTo>
                  <a:lnTo>
                    <a:pt x="1863" y="3511"/>
                  </a:lnTo>
                  <a:lnTo>
                    <a:pt x="1981" y="3415"/>
                  </a:lnTo>
                  <a:lnTo>
                    <a:pt x="2175" y="3487"/>
                  </a:lnTo>
                  <a:lnTo>
                    <a:pt x="2319" y="3567"/>
                  </a:lnTo>
                  <a:lnTo>
                    <a:pt x="2575" y="3831"/>
                  </a:lnTo>
                  <a:lnTo>
                    <a:pt x="2735" y="4095"/>
                  </a:lnTo>
                  <a:lnTo>
                    <a:pt x="2972" y="4435"/>
                  </a:lnTo>
                  <a:lnTo>
                    <a:pt x="3122" y="4555"/>
                  </a:lnTo>
                  <a:lnTo>
                    <a:pt x="3199" y="4791"/>
                  </a:lnTo>
                  <a:lnTo>
                    <a:pt x="3327" y="5023"/>
                  </a:lnTo>
                  <a:lnTo>
                    <a:pt x="3362" y="5185"/>
                  </a:lnTo>
                  <a:lnTo>
                    <a:pt x="3631" y="5279"/>
                  </a:lnTo>
                  <a:lnTo>
                    <a:pt x="3932" y="5365"/>
                  </a:lnTo>
                  <a:lnTo>
                    <a:pt x="4119" y="5383"/>
                  </a:lnTo>
                  <a:lnTo>
                    <a:pt x="4279" y="5383"/>
                  </a:lnTo>
                  <a:lnTo>
                    <a:pt x="4207" y="5271"/>
                  </a:lnTo>
                  <a:lnTo>
                    <a:pt x="4191" y="5159"/>
                  </a:lnTo>
                  <a:lnTo>
                    <a:pt x="4119" y="5079"/>
                  </a:lnTo>
                  <a:lnTo>
                    <a:pt x="4052" y="4945"/>
                  </a:lnTo>
                  <a:lnTo>
                    <a:pt x="4079" y="4839"/>
                  </a:lnTo>
                  <a:lnTo>
                    <a:pt x="4082" y="4705"/>
                  </a:lnTo>
                  <a:lnTo>
                    <a:pt x="3975" y="4639"/>
                  </a:lnTo>
                  <a:lnTo>
                    <a:pt x="4103" y="4575"/>
                  </a:lnTo>
                  <a:lnTo>
                    <a:pt x="4112" y="4435"/>
                  </a:lnTo>
                  <a:lnTo>
                    <a:pt x="4022" y="4375"/>
                  </a:lnTo>
                  <a:lnTo>
                    <a:pt x="4202" y="4345"/>
                  </a:lnTo>
                  <a:lnTo>
                    <a:pt x="4112" y="4195"/>
                  </a:lnTo>
                  <a:lnTo>
                    <a:pt x="4322" y="4165"/>
                  </a:lnTo>
                  <a:lnTo>
                    <a:pt x="4382" y="4015"/>
                  </a:lnTo>
                  <a:lnTo>
                    <a:pt x="4472" y="4015"/>
                  </a:lnTo>
                  <a:lnTo>
                    <a:pt x="4532" y="3895"/>
                  </a:lnTo>
                  <a:lnTo>
                    <a:pt x="4772" y="3895"/>
                  </a:lnTo>
                  <a:lnTo>
                    <a:pt x="4911" y="3823"/>
                  </a:lnTo>
                  <a:lnTo>
                    <a:pt x="5042" y="3745"/>
                  </a:lnTo>
                  <a:lnTo>
                    <a:pt x="5042" y="3625"/>
                  </a:lnTo>
                  <a:lnTo>
                    <a:pt x="5192" y="3535"/>
                  </a:lnTo>
                  <a:lnTo>
                    <a:pt x="5102" y="3355"/>
                  </a:lnTo>
                  <a:lnTo>
                    <a:pt x="5252" y="3325"/>
                  </a:lnTo>
                  <a:lnTo>
                    <a:pt x="5282" y="3445"/>
                  </a:lnTo>
                  <a:lnTo>
                    <a:pt x="5463" y="3391"/>
                  </a:lnTo>
                  <a:lnTo>
                    <a:pt x="5702" y="3295"/>
                  </a:lnTo>
                  <a:lnTo>
                    <a:pt x="5695" y="3031"/>
                  </a:lnTo>
                  <a:lnTo>
                    <a:pt x="5672" y="2755"/>
                  </a:lnTo>
                  <a:lnTo>
                    <a:pt x="5759" y="2671"/>
                  </a:lnTo>
                  <a:lnTo>
                    <a:pt x="5719" y="2471"/>
                  </a:lnTo>
                  <a:lnTo>
                    <a:pt x="5612" y="2305"/>
                  </a:lnTo>
                  <a:lnTo>
                    <a:pt x="5535" y="2223"/>
                  </a:lnTo>
                  <a:lnTo>
                    <a:pt x="5462" y="2035"/>
                  </a:lnTo>
                  <a:lnTo>
                    <a:pt x="5479" y="1935"/>
                  </a:lnTo>
                  <a:lnTo>
                    <a:pt x="5463" y="1799"/>
                  </a:lnTo>
                  <a:lnTo>
                    <a:pt x="5479" y="1671"/>
                  </a:lnTo>
                  <a:lnTo>
                    <a:pt x="5439" y="1559"/>
                  </a:lnTo>
                  <a:lnTo>
                    <a:pt x="5471" y="1463"/>
                  </a:lnTo>
                  <a:lnTo>
                    <a:pt x="5432" y="1345"/>
                  </a:lnTo>
                  <a:lnTo>
                    <a:pt x="5231" y="1351"/>
                  </a:lnTo>
                  <a:lnTo>
                    <a:pt x="5075" y="1317"/>
                  </a:lnTo>
                  <a:lnTo>
                    <a:pt x="4964" y="1226"/>
                  </a:lnTo>
                  <a:lnTo>
                    <a:pt x="4865" y="1271"/>
                  </a:lnTo>
                  <a:lnTo>
                    <a:pt x="4727" y="1251"/>
                  </a:lnTo>
                  <a:lnTo>
                    <a:pt x="4479" y="1350"/>
                  </a:lnTo>
                  <a:lnTo>
                    <a:pt x="4208" y="1305"/>
                  </a:lnTo>
                  <a:lnTo>
                    <a:pt x="4055" y="1319"/>
                  </a:lnTo>
                  <a:lnTo>
                    <a:pt x="3927" y="1251"/>
                  </a:lnTo>
                  <a:lnTo>
                    <a:pt x="3786" y="1287"/>
                  </a:lnTo>
                  <a:lnTo>
                    <a:pt x="3620" y="1143"/>
                  </a:lnTo>
                  <a:lnTo>
                    <a:pt x="3392" y="1179"/>
                  </a:lnTo>
                  <a:lnTo>
                    <a:pt x="3227" y="1079"/>
                  </a:lnTo>
                  <a:lnTo>
                    <a:pt x="3084" y="1068"/>
                  </a:lnTo>
                  <a:lnTo>
                    <a:pt x="2988" y="1005"/>
                  </a:lnTo>
                  <a:lnTo>
                    <a:pt x="2828" y="989"/>
                  </a:lnTo>
                  <a:lnTo>
                    <a:pt x="2823" y="858"/>
                  </a:lnTo>
                  <a:lnTo>
                    <a:pt x="2786" y="740"/>
                  </a:lnTo>
                  <a:lnTo>
                    <a:pt x="2823" y="620"/>
                  </a:lnTo>
                  <a:lnTo>
                    <a:pt x="2852" y="458"/>
                  </a:lnTo>
                  <a:lnTo>
                    <a:pt x="2843" y="198"/>
                  </a:lnTo>
                  <a:lnTo>
                    <a:pt x="2825" y="0"/>
                  </a:lnTo>
                  <a:lnTo>
                    <a:pt x="2498" y="0"/>
                  </a:lnTo>
                  <a:lnTo>
                    <a:pt x="2156" y="9"/>
                  </a:lnTo>
                  <a:lnTo>
                    <a:pt x="1611" y="18"/>
                  </a:lnTo>
                  <a:lnTo>
                    <a:pt x="1629" y="1167"/>
                  </a:lnTo>
                  <a:lnTo>
                    <a:pt x="1598" y="2282"/>
                  </a:lnTo>
                  <a:lnTo>
                    <a:pt x="0" y="22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xmlns="" id="{091E48B8-8B6C-4D1F-A147-5752F6A90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070" y="2570614"/>
              <a:ext cx="575001" cy="656785"/>
            </a:xfrm>
            <a:custGeom>
              <a:avLst/>
              <a:gdLst>
                <a:gd name="T0" fmla="*/ 0 w 2604"/>
                <a:gd name="T1" fmla="*/ 45 h 2977"/>
                <a:gd name="T2" fmla="*/ 31 w 2604"/>
                <a:gd name="T3" fmla="*/ 46 h 2977"/>
                <a:gd name="T4" fmla="*/ 64 w 2604"/>
                <a:gd name="T5" fmla="*/ 43 h 2977"/>
                <a:gd name="T6" fmla="*/ 91 w 2604"/>
                <a:gd name="T7" fmla="*/ 46 h 2977"/>
                <a:gd name="T8" fmla="*/ 117 w 2604"/>
                <a:gd name="T9" fmla="*/ 40 h 2977"/>
                <a:gd name="T10" fmla="*/ 117 w 2604"/>
                <a:gd name="T11" fmla="*/ 0 h 2977"/>
                <a:gd name="T12" fmla="*/ 137 w 2604"/>
                <a:gd name="T13" fmla="*/ 5 h 2977"/>
                <a:gd name="T14" fmla="*/ 125 w 2604"/>
                <a:gd name="T15" fmla="*/ 25 h 2977"/>
                <a:gd name="T16" fmla="*/ 134 w 2604"/>
                <a:gd name="T17" fmla="*/ 40 h 2977"/>
                <a:gd name="T18" fmla="*/ 163 w 2604"/>
                <a:gd name="T19" fmla="*/ 51 h 2977"/>
                <a:gd name="T20" fmla="*/ 184 w 2604"/>
                <a:gd name="T21" fmla="*/ 61 h 2977"/>
                <a:gd name="T22" fmla="*/ 225 w 2604"/>
                <a:gd name="T23" fmla="*/ 68 h 2977"/>
                <a:gd name="T24" fmla="*/ 265 w 2604"/>
                <a:gd name="T25" fmla="*/ 68 h 2977"/>
                <a:gd name="T26" fmla="*/ 282 w 2604"/>
                <a:gd name="T27" fmla="*/ 57 h 2977"/>
                <a:gd name="T28" fmla="*/ 305 w 2604"/>
                <a:gd name="T29" fmla="*/ 74 h 2977"/>
                <a:gd name="T30" fmla="*/ 339 w 2604"/>
                <a:gd name="T31" fmla="*/ 80 h 2977"/>
                <a:gd name="T32" fmla="*/ 373 w 2604"/>
                <a:gd name="T33" fmla="*/ 97 h 2977"/>
                <a:gd name="T34" fmla="*/ 407 w 2604"/>
                <a:gd name="T35" fmla="*/ 85 h 2977"/>
                <a:gd name="T36" fmla="*/ 419 w 2604"/>
                <a:gd name="T37" fmla="*/ 93 h 2977"/>
                <a:gd name="T38" fmla="*/ 447 w 2604"/>
                <a:gd name="T39" fmla="*/ 91 h 2977"/>
                <a:gd name="T40" fmla="*/ 469 w 2604"/>
                <a:gd name="T41" fmla="*/ 91 h 2977"/>
                <a:gd name="T42" fmla="*/ 494 w 2604"/>
                <a:gd name="T43" fmla="*/ 90 h 2977"/>
                <a:gd name="T44" fmla="*/ 492 w 2604"/>
                <a:gd name="T45" fmla="*/ 94 h 2977"/>
                <a:gd name="T46" fmla="*/ 428 w 2604"/>
                <a:gd name="T47" fmla="*/ 136 h 2977"/>
                <a:gd name="T48" fmla="*/ 402 w 2604"/>
                <a:gd name="T49" fmla="*/ 160 h 2977"/>
                <a:gd name="T50" fmla="*/ 390 w 2604"/>
                <a:gd name="T51" fmla="*/ 188 h 2977"/>
                <a:gd name="T52" fmla="*/ 351 w 2604"/>
                <a:gd name="T53" fmla="*/ 216 h 2977"/>
                <a:gd name="T54" fmla="*/ 328 w 2604"/>
                <a:gd name="T55" fmla="*/ 245 h 2977"/>
                <a:gd name="T56" fmla="*/ 339 w 2604"/>
                <a:gd name="T57" fmla="*/ 279 h 2977"/>
                <a:gd name="T58" fmla="*/ 319 w 2604"/>
                <a:gd name="T59" fmla="*/ 307 h 2977"/>
                <a:gd name="T60" fmla="*/ 299 w 2604"/>
                <a:gd name="T61" fmla="*/ 330 h 2977"/>
                <a:gd name="T62" fmla="*/ 322 w 2604"/>
                <a:gd name="T63" fmla="*/ 359 h 2977"/>
                <a:gd name="T64" fmla="*/ 319 w 2604"/>
                <a:gd name="T65" fmla="*/ 400 h 2977"/>
                <a:gd name="T66" fmla="*/ 311 w 2604"/>
                <a:gd name="T67" fmla="*/ 421 h 2977"/>
                <a:gd name="T68" fmla="*/ 330 w 2604"/>
                <a:gd name="T69" fmla="*/ 430 h 2977"/>
                <a:gd name="T70" fmla="*/ 356 w 2604"/>
                <a:gd name="T71" fmla="*/ 427 h 2977"/>
                <a:gd name="T72" fmla="*/ 393 w 2604"/>
                <a:gd name="T73" fmla="*/ 460 h 2977"/>
                <a:gd name="T74" fmla="*/ 453 w 2604"/>
                <a:gd name="T75" fmla="*/ 501 h 2977"/>
                <a:gd name="T76" fmla="*/ 442 w 2604"/>
                <a:gd name="T77" fmla="*/ 530 h 2977"/>
                <a:gd name="T78" fmla="*/ 75 w 2604"/>
                <a:gd name="T79" fmla="*/ 565 h 2977"/>
                <a:gd name="T80" fmla="*/ 80 w 2604"/>
                <a:gd name="T81" fmla="*/ 513 h 2977"/>
                <a:gd name="T82" fmla="*/ 73 w 2604"/>
                <a:gd name="T83" fmla="*/ 403 h 2977"/>
                <a:gd name="T84" fmla="*/ 49 w 2604"/>
                <a:gd name="T85" fmla="*/ 374 h 2977"/>
                <a:gd name="T86" fmla="*/ 56 w 2604"/>
                <a:gd name="T87" fmla="*/ 353 h 2977"/>
                <a:gd name="T88" fmla="*/ 53 w 2604"/>
                <a:gd name="T89" fmla="*/ 330 h 2977"/>
                <a:gd name="T90" fmla="*/ 43 w 2604"/>
                <a:gd name="T91" fmla="*/ 263 h 2977"/>
                <a:gd name="T92" fmla="*/ 34 w 2604"/>
                <a:gd name="T93" fmla="*/ 176 h 2977"/>
                <a:gd name="T94" fmla="*/ 11 w 2604"/>
                <a:gd name="T95" fmla="*/ 145 h 2977"/>
                <a:gd name="T96" fmla="*/ 5 w 2604"/>
                <a:gd name="T97" fmla="*/ 106 h 2977"/>
                <a:gd name="T98" fmla="*/ 0 w 2604"/>
                <a:gd name="T99" fmla="*/ 45 h 297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04" h="2977">
                  <a:moveTo>
                    <a:pt x="0" y="239"/>
                  </a:moveTo>
                  <a:lnTo>
                    <a:pt x="161" y="242"/>
                  </a:lnTo>
                  <a:lnTo>
                    <a:pt x="337" y="226"/>
                  </a:lnTo>
                  <a:lnTo>
                    <a:pt x="481" y="242"/>
                  </a:lnTo>
                  <a:lnTo>
                    <a:pt x="617" y="210"/>
                  </a:lnTo>
                  <a:lnTo>
                    <a:pt x="617" y="0"/>
                  </a:lnTo>
                  <a:lnTo>
                    <a:pt x="721" y="26"/>
                  </a:lnTo>
                  <a:lnTo>
                    <a:pt x="657" y="130"/>
                  </a:lnTo>
                  <a:lnTo>
                    <a:pt x="705" y="210"/>
                  </a:lnTo>
                  <a:lnTo>
                    <a:pt x="857" y="270"/>
                  </a:lnTo>
                  <a:lnTo>
                    <a:pt x="969" y="322"/>
                  </a:lnTo>
                  <a:lnTo>
                    <a:pt x="1187" y="360"/>
                  </a:lnTo>
                  <a:lnTo>
                    <a:pt x="1398" y="360"/>
                  </a:lnTo>
                  <a:lnTo>
                    <a:pt x="1488" y="300"/>
                  </a:lnTo>
                  <a:lnTo>
                    <a:pt x="1608" y="390"/>
                  </a:lnTo>
                  <a:lnTo>
                    <a:pt x="1788" y="420"/>
                  </a:lnTo>
                  <a:lnTo>
                    <a:pt x="1968" y="510"/>
                  </a:lnTo>
                  <a:lnTo>
                    <a:pt x="2148" y="450"/>
                  </a:lnTo>
                  <a:lnTo>
                    <a:pt x="2209" y="490"/>
                  </a:lnTo>
                  <a:lnTo>
                    <a:pt x="2358" y="480"/>
                  </a:lnTo>
                  <a:lnTo>
                    <a:pt x="2473" y="482"/>
                  </a:lnTo>
                  <a:lnTo>
                    <a:pt x="2604" y="476"/>
                  </a:lnTo>
                  <a:lnTo>
                    <a:pt x="2596" y="497"/>
                  </a:lnTo>
                  <a:lnTo>
                    <a:pt x="2257" y="714"/>
                  </a:lnTo>
                  <a:lnTo>
                    <a:pt x="2121" y="842"/>
                  </a:lnTo>
                  <a:lnTo>
                    <a:pt x="2058" y="990"/>
                  </a:lnTo>
                  <a:lnTo>
                    <a:pt x="1848" y="1140"/>
                  </a:lnTo>
                  <a:lnTo>
                    <a:pt x="1728" y="1290"/>
                  </a:lnTo>
                  <a:lnTo>
                    <a:pt x="1788" y="1470"/>
                  </a:lnTo>
                  <a:lnTo>
                    <a:pt x="1681" y="1618"/>
                  </a:lnTo>
                  <a:lnTo>
                    <a:pt x="1578" y="1740"/>
                  </a:lnTo>
                  <a:lnTo>
                    <a:pt x="1698" y="1890"/>
                  </a:lnTo>
                  <a:lnTo>
                    <a:pt x="1681" y="2106"/>
                  </a:lnTo>
                  <a:lnTo>
                    <a:pt x="1638" y="2220"/>
                  </a:lnTo>
                  <a:lnTo>
                    <a:pt x="1737" y="2266"/>
                  </a:lnTo>
                  <a:lnTo>
                    <a:pt x="1878" y="2250"/>
                  </a:lnTo>
                  <a:lnTo>
                    <a:pt x="2073" y="2426"/>
                  </a:lnTo>
                  <a:lnTo>
                    <a:pt x="2388" y="2640"/>
                  </a:lnTo>
                  <a:lnTo>
                    <a:pt x="2329" y="2794"/>
                  </a:lnTo>
                  <a:lnTo>
                    <a:pt x="394" y="2977"/>
                  </a:lnTo>
                  <a:lnTo>
                    <a:pt x="421" y="2701"/>
                  </a:lnTo>
                  <a:lnTo>
                    <a:pt x="385" y="2123"/>
                  </a:lnTo>
                  <a:lnTo>
                    <a:pt x="256" y="1969"/>
                  </a:lnTo>
                  <a:lnTo>
                    <a:pt x="294" y="1862"/>
                  </a:lnTo>
                  <a:lnTo>
                    <a:pt x="282" y="1741"/>
                  </a:lnTo>
                  <a:lnTo>
                    <a:pt x="229" y="1387"/>
                  </a:lnTo>
                  <a:lnTo>
                    <a:pt x="181" y="928"/>
                  </a:lnTo>
                  <a:lnTo>
                    <a:pt x="60" y="763"/>
                  </a:lnTo>
                  <a:lnTo>
                    <a:pt x="25" y="556"/>
                  </a:lnTo>
                  <a:lnTo>
                    <a:pt x="0" y="23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xmlns="" id="{0F84B394-1455-453B-8D5E-B4B1CD359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260" y="2807755"/>
              <a:ext cx="485375" cy="477768"/>
            </a:xfrm>
            <a:custGeom>
              <a:avLst/>
              <a:gdLst>
                <a:gd name="T0" fmla="*/ 51 w 2202"/>
                <a:gd name="T1" fmla="*/ 13 h 2170"/>
                <a:gd name="T2" fmla="*/ 28 w 2202"/>
                <a:gd name="T3" fmla="*/ 41 h 2170"/>
                <a:gd name="T4" fmla="*/ 40 w 2202"/>
                <a:gd name="T5" fmla="*/ 76 h 2170"/>
                <a:gd name="T6" fmla="*/ 19 w 2202"/>
                <a:gd name="T7" fmla="*/ 103 h 2170"/>
                <a:gd name="T8" fmla="*/ 0 w 2202"/>
                <a:gd name="T9" fmla="*/ 126 h 2170"/>
                <a:gd name="T10" fmla="*/ 23 w 2202"/>
                <a:gd name="T11" fmla="*/ 155 h 2170"/>
                <a:gd name="T12" fmla="*/ 19 w 2202"/>
                <a:gd name="T13" fmla="*/ 196 h 2170"/>
                <a:gd name="T14" fmla="*/ 11 w 2202"/>
                <a:gd name="T15" fmla="*/ 217 h 2170"/>
                <a:gd name="T16" fmla="*/ 30 w 2202"/>
                <a:gd name="T17" fmla="*/ 226 h 2170"/>
                <a:gd name="T18" fmla="*/ 56 w 2202"/>
                <a:gd name="T19" fmla="*/ 223 h 2170"/>
                <a:gd name="T20" fmla="*/ 95 w 2202"/>
                <a:gd name="T21" fmla="*/ 257 h 2170"/>
                <a:gd name="T22" fmla="*/ 153 w 2202"/>
                <a:gd name="T23" fmla="*/ 297 h 2170"/>
                <a:gd name="T24" fmla="*/ 142 w 2202"/>
                <a:gd name="T25" fmla="*/ 326 h 2170"/>
                <a:gd name="T26" fmla="*/ 154 w 2202"/>
                <a:gd name="T27" fmla="*/ 341 h 2170"/>
                <a:gd name="T28" fmla="*/ 154 w 2202"/>
                <a:gd name="T29" fmla="*/ 367 h 2170"/>
                <a:gd name="T30" fmla="*/ 162 w 2202"/>
                <a:gd name="T31" fmla="*/ 391 h 2170"/>
                <a:gd name="T32" fmla="*/ 186 w 2202"/>
                <a:gd name="T33" fmla="*/ 402 h 2170"/>
                <a:gd name="T34" fmla="*/ 204 w 2202"/>
                <a:gd name="T35" fmla="*/ 411 h 2170"/>
                <a:gd name="T36" fmla="*/ 400 w 2202"/>
                <a:gd name="T37" fmla="*/ 381 h 2170"/>
                <a:gd name="T38" fmla="*/ 400 w 2202"/>
                <a:gd name="T39" fmla="*/ 341 h 2170"/>
                <a:gd name="T40" fmla="*/ 383 w 2202"/>
                <a:gd name="T41" fmla="*/ 324 h 2170"/>
                <a:gd name="T42" fmla="*/ 380 w 2202"/>
                <a:gd name="T43" fmla="*/ 294 h 2170"/>
                <a:gd name="T44" fmla="*/ 383 w 2202"/>
                <a:gd name="T45" fmla="*/ 267 h 2170"/>
                <a:gd name="T46" fmla="*/ 389 w 2202"/>
                <a:gd name="T47" fmla="*/ 256 h 2170"/>
                <a:gd name="T48" fmla="*/ 383 w 2202"/>
                <a:gd name="T49" fmla="*/ 227 h 2170"/>
                <a:gd name="T50" fmla="*/ 389 w 2202"/>
                <a:gd name="T51" fmla="*/ 205 h 2170"/>
                <a:gd name="T52" fmla="*/ 389 w 2202"/>
                <a:gd name="T53" fmla="*/ 188 h 2170"/>
                <a:gd name="T54" fmla="*/ 417 w 2202"/>
                <a:gd name="T55" fmla="*/ 125 h 2170"/>
                <a:gd name="T56" fmla="*/ 411 w 2202"/>
                <a:gd name="T57" fmla="*/ 108 h 2170"/>
                <a:gd name="T58" fmla="*/ 400 w 2202"/>
                <a:gd name="T59" fmla="*/ 125 h 2170"/>
                <a:gd name="T60" fmla="*/ 389 w 2202"/>
                <a:gd name="T61" fmla="*/ 142 h 2170"/>
                <a:gd name="T62" fmla="*/ 383 w 2202"/>
                <a:gd name="T63" fmla="*/ 159 h 2170"/>
                <a:gd name="T64" fmla="*/ 355 w 2202"/>
                <a:gd name="T65" fmla="*/ 199 h 2170"/>
                <a:gd name="T66" fmla="*/ 355 w 2202"/>
                <a:gd name="T67" fmla="*/ 176 h 2170"/>
                <a:gd name="T68" fmla="*/ 356 w 2202"/>
                <a:gd name="T69" fmla="*/ 155 h 2170"/>
                <a:gd name="T70" fmla="*/ 368 w 2202"/>
                <a:gd name="T71" fmla="*/ 135 h 2170"/>
                <a:gd name="T72" fmla="*/ 366 w 2202"/>
                <a:gd name="T73" fmla="*/ 108 h 2170"/>
                <a:gd name="T74" fmla="*/ 349 w 2202"/>
                <a:gd name="T75" fmla="*/ 91 h 2170"/>
                <a:gd name="T76" fmla="*/ 348 w 2202"/>
                <a:gd name="T77" fmla="*/ 79 h 2170"/>
                <a:gd name="T78" fmla="*/ 320 w 2202"/>
                <a:gd name="T79" fmla="*/ 57 h 2170"/>
                <a:gd name="T80" fmla="*/ 286 w 2202"/>
                <a:gd name="T81" fmla="*/ 63 h 2170"/>
                <a:gd name="T82" fmla="*/ 281 w 2202"/>
                <a:gd name="T83" fmla="*/ 51 h 2170"/>
                <a:gd name="T84" fmla="*/ 260 w 2202"/>
                <a:gd name="T85" fmla="*/ 52 h 2170"/>
                <a:gd name="T86" fmla="*/ 233 w 2202"/>
                <a:gd name="T87" fmla="*/ 50 h 2170"/>
                <a:gd name="T88" fmla="*/ 201 w 2202"/>
                <a:gd name="T89" fmla="*/ 51 h 2170"/>
                <a:gd name="T90" fmla="*/ 184 w 2202"/>
                <a:gd name="T91" fmla="*/ 38 h 2170"/>
                <a:gd name="T92" fmla="*/ 173 w 2202"/>
                <a:gd name="T93" fmla="*/ 23 h 2170"/>
                <a:gd name="T94" fmla="*/ 127 w 2202"/>
                <a:gd name="T95" fmla="*/ 23 h 2170"/>
                <a:gd name="T96" fmla="*/ 122 w 2202"/>
                <a:gd name="T97" fmla="*/ 0 h 2170"/>
                <a:gd name="T98" fmla="*/ 70 w 2202"/>
                <a:gd name="T99" fmla="*/ 23 h 2170"/>
                <a:gd name="T100" fmla="*/ 51 w 2202"/>
                <a:gd name="T101" fmla="*/ 13 h 21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02" h="2170">
                  <a:moveTo>
                    <a:pt x="267" y="70"/>
                  </a:moveTo>
                  <a:lnTo>
                    <a:pt x="150" y="216"/>
                  </a:lnTo>
                  <a:lnTo>
                    <a:pt x="209" y="400"/>
                  </a:lnTo>
                  <a:lnTo>
                    <a:pt x="102" y="544"/>
                  </a:lnTo>
                  <a:lnTo>
                    <a:pt x="0" y="667"/>
                  </a:lnTo>
                  <a:lnTo>
                    <a:pt x="119" y="820"/>
                  </a:lnTo>
                  <a:lnTo>
                    <a:pt x="102" y="1035"/>
                  </a:lnTo>
                  <a:lnTo>
                    <a:pt x="59" y="1146"/>
                  </a:lnTo>
                  <a:lnTo>
                    <a:pt x="158" y="1195"/>
                  </a:lnTo>
                  <a:lnTo>
                    <a:pt x="297" y="1177"/>
                  </a:lnTo>
                  <a:lnTo>
                    <a:pt x="501" y="1359"/>
                  </a:lnTo>
                  <a:lnTo>
                    <a:pt x="809" y="1567"/>
                  </a:lnTo>
                  <a:lnTo>
                    <a:pt x="750" y="1723"/>
                  </a:lnTo>
                  <a:lnTo>
                    <a:pt x="814" y="1802"/>
                  </a:lnTo>
                  <a:lnTo>
                    <a:pt x="814" y="1938"/>
                  </a:lnTo>
                  <a:lnTo>
                    <a:pt x="854" y="2066"/>
                  </a:lnTo>
                  <a:lnTo>
                    <a:pt x="982" y="2122"/>
                  </a:lnTo>
                  <a:lnTo>
                    <a:pt x="1078" y="2170"/>
                  </a:lnTo>
                  <a:lnTo>
                    <a:pt x="2112" y="2010"/>
                  </a:lnTo>
                  <a:lnTo>
                    <a:pt x="2112" y="1800"/>
                  </a:lnTo>
                  <a:lnTo>
                    <a:pt x="2022" y="1710"/>
                  </a:lnTo>
                  <a:lnTo>
                    <a:pt x="2006" y="1554"/>
                  </a:lnTo>
                  <a:lnTo>
                    <a:pt x="2022" y="1410"/>
                  </a:lnTo>
                  <a:lnTo>
                    <a:pt x="2052" y="1350"/>
                  </a:lnTo>
                  <a:lnTo>
                    <a:pt x="2022" y="1200"/>
                  </a:lnTo>
                  <a:lnTo>
                    <a:pt x="2052" y="1080"/>
                  </a:lnTo>
                  <a:lnTo>
                    <a:pt x="2052" y="990"/>
                  </a:lnTo>
                  <a:lnTo>
                    <a:pt x="2202" y="660"/>
                  </a:lnTo>
                  <a:lnTo>
                    <a:pt x="2172" y="570"/>
                  </a:lnTo>
                  <a:lnTo>
                    <a:pt x="2112" y="660"/>
                  </a:lnTo>
                  <a:lnTo>
                    <a:pt x="2052" y="750"/>
                  </a:lnTo>
                  <a:lnTo>
                    <a:pt x="2022" y="840"/>
                  </a:lnTo>
                  <a:lnTo>
                    <a:pt x="1872" y="1050"/>
                  </a:lnTo>
                  <a:lnTo>
                    <a:pt x="1872" y="930"/>
                  </a:lnTo>
                  <a:lnTo>
                    <a:pt x="1878" y="818"/>
                  </a:lnTo>
                  <a:lnTo>
                    <a:pt x="1942" y="714"/>
                  </a:lnTo>
                  <a:lnTo>
                    <a:pt x="1932" y="570"/>
                  </a:lnTo>
                  <a:lnTo>
                    <a:pt x="1842" y="480"/>
                  </a:lnTo>
                  <a:lnTo>
                    <a:pt x="1838" y="418"/>
                  </a:lnTo>
                  <a:lnTo>
                    <a:pt x="1692" y="300"/>
                  </a:lnTo>
                  <a:lnTo>
                    <a:pt x="1512" y="330"/>
                  </a:lnTo>
                  <a:lnTo>
                    <a:pt x="1482" y="270"/>
                  </a:lnTo>
                  <a:lnTo>
                    <a:pt x="1374" y="274"/>
                  </a:lnTo>
                  <a:lnTo>
                    <a:pt x="1230" y="266"/>
                  </a:lnTo>
                  <a:lnTo>
                    <a:pt x="1062" y="270"/>
                  </a:lnTo>
                  <a:lnTo>
                    <a:pt x="974" y="202"/>
                  </a:lnTo>
                  <a:lnTo>
                    <a:pt x="912" y="120"/>
                  </a:lnTo>
                  <a:lnTo>
                    <a:pt x="672" y="120"/>
                  </a:lnTo>
                  <a:lnTo>
                    <a:pt x="642" y="0"/>
                  </a:lnTo>
                  <a:lnTo>
                    <a:pt x="372" y="120"/>
                  </a:lnTo>
                  <a:lnTo>
                    <a:pt x="267" y="7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xmlns="" id="{0BDC871E-7CD0-4DD9-B613-9B94D327B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532" y="3186714"/>
              <a:ext cx="548229" cy="352223"/>
            </a:xfrm>
            <a:custGeom>
              <a:avLst/>
              <a:gdLst>
                <a:gd name="T0" fmla="*/ 0 w 2485"/>
                <a:gd name="T1" fmla="*/ 35 h 1601"/>
                <a:gd name="T2" fmla="*/ 367 w 2485"/>
                <a:gd name="T3" fmla="*/ 0 h 1601"/>
                <a:gd name="T4" fmla="*/ 378 w 2485"/>
                <a:gd name="T5" fmla="*/ 14 h 1601"/>
                <a:gd name="T6" fmla="*/ 379 w 2485"/>
                <a:gd name="T7" fmla="*/ 40 h 1601"/>
                <a:gd name="T8" fmla="*/ 386 w 2485"/>
                <a:gd name="T9" fmla="*/ 65 h 1601"/>
                <a:gd name="T10" fmla="*/ 408 w 2485"/>
                <a:gd name="T11" fmla="*/ 74 h 1601"/>
                <a:gd name="T12" fmla="*/ 428 w 2485"/>
                <a:gd name="T13" fmla="*/ 85 h 1601"/>
                <a:gd name="T14" fmla="*/ 447 w 2485"/>
                <a:gd name="T15" fmla="*/ 109 h 1601"/>
                <a:gd name="T16" fmla="*/ 463 w 2485"/>
                <a:gd name="T17" fmla="*/ 127 h 1601"/>
                <a:gd name="T18" fmla="*/ 471 w 2485"/>
                <a:gd name="T19" fmla="*/ 154 h 1601"/>
                <a:gd name="T20" fmla="*/ 451 w 2485"/>
                <a:gd name="T21" fmla="*/ 178 h 1601"/>
                <a:gd name="T22" fmla="*/ 426 w 2485"/>
                <a:gd name="T23" fmla="*/ 189 h 1601"/>
                <a:gd name="T24" fmla="*/ 399 w 2485"/>
                <a:gd name="T25" fmla="*/ 189 h 1601"/>
                <a:gd name="T26" fmla="*/ 416 w 2485"/>
                <a:gd name="T27" fmla="*/ 217 h 1601"/>
                <a:gd name="T28" fmla="*/ 407 w 2485"/>
                <a:gd name="T29" fmla="*/ 248 h 1601"/>
                <a:gd name="T30" fmla="*/ 394 w 2485"/>
                <a:gd name="T31" fmla="*/ 274 h 1601"/>
                <a:gd name="T32" fmla="*/ 388 w 2485"/>
                <a:gd name="T33" fmla="*/ 295 h 1601"/>
                <a:gd name="T34" fmla="*/ 360 w 2485"/>
                <a:gd name="T35" fmla="*/ 274 h 1601"/>
                <a:gd name="T36" fmla="*/ 277 w 2485"/>
                <a:gd name="T37" fmla="*/ 289 h 1601"/>
                <a:gd name="T38" fmla="*/ 195 w 2485"/>
                <a:gd name="T39" fmla="*/ 297 h 1601"/>
                <a:gd name="T40" fmla="*/ 73 w 2485"/>
                <a:gd name="T41" fmla="*/ 303 h 1601"/>
                <a:gd name="T42" fmla="*/ 73 w 2485"/>
                <a:gd name="T43" fmla="*/ 256 h 1601"/>
                <a:gd name="T44" fmla="*/ 23 w 2485"/>
                <a:gd name="T45" fmla="*/ 157 h 1601"/>
                <a:gd name="T46" fmla="*/ 6 w 2485"/>
                <a:gd name="T47" fmla="*/ 117 h 1601"/>
                <a:gd name="T48" fmla="*/ 6 w 2485"/>
                <a:gd name="T49" fmla="*/ 59 h 1601"/>
                <a:gd name="T50" fmla="*/ 0 w 2485"/>
                <a:gd name="T51" fmla="*/ 35 h 160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85" h="1601">
                  <a:moveTo>
                    <a:pt x="0" y="183"/>
                  </a:moveTo>
                  <a:lnTo>
                    <a:pt x="1935" y="0"/>
                  </a:lnTo>
                  <a:lnTo>
                    <a:pt x="1996" y="75"/>
                  </a:lnTo>
                  <a:lnTo>
                    <a:pt x="1998" y="212"/>
                  </a:lnTo>
                  <a:lnTo>
                    <a:pt x="2037" y="344"/>
                  </a:lnTo>
                  <a:lnTo>
                    <a:pt x="2155" y="393"/>
                  </a:lnTo>
                  <a:lnTo>
                    <a:pt x="2257" y="447"/>
                  </a:lnTo>
                  <a:lnTo>
                    <a:pt x="2357" y="575"/>
                  </a:lnTo>
                  <a:lnTo>
                    <a:pt x="2445" y="671"/>
                  </a:lnTo>
                  <a:lnTo>
                    <a:pt x="2485" y="815"/>
                  </a:lnTo>
                  <a:lnTo>
                    <a:pt x="2377" y="939"/>
                  </a:lnTo>
                  <a:lnTo>
                    <a:pt x="2245" y="999"/>
                  </a:lnTo>
                  <a:lnTo>
                    <a:pt x="2107" y="999"/>
                  </a:lnTo>
                  <a:lnTo>
                    <a:pt x="2197" y="1149"/>
                  </a:lnTo>
                  <a:lnTo>
                    <a:pt x="2149" y="1311"/>
                  </a:lnTo>
                  <a:lnTo>
                    <a:pt x="2077" y="1449"/>
                  </a:lnTo>
                  <a:lnTo>
                    <a:pt x="2045" y="1559"/>
                  </a:lnTo>
                  <a:lnTo>
                    <a:pt x="1897" y="1449"/>
                  </a:lnTo>
                  <a:lnTo>
                    <a:pt x="1461" y="1527"/>
                  </a:lnTo>
                  <a:lnTo>
                    <a:pt x="1029" y="1567"/>
                  </a:lnTo>
                  <a:lnTo>
                    <a:pt x="384" y="1601"/>
                  </a:lnTo>
                  <a:lnTo>
                    <a:pt x="384" y="1355"/>
                  </a:lnTo>
                  <a:lnTo>
                    <a:pt x="120" y="827"/>
                  </a:lnTo>
                  <a:lnTo>
                    <a:pt x="33" y="620"/>
                  </a:lnTo>
                  <a:lnTo>
                    <a:pt x="34" y="312"/>
                  </a:lnTo>
                  <a:lnTo>
                    <a:pt x="0" y="18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xmlns="" id="{221F2869-FE00-4FA7-ACA6-023B8CEC7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501" y="3506388"/>
              <a:ext cx="618067" cy="485905"/>
            </a:xfrm>
            <a:custGeom>
              <a:avLst/>
              <a:gdLst>
                <a:gd name="T0" fmla="*/ 0 w 2800"/>
                <a:gd name="T1" fmla="*/ 29 h 2206"/>
                <a:gd name="T2" fmla="*/ 22 w 2800"/>
                <a:gd name="T3" fmla="*/ 73 h 2206"/>
                <a:gd name="T4" fmla="*/ 47 w 2800"/>
                <a:gd name="T5" fmla="*/ 86 h 2206"/>
                <a:gd name="T6" fmla="*/ 69 w 2800"/>
                <a:gd name="T7" fmla="*/ 98 h 2206"/>
                <a:gd name="T8" fmla="*/ 63 w 2800"/>
                <a:gd name="T9" fmla="*/ 115 h 2206"/>
                <a:gd name="T10" fmla="*/ 74 w 2800"/>
                <a:gd name="T11" fmla="*/ 146 h 2206"/>
                <a:gd name="T12" fmla="*/ 97 w 2800"/>
                <a:gd name="T13" fmla="*/ 160 h 2206"/>
                <a:gd name="T14" fmla="*/ 101 w 2800"/>
                <a:gd name="T15" fmla="*/ 211 h 2206"/>
                <a:gd name="T16" fmla="*/ 101 w 2800"/>
                <a:gd name="T17" fmla="*/ 271 h 2206"/>
                <a:gd name="T18" fmla="*/ 107 w 2800"/>
                <a:gd name="T19" fmla="*/ 324 h 2206"/>
                <a:gd name="T20" fmla="*/ 107 w 2800"/>
                <a:gd name="T21" fmla="*/ 359 h 2206"/>
                <a:gd name="T22" fmla="*/ 117 w 2800"/>
                <a:gd name="T23" fmla="*/ 385 h 2206"/>
                <a:gd name="T24" fmla="*/ 122 w 2800"/>
                <a:gd name="T25" fmla="*/ 409 h 2206"/>
                <a:gd name="T26" fmla="*/ 335 w 2800"/>
                <a:gd name="T27" fmla="*/ 382 h 2206"/>
                <a:gd name="T28" fmla="*/ 393 w 2800"/>
                <a:gd name="T29" fmla="*/ 376 h 2206"/>
                <a:gd name="T30" fmla="*/ 452 w 2800"/>
                <a:gd name="T31" fmla="*/ 364 h 2206"/>
                <a:gd name="T32" fmla="*/ 463 w 2800"/>
                <a:gd name="T33" fmla="*/ 375 h 2206"/>
                <a:gd name="T34" fmla="*/ 446 w 2800"/>
                <a:gd name="T35" fmla="*/ 398 h 2206"/>
                <a:gd name="T36" fmla="*/ 458 w 2800"/>
                <a:gd name="T37" fmla="*/ 409 h 2206"/>
                <a:gd name="T38" fmla="*/ 478 w 2800"/>
                <a:gd name="T39" fmla="*/ 418 h 2206"/>
                <a:gd name="T40" fmla="*/ 497 w 2800"/>
                <a:gd name="T41" fmla="*/ 409 h 2206"/>
                <a:gd name="T42" fmla="*/ 503 w 2800"/>
                <a:gd name="T43" fmla="*/ 398 h 2206"/>
                <a:gd name="T44" fmla="*/ 497 w 2800"/>
                <a:gd name="T45" fmla="*/ 381 h 2206"/>
                <a:gd name="T46" fmla="*/ 507 w 2800"/>
                <a:gd name="T47" fmla="*/ 363 h 2206"/>
                <a:gd name="T48" fmla="*/ 515 w 2800"/>
                <a:gd name="T49" fmla="*/ 347 h 2206"/>
                <a:gd name="T50" fmla="*/ 531 w 2800"/>
                <a:gd name="T51" fmla="*/ 339 h 2206"/>
                <a:gd name="T52" fmla="*/ 529 w 2800"/>
                <a:gd name="T53" fmla="*/ 324 h 2206"/>
                <a:gd name="T54" fmla="*/ 528 w 2800"/>
                <a:gd name="T55" fmla="*/ 306 h 2206"/>
                <a:gd name="T56" fmla="*/ 509 w 2800"/>
                <a:gd name="T57" fmla="*/ 296 h 2206"/>
                <a:gd name="T58" fmla="*/ 492 w 2800"/>
                <a:gd name="T59" fmla="*/ 273 h 2206"/>
                <a:gd name="T60" fmla="*/ 486 w 2800"/>
                <a:gd name="T61" fmla="*/ 244 h 2206"/>
                <a:gd name="T62" fmla="*/ 458 w 2800"/>
                <a:gd name="T63" fmla="*/ 222 h 2206"/>
                <a:gd name="T64" fmla="*/ 435 w 2800"/>
                <a:gd name="T65" fmla="*/ 210 h 2206"/>
                <a:gd name="T66" fmla="*/ 418 w 2800"/>
                <a:gd name="T67" fmla="*/ 187 h 2206"/>
                <a:gd name="T68" fmla="*/ 426 w 2800"/>
                <a:gd name="T69" fmla="*/ 166 h 2206"/>
                <a:gd name="T70" fmla="*/ 429 w 2800"/>
                <a:gd name="T71" fmla="*/ 142 h 2206"/>
                <a:gd name="T72" fmla="*/ 414 w 2800"/>
                <a:gd name="T73" fmla="*/ 133 h 2206"/>
                <a:gd name="T74" fmla="*/ 396 w 2800"/>
                <a:gd name="T75" fmla="*/ 128 h 2206"/>
                <a:gd name="T76" fmla="*/ 378 w 2800"/>
                <a:gd name="T77" fmla="*/ 114 h 2206"/>
                <a:gd name="T78" fmla="*/ 355 w 2800"/>
                <a:gd name="T79" fmla="*/ 85 h 2206"/>
                <a:gd name="T80" fmla="*/ 337 w 2800"/>
                <a:gd name="T81" fmla="*/ 74 h 2206"/>
                <a:gd name="T82" fmla="*/ 321 w 2800"/>
                <a:gd name="T83" fmla="*/ 51 h 2206"/>
                <a:gd name="T84" fmla="*/ 315 w 2800"/>
                <a:gd name="T85" fmla="*/ 21 h 2206"/>
                <a:gd name="T86" fmla="*/ 287 w 2800"/>
                <a:gd name="T87" fmla="*/ 0 h 2206"/>
                <a:gd name="T88" fmla="*/ 260 w 2800"/>
                <a:gd name="T89" fmla="*/ 4 h 2206"/>
                <a:gd name="T90" fmla="*/ 200 w 2800"/>
                <a:gd name="T91" fmla="*/ 15 h 2206"/>
                <a:gd name="T92" fmla="*/ 122 w 2800"/>
                <a:gd name="T93" fmla="*/ 22 h 2206"/>
                <a:gd name="T94" fmla="*/ 58 w 2800"/>
                <a:gd name="T95" fmla="*/ 26 h 2206"/>
                <a:gd name="T96" fmla="*/ 0 w 2800"/>
                <a:gd name="T97" fmla="*/ 29 h 2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800" h="2206">
                  <a:moveTo>
                    <a:pt x="0" y="152"/>
                  </a:moveTo>
                  <a:lnTo>
                    <a:pt x="118" y="387"/>
                  </a:lnTo>
                  <a:lnTo>
                    <a:pt x="247" y="452"/>
                  </a:lnTo>
                  <a:lnTo>
                    <a:pt x="363" y="518"/>
                  </a:lnTo>
                  <a:lnTo>
                    <a:pt x="333" y="608"/>
                  </a:lnTo>
                  <a:lnTo>
                    <a:pt x="388" y="771"/>
                  </a:lnTo>
                  <a:lnTo>
                    <a:pt x="513" y="845"/>
                  </a:lnTo>
                  <a:lnTo>
                    <a:pt x="535" y="1115"/>
                  </a:lnTo>
                  <a:lnTo>
                    <a:pt x="535" y="1431"/>
                  </a:lnTo>
                  <a:lnTo>
                    <a:pt x="562" y="1710"/>
                  </a:lnTo>
                  <a:lnTo>
                    <a:pt x="562" y="1895"/>
                  </a:lnTo>
                  <a:lnTo>
                    <a:pt x="618" y="2034"/>
                  </a:lnTo>
                  <a:lnTo>
                    <a:pt x="645" y="2160"/>
                  </a:lnTo>
                  <a:lnTo>
                    <a:pt x="1769" y="2014"/>
                  </a:lnTo>
                  <a:lnTo>
                    <a:pt x="2073" y="1982"/>
                  </a:lnTo>
                  <a:lnTo>
                    <a:pt x="2383" y="1920"/>
                  </a:lnTo>
                  <a:lnTo>
                    <a:pt x="2443" y="1980"/>
                  </a:lnTo>
                  <a:lnTo>
                    <a:pt x="2353" y="2100"/>
                  </a:lnTo>
                  <a:lnTo>
                    <a:pt x="2413" y="2160"/>
                  </a:lnTo>
                  <a:lnTo>
                    <a:pt x="2520" y="2206"/>
                  </a:lnTo>
                  <a:lnTo>
                    <a:pt x="2623" y="2160"/>
                  </a:lnTo>
                  <a:lnTo>
                    <a:pt x="2653" y="2100"/>
                  </a:lnTo>
                  <a:lnTo>
                    <a:pt x="2623" y="2010"/>
                  </a:lnTo>
                  <a:lnTo>
                    <a:pt x="2672" y="1918"/>
                  </a:lnTo>
                  <a:lnTo>
                    <a:pt x="2713" y="1830"/>
                  </a:lnTo>
                  <a:lnTo>
                    <a:pt x="2800" y="1790"/>
                  </a:lnTo>
                  <a:lnTo>
                    <a:pt x="2792" y="1710"/>
                  </a:lnTo>
                  <a:lnTo>
                    <a:pt x="2784" y="1614"/>
                  </a:lnTo>
                  <a:lnTo>
                    <a:pt x="2683" y="1560"/>
                  </a:lnTo>
                  <a:lnTo>
                    <a:pt x="2593" y="1440"/>
                  </a:lnTo>
                  <a:lnTo>
                    <a:pt x="2563" y="1290"/>
                  </a:lnTo>
                  <a:lnTo>
                    <a:pt x="2413" y="1170"/>
                  </a:lnTo>
                  <a:lnTo>
                    <a:pt x="2293" y="1110"/>
                  </a:lnTo>
                  <a:lnTo>
                    <a:pt x="2203" y="989"/>
                  </a:lnTo>
                  <a:lnTo>
                    <a:pt x="2248" y="878"/>
                  </a:lnTo>
                  <a:lnTo>
                    <a:pt x="2263" y="749"/>
                  </a:lnTo>
                  <a:lnTo>
                    <a:pt x="2184" y="702"/>
                  </a:lnTo>
                  <a:lnTo>
                    <a:pt x="2089" y="678"/>
                  </a:lnTo>
                  <a:lnTo>
                    <a:pt x="1994" y="599"/>
                  </a:lnTo>
                  <a:lnTo>
                    <a:pt x="1874" y="449"/>
                  </a:lnTo>
                  <a:lnTo>
                    <a:pt x="1777" y="390"/>
                  </a:lnTo>
                  <a:lnTo>
                    <a:pt x="1694" y="269"/>
                  </a:lnTo>
                  <a:lnTo>
                    <a:pt x="1659" y="110"/>
                  </a:lnTo>
                  <a:lnTo>
                    <a:pt x="1511" y="0"/>
                  </a:lnTo>
                  <a:lnTo>
                    <a:pt x="1373" y="23"/>
                  </a:lnTo>
                  <a:lnTo>
                    <a:pt x="1055" y="80"/>
                  </a:lnTo>
                  <a:lnTo>
                    <a:pt x="643" y="117"/>
                  </a:lnTo>
                  <a:lnTo>
                    <a:pt x="306" y="135"/>
                  </a:lnTo>
                  <a:lnTo>
                    <a:pt x="0" y="15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xmlns="" id="{3494D02C-8AE7-4AFA-9932-74CB3F70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3505" y="3929520"/>
              <a:ext cx="439980" cy="444056"/>
            </a:xfrm>
            <a:custGeom>
              <a:avLst/>
              <a:gdLst>
                <a:gd name="T0" fmla="*/ 0 w 1990"/>
                <a:gd name="T1" fmla="*/ 45 h 2015"/>
                <a:gd name="T2" fmla="*/ 215 w 1990"/>
                <a:gd name="T3" fmla="*/ 18 h 2015"/>
                <a:gd name="T4" fmla="*/ 273 w 1990"/>
                <a:gd name="T5" fmla="*/ 12 h 2015"/>
                <a:gd name="T6" fmla="*/ 331 w 1990"/>
                <a:gd name="T7" fmla="*/ 0 h 2015"/>
                <a:gd name="T8" fmla="*/ 342 w 1990"/>
                <a:gd name="T9" fmla="*/ 12 h 2015"/>
                <a:gd name="T10" fmla="*/ 325 w 1990"/>
                <a:gd name="T11" fmla="*/ 34 h 2015"/>
                <a:gd name="T12" fmla="*/ 337 w 1990"/>
                <a:gd name="T13" fmla="*/ 46 h 2015"/>
                <a:gd name="T14" fmla="*/ 357 w 1990"/>
                <a:gd name="T15" fmla="*/ 54 h 2015"/>
                <a:gd name="T16" fmla="*/ 376 w 1990"/>
                <a:gd name="T17" fmla="*/ 45 h 2015"/>
                <a:gd name="T18" fmla="*/ 378 w 1990"/>
                <a:gd name="T19" fmla="*/ 63 h 2015"/>
                <a:gd name="T20" fmla="*/ 367 w 1990"/>
                <a:gd name="T21" fmla="*/ 77 h 2015"/>
                <a:gd name="T22" fmla="*/ 366 w 1990"/>
                <a:gd name="T23" fmla="*/ 94 h 2015"/>
                <a:gd name="T24" fmla="*/ 355 w 1990"/>
                <a:gd name="T25" fmla="*/ 106 h 2015"/>
                <a:gd name="T26" fmla="*/ 350 w 1990"/>
                <a:gd name="T27" fmla="*/ 143 h 2015"/>
                <a:gd name="T28" fmla="*/ 338 w 1990"/>
                <a:gd name="T29" fmla="*/ 163 h 2015"/>
                <a:gd name="T30" fmla="*/ 322 w 1990"/>
                <a:gd name="T31" fmla="*/ 209 h 2015"/>
                <a:gd name="T32" fmla="*/ 301 w 1990"/>
                <a:gd name="T33" fmla="*/ 238 h 2015"/>
                <a:gd name="T34" fmla="*/ 293 w 1990"/>
                <a:gd name="T35" fmla="*/ 274 h 2015"/>
                <a:gd name="T36" fmla="*/ 296 w 1990"/>
                <a:gd name="T37" fmla="*/ 329 h 2015"/>
                <a:gd name="T38" fmla="*/ 293 w 1990"/>
                <a:gd name="T39" fmla="*/ 359 h 2015"/>
                <a:gd name="T40" fmla="*/ 249 w 1990"/>
                <a:gd name="T41" fmla="*/ 365 h 2015"/>
                <a:gd name="T42" fmla="*/ 190 w 1990"/>
                <a:gd name="T43" fmla="*/ 365 h 2015"/>
                <a:gd name="T44" fmla="*/ 115 w 1990"/>
                <a:gd name="T45" fmla="*/ 368 h 2015"/>
                <a:gd name="T46" fmla="*/ 65 w 1990"/>
                <a:gd name="T47" fmla="*/ 382 h 2015"/>
                <a:gd name="T48" fmla="*/ 58 w 1990"/>
                <a:gd name="T49" fmla="*/ 363 h 2015"/>
                <a:gd name="T50" fmla="*/ 63 w 1990"/>
                <a:gd name="T51" fmla="*/ 344 h 2015"/>
                <a:gd name="T52" fmla="*/ 56 w 1990"/>
                <a:gd name="T53" fmla="*/ 322 h 2015"/>
                <a:gd name="T54" fmla="*/ 17 w 1990"/>
                <a:gd name="T55" fmla="*/ 322 h 2015"/>
                <a:gd name="T56" fmla="*/ 17 w 1990"/>
                <a:gd name="T57" fmla="*/ 168 h 2015"/>
                <a:gd name="T58" fmla="*/ 4 w 1990"/>
                <a:gd name="T59" fmla="*/ 110 h 2015"/>
                <a:gd name="T60" fmla="*/ 0 w 1990"/>
                <a:gd name="T61" fmla="*/ 71 h 2015"/>
                <a:gd name="T62" fmla="*/ 0 w 1990"/>
                <a:gd name="T63" fmla="*/ 45 h 20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90" h="2015">
                  <a:moveTo>
                    <a:pt x="2" y="240"/>
                  </a:moveTo>
                  <a:lnTo>
                    <a:pt x="1130" y="93"/>
                  </a:lnTo>
                  <a:lnTo>
                    <a:pt x="1435" y="62"/>
                  </a:lnTo>
                  <a:lnTo>
                    <a:pt x="1742" y="0"/>
                  </a:lnTo>
                  <a:lnTo>
                    <a:pt x="1798" y="61"/>
                  </a:lnTo>
                  <a:lnTo>
                    <a:pt x="1711" y="179"/>
                  </a:lnTo>
                  <a:lnTo>
                    <a:pt x="1775" y="243"/>
                  </a:lnTo>
                  <a:lnTo>
                    <a:pt x="1877" y="287"/>
                  </a:lnTo>
                  <a:lnTo>
                    <a:pt x="1979" y="240"/>
                  </a:lnTo>
                  <a:lnTo>
                    <a:pt x="1990" y="334"/>
                  </a:lnTo>
                  <a:lnTo>
                    <a:pt x="1934" y="406"/>
                  </a:lnTo>
                  <a:lnTo>
                    <a:pt x="1926" y="494"/>
                  </a:lnTo>
                  <a:lnTo>
                    <a:pt x="1870" y="558"/>
                  </a:lnTo>
                  <a:lnTo>
                    <a:pt x="1842" y="756"/>
                  </a:lnTo>
                  <a:lnTo>
                    <a:pt x="1782" y="862"/>
                  </a:lnTo>
                  <a:lnTo>
                    <a:pt x="1694" y="1102"/>
                  </a:lnTo>
                  <a:lnTo>
                    <a:pt x="1582" y="1254"/>
                  </a:lnTo>
                  <a:lnTo>
                    <a:pt x="1542" y="1446"/>
                  </a:lnTo>
                  <a:lnTo>
                    <a:pt x="1558" y="1734"/>
                  </a:lnTo>
                  <a:lnTo>
                    <a:pt x="1542" y="1894"/>
                  </a:lnTo>
                  <a:lnTo>
                    <a:pt x="1310" y="1926"/>
                  </a:lnTo>
                  <a:lnTo>
                    <a:pt x="1002" y="1926"/>
                  </a:lnTo>
                  <a:lnTo>
                    <a:pt x="607" y="1942"/>
                  </a:lnTo>
                  <a:lnTo>
                    <a:pt x="342" y="2015"/>
                  </a:lnTo>
                  <a:lnTo>
                    <a:pt x="303" y="1913"/>
                  </a:lnTo>
                  <a:lnTo>
                    <a:pt x="333" y="1814"/>
                  </a:lnTo>
                  <a:lnTo>
                    <a:pt x="297" y="1697"/>
                  </a:lnTo>
                  <a:lnTo>
                    <a:pt x="92" y="1701"/>
                  </a:lnTo>
                  <a:lnTo>
                    <a:pt x="92" y="888"/>
                  </a:lnTo>
                  <a:lnTo>
                    <a:pt x="21" y="578"/>
                  </a:lnTo>
                  <a:lnTo>
                    <a:pt x="0" y="377"/>
                  </a:lnTo>
                  <a:lnTo>
                    <a:pt x="2" y="2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xmlns="" id="{BA3A8A51-4DFC-43CA-9F32-CA80361A1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5671" y="4345678"/>
              <a:ext cx="513310" cy="432432"/>
            </a:xfrm>
            <a:custGeom>
              <a:avLst/>
              <a:gdLst>
                <a:gd name="T0" fmla="*/ 54 w 2329"/>
                <a:gd name="T1" fmla="*/ 9 h 1959"/>
                <a:gd name="T2" fmla="*/ 187 w 2329"/>
                <a:gd name="T3" fmla="*/ 6 h 1959"/>
                <a:gd name="T4" fmla="*/ 240 w 2329"/>
                <a:gd name="T5" fmla="*/ 21 h 1959"/>
                <a:gd name="T6" fmla="*/ 242 w 2329"/>
                <a:gd name="T7" fmla="*/ 48 h 1959"/>
                <a:gd name="T8" fmla="*/ 237 w 2329"/>
                <a:gd name="T9" fmla="*/ 80 h 1959"/>
                <a:gd name="T10" fmla="*/ 218 w 2329"/>
                <a:gd name="T11" fmla="*/ 128 h 1959"/>
                <a:gd name="T12" fmla="*/ 214 w 2329"/>
                <a:gd name="T13" fmla="*/ 176 h 1959"/>
                <a:gd name="T14" fmla="*/ 298 w 2329"/>
                <a:gd name="T15" fmla="*/ 177 h 1959"/>
                <a:gd name="T16" fmla="*/ 352 w 2329"/>
                <a:gd name="T17" fmla="*/ 166 h 1959"/>
                <a:gd name="T18" fmla="*/ 364 w 2329"/>
                <a:gd name="T19" fmla="*/ 190 h 1959"/>
                <a:gd name="T20" fmla="*/ 374 w 2329"/>
                <a:gd name="T21" fmla="*/ 216 h 1959"/>
                <a:gd name="T22" fmla="*/ 384 w 2329"/>
                <a:gd name="T23" fmla="*/ 239 h 1959"/>
                <a:gd name="T24" fmla="*/ 339 w 2329"/>
                <a:gd name="T25" fmla="*/ 222 h 1959"/>
                <a:gd name="T26" fmla="*/ 319 w 2329"/>
                <a:gd name="T27" fmla="*/ 252 h 1959"/>
                <a:gd name="T28" fmla="*/ 342 w 2329"/>
                <a:gd name="T29" fmla="*/ 264 h 1959"/>
                <a:gd name="T30" fmla="*/ 373 w 2329"/>
                <a:gd name="T31" fmla="*/ 250 h 1959"/>
                <a:gd name="T32" fmla="*/ 384 w 2329"/>
                <a:gd name="T33" fmla="*/ 259 h 1959"/>
                <a:gd name="T34" fmla="*/ 405 w 2329"/>
                <a:gd name="T35" fmla="*/ 254 h 1959"/>
                <a:gd name="T36" fmla="*/ 427 w 2329"/>
                <a:gd name="T37" fmla="*/ 267 h 1959"/>
                <a:gd name="T38" fmla="*/ 410 w 2329"/>
                <a:gd name="T39" fmla="*/ 292 h 1959"/>
                <a:gd name="T40" fmla="*/ 436 w 2329"/>
                <a:gd name="T41" fmla="*/ 320 h 1959"/>
                <a:gd name="T42" fmla="*/ 425 w 2329"/>
                <a:gd name="T43" fmla="*/ 362 h 1959"/>
                <a:gd name="T44" fmla="*/ 396 w 2329"/>
                <a:gd name="T45" fmla="*/ 333 h 1959"/>
                <a:gd name="T46" fmla="*/ 369 w 2329"/>
                <a:gd name="T47" fmla="*/ 320 h 1959"/>
                <a:gd name="T48" fmla="*/ 327 w 2329"/>
                <a:gd name="T49" fmla="*/ 296 h 1959"/>
                <a:gd name="T50" fmla="*/ 357 w 2329"/>
                <a:gd name="T51" fmla="*/ 341 h 1959"/>
                <a:gd name="T52" fmla="*/ 333 w 2329"/>
                <a:gd name="T53" fmla="*/ 361 h 1959"/>
                <a:gd name="T54" fmla="*/ 302 w 2329"/>
                <a:gd name="T55" fmla="*/ 353 h 1959"/>
                <a:gd name="T56" fmla="*/ 266 w 2329"/>
                <a:gd name="T57" fmla="*/ 369 h 1959"/>
                <a:gd name="T58" fmla="*/ 257 w 2329"/>
                <a:gd name="T59" fmla="*/ 342 h 1959"/>
                <a:gd name="T60" fmla="*/ 248 w 2329"/>
                <a:gd name="T61" fmla="*/ 298 h 1959"/>
                <a:gd name="T62" fmla="*/ 242 w 2329"/>
                <a:gd name="T63" fmla="*/ 330 h 1959"/>
                <a:gd name="T64" fmla="*/ 201 w 2329"/>
                <a:gd name="T65" fmla="*/ 309 h 1959"/>
                <a:gd name="T66" fmla="*/ 171 w 2329"/>
                <a:gd name="T67" fmla="*/ 336 h 1959"/>
                <a:gd name="T68" fmla="*/ 119 w 2329"/>
                <a:gd name="T69" fmla="*/ 326 h 1959"/>
                <a:gd name="T70" fmla="*/ 74 w 2329"/>
                <a:gd name="T71" fmla="*/ 330 h 1959"/>
                <a:gd name="T72" fmla="*/ 44 w 2329"/>
                <a:gd name="T73" fmla="*/ 284 h 1959"/>
                <a:gd name="T74" fmla="*/ 56 w 2329"/>
                <a:gd name="T75" fmla="*/ 215 h 1959"/>
                <a:gd name="T76" fmla="*/ 30 w 2329"/>
                <a:gd name="T77" fmla="*/ 146 h 1959"/>
                <a:gd name="T78" fmla="*/ 0 w 2329"/>
                <a:gd name="T79" fmla="*/ 93 h 1959"/>
                <a:gd name="T80" fmla="*/ 0 w 2329"/>
                <a:gd name="T81" fmla="*/ 50 h 19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9" h="1959">
                  <a:moveTo>
                    <a:pt x="16" y="123"/>
                  </a:moveTo>
                  <a:lnTo>
                    <a:pt x="283" y="48"/>
                  </a:lnTo>
                  <a:lnTo>
                    <a:pt x="694" y="33"/>
                  </a:lnTo>
                  <a:lnTo>
                    <a:pt x="988" y="32"/>
                  </a:lnTo>
                  <a:lnTo>
                    <a:pt x="1216" y="0"/>
                  </a:lnTo>
                  <a:lnTo>
                    <a:pt x="1267" y="108"/>
                  </a:lnTo>
                  <a:lnTo>
                    <a:pt x="1309" y="177"/>
                  </a:lnTo>
                  <a:lnTo>
                    <a:pt x="1279" y="252"/>
                  </a:lnTo>
                  <a:lnTo>
                    <a:pt x="1309" y="327"/>
                  </a:lnTo>
                  <a:lnTo>
                    <a:pt x="1249" y="420"/>
                  </a:lnTo>
                  <a:lnTo>
                    <a:pt x="1249" y="537"/>
                  </a:lnTo>
                  <a:lnTo>
                    <a:pt x="1153" y="672"/>
                  </a:lnTo>
                  <a:lnTo>
                    <a:pt x="1129" y="807"/>
                  </a:lnTo>
                  <a:lnTo>
                    <a:pt x="1129" y="927"/>
                  </a:lnTo>
                  <a:lnTo>
                    <a:pt x="1339" y="927"/>
                  </a:lnTo>
                  <a:lnTo>
                    <a:pt x="1573" y="930"/>
                  </a:lnTo>
                  <a:lnTo>
                    <a:pt x="1729" y="897"/>
                  </a:lnTo>
                  <a:lnTo>
                    <a:pt x="1861" y="876"/>
                  </a:lnTo>
                  <a:lnTo>
                    <a:pt x="1939" y="897"/>
                  </a:lnTo>
                  <a:lnTo>
                    <a:pt x="1921" y="1002"/>
                  </a:lnTo>
                  <a:lnTo>
                    <a:pt x="1939" y="1047"/>
                  </a:lnTo>
                  <a:lnTo>
                    <a:pt x="1975" y="1137"/>
                  </a:lnTo>
                  <a:lnTo>
                    <a:pt x="2035" y="1215"/>
                  </a:lnTo>
                  <a:lnTo>
                    <a:pt x="2029" y="1257"/>
                  </a:lnTo>
                  <a:lnTo>
                    <a:pt x="1909" y="1209"/>
                  </a:lnTo>
                  <a:lnTo>
                    <a:pt x="1789" y="1167"/>
                  </a:lnTo>
                  <a:lnTo>
                    <a:pt x="1609" y="1257"/>
                  </a:lnTo>
                  <a:lnTo>
                    <a:pt x="1687" y="1329"/>
                  </a:lnTo>
                  <a:lnTo>
                    <a:pt x="1729" y="1497"/>
                  </a:lnTo>
                  <a:lnTo>
                    <a:pt x="1807" y="1392"/>
                  </a:lnTo>
                  <a:lnTo>
                    <a:pt x="1867" y="1299"/>
                  </a:lnTo>
                  <a:lnTo>
                    <a:pt x="1969" y="1317"/>
                  </a:lnTo>
                  <a:lnTo>
                    <a:pt x="1969" y="1377"/>
                  </a:lnTo>
                  <a:lnTo>
                    <a:pt x="2029" y="1362"/>
                  </a:lnTo>
                  <a:lnTo>
                    <a:pt x="2071" y="1314"/>
                  </a:lnTo>
                  <a:lnTo>
                    <a:pt x="2137" y="1338"/>
                  </a:lnTo>
                  <a:lnTo>
                    <a:pt x="2209" y="1347"/>
                  </a:lnTo>
                  <a:lnTo>
                    <a:pt x="2257" y="1407"/>
                  </a:lnTo>
                  <a:lnTo>
                    <a:pt x="2209" y="1470"/>
                  </a:lnTo>
                  <a:lnTo>
                    <a:pt x="2167" y="1536"/>
                  </a:lnTo>
                  <a:lnTo>
                    <a:pt x="2179" y="1647"/>
                  </a:lnTo>
                  <a:lnTo>
                    <a:pt x="2305" y="1683"/>
                  </a:lnTo>
                  <a:lnTo>
                    <a:pt x="2329" y="1797"/>
                  </a:lnTo>
                  <a:lnTo>
                    <a:pt x="2245" y="1905"/>
                  </a:lnTo>
                  <a:lnTo>
                    <a:pt x="2161" y="1815"/>
                  </a:lnTo>
                  <a:lnTo>
                    <a:pt x="2089" y="1755"/>
                  </a:lnTo>
                  <a:lnTo>
                    <a:pt x="2011" y="1731"/>
                  </a:lnTo>
                  <a:lnTo>
                    <a:pt x="1951" y="1683"/>
                  </a:lnTo>
                  <a:lnTo>
                    <a:pt x="1789" y="1557"/>
                  </a:lnTo>
                  <a:lnTo>
                    <a:pt x="1729" y="1557"/>
                  </a:lnTo>
                  <a:lnTo>
                    <a:pt x="1837" y="1689"/>
                  </a:lnTo>
                  <a:lnTo>
                    <a:pt x="1885" y="1797"/>
                  </a:lnTo>
                  <a:lnTo>
                    <a:pt x="1825" y="1875"/>
                  </a:lnTo>
                  <a:lnTo>
                    <a:pt x="1759" y="1902"/>
                  </a:lnTo>
                  <a:lnTo>
                    <a:pt x="1705" y="1857"/>
                  </a:lnTo>
                  <a:lnTo>
                    <a:pt x="1597" y="1857"/>
                  </a:lnTo>
                  <a:lnTo>
                    <a:pt x="1537" y="1959"/>
                  </a:lnTo>
                  <a:lnTo>
                    <a:pt x="1405" y="1944"/>
                  </a:lnTo>
                  <a:lnTo>
                    <a:pt x="1369" y="1905"/>
                  </a:lnTo>
                  <a:lnTo>
                    <a:pt x="1357" y="1803"/>
                  </a:lnTo>
                  <a:lnTo>
                    <a:pt x="1399" y="1647"/>
                  </a:lnTo>
                  <a:lnTo>
                    <a:pt x="1309" y="1569"/>
                  </a:lnTo>
                  <a:lnTo>
                    <a:pt x="1321" y="1647"/>
                  </a:lnTo>
                  <a:lnTo>
                    <a:pt x="1279" y="1737"/>
                  </a:lnTo>
                  <a:lnTo>
                    <a:pt x="1177" y="1659"/>
                  </a:lnTo>
                  <a:lnTo>
                    <a:pt x="1063" y="1626"/>
                  </a:lnTo>
                  <a:lnTo>
                    <a:pt x="949" y="1677"/>
                  </a:lnTo>
                  <a:lnTo>
                    <a:pt x="901" y="1770"/>
                  </a:lnTo>
                  <a:lnTo>
                    <a:pt x="769" y="1797"/>
                  </a:lnTo>
                  <a:lnTo>
                    <a:pt x="631" y="1719"/>
                  </a:lnTo>
                  <a:lnTo>
                    <a:pt x="469" y="1677"/>
                  </a:lnTo>
                  <a:lnTo>
                    <a:pt x="391" y="1737"/>
                  </a:lnTo>
                  <a:lnTo>
                    <a:pt x="241" y="1751"/>
                  </a:lnTo>
                  <a:lnTo>
                    <a:pt x="234" y="1496"/>
                  </a:lnTo>
                  <a:lnTo>
                    <a:pt x="211" y="1214"/>
                  </a:lnTo>
                  <a:lnTo>
                    <a:pt x="297" y="1130"/>
                  </a:lnTo>
                  <a:lnTo>
                    <a:pt x="258" y="932"/>
                  </a:lnTo>
                  <a:lnTo>
                    <a:pt x="156" y="770"/>
                  </a:lnTo>
                  <a:lnTo>
                    <a:pt x="73" y="681"/>
                  </a:lnTo>
                  <a:lnTo>
                    <a:pt x="0" y="491"/>
                  </a:lnTo>
                  <a:lnTo>
                    <a:pt x="18" y="389"/>
                  </a:lnTo>
                  <a:lnTo>
                    <a:pt x="1" y="263"/>
                  </a:lnTo>
                  <a:lnTo>
                    <a:pt x="16" y="1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xmlns="" id="{5D245BC7-6817-44D4-814C-D5AA52D6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151" y="3250649"/>
              <a:ext cx="361994" cy="598663"/>
            </a:xfrm>
            <a:custGeom>
              <a:avLst/>
              <a:gdLst>
                <a:gd name="T0" fmla="*/ 40 w 1641"/>
                <a:gd name="T1" fmla="*/ 30 h 2721"/>
                <a:gd name="T2" fmla="*/ 56 w 1641"/>
                <a:gd name="T3" fmla="*/ 52 h 2721"/>
                <a:gd name="T4" fmla="*/ 76 w 1641"/>
                <a:gd name="T5" fmla="*/ 73 h 2721"/>
                <a:gd name="T6" fmla="*/ 83 w 1641"/>
                <a:gd name="T7" fmla="*/ 100 h 2721"/>
                <a:gd name="T8" fmla="*/ 63 w 1641"/>
                <a:gd name="T9" fmla="*/ 123 h 2721"/>
                <a:gd name="T10" fmla="*/ 38 w 1641"/>
                <a:gd name="T11" fmla="*/ 135 h 2721"/>
                <a:gd name="T12" fmla="*/ 12 w 1641"/>
                <a:gd name="T13" fmla="*/ 135 h 2721"/>
                <a:gd name="T14" fmla="*/ 28 w 1641"/>
                <a:gd name="T15" fmla="*/ 164 h 2721"/>
                <a:gd name="T16" fmla="*/ 20 w 1641"/>
                <a:gd name="T17" fmla="*/ 193 h 2721"/>
                <a:gd name="T18" fmla="*/ 6 w 1641"/>
                <a:gd name="T19" fmla="*/ 220 h 2721"/>
                <a:gd name="T20" fmla="*/ 0 w 1641"/>
                <a:gd name="T21" fmla="*/ 240 h 2721"/>
                <a:gd name="T22" fmla="*/ 6 w 1641"/>
                <a:gd name="T23" fmla="*/ 270 h 2721"/>
                <a:gd name="T24" fmla="*/ 23 w 1641"/>
                <a:gd name="T25" fmla="*/ 293 h 2721"/>
                <a:gd name="T26" fmla="*/ 41 w 1641"/>
                <a:gd name="T27" fmla="*/ 305 h 2721"/>
                <a:gd name="T28" fmla="*/ 63 w 1641"/>
                <a:gd name="T29" fmla="*/ 333 h 2721"/>
                <a:gd name="T30" fmla="*/ 82 w 1641"/>
                <a:gd name="T31" fmla="*/ 348 h 2721"/>
                <a:gd name="T32" fmla="*/ 100 w 1641"/>
                <a:gd name="T33" fmla="*/ 353 h 2721"/>
                <a:gd name="T34" fmla="*/ 115 w 1641"/>
                <a:gd name="T35" fmla="*/ 362 h 2721"/>
                <a:gd name="T36" fmla="*/ 111 w 1641"/>
                <a:gd name="T37" fmla="*/ 387 h 2721"/>
                <a:gd name="T38" fmla="*/ 103 w 1641"/>
                <a:gd name="T39" fmla="*/ 407 h 2721"/>
                <a:gd name="T40" fmla="*/ 121 w 1641"/>
                <a:gd name="T41" fmla="*/ 430 h 2721"/>
                <a:gd name="T42" fmla="*/ 143 w 1641"/>
                <a:gd name="T43" fmla="*/ 441 h 2721"/>
                <a:gd name="T44" fmla="*/ 172 w 1641"/>
                <a:gd name="T45" fmla="*/ 464 h 2721"/>
                <a:gd name="T46" fmla="*/ 177 w 1641"/>
                <a:gd name="T47" fmla="*/ 492 h 2721"/>
                <a:gd name="T48" fmla="*/ 194 w 1641"/>
                <a:gd name="T49" fmla="*/ 515 h 2721"/>
                <a:gd name="T50" fmla="*/ 194 w 1641"/>
                <a:gd name="T51" fmla="*/ 515 h 2721"/>
                <a:gd name="T52" fmla="*/ 220 w 1641"/>
                <a:gd name="T53" fmla="*/ 504 h 2721"/>
                <a:gd name="T54" fmla="*/ 235 w 1641"/>
                <a:gd name="T55" fmla="*/ 498 h 2721"/>
                <a:gd name="T56" fmla="*/ 254 w 1641"/>
                <a:gd name="T57" fmla="*/ 487 h 2721"/>
                <a:gd name="T58" fmla="*/ 271 w 1641"/>
                <a:gd name="T59" fmla="*/ 476 h 2721"/>
                <a:gd name="T60" fmla="*/ 285 w 1641"/>
                <a:gd name="T61" fmla="*/ 460 h 2721"/>
                <a:gd name="T62" fmla="*/ 284 w 1641"/>
                <a:gd name="T63" fmla="*/ 441 h 2721"/>
                <a:gd name="T64" fmla="*/ 285 w 1641"/>
                <a:gd name="T65" fmla="*/ 403 h 2721"/>
                <a:gd name="T66" fmla="*/ 305 w 1641"/>
                <a:gd name="T67" fmla="*/ 351 h 2721"/>
                <a:gd name="T68" fmla="*/ 300 w 1641"/>
                <a:gd name="T69" fmla="*/ 316 h 2721"/>
                <a:gd name="T70" fmla="*/ 294 w 1641"/>
                <a:gd name="T71" fmla="*/ 278 h 2721"/>
                <a:gd name="T72" fmla="*/ 311 w 1641"/>
                <a:gd name="T73" fmla="*/ 249 h 2721"/>
                <a:gd name="T74" fmla="*/ 300 w 1641"/>
                <a:gd name="T75" fmla="*/ 209 h 2721"/>
                <a:gd name="T76" fmla="*/ 298 w 1641"/>
                <a:gd name="T77" fmla="*/ 176 h 2721"/>
                <a:gd name="T78" fmla="*/ 285 w 1641"/>
                <a:gd name="T79" fmla="*/ 141 h 2721"/>
                <a:gd name="T80" fmla="*/ 273 w 1641"/>
                <a:gd name="T81" fmla="*/ 103 h 2721"/>
                <a:gd name="T82" fmla="*/ 271 w 1641"/>
                <a:gd name="T83" fmla="*/ 67 h 2721"/>
                <a:gd name="T84" fmla="*/ 248 w 1641"/>
                <a:gd name="T85" fmla="*/ 44 h 2721"/>
                <a:gd name="T86" fmla="*/ 236 w 1641"/>
                <a:gd name="T87" fmla="*/ 0 h 2721"/>
                <a:gd name="T88" fmla="*/ 40 w 1641"/>
                <a:gd name="T89" fmla="*/ 30 h 27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41" h="2721">
                  <a:moveTo>
                    <a:pt x="213" y="160"/>
                  </a:moveTo>
                  <a:lnTo>
                    <a:pt x="298" y="274"/>
                  </a:lnTo>
                  <a:lnTo>
                    <a:pt x="399" y="384"/>
                  </a:lnTo>
                  <a:lnTo>
                    <a:pt x="438" y="529"/>
                  </a:lnTo>
                  <a:lnTo>
                    <a:pt x="333" y="652"/>
                  </a:lnTo>
                  <a:lnTo>
                    <a:pt x="201" y="712"/>
                  </a:lnTo>
                  <a:lnTo>
                    <a:pt x="61" y="711"/>
                  </a:lnTo>
                  <a:lnTo>
                    <a:pt x="150" y="864"/>
                  </a:lnTo>
                  <a:lnTo>
                    <a:pt x="105" y="1020"/>
                  </a:lnTo>
                  <a:lnTo>
                    <a:pt x="31" y="1162"/>
                  </a:lnTo>
                  <a:lnTo>
                    <a:pt x="0" y="1270"/>
                  </a:lnTo>
                  <a:lnTo>
                    <a:pt x="34" y="1428"/>
                  </a:lnTo>
                  <a:lnTo>
                    <a:pt x="120" y="1550"/>
                  </a:lnTo>
                  <a:lnTo>
                    <a:pt x="216" y="1611"/>
                  </a:lnTo>
                  <a:lnTo>
                    <a:pt x="333" y="1757"/>
                  </a:lnTo>
                  <a:lnTo>
                    <a:pt x="433" y="1839"/>
                  </a:lnTo>
                  <a:lnTo>
                    <a:pt x="529" y="1863"/>
                  </a:lnTo>
                  <a:lnTo>
                    <a:pt x="605" y="1910"/>
                  </a:lnTo>
                  <a:lnTo>
                    <a:pt x="587" y="2045"/>
                  </a:lnTo>
                  <a:lnTo>
                    <a:pt x="543" y="2153"/>
                  </a:lnTo>
                  <a:lnTo>
                    <a:pt x="636" y="2270"/>
                  </a:lnTo>
                  <a:lnTo>
                    <a:pt x="756" y="2331"/>
                  </a:lnTo>
                  <a:lnTo>
                    <a:pt x="906" y="2451"/>
                  </a:lnTo>
                  <a:lnTo>
                    <a:pt x="933" y="2597"/>
                  </a:lnTo>
                  <a:lnTo>
                    <a:pt x="1023" y="2720"/>
                  </a:lnTo>
                  <a:lnTo>
                    <a:pt x="1022" y="2721"/>
                  </a:lnTo>
                  <a:lnTo>
                    <a:pt x="1161" y="2664"/>
                  </a:lnTo>
                  <a:lnTo>
                    <a:pt x="1238" y="2631"/>
                  </a:lnTo>
                  <a:lnTo>
                    <a:pt x="1341" y="2574"/>
                  </a:lnTo>
                  <a:lnTo>
                    <a:pt x="1431" y="2514"/>
                  </a:lnTo>
                  <a:lnTo>
                    <a:pt x="1502" y="2431"/>
                  </a:lnTo>
                  <a:lnTo>
                    <a:pt x="1496" y="2330"/>
                  </a:lnTo>
                  <a:lnTo>
                    <a:pt x="1502" y="2127"/>
                  </a:lnTo>
                  <a:lnTo>
                    <a:pt x="1611" y="1854"/>
                  </a:lnTo>
                  <a:lnTo>
                    <a:pt x="1582" y="1671"/>
                  </a:lnTo>
                  <a:lnTo>
                    <a:pt x="1550" y="1471"/>
                  </a:lnTo>
                  <a:lnTo>
                    <a:pt x="1641" y="1314"/>
                  </a:lnTo>
                  <a:lnTo>
                    <a:pt x="1582" y="1104"/>
                  </a:lnTo>
                  <a:lnTo>
                    <a:pt x="1574" y="928"/>
                  </a:lnTo>
                  <a:lnTo>
                    <a:pt x="1502" y="744"/>
                  </a:lnTo>
                  <a:lnTo>
                    <a:pt x="1438" y="544"/>
                  </a:lnTo>
                  <a:lnTo>
                    <a:pt x="1431" y="354"/>
                  </a:lnTo>
                  <a:lnTo>
                    <a:pt x="1311" y="234"/>
                  </a:lnTo>
                  <a:lnTo>
                    <a:pt x="1246" y="0"/>
                  </a:lnTo>
                  <a:lnTo>
                    <a:pt x="213" y="1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xmlns="" id="{5057B478-A5F2-4E3B-88C0-DE76D2B16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587" y="3270410"/>
              <a:ext cx="277025" cy="494042"/>
            </a:xfrm>
            <a:custGeom>
              <a:avLst/>
              <a:gdLst>
                <a:gd name="T0" fmla="*/ 0 w 1255"/>
                <a:gd name="T1" fmla="*/ 49 h 2237"/>
                <a:gd name="T2" fmla="*/ 2 w 1255"/>
                <a:gd name="T3" fmla="*/ 86 h 2237"/>
                <a:gd name="T4" fmla="*/ 13 w 1255"/>
                <a:gd name="T5" fmla="*/ 123 h 2237"/>
                <a:gd name="T6" fmla="*/ 27 w 1255"/>
                <a:gd name="T7" fmla="*/ 158 h 2237"/>
                <a:gd name="T8" fmla="*/ 29 w 1255"/>
                <a:gd name="T9" fmla="*/ 192 h 2237"/>
                <a:gd name="T10" fmla="*/ 40 w 1255"/>
                <a:gd name="T11" fmla="*/ 231 h 2237"/>
                <a:gd name="T12" fmla="*/ 23 w 1255"/>
                <a:gd name="T13" fmla="*/ 262 h 2237"/>
                <a:gd name="T14" fmla="*/ 34 w 1255"/>
                <a:gd name="T15" fmla="*/ 335 h 2237"/>
                <a:gd name="T16" fmla="*/ 14 w 1255"/>
                <a:gd name="T17" fmla="*/ 386 h 2237"/>
                <a:gd name="T18" fmla="*/ 12 w 1255"/>
                <a:gd name="T19" fmla="*/ 425 h 2237"/>
                <a:gd name="T20" fmla="*/ 33 w 1255"/>
                <a:gd name="T21" fmla="*/ 414 h 2237"/>
                <a:gd name="T22" fmla="*/ 49 w 1255"/>
                <a:gd name="T23" fmla="*/ 399 h 2237"/>
                <a:gd name="T24" fmla="*/ 68 w 1255"/>
                <a:gd name="T25" fmla="*/ 412 h 2237"/>
                <a:gd name="T26" fmla="*/ 88 w 1255"/>
                <a:gd name="T27" fmla="*/ 393 h 2237"/>
                <a:gd name="T28" fmla="*/ 111 w 1255"/>
                <a:gd name="T29" fmla="*/ 382 h 2237"/>
                <a:gd name="T30" fmla="*/ 120 w 1255"/>
                <a:gd name="T31" fmla="*/ 363 h 2237"/>
                <a:gd name="T32" fmla="*/ 145 w 1255"/>
                <a:gd name="T33" fmla="*/ 371 h 2237"/>
                <a:gd name="T34" fmla="*/ 162 w 1255"/>
                <a:gd name="T35" fmla="*/ 348 h 2237"/>
                <a:gd name="T36" fmla="*/ 180 w 1255"/>
                <a:gd name="T37" fmla="*/ 321 h 2237"/>
                <a:gd name="T38" fmla="*/ 180 w 1255"/>
                <a:gd name="T39" fmla="*/ 300 h 2237"/>
                <a:gd name="T40" fmla="*/ 203 w 1255"/>
                <a:gd name="T41" fmla="*/ 286 h 2237"/>
                <a:gd name="T42" fmla="*/ 238 w 1255"/>
                <a:gd name="T43" fmla="*/ 280 h 2237"/>
                <a:gd name="T44" fmla="*/ 230 w 1255"/>
                <a:gd name="T45" fmla="*/ 260 h 2237"/>
                <a:gd name="T46" fmla="*/ 236 w 1255"/>
                <a:gd name="T47" fmla="*/ 234 h 2237"/>
                <a:gd name="T48" fmla="*/ 230 w 1255"/>
                <a:gd name="T49" fmla="*/ 195 h 2237"/>
                <a:gd name="T50" fmla="*/ 217 w 1255"/>
                <a:gd name="T51" fmla="*/ 160 h 2237"/>
                <a:gd name="T52" fmla="*/ 214 w 1255"/>
                <a:gd name="T53" fmla="*/ 108 h 2237"/>
                <a:gd name="T54" fmla="*/ 205 w 1255"/>
                <a:gd name="T55" fmla="*/ 90 h 2237"/>
                <a:gd name="T56" fmla="*/ 197 w 1255"/>
                <a:gd name="T57" fmla="*/ 69 h 2237"/>
                <a:gd name="T58" fmla="*/ 191 w 1255"/>
                <a:gd name="T59" fmla="*/ 52 h 2237"/>
                <a:gd name="T60" fmla="*/ 197 w 1255"/>
                <a:gd name="T61" fmla="*/ 37 h 2237"/>
                <a:gd name="T62" fmla="*/ 185 w 1255"/>
                <a:gd name="T63" fmla="*/ 11 h 2237"/>
                <a:gd name="T64" fmla="*/ 168 w 1255"/>
                <a:gd name="T65" fmla="*/ 0 h 2237"/>
                <a:gd name="T66" fmla="*/ 126 w 1255"/>
                <a:gd name="T67" fmla="*/ 8 h 2237"/>
                <a:gd name="T68" fmla="*/ 80 w 1255"/>
                <a:gd name="T69" fmla="*/ 17 h 2237"/>
                <a:gd name="T70" fmla="*/ 49 w 1255"/>
                <a:gd name="T71" fmla="*/ 22 h 2237"/>
                <a:gd name="T72" fmla="*/ 24 w 1255"/>
                <a:gd name="T73" fmla="*/ 35 h 2237"/>
                <a:gd name="T74" fmla="*/ 0 w 1255"/>
                <a:gd name="T75" fmla="*/ 49 h 2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55" h="2237">
                  <a:moveTo>
                    <a:pt x="0" y="260"/>
                  </a:moveTo>
                  <a:lnTo>
                    <a:pt x="9" y="452"/>
                  </a:lnTo>
                  <a:lnTo>
                    <a:pt x="70" y="645"/>
                  </a:lnTo>
                  <a:lnTo>
                    <a:pt x="144" y="833"/>
                  </a:lnTo>
                  <a:lnTo>
                    <a:pt x="151" y="1011"/>
                  </a:lnTo>
                  <a:lnTo>
                    <a:pt x="211" y="1217"/>
                  </a:lnTo>
                  <a:lnTo>
                    <a:pt x="120" y="1379"/>
                  </a:lnTo>
                  <a:lnTo>
                    <a:pt x="181" y="1763"/>
                  </a:lnTo>
                  <a:lnTo>
                    <a:pt x="73" y="2033"/>
                  </a:lnTo>
                  <a:lnTo>
                    <a:pt x="64" y="2237"/>
                  </a:lnTo>
                  <a:lnTo>
                    <a:pt x="176" y="2178"/>
                  </a:lnTo>
                  <a:lnTo>
                    <a:pt x="256" y="2101"/>
                  </a:lnTo>
                  <a:lnTo>
                    <a:pt x="360" y="2170"/>
                  </a:lnTo>
                  <a:lnTo>
                    <a:pt x="466" y="2071"/>
                  </a:lnTo>
                  <a:lnTo>
                    <a:pt x="586" y="2011"/>
                  </a:lnTo>
                  <a:lnTo>
                    <a:pt x="631" y="1913"/>
                  </a:lnTo>
                  <a:lnTo>
                    <a:pt x="766" y="1951"/>
                  </a:lnTo>
                  <a:lnTo>
                    <a:pt x="855" y="1833"/>
                  </a:lnTo>
                  <a:lnTo>
                    <a:pt x="951" y="1689"/>
                  </a:lnTo>
                  <a:lnTo>
                    <a:pt x="951" y="1577"/>
                  </a:lnTo>
                  <a:lnTo>
                    <a:pt x="1071" y="1505"/>
                  </a:lnTo>
                  <a:lnTo>
                    <a:pt x="1255" y="1473"/>
                  </a:lnTo>
                  <a:lnTo>
                    <a:pt x="1215" y="1369"/>
                  </a:lnTo>
                  <a:lnTo>
                    <a:pt x="1246" y="1231"/>
                  </a:lnTo>
                  <a:lnTo>
                    <a:pt x="1215" y="1025"/>
                  </a:lnTo>
                  <a:lnTo>
                    <a:pt x="1143" y="841"/>
                  </a:lnTo>
                  <a:lnTo>
                    <a:pt x="1126" y="570"/>
                  </a:lnTo>
                  <a:lnTo>
                    <a:pt x="1079" y="473"/>
                  </a:lnTo>
                  <a:lnTo>
                    <a:pt x="1039" y="361"/>
                  </a:lnTo>
                  <a:lnTo>
                    <a:pt x="1007" y="273"/>
                  </a:lnTo>
                  <a:lnTo>
                    <a:pt x="1039" y="193"/>
                  </a:lnTo>
                  <a:lnTo>
                    <a:pt x="976" y="60"/>
                  </a:lnTo>
                  <a:lnTo>
                    <a:pt x="886" y="0"/>
                  </a:lnTo>
                  <a:lnTo>
                    <a:pt x="663" y="41"/>
                  </a:lnTo>
                  <a:lnTo>
                    <a:pt x="423" y="89"/>
                  </a:lnTo>
                  <a:lnTo>
                    <a:pt x="256" y="114"/>
                  </a:lnTo>
                  <a:lnTo>
                    <a:pt x="127" y="185"/>
                  </a:lnTo>
                  <a:lnTo>
                    <a:pt x="0" y="2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xmlns="" id="{D225C9BF-65ED-4331-8829-176B21C80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757" y="3156490"/>
              <a:ext cx="377126" cy="426620"/>
            </a:xfrm>
            <a:custGeom>
              <a:avLst/>
              <a:gdLst>
                <a:gd name="T0" fmla="*/ 0 w 1707"/>
                <a:gd name="T1" fmla="*/ 109 h 1934"/>
                <a:gd name="T2" fmla="*/ 23 w 1707"/>
                <a:gd name="T3" fmla="*/ 94 h 1934"/>
                <a:gd name="T4" fmla="*/ 60 w 1707"/>
                <a:gd name="T5" fmla="*/ 93 h 1934"/>
                <a:gd name="T6" fmla="*/ 60 w 1707"/>
                <a:gd name="T7" fmla="*/ 85 h 1934"/>
                <a:gd name="T8" fmla="*/ 96 w 1707"/>
                <a:gd name="T9" fmla="*/ 82 h 1934"/>
                <a:gd name="T10" fmla="*/ 122 w 1707"/>
                <a:gd name="T11" fmla="*/ 90 h 1934"/>
                <a:gd name="T12" fmla="*/ 153 w 1707"/>
                <a:gd name="T13" fmla="*/ 99 h 1934"/>
                <a:gd name="T14" fmla="*/ 218 w 1707"/>
                <a:gd name="T15" fmla="*/ 59 h 1934"/>
                <a:gd name="T16" fmla="*/ 295 w 1707"/>
                <a:gd name="T17" fmla="*/ 0 h 1934"/>
                <a:gd name="T18" fmla="*/ 318 w 1707"/>
                <a:gd name="T19" fmla="*/ 82 h 1934"/>
                <a:gd name="T20" fmla="*/ 321 w 1707"/>
                <a:gd name="T21" fmla="*/ 140 h 1934"/>
                <a:gd name="T22" fmla="*/ 324 w 1707"/>
                <a:gd name="T23" fmla="*/ 190 h 1934"/>
                <a:gd name="T24" fmla="*/ 312 w 1707"/>
                <a:gd name="T25" fmla="*/ 225 h 1934"/>
                <a:gd name="T26" fmla="*/ 292 w 1707"/>
                <a:gd name="T27" fmla="*/ 250 h 1934"/>
                <a:gd name="T28" fmla="*/ 272 w 1707"/>
                <a:gd name="T29" fmla="*/ 265 h 1934"/>
                <a:gd name="T30" fmla="*/ 275 w 1707"/>
                <a:gd name="T31" fmla="*/ 284 h 1934"/>
                <a:gd name="T32" fmla="*/ 268 w 1707"/>
                <a:gd name="T33" fmla="*/ 302 h 1934"/>
                <a:gd name="T34" fmla="*/ 250 w 1707"/>
                <a:gd name="T35" fmla="*/ 299 h 1934"/>
                <a:gd name="T36" fmla="*/ 250 w 1707"/>
                <a:gd name="T37" fmla="*/ 325 h 1934"/>
                <a:gd name="T38" fmla="*/ 244 w 1707"/>
                <a:gd name="T39" fmla="*/ 344 h 1934"/>
                <a:gd name="T40" fmla="*/ 221 w 1707"/>
                <a:gd name="T41" fmla="*/ 367 h 1934"/>
                <a:gd name="T42" fmla="*/ 206 w 1707"/>
                <a:gd name="T43" fmla="*/ 349 h 1934"/>
                <a:gd name="T44" fmla="*/ 184 w 1707"/>
                <a:gd name="T45" fmla="*/ 332 h 1934"/>
                <a:gd name="T46" fmla="*/ 168 w 1707"/>
                <a:gd name="T47" fmla="*/ 349 h 1934"/>
                <a:gd name="T48" fmla="*/ 147 w 1707"/>
                <a:gd name="T49" fmla="*/ 356 h 1934"/>
                <a:gd name="T50" fmla="*/ 113 w 1707"/>
                <a:gd name="T51" fmla="*/ 356 h 1934"/>
                <a:gd name="T52" fmla="*/ 83 w 1707"/>
                <a:gd name="T53" fmla="*/ 352 h 1934"/>
                <a:gd name="T54" fmla="*/ 52 w 1707"/>
                <a:gd name="T55" fmla="*/ 332 h 1934"/>
                <a:gd name="T56" fmla="*/ 46 w 1707"/>
                <a:gd name="T57" fmla="*/ 293 h 1934"/>
                <a:gd name="T58" fmla="*/ 32 w 1707"/>
                <a:gd name="T59" fmla="*/ 258 h 1934"/>
                <a:gd name="T60" fmla="*/ 29 w 1707"/>
                <a:gd name="T61" fmla="*/ 206 h 1934"/>
                <a:gd name="T62" fmla="*/ 20 w 1707"/>
                <a:gd name="T63" fmla="*/ 189 h 1934"/>
                <a:gd name="T64" fmla="*/ 7 w 1707"/>
                <a:gd name="T65" fmla="*/ 150 h 1934"/>
                <a:gd name="T66" fmla="*/ 13 w 1707"/>
                <a:gd name="T67" fmla="*/ 135 h 1934"/>
                <a:gd name="T68" fmla="*/ 0 w 1707"/>
                <a:gd name="T69" fmla="*/ 109 h 193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707" h="1934">
                  <a:moveTo>
                    <a:pt x="0" y="575"/>
                  </a:moveTo>
                  <a:lnTo>
                    <a:pt x="123" y="496"/>
                  </a:lnTo>
                  <a:lnTo>
                    <a:pt x="315" y="488"/>
                  </a:lnTo>
                  <a:lnTo>
                    <a:pt x="315" y="448"/>
                  </a:lnTo>
                  <a:lnTo>
                    <a:pt x="507" y="432"/>
                  </a:lnTo>
                  <a:lnTo>
                    <a:pt x="643" y="472"/>
                  </a:lnTo>
                  <a:lnTo>
                    <a:pt x="805" y="523"/>
                  </a:lnTo>
                  <a:lnTo>
                    <a:pt x="1147" y="312"/>
                  </a:lnTo>
                  <a:lnTo>
                    <a:pt x="1555" y="0"/>
                  </a:lnTo>
                  <a:lnTo>
                    <a:pt x="1675" y="433"/>
                  </a:lnTo>
                  <a:lnTo>
                    <a:pt x="1691" y="736"/>
                  </a:lnTo>
                  <a:lnTo>
                    <a:pt x="1707" y="1000"/>
                  </a:lnTo>
                  <a:lnTo>
                    <a:pt x="1645" y="1184"/>
                  </a:lnTo>
                  <a:lnTo>
                    <a:pt x="1539" y="1320"/>
                  </a:lnTo>
                  <a:lnTo>
                    <a:pt x="1435" y="1394"/>
                  </a:lnTo>
                  <a:lnTo>
                    <a:pt x="1451" y="1496"/>
                  </a:lnTo>
                  <a:lnTo>
                    <a:pt x="1411" y="1592"/>
                  </a:lnTo>
                  <a:lnTo>
                    <a:pt x="1315" y="1574"/>
                  </a:lnTo>
                  <a:lnTo>
                    <a:pt x="1315" y="1712"/>
                  </a:lnTo>
                  <a:lnTo>
                    <a:pt x="1285" y="1814"/>
                  </a:lnTo>
                  <a:lnTo>
                    <a:pt x="1165" y="1934"/>
                  </a:lnTo>
                  <a:lnTo>
                    <a:pt x="1083" y="1840"/>
                  </a:lnTo>
                  <a:lnTo>
                    <a:pt x="971" y="1752"/>
                  </a:lnTo>
                  <a:lnTo>
                    <a:pt x="883" y="1840"/>
                  </a:lnTo>
                  <a:lnTo>
                    <a:pt x="775" y="1874"/>
                  </a:lnTo>
                  <a:lnTo>
                    <a:pt x="595" y="1874"/>
                  </a:lnTo>
                  <a:lnTo>
                    <a:pt x="435" y="1856"/>
                  </a:lnTo>
                  <a:lnTo>
                    <a:pt x="275" y="1750"/>
                  </a:lnTo>
                  <a:lnTo>
                    <a:pt x="242" y="1544"/>
                  </a:lnTo>
                  <a:lnTo>
                    <a:pt x="170" y="1361"/>
                  </a:lnTo>
                  <a:lnTo>
                    <a:pt x="153" y="1085"/>
                  </a:lnTo>
                  <a:lnTo>
                    <a:pt x="107" y="998"/>
                  </a:lnTo>
                  <a:lnTo>
                    <a:pt x="35" y="791"/>
                  </a:lnTo>
                  <a:lnTo>
                    <a:pt x="66" y="710"/>
                  </a:lnTo>
                  <a:lnTo>
                    <a:pt x="0" y="5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xmlns="" id="{9666791B-726B-4006-83B0-707AC1450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961" y="3542424"/>
              <a:ext cx="605264" cy="361522"/>
            </a:xfrm>
            <a:custGeom>
              <a:avLst/>
              <a:gdLst>
                <a:gd name="T0" fmla="*/ 0 w 2741"/>
                <a:gd name="T1" fmla="*/ 264 h 1641"/>
                <a:gd name="T2" fmla="*/ 19 w 2741"/>
                <a:gd name="T3" fmla="*/ 275 h 1641"/>
                <a:gd name="T4" fmla="*/ 22 w 2741"/>
                <a:gd name="T5" fmla="*/ 308 h 1641"/>
                <a:gd name="T6" fmla="*/ 45 w 2741"/>
                <a:gd name="T7" fmla="*/ 311 h 1641"/>
                <a:gd name="T8" fmla="*/ 66 w 2741"/>
                <a:gd name="T9" fmla="*/ 305 h 1641"/>
                <a:gd name="T10" fmla="*/ 93 w 2741"/>
                <a:gd name="T11" fmla="*/ 304 h 1641"/>
                <a:gd name="T12" fmla="*/ 124 w 2741"/>
                <a:gd name="T13" fmla="*/ 292 h 1641"/>
                <a:gd name="T14" fmla="*/ 155 w 2741"/>
                <a:gd name="T15" fmla="*/ 279 h 1641"/>
                <a:gd name="T16" fmla="*/ 189 w 2741"/>
                <a:gd name="T17" fmla="*/ 280 h 1641"/>
                <a:gd name="T18" fmla="*/ 240 w 2741"/>
                <a:gd name="T19" fmla="*/ 264 h 1641"/>
                <a:gd name="T20" fmla="*/ 313 w 2741"/>
                <a:gd name="T21" fmla="*/ 250 h 1641"/>
                <a:gd name="T22" fmla="*/ 357 w 2741"/>
                <a:gd name="T23" fmla="*/ 244 h 1641"/>
                <a:gd name="T24" fmla="*/ 412 w 2741"/>
                <a:gd name="T25" fmla="*/ 235 h 1641"/>
                <a:gd name="T26" fmla="*/ 456 w 2741"/>
                <a:gd name="T27" fmla="*/ 222 h 1641"/>
                <a:gd name="T28" fmla="*/ 513 w 2741"/>
                <a:gd name="T29" fmla="*/ 209 h 1641"/>
                <a:gd name="T30" fmla="*/ 518 w 2741"/>
                <a:gd name="T31" fmla="*/ 193 h 1641"/>
                <a:gd name="T32" fmla="*/ 507 w 2741"/>
                <a:gd name="T33" fmla="*/ 165 h 1641"/>
                <a:gd name="T34" fmla="*/ 518 w 2741"/>
                <a:gd name="T35" fmla="*/ 145 h 1641"/>
                <a:gd name="T36" fmla="*/ 520 w 2741"/>
                <a:gd name="T37" fmla="*/ 121 h 1641"/>
                <a:gd name="T38" fmla="*/ 517 w 2741"/>
                <a:gd name="T39" fmla="*/ 97 h 1641"/>
                <a:gd name="T40" fmla="*/ 496 w 2741"/>
                <a:gd name="T41" fmla="*/ 80 h 1641"/>
                <a:gd name="T42" fmla="*/ 493 w 2741"/>
                <a:gd name="T43" fmla="*/ 47 h 1641"/>
                <a:gd name="T44" fmla="*/ 482 w 2741"/>
                <a:gd name="T45" fmla="*/ 34 h 1641"/>
                <a:gd name="T46" fmla="*/ 469 w 2741"/>
                <a:gd name="T47" fmla="*/ 19 h 1641"/>
                <a:gd name="T48" fmla="*/ 445 w 2741"/>
                <a:gd name="T49" fmla="*/ 0 h 1641"/>
                <a:gd name="T50" fmla="*/ 430 w 2741"/>
                <a:gd name="T51" fmla="*/ 16 h 1641"/>
                <a:gd name="T52" fmla="*/ 409 w 2741"/>
                <a:gd name="T53" fmla="*/ 23 h 1641"/>
                <a:gd name="T54" fmla="*/ 375 w 2741"/>
                <a:gd name="T55" fmla="*/ 23 h 1641"/>
                <a:gd name="T56" fmla="*/ 344 w 2741"/>
                <a:gd name="T57" fmla="*/ 20 h 1641"/>
                <a:gd name="T58" fmla="*/ 313 w 2741"/>
                <a:gd name="T59" fmla="*/ 0 h 1641"/>
                <a:gd name="T60" fmla="*/ 307 w 2741"/>
                <a:gd name="T61" fmla="*/ 26 h 1641"/>
                <a:gd name="T62" fmla="*/ 315 w 2741"/>
                <a:gd name="T63" fmla="*/ 46 h 1641"/>
                <a:gd name="T64" fmla="*/ 280 w 2741"/>
                <a:gd name="T65" fmla="*/ 52 h 1641"/>
                <a:gd name="T66" fmla="*/ 257 w 2741"/>
                <a:gd name="T67" fmla="*/ 65 h 1641"/>
                <a:gd name="T68" fmla="*/ 257 w 2741"/>
                <a:gd name="T69" fmla="*/ 87 h 1641"/>
                <a:gd name="T70" fmla="*/ 241 w 2741"/>
                <a:gd name="T71" fmla="*/ 111 h 1641"/>
                <a:gd name="T72" fmla="*/ 223 w 2741"/>
                <a:gd name="T73" fmla="*/ 136 h 1641"/>
                <a:gd name="T74" fmla="*/ 196 w 2741"/>
                <a:gd name="T75" fmla="*/ 129 h 1641"/>
                <a:gd name="T76" fmla="*/ 188 w 2741"/>
                <a:gd name="T77" fmla="*/ 148 h 1641"/>
                <a:gd name="T78" fmla="*/ 165 w 2741"/>
                <a:gd name="T79" fmla="*/ 159 h 1641"/>
                <a:gd name="T80" fmla="*/ 145 w 2741"/>
                <a:gd name="T81" fmla="*/ 178 h 1641"/>
                <a:gd name="T82" fmla="*/ 126 w 2741"/>
                <a:gd name="T83" fmla="*/ 165 h 1641"/>
                <a:gd name="T84" fmla="*/ 111 w 2741"/>
                <a:gd name="T85" fmla="*/ 179 h 1641"/>
                <a:gd name="T86" fmla="*/ 89 w 2741"/>
                <a:gd name="T87" fmla="*/ 190 h 1641"/>
                <a:gd name="T88" fmla="*/ 91 w 2741"/>
                <a:gd name="T89" fmla="*/ 210 h 1641"/>
                <a:gd name="T90" fmla="*/ 78 w 2741"/>
                <a:gd name="T91" fmla="*/ 225 h 1641"/>
                <a:gd name="T92" fmla="*/ 60 w 2741"/>
                <a:gd name="T93" fmla="*/ 237 h 1641"/>
                <a:gd name="T94" fmla="*/ 40 w 2741"/>
                <a:gd name="T95" fmla="*/ 248 h 1641"/>
                <a:gd name="T96" fmla="*/ 0 w 2741"/>
                <a:gd name="T97" fmla="*/ 264 h 164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741" h="1641">
                  <a:moveTo>
                    <a:pt x="0" y="1394"/>
                  </a:moveTo>
                  <a:lnTo>
                    <a:pt x="100" y="1452"/>
                  </a:lnTo>
                  <a:lnTo>
                    <a:pt x="117" y="1626"/>
                  </a:lnTo>
                  <a:lnTo>
                    <a:pt x="237" y="1641"/>
                  </a:lnTo>
                  <a:lnTo>
                    <a:pt x="350" y="1611"/>
                  </a:lnTo>
                  <a:lnTo>
                    <a:pt x="488" y="1605"/>
                  </a:lnTo>
                  <a:lnTo>
                    <a:pt x="656" y="1539"/>
                  </a:lnTo>
                  <a:lnTo>
                    <a:pt x="818" y="1473"/>
                  </a:lnTo>
                  <a:lnTo>
                    <a:pt x="998" y="1479"/>
                  </a:lnTo>
                  <a:lnTo>
                    <a:pt x="1267" y="1395"/>
                  </a:lnTo>
                  <a:lnTo>
                    <a:pt x="1651" y="1317"/>
                  </a:lnTo>
                  <a:lnTo>
                    <a:pt x="1884" y="1287"/>
                  </a:lnTo>
                  <a:lnTo>
                    <a:pt x="2172" y="1239"/>
                  </a:lnTo>
                  <a:lnTo>
                    <a:pt x="2402" y="1172"/>
                  </a:lnTo>
                  <a:lnTo>
                    <a:pt x="2705" y="1101"/>
                  </a:lnTo>
                  <a:lnTo>
                    <a:pt x="2729" y="1017"/>
                  </a:lnTo>
                  <a:lnTo>
                    <a:pt x="2672" y="872"/>
                  </a:lnTo>
                  <a:lnTo>
                    <a:pt x="2729" y="765"/>
                  </a:lnTo>
                  <a:lnTo>
                    <a:pt x="2741" y="639"/>
                  </a:lnTo>
                  <a:lnTo>
                    <a:pt x="2723" y="513"/>
                  </a:lnTo>
                  <a:lnTo>
                    <a:pt x="2615" y="423"/>
                  </a:lnTo>
                  <a:lnTo>
                    <a:pt x="2597" y="249"/>
                  </a:lnTo>
                  <a:lnTo>
                    <a:pt x="2540" y="182"/>
                  </a:lnTo>
                  <a:lnTo>
                    <a:pt x="2470" y="99"/>
                  </a:lnTo>
                  <a:lnTo>
                    <a:pt x="2347" y="2"/>
                  </a:lnTo>
                  <a:lnTo>
                    <a:pt x="2266" y="87"/>
                  </a:lnTo>
                  <a:lnTo>
                    <a:pt x="2154" y="123"/>
                  </a:lnTo>
                  <a:lnTo>
                    <a:pt x="1976" y="123"/>
                  </a:lnTo>
                  <a:lnTo>
                    <a:pt x="1813" y="107"/>
                  </a:lnTo>
                  <a:lnTo>
                    <a:pt x="1651" y="0"/>
                  </a:lnTo>
                  <a:lnTo>
                    <a:pt x="1620" y="138"/>
                  </a:lnTo>
                  <a:lnTo>
                    <a:pt x="1659" y="242"/>
                  </a:lnTo>
                  <a:lnTo>
                    <a:pt x="1476" y="272"/>
                  </a:lnTo>
                  <a:lnTo>
                    <a:pt x="1357" y="344"/>
                  </a:lnTo>
                  <a:lnTo>
                    <a:pt x="1356" y="458"/>
                  </a:lnTo>
                  <a:lnTo>
                    <a:pt x="1269" y="588"/>
                  </a:lnTo>
                  <a:lnTo>
                    <a:pt x="1173" y="717"/>
                  </a:lnTo>
                  <a:lnTo>
                    <a:pt x="1035" y="681"/>
                  </a:lnTo>
                  <a:lnTo>
                    <a:pt x="992" y="780"/>
                  </a:lnTo>
                  <a:lnTo>
                    <a:pt x="871" y="837"/>
                  </a:lnTo>
                  <a:lnTo>
                    <a:pt x="766" y="938"/>
                  </a:lnTo>
                  <a:lnTo>
                    <a:pt x="662" y="870"/>
                  </a:lnTo>
                  <a:lnTo>
                    <a:pt x="583" y="944"/>
                  </a:lnTo>
                  <a:lnTo>
                    <a:pt x="471" y="1005"/>
                  </a:lnTo>
                  <a:lnTo>
                    <a:pt x="479" y="1106"/>
                  </a:lnTo>
                  <a:lnTo>
                    <a:pt x="409" y="1185"/>
                  </a:lnTo>
                  <a:lnTo>
                    <a:pt x="315" y="1250"/>
                  </a:lnTo>
                  <a:lnTo>
                    <a:pt x="213" y="1307"/>
                  </a:lnTo>
                  <a:lnTo>
                    <a:pt x="0" y="13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xmlns="" id="{C861068C-F61B-4E1A-971D-F81DFFC79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730" y="3760965"/>
              <a:ext cx="727480" cy="333624"/>
            </a:xfrm>
            <a:custGeom>
              <a:avLst/>
              <a:gdLst>
                <a:gd name="T0" fmla="*/ 27 w 3296"/>
                <a:gd name="T1" fmla="*/ 190 h 1514"/>
                <a:gd name="T2" fmla="*/ 28 w 3296"/>
                <a:gd name="T3" fmla="*/ 207 h 1514"/>
                <a:gd name="T4" fmla="*/ 17 w 3296"/>
                <a:gd name="T5" fmla="*/ 222 h 1514"/>
                <a:gd name="T6" fmla="*/ 16 w 3296"/>
                <a:gd name="T7" fmla="*/ 238 h 1514"/>
                <a:gd name="T8" fmla="*/ 5 w 3296"/>
                <a:gd name="T9" fmla="*/ 250 h 1514"/>
                <a:gd name="T10" fmla="*/ 0 w 3296"/>
                <a:gd name="T11" fmla="*/ 287 h 1514"/>
                <a:gd name="T12" fmla="*/ 10 w 3296"/>
                <a:gd name="T13" fmla="*/ 286 h 1514"/>
                <a:gd name="T14" fmla="*/ 44 w 3296"/>
                <a:gd name="T15" fmla="*/ 280 h 1514"/>
                <a:gd name="T16" fmla="*/ 77 w 3296"/>
                <a:gd name="T17" fmla="*/ 277 h 1514"/>
                <a:gd name="T18" fmla="*/ 97 w 3296"/>
                <a:gd name="T19" fmla="*/ 273 h 1514"/>
                <a:gd name="T20" fmla="*/ 114 w 3296"/>
                <a:gd name="T21" fmla="*/ 273 h 1514"/>
                <a:gd name="T22" fmla="*/ 143 w 3296"/>
                <a:gd name="T23" fmla="*/ 272 h 1514"/>
                <a:gd name="T24" fmla="*/ 157 w 3296"/>
                <a:gd name="T25" fmla="*/ 261 h 1514"/>
                <a:gd name="T26" fmla="*/ 162 w 3296"/>
                <a:gd name="T27" fmla="*/ 250 h 1514"/>
                <a:gd name="T28" fmla="*/ 181 w 3296"/>
                <a:gd name="T29" fmla="*/ 255 h 1514"/>
                <a:gd name="T30" fmla="*/ 196 w 3296"/>
                <a:gd name="T31" fmla="*/ 244 h 1514"/>
                <a:gd name="T32" fmla="*/ 208 w 3296"/>
                <a:gd name="T33" fmla="*/ 248 h 1514"/>
                <a:gd name="T34" fmla="*/ 211 w 3296"/>
                <a:gd name="T35" fmla="*/ 260 h 1514"/>
                <a:gd name="T36" fmla="*/ 236 w 3296"/>
                <a:gd name="T37" fmla="*/ 256 h 1514"/>
                <a:gd name="T38" fmla="*/ 275 w 3296"/>
                <a:gd name="T39" fmla="*/ 244 h 1514"/>
                <a:gd name="T40" fmla="*/ 302 w 3296"/>
                <a:gd name="T41" fmla="*/ 241 h 1514"/>
                <a:gd name="T42" fmla="*/ 338 w 3296"/>
                <a:gd name="T43" fmla="*/ 228 h 1514"/>
                <a:gd name="T44" fmla="*/ 373 w 3296"/>
                <a:gd name="T45" fmla="*/ 227 h 1514"/>
                <a:gd name="T46" fmla="*/ 396 w 3296"/>
                <a:gd name="T47" fmla="*/ 216 h 1514"/>
                <a:gd name="T48" fmla="*/ 426 w 3296"/>
                <a:gd name="T49" fmla="*/ 218 h 1514"/>
                <a:gd name="T50" fmla="*/ 447 w 3296"/>
                <a:gd name="T51" fmla="*/ 204 h 1514"/>
                <a:gd name="T52" fmla="*/ 447 w 3296"/>
                <a:gd name="T53" fmla="*/ 176 h 1514"/>
                <a:gd name="T54" fmla="*/ 464 w 3296"/>
                <a:gd name="T55" fmla="*/ 171 h 1514"/>
                <a:gd name="T56" fmla="*/ 479 w 3296"/>
                <a:gd name="T57" fmla="*/ 146 h 1514"/>
                <a:gd name="T58" fmla="*/ 550 w 3296"/>
                <a:gd name="T59" fmla="*/ 92 h 1514"/>
                <a:gd name="T60" fmla="*/ 543 w 3296"/>
                <a:gd name="T61" fmla="*/ 74 h 1514"/>
                <a:gd name="T62" fmla="*/ 612 w 3296"/>
                <a:gd name="T63" fmla="*/ 39 h 1514"/>
                <a:gd name="T64" fmla="*/ 625 w 3296"/>
                <a:gd name="T65" fmla="*/ 21 h 1514"/>
                <a:gd name="T66" fmla="*/ 624 w 3296"/>
                <a:gd name="T67" fmla="*/ 0 h 1514"/>
                <a:gd name="T68" fmla="*/ 598 w 3296"/>
                <a:gd name="T69" fmla="*/ 12 h 1514"/>
                <a:gd name="T70" fmla="*/ 551 w 3296"/>
                <a:gd name="T71" fmla="*/ 20 h 1514"/>
                <a:gd name="T72" fmla="*/ 491 w 3296"/>
                <a:gd name="T73" fmla="*/ 35 h 1514"/>
                <a:gd name="T74" fmla="*/ 450 w 3296"/>
                <a:gd name="T75" fmla="*/ 46 h 1514"/>
                <a:gd name="T76" fmla="*/ 396 w 3296"/>
                <a:gd name="T77" fmla="*/ 55 h 1514"/>
                <a:gd name="T78" fmla="*/ 352 w 3296"/>
                <a:gd name="T79" fmla="*/ 61 h 1514"/>
                <a:gd name="T80" fmla="*/ 279 w 3296"/>
                <a:gd name="T81" fmla="*/ 76 h 1514"/>
                <a:gd name="T82" fmla="*/ 228 w 3296"/>
                <a:gd name="T83" fmla="*/ 92 h 1514"/>
                <a:gd name="T84" fmla="*/ 193 w 3296"/>
                <a:gd name="T85" fmla="*/ 91 h 1514"/>
                <a:gd name="T86" fmla="*/ 131 w 3296"/>
                <a:gd name="T87" fmla="*/ 116 h 1514"/>
                <a:gd name="T88" fmla="*/ 104 w 3296"/>
                <a:gd name="T89" fmla="*/ 117 h 1514"/>
                <a:gd name="T90" fmla="*/ 82 w 3296"/>
                <a:gd name="T91" fmla="*/ 123 h 1514"/>
                <a:gd name="T92" fmla="*/ 60 w 3296"/>
                <a:gd name="T93" fmla="*/ 120 h 1514"/>
                <a:gd name="T94" fmla="*/ 43 w 3296"/>
                <a:gd name="T95" fmla="*/ 127 h 1514"/>
                <a:gd name="T96" fmla="*/ 36 w 3296"/>
                <a:gd name="T97" fmla="*/ 144 h 1514"/>
                <a:gd name="T98" fmla="*/ 27 w 3296"/>
                <a:gd name="T99" fmla="*/ 162 h 1514"/>
                <a:gd name="T100" fmla="*/ 32 w 3296"/>
                <a:gd name="T101" fmla="*/ 179 h 1514"/>
                <a:gd name="T102" fmla="*/ 27 w 3296"/>
                <a:gd name="T103" fmla="*/ 190 h 151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96" h="1514">
                  <a:moveTo>
                    <a:pt x="140" y="1004"/>
                  </a:moveTo>
                  <a:lnTo>
                    <a:pt x="150" y="1093"/>
                  </a:lnTo>
                  <a:lnTo>
                    <a:pt x="92" y="1169"/>
                  </a:lnTo>
                  <a:lnTo>
                    <a:pt x="86" y="1255"/>
                  </a:lnTo>
                  <a:lnTo>
                    <a:pt x="29" y="1321"/>
                  </a:lnTo>
                  <a:lnTo>
                    <a:pt x="0" y="1514"/>
                  </a:lnTo>
                  <a:lnTo>
                    <a:pt x="51" y="1511"/>
                  </a:lnTo>
                  <a:lnTo>
                    <a:pt x="231" y="1475"/>
                  </a:lnTo>
                  <a:lnTo>
                    <a:pt x="405" y="1463"/>
                  </a:lnTo>
                  <a:lnTo>
                    <a:pt x="513" y="1439"/>
                  </a:lnTo>
                  <a:lnTo>
                    <a:pt x="603" y="1439"/>
                  </a:lnTo>
                  <a:lnTo>
                    <a:pt x="753" y="1433"/>
                  </a:lnTo>
                  <a:lnTo>
                    <a:pt x="826" y="1378"/>
                  </a:lnTo>
                  <a:lnTo>
                    <a:pt x="856" y="1318"/>
                  </a:lnTo>
                  <a:lnTo>
                    <a:pt x="957" y="1343"/>
                  </a:lnTo>
                  <a:lnTo>
                    <a:pt x="1036" y="1288"/>
                  </a:lnTo>
                  <a:lnTo>
                    <a:pt x="1095" y="1307"/>
                  </a:lnTo>
                  <a:lnTo>
                    <a:pt x="1113" y="1373"/>
                  </a:lnTo>
                  <a:lnTo>
                    <a:pt x="1246" y="1348"/>
                  </a:lnTo>
                  <a:lnTo>
                    <a:pt x="1449" y="1289"/>
                  </a:lnTo>
                  <a:lnTo>
                    <a:pt x="1593" y="1271"/>
                  </a:lnTo>
                  <a:lnTo>
                    <a:pt x="1784" y="1205"/>
                  </a:lnTo>
                  <a:lnTo>
                    <a:pt x="1965" y="1198"/>
                  </a:lnTo>
                  <a:lnTo>
                    <a:pt x="2090" y="1139"/>
                  </a:lnTo>
                  <a:lnTo>
                    <a:pt x="2246" y="1151"/>
                  </a:lnTo>
                  <a:lnTo>
                    <a:pt x="2355" y="1078"/>
                  </a:lnTo>
                  <a:lnTo>
                    <a:pt x="2357" y="931"/>
                  </a:lnTo>
                  <a:lnTo>
                    <a:pt x="2445" y="903"/>
                  </a:lnTo>
                  <a:lnTo>
                    <a:pt x="2528" y="769"/>
                  </a:lnTo>
                  <a:lnTo>
                    <a:pt x="2900" y="483"/>
                  </a:lnTo>
                  <a:lnTo>
                    <a:pt x="2865" y="388"/>
                  </a:lnTo>
                  <a:lnTo>
                    <a:pt x="3225" y="208"/>
                  </a:lnTo>
                  <a:lnTo>
                    <a:pt x="3296" y="113"/>
                  </a:lnTo>
                  <a:lnTo>
                    <a:pt x="3293" y="0"/>
                  </a:lnTo>
                  <a:lnTo>
                    <a:pt x="3152" y="65"/>
                  </a:lnTo>
                  <a:lnTo>
                    <a:pt x="2906" y="107"/>
                  </a:lnTo>
                  <a:lnTo>
                    <a:pt x="2590" y="182"/>
                  </a:lnTo>
                  <a:lnTo>
                    <a:pt x="2372" y="245"/>
                  </a:lnTo>
                  <a:lnTo>
                    <a:pt x="2086" y="292"/>
                  </a:lnTo>
                  <a:lnTo>
                    <a:pt x="1856" y="322"/>
                  </a:lnTo>
                  <a:lnTo>
                    <a:pt x="1472" y="400"/>
                  </a:lnTo>
                  <a:lnTo>
                    <a:pt x="1200" y="485"/>
                  </a:lnTo>
                  <a:lnTo>
                    <a:pt x="1017" y="479"/>
                  </a:lnTo>
                  <a:lnTo>
                    <a:pt x="689" y="613"/>
                  </a:lnTo>
                  <a:lnTo>
                    <a:pt x="549" y="617"/>
                  </a:lnTo>
                  <a:lnTo>
                    <a:pt x="435" y="649"/>
                  </a:lnTo>
                  <a:lnTo>
                    <a:pt x="315" y="632"/>
                  </a:lnTo>
                  <a:lnTo>
                    <a:pt x="228" y="671"/>
                  </a:lnTo>
                  <a:lnTo>
                    <a:pt x="189" y="761"/>
                  </a:lnTo>
                  <a:lnTo>
                    <a:pt x="140" y="853"/>
                  </a:lnTo>
                  <a:lnTo>
                    <a:pt x="170" y="943"/>
                  </a:lnTo>
                  <a:lnTo>
                    <a:pt x="140" y="1004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xmlns="" id="{31144CB9-2E15-4FAF-A677-387AC7EE0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597" y="4077152"/>
              <a:ext cx="309616" cy="537053"/>
            </a:xfrm>
            <a:custGeom>
              <a:avLst/>
              <a:gdLst>
                <a:gd name="T0" fmla="*/ 74 w 1400"/>
                <a:gd name="T1" fmla="*/ 16 h 2439"/>
                <a:gd name="T2" fmla="*/ 63 w 1400"/>
                <a:gd name="T3" fmla="*/ 36 h 2439"/>
                <a:gd name="T4" fmla="*/ 46 w 1400"/>
                <a:gd name="T5" fmla="*/ 82 h 2439"/>
                <a:gd name="T6" fmla="*/ 25 w 1400"/>
                <a:gd name="T7" fmla="*/ 110 h 2439"/>
                <a:gd name="T8" fmla="*/ 17 w 1400"/>
                <a:gd name="T9" fmla="*/ 147 h 2439"/>
                <a:gd name="T10" fmla="*/ 20 w 1400"/>
                <a:gd name="T11" fmla="*/ 200 h 2439"/>
                <a:gd name="T12" fmla="*/ 17 w 1400"/>
                <a:gd name="T13" fmla="*/ 231 h 2439"/>
                <a:gd name="T14" fmla="*/ 26 w 1400"/>
                <a:gd name="T15" fmla="*/ 252 h 2439"/>
                <a:gd name="T16" fmla="*/ 34 w 1400"/>
                <a:gd name="T17" fmla="*/ 265 h 2439"/>
                <a:gd name="T18" fmla="*/ 29 w 1400"/>
                <a:gd name="T19" fmla="*/ 279 h 2439"/>
                <a:gd name="T20" fmla="*/ 34 w 1400"/>
                <a:gd name="T21" fmla="*/ 293 h 2439"/>
                <a:gd name="T22" fmla="*/ 23 w 1400"/>
                <a:gd name="T23" fmla="*/ 311 h 2439"/>
                <a:gd name="T24" fmla="*/ 23 w 1400"/>
                <a:gd name="T25" fmla="*/ 333 h 2439"/>
                <a:gd name="T26" fmla="*/ 5 w 1400"/>
                <a:gd name="T27" fmla="*/ 359 h 2439"/>
                <a:gd name="T28" fmla="*/ 0 w 1400"/>
                <a:gd name="T29" fmla="*/ 384 h 2439"/>
                <a:gd name="T30" fmla="*/ 1 w 1400"/>
                <a:gd name="T31" fmla="*/ 407 h 2439"/>
                <a:gd name="T32" fmla="*/ 84 w 1400"/>
                <a:gd name="T33" fmla="*/ 407 h 2439"/>
                <a:gd name="T34" fmla="*/ 111 w 1400"/>
                <a:gd name="T35" fmla="*/ 402 h 2439"/>
                <a:gd name="T36" fmla="*/ 139 w 1400"/>
                <a:gd name="T37" fmla="*/ 397 h 2439"/>
                <a:gd name="T38" fmla="*/ 154 w 1400"/>
                <a:gd name="T39" fmla="*/ 401 h 2439"/>
                <a:gd name="T40" fmla="*/ 151 w 1400"/>
                <a:gd name="T41" fmla="*/ 421 h 2439"/>
                <a:gd name="T42" fmla="*/ 161 w 1400"/>
                <a:gd name="T43" fmla="*/ 446 h 2439"/>
                <a:gd name="T44" fmla="*/ 173 w 1400"/>
                <a:gd name="T45" fmla="*/ 462 h 2439"/>
                <a:gd name="T46" fmla="*/ 218 w 1400"/>
                <a:gd name="T47" fmla="*/ 437 h 2439"/>
                <a:gd name="T48" fmla="*/ 258 w 1400"/>
                <a:gd name="T49" fmla="*/ 437 h 2439"/>
                <a:gd name="T50" fmla="*/ 264 w 1400"/>
                <a:gd name="T51" fmla="*/ 426 h 2439"/>
                <a:gd name="T52" fmla="*/ 266 w 1400"/>
                <a:gd name="T53" fmla="*/ 386 h 2439"/>
                <a:gd name="T54" fmla="*/ 259 w 1400"/>
                <a:gd name="T55" fmla="*/ 336 h 2439"/>
                <a:gd name="T56" fmla="*/ 252 w 1400"/>
                <a:gd name="T57" fmla="*/ 278 h 2439"/>
                <a:gd name="T58" fmla="*/ 243 w 1400"/>
                <a:gd name="T59" fmla="*/ 159 h 2439"/>
                <a:gd name="T60" fmla="*/ 235 w 1400"/>
                <a:gd name="T61" fmla="*/ 96 h 2439"/>
                <a:gd name="T62" fmla="*/ 236 w 1400"/>
                <a:gd name="T63" fmla="*/ 52 h 2439"/>
                <a:gd name="T64" fmla="*/ 218 w 1400"/>
                <a:gd name="T65" fmla="*/ 0 h 2439"/>
                <a:gd name="T66" fmla="*/ 188 w 1400"/>
                <a:gd name="T67" fmla="*/ 1 h 2439"/>
                <a:gd name="T68" fmla="*/ 171 w 1400"/>
                <a:gd name="T69" fmla="*/ 1 h 2439"/>
                <a:gd name="T70" fmla="*/ 149 w 1400"/>
                <a:gd name="T71" fmla="*/ 6 h 2439"/>
                <a:gd name="T72" fmla="*/ 118 w 1400"/>
                <a:gd name="T73" fmla="*/ 8 h 2439"/>
                <a:gd name="T74" fmla="*/ 84 w 1400"/>
                <a:gd name="T75" fmla="*/ 15 h 2439"/>
                <a:gd name="T76" fmla="*/ 74 w 1400"/>
                <a:gd name="T77" fmla="*/ 16 h 24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00" h="2439">
                  <a:moveTo>
                    <a:pt x="390" y="83"/>
                  </a:moveTo>
                  <a:lnTo>
                    <a:pt x="330" y="189"/>
                  </a:lnTo>
                  <a:lnTo>
                    <a:pt x="241" y="431"/>
                  </a:lnTo>
                  <a:lnTo>
                    <a:pt x="129" y="582"/>
                  </a:lnTo>
                  <a:lnTo>
                    <a:pt x="87" y="774"/>
                  </a:lnTo>
                  <a:lnTo>
                    <a:pt x="106" y="1056"/>
                  </a:lnTo>
                  <a:lnTo>
                    <a:pt x="90" y="1221"/>
                  </a:lnTo>
                  <a:lnTo>
                    <a:pt x="139" y="1329"/>
                  </a:lnTo>
                  <a:lnTo>
                    <a:pt x="180" y="1398"/>
                  </a:lnTo>
                  <a:lnTo>
                    <a:pt x="151" y="1472"/>
                  </a:lnTo>
                  <a:lnTo>
                    <a:pt x="180" y="1548"/>
                  </a:lnTo>
                  <a:lnTo>
                    <a:pt x="120" y="1640"/>
                  </a:lnTo>
                  <a:lnTo>
                    <a:pt x="121" y="1758"/>
                  </a:lnTo>
                  <a:lnTo>
                    <a:pt x="25" y="1893"/>
                  </a:lnTo>
                  <a:lnTo>
                    <a:pt x="0" y="2027"/>
                  </a:lnTo>
                  <a:lnTo>
                    <a:pt x="3" y="2147"/>
                  </a:lnTo>
                  <a:lnTo>
                    <a:pt x="444" y="2151"/>
                  </a:lnTo>
                  <a:lnTo>
                    <a:pt x="585" y="2121"/>
                  </a:lnTo>
                  <a:lnTo>
                    <a:pt x="732" y="2097"/>
                  </a:lnTo>
                  <a:lnTo>
                    <a:pt x="811" y="2117"/>
                  </a:lnTo>
                  <a:lnTo>
                    <a:pt x="793" y="2223"/>
                  </a:lnTo>
                  <a:lnTo>
                    <a:pt x="847" y="2357"/>
                  </a:lnTo>
                  <a:lnTo>
                    <a:pt x="910" y="2439"/>
                  </a:lnTo>
                  <a:lnTo>
                    <a:pt x="1148" y="2309"/>
                  </a:lnTo>
                  <a:lnTo>
                    <a:pt x="1358" y="2309"/>
                  </a:lnTo>
                  <a:lnTo>
                    <a:pt x="1388" y="2249"/>
                  </a:lnTo>
                  <a:lnTo>
                    <a:pt x="1400" y="2037"/>
                  </a:lnTo>
                  <a:lnTo>
                    <a:pt x="1363" y="1772"/>
                  </a:lnTo>
                  <a:lnTo>
                    <a:pt x="1327" y="1470"/>
                  </a:lnTo>
                  <a:lnTo>
                    <a:pt x="1281" y="839"/>
                  </a:lnTo>
                  <a:lnTo>
                    <a:pt x="1238" y="509"/>
                  </a:lnTo>
                  <a:lnTo>
                    <a:pt x="1244" y="272"/>
                  </a:lnTo>
                  <a:lnTo>
                    <a:pt x="1146" y="0"/>
                  </a:lnTo>
                  <a:lnTo>
                    <a:pt x="988" y="5"/>
                  </a:lnTo>
                  <a:lnTo>
                    <a:pt x="900" y="6"/>
                  </a:lnTo>
                  <a:lnTo>
                    <a:pt x="786" y="30"/>
                  </a:lnTo>
                  <a:lnTo>
                    <a:pt x="621" y="42"/>
                  </a:lnTo>
                  <a:lnTo>
                    <a:pt x="444" y="77"/>
                  </a:lnTo>
                  <a:lnTo>
                    <a:pt x="390" y="83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xmlns="" id="{A33C191F-77E9-4BE8-B901-A685DEE28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178" y="4024841"/>
              <a:ext cx="364322" cy="566114"/>
            </a:xfrm>
            <a:custGeom>
              <a:avLst/>
              <a:gdLst>
                <a:gd name="T0" fmla="*/ 0 w 1649"/>
                <a:gd name="T1" fmla="*/ 44 h 2568"/>
                <a:gd name="T2" fmla="*/ 19 w 1649"/>
                <a:gd name="T3" fmla="*/ 96 h 2568"/>
                <a:gd name="T4" fmla="*/ 18 w 1649"/>
                <a:gd name="T5" fmla="*/ 141 h 2568"/>
                <a:gd name="T6" fmla="*/ 27 w 1649"/>
                <a:gd name="T7" fmla="*/ 212 h 2568"/>
                <a:gd name="T8" fmla="*/ 35 w 1649"/>
                <a:gd name="T9" fmla="*/ 326 h 2568"/>
                <a:gd name="T10" fmla="*/ 48 w 1649"/>
                <a:gd name="T11" fmla="*/ 432 h 2568"/>
                <a:gd name="T12" fmla="*/ 46 w 1649"/>
                <a:gd name="T13" fmla="*/ 471 h 2568"/>
                <a:gd name="T14" fmla="*/ 41 w 1649"/>
                <a:gd name="T15" fmla="*/ 482 h 2568"/>
                <a:gd name="T16" fmla="*/ 72 w 1649"/>
                <a:gd name="T17" fmla="*/ 469 h 2568"/>
                <a:gd name="T18" fmla="*/ 78 w 1649"/>
                <a:gd name="T19" fmla="*/ 446 h 2568"/>
                <a:gd name="T20" fmla="*/ 90 w 1649"/>
                <a:gd name="T21" fmla="*/ 461 h 2568"/>
                <a:gd name="T22" fmla="*/ 97 w 1649"/>
                <a:gd name="T23" fmla="*/ 478 h 2568"/>
                <a:gd name="T24" fmla="*/ 116 w 1649"/>
                <a:gd name="T25" fmla="*/ 487 h 2568"/>
                <a:gd name="T26" fmla="*/ 123 w 1649"/>
                <a:gd name="T27" fmla="*/ 469 h 2568"/>
                <a:gd name="T28" fmla="*/ 117 w 1649"/>
                <a:gd name="T29" fmla="*/ 435 h 2568"/>
                <a:gd name="T30" fmla="*/ 117 w 1649"/>
                <a:gd name="T31" fmla="*/ 412 h 2568"/>
                <a:gd name="T32" fmla="*/ 154 w 1649"/>
                <a:gd name="T33" fmla="*/ 404 h 2568"/>
                <a:gd name="T34" fmla="*/ 179 w 1649"/>
                <a:gd name="T35" fmla="*/ 401 h 2568"/>
                <a:gd name="T36" fmla="*/ 242 w 1649"/>
                <a:gd name="T37" fmla="*/ 381 h 2568"/>
                <a:gd name="T38" fmla="*/ 305 w 1649"/>
                <a:gd name="T39" fmla="*/ 366 h 2568"/>
                <a:gd name="T40" fmla="*/ 313 w 1649"/>
                <a:gd name="T41" fmla="*/ 338 h 2568"/>
                <a:gd name="T42" fmla="*/ 305 w 1649"/>
                <a:gd name="T43" fmla="*/ 314 h 2568"/>
                <a:gd name="T44" fmla="*/ 301 w 1649"/>
                <a:gd name="T45" fmla="*/ 281 h 2568"/>
                <a:gd name="T46" fmla="*/ 298 w 1649"/>
                <a:gd name="T47" fmla="*/ 262 h 2568"/>
                <a:gd name="T48" fmla="*/ 304 w 1649"/>
                <a:gd name="T49" fmla="*/ 232 h 2568"/>
                <a:gd name="T50" fmla="*/ 293 w 1649"/>
                <a:gd name="T51" fmla="*/ 212 h 2568"/>
                <a:gd name="T52" fmla="*/ 272 w 1649"/>
                <a:gd name="T53" fmla="*/ 176 h 2568"/>
                <a:gd name="T54" fmla="*/ 260 w 1649"/>
                <a:gd name="T55" fmla="*/ 127 h 2568"/>
                <a:gd name="T56" fmla="*/ 239 w 1649"/>
                <a:gd name="T57" fmla="*/ 52 h 2568"/>
                <a:gd name="T58" fmla="*/ 225 w 1649"/>
                <a:gd name="T59" fmla="*/ 27 h 2568"/>
                <a:gd name="T60" fmla="*/ 229 w 1649"/>
                <a:gd name="T61" fmla="*/ 0 h 2568"/>
                <a:gd name="T62" fmla="*/ 195 w 1649"/>
                <a:gd name="T63" fmla="*/ 1 h 2568"/>
                <a:gd name="T64" fmla="*/ 159 w 1649"/>
                <a:gd name="T65" fmla="*/ 13 h 2568"/>
                <a:gd name="T66" fmla="*/ 132 w 1649"/>
                <a:gd name="T67" fmla="*/ 17 h 2568"/>
                <a:gd name="T68" fmla="*/ 93 w 1649"/>
                <a:gd name="T69" fmla="*/ 28 h 2568"/>
                <a:gd name="T70" fmla="*/ 68 w 1649"/>
                <a:gd name="T71" fmla="*/ 33 h 2568"/>
                <a:gd name="T72" fmla="*/ 65 w 1649"/>
                <a:gd name="T73" fmla="*/ 20 h 2568"/>
                <a:gd name="T74" fmla="*/ 64 w 1649"/>
                <a:gd name="T75" fmla="*/ 20 h 2568"/>
                <a:gd name="T76" fmla="*/ 52 w 1649"/>
                <a:gd name="T77" fmla="*/ 17 h 2568"/>
                <a:gd name="T78" fmla="*/ 38 w 1649"/>
                <a:gd name="T79" fmla="*/ 27 h 2568"/>
                <a:gd name="T80" fmla="*/ 19 w 1649"/>
                <a:gd name="T81" fmla="*/ 22 h 2568"/>
                <a:gd name="T82" fmla="*/ 14 w 1649"/>
                <a:gd name="T83" fmla="*/ 34 h 2568"/>
                <a:gd name="T84" fmla="*/ 0 w 1649"/>
                <a:gd name="T85" fmla="*/ 44 h 25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649" h="2568">
                  <a:moveTo>
                    <a:pt x="0" y="234"/>
                  </a:moveTo>
                  <a:lnTo>
                    <a:pt x="99" y="506"/>
                  </a:lnTo>
                  <a:lnTo>
                    <a:pt x="95" y="741"/>
                  </a:lnTo>
                  <a:lnTo>
                    <a:pt x="141" y="1116"/>
                  </a:lnTo>
                  <a:lnTo>
                    <a:pt x="185" y="1721"/>
                  </a:lnTo>
                  <a:lnTo>
                    <a:pt x="255" y="2280"/>
                  </a:lnTo>
                  <a:lnTo>
                    <a:pt x="243" y="2483"/>
                  </a:lnTo>
                  <a:lnTo>
                    <a:pt x="216" y="2544"/>
                  </a:lnTo>
                  <a:lnTo>
                    <a:pt x="379" y="2472"/>
                  </a:lnTo>
                  <a:lnTo>
                    <a:pt x="409" y="2352"/>
                  </a:lnTo>
                  <a:lnTo>
                    <a:pt x="473" y="2432"/>
                  </a:lnTo>
                  <a:lnTo>
                    <a:pt x="513" y="2520"/>
                  </a:lnTo>
                  <a:lnTo>
                    <a:pt x="609" y="2568"/>
                  </a:lnTo>
                  <a:lnTo>
                    <a:pt x="649" y="2472"/>
                  </a:lnTo>
                  <a:lnTo>
                    <a:pt x="619" y="2292"/>
                  </a:lnTo>
                  <a:lnTo>
                    <a:pt x="619" y="2172"/>
                  </a:lnTo>
                  <a:lnTo>
                    <a:pt x="809" y="2128"/>
                  </a:lnTo>
                  <a:lnTo>
                    <a:pt x="945" y="2112"/>
                  </a:lnTo>
                  <a:lnTo>
                    <a:pt x="1273" y="2008"/>
                  </a:lnTo>
                  <a:lnTo>
                    <a:pt x="1609" y="1932"/>
                  </a:lnTo>
                  <a:lnTo>
                    <a:pt x="1649" y="1784"/>
                  </a:lnTo>
                  <a:lnTo>
                    <a:pt x="1609" y="1656"/>
                  </a:lnTo>
                  <a:lnTo>
                    <a:pt x="1585" y="1480"/>
                  </a:lnTo>
                  <a:lnTo>
                    <a:pt x="1569" y="1384"/>
                  </a:lnTo>
                  <a:lnTo>
                    <a:pt x="1601" y="1224"/>
                  </a:lnTo>
                  <a:lnTo>
                    <a:pt x="1545" y="1120"/>
                  </a:lnTo>
                  <a:lnTo>
                    <a:pt x="1433" y="928"/>
                  </a:lnTo>
                  <a:lnTo>
                    <a:pt x="1369" y="672"/>
                  </a:lnTo>
                  <a:lnTo>
                    <a:pt x="1257" y="272"/>
                  </a:lnTo>
                  <a:lnTo>
                    <a:pt x="1185" y="144"/>
                  </a:lnTo>
                  <a:lnTo>
                    <a:pt x="1209" y="0"/>
                  </a:lnTo>
                  <a:lnTo>
                    <a:pt x="1029" y="5"/>
                  </a:lnTo>
                  <a:lnTo>
                    <a:pt x="839" y="71"/>
                  </a:lnTo>
                  <a:lnTo>
                    <a:pt x="696" y="90"/>
                  </a:lnTo>
                  <a:lnTo>
                    <a:pt x="489" y="149"/>
                  </a:lnTo>
                  <a:lnTo>
                    <a:pt x="356" y="174"/>
                  </a:lnTo>
                  <a:lnTo>
                    <a:pt x="341" y="107"/>
                  </a:lnTo>
                  <a:lnTo>
                    <a:pt x="339" y="108"/>
                  </a:lnTo>
                  <a:lnTo>
                    <a:pt x="276" y="90"/>
                  </a:lnTo>
                  <a:lnTo>
                    <a:pt x="201" y="143"/>
                  </a:lnTo>
                  <a:lnTo>
                    <a:pt x="99" y="117"/>
                  </a:lnTo>
                  <a:lnTo>
                    <a:pt x="72" y="177"/>
                  </a:lnTo>
                  <a:lnTo>
                    <a:pt x="0" y="23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xmlns="" id="{A624295C-ACD3-48E3-9706-9AE9C5EE0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71" y="3976018"/>
              <a:ext cx="466751" cy="499854"/>
            </a:xfrm>
            <a:custGeom>
              <a:avLst/>
              <a:gdLst>
                <a:gd name="T0" fmla="*/ 5 w 2113"/>
                <a:gd name="T1" fmla="*/ 43 h 2269"/>
                <a:gd name="T2" fmla="*/ 28 w 2113"/>
                <a:gd name="T3" fmla="*/ 31 h 2269"/>
                <a:gd name="T4" fmla="*/ 58 w 2113"/>
                <a:gd name="T5" fmla="*/ 33 h 2269"/>
                <a:gd name="T6" fmla="*/ 79 w 2113"/>
                <a:gd name="T7" fmla="*/ 19 h 2269"/>
                <a:gd name="T8" fmla="*/ 110 w 2113"/>
                <a:gd name="T9" fmla="*/ 16 h 2269"/>
                <a:gd name="T10" fmla="*/ 148 w 2113"/>
                <a:gd name="T11" fmla="*/ 3 h 2269"/>
                <a:gd name="T12" fmla="*/ 171 w 2113"/>
                <a:gd name="T13" fmla="*/ 0 h 2269"/>
                <a:gd name="T14" fmla="*/ 179 w 2113"/>
                <a:gd name="T15" fmla="*/ 26 h 2269"/>
                <a:gd name="T16" fmla="*/ 191 w 2113"/>
                <a:gd name="T17" fmla="*/ 45 h 2269"/>
                <a:gd name="T18" fmla="*/ 214 w 2113"/>
                <a:gd name="T19" fmla="*/ 54 h 2269"/>
                <a:gd name="T20" fmla="*/ 219 w 2113"/>
                <a:gd name="T21" fmla="*/ 72 h 2269"/>
                <a:gd name="T22" fmla="*/ 247 w 2113"/>
                <a:gd name="T23" fmla="*/ 83 h 2269"/>
                <a:gd name="T24" fmla="*/ 270 w 2113"/>
                <a:gd name="T25" fmla="*/ 97 h 2269"/>
                <a:gd name="T26" fmla="*/ 289 w 2113"/>
                <a:gd name="T27" fmla="*/ 116 h 2269"/>
                <a:gd name="T28" fmla="*/ 316 w 2113"/>
                <a:gd name="T29" fmla="*/ 129 h 2269"/>
                <a:gd name="T30" fmla="*/ 355 w 2113"/>
                <a:gd name="T31" fmla="*/ 163 h 2269"/>
                <a:gd name="T32" fmla="*/ 350 w 2113"/>
                <a:gd name="T33" fmla="*/ 180 h 2269"/>
                <a:gd name="T34" fmla="*/ 377 w 2113"/>
                <a:gd name="T35" fmla="*/ 204 h 2269"/>
                <a:gd name="T36" fmla="*/ 401 w 2113"/>
                <a:gd name="T37" fmla="*/ 231 h 2269"/>
                <a:gd name="T38" fmla="*/ 384 w 2113"/>
                <a:gd name="T39" fmla="*/ 263 h 2269"/>
                <a:gd name="T40" fmla="*/ 377 w 2113"/>
                <a:gd name="T41" fmla="*/ 303 h 2269"/>
                <a:gd name="T42" fmla="*/ 384 w 2113"/>
                <a:gd name="T43" fmla="*/ 334 h 2269"/>
                <a:gd name="T44" fmla="*/ 388 w 2113"/>
                <a:gd name="T45" fmla="*/ 367 h 2269"/>
                <a:gd name="T46" fmla="*/ 367 w 2113"/>
                <a:gd name="T47" fmla="*/ 378 h 2269"/>
                <a:gd name="T48" fmla="*/ 344 w 2113"/>
                <a:gd name="T49" fmla="*/ 373 h 2269"/>
                <a:gd name="T50" fmla="*/ 334 w 2113"/>
                <a:gd name="T51" fmla="*/ 388 h 2269"/>
                <a:gd name="T52" fmla="*/ 334 w 2113"/>
                <a:gd name="T53" fmla="*/ 402 h 2269"/>
                <a:gd name="T54" fmla="*/ 329 w 2113"/>
                <a:gd name="T55" fmla="*/ 417 h 2269"/>
                <a:gd name="T56" fmla="*/ 318 w 2113"/>
                <a:gd name="T57" fmla="*/ 409 h 2269"/>
                <a:gd name="T58" fmla="*/ 284 w 2113"/>
                <a:gd name="T59" fmla="*/ 414 h 2269"/>
                <a:gd name="T60" fmla="*/ 216 w 2113"/>
                <a:gd name="T61" fmla="*/ 417 h 2269"/>
                <a:gd name="T62" fmla="*/ 162 w 2113"/>
                <a:gd name="T63" fmla="*/ 426 h 2269"/>
                <a:gd name="T64" fmla="*/ 116 w 2113"/>
                <a:gd name="T65" fmla="*/ 430 h 2269"/>
                <a:gd name="T66" fmla="*/ 96 w 2113"/>
                <a:gd name="T67" fmla="*/ 423 h 2269"/>
                <a:gd name="T68" fmla="*/ 81 w 2113"/>
                <a:gd name="T69" fmla="*/ 409 h 2269"/>
                <a:gd name="T70" fmla="*/ 88 w 2113"/>
                <a:gd name="T71" fmla="*/ 380 h 2269"/>
                <a:gd name="T72" fmla="*/ 80 w 2113"/>
                <a:gd name="T73" fmla="*/ 356 h 2269"/>
                <a:gd name="T74" fmla="*/ 76 w 2113"/>
                <a:gd name="T75" fmla="*/ 326 h 2269"/>
                <a:gd name="T76" fmla="*/ 73 w 2113"/>
                <a:gd name="T77" fmla="*/ 305 h 2269"/>
                <a:gd name="T78" fmla="*/ 79 w 2113"/>
                <a:gd name="T79" fmla="*/ 274 h 2269"/>
                <a:gd name="T80" fmla="*/ 47 w 2113"/>
                <a:gd name="T81" fmla="*/ 218 h 2269"/>
                <a:gd name="T82" fmla="*/ 33 w 2113"/>
                <a:gd name="T83" fmla="*/ 162 h 2269"/>
                <a:gd name="T84" fmla="*/ 14 w 2113"/>
                <a:gd name="T85" fmla="*/ 95 h 2269"/>
                <a:gd name="T86" fmla="*/ 0 w 2113"/>
                <a:gd name="T87" fmla="*/ 70 h 2269"/>
                <a:gd name="T88" fmla="*/ 5 w 2113"/>
                <a:gd name="T89" fmla="*/ 43 h 22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13" h="2269">
                  <a:moveTo>
                    <a:pt x="26" y="225"/>
                  </a:moveTo>
                  <a:lnTo>
                    <a:pt x="150" y="164"/>
                  </a:lnTo>
                  <a:lnTo>
                    <a:pt x="308" y="176"/>
                  </a:lnTo>
                  <a:lnTo>
                    <a:pt x="416" y="102"/>
                  </a:lnTo>
                  <a:lnTo>
                    <a:pt x="579" y="82"/>
                  </a:lnTo>
                  <a:lnTo>
                    <a:pt x="781" y="18"/>
                  </a:lnTo>
                  <a:lnTo>
                    <a:pt x="899" y="0"/>
                  </a:lnTo>
                  <a:lnTo>
                    <a:pt x="943" y="139"/>
                  </a:lnTo>
                  <a:lnTo>
                    <a:pt x="1009" y="238"/>
                  </a:lnTo>
                  <a:lnTo>
                    <a:pt x="1128" y="283"/>
                  </a:lnTo>
                  <a:lnTo>
                    <a:pt x="1153" y="379"/>
                  </a:lnTo>
                  <a:lnTo>
                    <a:pt x="1302" y="439"/>
                  </a:lnTo>
                  <a:lnTo>
                    <a:pt x="1421" y="512"/>
                  </a:lnTo>
                  <a:lnTo>
                    <a:pt x="1521" y="612"/>
                  </a:lnTo>
                  <a:lnTo>
                    <a:pt x="1663" y="679"/>
                  </a:lnTo>
                  <a:lnTo>
                    <a:pt x="1873" y="859"/>
                  </a:lnTo>
                  <a:lnTo>
                    <a:pt x="1843" y="949"/>
                  </a:lnTo>
                  <a:lnTo>
                    <a:pt x="1987" y="1079"/>
                  </a:lnTo>
                  <a:lnTo>
                    <a:pt x="2113" y="1219"/>
                  </a:lnTo>
                  <a:lnTo>
                    <a:pt x="2024" y="1390"/>
                  </a:lnTo>
                  <a:lnTo>
                    <a:pt x="1987" y="1600"/>
                  </a:lnTo>
                  <a:lnTo>
                    <a:pt x="2024" y="1764"/>
                  </a:lnTo>
                  <a:lnTo>
                    <a:pt x="2042" y="1938"/>
                  </a:lnTo>
                  <a:lnTo>
                    <a:pt x="1933" y="1993"/>
                  </a:lnTo>
                  <a:lnTo>
                    <a:pt x="1813" y="1969"/>
                  </a:lnTo>
                  <a:lnTo>
                    <a:pt x="1759" y="2048"/>
                  </a:lnTo>
                  <a:lnTo>
                    <a:pt x="1759" y="2121"/>
                  </a:lnTo>
                  <a:lnTo>
                    <a:pt x="1731" y="2203"/>
                  </a:lnTo>
                  <a:lnTo>
                    <a:pt x="1677" y="2158"/>
                  </a:lnTo>
                  <a:lnTo>
                    <a:pt x="1494" y="2185"/>
                  </a:lnTo>
                  <a:lnTo>
                    <a:pt x="1137" y="2203"/>
                  </a:lnTo>
                  <a:lnTo>
                    <a:pt x="854" y="2249"/>
                  </a:lnTo>
                  <a:lnTo>
                    <a:pt x="613" y="2269"/>
                  </a:lnTo>
                  <a:lnTo>
                    <a:pt x="506" y="2231"/>
                  </a:lnTo>
                  <a:lnTo>
                    <a:pt x="426" y="2156"/>
                  </a:lnTo>
                  <a:lnTo>
                    <a:pt x="464" y="2007"/>
                  </a:lnTo>
                  <a:lnTo>
                    <a:pt x="423" y="1877"/>
                  </a:lnTo>
                  <a:lnTo>
                    <a:pt x="402" y="1718"/>
                  </a:lnTo>
                  <a:lnTo>
                    <a:pt x="383" y="1610"/>
                  </a:lnTo>
                  <a:lnTo>
                    <a:pt x="416" y="1448"/>
                  </a:lnTo>
                  <a:lnTo>
                    <a:pt x="246" y="1148"/>
                  </a:lnTo>
                  <a:lnTo>
                    <a:pt x="173" y="857"/>
                  </a:lnTo>
                  <a:lnTo>
                    <a:pt x="72" y="500"/>
                  </a:lnTo>
                  <a:lnTo>
                    <a:pt x="0" y="369"/>
                  </a:lnTo>
                  <a:lnTo>
                    <a:pt x="26" y="2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xmlns="" id="{2E9C8746-68AD-44AD-8AD6-E3BFBBB5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526" y="4402638"/>
              <a:ext cx="788007" cy="614937"/>
            </a:xfrm>
            <a:custGeom>
              <a:avLst/>
              <a:gdLst>
                <a:gd name="T0" fmla="*/ 33 w 3573"/>
                <a:gd name="T1" fmla="*/ 131 h 2793"/>
                <a:gd name="T2" fmla="*/ 62 w 3573"/>
                <a:gd name="T3" fmla="*/ 131 h 2793"/>
                <a:gd name="T4" fmla="*/ 118 w 3573"/>
                <a:gd name="T5" fmla="*/ 129 h 2793"/>
                <a:gd name="T6" fmla="*/ 175 w 3573"/>
                <a:gd name="T7" fmla="*/ 153 h 2793"/>
                <a:gd name="T8" fmla="*/ 221 w 3573"/>
                <a:gd name="T9" fmla="*/ 160 h 2793"/>
                <a:gd name="T10" fmla="*/ 257 w 3573"/>
                <a:gd name="T11" fmla="*/ 136 h 2793"/>
                <a:gd name="T12" fmla="*/ 301 w 3573"/>
                <a:gd name="T13" fmla="*/ 113 h 2793"/>
                <a:gd name="T14" fmla="*/ 339 w 3573"/>
                <a:gd name="T15" fmla="*/ 148 h 2793"/>
                <a:gd name="T16" fmla="*/ 380 w 3573"/>
                <a:gd name="T17" fmla="*/ 177 h 2793"/>
                <a:gd name="T18" fmla="*/ 414 w 3573"/>
                <a:gd name="T19" fmla="*/ 220 h 2793"/>
                <a:gd name="T20" fmla="*/ 419 w 3573"/>
                <a:gd name="T21" fmla="*/ 266 h 2793"/>
                <a:gd name="T22" fmla="*/ 426 w 3573"/>
                <a:gd name="T23" fmla="*/ 308 h 2793"/>
                <a:gd name="T24" fmla="*/ 448 w 3573"/>
                <a:gd name="T25" fmla="*/ 296 h 2793"/>
                <a:gd name="T26" fmla="*/ 448 w 3573"/>
                <a:gd name="T27" fmla="*/ 319 h 2793"/>
                <a:gd name="T28" fmla="*/ 461 w 3573"/>
                <a:gd name="T29" fmla="*/ 369 h 2793"/>
                <a:gd name="T30" fmla="*/ 500 w 3573"/>
                <a:gd name="T31" fmla="*/ 370 h 2793"/>
                <a:gd name="T32" fmla="*/ 537 w 3573"/>
                <a:gd name="T33" fmla="*/ 429 h 2793"/>
                <a:gd name="T34" fmla="*/ 551 w 3573"/>
                <a:gd name="T35" fmla="*/ 472 h 2793"/>
                <a:gd name="T36" fmla="*/ 596 w 3573"/>
                <a:gd name="T37" fmla="*/ 501 h 2793"/>
                <a:gd name="T38" fmla="*/ 602 w 3573"/>
                <a:gd name="T39" fmla="*/ 529 h 2793"/>
                <a:gd name="T40" fmla="*/ 638 w 3573"/>
                <a:gd name="T41" fmla="*/ 525 h 2793"/>
                <a:gd name="T42" fmla="*/ 659 w 3573"/>
                <a:gd name="T43" fmla="*/ 518 h 2793"/>
                <a:gd name="T44" fmla="*/ 662 w 3573"/>
                <a:gd name="T45" fmla="*/ 474 h 2793"/>
                <a:gd name="T46" fmla="*/ 677 w 3573"/>
                <a:gd name="T47" fmla="*/ 429 h 2793"/>
                <a:gd name="T48" fmla="*/ 670 w 3573"/>
                <a:gd name="T49" fmla="*/ 353 h 2793"/>
                <a:gd name="T50" fmla="*/ 591 w 3573"/>
                <a:gd name="T51" fmla="*/ 222 h 2793"/>
                <a:gd name="T52" fmla="*/ 591 w 3573"/>
                <a:gd name="T53" fmla="*/ 188 h 2793"/>
                <a:gd name="T54" fmla="*/ 613 w 3573"/>
                <a:gd name="T55" fmla="*/ 227 h 2793"/>
                <a:gd name="T56" fmla="*/ 596 w 3573"/>
                <a:gd name="T57" fmla="*/ 182 h 2793"/>
                <a:gd name="T58" fmla="*/ 551 w 3573"/>
                <a:gd name="T59" fmla="*/ 137 h 2793"/>
                <a:gd name="T60" fmla="*/ 528 w 3573"/>
                <a:gd name="T61" fmla="*/ 93 h 2793"/>
                <a:gd name="T62" fmla="*/ 513 w 3573"/>
                <a:gd name="T63" fmla="*/ 43 h 2793"/>
                <a:gd name="T64" fmla="*/ 492 w 3573"/>
                <a:gd name="T65" fmla="*/ 50 h 2793"/>
                <a:gd name="T66" fmla="*/ 483 w 3573"/>
                <a:gd name="T67" fmla="*/ 69 h 2793"/>
                <a:gd name="T68" fmla="*/ 494 w 3573"/>
                <a:gd name="T69" fmla="*/ 18 h 2793"/>
                <a:gd name="T70" fmla="*/ 474 w 3573"/>
                <a:gd name="T71" fmla="*/ 10 h 2793"/>
                <a:gd name="T72" fmla="*/ 441 w 3573"/>
                <a:gd name="T73" fmla="*/ 21 h 2793"/>
                <a:gd name="T74" fmla="*/ 435 w 3573"/>
                <a:gd name="T75" fmla="*/ 51 h 2793"/>
                <a:gd name="T76" fmla="*/ 388 w 3573"/>
                <a:gd name="T77" fmla="*/ 47 h 2793"/>
                <a:gd name="T78" fmla="*/ 271 w 3573"/>
                <a:gd name="T79" fmla="*/ 59 h 2793"/>
                <a:gd name="T80" fmla="*/ 204 w 3573"/>
                <a:gd name="T81" fmla="*/ 56 h 2793"/>
                <a:gd name="T82" fmla="*/ 124 w 3573"/>
                <a:gd name="T83" fmla="*/ 56 h 2793"/>
                <a:gd name="T84" fmla="*/ 37 w 3573"/>
                <a:gd name="T85" fmla="*/ 78 h 2793"/>
                <a:gd name="T86" fmla="*/ 0 w 3573"/>
                <a:gd name="T87" fmla="*/ 110 h 279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573" h="2793">
                  <a:moveTo>
                    <a:pt x="32" y="756"/>
                  </a:moveTo>
                  <a:lnTo>
                    <a:pt x="176" y="693"/>
                  </a:lnTo>
                  <a:lnTo>
                    <a:pt x="206" y="633"/>
                  </a:lnTo>
                  <a:lnTo>
                    <a:pt x="326" y="693"/>
                  </a:lnTo>
                  <a:lnTo>
                    <a:pt x="441" y="616"/>
                  </a:lnTo>
                  <a:lnTo>
                    <a:pt x="621" y="682"/>
                  </a:lnTo>
                  <a:lnTo>
                    <a:pt x="795" y="646"/>
                  </a:lnTo>
                  <a:lnTo>
                    <a:pt x="921" y="808"/>
                  </a:lnTo>
                  <a:lnTo>
                    <a:pt x="1016" y="873"/>
                  </a:lnTo>
                  <a:lnTo>
                    <a:pt x="1166" y="843"/>
                  </a:lnTo>
                  <a:lnTo>
                    <a:pt x="1269" y="820"/>
                  </a:lnTo>
                  <a:lnTo>
                    <a:pt x="1359" y="718"/>
                  </a:lnTo>
                  <a:lnTo>
                    <a:pt x="1443" y="628"/>
                  </a:lnTo>
                  <a:lnTo>
                    <a:pt x="1587" y="598"/>
                  </a:lnTo>
                  <a:lnTo>
                    <a:pt x="1676" y="663"/>
                  </a:lnTo>
                  <a:lnTo>
                    <a:pt x="1791" y="784"/>
                  </a:lnTo>
                  <a:lnTo>
                    <a:pt x="1827" y="873"/>
                  </a:lnTo>
                  <a:lnTo>
                    <a:pt x="2007" y="934"/>
                  </a:lnTo>
                  <a:lnTo>
                    <a:pt x="2127" y="994"/>
                  </a:lnTo>
                  <a:lnTo>
                    <a:pt x="2187" y="1162"/>
                  </a:lnTo>
                  <a:lnTo>
                    <a:pt x="2187" y="1263"/>
                  </a:lnTo>
                  <a:lnTo>
                    <a:pt x="2211" y="1402"/>
                  </a:lnTo>
                  <a:lnTo>
                    <a:pt x="2211" y="1516"/>
                  </a:lnTo>
                  <a:lnTo>
                    <a:pt x="2247" y="1624"/>
                  </a:lnTo>
                  <a:lnTo>
                    <a:pt x="2289" y="1582"/>
                  </a:lnTo>
                  <a:lnTo>
                    <a:pt x="2367" y="1563"/>
                  </a:lnTo>
                  <a:lnTo>
                    <a:pt x="2391" y="1636"/>
                  </a:lnTo>
                  <a:lnTo>
                    <a:pt x="2367" y="1683"/>
                  </a:lnTo>
                  <a:lnTo>
                    <a:pt x="2349" y="1786"/>
                  </a:lnTo>
                  <a:lnTo>
                    <a:pt x="2433" y="1948"/>
                  </a:lnTo>
                  <a:lnTo>
                    <a:pt x="2565" y="2050"/>
                  </a:lnTo>
                  <a:lnTo>
                    <a:pt x="2637" y="1953"/>
                  </a:lnTo>
                  <a:lnTo>
                    <a:pt x="2715" y="2152"/>
                  </a:lnTo>
                  <a:lnTo>
                    <a:pt x="2835" y="2266"/>
                  </a:lnTo>
                  <a:lnTo>
                    <a:pt x="2883" y="2404"/>
                  </a:lnTo>
                  <a:lnTo>
                    <a:pt x="2907" y="2493"/>
                  </a:lnTo>
                  <a:lnTo>
                    <a:pt x="3057" y="2493"/>
                  </a:lnTo>
                  <a:lnTo>
                    <a:pt x="3147" y="2643"/>
                  </a:lnTo>
                  <a:lnTo>
                    <a:pt x="3237" y="2703"/>
                  </a:lnTo>
                  <a:lnTo>
                    <a:pt x="3177" y="2793"/>
                  </a:lnTo>
                  <a:lnTo>
                    <a:pt x="3267" y="2793"/>
                  </a:lnTo>
                  <a:lnTo>
                    <a:pt x="3369" y="2770"/>
                  </a:lnTo>
                  <a:lnTo>
                    <a:pt x="3387" y="2703"/>
                  </a:lnTo>
                  <a:lnTo>
                    <a:pt x="3477" y="2733"/>
                  </a:lnTo>
                  <a:lnTo>
                    <a:pt x="3537" y="2583"/>
                  </a:lnTo>
                  <a:lnTo>
                    <a:pt x="3495" y="2500"/>
                  </a:lnTo>
                  <a:lnTo>
                    <a:pt x="3549" y="2428"/>
                  </a:lnTo>
                  <a:lnTo>
                    <a:pt x="3573" y="2266"/>
                  </a:lnTo>
                  <a:lnTo>
                    <a:pt x="3573" y="2086"/>
                  </a:lnTo>
                  <a:lnTo>
                    <a:pt x="3537" y="1863"/>
                  </a:lnTo>
                  <a:lnTo>
                    <a:pt x="3387" y="1503"/>
                  </a:lnTo>
                  <a:lnTo>
                    <a:pt x="3117" y="1173"/>
                  </a:lnTo>
                  <a:lnTo>
                    <a:pt x="3027" y="993"/>
                  </a:lnTo>
                  <a:lnTo>
                    <a:pt x="3117" y="993"/>
                  </a:lnTo>
                  <a:lnTo>
                    <a:pt x="3183" y="1096"/>
                  </a:lnTo>
                  <a:lnTo>
                    <a:pt x="3237" y="1198"/>
                  </a:lnTo>
                  <a:lnTo>
                    <a:pt x="3273" y="1198"/>
                  </a:lnTo>
                  <a:lnTo>
                    <a:pt x="3147" y="963"/>
                  </a:lnTo>
                  <a:lnTo>
                    <a:pt x="3021" y="832"/>
                  </a:lnTo>
                  <a:lnTo>
                    <a:pt x="2907" y="723"/>
                  </a:lnTo>
                  <a:lnTo>
                    <a:pt x="2865" y="604"/>
                  </a:lnTo>
                  <a:lnTo>
                    <a:pt x="2787" y="490"/>
                  </a:lnTo>
                  <a:lnTo>
                    <a:pt x="2733" y="370"/>
                  </a:lnTo>
                  <a:lnTo>
                    <a:pt x="2709" y="226"/>
                  </a:lnTo>
                  <a:lnTo>
                    <a:pt x="2637" y="183"/>
                  </a:lnTo>
                  <a:lnTo>
                    <a:pt x="2595" y="262"/>
                  </a:lnTo>
                  <a:lnTo>
                    <a:pt x="2643" y="448"/>
                  </a:lnTo>
                  <a:lnTo>
                    <a:pt x="2547" y="364"/>
                  </a:lnTo>
                  <a:lnTo>
                    <a:pt x="2547" y="213"/>
                  </a:lnTo>
                  <a:lnTo>
                    <a:pt x="2607" y="93"/>
                  </a:lnTo>
                  <a:lnTo>
                    <a:pt x="2609" y="0"/>
                  </a:lnTo>
                  <a:lnTo>
                    <a:pt x="2499" y="55"/>
                  </a:lnTo>
                  <a:lnTo>
                    <a:pt x="2379" y="31"/>
                  </a:lnTo>
                  <a:lnTo>
                    <a:pt x="2325" y="112"/>
                  </a:lnTo>
                  <a:lnTo>
                    <a:pt x="2325" y="184"/>
                  </a:lnTo>
                  <a:lnTo>
                    <a:pt x="2298" y="268"/>
                  </a:lnTo>
                  <a:lnTo>
                    <a:pt x="2246" y="220"/>
                  </a:lnTo>
                  <a:lnTo>
                    <a:pt x="2049" y="249"/>
                  </a:lnTo>
                  <a:lnTo>
                    <a:pt x="1703" y="265"/>
                  </a:lnTo>
                  <a:lnTo>
                    <a:pt x="1430" y="310"/>
                  </a:lnTo>
                  <a:lnTo>
                    <a:pt x="1185" y="333"/>
                  </a:lnTo>
                  <a:lnTo>
                    <a:pt x="1076" y="295"/>
                  </a:lnTo>
                  <a:lnTo>
                    <a:pt x="992" y="220"/>
                  </a:lnTo>
                  <a:lnTo>
                    <a:pt x="653" y="297"/>
                  </a:lnTo>
                  <a:lnTo>
                    <a:pt x="329" y="400"/>
                  </a:lnTo>
                  <a:lnTo>
                    <a:pt x="195" y="414"/>
                  </a:lnTo>
                  <a:lnTo>
                    <a:pt x="2" y="459"/>
                  </a:lnTo>
                  <a:lnTo>
                    <a:pt x="0" y="580"/>
                  </a:lnTo>
                  <a:lnTo>
                    <a:pt x="32" y="756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xmlns="" id="{A24C90C8-09C4-4E58-89B4-F63CC9E31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110" y="3895809"/>
              <a:ext cx="436488" cy="348735"/>
            </a:xfrm>
            <a:custGeom>
              <a:avLst/>
              <a:gdLst>
                <a:gd name="T0" fmla="*/ 0 w 1978"/>
                <a:gd name="T1" fmla="*/ 68 h 1580"/>
                <a:gd name="T2" fmla="*/ 67 w 1978"/>
                <a:gd name="T3" fmla="*/ 37 h 1580"/>
                <a:gd name="T4" fmla="*/ 114 w 1978"/>
                <a:gd name="T5" fmla="*/ 23 h 1580"/>
                <a:gd name="T6" fmla="*/ 150 w 1978"/>
                <a:gd name="T7" fmla="*/ 13 h 1580"/>
                <a:gd name="T8" fmla="*/ 182 w 1978"/>
                <a:gd name="T9" fmla="*/ 17 h 1580"/>
                <a:gd name="T10" fmla="*/ 199 w 1978"/>
                <a:gd name="T11" fmla="*/ 34 h 1580"/>
                <a:gd name="T12" fmla="*/ 234 w 1978"/>
                <a:gd name="T13" fmla="*/ 23 h 1580"/>
                <a:gd name="T14" fmla="*/ 279 w 1978"/>
                <a:gd name="T15" fmla="*/ 0 h 1580"/>
                <a:gd name="T16" fmla="*/ 325 w 1978"/>
                <a:gd name="T17" fmla="*/ 40 h 1580"/>
                <a:gd name="T18" fmla="*/ 364 w 1978"/>
                <a:gd name="T19" fmla="*/ 63 h 1580"/>
                <a:gd name="T20" fmla="*/ 375 w 1978"/>
                <a:gd name="T21" fmla="*/ 85 h 1580"/>
                <a:gd name="T22" fmla="*/ 359 w 1978"/>
                <a:gd name="T23" fmla="*/ 119 h 1580"/>
                <a:gd name="T24" fmla="*/ 330 w 1978"/>
                <a:gd name="T25" fmla="*/ 148 h 1580"/>
                <a:gd name="T26" fmla="*/ 330 w 1978"/>
                <a:gd name="T27" fmla="*/ 176 h 1580"/>
                <a:gd name="T28" fmla="*/ 307 w 1978"/>
                <a:gd name="T29" fmla="*/ 193 h 1580"/>
                <a:gd name="T30" fmla="*/ 296 w 1978"/>
                <a:gd name="T31" fmla="*/ 222 h 1580"/>
                <a:gd name="T32" fmla="*/ 273 w 1978"/>
                <a:gd name="T33" fmla="*/ 249 h 1580"/>
                <a:gd name="T34" fmla="*/ 247 w 1978"/>
                <a:gd name="T35" fmla="*/ 246 h 1580"/>
                <a:gd name="T36" fmla="*/ 237 w 1978"/>
                <a:gd name="T37" fmla="*/ 257 h 1580"/>
                <a:gd name="T38" fmla="*/ 234 w 1978"/>
                <a:gd name="T39" fmla="*/ 275 h 1580"/>
                <a:gd name="T40" fmla="*/ 230 w 1978"/>
                <a:gd name="T41" fmla="*/ 300 h 1580"/>
                <a:gd name="T42" fmla="*/ 206 w 1978"/>
                <a:gd name="T43" fmla="*/ 274 h 1580"/>
                <a:gd name="T44" fmla="*/ 178 w 1978"/>
                <a:gd name="T45" fmla="*/ 249 h 1580"/>
                <a:gd name="T46" fmla="*/ 184 w 1978"/>
                <a:gd name="T47" fmla="*/ 232 h 1580"/>
                <a:gd name="T48" fmla="*/ 145 w 1978"/>
                <a:gd name="T49" fmla="*/ 198 h 1580"/>
                <a:gd name="T50" fmla="*/ 118 w 1978"/>
                <a:gd name="T51" fmla="*/ 185 h 1580"/>
                <a:gd name="T52" fmla="*/ 99 w 1978"/>
                <a:gd name="T53" fmla="*/ 166 h 1580"/>
                <a:gd name="T54" fmla="*/ 75 w 1978"/>
                <a:gd name="T55" fmla="*/ 152 h 1580"/>
                <a:gd name="T56" fmla="*/ 48 w 1978"/>
                <a:gd name="T57" fmla="*/ 141 h 1580"/>
                <a:gd name="T58" fmla="*/ 43 w 1978"/>
                <a:gd name="T59" fmla="*/ 122 h 1580"/>
                <a:gd name="T60" fmla="*/ 21 w 1978"/>
                <a:gd name="T61" fmla="*/ 114 h 1580"/>
                <a:gd name="T62" fmla="*/ 8 w 1978"/>
                <a:gd name="T63" fmla="*/ 95 h 1580"/>
                <a:gd name="T64" fmla="*/ 0 w 1978"/>
                <a:gd name="T65" fmla="*/ 68 h 15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78" h="1580">
                  <a:moveTo>
                    <a:pt x="0" y="359"/>
                  </a:moveTo>
                  <a:lnTo>
                    <a:pt x="352" y="195"/>
                  </a:lnTo>
                  <a:lnTo>
                    <a:pt x="599" y="120"/>
                  </a:lnTo>
                  <a:lnTo>
                    <a:pt x="793" y="67"/>
                  </a:lnTo>
                  <a:lnTo>
                    <a:pt x="960" y="90"/>
                  </a:lnTo>
                  <a:lnTo>
                    <a:pt x="1050" y="180"/>
                  </a:lnTo>
                  <a:lnTo>
                    <a:pt x="1233" y="123"/>
                  </a:lnTo>
                  <a:lnTo>
                    <a:pt x="1470" y="0"/>
                  </a:lnTo>
                  <a:lnTo>
                    <a:pt x="1714" y="211"/>
                  </a:lnTo>
                  <a:lnTo>
                    <a:pt x="1921" y="330"/>
                  </a:lnTo>
                  <a:lnTo>
                    <a:pt x="1978" y="450"/>
                  </a:lnTo>
                  <a:lnTo>
                    <a:pt x="1891" y="629"/>
                  </a:lnTo>
                  <a:lnTo>
                    <a:pt x="1741" y="779"/>
                  </a:lnTo>
                  <a:lnTo>
                    <a:pt x="1741" y="929"/>
                  </a:lnTo>
                  <a:lnTo>
                    <a:pt x="1621" y="1019"/>
                  </a:lnTo>
                  <a:lnTo>
                    <a:pt x="1561" y="1169"/>
                  </a:lnTo>
                  <a:lnTo>
                    <a:pt x="1441" y="1309"/>
                  </a:lnTo>
                  <a:lnTo>
                    <a:pt x="1305" y="1297"/>
                  </a:lnTo>
                  <a:lnTo>
                    <a:pt x="1249" y="1353"/>
                  </a:lnTo>
                  <a:lnTo>
                    <a:pt x="1233" y="1449"/>
                  </a:lnTo>
                  <a:lnTo>
                    <a:pt x="1211" y="1580"/>
                  </a:lnTo>
                  <a:lnTo>
                    <a:pt x="1088" y="1442"/>
                  </a:lnTo>
                  <a:lnTo>
                    <a:pt x="941" y="1311"/>
                  </a:lnTo>
                  <a:lnTo>
                    <a:pt x="971" y="1220"/>
                  </a:lnTo>
                  <a:lnTo>
                    <a:pt x="765" y="1042"/>
                  </a:lnTo>
                  <a:lnTo>
                    <a:pt x="621" y="973"/>
                  </a:lnTo>
                  <a:lnTo>
                    <a:pt x="521" y="874"/>
                  </a:lnTo>
                  <a:lnTo>
                    <a:pt x="397" y="798"/>
                  </a:lnTo>
                  <a:lnTo>
                    <a:pt x="253" y="742"/>
                  </a:lnTo>
                  <a:lnTo>
                    <a:pt x="228" y="641"/>
                  </a:lnTo>
                  <a:lnTo>
                    <a:pt x="109" y="598"/>
                  </a:lnTo>
                  <a:lnTo>
                    <a:pt x="43" y="500"/>
                  </a:lnTo>
                  <a:lnTo>
                    <a:pt x="0" y="35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xmlns="" id="{5EC8F3C3-63B2-4560-BD3B-FE51F9D87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24" y="3611009"/>
              <a:ext cx="754252" cy="387096"/>
            </a:xfrm>
            <a:custGeom>
              <a:avLst/>
              <a:gdLst>
                <a:gd name="T0" fmla="*/ 0 w 3422"/>
                <a:gd name="T1" fmla="*/ 333 h 1760"/>
                <a:gd name="T2" fmla="*/ 32 w 3422"/>
                <a:gd name="T3" fmla="*/ 329 h 1760"/>
                <a:gd name="T4" fmla="*/ 70 w 3422"/>
                <a:gd name="T5" fmla="*/ 317 h 1760"/>
                <a:gd name="T6" fmla="*/ 92 w 3422"/>
                <a:gd name="T7" fmla="*/ 314 h 1760"/>
                <a:gd name="T8" fmla="*/ 161 w 3422"/>
                <a:gd name="T9" fmla="*/ 282 h 1760"/>
                <a:gd name="T10" fmla="*/ 205 w 3422"/>
                <a:gd name="T11" fmla="*/ 268 h 1760"/>
                <a:gd name="T12" fmla="*/ 243 w 3422"/>
                <a:gd name="T13" fmla="*/ 258 h 1760"/>
                <a:gd name="T14" fmla="*/ 275 w 3422"/>
                <a:gd name="T15" fmla="*/ 262 h 1760"/>
                <a:gd name="T16" fmla="*/ 292 w 3422"/>
                <a:gd name="T17" fmla="*/ 280 h 1760"/>
                <a:gd name="T18" fmla="*/ 327 w 3422"/>
                <a:gd name="T19" fmla="*/ 268 h 1760"/>
                <a:gd name="T20" fmla="*/ 371 w 3422"/>
                <a:gd name="T21" fmla="*/ 246 h 1760"/>
                <a:gd name="T22" fmla="*/ 418 w 3422"/>
                <a:gd name="T23" fmla="*/ 286 h 1760"/>
                <a:gd name="T24" fmla="*/ 457 w 3422"/>
                <a:gd name="T25" fmla="*/ 308 h 1760"/>
                <a:gd name="T26" fmla="*/ 467 w 3422"/>
                <a:gd name="T27" fmla="*/ 331 h 1760"/>
                <a:gd name="T28" fmla="*/ 506 w 3422"/>
                <a:gd name="T29" fmla="*/ 301 h 1760"/>
                <a:gd name="T30" fmla="*/ 525 w 3422"/>
                <a:gd name="T31" fmla="*/ 276 h 1760"/>
                <a:gd name="T32" fmla="*/ 537 w 3422"/>
                <a:gd name="T33" fmla="*/ 246 h 1760"/>
                <a:gd name="T34" fmla="*/ 554 w 3422"/>
                <a:gd name="T35" fmla="*/ 217 h 1760"/>
                <a:gd name="T36" fmla="*/ 582 w 3422"/>
                <a:gd name="T37" fmla="*/ 202 h 1760"/>
                <a:gd name="T38" fmla="*/ 603 w 3422"/>
                <a:gd name="T39" fmla="*/ 187 h 1760"/>
                <a:gd name="T40" fmla="*/ 614 w 3422"/>
                <a:gd name="T41" fmla="*/ 176 h 1760"/>
                <a:gd name="T42" fmla="*/ 603 w 3422"/>
                <a:gd name="T43" fmla="*/ 165 h 1760"/>
                <a:gd name="T44" fmla="*/ 568 w 3422"/>
                <a:gd name="T45" fmla="*/ 182 h 1760"/>
                <a:gd name="T46" fmla="*/ 563 w 3422"/>
                <a:gd name="T47" fmla="*/ 165 h 1760"/>
                <a:gd name="T48" fmla="*/ 582 w 3422"/>
                <a:gd name="T49" fmla="*/ 160 h 1760"/>
                <a:gd name="T50" fmla="*/ 592 w 3422"/>
                <a:gd name="T51" fmla="*/ 148 h 1760"/>
                <a:gd name="T52" fmla="*/ 591 w 3422"/>
                <a:gd name="T53" fmla="*/ 125 h 1760"/>
                <a:gd name="T54" fmla="*/ 625 w 3422"/>
                <a:gd name="T55" fmla="*/ 114 h 1760"/>
                <a:gd name="T56" fmla="*/ 645 w 3422"/>
                <a:gd name="T57" fmla="*/ 90 h 1760"/>
                <a:gd name="T58" fmla="*/ 648 w 3422"/>
                <a:gd name="T59" fmla="*/ 68 h 1760"/>
                <a:gd name="T60" fmla="*/ 625 w 3422"/>
                <a:gd name="T61" fmla="*/ 45 h 1760"/>
                <a:gd name="T62" fmla="*/ 620 w 3422"/>
                <a:gd name="T63" fmla="*/ 68 h 1760"/>
                <a:gd name="T64" fmla="*/ 602 w 3422"/>
                <a:gd name="T65" fmla="*/ 63 h 1760"/>
                <a:gd name="T66" fmla="*/ 570 w 3422"/>
                <a:gd name="T67" fmla="*/ 70 h 1760"/>
                <a:gd name="T68" fmla="*/ 551 w 3422"/>
                <a:gd name="T69" fmla="*/ 51 h 1760"/>
                <a:gd name="T70" fmla="*/ 564 w 3422"/>
                <a:gd name="T71" fmla="*/ 39 h 1760"/>
                <a:gd name="T72" fmla="*/ 586 w 3422"/>
                <a:gd name="T73" fmla="*/ 49 h 1760"/>
                <a:gd name="T74" fmla="*/ 599 w 3422"/>
                <a:gd name="T75" fmla="*/ 34 h 1760"/>
                <a:gd name="T76" fmla="*/ 620 w 3422"/>
                <a:gd name="T77" fmla="*/ 28 h 1760"/>
                <a:gd name="T78" fmla="*/ 591 w 3422"/>
                <a:gd name="T79" fmla="*/ 0 h 1760"/>
                <a:gd name="T80" fmla="*/ 554 w 3422"/>
                <a:gd name="T81" fmla="*/ 17 h 1760"/>
                <a:gd name="T82" fmla="*/ 512 w 3422"/>
                <a:gd name="T83" fmla="*/ 23 h 1760"/>
                <a:gd name="T84" fmla="*/ 351 w 3422"/>
                <a:gd name="T85" fmla="*/ 70 h 1760"/>
                <a:gd name="T86" fmla="*/ 280 w 3422"/>
                <a:gd name="T87" fmla="*/ 101 h 1760"/>
                <a:gd name="T88" fmla="*/ 178 w 3422"/>
                <a:gd name="T89" fmla="*/ 129 h 1760"/>
                <a:gd name="T90" fmla="*/ 178 w 3422"/>
                <a:gd name="T91" fmla="*/ 151 h 1760"/>
                <a:gd name="T92" fmla="*/ 165 w 3422"/>
                <a:gd name="T93" fmla="*/ 169 h 1760"/>
                <a:gd name="T94" fmla="*/ 97 w 3422"/>
                <a:gd name="T95" fmla="*/ 202 h 1760"/>
                <a:gd name="T96" fmla="*/ 103 w 3422"/>
                <a:gd name="T97" fmla="*/ 220 h 1760"/>
                <a:gd name="T98" fmla="*/ 32 w 3422"/>
                <a:gd name="T99" fmla="*/ 275 h 1760"/>
                <a:gd name="T100" fmla="*/ 18 w 3422"/>
                <a:gd name="T101" fmla="*/ 300 h 1760"/>
                <a:gd name="T102" fmla="*/ 1 w 3422"/>
                <a:gd name="T103" fmla="*/ 305 h 1760"/>
                <a:gd name="T104" fmla="*/ 0 w 3422"/>
                <a:gd name="T105" fmla="*/ 333 h 176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22" h="1760">
                  <a:moveTo>
                    <a:pt x="0" y="1760"/>
                  </a:moveTo>
                  <a:lnTo>
                    <a:pt x="168" y="1738"/>
                  </a:lnTo>
                  <a:lnTo>
                    <a:pt x="369" y="1675"/>
                  </a:lnTo>
                  <a:lnTo>
                    <a:pt x="487" y="1657"/>
                  </a:lnTo>
                  <a:lnTo>
                    <a:pt x="848" y="1490"/>
                  </a:lnTo>
                  <a:lnTo>
                    <a:pt x="1082" y="1419"/>
                  </a:lnTo>
                  <a:lnTo>
                    <a:pt x="1283" y="1365"/>
                  </a:lnTo>
                  <a:lnTo>
                    <a:pt x="1452" y="1386"/>
                  </a:lnTo>
                  <a:lnTo>
                    <a:pt x="1542" y="1478"/>
                  </a:lnTo>
                  <a:lnTo>
                    <a:pt x="1726" y="1418"/>
                  </a:lnTo>
                  <a:lnTo>
                    <a:pt x="1961" y="1298"/>
                  </a:lnTo>
                  <a:lnTo>
                    <a:pt x="2209" y="1511"/>
                  </a:lnTo>
                  <a:lnTo>
                    <a:pt x="2411" y="1626"/>
                  </a:lnTo>
                  <a:lnTo>
                    <a:pt x="2468" y="1748"/>
                  </a:lnTo>
                  <a:lnTo>
                    <a:pt x="2672" y="1590"/>
                  </a:lnTo>
                  <a:lnTo>
                    <a:pt x="2772" y="1460"/>
                  </a:lnTo>
                  <a:lnTo>
                    <a:pt x="2836" y="1300"/>
                  </a:lnTo>
                  <a:lnTo>
                    <a:pt x="2924" y="1148"/>
                  </a:lnTo>
                  <a:lnTo>
                    <a:pt x="3076" y="1068"/>
                  </a:lnTo>
                  <a:lnTo>
                    <a:pt x="3182" y="990"/>
                  </a:lnTo>
                  <a:lnTo>
                    <a:pt x="3244" y="932"/>
                  </a:lnTo>
                  <a:lnTo>
                    <a:pt x="3182" y="870"/>
                  </a:lnTo>
                  <a:lnTo>
                    <a:pt x="3002" y="960"/>
                  </a:lnTo>
                  <a:lnTo>
                    <a:pt x="2972" y="870"/>
                  </a:lnTo>
                  <a:lnTo>
                    <a:pt x="3076" y="844"/>
                  </a:lnTo>
                  <a:lnTo>
                    <a:pt x="3124" y="780"/>
                  </a:lnTo>
                  <a:lnTo>
                    <a:pt x="3122" y="660"/>
                  </a:lnTo>
                  <a:lnTo>
                    <a:pt x="3302" y="600"/>
                  </a:lnTo>
                  <a:lnTo>
                    <a:pt x="3404" y="476"/>
                  </a:lnTo>
                  <a:lnTo>
                    <a:pt x="3422" y="360"/>
                  </a:lnTo>
                  <a:lnTo>
                    <a:pt x="3302" y="240"/>
                  </a:lnTo>
                  <a:lnTo>
                    <a:pt x="3272" y="360"/>
                  </a:lnTo>
                  <a:lnTo>
                    <a:pt x="3180" y="332"/>
                  </a:lnTo>
                  <a:lnTo>
                    <a:pt x="3012" y="372"/>
                  </a:lnTo>
                  <a:lnTo>
                    <a:pt x="2912" y="270"/>
                  </a:lnTo>
                  <a:lnTo>
                    <a:pt x="2980" y="204"/>
                  </a:lnTo>
                  <a:lnTo>
                    <a:pt x="3092" y="260"/>
                  </a:lnTo>
                  <a:lnTo>
                    <a:pt x="3164" y="180"/>
                  </a:lnTo>
                  <a:lnTo>
                    <a:pt x="3272" y="150"/>
                  </a:lnTo>
                  <a:lnTo>
                    <a:pt x="3122" y="0"/>
                  </a:lnTo>
                  <a:lnTo>
                    <a:pt x="2924" y="92"/>
                  </a:lnTo>
                  <a:lnTo>
                    <a:pt x="2702" y="120"/>
                  </a:lnTo>
                  <a:lnTo>
                    <a:pt x="1852" y="372"/>
                  </a:lnTo>
                  <a:lnTo>
                    <a:pt x="1477" y="532"/>
                  </a:lnTo>
                  <a:lnTo>
                    <a:pt x="939" y="683"/>
                  </a:lnTo>
                  <a:lnTo>
                    <a:pt x="942" y="797"/>
                  </a:lnTo>
                  <a:lnTo>
                    <a:pt x="871" y="892"/>
                  </a:lnTo>
                  <a:lnTo>
                    <a:pt x="513" y="1070"/>
                  </a:lnTo>
                  <a:lnTo>
                    <a:pt x="545" y="1164"/>
                  </a:lnTo>
                  <a:lnTo>
                    <a:pt x="171" y="1451"/>
                  </a:lnTo>
                  <a:lnTo>
                    <a:pt x="93" y="1583"/>
                  </a:lnTo>
                  <a:lnTo>
                    <a:pt x="3" y="1614"/>
                  </a:lnTo>
                  <a:lnTo>
                    <a:pt x="0" y="176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xmlns="" id="{6672B2BE-C3D6-46FF-A72A-3258899E2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128" y="3023971"/>
              <a:ext cx="510982" cy="371984"/>
            </a:xfrm>
            <a:custGeom>
              <a:avLst/>
              <a:gdLst>
                <a:gd name="T0" fmla="*/ 0 w 2320"/>
                <a:gd name="T1" fmla="*/ 115 h 1689"/>
                <a:gd name="T2" fmla="*/ 21 w 2320"/>
                <a:gd name="T3" fmla="*/ 97 h 1689"/>
                <a:gd name="T4" fmla="*/ 45 w 2320"/>
                <a:gd name="T5" fmla="*/ 98 h 1689"/>
                <a:gd name="T6" fmla="*/ 118 w 2320"/>
                <a:gd name="T7" fmla="*/ 74 h 1689"/>
                <a:gd name="T8" fmla="*/ 226 w 2320"/>
                <a:gd name="T9" fmla="*/ 38 h 1689"/>
                <a:gd name="T10" fmla="*/ 350 w 2320"/>
                <a:gd name="T11" fmla="*/ 0 h 1689"/>
                <a:gd name="T12" fmla="*/ 399 w 2320"/>
                <a:gd name="T13" fmla="*/ 33 h 1689"/>
                <a:gd name="T14" fmla="*/ 417 w 2320"/>
                <a:gd name="T15" fmla="*/ 41 h 1689"/>
                <a:gd name="T16" fmla="*/ 402 w 2320"/>
                <a:gd name="T17" fmla="*/ 64 h 1689"/>
                <a:gd name="T18" fmla="*/ 392 w 2320"/>
                <a:gd name="T19" fmla="*/ 92 h 1689"/>
                <a:gd name="T20" fmla="*/ 412 w 2320"/>
                <a:gd name="T21" fmla="*/ 124 h 1689"/>
                <a:gd name="T22" fmla="*/ 438 w 2320"/>
                <a:gd name="T23" fmla="*/ 143 h 1689"/>
                <a:gd name="T24" fmla="*/ 439 w 2320"/>
                <a:gd name="T25" fmla="*/ 159 h 1689"/>
                <a:gd name="T26" fmla="*/ 429 w 2320"/>
                <a:gd name="T27" fmla="*/ 177 h 1689"/>
                <a:gd name="T28" fmla="*/ 422 w 2320"/>
                <a:gd name="T29" fmla="*/ 196 h 1689"/>
                <a:gd name="T30" fmla="*/ 408 w 2320"/>
                <a:gd name="T31" fmla="*/ 211 h 1689"/>
                <a:gd name="T32" fmla="*/ 386 w 2320"/>
                <a:gd name="T33" fmla="*/ 213 h 1689"/>
                <a:gd name="T34" fmla="*/ 374 w 2320"/>
                <a:gd name="T35" fmla="*/ 221 h 1689"/>
                <a:gd name="T36" fmla="*/ 362 w 2320"/>
                <a:gd name="T37" fmla="*/ 225 h 1689"/>
                <a:gd name="T38" fmla="*/ 338 w 2320"/>
                <a:gd name="T39" fmla="*/ 224 h 1689"/>
                <a:gd name="T40" fmla="*/ 325 w 2320"/>
                <a:gd name="T41" fmla="*/ 225 h 1689"/>
                <a:gd name="T42" fmla="*/ 298 w 2320"/>
                <a:gd name="T43" fmla="*/ 237 h 1689"/>
                <a:gd name="T44" fmla="*/ 277 w 2320"/>
                <a:gd name="T45" fmla="*/ 242 h 1689"/>
                <a:gd name="T46" fmla="*/ 262 w 2320"/>
                <a:gd name="T47" fmla="*/ 259 h 1689"/>
                <a:gd name="T48" fmla="*/ 229 w 2320"/>
                <a:gd name="T49" fmla="*/ 265 h 1689"/>
                <a:gd name="T50" fmla="*/ 204 w 2320"/>
                <a:gd name="T51" fmla="*/ 274 h 1689"/>
                <a:gd name="T52" fmla="*/ 164 w 2320"/>
                <a:gd name="T53" fmla="*/ 285 h 1689"/>
                <a:gd name="T54" fmla="*/ 130 w 2320"/>
                <a:gd name="T55" fmla="*/ 297 h 1689"/>
                <a:gd name="T56" fmla="*/ 113 w 2320"/>
                <a:gd name="T57" fmla="*/ 297 h 1689"/>
                <a:gd name="T58" fmla="*/ 93 w 2320"/>
                <a:gd name="T59" fmla="*/ 313 h 1689"/>
                <a:gd name="T60" fmla="*/ 56 w 2320"/>
                <a:gd name="T61" fmla="*/ 320 h 1689"/>
                <a:gd name="T62" fmla="*/ 44 w 2320"/>
                <a:gd name="T63" fmla="*/ 300 h 1689"/>
                <a:gd name="T64" fmla="*/ 39 w 2320"/>
                <a:gd name="T65" fmla="*/ 248 h 1689"/>
                <a:gd name="T66" fmla="*/ 26 w 2320"/>
                <a:gd name="T67" fmla="*/ 252 h 1689"/>
                <a:gd name="T68" fmla="*/ 23 w 2320"/>
                <a:gd name="T69" fmla="*/ 196 h 1689"/>
                <a:gd name="T70" fmla="*/ 0 w 2320"/>
                <a:gd name="T71" fmla="*/ 115 h 16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20" h="1689">
                  <a:moveTo>
                    <a:pt x="0" y="606"/>
                  </a:moveTo>
                  <a:lnTo>
                    <a:pt x="112" y="510"/>
                  </a:lnTo>
                  <a:lnTo>
                    <a:pt x="238" y="516"/>
                  </a:lnTo>
                  <a:lnTo>
                    <a:pt x="622" y="390"/>
                  </a:lnTo>
                  <a:lnTo>
                    <a:pt x="1192" y="198"/>
                  </a:lnTo>
                  <a:lnTo>
                    <a:pt x="1852" y="0"/>
                  </a:lnTo>
                  <a:lnTo>
                    <a:pt x="2110" y="174"/>
                  </a:lnTo>
                  <a:lnTo>
                    <a:pt x="2206" y="216"/>
                  </a:lnTo>
                  <a:lnTo>
                    <a:pt x="2122" y="336"/>
                  </a:lnTo>
                  <a:lnTo>
                    <a:pt x="2071" y="486"/>
                  </a:lnTo>
                  <a:lnTo>
                    <a:pt x="2176" y="654"/>
                  </a:lnTo>
                  <a:lnTo>
                    <a:pt x="2314" y="756"/>
                  </a:lnTo>
                  <a:lnTo>
                    <a:pt x="2320" y="840"/>
                  </a:lnTo>
                  <a:lnTo>
                    <a:pt x="2266" y="935"/>
                  </a:lnTo>
                  <a:lnTo>
                    <a:pt x="2230" y="1037"/>
                  </a:lnTo>
                  <a:lnTo>
                    <a:pt x="2156" y="1115"/>
                  </a:lnTo>
                  <a:lnTo>
                    <a:pt x="2042" y="1125"/>
                  </a:lnTo>
                  <a:lnTo>
                    <a:pt x="1978" y="1167"/>
                  </a:lnTo>
                  <a:lnTo>
                    <a:pt x="1912" y="1189"/>
                  </a:lnTo>
                  <a:lnTo>
                    <a:pt x="1786" y="1181"/>
                  </a:lnTo>
                  <a:lnTo>
                    <a:pt x="1718" y="1187"/>
                  </a:lnTo>
                  <a:lnTo>
                    <a:pt x="1574" y="1251"/>
                  </a:lnTo>
                  <a:lnTo>
                    <a:pt x="1462" y="1275"/>
                  </a:lnTo>
                  <a:lnTo>
                    <a:pt x="1382" y="1367"/>
                  </a:lnTo>
                  <a:lnTo>
                    <a:pt x="1208" y="1397"/>
                  </a:lnTo>
                  <a:lnTo>
                    <a:pt x="1080" y="1445"/>
                  </a:lnTo>
                  <a:lnTo>
                    <a:pt x="866" y="1505"/>
                  </a:lnTo>
                  <a:lnTo>
                    <a:pt x="687" y="1568"/>
                  </a:lnTo>
                  <a:lnTo>
                    <a:pt x="597" y="1568"/>
                  </a:lnTo>
                  <a:lnTo>
                    <a:pt x="489" y="1653"/>
                  </a:lnTo>
                  <a:lnTo>
                    <a:pt x="297" y="1689"/>
                  </a:lnTo>
                  <a:lnTo>
                    <a:pt x="234" y="1581"/>
                  </a:lnTo>
                  <a:lnTo>
                    <a:pt x="208" y="1307"/>
                  </a:lnTo>
                  <a:lnTo>
                    <a:pt x="136" y="1329"/>
                  </a:lnTo>
                  <a:lnTo>
                    <a:pt x="122" y="1035"/>
                  </a:lnTo>
                  <a:lnTo>
                    <a:pt x="0" y="6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xmlns="" id="{BA541B8E-E09B-4836-B7C7-739B1C153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407" y="2646174"/>
              <a:ext cx="573837" cy="490555"/>
            </a:xfrm>
            <a:custGeom>
              <a:avLst/>
              <a:gdLst>
                <a:gd name="T0" fmla="*/ 0 w 2597"/>
                <a:gd name="T1" fmla="*/ 421 h 2224"/>
                <a:gd name="T2" fmla="*/ 24 w 2597"/>
                <a:gd name="T3" fmla="*/ 422 h 2224"/>
                <a:gd name="T4" fmla="*/ 207 w 2597"/>
                <a:gd name="T5" fmla="*/ 361 h 2224"/>
                <a:gd name="T6" fmla="*/ 330 w 2597"/>
                <a:gd name="T7" fmla="*/ 324 h 2224"/>
                <a:gd name="T8" fmla="*/ 380 w 2597"/>
                <a:gd name="T9" fmla="*/ 357 h 2224"/>
                <a:gd name="T10" fmla="*/ 398 w 2597"/>
                <a:gd name="T11" fmla="*/ 365 h 2224"/>
                <a:gd name="T12" fmla="*/ 436 w 2597"/>
                <a:gd name="T13" fmla="*/ 367 h 2224"/>
                <a:gd name="T14" fmla="*/ 474 w 2597"/>
                <a:gd name="T15" fmla="*/ 373 h 2224"/>
                <a:gd name="T16" fmla="*/ 493 w 2597"/>
                <a:gd name="T17" fmla="*/ 346 h 2224"/>
                <a:gd name="T18" fmla="*/ 483 w 2597"/>
                <a:gd name="T19" fmla="*/ 334 h 2224"/>
                <a:gd name="T20" fmla="*/ 482 w 2597"/>
                <a:gd name="T21" fmla="*/ 314 h 2224"/>
                <a:gd name="T22" fmla="*/ 465 w 2597"/>
                <a:gd name="T23" fmla="*/ 301 h 2224"/>
                <a:gd name="T24" fmla="*/ 459 w 2597"/>
                <a:gd name="T25" fmla="*/ 278 h 2224"/>
                <a:gd name="T26" fmla="*/ 454 w 2597"/>
                <a:gd name="T27" fmla="*/ 241 h 2224"/>
                <a:gd name="T28" fmla="*/ 447 w 2597"/>
                <a:gd name="T29" fmla="*/ 198 h 2224"/>
                <a:gd name="T30" fmla="*/ 439 w 2597"/>
                <a:gd name="T31" fmla="*/ 170 h 2224"/>
                <a:gd name="T32" fmla="*/ 433 w 2597"/>
                <a:gd name="T33" fmla="*/ 132 h 2224"/>
                <a:gd name="T34" fmla="*/ 396 w 2597"/>
                <a:gd name="T35" fmla="*/ 73 h 2224"/>
                <a:gd name="T36" fmla="*/ 385 w 2597"/>
                <a:gd name="T37" fmla="*/ 28 h 2224"/>
                <a:gd name="T38" fmla="*/ 377 w 2597"/>
                <a:gd name="T39" fmla="*/ 11 h 2224"/>
                <a:gd name="T40" fmla="*/ 362 w 2597"/>
                <a:gd name="T41" fmla="*/ 0 h 2224"/>
                <a:gd name="T42" fmla="*/ 351 w 2597"/>
                <a:gd name="T43" fmla="*/ 11 h 2224"/>
                <a:gd name="T44" fmla="*/ 328 w 2597"/>
                <a:gd name="T45" fmla="*/ 16 h 2224"/>
                <a:gd name="T46" fmla="*/ 301 w 2597"/>
                <a:gd name="T47" fmla="*/ 29 h 2224"/>
                <a:gd name="T48" fmla="*/ 260 w 2597"/>
                <a:gd name="T49" fmla="*/ 39 h 2224"/>
                <a:gd name="T50" fmla="*/ 243 w 2597"/>
                <a:gd name="T51" fmla="*/ 61 h 2224"/>
                <a:gd name="T52" fmla="*/ 225 w 2597"/>
                <a:gd name="T53" fmla="*/ 85 h 2224"/>
                <a:gd name="T54" fmla="*/ 227 w 2597"/>
                <a:gd name="T55" fmla="*/ 108 h 2224"/>
                <a:gd name="T56" fmla="*/ 233 w 2597"/>
                <a:gd name="T57" fmla="*/ 123 h 2224"/>
                <a:gd name="T58" fmla="*/ 197 w 2597"/>
                <a:gd name="T59" fmla="*/ 159 h 2224"/>
                <a:gd name="T60" fmla="*/ 211 w 2597"/>
                <a:gd name="T61" fmla="*/ 165 h 2224"/>
                <a:gd name="T62" fmla="*/ 225 w 2597"/>
                <a:gd name="T63" fmla="*/ 159 h 2224"/>
                <a:gd name="T64" fmla="*/ 228 w 2597"/>
                <a:gd name="T65" fmla="*/ 173 h 2224"/>
                <a:gd name="T66" fmla="*/ 214 w 2597"/>
                <a:gd name="T67" fmla="*/ 187 h 2224"/>
                <a:gd name="T68" fmla="*/ 237 w 2597"/>
                <a:gd name="T69" fmla="*/ 198 h 2224"/>
                <a:gd name="T70" fmla="*/ 242 w 2597"/>
                <a:gd name="T71" fmla="*/ 216 h 2224"/>
                <a:gd name="T72" fmla="*/ 213 w 2597"/>
                <a:gd name="T73" fmla="*/ 225 h 2224"/>
                <a:gd name="T74" fmla="*/ 183 w 2597"/>
                <a:gd name="T75" fmla="*/ 243 h 2224"/>
                <a:gd name="T76" fmla="*/ 151 w 2597"/>
                <a:gd name="T77" fmla="*/ 267 h 2224"/>
                <a:gd name="T78" fmla="*/ 120 w 2597"/>
                <a:gd name="T79" fmla="*/ 261 h 2224"/>
                <a:gd name="T80" fmla="*/ 88 w 2597"/>
                <a:gd name="T81" fmla="*/ 273 h 2224"/>
                <a:gd name="T82" fmla="*/ 60 w 2597"/>
                <a:gd name="T83" fmla="*/ 291 h 2224"/>
                <a:gd name="T84" fmla="*/ 58 w 2597"/>
                <a:gd name="T85" fmla="*/ 310 h 2224"/>
                <a:gd name="T86" fmla="*/ 77 w 2597"/>
                <a:gd name="T87" fmla="*/ 329 h 2224"/>
                <a:gd name="T88" fmla="*/ 76 w 2597"/>
                <a:gd name="T89" fmla="*/ 351 h 2224"/>
                <a:gd name="T90" fmla="*/ 60 w 2597"/>
                <a:gd name="T91" fmla="*/ 369 h 2224"/>
                <a:gd name="T92" fmla="*/ 0 w 2597"/>
                <a:gd name="T93" fmla="*/ 421 h 22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97" h="2224">
                  <a:moveTo>
                    <a:pt x="0" y="2218"/>
                  </a:moveTo>
                  <a:lnTo>
                    <a:pt x="128" y="2224"/>
                  </a:lnTo>
                  <a:lnTo>
                    <a:pt x="1088" y="1905"/>
                  </a:lnTo>
                  <a:lnTo>
                    <a:pt x="1737" y="1708"/>
                  </a:lnTo>
                  <a:lnTo>
                    <a:pt x="2003" y="1884"/>
                  </a:lnTo>
                  <a:lnTo>
                    <a:pt x="2094" y="1924"/>
                  </a:lnTo>
                  <a:lnTo>
                    <a:pt x="2298" y="1936"/>
                  </a:lnTo>
                  <a:lnTo>
                    <a:pt x="2498" y="1968"/>
                  </a:lnTo>
                  <a:lnTo>
                    <a:pt x="2597" y="1826"/>
                  </a:lnTo>
                  <a:lnTo>
                    <a:pt x="2546" y="1760"/>
                  </a:lnTo>
                  <a:lnTo>
                    <a:pt x="2538" y="1656"/>
                  </a:lnTo>
                  <a:lnTo>
                    <a:pt x="2450" y="1584"/>
                  </a:lnTo>
                  <a:lnTo>
                    <a:pt x="2417" y="1466"/>
                  </a:lnTo>
                  <a:lnTo>
                    <a:pt x="2394" y="1272"/>
                  </a:lnTo>
                  <a:lnTo>
                    <a:pt x="2357" y="1046"/>
                  </a:lnTo>
                  <a:lnTo>
                    <a:pt x="2314" y="896"/>
                  </a:lnTo>
                  <a:lnTo>
                    <a:pt x="2282" y="696"/>
                  </a:lnTo>
                  <a:lnTo>
                    <a:pt x="2087" y="386"/>
                  </a:lnTo>
                  <a:lnTo>
                    <a:pt x="2027" y="146"/>
                  </a:lnTo>
                  <a:lnTo>
                    <a:pt x="1986" y="56"/>
                  </a:lnTo>
                  <a:lnTo>
                    <a:pt x="1906" y="0"/>
                  </a:lnTo>
                  <a:lnTo>
                    <a:pt x="1847" y="56"/>
                  </a:lnTo>
                  <a:lnTo>
                    <a:pt x="1727" y="86"/>
                  </a:lnTo>
                  <a:lnTo>
                    <a:pt x="1586" y="152"/>
                  </a:lnTo>
                  <a:lnTo>
                    <a:pt x="1367" y="206"/>
                  </a:lnTo>
                  <a:lnTo>
                    <a:pt x="1282" y="320"/>
                  </a:lnTo>
                  <a:lnTo>
                    <a:pt x="1186" y="446"/>
                  </a:lnTo>
                  <a:lnTo>
                    <a:pt x="1194" y="568"/>
                  </a:lnTo>
                  <a:lnTo>
                    <a:pt x="1226" y="648"/>
                  </a:lnTo>
                  <a:lnTo>
                    <a:pt x="1036" y="836"/>
                  </a:lnTo>
                  <a:lnTo>
                    <a:pt x="1114" y="872"/>
                  </a:lnTo>
                  <a:lnTo>
                    <a:pt x="1186" y="836"/>
                  </a:lnTo>
                  <a:lnTo>
                    <a:pt x="1202" y="912"/>
                  </a:lnTo>
                  <a:lnTo>
                    <a:pt x="1126" y="986"/>
                  </a:lnTo>
                  <a:lnTo>
                    <a:pt x="1247" y="1046"/>
                  </a:lnTo>
                  <a:lnTo>
                    <a:pt x="1277" y="1136"/>
                  </a:lnTo>
                  <a:lnTo>
                    <a:pt x="1122" y="1184"/>
                  </a:lnTo>
                  <a:lnTo>
                    <a:pt x="962" y="1280"/>
                  </a:lnTo>
                  <a:lnTo>
                    <a:pt x="796" y="1406"/>
                  </a:lnTo>
                  <a:lnTo>
                    <a:pt x="634" y="1376"/>
                  </a:lnTo>
                  <a:lnTo>
                    <a:pt x="466" y="1440"/>
                  </a:lnTo>
                  <a:lnTo>
                    <a:pt x="314" y="1536"/>
                  </a:lnTo>
                  <a:lnTo>
                    <a:pt x="306" y="1632"/>
                  </a:lnTo>
                  <a:lnTo>
                    <a:pt x="406" y="1736"/>
                  </a:lnTo>
                  <a:lnTo>
                    <a:pt x="402" y="1848"/>
                  </a:lnTo>
                  <a:lnTo>
                    <a:pt x="316" y="1946"/>
                  </a:lnTo>
                  <a:lnTo>
                    <a:pt x="0" y="22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xmlns="" id="{3B3ABD8A-543F-47C5-9F87-FD0A733AA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764" y="2590376"/>
              <a:ext cx="162956" cy="289450"/>
            </a:xfrm>
            <a:custGeom>
              <a:avLst/>
              <a:gdLst>
                <a:gd name="T0" fmla="*/ 0 w 734"/>
                <a:gd name="T1" fmla="*/ 48 h 1311"/>
                <a:gd name="T2" fmla="*/ 68 w 734"/>
                <a:gd name="T3" fmla="*/ 27 h 1311"/>
                <a:gd name="T4" fmla="*/ 106 w 734"/>
                <a:gd name="T5" fmla="*/ 4 h 1311"/>
                <a:gd name="T6" fmla="*/ 124 w 734"/>
                <a:gd name="T7" fmla="*/ 0 h 1311"/>
                <a:gd name="T8" fmla="*/ 136 w 734"/>
                <a:gd name="T9" fmla="*/ 34 h 1311"/>
                <a:gd name="T10" fmla="*/ 140 w 734"/>
                <a:gd name="T11" fmla="*/ 56 h 1311"/>
                <a:gd name="T12" fmla="*/ 124 w 734"/>
                <a:gd name="T13" fmla="*/ 80 h 1311"/>
                <a:gd name="T14" fmla="*/ 122 w 734"/>
                <a:gd name="T15" fmla="*/ 126 h 1311"/>
                <a:gd name="T16" fmla="*/ 124 w 734"/>
                <a:gd name="T17" fmla="*/ 154 h 1311"/>
                <a:gd name="T18" fmla="*/ 126 w 734"/>
                <a:gd name="T19" fmla="*/ 182 h 1311"/>
                <a:gd name="T20" fmla="*/ 134 w 734"/>
                <a:gd name="T21" fmla="*/ 217 h 1311"/>
                <a:gd name="T22" fmla="*/ 140 w 734"/>
                <a:gd name="T23" fmla="*/ 231 h 1311"/>
                <a:gd name="T24" fmla="*/ 87 w 734"/>
                <a:gd name="T25" fmla="*/ 249 h 1311"/>
                <a:gd name="T26" fmla="*/ 77 w 734"/>
                <a:gd name="T27" fmla="*/ 219 h 1311"/>
                <a:gd name="T28" fmla="*/ 71 w 734"/>
                <a:gd name="T29" fmla="*/ 181 h 1311"/>
                <a:gd name="T30" fmla="*/ 34 w 734"/>
                <a:gd name="T31" fmla="*/ 121 h 1311"/>
                <a:gd name="T32" fmla="*/ 23 w 734"/>
                <a:gd name="T33" fmla="*/ 78 h 1311"/>
                <a:gd name="T34" fmla="*/ 16 w 734"/>
                <a:gd name="T35" fmla="*/ 60 h 1311"/>
                <a:gd name="T36" fmla="*/ 0 w 734"/>
                <a:gd name="T37" fmla="*/ 48 h 13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4" h="1311">
                  <a:moveTo>
                    <a:pt x="0" y="255"/>
                  </a:moveTo>
                  <a:lnTo>
                    <a:pt x="358" y="143"/>
                  </a:lnTo>
                  <a:lnTo>
                    <a:pt x="558" y="23"/>
                  </a:lnTo>
                  <a:lnTo>
                    <a:pt x="651" y="0"/>
                  </a:lnTo>
                  <a:lnTo>
                    <a:pt x="711" y="180"/>
                  </a:lnTo>
                  <a:lnTo>
                    <a:pt x="734" y="295"/>
                  </a:lnTo>
                  <a:lnTo>
                    <a:pt x="651" y="420"/>
                  </a:lnTo>
                  <a:lnTo>
                    <a:pt x="638" y="663"/>
                  </a:lnTo>
                  <a:lnTo>
                    <a:pt x="651" y="810"/>
                  </a:lnTo>
                  <a:lnTo>
                    <a:pt x="662" y="959"/>
                  </a:lnTo>
                  <a:lnTo>
                    <a:pt x="702" y="1143"/>
                  </a:lnTo>
                  <a:lnTo>
                    <a:pt x="734" y="1215"/>
                  </a:lnTo>
                  <a:lnTo>
                    <a:pt x="454" y="1311"/>
                  </a:lnTo>
                  <a:lnTo>
                    <a:pt x="406" y="1155"/>
                  </a:lnTo>
                  <a:lnTo>
                    <a:pt x="374" y="953"/>
                  </a:lnTo>
                  <a:lnTo>
                    <a:pt x="180" y="639"/>
                  </a:lnTo>
                  <a:lnTo>
                    <a:pt x="122" y="409"/>
                  </a:lnTo>
                  <a:lnTo>
                    <a:pt x="82" y="315"/>
                  </a:lnTo>
                  <a:lnTo>
                    <a:pt x="0" y="25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xmlns="" id="{F382394C-12A6-4F92-A67D-E8CAEFD70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7404" y="3070469"/>
              <a:ext cx="132692" cy="262714"/>
            </a:xfrm>
            <a:custGeom>
              <a:avLst/>
              <a:gdLst>
                <a:gd name="T0" fmla="*/ 10 w 601"/>
                <a:gd name="T1" fmla="*/ 23 h 1190"/>
                <a:gd name="T2" fmla="*/ 0 w 601"/>
                <a:gd name="T3" fmla="*/ 51 h 1190"/>
                <a:gd name="T4" fmla="*/ 20 w 601"/>
                <a:gd name="T5" fmla="*/ 84 h 1190"/>
                <a:gd name="T6" fmla="*/ 46 w 601"/>
                <a:gd name="T7" fmla="*/ 103 h 1190"/>
                <a:gd name="T8" fmla="*/ 47 w 601"/>
                <a:gd name="T9" fmla="*/ 119 h 1190"/>
                <a:gd name="T10" fmla="*/ 38 w 601"/>
                <a:gd name="T11" fmla="*/ 136 h 1190"/>
                <a:gd name="T12" fmla="*/ 30 w 601"/>
                <a:gd name="T13" fmla="*/ 156 h 1190"/>
                <a:gd name="T14" fmla="*/ 17 w 601"/>
                <a:gd name="T15" fmla="*/ 171 h 1190"/>
                <a:gd name="T16" fmla="*/ 27 w 601"/>
                <a:gd name="T17" fmla="*/ 201 h 1190"/>
                <a:gd name="T18" fmla="*/ 48 w 601"/>
                <a:gd name="T19" fmla="*/ 198 h 1190"/>
                <a:gd name="T20" fmla="*/ 66 w 601"/>
                <a:gd name="T21" fmla="*/ 216 h 1190"/>
                <a:gd name="T22" fmla="*/ 85 w 601"/>
                <a:gd name="T23" fmla="*/ 226 h 1190"/>
                <a:gd name="T24" fmla="*/ 91 w 601"/>
                <a:gd name="T25" fmla="*/ 188 h 1190"/>
                <a:gd name="T26" fmla="*/ 97 w 601"/>
                <a:gd name="T27" fmla="*/ 165 h 1190"/>
                <a:gd name="T28" fmla="*/ 102 w 601"/>
                <a:gd name="T29" fmla="*/ 137 h 1190"/>
                <a:gd name="T30" fmla="*/ 114 w 601"/>
                <a:gd name="T31" fmla="*/ 108 h 1190"/>
                <a:gd name="T32" fmla="*/ 108 w 601"/>
                <a:gd name="T33" fmla="*/ 74 h 1190"/>
                <a:gd name="T34" fmla="*/ 86 w 601"/>
                <a:gd name="T35" fmla="*/ 57 h 1190"/>
                <a:gd name="T36" fmla="*/ 86 w 601"/>
                <a:gd name="T37" fmla="*/ 33 h 1190"/>
                <a:gd name="T38" fmla="*/ 102 w 601"/>
                <a:gd name="T39" fmla="*/ 9 h 1190"/>
                <a:gd name="T40" fmla="*/ 64 w 601"/>
                <a:gd name="T41" fmla="*/ 2 h 1190"/>
                <a:gd name="T42" fmla="*/ 26 w 601"/>
                <a:gd name="T43" fmla="*/ 0 h 1190"/>
                <a:gd name="T44" fmla="*/ 10 w 601"/>
                <a:gd name="T45" fmla="*/ 23 h 11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1" h="1190">
                  <a:moveTo>
                    <a:pt x="54" y="119"/>
                  </a:moveTo>
                  <a:lnTo>
                    <a:pt x="0" y="269"/>
                  </a:lnTo>
                  <a:lnTo>
                    <a:pt x="106" y="440"/>
                  </a:lnTo>
                  <a:lnTo>
                    <a:pt x="244" y="540"/>
                  </a:lnTo>
                  <a:lnTo>
                    <a:pt x="250" y="624"/>
                  </a:lnTo>
                  <a:lnTo>
                    <a:pt x="199" y="716"/>
                  </a:lnTo>
                  <a:lnTo>
                    <a:pt x="159" y="821"/>
                  </a:lnTo>
                  <a:lnTo>
                    <a:pt x="87" y="902"/>
                  </a:lnTo>
                  <a:lnTo>
                    <a:pt x="141" y="1059"/>
                  </a:lnTo>
                  <a:lnTo>
                    <a:pt x="254" y="1044"/>
                  </a:lnTo>
                  <a:lnTo>
                    <a:pt x="346" y="1135"/>
                  </a:lnTo>
                  <a:lnTo>
                    <a:pt x="446" y="1190"/>
                  </a:lnTo>
                  <a:lnTo>
                    <a:pt x="481" y="989"/>
                  </a:lnTo>
                  <a:lnTo>
                    <a:pt x="511" y="869"/>
                  </a:lnTo>
                  <a:lnTo>
                    <a:pt x="538" y="724"/>
                  </a:lnTo>
                  <a:lnTo>
                    <a:pt x="601" y="569"/>
                  </a:lnTo>
                  <a:lnTo>
                    <a:pt x="571" y="389"/>
                  </a:lnTo>
                  <a:lnTo>
                    <a:pt x="451" y="299"/>
                  </a:lnTo>
                  <a:lnTo>
                    <a:pt x="455" y="175"/>
                  </a:lnTo>
                  <a:lnTo>
                    <a:pt x="540" y="45"/>
                  </a:lnTo>
                  <a:lnTo>
                    <a:pt x="340" y="12"/>
                  </a:lnTo>
                  <a:lnTo>
                    <a:pt x="135" y="0"/>
                  </a:lnTo>
                  <a:lnTo>
                    <a:pt x="54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xmlns="" id="{277E4BA0-31C2-41B6-9225-4D2F2B7BD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669" y="2910050"/>
              <a:ext cx="154808" cy="138332"/>
            </a:xfrm>
            <a:custGeom>
              <a:avLst/>
              <a:gdLst>
                <a:gd name="T0" fmla="*/ 34 w 700"/>
                <a:gd name="T1" fmla="*/ 119 h 630"/>
                <a:gd name="T2" fmla="*/ 93 w 700"/>
                <a:gd name="T3" fmla="*/ 80 h 630"/>
                <a:gd name="T4" fmla="*/ 133 w 700"/>
                <a:gd name="T5" fmla="*/ 55 h 630"/>
                <a:gd name="T6" fmla="*/ 130 w 700"/>
                <a:gd name="T7" fmla="*/ 24 h 630"/>
                <a:gd name="T8" fmla="*/ 104 w 700"/>
                <a:gd name="T9" fmla="*/ 0 h 630"/>
                <a:gd name="T10" fmla="*/ 0 w 700"/>
                <a:gd name="T11" fmla="*/ 52 h 630"/>
                <a:gd name="T12" fmla="*/ 6 w 700"/>
                <a:gd name="T13" fmla="*/ 73 h 630"/>
                <a:gd name="T14" fmla="*/ 23 w 700"/>
                <a:gd name="T15" fmla="*/ 87 h 630"/>
                <a:gd name="T16" fmla="*/ 25 w 700"/>
                <a:gd name="T17" fmla="*/ 108 h 630"/>
                <a:gd name="T18" fmla="*/ 34 w 700"/>
                <a:gd name="T19" fmla="*/ 119 h 6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00" h="630">
                  <a:moveTo>
                    <a:pt x="181" y="630"/>
                  </a:moveTo>
                  <a:lnTo>
                    <a:pt x="490" y="421"/>
                  </a:lnTo>
                  <a:lnTo>
                    <a:pt x="700" y="293"/>
                  </a:lnTo>
                  <a:lnTo>
                    <a:pt x="682" y="128"/>
                  </a:lnTo>
                  <a:lnTo>
                    <a:pt x="545" y="0"/>
                  </a:lnTo>
                  <a:lnTo>
                    <a:pt x="0" y="276"/>
                  </a:lnTo>
                  <a:lnTo>
                    <a:pt x="31" y="388"/>
                  </a:lnTo>
                  <a:lnTo>
                    <a:pt x="120" y="463"/>
                  </a:lnTo>
                  <a:lnTo>
                    <a:pt x="130" y="570"/>
                  </a:lnTo>
                  <a:lnTo>
                    <a:pt x="181" y="6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xmlns="" id="{C5F54E2D-FC56-4F40-AB35-B1BBC149D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7029" y="2784505"/>
              <a:ext cx="303796" cy="187155"/>
            </a:xfrm>
            <a:custGeom>
              <a:avLst/>
              <a:gdLst>
                <a:gd name="T0" fmla="*/ 142 w 1383"/>
                <a:gd name="T1" fmla="*/ 17 h 850"/>
                <a:gd name="T2" fmla="*/ 131 w 1383"/>
                <a:gd name="T3" fmla="*/ 40 h 850"/>
                <a:gd name="T4" fmla="*/ 53 w 1383"/>
                <a:gd name="T5" fmla="*/ 64 h 850"/>
                <a:gd name="T6" fmla="*/ 0 w 1383"/>
                <a:gd name="T7" fmla="*/ 83 h 850"/>
                <a:gd name="T8" fmla="*/ 6 w 1383"/>
                <a:gd name="T9" fmla="*/ 122 h 850"/>
                <a:gd name="T10" fmla="*/ 11 w 1383"/>
                <a:gd name="T11" fmla="*/ 161 h 850"/>
                <a:gd name="T12" fmla="*/ 113 w 1383"/>
                <a:gd name="T13" fmla="*/ 109 h 850"/>
                <a:gd name="T14" fmla="*/ 156 w 1383"/>
                <a:gd name="T15" fmla="*/ 96 h 850"/>
                <a:gd name="T16" fmla="*/ 172 w 1383"/>
                <a:gd name="T17" fmla="*/ 128 h 850"/>
                <a:gd name="T18" fmla="*/ 193 w 1383"/>
                <a:gd name="T19" fmla="*/ 142 h 850"/>
                <a:gd name="T20" fmla="*/ 201 w 1383"/>
                <a:gd name="T21" fmla="*/ 125 h 850"/>
                <a:gd name="T22" fmla="*/ 233 w 1383"/>
                <a:gd name="T23" fmla="*/ 102 h 850"/>
                <a:gd name="T24" fmla="*/ 261 w 1383"/>
                <a:gd name="T25" fmla="*/ 85 h 850"/>
                <a:gd name="T26" fmla="*/ 252 w 1383"/>
                <a:gd name="T27" fmla="*/ 73 h 850"/>
                <a:gd name="T28" fmla="*/ 250 w 1383"/>
                <a:gd name="T29" fmla="*/ 62 h 850"/>
                <a:gd name="T30" fmla="*/ 245 w 1383"/>
                <a:gd name="T31" fmla="*/ 44 h 850"/>
                <a:gd name="T32" fmla="*/ 240 w 1383"/>
                <a:gd name="T33" fmla="*/ 50 h 850"/>
                <a:gd name="T34" fmla="*/ 243 w 1383"/>
                <a:gd name="T35" fmla="*/ 60 h 850"/>
                <a:gd name="T36" fmla="*/ 240 w 1383"/>
                <a:gd name="T37" fmla="*/ 70 h 850"/>
                <a:gd name="T38" fmla="*/ 245 w 1383"/>
                <a:gd name="T39" fmla="*/ 82 h 850"/>
                <a:gd name="T40" fmla="*/ 227 w 1383"/>
                <a:gd name="T41" fmla="*/ 97 h 850"/>
                <a:gd name="T42" fmla="*/ 204 w 1383"/>
                <a:gd name="T43" fmla="*/ 85 h 850"/>
                <a:gd name="T44" fmla="*/ 176 w 1383"/>
                <a:gd name="T45" fmla="*/ 51 h 850"/>
                <a:gd name="T46" fmla="*/ 168 w 1383"/>
                <a:gd name="T47" fmla="*/ 23 h 850"/>
                <a:gd name="T48" fmla="*/ 142 w 1383"/>
                <a:gd name="T49" fmla="*/ 0 h 850"/>
                <a:gd name="T50" fmla="*/ 142 w 1383"/>
                <a:gd name="T51" fmla="*/ 17 h 8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83" h="850">
                  <a:moveTo>
                    <a:pt x="753" y="90"/>
                  </a:moveTo>
                  <a:lnTo>
                    <a:pt x="693" y="210"/>
                  </a:lnTo>
                  <a:lnTo>
                    <a:pt x="281" y="340"/>
                  </a:lnTo>
                  <a:lnTo>
                    <a:pt x="0" y="436"/>
                  </a:lnTo>
                  <a:lnTo>
                    <a:pt x="30" y="645"/>
                  </a:lnTo>
                  <a:lnTo>
                    <a:pt x="57" y="850"/>
                  </a:lnTo>
                  <a:lnTo>
                    <a:pt x="597" y="573"/>
                  </a:lnTo>
                  <a:lnTo>
                    <a:pt x="825" y="507"/>
                  </a:lnTo>
                  <a:lnTo>
                    <a:pt x="913" y="675"/>
                  </a:lnTo>
                  <a:lnTo>
                    <a:pt x="1023" y="750"/>
                  </a:lnTo>
                  <a:lnTo>
                    <a:pt x="1065" y="659"/>
                  </a:lnTo>
                  <a:lnTo>
                    <a:pt x="1233" y="540"/>
                  </a:lnTo>
                  <a:lnTo>
                    <a:pt x="1383" y="450"/>
                  </a:lnTo>
                  <a:lnTo>
                    <a:pt x="1337" y="383"/>
                  </a:lnTo>
                  <a:lnTo>
                    <a:pt x="1325" y="325"/>
                  </a:lnTo>
                  <a:lnTo>
                    <a:pt x="1297" y="233"/>
                  </a:lnTo>
                  <a:lnTo>
                    <a:pt x="1273" y="263"/>
                  </a:lnTo>
                  <a:lnTo>
                    <a:pt x="1285" y="319"/>
                  </a:lnTo>
                  <a:lnTo>
                    <a:pt x="1273" y="371"/>
                  </a:lnTo>
                  <a:lnTo>
                    <a:pt x="1297" y="435"/>
                  </a:lnTo>
                  <a:lnTo>
                    <a:pt x="1203" y="510"/>
                  </a:lnTo>
                  <a:lnTo>
                    <a:pt x="1081" y="451"/>
                  </a:lnTo>
                  <a:lnTo>
                    <a:pt x="933" y="270"/>
                  </a:lnTo>
                  <a:lnTo>
                    <a:pt x="889" y="123"/>
                  </a:lnTo>
                  <a:lnTo>
                    <a:pt x="753" y="0"/>
                  </a:lnTo>
                  <a:lnTo>
                    <a:pt x="753" y="9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xmlns="" id="{D408B7F6-F9EF-4AF1-979F-42C1644C8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768" y="2569452"/>
              <a:ext cx="135020" cy="288288"/>
            </a:xfrm>
            <a:custGeom>
              <a:avLst/>
              <a:gdLst>
                <a:gd name="T0" fmla="*/ 66 w 615"/>
                <a:gd name="T1" fmla="*/ 233 h 1311"/>
                <a:gd name="T2" fmla="*/ 96 w 615"/>
                <a:gd name="T3" fmla="*/ 224 h 1311"/>
                <a:gd name="T4" fmla="*/ 107 w 615"/>
                <a:gd name="T5" fmla="*/ 201 h 1311"/>
                <a:gd name="T6" fmla="*/ 107 w 615"/>
                <a:gd name="T7" fmla="*/ 184 h 1311"/>
                <a:gd name="T8" fmla="*/ 116 w 615"/>
                <a:gd name="T9" fmla="*/ 170 h 1311"/>
                <a:gd name="T10" fmla="*/ 96 w 615"/>
                <a:gd name="T11" fmla="*/ 162 h 1311"/>
                <a:gd name="T12" fmla="*/ 89 w 615"/>
                <a:gd name="T13" fmla="*/ 136 h 1311"/>
                <a:gd name="T14" fmla="*/ 54 w 615"/>
                <a:gd name="T15" fmla="*/ 74 h 1311"/>
                <a:gd name="T16" fmla="*/ 25 w 615"/>
                <a:gd name="T17" fmla="*/ 0 h 1311"/>
                <a:gd name="T18" fmla="*/ 9 w 615"/>
                <a:gd name="T19" fmla="*/ 6 h 1311"/>
                <a:gd name="T20" fmla="*/ 2 w 615"/>
                <a:gd name="T21" fmla="*/ 18 h 1311"/>
                <a:gd name="T22" fmla="*/ 14 w 615"/>
                <a:gd name="T23" fmla="*/ 52 h 1311"/>
                <a:gd name="T24" fmla="*/ 18 w 615"/>
                <a:gd name="T25" fmla="*/ 74 h 1311"/>
                <a:gd name="T26" fmla="*/ 2 w 615"/>
                <a:gd name="T27" fmla="*/ 97 h 1311"/>
                <a:gd name="T28" fmla="*/ 0 w 615"/>
                <a:gd name="T29" fmla="*/ 145 h 1311"/>
                <a:gd name="T30" fmla="*/ 5 w 615"/>
                <a:gd name="T31" fmla="*/ 200 h 1311"/>
                <a:gd name="T32" fmla="*/ 12 w 615"/>
                <a:gd name="T33" fmla="*/ 234 h 1311"/>
                <a:gd name="T34" fmla="*/ 18 w 615"/>
                <a:gd name="T35" fmla="*/ 248 h 1311"/>
                <a:gd name="T36" fmla="*/ 66 w 615"/>
                <a:gd name="T37" fmla="*/ 233 h 13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15" h="1311">
                  <a:moveTo>
                    <a:pt x="349" y="1231"/>
                  </a:moveTo>
                  <a:lnTo>
                    <a:pt x="507" y="1183"/>
                  </a:lnTo>
                  <a:lnTo>
                    <a:pt x="567" y="1063"/>
                  </a:lnTo>
                  <a:lnTo>
                    <a:pt x="567" y="975"/>
                  </a:lnTo>
                  <a:lnTo>
                    <a:pt x="615" y="900"/>
                  </a:lnTo>
                  <a:lnTo>
                    <a:pt x="508" y="859"/>
                  </a:lnTo>
                  <a:lnTo>
                    <a:pt x="472" y="721"/>
                  </a:lnTo>
                  <a:lnTo>
                    <a:pt x="285" y="390"/>
                  </a:lnTo>
                  <a:lnTo>
                    <a:pt x="135" y="0"/>
                  </a:lnTo>
                  <a:lnTo>
                    <a:pt x="46" y="31"/>
                  </a:lnTo>
                  <a:lnTo>
                    <a:pt x="13" y="97"/>
                  </a:lnTo>
                  <a:lnTo>
                    <a:pt x="75" y="277"/>
                  </a:lnTo>
                  <a:lnTo>
                    <a:pt x="96" y="393"/>
                  </a:lnTo>
                  <a:lnTo>
                    <a:pt x="12" y="514"/>
                  </a:lnTo>
                  <a:lnTo>
                    <a:pt x="0" y="766"/>
                  </a:lnTo>
                  <a:lnTo>
                    <a:pt x="24" y="1056"/>
                  </a:lnTo>
                  <a:lnTo>
                    <a:pt x="64" y="1239"/>
                  </a:lnTo>
                  <a:lnTo>
                    <a:pt x="96" y="1311"/>
                  </a:lnTo>
                  <a:lnTo>
                    <a:pt x="349" y="123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xmlns="" id="{323F1D1C-FFED-4EC2-B686-7DF26D934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867" y="2281164"/>
              <a:ext cx="306124" cy="487067"/>
            </a:xfrm>
            <a:custGeom>
              <a:avLst/>
              <a:gdLst>
                <a:gd name="T0" fmla="*/ 0 w 1386"/>
                <a:gd name="T1" fmla="*/ 249 h 2211"/>
                <a:gd name="T2" fmla="*/ 29 w 1386"/>
                <a:gd name="T3" fmla="*/ 323 h 2211"/>
                <a:gd name="T4" fmla="*/ 64 w 1386"/>
                <a:gd name="T5" fmla="*/ 385 h 2211"/>
                <a:gd name="T6" fmla="*/ 71 w 1386"/>
                <a:gd name="T7" fmla="*/ 411 h 2211"/>
                <a:gd name="T8" fmla="*/ 92 w 1386"/>
                <a:gd name="T9" fmla="*/ 419 h 2211"/>
                <a:gd name="T10" fmla="*/ 109 w 1386"/>
                <a:gd name="T11" fmla="*/ 374 h 2211"/>
                <a:gd name="T12" fmla="*/ 109 w 1386"/>
                <a:gd name="T13" fmla="*/ 351 h 2211"/>
                <a:gd name="T14" fmla="*/ 125 w 1386"/>
                <a:gd name="T15" fmla="*/ 333 h 2211"/>
                <a:gd name="T16" fmla="*/ 143 w 1386"/>
                <a:gd name="T17" fmla="*/ 318 h 2211"/>
                <a:gd name="T18" fmla="*/ 166 w 1386"/>
                <a:gd name="T19" fmla="*/ 289 h 2211"/>
                <a:gd name="T20" fmla="*/ 172 w 1386"/>
                <a:gd name="T21" fmla="*/ 266 h 2211"/>
                <a:gd name="T22" fmla="*/ 164 w 1386"/>
                <a:gd name="T23" fmla="*/ 260 h 2211"/>
                <a:gd name="T24" fmla="*/ 178 w 1386"/>
                <a:gd name="T25" fmla="*/ 245 h 2211"/>
                <a:gd name="T26" fmla="*/ 189 w 1386"/>
                <a:gd name="T27" fmla="*/ 266 h 2211"/>
                <a:gd name="T28" fmla="*/ 195 w 1386"/>
                <a:gd name="T29" fmla="*/ 261 h 2211"/>
                <a:gd name="T30" fmla="*/ 195 w 1386"/>
                <a:gd name="T31" fmla="*/ 232 h 2211"/>
                <a:gd name="T32" fmla="*/ 229 w 1386"/>
                <a:gd name="T33" fmla="*/ 215 h 2211"/>
                <a:gd name="T34" fmla="*/ 245 w 1386"/>
                <a:gd name="T35" fmla="*/ 200 h 2211"/>
                <a:gd name="T36" fmla="*/ 263 w 1386"/>
                <a:gd name="T37" fmla="*/ 181 h 2211"/>
                <a:gd name="T38" fmla="*/ 263 w 1386"/>
                <a:gd name="T39" fmla="*/ 158 h 2211"/>
                <a:gd name="T40" fmla="*/ 248 w 1386"/>
                <a:gd name="T41" fmla="*/ 150 h 2211"/>
                <a:gd name="T42" fmla="*/ 246 w 1386"/>
                <a:gd name="T43" fmla="*/ 136 h 2211"/>
                <a:gd name="T44" fmla="*/ 226 w 1386"/>
                <a:gd name="T45" fmla="*/ 138 h 2211"/>
                <a:gd name="T46" fmla="*/ 212 w 1386"/>
                <a:gd name="T47" fmla="*/ 130 h 2211"/>
                <a:gd name="T48" fmla="*/ 202 w 1386"/>
                <a:gd name="T49" fmla="*/ 114 h 2211"/>
                <a:gd name="T50" fmla="*/ 183 w 1386"/>
                <a:gd name="T51" fmla="*/ 113 h 2211"/>
                <a:gd name="T52" fmla="*/ 170 w 1386"/>
                <a:gd name="T53" fmla="*/ 100 h 2211"/>
                <a:gd name="T54" fmla="*/ 167 w 1386"/>
                <a:gd name="T55" fmla="*/ 76 h 2211"/>
                <a:gd name="T56" fmla="*/ 152 w 1386"/>
                <a:gd name="T57" fmla="*/ 56 h 2211"/>
                <a:gd name="T58" fmla="*/ 144 w 1386"/>
                <a:gd name="T59" fmla="*/ 35 h 2211"/>
                <a:gd name="T60" fmla="*/ 129 w 1386"/>
                <a:gd name="T61" fmla="*/ 0 h 2211"/>
                <a:gd name="T62" fmla="*/ 109 w 1386"/>
                <a:gd name="T63" fmla="*/ 2 h 2211"/>
                <a:gd name="T64" fmla="*/ 90 w 1386"/>
                <a:gd name="T65" fmla="*/ 2 h 2211"/>
                <a:gd name="T66" fmla="*/ 70 w 1386"/>
                <a:gd name="T67" fmla="*/ 24 h 2211"/>
                <a:gd name="T68" fmla="*/ 52 w 1386"/>
                <a:gd name="T69" fmla="*/ 33 h 2211"/>
                <a:gd name="T70" fmla="*/ 35 w 1386"/>
                <a:gd name="T71" fmla="*/ 23 h 2211"/>
                <a:gd name="T72" fmla="*/ 30 w 1386"/>
                <a:gd name="T73" fmla="*/ 11 h 2211"/>
                <a:gd name="T74" fmla="*/ 15 w 1386"/>
                <a:gd name="T75" fmla="*/ 41 h 2211"/>
                <a:gd name="T76" fmla="*/ 21 w 1386"/>
                <a:gd name="T77" fmla="*/ 56 h 2211"/>
                <a:gd name="T78" fmla="*/ 18 w 1386"/>
                <a:gd name="T79" fmla="*/ 74 h 2211"/>
                <a:gd name="T80" fmla="*/ 11 w 1386"/>
                <a:gd name="T81" fmla="*/ 104 h 2211"/>
                <a:gd name="T82" fmla="*/ 15 w 1386"/>
                <a:gd name="T83" fmla="*/ 133 h 2211"/>
                <a:gd name="T84" fmla="*/ 24 w 1386"/>
                <a:gd name="T85" fmla="*/ 163 h 2211"/>
                <a:gd name="T86" fmla="*/ 18 w 1386"/>
                <a:gd name="T87" fmla="*/ 187 h 2211"/>
                <a:gd name="T88" fmla="*/ 11 w 1386"/>
                <a:gd name="T89" fmla="*/ 224 h 2211"/>
                <a:gd name="T90" fmla="*/ 0 w 1386"/>
                <a:gd name="T91" fmla="*/ 249 h 221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6" h="2211">
                  <a:moveTo>
                    <a:pt x="0" y="1313"/>
                  </a:moveTo>
                  <a:lnTo>
                    <a:pt x="153" y="1703"/>
                  </a:lnTo>
                  <a:lnTo>
                    <a:pt x="337" y="2030"/>
                  </a:lnTo>
                  <a:lnTo>
                    <a:pt x="373" y="2169"/>
                  </a:lnTo>
                  <a:lnTo>
                    <a:pt x="483" y="2211"/>
                  </a:lnTo>
                  <a:lnTo>
                    <a:pt x="576" y="1976"/>
                  </a:lnTo>
                  <a:lnTo>
                    <a:pt x="577" y="1853"/>
                  </a:lnTo>
                  <a:lnTo>
                    <a:pt x="657" y="1757"/>
                  </a:lnTo>
                  <a:lnTo>
                    <a:pt x="753" y="1677"/>
                  </a:lnTo>
                  <a:lnTo>
                    <a:pt x="876" y="1526"/>
                  </a:lnTo>
                  <a:lnTo>
                    <a:pt x="906" y="1406"/>
                  </a:lnTo>
                  <a:lnTo>
                    <a:pt x="865" y="1373"/>
                  </a:lnTo>
                  <a:lnTo>
                    <a:pt x="937" y="1293"/>
                  </a:lnTo>
                  <a:lnTo>
                    <a:pt x="996" y="1406"/>
                  </a:lnTo>
                  <a:lnTo>
                    <a:pt x="1026" y="1376"/>
                  </a:lnTo>
                  <a:lnTo>
                    <a:pt x="1026" y="1226"/>
                  </a:lnTo>
                  <a:lnTo>
                    <a:pt x="1206" y="1136"/>
                  </a:lnTo>
                  <a:lnTo>
                    <a:pt x="1289" y="1056"/>
                  </a:lnTo>
                  <a:lnTo>
                    <a:pt x="1386" y="956"/>
                  </a:lnTo>
                  <a:lnTo>
                    <a:pt x="1386" y="836"/>
                  </a:lnTo>
                  <a:lnTo>
                    <a:pt x="1305" y="792"/>
                  </a:lnTo>
                  <a:lnTo>
                    <a:pt x="1296" y="716"/>
                  </a:lnTo>
                  <a:lnTo>
                    <a:pt x="1193" y="728"/>
                  </a:lnTo>
                  <a:lnTo>
                    <a:pt x="1116" y="686"/>
                  </a:lnTo>
                  <a:lnTo>
                    <a:pt x="1065" y="600"/>
                  </a:lnTo>
                  <a:lnTo>
                    <a:pt x="966" y="596"/>
                  </a:lnTo>
                  <a:lnTo>
                    <a:pt x="897" y="528"/>
                  </a:lnTo>
                  <a:lnTo>
                    <a:pt x="881" y="400"/>
                  </a:lnTo>
                  <a:lnTo>
                    <a:pt x="801" y="296"/>
                  </a:lnTo>
                  <a:lnTo>
                    <a:pt x="761" y="184"/>
                  </a:lnTo>
                  <a:lnTo>
                    <a:pt x="681" y="0"/>
                  </a:lnTo>
                  <a:lnTo>
                    <a:pt x="577" y="8"/>
                  </a:lnTo>
                  <a:lnTo>
                    <a:pt x="473" y="8"/>
                  </a:lnTo>
                  <a:lnTo>
                    <a:pt x="369" y="128"/>
                  </a:lnTo>
                  <a:lnTo>
                    <a:pt x="276" y="176"/>
                  </a:lnTo>
                  <a:lnTo>
                    <a:pt x="185" y="120"/>
                  </a:lnTo>
                  <a:lnTo>
                    <a:pt x="156" y="56"/>
                  </a:lnTo>
                  <a:lnTo>
                    <a:pt x="81" y="216"/>
                  </a:lnTo>
                  <a:lnTo>
                    <a:pt x="113" y="296"/>
                  </a:lnTo>
                  <a:lnTo>
                    <a:pt x="97" y="392"/>
                  </a:lnTo>
                  <a:lnTo>
                    <a:pt x="57" y="549"/>
                  </a:lnTo>
                  <a:lnTo>
                    <a:pt x="81" y="704"/>
                  </a:lnTo>
                  <a:lnTo>
                    <a:pt x="129" y="861"/>
                  </a:lnTo>
                  <a:lnTo>
                    <a:pt x="96" y="986"/>
                  </a:lnTo>
                  <a:lnTo>
                    <a:pt x="57" y="1184"/>
                  </a:lnTo>
                  <a:lnTo>
                    <a:pt x="0" y="131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xmlns="" id="{0AD67186-5FE2-4619-81EC-4A5222C89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964" y="3014671"/>
              <a:ext cx="137348" cy="115083"/>
            </a:xfrm>
            <a:custGeom>
              <a:avLst/>
              <a:gdLst>
                <a:gd name="T0" fmla="*/ 11 w 622"/>
                <a:gd name="T1" fmla="*/ 61 h 519"/>
                <a:gd name="T2" fmla="*/ 28 w 622"/>
                <a:gd name="T3" fmla="*/ 46 h 519"/>
                <a:gd name="T4" fmla="*/ 53 w 622"/>
                <a:gd name="T5" fmla="*/ 36 h 519"/>
                <a:gd name="T6" fmla="*/ 83 w 622"/>
                <a:gd name="T7" fmla="*/ 19 h 519"/>
                <a:gd name="T8" fmla="*/ 101 w 622"/>
                <a:gd name="T9" fmla="*/ 6 h 519"/>
                <a:gd name="T10" fmla="*/ 115 w 622"/>
                <a:gd name="T11" fmla="*/ 0 h 519"/>
                <a:gd name="T12" fmla="*/ 118 w 622"/>
                <a:gd name="T13" fmla="*/ 6 h 519"/>
                <a:gd name="T14" fmla="*/ 111 w 622"/>
                <a:gd name="T15" fmla="*/ 16 h 519"/>
                <a:gd name="T16" fmla="*/ 85 w 622"/>
                <a:gd name="T17" fmla="*/ 39 h 519"/>
                <a:gd name="T18" fmla="*/ 50 w 622"/>
                <a:gd name="T19" fmla="*/ 68 h 519"/>
                <a:gd name="T20" fmla="*/ 27 w 622"/>
                <a:gd name="T21" fmla="*/ 84 h 519"/>
                <a:gd name="T22" fmla="*/ 17 w 622"/>
                <a:gd name="T23" fmla="*/ 94 h 519"/>
                <a:gd name="T24" fmla="*/ 2 w 622"/>
                <a:gd name="T25" fmla="*/ 99 h 519"/>
                <a:gd name="T26" fmla="*/ 0 w 622"/>
                <a:gd name="T27" fmla="*/ 84 h 519"/>
                <a:gd name="T28" fmla="*/ 11 w 622"/>
                <a:gd name="T29" fmla="*/ 61 h 5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22" h="519">
                  <a:moveTo>
                    <a:pt x="60" y="322"/>
                  </a:moveTo>
                  <a:lnTo>
                    <a:pt x="147" y="240"/>
                  </a:lnTo>
                  <a:lnTo>
                    <a:pt x="281" y="187"/>
                  </a:lnTo>
                  <a:lnTo>
                    <a:pt x="435" y="101"/>
                  </a:lnTo>
                  <a:lnTo>
                    <a:pt x="531" y="34"/>
                  </a:lnTo>
                  <a:lnTo>
                    <a:pt x="608" y="0"/>
                  </a:lnTo>
                  <a:lnTo>
                    <a:pt x="622" y="34"/>
                  </a:lnTo>
                  <a:lnTo>
                    <a:pt x="584" y="82"/>
                  </a:lnTo>
                  <a:lnTo>
                    <a:pt x="450" y="202"/>
                  </a:lnTo>
                  <a:lnTo>
                    <a:pt x="262" y="355"/>
                  </a:lnTo>
                  <a:lnTo>
                    <a:pt x="142" y="442"/>
                  </a:lnTo>
                  <a:lnTo>
                    <a:pt x="89" y="495"/>
                  </a:lnTo>
                  <a:lnTo>
                    <a:pt x="8" y="519"/>
                  </a:lnTo>
                  <a:lnTo>
                    <a:pt x="0" y="442"/>
                  </a:lnTo>
                  <a:lnTo>
                    <a:pt x="60" y="3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xmlns="" id="{8EBD252B-FB5F-48D8-9996-DB96766C4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558" y="2896101"/>
              <a:ext cx="68674" cy="79047"/>
            </a:xfrm>
            <a:custGeom>
              <a:avLst/>
              <a:gdLst>
                <a:gd name="T0" fmla="*/ 0 w 314"/>
                <a:gd name="T1" fmla="*/ 13 h 363"/>
                <a:gd name="T2" fmla="*/ 42 w 314"/>
                <a:gd name="T3" fmla="*/ 0 h 363"/>
                <a:gd name="T4" fmla="*/ 59 w 314"/>
                <a:gd name="T5" fmla="*/ 32 h 363"/>
                <a:gd name="T6" fmla="*/ 51 w 314"/>
                <a:gd name="T7" fmla="*/ 36 h 363"/>
                <a:gd name="T8" fmla="*/ 45 w 314"/>
                <a:gd name="T9" fmla="*/ 53 h 363"/>
                <a:gd name="T10" fmla="*/ 29 w 314"/>
                <a:gd name="T11" fmla="*/ 68 h 363"/>
                <a:gd name="T12" fmla="*/ 26 w 314"/>
                <a:gd name="T13" fmla="*/ 37 h 363"/>
                <a:gd name="T14" fmla="*/ 0 w 314"/>
                <a:gd name="T15" fmla="*/ 13 h 3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363">
                  <a:moveTo>
                    <a:pt x="0" y="69"/>
                  </a:moveTo>
                  <a:lnTo>
                    <a:pt x="225" y="0"/>
                  </a:lnTo>
                  <a:lnTo>
                    <a:pt x="314" y="171"/>
                  </a:lnTo>
                  <a:lnTo>
                    <a:pt x="273" y="192"/>
                  </a:lnTo>
                  <a:lnTo>
                    <a:pt x="237" y="282"/>
                  </a:lnTo>
                  <a:lnTo>
                    <a:pt x="156" y="363"/>
                  </a:lnTo>
                  <a:lnTo>
                    <a:pt x="138" y="195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xmlns="" id="{AF357CB9-30F6-4B38-A470-1ED993855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627" y="2710109"/>
              <a:ext cx="481883" cy="223191"/>
            </a:xfrm>
            <a:custGeom>
              <a:avLst/>
              <a:gdLst>
                <a:gd name="T0" fmla="*/ 0 w 2182"/>
                <a:gd name="T1" fmla="*/ 106 h 1010"/>
                <a:gd name="T2" fmla="*/ 28 w 2182"/>
                <a:gd name="T3" fmla="*/ 92 h 1010"/>
                <a:gd name="T4" fmla="*/ 59 w 2182"/>
                <a:gd name="T5" fmla="*/ 67 h 1010"/>
                <a:gd name="T6" fmla="*/ 77 w 2182"/>
                <a:gd name="T7" fmla="*/ 47 h 1010"/>
                <a:gd name="T8" fmla="*/ 104 w 2182"/>
                <a:gd name="T9" fmla="*/ 17 h 1010"/>
                <a:gd name="T10" fmla="*/ 147 w 2182"/>
                <a:gd name="T11" fmla="*/ 0 h 1010"/>
                <a:gd name="T12" fmla="*/ 148 w 2182"/>
                <a:gd name="T13" fmla="*/ 20 h 1010"/>
                <a:gd name="T14" fmla="*/ 132 w 2182"/>
                <a:gd name="T15" fmla="*/ 30 h 1010"/>
                <a:gd name="T16" fmla="*/ 113 w 2182"/>
                <a:gd name="T17" fmla="*/ 39 h 1010"/>
                <a:gd name="T18" fmla="*/ 120 w 2182"/>
                <a:gd name="T19" fmla="*/ 52 h 1010"/>
                <a:gd name="T20" fmla="*/ 117 w 2182"/>
                <a:gd name="T21" fmla="*/ 55 h 1010"/>
                <a:gd name="T22" fmla="*/ 121 w 2182"/>
                <a:gd name="T23" fmla="*/ 69 h 1010"/>
                <a:gd name="T24" fmla="*/ 141 w 2182"/>
                <a:gd name="T25" fmla="*/ 57 h 1010"/>
                <a:gd name="T26" fmla="*/ 160 w 2182"/>
                <a:gd name="T27" fmla="*/ 56 h 1010"/>
                <a:gd name="T28" fmla="*/ 190 w 2182"/>
                <a:gd name="T29" fmla="*/ 78 h 1010"/>
                <a:gd name="T30" fmla="*/ 213 w 2182"/>
                <a:gd name="T31" fmla="*/ 77 h 1010"/>
                <a:gd name="T32" fmla="*/ 233 w 2182"/>
                <a:gd name="T33" fmla="*/ 86 h 1010"/>
                <a:gd name="T34" fmla="*/ 249 w 2182"/>
                <a:gd name="T35" fmla="*/ 78 h 1010"/>
                <a:gd name="T36" fmla="*/ 259 w 2182"/>
                <a:gd name="T37" fmla="*/ 69 h 1010"/>
                <a:gd name="T38" fmla="*/ 282 w 2182"/>
                <a:gd name="T39" fmla="*/ 53 h 1010"/>
                <a:gd name="T40" fmla="*/ 311 w 2182"/>
                <a:gd name="T41" fmla="*/ 43 h 1010"/>
                <a:gd name="T42" fmla="*/ 327 w 2182"/>
                <a:gd name="T43" fmla="*/ 36 h 1010"/>
                <a:gd name="T44" fmla="*/ 335 w 2182"/>
                <a:gd name="T45" fmla="*/ 53 h 1010"/>
                <a:gd name="T46" fmla="*/ 345 w 2182"/>
                <a:gd name="T47" fmla="*/ 69 h 1010"/>
                <a:gd name="T48" fmla="*/ 366 w 2182"/>
                <a:gd name="T49" fmla="*/ 68 h 1010"/>
                <a:gd name="T50" fmla="*/ 382 w 2182"/>
                <a:gd name="T51" fmla="*/ 59 h 1010"/>
                <a:gd name="T52" fmla="*/ 406 w 2182"/>
                <a:gd name="T53" fmla="*/ 62 h 1010"/>
                <a:gd name="T54" fmla="*/ 414 w 2182"/>
                <a:gd name="T55" fmla="*/ 78 h 1010"/>
                <a:gd name="T56" fmla="*/ 414 w 2182"/>
                <a:gd name="T57" fmla="*/ 95 h 1010"/>
                <a:gd name="T58" fmla="*/ 404 w 2182"/>
                <a:gd name="T59" fmla="*/ 88 h 1010"/>
                <a:gd name="T60" fmla="*/ 388 w 2182"/>
                <a:gd name="T61" fmla="*/ 86 h 1010"/>
                <a:gd name="T62" fmla="*/ 371 w 2182"/>
                <a:gd name="T63" fmla="*/ 103 h 1010"/>
                <a:gd name="T64" fmla="*/ 354 w 2182"/>
                <a:gd name="T65" fmla="*/ 95 h 1010"/>
                <a:gd name="T66" fmla="*/ 338 w 2182"/>
                <a:gd name="T67" fmla="*/ 92 h 1010"/>
                <a:gd name="T68" fmla="*/ 319 w 2182"/>
                <a:gd name="T69" fmla="*/ 95 h 1010"/>
                <a:gd name="T70" fmla="*/ 302 w 2182"/>
                <a:gd name="T71" fmla="*/ 112 h 1010"/>
                <a:gd name="T72" fmla="*/ 268 w 2182"/>
                <a:gd name="T73" fmla="*/ 138 h 1010"/>
                <a:gd name="T74" fmla="*/ 259 w 2182"/>
                <a:gd name="T75" fmla="*/ 155 h 1010"/>
                <a:gd name="T76" fmla="*/ 250 w 2182"/>
                <a:gd name="T77" fmla="*/ 155 h 1010"/>
                <a:gd name="T78" fmla="*/ 250 w 2182"/>
                <a:gd name="T79" fmla="*/ 138 h 1010"/>
                <a:gd name="T80" fmla="*/ 234 w 2182"/>
                <a:gd name="T81" fmla="*/ 133 h 1010"/>
                <a:gd name="T82" fmla="*/ 224 w 2182"/>
                <a:gd name="T83" fmla="*/ 135 h 1010"/>
                <a:gd name="T84" fmla="*/ 220 w 2182"/>
                <a:gd name="T85" fmla="*/ 145 h 1010"/>
                <a:gd name="T86" fmla="*/ 213 w 2182"/>
                <a:gd name="T87" fmla="*/ 174 h 1010"/>
                <a:gd name="T88" fmla="*/ 194 w 2182"/>
                <a:gd name="T89" fmla="*/ 192 h 1010"/>
                <a:gd name="T90" fmla="*/ 176 w 2182"/>
                <a:gd name="T91" fmla="*/ 174 h 1010"/>
                <a:gd name="T92" fmla="*/ 175 w 2182"/>
                <a:gd name="T93" fmla="*/ 162 h 1010"/>
                <a:gd name="T94" fmla="*/ 147 w 2182"/>
                <a:gd name="T95" fmla="*/ 140 h 1010"/>
                <a:gd name="T96" fmla="*/ 113 w 2182"/>
                <a:gd name="T97" fmla="*/ 146 h 1010"/>
                <a:gd name="T98" fmla="*/ 108 w 2182"/>
                <a:gd name="T99" fmla="*/ 134 h 1010"/>
                <a:gd name="T100" fmla="*/ 84 w 2182"/>
                <a:gd name="T101" fmla="*/ 135 h 1010"/>
                <a:gd name="T102" fmla="*/ 61 w 2182"/>
                <a:gd name="T103" fmla="*/ 134 h 1010"/>
                <a:gd name="T104" fmla="*/ 28 w 2182"/>
                <a:gd name="T105" fmla="*/ 134 h 1010"/>
                <a:gd name="T106" fmla="*/ 11 w 2182"/>
                <a:gd name="T107" fmla="*/ 121 h 1010"/>
                <a:gd name="T108" fmla="*/ 0 w 2182"/>
                <a:gd name="T109" fmla="*/ 106 h 101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182" h="1010">
                  <a:moveTo>
                    <a:pt x="0" y="557"/>
                  </a:moveTo>
                  <a:lnTo>
                    <a:pt x="148" y="482"/>
                  </a:lnTo>
                  <a:lnTo>
                    <a:pt x="310" y="350"/>
                  </a:lnTo>
                  <a:lnTo>
                    <a:pt x="406" y="248"/>
                  </a:lnTo>
                  <a:lnTo>
                    <a:pt x="549" y="90"/>
                  </a:lnTo>
                  <a:lnTo>
                    <a:pt x="776" y="0"/>
                  </a:lnTo>
                  <a:lnTo>
                    <a:pt x="778" y="104"/>
                  </a:lnTo>
                  <a:lnTo>
                    <a:pt x="694" y="158"/>
                  </a:lnTo>
                  <a:lnTo>
                    <a:pt x="598" y="206"/>
                  </a:lnTo>
                  <a:lnTo>
                    <a:pt x="634" y="272"/>
                  </a:lnTo>
                  <a:lnTo>
                    <a:pt x="616" y="290"/>
                  </a:lnTo>
                  <a:lnTo>
                    <a:pt x="640" y="363"/>
                  </a:lnTo>
                  <a:lnTo>
                    <a:pt x="742" y="302"/>
                  </a:lnTo>
                  <a:lnTo>
                    <a:pt x="844" y="297"/>
                  </a:lnTo>
                  <a:lnTo>
                    <a:pt x="1003" y="408"/>
                  </a:lnTo>
                  <a:lnTo>
                    <a:pt x="1120" y="404"/>
                  </a:lnTo>
                  <a:lnTo>
                    <a:pt x="1229" y="453"/>
                  </a:lnTo>
                  <a:lnTo>
                    <a:pt x="1312" y="410"/>
                  </a:lnTo>
                  <a:lnTo>
                    <a:pt x="1366" y="362"/>
                  </a:lnTo>
                  <a:lnTo>
                    <a:pt x="1486" y="278"/>
                  </a:lnTo>
                  <a:lnTo>
                    <a:pt x="1638" y="227"/>
                  </a:lnTo>
                  <a:lnTo>
                    <a:pt x="1726" y="188"/>
                  </a:lnTo>
                  <a:lnTo>
                    <a:pt x="1768" y="278"/>
                  </a:lnTo>
                  <a:lnTo>
                    <a:pt x="1819" y="363"/>
                  </a:lnTo>
                  <a:lnTo>
                    <a:pt x="1930" y="356"/>
                  </a:lnTo>
                  <a:lnTo>
                    <a:pt x="2014" y="308"/>
                  </a:lnTo>
                  <a:lnTo>
                    <a:pt x="2140" y="326"/>
                  </a:lnTo>
                  <a:lnTo>
                    <a:pt x="2182" y="408"/>
                  </a:lnTo>
                  <a:lnTo>
                    <a:pt x="2182" y="499"/>
                  </a:lnTo>
                  <a:lnTo>
                    <a:pt x="2128" y="464"/>
                  </a:lnTo>
                  <a:lnTo>
                    <a:pt x="2046" y="453"/>
                  </a:lnTo>
                  <a:lnTo>
                    <a:pt x="1955" y="544"/>
                  </a:lnTo>
                  <a:lnTo>
                    <a:pt x="1865" y="499"/>
                  </a:lnTo>
                  <a:lnTo>
                    <a:pt x="1780" y="482"/>
                  </a:lnTo>
                  <a:lnTo>
                    <a:pt x="1683" y="499"/>
                  </a:lnTo>
                  <a:lnTo>
                    <a:pt x="1592" y="589"/>
                  </a:lnTo>
                  <a:lnTo>
                    <a:pt x="1411" y="725"/>
                  </a:lnTo>
                  <a:lnTo>
                    <a:pt x="1366" y="816"/>
                  </a:lnTo>
                  <a:lnTo>
                    <a:pt x="1320" y="816"/>
                  </a:lnTo>
                  <a:lnTo>
                    <a:pt x="1320" y="725"/>
                  </a:lnTo>
                  <a:lnTo>
                    <a:pt x="1234" y="698"/>
                  </a:lnTo>
                  <a:lnTo>
                    <a:pt x="1180" y="710"/>
                  </a:lnTo>
                  <a:lnTo>
                    <a:pt x="1162" y="764"/>
                  </a:lnTo>
                  <a:lnTo>
                    <a:pt x="1120" y="914"/>
                  </a:lnTo>
                  <a:lnTo>
                    <a:pt x="1020" y="1010"/>
                  </a:lnTo>
                  <a:lnTo>
                    <a:pt x="928" y="914"/>
                  </a:lnTo>
                  <a:lnTo>
                    <a:pt x="924" y="853"/>
                  </a:lnTo>
                  <a:lnTo>
                    <a:pt x="777" y="736"/>
                  </a:lnTo>
                  <a:lnTo>
                    <a:pt x="598" y="767"/>
                  </a:lnTo>
                  <a:lnTo>
                    <a:pt x="568" y="707"/>
                  </a:lnTo>
                  <a:lnTo>
                    <a:pt x="442" y="710"/>
                  </a:lnTo>
                  <a:lnTo>
                    <a:pt x="321" y="703"/>
                  </a:lnTo>
                  <a:lnTo>
                    <a:pt x="147" y="706"/>
                  </a:lnTo>
                  <a:lnTo>
                    <a:pt x="58" y="637"/>
                  </a:lnTo>
                  <a:lnTo>
                    <a:pt x="0" y="55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xmlns="" id="{F4DE8FD0-929F-4F2A-A18E-90B658CE7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358" y="2846115"/>
              <a:ext cx="349191" cy="449869"/>
            </a:xfrm>
            <a:custGeom>
              <a:avLst/>
              <a:gdLst>
                <a:gd name="T0" fmla="*/ 96 w 1586"/>
                <a:gd name="T1" fmla="*/ 0 h 2040"/>
                <a:gd name="T2" fmla="*/ 74 w 1586"/>
                <a:gd name="T3" fmla="*/ 9 h 2040"/>
                <a:gd name="T4" fmla="*/ 70 w 1586"/>
                <a:gd name="T5" fmla="*/ 25 h 2040"/>
                <a:gd name="T6" fmla="*/ 82 w 1586"/>
                <a:gd name="T7" fmla="*/ 39 h 2040"/>
                <a:gd name="T8" fmla="*/ 69 w 1586"/>
                <a:gd name="T9" fmla="*/ 56 h 2040"/>
                <a:gd name="T10" fmla="*/ 73 w 1586"/>
                <a:gd name="T11" fmla="*/ 72 h 2040"/>
                <a:gd name="T12" fmla="*/ 63 w 1586"/>
                <a:gd name="T13" fmla="*/ 89 h 2040"/>
                <a:gd name="T14" fmla="*/ 50 w 1586"/>
                <a:gd name="T15" fmla="*/ 79 h 2040"/>
                <a:gd name="T16" fmla="*/ 42 w 1586"/>
                <a:gd name="T17" fmla="*/ 63 h 2040"/>
                <a:gd name="T18" fmla="*/ 24 w 1586"/>
                <a:gd name="T19" fmla="*/ 88 h 2040"/>
                <a:gd name="T20" fmla="*/ 13 w 1586"/>
                <a:gd name="T21" fmla="*/ 91 h 2040"/>
                <a:gd name="T22" fmla="*/ 5 w 1586"/>
                <a:gd name="T23" fmla="*/ 123 h 2040"/>
                <a:gd name="T24" fmla="*/ 13 w 1586"/>
                <a:gd name="T25" fmla="*/ 142 h 2040"/>
                <a:gd name="T26" fmla="*/ 0 w 1586"/>
                <a:gd name="T27" fmla="*/ 168 h 2040"/>
                <a:gd name="T28" fmla="*/ 7 w 1586"/>
                <a:gd name="T29" fmla="*/ 186 h 2040"/>
                <a:gd name="T30" fmla="*/ 12 w 1586"/>
                <a:gd name="T31" fmla="*/ 213 h 2040"/>
                <a:gd name="T32" fmla="*/ 34 w 1586"/>
                <a:gd name="T33" fmla="*/ 241 h 2040"/>
                <a:gd name="T34" fmla="*/ 40 w 1586"/>
                <a:gd name="T35" fmla="*/ 271 h 2040"/>
                <a:gd name="T36" fmla="*/ 45 w 1586"/>
                <a:gd name="T37" fmla="*/ 300 h 2040"/>
                <a:gd name="T38" fmla="*/ 26 w 1586"/>
                <a:gd name="T39" fmla="*/ 387 h 2040"/>
                <a:gd name="T40" fmla="*/ 58 w 1586"/>
                <a:gd name="T41" fmla="*/ 382 h 2040"/>
                <a:gd name="T42" fmla="*/ 145 w 1586"/>
                <a:gd name="T43" fmla="*/ 365 h 2040"/>
                <a:gd name="T44" fmla="*/ 161 w 1586"/>
                <a:gd name="T45" fmla="*/ 376 h 2040"/>
                <a:gd name="T46" fmla="*/ 184 w 1586"/>
                <a:gd name="T47" fmla="*/ 361 h 2040"/>
                <a:gd name="T48" fmla="*/ 221 w 1586"/>
                <a:gd name="T49" fmla="*/ 359 h 2040"/>
                <a:gd name="T50" fmla="*/ 221 w 1586"/>
                <a:gd name="T51" fmla="*/ 352 h 2040"/>
                <a:gd name="T52" fmla="*/ 257 w 1586"/>
                <a:gd name="T53" fmla="*/ 349 h 2040"/>
                <a:gd name="T54" fmla="*/ 266 w 1586"/>
                <a:gd name="T55" fmla="*/ 332 h 2040"/>
                <a:gd name="T56" fmla="*/ 276 w 1586"/>
                <a:gd name="T57" fmla="*/ 323 h 2040"/>
                <a:gd name="T58" fmla="*/ 277 w 1586"/>
                <a:gd name="T59" fmla="*/ 313 h 2040"/>
                <a:gd name="T60" fmla="*/ 267 w 1586"/>
                <a:gd name="T61" fmla="*/ 308 h 2040"/>
                <a:gd name="T62" fmla="*/ 278 w 1586"/>
                <a:gd name="T63" fmla="*/ 278 h 2040"/>
                <a:gd name="T64" fmla="*/ 292 w 1586"/>
                <a:gd name="T65" fmla="*/ 266 h 2040"/>
                <a:gd name="T66" fmla="*/ 298 w 1586"/>
                <a:gd name="T67" fmla="*/ 246 h 2040"/>
                <a:gd name="T68" fmla="*/ 300 w 1586"/>
                <a:gd name="T69" fmla="*/ 201 h 2040"/>
                <a:gd name="T70" fmla="*/ 284 w 1586"/>
                <a:gd name="T71" fmla="*/ 171 h 2040"/>
                <a:gd name="T72" fmla="*/ 272 w 1586"/>
                <a:gd name="T73" fmla="*/ 140 h 2040"/>
                <a:gd name="T74" fmla="*/ 250 w 1586"/>
                <a:gd name="T75" fmla="*/ 132 h 2040"/>
                <a:gd name="T76" fmla="*/ 230 w 1586"/>
                <a:gd name="T77" fmla="*/ 134 h 2040"/>
                <a:gd name="T78" fmla="*/ 221 w 1586"/>
                <a:gd name="T79" fmla="*/ 149 h 2040"/>
                <a:gd name="T80" fmla="*/ 215 w 1586"/>
                <a:gd name="T81" fmla="*/ 168 h 2040"/>
                <a:gd name="T82" fmla="*/ 197 w 1586"/>
                <a:gd name="T83" fmla="*/ 174 h 2040"/>
                <a:gd name="T84" fmla="*/ 180 w 1586"/>
                <a:gd name="T85" fmla="*/ 159 h 2040"/>
                <a:gd name="T86" fmla="*/ 193 w 1586"/>
                <a:gd name="T87" fmla="*/ 143 h 2040"/>
                <a:gd name="T88" fmla="*/ 201 w 1586"/>
                <a:gd name="T89" fmla="*/ 126 h 2040"/>
                <a:gd name="T90" fmla="*/ 209 w 1586"/>
                <a:gd name="T91" fmla="*/ 94 h 2040"/>
                <a:gd name="T92" fmla="*/ 201 w 1586"/>
                <a:gd name="T93" fmla="*/ 66 h 2040"/>
                <a:gd name="T94" fmla="*/ 187 w 1586"/>
                <a:gd name="T95" fmla="*/ 47 h 2040"/>
                <a:gd name="T96" fmla="*/ 197 w 1586"/>
                <a:gd name="T97" fmla="*/ 30 h 2040"/>
                <a:gd name="T98" fmla="*/ 162 w 1586"/>
                <a:gd name="T99" fmla="*/ 15 h 2040"/>
                <a:gd name="T100" fmla="*/ 134 w 1586"/>
                <a:gd name="T101" fmla="*/ 9 h 2040"/>
                <a:gd name="T102" fmla="*/ 114 w 1586"/>
                <a:gd name="T103" fmla="*/ 7 h 2040"/>
                <a:gd name="T104" fmla="*/ 96 w 1586"/>
                <a:gd name="T105" fmla="*/ 0 h 20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86" h="2040">
                  <a:moveTo>
                    <a:pt x="506" y="0"/>
                  </a:moveTo>
                  <a:lnTo>
                    <a:pt x="392" y="48"/>
                  </a:lnTo>
                  <a:lnTo>
                    <a:pt x="368" y="132"/>
                  </a:lnTo>
                  <a:lnTo>
                    <a:pt x="434" y="204"/>
                  </a:lnTo>
                  <a:lnTo>
                    <a:pt x="363" y="293"/>
                  </a:lnTo>
                  <a:lnTo>
                    <a:pt x="386" y="378"/>
                  </a:lnTo>
                  <a:lnTo>
                    <a:pt x="332" y="468"/>
                  </a:lnTo>
                  <a:lnTo>
                    <a:pt x="266" y="414"/>
                  </a:lnTo>
                  <a:lnTo>
                    <a:pt x="224" y="330"/>
                  </a:lnTo>
                  <a:lnTo>
                    <a:pt x="128" y="462"/>
                  </a:lnTo>
                  <a:lnTo>
                    <a:pt x="68" y="480"/>
                  </a:lnTo>
                  <a:lnTo>
                    <a:pt x="26" y="648"/>
                  </a:lnTo>
                  <a:lnTo>
                    <a:pt x="68" y="750"/>
                  </a:lnTo>
                  <a:lnTo>
                    <a:pt x="0" y="883"/>
                  </a:lnTo>
                  <a:lnTo>
                    <a:pt x="38" y="978"/>
                  </a:lnTo>
                  <a:lnTo>
                    <a:pt x="62" y="1122"/>
                  </a:lnTo>
                  <a:lnTo>
                    <a:pt x="182" y="1272"/>
                  </a:lnTo>
                  <a:lnTo>
                    <a:pt x="212" y="1428"/>
                  </a:lnTo>
                  <a:lnTo>
                    <a:pt x="236" y="1584"/>
                  </a:lnTo>
                  <a:lnTo>
                    <a:pt x="137" y="2040"/>
                  </a:lnTo>
                  <a:lnTo>
                    <a:pt x="304" y="2013"/>
                  </a:lnTo>
                  <a:lnTo>
                    <a:pt x="766" y="1926"/>
                  </a:lnTo>
                  <a:lnTo>
                    <a:pt x="851" y="1983"/>
                  </a:lnTo>
                  <a:lnTo>
                    <a:pt x="973" y="1905"/>
                  </a:lnTo>
                  <a:lnTo>
                    <a:pt x="1166" y="1895"/>
                  </a:lnTo>
                  <a:lnTo>
                    <a:pt x="1166" y="1857"/>
                  </a:lnTo>
                  <a:lnTo>
                    <a:pt x="1360" y="1841"/>
                  </a:lnTo>
                  <a:lnTo>
                    <a:pt x="1406" y="1752"/>
                  </a:lnTo>
                  <a:lnTo>
                    <a:pt x="1460" y="1704"/>
                  </a:lnTo>
                  <a:lnTo>
                    <a:pt x="1466" y="1650"/>
                  </a:lnTo>
                  <a:lnTo>
                    <a:pt x="1409" y="1626"/>
                  </a:lnTo>
                  <a:lnTo>
                    <a:pt x="1472" y="1464"/>
                  </a:lnTo>
                  <a:lnTo>
                    <a:pt x="1544" y="1404"/>
                  </a:lnTo>
                  <a:lnTo>
                    <a:pt x="1574" y="1296"/>
                  </a:lnTo>
                  <a:lnTo>
                    <a:pt x="1586" y="1062"/>
                  </a:lnTo>
                  <a:lnTo>
                    <a:pt x="1502" y="900"/>
                  </a:lnTo>
                  <a:lnTo>
                    <a:pt x="1436" y="738"/>
                  </a:lnTo>
                  <a:lnTo>
                    <a:pt x="1322" y="696"/>
                  </a:lnTo>
                  <a:lnTo>
                    <a:pt x="1214" y="708"/>
                  </a:lnTo>
                  <a:lnTo>
                    <a:pt x="1166" y="786"/>
                  </a:lnTo>
                  <a:lnTo>
                    <a:pt x="1136" y="888"/>
                  </a:lnTo>
                  <a:lnTo>
                    <a:pt x="1040" y="918"/>
                  </a:lnTo>
                  <a:lnTo>
                    <a:pt x="952" y="837"/>
                  </a:lnTo>
                  <a:lnTo>
                    <a:pt x="1022" y="756"/>
                  </a:lnTo>
                  <a:lnTo>
                    <a:pt x="1064" y="666"/>
                  </a:lnTo>
                  <a:lnTo>
                    <a:pt x="1106" y="498"/>
                  </a:lnTo>
                  <a:lnTo>
                    <a:pt x="1064" y="348"/>
                  </a:lnTo>
                  <a:lnTo>
                    <a:pt x="986" y="246"/>
                  </a:lnTo>
                  <a:lnTo>
                    <a:pt x="1040" y="156"/>
                  </a:lnTo>
                  <a:lnTo>
                    <a:pt x="854" y="78"/>
                  </a:lnTo>
                  <a:lnTo>
                    <a:pt x="710" y="48"/>
                  </a:lnTo>
                  <a:lnTo>
                    <a:pt x="602" y="36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xmlns="" id="{25AFC9ED-E4A8-477D-87B7-61084F974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57" y="2398572"/>
              <a:ext cx="593624" cy="432432"/>
            </a:xfrm>
            <a:custGeom>
              <a:avLst/>
              <a:gdLst>
                <a:gd name="T0" fmla="*/ 17 w 2687"/>
                <a:gd name="T1" fmla="*/ 25 h 1962"/>
                <a:gd name="T2" fmla="*/ 0 w 2687"/>
                <a:gd name="T3" fmla="*/ 48 h 1962"/>
                <a:gd name="T4" fmla="*/ 11 w 2687"/>
                <a:gd name="T5" fmla="*/ 93 h 1962"/>
                <a:gd name="T6" fmla="*/ 15 w 2687"/>
                <a:gd name="T7" fmla="*/ 130 h 1962"/>
                <a:gd name="T8" fmla="*/ 6 w 2687"/>
                <a:gd name="T9" fmla="*/ 150 h 1962"/>
                <a:gd name="T10" fmla="*/ 22 w 2687"/>
                <a:gd name="T11" fmla="*/ 166 h 1962"/>
                <a:gd name="T12" fmla="*/ 6 w 2687"/>
                <a:gd name="T13" fmla="*/ 173 h 1962"/>
                <a:gd name="T14" fmla="*/ 23 w 2687"/>
                <a:gd name="T15" fmla="*/ 196 h 1962"/>
                <a:gd name="T16" fmla="*/ 0 w 2687"/>
                <a:gd name="T17" fmla="*/ 213 h 1962"/>
                <a:gd name="T18" fmla="*/ 6 w 2687"/>
                <a:gd name="T19" fmla="*/ 230 h 1962"/>
                <a:gd name="T20" fmla="*/ 28 w 2687"/>
                <a:gd name="T21" fmla="*/ 236 h 1962"/>
                <a:gd name="T22" fmla="*/ 47 w 2687"/>
                <a:gd name="T23" fmla="*/ 246 h 1962"/>
                <a:gd name="T24" fmla="*/ 63 w 2687"/>
                <a:gd name="T25" fmla="*/ 264 h 1962"/>
                <a:gd name="T26" fmla="*/ 74 w 2687"/>
                <a:gd name="T27" fmla="*/ 309 h 1962"/>
                <a:gd name="T28" fmla="*/ 106 w 2687"/>
                <a:gd name="T29" fmla="*/ 310 h 1962"/>
                <a:gd name="T30" fmla="*/ 142 w 2687"/>
                <a:gd name="T31" fmla="*/ 309 h 1962"/>
                <a:gd name="T32" fmla="*/ 171 w 2687"/>
                <a:gd name="T33" fmla="*/ 338 h 1962"/>
                <a:gd name="T34" fmla="*/ 194 w 2687"/>
                <a:gd name="T35" fmla="*/ 321 h 1962"/>
                <a:gd name="T36" fmla="*/ 233 w 2687"/>
                <a:gd name="T37" fmla="*/ 344 h 1962"/>
                <a:gd name="T38" fmla="*/ 285 w 2687"/>
                <a:gd name="T39" fmla="*/ 338 h 1962"/>
                <a:gd name="T40" fmla="*/ 302 w 2687"/>
                <a:gd name="T41" fmla="*/ 349 h 1962"/>
                <a:gd name="T42" fmla="*/ 322 w 2687"/>
                <a:gd name="T43" fmla="*/ 341 h 1962"/>
                <a:gd name="T44" fmla="*/ 352 w 2687"/>
                <a:gd name="T45" fmla="*/ 341 h 1962"/>
                <a:gd name="T46" fmla="*/ 371 w 2687"/>
                <a:gd name="T47" fmla="*/ 354 h 1962"/>
                <a:gd name="T48" fmla="*/ 427 w 2687"/>
                <a:gd name="T49" fmla="*/ 372 h 1962"/>
                <a:gd name="T50" fmla="*/ 456 w 2687"/>
                <a:gd name="T51" fmla="*/ 372 h 1962"/>
                <a:gd name="T52" fmla="*/ 456 w 2687"/>
                <a:gd name="T53" fmla="*/ 338 h 1962"/>
                <a:gd name="T54" fmla="*/ 467 w 2687"/>
                <a:gd name="T55" fmla="*/ 298 h 1962"/>
                <a:gd name="T56" fmla="*/ 478 w 2687"/>
                <a:gd name="T57" fmla="*/ 258 h 1962"/>
                <a:gd name="T58" fmla="*/ 484 w 2687"/>
                <a:gd name="T59" fmla="*/ 232 h 1962"/>
                <a:gd name="T60" fmla="*/ 482 w 2687"/>
                <a:gd name="T61" fmla="*/ 196 h 1962"/>
                <a:gd name="T62" fmla="*/ 494 w 2687"/>
                <a:gd name="T63" fmla="*/ 159 h 1962"/>
                <a:gd name="T64" fmla="*/ 501 w 2687"/>
                <a:gd name="T65" fmla="*/ 120 h 1962"/>
                <a:gd name="T66" fmla="*/ 510 w 2687"/>
                <a:gd name="T67" fmla="*/ 102 h 1962"/>
                <a:gd name="T68" fmla="*/ 439 w 2687"/>
                <a:gd name="T69" fmla="*/ 78 h 1962"/>
                <a:gd name="T70" fmla="*/ 389 w 2687"/>
                <a:gd name="T71" fmla="*/ 66 h 1962"/>
                <a:gd name="T72" fmla="*/ 321 w 2687"/>
                <a:gd name="T73" fmla="*/ 54 h 1962"/>
                <a:gd name="T74" fmla="*/ 234 w 2687"/>
                <a:gd name="T75" fmla="*/ 35 h 1962"/>
                <a:gd name="T76" fmla="*/ 137 w 2687"/>
                <a:gd name="T77" fmla="*/ 0 h 1962"/>
                <a:gd name="T78" fmla="*/ 144 w 2687"/>
                <a:gd name="T79" fmla="*/ 26 h 1962"/>
                <a:gd name="T80" fmla="*/ 165 w 2687"/>
                <a:gd name="T81" fmla="*/ 42 h 1962"/>
                <a:gd name="T82" fmla="*/ 142 w 2687"/>
                <a:gd name="T83" fmla="*/ 53 h 1962"/>
                <a:gd name="T84" fmla="*/ 159 w 2687"/>
                <a:gd name="T85" fmla="*/ 71 h 1962"/>
                <a:gd name="T86" fmla="*/ 154 w 2687"/>
                <a:gd name="T87" fmla="*/ 116 h 1962"/>
                <a:gd name="T88" fmla="*/ 137 w 2687"/>
                <a:gd name="T89" fmla="*/ 162 h 1962"/>
                <a:gd name="T90" fmla="*/ 108 w 2687"/>
                <a:gd name="T91" fmla="*/ 179 h 1962"/>
                <a:gd name="T92" fmla="*/ 120 w 2687"/>
                <a:gd name="T93" fmla="*/ 156 h 1962"/>
                <a:gd name="T94" fmla="*/ 125 w 2687"/>
                <a:gd name="T95" fmla="*/ 156 h 1962"/>
                <a:gd name="T96" fmla="*/ 125 w 2687"/>
                <a:gd name="T97" fmla="*/ 110 h 1962"/>
                <a:gd name="T98" fmla="*/ 114 w 2687"/>
                <a:gd name="T99" fmla="*/ 105 h 1962"/>
                <a:gd name="T100" fmla="*/ 125 w 2687"/>
                <a:gd name="T101" fmla="*/ 93 h 1962"/>
                <a:gd name="T102" fmla="*/ 104 w 2687"/>
                <a:gd name="T103" fmla="*/ 73 h 1962"/>
                <a:gd name="T104" fmla="*/ 80 w 2687"/>
                <a:gd name="T105" fmla="*/ 62 h 1962"/>
                <a:gd name="T106" fmla="*/ 54 w 2687"/>
                <a:gd name="T107" fmla="*/ 50 h 1962"/>
                <a:gd name="T108" fmla="*/ 17 w 2687"/>
                <a:gd name="T109" fmla="*/ 25 h 19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87" h="1962">
                  <a:moveTo>
                    <a:pt x="90" y="132"/>
                  </a:moveTo>
                  <a:lnTo>
                    <a:pt x="0" y="252"/>
                  </a:lnTo>
                  <a:lnTo>
                    <a:pt x="60" y="492"/>
                  </a:lnTo>
                  <a:lnTo>
                    <a:pt x="81" y="686"/>
                  </a:lnTo>
                  <a:lnTo>
                    <a:pt x="30" y="792"/>
                  </a:lnTo>
                  <a:lnTo>
                    <a:pt x="118" y="878"/>
                  </a:lnTo>
                  <a:lnTo>
                    <a:pt x="30" y="912"/>
                  </a:lnTo>
                  <a:lnTo>
                    <a:pt x="120" y="1032"/>
                  </a:lnTo>
                  <a:lnTo>
                    <a:pt x="0" y="1122"/>
                  </a:lnTo>
                  <a:lnTo>
                    <a:pt x="30" y="1212"/>
                  </a:lnTo>
                  <a:lnTo>
                    <a:pt x="145" y="1243"/>
                  </a:lnTo>
                  <a:lnTo>
                    <a:pt x="246" y="1298"/>
                  </a:lnTo>
                  <a:lnTo>
                    <a:pt x="330" y="1392"/>
                  </a:lnTo>
                  <a:lnTo>
                    <a:pt x="390" y="1632"/>
                  </a:lnTo>
                  <a:lnTo>
                    <a:pt x="556" y="1637"/>
                  </a:lnTo>
                  <a:lnTo>
                    <a:pt x="750" y="1632"/>
                  </a:lnTo>
                  <a:lnTo>
                    <a:pt x="900" y="1782"/>
                  </a:lnTo>
                  <a:lnTo>
                    <a:pt x="1020" y="1692"/>
                  </a:lnTo>
                  <a:lnTo>
                    <a:pt x="1230" y="1812"/>
                  </a:lnTo>
                  <a:lnTo>
                    <a:pt x="1501" y="1782"/>
                  </a:lnTo>
                  <a:lnTo>
                    <a:pt x="1591" y="1842"/>
                  </a:lnTo>
                  <a:lnTo>
                    <a:pt x="1699" y="1801"/>
                  </a:lnTo>
                  <a:lnTo>
                    <a:pt x="1855" y="1801"/>
                  </a:lnTo>
                  <a:lnTo>
                    <a:pt x="1955" y="1865"/>
                  </a:lnTo>
                  <a:lnTo>
                    <a:pt x="2251" y="1962"/>
                  </a:lnTo>
                  <a:lnTo>
                    <a:pt x="2401" y="1962"/>
                  </a:lnTo>
                  <a:lnTo>
                    <a:pt x="2401" y="1782"/>
                  </a:lnTo>
                  <a:lnTo>
                    <a:pt x="2461" y="1572"/>
                  </a:lnTo>
                  <a:lnTo>
                    <a:pt x="2521" y="1362"/>
                  </a:lnTo>
                  <a:lnTo>
                    <a:pt x="2550" y="1225"/>
                  </a:lnTo>
                  <a:lnTo>
                    <a:pt x="2540" y="1033"/>
                  </a:lnTo>
                  <a:lnTo>
                    <a:pt x="2604" y="841"/>
                  </a:lnTo>
                  <a:lnTo>
                    <a:pt x="2641" y="631"/>
                  </a:lnTo>
                  <a:lnTo>
                    <a:pt x="2687" y="539"/>
                  </a:lnTo>
                  <a:lnTo>
                    <a:pt x="2312" y="411"/>
                  </a:lnTo>
                  <a:lnTo>
                    <a:pt x="2047" y="347"/>
                  </a:lnTo>
                  <a:lnTo>
                    <a:pt x="1690" y="283"/>
                  </a:lnTo>
                  <a:lnTo>
                    <a:pt x="1233" y="183"/>
                  </a:lnTo>
                  <a:lnTo>
                    <a:pt x="721" y="0"/>
                  </a:lnTo>
                  <a:lnTo>
                    <a:pt x="758" y="137"/>
                  </a:lnTo>
                  <a:lnTo>
                    <a:pt x="870" y="222"/>
                  </a:lnTo>
                  <a:lnTo>
                    <a:pt x="750" y="282"/>
                  </a:lnTo>
                  <a:lnTo>
                    <a:pt x="840" y="372"/>
                  </a:lnTo>
                  <a:lnTo>
                    <a:pt x="810" y="612"/>
                  </a:lnTo>
                  <a:lnTo>
                    <a:pt x="720" y="852"/>
                  </a:lnTo>
                  <a:lnTo>
                    <a:pt x="570" y="942"/>
                  </a:lnTo>
                  <a:lnTo>
                    <a:pt x="630" y="822"/>
                  </a:lnTo>
                  <a:lnTo>
                    <a:pt x="660" y="822"/>
                  </a:lnTo>
                  <a:lnTo>
                    <a:pt x="660" y="582"/>
                  </a:lnTo>
                  <a:lnTo>
                    <a:pt x="600" y="552"/>
                  </a:lnTo>
                  <a:lnTo>
                    <a:pt x="660" y="492"/>
                  </a:lnTo>
                  <a:lnTo>
                    <a:pt x="547" y="384"/>
                  </a:lnTo>
                  <a:lnTo>
                    <a:pt x="419" y="329"/>
                  </a:lnTo>
                  <a:lnTo>
                    <a:pt x="282" y="265"/>
                  </a:lnTo>
                  <a:lnTo>
                    <a:pt x="90" y="1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xmlns="" id="{D17E734C-86F5-470F-9A89-D384656A7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0710" y="2665935"/>
              <a:ext cx="718169" cy="588200"/>
            </a:xfrm>
            <a:custGeom>
              <a:avLst/>
              <a:gdLst>
                <a:gd name="T0" fmla="*/ 150 w 3256"/>
                <a:gd name="T1" fmla="*/ 0 h 2669"/>
                <a:gd name="T2" fmla="*/ 127 w 3256"/>
                <a:gd name="T3" fmla="*/ 29 h 2669"/>
                <a:gd name="T4" fmla="*/ 132 w 3256"/>
                <a:gd name="T5" fmla="*/ 68 h 2669"/>
                <a:gd name="T6" fmla="*/ 109 w 3256"/>
                <a:gd name="T7" fmla="*/ 85 h 2669"/>
                <a:gd name="T8" fmla="*/ 103 w 3256"/>
                <a:gd name="T9" fmla="*/ 114 h 2669"/>
                <a:gd name="T10" fmla="*/ 91 w 3256"/>
                <a:gd name="T11" fmla="*/ 139 h 2669"/>
                <a:gd name="T12" fmla="*/ 79 w 3256"/>
                <a:gd name="T13" fmla="*/ 173 h 2669"/>
                <a:gd name="T14" fmla="*/ 58 w 3256"/>
                <a:gd name="T15" fmla="*/ 207 h 2669"/>
                <a:gd name="T16" fmla="*/ 30 w 3256"/>
                <a:gd name="T17" fmla="*/ 240 h 2669"/>
                <a:gd name="T18" fmla="*/ 29 w 3256"/>
                <a:gd name="T19" fmla="*/ 263 h 2669"/>
                <a:gd name="T20" fmla="*/ 12 w 3256"/>
                <a:gd name="T21" fmla="*/ 284 h 2669"/>
                <a:gd name="T22" fmla="*/ 17 w 3256"/>
                <a:gd name="T23" fmla="*/ 325 h 2669"/>
                <a:gd name="T24" fmla="*/ 0 w 3256"/>
                <a:gd name="T25" fmla="*/ 357 h 2669"/>
                <a:gd name="T26" fmla="*/ 9 w 3256"/>
                <a:gd name="T27" fmla="*/ 370 h 2669"/>
                <a:gd name="T28" fmla="*/ 46 w 3256"/>
                <a:gd name="T29" fmla="*/ 381 h 2669"/>
                <a:gd name="T30" fmla="*/ 302 w 3256"/>
                <a:gd name="T31" fmla="*/ 460 h 2669"/>
                <a:gd name="T32" fmla="*/ 524 w 3256"/>
                <a:gd name="T33" fmla="*/ 506 h 2669"/>
                <a:gd name="T34" fmla="*/ 547 w 3256"/>
                <a:gd name="T35" fmla="*/ 352 h 2669"/>
                <a:gd name="T36" fmla="*/ 569 w 3256"/>
                <a:gd name="T37" fmla="*/ 318 h 2669"/>
                <a:gd name="T38" fmla="*/ 552 w 3256"/>
                <a:gd name="T39" fmla="*/ 296 h 2669"/>
                <a:gd name="T40" fmla="*/ 552 w 3256"/>
                <a:gd name="T41" fmla="*/ 273 h 2669"/>
                <a:gd name="T42" fmla="*/ 581 w 3256"/>
                <a:gd name="T43" fmla="*/ 256 h 2669"/>
                <a:gd name="T44" fmla="*/ 586 w 3256"/>
                <a:gd name="T45" fmla="*/ 227 h 2669"/>
                <a:gd name="T46" fmla="*/ 586 w 3256"/>
                <a:gd name="T47" fmla="*/ 222 h 2669"/>
                <a:gd name="T48" fmla="*/ 592 w 3256"/>
                <a:gd name="T49" fmla="*/ 210 h 2669"/>
                <a:gd name="T50" fmla="*/ 615 w 3256"/>
                <a:gd name="T51" fmla="*/ 205 h 2669"/>
                <a:gd name="T52" fmla="*/ 617 w 3256"/>
                <a:gd name="T53" fmla="*/ 187 h 2669"/>
                <a:gd name="T54" fmla="*/ 615 w 3256"/>
                <a:gd name="T55" fmla="*/ 165 h 2669"/>
                <a:gd name="T56" fmla="*/ 598 w 3256"/>
                <a:gd name="T57" fmla="*/ 142 h 2669"/>
                <a:gd name="T58" fmla="*/ 571 w 3256"/>
                <a:gd name="T59" fmla="*/ 142 h 2669"/>
                <a:gd name="T60" fmla="*/ 514 w 3256"/>
                <a:gd name="T61" fmla="*/ 124 h 2669"/>
                <a:gd name="T62" fmla="*/ 496 w 3256"/>
                <a:gd name="T63" fmla="*/ 111 h 2669"/>
                <a:gd name="T64" fmla="*/ 466 w 3256"/>
                <a:gd name="T65" fmla="*/ 111 h 2669"/>
                <a:gd name="T66" fmla="*/ 446 w 3256"/>
                <a:gd name="T67" fmla="*/ 119 h 2669"/>
                <a:gd name="T68" fmla="*/ 428 w 3256"/>
                <a:gd name="T69" fmla="*/ 108 h 2669"/>
                <a:gd name="T70" fmla="*/ 377 w 3256"/>
                <a:gd name="T71" fmla="*/ 114 h 2669"/>
                <a:gd name="T72" fmla="*/ 337 w 3256"/>
                <a:gd name="T73" fmla="*/ 91 h 2669"/>
                <a:gd name="T74" fmla="*/ 314 w 3256"/>
                <a:gd name="T75" fmla="*/ 108 h 2669"/>
                <a:gd name="T76" fmla="*/ 286 w 3256"/>
                <a:gd name="T77" fmla="*/ 79 h 2669"/>
                <a:gd name="T78" fmla="*/ 252 w 3256"/>
                <a:gd name="T79" fmla="*/ 80 h 2669"/>
                <a:gd name="T80" fmla="*/ 218 w 3256"/>
                <a:gd name="T81" fmla="*/ 79 h 2669"/>
                <a:gd name="T82" fmla="*/ 206 w 3256"/>
                <a:gd name="T83" fmla="*/ 34 h 2669"/>
                <a:gd name="T84" fmla="*/ 191 w 3256"/>
                <a:gd name="T85" fmla="*/ 16 h 2669"/>
                <a:gd name="T86" fmla="*/ 171 w 3256"/>
                <a:gd name="T87" fmla="*/ 5 h 2669"/>
                <a:gd name="T88" fmla="*/ 150 w 3256"/>
                <a:gd name="T89" fmla="*/ 0 h 26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256" h="2669">
                  <a:moveTo>
                    <a:pt x="789" y="0"/>
                  </a:moveTo>
                  <a:lnTo>
                    <a:pt x="672" y="155"/>
                  </a:lnTo>
                  <a:lnTo>
                    <a:pt x="694" y="359"/>
                  </a:lnTo>
                  <a:lnTo>
                    <a:pt x="574" y="449"/>
                  </a:lnTo>
                  <a:lnTo>
                    <a:pt x="544" y="599"/>
                  </a:lnTo>
                  <a:lnTo>
                    <a:pt x="480" y="731"/>
                  </a:lnTo>
                  <a:lnTo>
                    <a:pt x="416" y="915"/>
                  </a:lnTo>
                  <a:lnTo>
                    <a:pt x="304" y="1091"/>
                  </a:lnTo>
                  <a:lnTo>
                    <a:pt x="160" y="1267"/>
                  </a:lnTo>
                  <a:lnTo>
                    <a:pt x="152" y="1387"/>
                  </a:lnTo>
                  <a:lnTo>
                    <a:pt x="64" y="1499"/>
                  </a:lnTo>
                  <a:lnTo>
                    <a:pt x="88" y="1715"/>
                  </a:lnTo>
                  <a:lnTo>
                    <a:pt x="0" y="1883"/>
                  </a:lnTo>
                  <a:lnTo>
                    <a:pt x="48" y="1952"/>
                  </a:lnTo>
                  <a:lnTo>
                    <a:pt x="244" y="2009"/>
                  </a:lnTo>
                  <a:lnTo>
                    <a:pt x="1594" y="2429"/>
                  </a:lnTo>
                  <a:lnTo>
                    <a:pt x="2765" y="2669"/>
                  </a:lnTo>
                  <a:lnTo>
                    <a:pt x="2885" y="1859"/>
                  </a:lnTo>
                  <a:lnTo>
                    <a:pt x="3005" y="1679"/>
                  </a:lnTo>
                  <a:lnTo>
                    <a:pt x="2915" y="1559"/>
                  </a:lnTo>
                  <a:lnTo>
                    <a:pt x="2915" y="1439"/>
                  </a:lnTo>
                  <a:lnTo>
                    <a:pt x="3065" y="1349"/>
                  </a:lnTo>
                  <a:lnTo>
                    <a:pt x="3095" y="1199"/>
                  </a:lnTo>
                  <a:lnTo>
                    <a:pt x="3095" y="1169"/>
                  </a:lnTo>
                  <a:lnTo>
                    <a:pt x="3125" y="1109"/>
                  </a:lnTo>
                  <a:lnTo>
                    <a:pt x="3245" y="1079"/>
                  </a:lnTo>
                  <a:lnTo>
                    <a:pt x="3256" y="987"/>
                  </a:lnTo>
                  <a:lnTo>
                    <a:pt x="3245" y="869"/>
                  </a:lnTo>
                  <a:lnTo>
                    <a:pt x="3158" y="749"/>
                  </a:lnTo>
                  <a:lnTo>
                    <a:pt x="3012" y="749"/>
                  </a:lnTo>
                  <a:lnTo>
                    <a:pt x="2715" y="653"/>
                  </a:lnTo>
                  <a:lnTo>
                    <a:pt x="2615" y="587"/>
                  </a:lnTo>
                  <a:lnTo>
                    <a:pt x="2460" y="587"/>
                  </a:lnTo>
                  <a:lnTo>
                    <a:pt x="2351" y="629"/>
                  </a:lnTo>
                  <a:lnTo>
                    <a:pt x="2259" y="569"/>
                  </a:lnTo>
                  <a:lnTo>
                    <a:pt x="1989" y="599"/>
                  </a:lnTo>
                  <a:lnTo>
                    <a:pt x="1779" y="480"/>
                  </a:lnTo>
                  <a:lnTo>
                    <a:pt x="1659" y="569"/>
                  </a:lnTo>
                  <a:lnTo>
                    <a:pt x="1508" y="419"/>
                  </a:lnTo>
                  <a:lnTo>
                    <a:pt x="1331" y="423"/>
                  </a:lnTo>
                  <a:lnTo>
                    <a:pt x="1148" y="419"/>
                  </a:lnTo>
                  <a:lnTo>
                    <a:pt x="1088" y="180"/>
                  </a:lnTo>
                  <a:lnTo>
                    <a:pt x="1010" y="87"/>
                  </a:lnTo>
                  <a:lnTo>
                    <a:pt x="905" y="29"/>
                  </a:lnTo>
                  <a:lnTo>
                    <a:pt x="789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xmlns="" id="{6BF0B5B6-7B70-4FC6-B4F6-597E19609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495" y="3096042"/>
              <a:ext cx="770547" cy="1231036"/>
            </a:xfrm>
            <a:custGeom>
              <a:avLst/>
              <a:gdLst>
                <a:gd name="T0" fmla="*/ 42 w 3498"/>
                <a:gd name="T1" fmla="*/ 24 h 5586"/>
                <a:gd name="T2" fmla="*/ 38 w 3498"/>
                <a:gd name="T3" fmla="*/ 71 h 5586"/>
                <a:gd name="T4" fmla="*/ 0 w 3498"/>
                <a:gd name="T5" fmla="*/ 138 h 5586"/>
                <a:gd name="T6" fmla="*/ 23 w 3498"/>
                <a:gd name="T7" fmla="*/ 193 h 5586"/>
                <a:gd name="T8" fmla="*/ 25 w 3498"/>
                <a:gd name="T9" fmla="*/ 248 h 5586"/>
                <a:gd name="T10" fmla="*/ 28 w 3498"/>
                <a:gd name="T11" fmla="*/ 341 h 5586"/>
                <a:gd name="T12" fmla="*/ 47 w 3498"/>
                <a:gd name="T13" fmla="*/ 399 h 5586"/>
                <a:gd name="T14" fmla="*/ 64 w 3498"/>
                <a:gd name="T15" fmla="*/ 430 h 5586"/>
                <a:gd name="T16" fmla="*/ 91 w 3498"/>
                <a:gd name="T17" fmla="*/ 390 h 5586"/>
                <a:gd name="T18" fmla="*/ 92 w 3498"/>
                <a:gd name="T19" fmla="*/ 425 h 5586"/>
                <a:gd name="T20" fmla="*/ 72 w 3498"/>
                <a:gd name="T21" fmla="*/ 452 h 5586"/>
                <a:gd name="T22" fmla="*/ 61 w 3498"/>
                <a:gd name="T23" fmla="*/ 486 h 5586"/>
                <a:gd name="T24" fmla="*/ 111 w 3498"/>
                <a:gd name="T25" fmla="*/ 538 h 5586"/>
                <a:gd name="T26" fmla="*/ 90 w 3498"/>
                <a:gd name="T27" fmla="*/ 569 h 5586"/>
                <a:gd name="T28" fmla="*/ 124 w 3498"/>
                <a:gd name="T29" fmla="*/ 637 h 5586"/>
                <a:gd name="T30" fmla="*/ 152 w 3498"/>
                <a:gd name="T31" fmla="*/ 708 h 5586"/>
                <a:gd name="T32" fmla="*/ 156 w 3498"/>
                <a:gd name="T33" fmla="*/ 783 h 5586"/>
                <a:gd name="T34" fmla="*/ 235 w 3498"/>
                <a:gd name="T35" fmla="*/ 820 h 5586"/>
                <a:gd name="T36" fmla="*/ 288 w 3498"/>
                <a:gd name="T37" fmla="*/ 862 h 5586"/>
                <a:gd name="T38" fmla="*/ 322 w 3498"/>
                <a:gd name="T39" fmla="*/ 879 h 5586"/>
                <a:gd name="T40" fmla="*/ 351 w 3498"/>
                <a:gd name="T41" fmla="*/ 918 h 5586"/>
                <a:gd name="T42" fmla="*/ 385 w 3498"/>
                <a:gd name="T43" fmla="*/ 959 h 5586"/>
                <a:gd name="T44" fmla="*/ 395 w 3498"/>
                <a:gd name="T45" fmla="*/ 1023 h 5586"/>
                <a:gd name="T46" fmla="*/ 441 w 3498"/>
                <a:gd name="T47" fmla="*/ 1040 h 5586"/>
                <a:gd name="T48" fmla="*/ 503 w 3498"/>
                <a:gd name="T49" fmla="*/ 1049 h 5586"/>
                <a:gd name="T50" fmla="*/ 594 w 3498"/>
                <a:gd name="T51" fmla="*/ 1059 h 5586"/>
                <a:gd name="T52" fmla="*/ 612 w 3498"/>
                <a:gd name="T53" fmla="*/ 1027 h 5586"/>
                <a:gd name="T54" fmla="*/ 612 w 3498"/>
                <a:gd name="T55" fmla="*/ 983 h 5586"/>
                <a:gd name="T56" fmla="*/ 623 w 3498"/>
                <a:gd name="T57" fmla="*/ 953 h 5586"/>
                <a:gd name="T58" fmla="*/ 646 w 3498"/>
                <a:gd name="T59" fmla="*/ 919 h 5586"/>
                <a:gd name="T60" fmla="*/ 657 w 3498"/>
                <a:gd name="T61" fmla="*/ 919 h 5586"/>
                <a:gd name="T62" fmla="*/ 640 w 3498"/>
                <a:gd name="T63" fmla="*/ 867 h 5586"/>
                <a:gd name="T64" fmla="*/ 561 w 3498"/>
                <a:gd name="T65" fmla="*/ 737 h 5586"/>
                <a:gd name="T66" fmla="*/ 402 w 3498"/>
                <a:gd name="T67" fmla="*/ 513 h 5586"/>
                <a:gd name="T68" fmla="*/ 295 w 3498"/>
                <a:gd name="T69" fmla="*/ 367 h 5586"/>
                <a:gd name="T70" fmla="*/ 84 w 3498"/>
                <a:gd name="T71" fmla="*/ 9 h 558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98" h="5586">
                  <a:moveTo>
                    <a:pt x="284" y="0"/>
                  </a:moveTo>
                  <a:lnTo>
                    <a:pt x="222" y="126"/>
                  </a:lnTo>
                  <a:lnTo>
                    <a:pt x="292" y="225"/>
                  </a:lnTo>
                  <a:lnTo>
                    <a:pt x="202" y="375"/>
                  </a:lnTo>
                  <a:lnTo>
                    <a:pt x="202" y="555"/>
                  </a:lnTo>
                  <a:lnTo>
                    <a:pt x="0" y="726"/>
                  </a:lnTo>
                  <a:lnTo>
                    <a:pt x="36" y="906"/>
                  </a:lnTo>
                  <a:lnTo>
                    <a:pt x="120" y="1020"/>
                  </a:lnTo>
                  <a:lnTo>
                    <a:pt x="142" y="1125"/>
                  </a:lnTo>
                  <a:lnTo>
                    <a:pt x="132" y="1308"/>
                  </a:lnTo>
                  <a:lnTo>
                    <a:pt x="72" y="1560"/>
                  </a:lnTo>
                  <a:lnTo>
                    <a:pt x="150" y="1800"/>
                  </a:lnTo>
                  <a:lnTo>
                    <a:pt x="262" y="1965"/>
                  </a:lnTo>
                  <a:lnTo>
                    <a:pt x="246" y="2106"/>
                  </a:lnTo>
                  <a:lnTo>
                    <a:pt x="262" y="2265"/>
                  </a:lnTo>
                  <a:lnTo>
                    <a:pt x="336" y="2268"/>
                  </a:lnTo>
                  <a:lnTo>
                    <a:pt x="408" y="2166"/>
                  </a:lnTo>
                  <a:lnTo>
                    <a:pt x="480" y="2058"/>
                  </a:lnTo>
                  <a:lnTo>
                    <a:pt x="516" y="2118"/>
                  </a:lnTo>
                  <a:lnTo>
                    <a:pt x="486" y="2244"/>
                  </a:lnTo>
                  <a:lnTo>
                    <a:pt x="442" y="2385"/>
                  </a:lnTo>
                  <a:lnTo>
                    <a:pt x="382" y="2385"/>
                  </a:lnTo>
                  <a:lnTo>
                    <a:pt x="366" y="2466"/>
                  </a:lnTo>
                  <a:lnTo>
                    <a:pt x="322" y="2565"/>
                  </a:lnTo>
                  <a:lnTo>
                    <a:pt x="492" y="2742"/>
                  </a:lnTo>
                  <a:lnTo>
                    <a:pt x="588" y="2838"/>
                  </a:lnTo>
                  <a:lnTo>
                    <a:pt x="592" y="2926"/>
                  </a:lnTo>
                  <a:lnTo>
                    <a:pt x="474" y="3000"/>
                  </a:lnTo>
                  <a:lnTo>
                    <a:pt x="606" y="3180"/>
                  </a:lnTo>
                  <a:lnTo>
                    <a:pt x="654" y="3360"/>
                  </a:lnTo>
                  <a:lnTo>
                    <a:pt x="768" y="3564"/>
                  </a:lnTo>
                  <a:lnTo>
                    <a:pt x="802" y="3736"/>
                  </a:lnTo>
                  <a:lnTo>
                    <a:pt x="892" y="3856"/>
                  </a:lnTo>
                  <a:lnTo>
                    <a:pt x="822" y="4128"/>
                  </a:lnTo>
                  <a:lnTo>
                    <a:pt x="1042" y="4246"/>
                  </a:lnTo>
                  <a:lnTo>
                    <a:pt x="1242" y="4326"/>
                  </a:lnTo>
                  <a:lnTo>
                    <a:pt x="1372" y="4456"/>
                  </a:lnTo>
                  <a:lnTo>
                    <a:pt x="1522" y="4546"/>
                  </a:lnTo>
                  <a:lnTo>
                    <a:pt x="1612" y="4546"/>
                  </a:lnTo>
                  <a:lnTo>
                    <a:pt x="1702" y="4636"/>
                  </a:lnTo>
                  <a:lnTo>
                    <a:pt x="1702" y="4756"/>
                  </a:lnTo>
                  <a:lnTo>
                    <a:pt x="1854" y="4842"/>
                  </a:lnTo>
                  <a:lnTo>
                    <a:pt x="1962" y="4944"/>
                  </a:lnTo>
                  <a:lnTo>
                    <a:pt x="2033" y="5056"/>
                  </a:lnTo>
                  <a:lnTo>
                    <a:pt x="2063" y="5236"/>
                  </a:lnTo>
                  <a:lnTo>
                    <a:pt x="2088" y="5394"/>
                  </a:lnTo>
                  <a:lnTo>
                    <a:pt x="2123" y="5506"/>
                  </a:lnTo>
                  <a:lnTo>
                    <a:pt x="2328" y="5484"/>
                  </a:lnTo>
                  <a:lnTo>
                    <a:pt x="2466" y="5532"/>
                  </a:lnTo>
                  <a:lnTo>
                    <a:pt x="2658" y="5532"/>
                  </a:lnTo>
                  <a:lnTo>
                    <a:pt x="2856" y="5544"/>
                  </a:lnTo>
                  <a:lnTo>
                    <a:pt x="3138" y="5586"/>
                  </a:lnTo>
                  <a:lnTo>
                    <a:pt x="3233" y="5536"/>
                  </a:lnTo>
                  <a:lnTo>
                    <a:pt x="3233" y="5416"/>
                  </a:lnTo>
                  <a:lnTo>
                    <a:pt x="3192" y="5292"/>
                  </a:lnTo>
                  <a:lnTo>
                    <a:pt x="3234" y="5184"/>
                  </a:lnTo>
                  <a:lnTo>
                    <a:pt x="3323" y="5116"/>
                  </a:lnTo>
                  <a:lnTo>
                    <a:pt x="3293" y="5026"/>
                  </a:lnTo>
                  <a:lnTo>
                    <a:pt x="3348" y="4950"/>
                  </a:lnTo>
                  <a:lnTo>
                    <a:pt x="3413" y="4846"/>
                  </a:lnTo>
                  <a:lnTo>
                    <a:pt x="3473" y="4846"/>
                  </a:lnTo>
                  <a:lnTo>
                    <a:pt x="3498" y="4770"/>
                  </a:lnTo>
                  <a:lnTo>
                    <a:pt x="3384" y="4572"/>
                  </a:lnTo>
                  <a:lnTo>
                    <a:pt x="3353" y="4396"/>
                  </a:lnTo>
                  <a:lnTo>
                    <a:pt x="2963" y="3886"/>
                  </a:lnTo>
                  <a:lnTo>
                    <a:pt x="2453" y="3226"/>
                  </a:lnTo>
                  <a:lnTo>
                    <a:pt x="2124" y="2706"/>
                  </a:lnTo>
                  <a:lnTo>
                    <a:pt x="1702" y="2175"/>
                  </a:lnTo>
                  <a:lnTo>
                    <a:pt x="1560" y="1938"/>
                  </a:lnTo>
                  <a:lnTo>
                    <a:pt x="1822" y="474"/>
                  </a:lnTo>
                  <a:lnTo>
                    <a:pt x="444" y="45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xmlns="" id="{E15FC421-7857-49F9-BFB3-69016DA53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030" y="3200663"/>
              <a:ext cx="565689" cy="853239"/>
            </a:xfrm>
            <a:custGeom>
              <a:avLst/>
              <a:gdLst>
                <a:gd name="T0" fmla="*/ 49 w 2565"/>
                <a:gd name="T1" fmla="*/ 0 h 3871"/>
                <a:gd name="T2" fmla="*/ 272 w 2565"/>
                <a:gd name="T3" fmla="*/ 46 h 3871"/>
                <a:gd name="T4" fmla="*/ 486 w 2565"/>
                <a:gd name="T5" fmla="*/ 88 h 3871"/>
                <a:gd name="T6" fmla="*/ 480 w 2565"/>
                <a:gd name="T7" fmla="*/ 110 h 3871"/>
                <a:gd name="T8" fmla="*/ 465 w 2565"/>
                <a:gd name="T9" fmla="*/ 183 h 3871"/>
                <a:gd name="T10" fmla="*/ 458 w 2565"/>
                <a:gd name="T11" fmla="*/ 251 h 3871"/>
                <a:gd name="T12" fmla="*/ 450 w 2565"/>
                <a:gd name="T13" fmla="*/ 318 h 3871"/>
                <a:gd name="T14" fmla="*/ 425 w 2565"/>
                <a:gd name="T15" fmla="*/ 472 h 3871"/>
                <a:gd name="T16" fmla="*/ 414 w 2565"/>
                <a:gd name="T17" fmla="*/ 569 h 3871"/>
                <a:gd name="T18" fmla="*/ 409 w 2565"/>
                <a:gd name="T19" fmla="*/ 587 h 3871"/>
                <a:gd name="T20" fmla="*/ 409 w 2565"/>
                <a:gd name="T21" fmla="*/ 612 h 3871"/>
                <a:gd name="T22" fmla="*/ 399 w 2565"/>
                <a:gd name="T23" fmla="*/ 624 h 3871"/>
                <a:gd name="T24" fmla="*/ 404 w 2565"/>
                <a:gd name="T25" fmla="*/ 652 h 3871"/>
                <a:gd name="T26" fmla="*/ 376 w 2565"/>
                <a:gd name="T27" fmla="*/ 642 h 3871"/>
                <a:gd name="T28" fmla="*/ 357 w 2565"/>
                <a:gd name="T29" fmla="*/ 637 h 3871"/>
                <a:gd name="T30" fmla="*/ 342 w 2565"/>
                <a:gd name="T31" fmla="*/ 646 h 3871"/>
                <a:gd name="T32" fmla="*/ 341 w 2565"/>
                <a:gd name="T33" fmla="*/ 662 h 3871"/>
                <a:gd name="T34" fmla="*/ 348 w 2565"/>
                <a:gd name="T35" fmla="*/ 695 h 3871"/>
                <a:gd name="T36" fmla="*/ 346 w 2565"/>
                <a:gd name="T37" fmla="*/ 718 h 3871"/>
                <a:gd name="T38" fmla="*/ 333 w 2565"/>
                <a:gd name="T39" fmla="*/ 734 h 3871"/>
                <a:gd name="T40" fmla="*/ 214 w 2565"/>
                <a:gd name="T41" fmla="*/ 579 h 3871"/>
                <a:gd name="T42" fmla="*/ 170 w 2565"/>
                <a:gd name="T43" fmla="*/ 523 h 3871"/>
                <a:gd name="T44" fmla="*/ 108 w 2565"/>
                <a:gd name="T45" fmla="*/ 424 h 3871"/>
                <a:gd name="T46" fmla="*/ 27 w 2565"/>
                <a:gd name="T47" fmla="*/ 323 h 3871"/>
                <a:gd name="T48" fmla="*/ 0 w 2565"/>
                <a:gd name="T49" fmla="*/ 277 h 3871"/>
                <a:gd name="T50" fmla="*/ 49 w 2565"/>
                <a:gd name="T51" fmla="*/ 0 h 38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5" h="3871">
                  <a:moveTo>
                    <a:pt x="261" y="0"/>
                  </a:moveTo>
                  <a:lnTo>
                    <a:pt x="1437" y="241"/>
                  </a:lnTo>
                  <a:lnTo>
                    <a:pt x="2565" y="465"/>
                  </a:lnTo>
                  <a:lnTo>
                    <a:pt x="2532" y="580"/>
                  </a:lnTo>
                  <a:lnTo>
                    <a:pt x="2454" y="964"/>
                  </a:lnTo>
                  <a:lnTo>
                    <a:pt x="2418" y="1324"/>
                  </a:lnTo>
                  <a:lnTo>
                    <a:pt x="2376" y="1678"/>
                  </a:lnTo>
                  <a:lnTo>
                    <a:pt x="2243" y="2489"/>
                  </a:lnTo>
                  <a:lnTo>
                    <a:pt x="2183" y="2999"/>
                  </a:lnTo>
                  <a:lnTo>
                    <a:pt x="2160" y="3094"/>
                  </a:lnTo>
                  <a:lnTo>
                    <a:pt x="2160" y="3226"/>
                  </a:lnTo>
                  <a:lnTo>
                    <a:pt x="2106" y="3292"/>
                  </a:lnTo>
                  <a:lnTo>
                    <a:pt x="2130" y="3436"/>
                  </a:lnTo>
                  <a:lnTo>
                    <a:pt x="1986" y="3388"/>
                  </a:lnTo>
                  <a:lnTo>
                    <a:pt x="1883" y="3359"/>
                  </a:lnTo>
                  <a:lnTo>
                    <a:pt x="1806" y="3406"/>
                  </a:lnTo>
                  <a:lnTo>
                    <a:pt x="1800" y="3490"/>
                  </a:lnTo>
                  <a:lnTo>
                    <a:pt x="1836" y="3664"/>
                  </a:lnTo>
                  <a:lnTo>
                    <a:pt x="1824" y="3784"/>
                  </a:lnTo>
                  <a:lnTo>
                    <a:pt x="1757" y="3871"/>
                  </a:lnTo>
                  <a:lnTo>
                    <a:pt x="1130" y="3054"/>
                  </a:lnTo>
                  <a:lnTo>
                    <a:pt x="899" y="2758"/>
                  </a:lnTo>
                  <a:lnTo>
                    <a:pt x="569" y="2236"/>
                  </a:lnTo>
                  <a:lnTo>
                    <a:pt x="144" y="1702"/>
                  </a:lnTo>
                  <a:lnTo>
                    <a:pt x="0" y="1459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xmlns="" id="{DD6D5ED5-5529-442F-8824-DF07711B5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629" y="2514817"/>
              <a:ext cx="521458" cy="836965"/>
            </a:xfrm>
            <a:custGeom>
              <a:avLst/>
              <a:gdLst>
                <a:gd name="T0" fmla="*/ 129 w 2360"/>
                <a:gd name="T1" fmla="*/ 2 h 3800"/>
                <a:gd name="T2" fmla="*/ 152 w 2360"/>
                <a:gd name="T3" fmla="*/ 0 h 3800"/>
                <a:gd name="T4" fmla="*/ 186 w 2360"/>
                <a:gd name="T5" fmla="*/ 12 h 3800"/>
                <a:gd name="T6" fmla="*/ 181 w 2360"/>
                <a:gd name="T7" fmla="*/ 59 h 3800"/>
                <a:gd name="T8" fmla="*/ 180 w 2360"/>
                <a:gd name="T9" fmla="*/ 100 h 3800"/>
                <a:gd name="T10" fmla="*/ 180 w 2360"/>
                <a:gd name="T11" fmla="*/ 152 h 3800"/>
                <a:gd name="T12" fmla="*/ 198 w 2360"/>
                <a:gd name="T13" fmla="*/ 179 h 3800"/>
                <a:gd name="T14" fmla="*/ 226 w 2360"/>
                <a:gd name="T15" fmla="*/ 209 h 3800"/>
                <a:gd name="T16" fmla="*/ 237 w 2360"/>
                <a:gd name="T17" fmla="*/ 230 h 3800"/>
                <a:gd name="T18" fmla="*/ 260 w 2360"/>
                <a:gd name="T19" fmla="*/ 243 h 3800"/>
                <a:gd name="T20" fmla="*/ 241 w 2360"/>
                <a:gd name="T21" fmla="*/ 299 h 3800"/>
                <a:gd name="T22" fmla="*/ 241 w 2360"/>
                <a:gd name="T23" fmla="*/ 320 h 3800"/>
                <a:gd name="T24" fmla="*/ 241 w 2360"/>
                <a:gd name="T25" fmla="*/ 341 h 3800"/>
                <a:gd name="T26" fmla="*/ 271 w 2360"/>
                <a:gd name="T27" fmla="*/ 340 h 3800"/>
                <a:gd name="T28" fmla="*/ 288 w 2360"/>
                <a:gd name="T29" fmla="*/ 391 h 3800"/>
                <a:gd name="T30" fmla="*/ 291 w 2360"/>
                <a:gd name="T31" fmla="*/ 421 h 3800"/>
                <a:gd name="T32" fmla="*/ 300 w 2360"/>
                <a:gd name="T33" fmla="*/ 440 h 3800"/>
                <a:gd name="T34" fmla="*/ 316 w 2360"/>
                <a:gd name="T35" fmla="*/ 456 h 3800"/>
                <a:gd name="T36" fmla="*/ 334 w 2360"/>
                <a:gd name="T37" fmla="*/ 465 h 3800"/>
                <a:gd name="T38" fmla="*/ 380 w 2360"/>
                <a:gd name="T39" fmla="*/ 465 h 3800"/>
                <a:gd name="T40" fmla="*/ 397 w 2360"/>
                <a:gd name="T41" fmla="*/ 476 h 3800"/>
                <a:gd name="T42" fmla="*/ 420 w 2360"/>
                <a:gd name="T43" fmla="*/ 471 h 3800"/>
                <a:gd name="T44" fmla="*/ 420 w 2360"/>
                <a:gd name="T45" fmla="*/ 454 h 3800"/>
                <a:gd name="T46" fmla="*/ 448 w 2360"/>
                <a:gd name="T47" fmla="*/ 465 h 3800"/>
                <a:gd name="T48" fmla="*/ 435 w 2360"/>
                <a:gd name="T49" fmla="*/ 590 h 3800"/>
                <a:gd name="T50" fmla="*/ 427 w 2360"/>
                <a:gd name="T51" fmla="*/ 662 h 3800"/>
                <a:gd name="T52" fmla="*/ 421 w 2360"/>
                <a:gd name="T53" fmla="*/ 720 h 3800"/>
                <a:gd name="T54" fmla="*/ 324 w 2360"/>
                <a:gd name="T55" fmla="*/ 694 h 3800"/>
                <a:gd name="T56" fmla="*/ 212 w 2360"/>
                <a:gd name="T57" fmla="*/ 678 h 3800"/>
                <a:gd name="T58" fmla="*/ 0 w 2360"/>
                <a:gd name="T59" fmla="*/ 636 h 3800"/>
                <a:gd name="T60" fmla="*/ 23 w 2360"/>
                <a:gd name="T61" fmla="*/ 482 h 3800"/>
                <a:gd name="T62" fmla="*/ 46 w 2360"/>
                <a:gd name="T63" fmla="*/ 448 h 3800"/>
                <a:gd name="T64" fmla="*/ 28 w 2360"/>
                <a:gd name="T65" fmla="*/ 425 h 3800"/>
                <a:gd name="T66" fmla="*/ 28 w 2360"/>
                <a:gd name="T67" fmla="*/ 403 h 3800"/>
                <a:gd name="T68" fmla="*/ 57 w 2360"/>
                <a:gd name="T69" fmla="*/ 385 h 3800"/>
                <a:gd name="T70" fmla="*/ 63 w 2360"/>
                <a:gd name="T71" fmla="*/ 358 h 3800"/>
                <a:gd name="T72" fmla="*/ 63 w 2360"/>
                <a:gd name="T73" fmla="*/ 351 h 3800"/>
                <a:gd name="T74" fmla="*/ 69 w 2360"/>
                <a:gd name="T75" fmla="*/ 340 h 3800"/>
                <a:gd name="T76" fmla="*/ 91 w 2360"/>
                <a:gd name="T77" fmla="*/ 334 h 3800"/>
                <a:gd name="T78" fmla="*/ 93 w 2360"/>
                <a:gd name="T79" fmla="*/ 317 h 3800"/>
                <a:gd name="T80" fmla="*/ 91 w 2360"/>
                <a:gd name="T81" fmla="*/ 294 h 3800"/>
                <a:gd name="T82" fmla="*/ 75 w 2360"/>
                <a:gd name="T83" fmla="*/ 271 h 3800"/>
                <a:gd name="T84" fmla="*/ 75 w 2360"/>
                <a:gd name="T85" fmla="*/ 237 h 3800"/>
                <a:gd name="T86" fmla="*/ 99 w 2360"/>
                <a:gd name="T87" fmla="*/ 156 h 3800"/>
                <a:gd name="T88" fmla="*/ 103 w 2360"/>
                <a:gd name="T89" fmla="*/ 131 h 3800"/>
                <a:gd name="T90" fmla="*/ 102 w 2360"/>
                <a:gd name="T91" fmla="*/ 96 h 3800"/>
                <a:gd name="T92" fmla="*/ 114 w 2360"/>
                <a:gd name="T93" fmla="*/ 59 h 3800"/>
                <a:gd name="T94" fmla="*/ 120 w 2360"/>
                <a:gd name="T95" fmla="*/ 20 h 3800"/>
                <a:gd name="T96" fmla="*/ 129 w 2360"/>
                <a:gd name="T97" fmla="*/ 2 h 38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360" h="3800">
                  <a:moveTo>
                    <a:pt x="681" y="12"/>
                  </a:moveTo>
                  <a:lnTo>
                    <a:pt x="803" y="0"/>
                  </a:lnTo>
                  <a:lnTo>
                    <a:pt x="979" y="64"/>
                  </a:lnTo>
                  <a:lnTo>
                    <a:pt x="955" y="312"/>
                  </a:lnTo>
                  <a:lnTo>
                    <a:pt x="947" y="528"/>
                  </a:lnTo>
                  <a:lnTo>
                    <a:pt x="950" y="804"/>
                  </a:lnTo>
                  <a:lnTo>
                    <a:pt x="1043" y="944"/>
                  </a:lnTo>
                  <a:lnTo>
                    <a:pt x="1190" y="1104"/>
                  </a:lnTo>
                  <a:lnTo>
                    <a:pt x="1251" y="1216"/>
                  </a:lnTo>
                  <a:lnTo>
                    <a:pt x="1370" y="1284"/>
                  </a:lnTo>
                  <a:lnTo>
                    <a:pt x="1267" y="1576"/>
                  </a:lnTo>
                  <a:lnTo>
                    <a:pt x="1267" y="1688"/>
                  </a:lnTo>
                  <a:lnTo>
                    <a:pt x="1267" y="1800"/>
                  </a:lnTo>
                  <a:lnTo>
                    <a:pt x="1430" y="1794"/>
                  </a:lnTo>
                  <a:lnTo>
                    <a:pt x="1515" y="2064"/>
                  </a:lnTo>
                  <a:lnTo>
                    <a:pt x="1531" y="2224"/>
                  </a:lnTo>
                  <a:lnTo>
                    <a:pt x="1579" y="2320"/>
                  </a:lnTo>
                  <a:lnTo>
                    <a:pt x="1667" y="2408"/>
                  </a:lnTo>
                  <a:lnTo>
                    <a:pt x="1760" y="2454"/>
                  </a:lnTo>
                  <a:lnTo>
                    <a:pt x="2000" y="2454"/>
                  </a:lnTo>
                  <a:lnTo>
                    <a:pt x="2090" y="2514"/>
                  </a:lnTo>
                  <a:lnTo>
                    <a:pt x="2210" y="2484"/>
                  </a:lnTo>
                  <a:lnTo>
                    <a:pt x="2210" y="2394"/>
                  </a:lnTo>
                  <a:lnTo>
                    <a:pt x="2360" y="2454"/>
                  </a:lnTo>
                  <a:lnTo>
                    <a:pt x="2291" y="3112"/>
                  </a:lnTo>
                  <a:lnTo>
                    <a:pt x="2251" y="3496"/>
                  </a:lnTo>
                  <a:lnTo>
                    <a:pt x="2219" y="3800"/>
                  </a:lnTo>
                  <a:lnTo>
                    <a:pt x="1707" y="3664"/>
                  </a:lnTo>
                  <a:lnTo>
                    <a:pt x="1115" y="3576"/>
                  </a:lnTo>
                  <a:lnTo>
                    <a:pt x="0" y="3355"/>
                  </a:lnTo>
                  <a:lnTo>
                    <a:pt x="121" y="2544"/>
                  </a:lnTo>
                  <a:lnTo>
                    <a:pt x="241" y="2365"/>
                  </a:lnTo>
                  <a:lnTo>
                    <a:pt x="150" y="2242"/>
                  </a:lnTo>
                  <a:lnTo>
                    <a:pt x="150" y="2125"/>
                  </a:lnTo>
                  <a:lnTo>
                    <a:pt x="300" y="2034"/>
                  </a:lnTo>
                  <a:lnTo>
                    <a:pt x="330" y="1887"/>
                  </a:lnTo>
                  <a:lnTo>
                    <a:pt x="330" y="1852"/>
                  </a:lnTo>
                  <a:lnTo>
                    <a:pt x="361" y="1794"/>
                  </a:lnTo>
                  <a:lnTo>
                    <a:pt x="478" y="1764"/>
                  </a:lnTo>
                  <a:lnTo>
                    <a:pt x="492" y="1671"/>
                  </a:lnTo>
                  <a:lnTo>
                    <a:pt x="480" y="1554"/>
                  </a:lnTo>
                  <a:lnTo>
                    <a:pt x="393" y="1432"/>
                  </a:lnTo>
                  <a:lnTo>
                    <a:pt x="396" y="1252"/>
                  </a:lnTo>
                  <a:lnTo>
                    <a:pt x="519" y="823"/>
                  </a:lnTo>
                  <a:lnTo>
                    <a:pt x="544" y="691"/>
                  </a:lnTo>
                  <a:lnTo>
                    <a:pt x="535" y="505"/>
                  </a:lnTo>
                  <a:lnTo>
                    <a:pt x="598" y="312"/>
                  </a:lnTo>
                  <a:lnTo>
                    <a:pt x="633" y="105"/>
                  </a:lnTo>
                  <a:lnTo>
                    <a:pt x="681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8" name="Freeform 52">
              <a:extLst>
                <a:ext uri="{FF2B5EF4-FFF2-40B4-BE49-F238E27FC236}">
                  <a16:creationId xmlns:a16="http://schemas.microsoft.com/office/drawing/2014/main" xmlns="" id="{1C0681BC-5B50-4BC0-80D5-76958BC45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929" y="3358757"/>
              <a:ext cx="580820" cy="426620"/>
            </a:xfrm>
            <a:custGeom>
              <a:avLst/>
              <a:gdLst>
                <a:gd name="T0" fmla="*/ 10 w 2495"/>
                <a:gd name="T1" fmla="*/ 256 h 1836"/>
                <a:gd name="T2" fmla="*/ 35 w 2495"/>
                <a:gd name="T3" fmla="*/ 274 h 1836"/>
                <a:gd name="T4" fmla="*/ 55 w 2495"/>
                <a:gd name="T5" fmla="*/ 272 h 1836"/>
                <a:gd name="T6" fmla="*/ 68 w 2495"/>
                <a:gd name="T7" fmla="*/ 288 h 1836"/>
                <a:gd name="T8" fmla="*/ 82 w 2495"/>
                <a:gd name="T9" fmla="*/ 292 h 1836"/>
                <a:gd name="T10" fmla="*/ 97 w 2495"/>
                <a:gd name="T11" fmla="*/ 277 h 1836"/>
                <a:gd name="T12" fmla="*/ 127 w 2495"/>
                <a:gd name="T13" fmla="*/ 262 h 1836"/>
                <a:gd name="T14" fmla="*/ 161 w 2495"/>
                <a:gd name="T15" fmla="*/ 247 h 1836"/>
                <a:gd name="T16" fmla="*/ 167 w 2495"/>
                <a:gd name="T17" fmla="*/ 228 h 1836"/>
                <a:gd name="T18" fmla="*/ 162 w 2495"/>
                <a:gd name="T19" fmla="*/ 205 h 1836"/>
                <a:gd name="T20" fmla="*/ 179 w 2495"/>
                <a:gd name="T21" fmla="*/ 166 h 1836"/>
                <a:gd name="T22" fmla="*/ 202 w 2495"/>
                <a:gd name="T23" fmla="*/ 148 h 1836"/>
                <a:gd name="T24" fmla="*/ 229 w 2495"/>
                <a:gd name="T25" fmla="*/ 102 h 1836"/>
                <a:gd name="T26" fmla="*/ 255 w 2495"/>
                <a:gd name="T27" fmla="*/ 60 h 1836"/>
                <a:gd name="T28" fmla="*/ 262 w 2495"/>
                <a:gd name="T29" fmla="*/ 34 h 1836"/>
                <a:gd name="T30" fmla="*/ 272 w 2495"/>
                <a:gd name="T31" fmla="*/ 22 h 1836"/>
                <a:gd name="T32" fmla="*/ 297 w 2495"/>
                <a:gd name="T33" fmla="*/ 20 h 1836"/>
                <a:gd name="T34" fmla="*/ 315 w 2495"/>
                <a:gd name="T35" fmla="*/ 0 h 1836"/>
                <a:gd name="T36" fmla="*/ 339 w 2495"/>
                <a:gd name="T37" fmla="*/ 11 h 1836"/>
                <a:gd name="T38" fmla="*/ 340 w 2495"/>
                <a:gd name="T39" fmla="*/ 16 h 1836"/>
                <a:gd name="T40" fmla="*/ 340 w 2495"/>
                <a:gd name="T41" fmla="*/ 21 h 1836"/>
                <a:gd name="T42" fmla="*/ 338 w 2495"/>
                <a:gd name="T43" fmla="*/ 37 h 1836"/>
                <a:gd name="T44" fmla="*/ 350 w 2495"/>
                <a:gd name="T45" fmla="*/ 57 h 1836"/>
                <a:gd name="T46" fmla="*/ 407 w 2495"/>
                <a:gd name="T47" fmla="*/ 91 h 1836"/>
                <a:gd name="T48" fmla="*/ 431 w 2495"/>
                <a:gd name="T49" fmla="*/ 87 h 1836"/>
                <a:gd name="T50" fmla="*/ 452 w 2495"/>
                <a:gd name="T51" fmla="*/ 108 h 1836"/>
                <a:gd name="T52" fmla="*/ 447 w 2495"/>
                <a:gd name="T53" fmla="*/ 119 h 1836"/>
                <a:gd name="T54" fmla="*/ 424 w 2495"/>
                <a:gd name="T55" fmla="*/ 108 h 1836"/>
                <a:gd name="T56" fmla="*/ 418 w 2495"/>
                <a:gd name="T57" fmla="*/ 131 h 1836"/>
                <a:gd name="T58" fmla="*/ 458 w 2495"/>
                <a:gd name="T59" fmla="*/ 142 h 1836"/>
                <a:gd name="T60" fmla="*/ 464 w 2495"/>
                <a:gd name="T61" fmla="*/ 171 h 1836"/>
                <a:gd name="T62" fmla="*/ 447 w 2495"/>
                <a:gd name="T63" fmla="*/ 188 h 1836"/>
                <a:gd name="T64" fmla="*/ 482 w 2495"/>
                <a:gd name="T65" fmla="*/ 193 h 1836"/>
                <a:gd name="T66" fmla="*/ 499 w 2495"/>
                <a:gd name="T67" fmla="*/ 193 h 1836"/>
                <a:gd name="T68" fmla="*/ 493 w 2495"/>
                <a:gd name="T69" fmla="*/ 217 h 1836"/>
                <a:gd name="T70" fmla="*/ 457 w 2495"/>
                <a:gd name="T71" fmla="*/ 234 h 1836"/>
                <a:gd name="T72" fmla="*/ 414 w 2495"/>
                <a:gd name="T73" fmla="*/ 240 h 1836"/>
                <a:gd name="T74" fmla="*/ 255 w 2495"/>
                <a:gd name="T75" fmla="*/ 287 h 1836"/>
                <a:gd name="T76" fmla="*/ 181 w 2495"/>
                <a:gd name="T77" fmla="*/ 318 h 1836"/>
                <a:gd name="T78" fmla="*/ 80 w 2495"/>
                <a:gd name="T79" fmla="*/ 346 h 1836"/>
                <a:gd name="T80" fmla="*/ 54 w 2495"/>
                <a:gd name="T81" fmla="*/ 359 h 1836"/>
                <a:gd name="T82" fmla="*/ 7 w 2495"/>
                <a:gd name="T83" fmla="*/ 367 h 1836"/>
                <a:gd name="T84" fmla="*/ 11 w 2495"/>
                <a:gd name="T85" fmla="*/ 350 h 1836"/>
                <a:gd name="T86" fmla="*/ 0 w 2495"/>
                <a:gd name="T87" fmla="*/ 324 h 1836"/>
                <a:gd name="T88" fmla="*/ 12 w 2495"/>
                <a:gd name="T89" fmla="*/ 303 h 1836"/>
                <a:gd name="T90" fmla="*/ 13 w 2495"/>
                <a:gd name="T91" fmla="*/ 280 h 1836"/>
                <a:gd name="T92" fmla="*/ 10 w 2495"/>
                <a:gd name="T93" fmla="*/ 256 h 18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95" h="1836">
                  <a:moveTo>
                    <a:pt x="51" y="1279"/>
                  </a:moveTo>
                  <a:lnTo>
                    <a:pt x="175" y="1371"/>
                  </a:lnTo>
                  <a:lnTo>
                    <a:pt x="277" y="1363"/>
                  </a:lnTo>
                  <a:lnTo>
                    <a:pt x="339" y="1440"/>
                  </a:lnTo>
                  <a:lnTo>
                    <a:pt x="411" y="1462"/>
                  </a:lnTo>
                  <a:lnTo>
                    <a:pt x="486" y="1386"/>
                  </a:lnTo>
                  <a:lnTo>
                    <a:pt x="637" y="1310"/>
                  </a:lnTo>
                  <a:lnTo>
                    <a:pt x="804" y="1234"/>
                  </a:lnTo>
                  <a:lnTo>
                    <a:pt x="835" y="1143"/>
                  </a:lnTo>
                  <a:lnTo>
                    <a:pt x="811" y="1026"/>
                  </a:lnTo>
                  <a:lnTo>
                    <a:pt x="895" y="831"/>
                  </a:lnTo>
                  <a:lnTo>
                    <a:pt x="1010" y="740"/>
                  </a:lnTo>
                  <a:lnTo>
                    <a:pt x="1146" y="512"/>
                  </a:lnTo>
                  <a:lnTo>
                    <a:pt x="1275" y="299"/>
                  </a:lnTo>
                  <a:lnTo>
                    <a:pt x="1312" y="170"/>
                  </a:lnTo>
                  <a:lnTo>
                    <a:pt x="1358" y="109"/>
                  </a:lnTo>
                  <a:lnTo>
                    <a:pt x="1487" y="102"/>
                  </a:lnTo>
                  <a:lnTo>
                    <a:pt x="1574" y="0"/>
                  </a:lnTo>
                  <a:lnTo>
                    <a:pt x="1694" y="56"/>
                  </a:lnTo>
                  <a:lnTo>
                    <a:pt x="1698" y="78"/>
                  </a:lnTo>
                  <a:lnTo>
                    <a:pt x="1698" y="106"/>
                  </a:lnTo>
                  <a:lnTo>
                    <a:pt x="1692" y="185"/>
                  </a:lnTo>
                  <a:lnTo>
                    <a:pt x="1751" y="284"/>
                  </a:lnTo>
                  <a:lnTo>
                    <a:pt x="2034" y="455"/>
                  </a:lnTo>
                  <a:lnTo>
                    <a:pt x="2154" y="436"/>
                  </a:lnTo>
                  <a:lnTo>
                    <a:pt x="2262" y="540"/>
                  </a:lnTo>
                  <a:lnTo>
                    <a:pt x="2233" y="597"/>
                  </a:lnTo>
                  <a:lnTo>
                    <a:pt x="2119" y="540"/>
                  </a:lnTo>
                  <a:lnTo>
                    <a:pt x="2091" y="654"/>
                  </a:lnTo>
                  <a:lnTo>
                    <a:pt x="2290" y="711"/>
                  </a:lnTo>
                  <a:lnTo>
                    <a:pt x="2319" y="853"/>
                  </a:lnTo>
                  <a:lnTo>
                    <a:pt x="2233" y="940"/>
                  </a:lnTo>
                  <a:lnTo>
                    <a:pt x="2412" y="968"/>
                  </a:lnTo>
                  <a:lnTo>
                    <a:pt x="2495" y="968"/>
                  </a:lnTo>
                  <a:lnTo>
                    <a:pt x="2467" y="1088"/>
                  </a:lnTo>
                  <a:lnTo>
                    <a:pt x="2285" y="1173"/>
                  </a:lnTo>
                  <a:lnTo>
                    <a:pt x="2072" y="1199"/>
                  </a:lnTo>
                  <a:lnTo>
                    <a:pt x="1273" y="1436"/>
                  </a:lnTo>
                  <a:lnTo>
                    <a:pt x="904" y="1593"/>
                  </a:lnTo>
                  <a:lnTo>
                    <a:pt x="402" y="1733"/>
                  </a:lnTo>
                  <a:lnTo>
                    <a:pt x="268" y="1794"/>
                  </a:lnTo>
                  <a:lnTo>
                    <a:pt x="34" y="1836"/>
                  </a:lnTo>
                  <a:lnTo>
                    <a:pt x="54" y="1753"/>
                  </a:lnTo>
                  <a:lnTo>
                    <a:pt x="0" y="1620"/>
                  </a:lnTo>
                  <a:lnTo>
                    <a:pt x="58" y="1517"/>
                  </a:lnTo>
                  <a:lnTo>
                    <a:pt x="66" y="1400"/>
                  </a:lnTo>
                  <a:lnTo>
                    <a:pt x="51" y="12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9" name="Freeform 53">
              <a:extLst>
                <a:ext uri="{FF2B5EF4-FFF2-40B4-BE49-F238E27FC236}">
                  <a16:creationId xmlns:a16="http://schemas.microsoft.com/office/drawing/2014/main" xmlns="" id="{937BF0CD-8FB8-4EBB-9F55-61EB32FB3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994" y="3312258"/>
              <a:ext cx="394585" cy="385934"/>
            </a:xfrm>
            <a:custGeom>
              <a:avLst/>
              <a:gdLst>
                <a:gd name="T0" fmla="*/ 100 w 1790"/>
                <a:gd name="T1" fmla="*/ 5 h 1751"/>
                <a:gd name="T2" fmla="*/ 113 w 1790"/>
                <a:gd name="T3" fmla="*/ 0 h 1751"/>
                <a:gd name="T4" fmla="*/ 118 w 1790"/>
                <a:gd name="T5" fmla="*/ 52 h 1751"/>
                <a:gd name="T6" fmla="*/ 130 w 1790"/>
                <a:gd name="T7" fmla="*/ 72 h 1751"/>
                <a:gd name="T8" fmla="*/ 166 w 1790"/>
                <a:gd name="T9" fmla="*/ 65 h 1751"/>
                <a:gd name="T10" fmla="*/ 187 w 1790"/>
                <a:gd name="T11" fmla="*/ 49 h 1751"/>
                <a:gd name="T12" fmla="*/ 204 w 1790"/>
                <a:gd name="T13" fmla="*/ 49 h 1751"/>
                <a:gd name="T14" fmla="*/ 209 w 1790"/>
                <a:gd name="T15" fmla="*/ 78 h 1751"/>
                <a:gd name="T16" fmla="*/ 221 w 1790"/>
                <a:gd name="T17" fmla="*/ 78 h 1751"/>
                <a:gd name="T18" fmla="*/ 239 w 1790"/>
                <a:gd name="T19" fmla="*/ 58 h 1751"/>
                <a:gd name="T20" fmla="*/ 259 w 1790"/>
                <a:gd name="T21" fmla="*/ 46 h 1751"/>
                <a:gd name="T22" fmla="*/ 280 w 1790"/>
                <a:gd name="T23" fmla="*/ 42 h 1751"/>
                <a:gd name="T24" fmla="*/ 289 w 1790"/>
                <a:gd name="T25" fmla="*/ 27 h 1751"/>
                <a:gd name="T26" fmla="*/ 302 w 1790"/>
                <a:gd name="T27" fmla="*/ 21 h 1751"/>
                <a:gd name="T28" fmla="*/ 318 w 1790"/>
                <a:gd name="T29" fmla="*/ 32 h 1751"/>
                <a:gd name="T30" fmla="*/ 339 w 1790"/>
                <a:gd name="T31" fmla="*/ 40 h 1751"/>
                <a:gd name="T32" fmla="*/ 321 w 1790"/>
                <a:gd name="T33" fmla="*/ 61 h 1751"/>
                <a:gd name="T34" fmla="*/ 295 w 1790"/>
                <a:gd name="T35" fmla="*/ 62 h 1751"/>
                <a:gd name="T36" fmla="*/ 287 w 1790"/>
                <a:gd name="T37" fmla="*/ 74 h 1751"/>
                <a:gd name="T38" fmla="*/ 279 w 1790"/>
                <a:gd name="T39" fmla="*/ 100 h 1751"/>
                <a:gd name="T40" fmla="*/ 225 w 1790"/>
                <a:gd name="T41" fmla="*/ 188 h 1751"/>
                <a:gd name="T42" fmla="*/ 203 w 1790"/>
                <a:gd name="T43" fmla="*/ 206 h 1751"/>
                <a:gd name="T44" fmla="*/ 187 w 1790"/>
                <a:gd name="T45" fmla="*/ 245 h 1751"/>
                <a:gd name="T46" fmla="*/ 191 w 1790"/>
                <a:gd name="T47" fmla="*/ 268 h 1751"/>
                <a:gd name="T48" fmla="*/ 185 w 1790"/>
                <a:gd name="T49" fmla="*/ 286 h 1751"/>
                <a:gd name="T50" fmla="*/ 149 w 1790"/>
                <a:gd name="T51" fmla="*/ 303 h 1751"/>
                <a:gd name="T52" fmla="*/ 121 w 1790"/>
                <a:gd name="T53" fmla="*/ 317 h 1751"/>
                <a:gd name="T54" fmla="*/ 106 w 1790"/>
                <a:gd name="T55" fmla="*/ 332 h 1751"/>
                <a:gd name="T56" fmla="*/ 92 w 1790"/>
                <a:gd name="T57" fmla="*/ 327 h 1751"/>
                <a:gd name="T58" fmla="*/ 80 w 1790"/>
                <a:gd name="T59" fmla="*/ 312 h 1751"/>
                <a:gd name="T60" fmla="*/ 59 w 1790"/>
                <a:gd name="T61" fmla="*/ 314 h 1751"/>
                <a:gd name="T62" fmla="*/ 35 w 1790"/>
                <a:gd name="T63" fmla="*/ 296 h 1751"/>
                <a:gd name="T64" fmla="*/ 15 w 1790"/>
                <a:gd name="T65" fmla="*/ 279 h 1751"/>
                <a:gd name="T66" fmla="*/ 11 w 1790"/>
                <a:gd name="T67" fmla="*/ 245 h 1751"/>
                <a:gd name="T68" fmla="*/ 0 w 1790"/>
                <a:gd name="T69" fmla="*/ 233 h 1751"/>
                <a:gd name="T70" fmla="*/ 23 w 1790"/>
                <a:gd name="T71" fmla="*/ 210 h 1751"/>
                <a:gd name="T72" fmla="*/ 28 w 1790"/>
                <a:gd name="T73" fmla="*/ 191 h 1751"/>
                <a:gd name="T74" fmla="*/ 28 w 1790"/>
                <a:gd name="T75" fmla="*/ 165 h 1751"/>
                <a:gd name="T76" fmla="*/ 47 w 1790"/>
                <a:gd name="T77" fmla="*/ 168 h 1751"/>
                <a:gd name="T78" fmla="*/ 54 w 1790"/>
                <a:gd name="T79" fmla="*/ 150 h 1751"/>
                <a:gd name="T80" fmla="*/ 52 w 1790"/>
                <a:gd name="T81" fmla="*/ 131 h 1751"/>
                <a:gd name="T82" fmla="*/ 71 w 1790"/>
                <a:gd name="T83" fmla="*/ 117 h 1751"/>
                <a:gd name="T84" fmla="*/ 91 w 1790"/>
                <a:gd name="T85" fmla="*/ 90 h 1751"/>
                <a:gd name="T86" fmla="*/ 103 w 1790"/>
                <a:gd name="T87" fmla="*/ 56 h 1751"/>
                <a:gd name="T88" fmla="*/ 100 w 1790"/>
                <a:gd name="T89" fmla="*/ 5 h 175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790" h="1751">
                  <a:moveTo>
                    <a:pt x="527" y="24"/>
                  </a:moveTo>
                  <a:lnTo>
                    <a:pt x="599" y="0"/>
                  </a:lnTo>
                  <a:lnTo>
                    <a:pt x="623" y="272"/>
                  </a:lnTo>
                  <a:lnTo>
                    <a:pt x="686" y="380"/>
                  </a:lnTo>
                  <a:lnTo>
                    <a:pt x="879" y="344"/>
                  </a:lnTo>
                  <a:lnTo>
                    <a:pt x="986" y="260"/>
                  </a:lnTo>
                  <a:lnTo>
                    <a:pt x="1076" y="260"/>
                  </a:lnTo>
                  <a:lnTo>
                    <a:pt x="1106" y="410"/>
                  </a:lnTo>
                  <a:lnTo>
                    <a:pt x="1166" y="410"/>
                  </a:lnTo>
                  <a:lnTo>
                    <a:pt x="1262" y="304"/>
                  </a:lnTo>
                  <a:lnTo>
                    <a:pt x="1366" y="240"/>
                  </a:lnTo>
                  <a:lnTo>
                    <a:pt x="1478" y="224"/>
                  </a:lnTo>
                  <a:lnTo>
                    <a:pt x="1526" y="140"/>
                  </a:lnTo>
                  <a:lnTo>
                    <a:pt x="1595" y="113"/>
                  </a:lnTo>
                  <a:lnTo>
                    <a:pt x="1678" y="168"/>
                  </a:lnTo>
                  <a:lnTo>
                    <a:pt x="1790" y="213"/>
                  </a:lnTo>
                  <a:lnTo>
                    <a:pt x="1694" y="320"/>
                  </a:lnTo>
                  <a:lnTo>
                    <a:pt x="1560" y="325"/>
                  </a:lnTo>
                  <a:lnTo>
                    <a:pt x="1513" y="391"/>
                  </a:lnTo>
                  <a:lnTo>
                    <a:pt x="1471" y="525"/>
                  </a:lnTo>
                  <a:lnTo>
                    <a:pt x="1190" y="991"/>
                  </a:lnTo>
                  <a:lnTo>
                    <a:pt x="1070" y="1087"/>
                  </a:lnTo>
                  <a:lnTo>
                    <a:pt x="987" y="1291"/>
                  </a:lnTo>
                  <a:lnTo>
                    <a:pt x="1007" y="1414"/>
                  </a:lnTo>
                  <a:lnTo>
                    <a:pt x="976" y="1510"/>
                  </a:lnTo>
                  <a:lnTo>
                    <a:pt x="786" y="1597"/>
                  </a:lnTo>
                  <a:lnTo>
                    <a:pt x="639" y="1672"/>
                  </a:lnTo>
                  <a:lnTo>
                    <a:pt x="561" y="1751"/>
                  </a:lnTo>
                  <a:lnTo>
                    <a:pt x="486" y="1726"/>
                  </a:lnTo>
                  <a:lnTo>
                    <a:pt x="423" y="1648"/>
                  </a:lnTo>
                  <a:lnTo>
                    <a:pt x="309" y="1654"/>
                  </a:lnTo>
                  <a:lnTo>
                    <a:pt x="186" y="1562"/>
                  </a:lnTo>
                  <a:lnTo>
                    <a:pt x="77" y="1471"/>
                  </a:lnTo>
                  <a:lnTo>
                    <a:pt x="56" y="1292"/>
                  </a:lnTo>
                  <a:lnTo>
                    <a:pt x="0" y="1228"/>
                  </a:lnTo>
                  <a:lnTo>
                    <a:pt x="123" y="1109"/>
                  </a:lnTo>
                  <a:lnTo>
                    <a:pt x="150" y="1007"/>
                  </a:lnTo>
                  <a:lnTo>
                    <a:pt x="150" y="872"/>
                  </a:lnTo>
                  <a:lnTo>
                    <a:pt x="248" y="886"/>
                  </a:lnTo>
                  <a:lnTo>
                    <a:pt x="287" y="792"/>
                  </a:lnTo>
                  <a:lnTo>
                    <a:pt x="273" y="690"/>
                  </a:lnTo>
                  <a:lnTo>
                    <a:pt x="374" y="615"/>
                  </a:lnTo>
                  <a:lnTo>
                    <a:pt x="483" y="476"/>
                  </a:lnTo>
                  <a:lnTo>
                    <a:pt x="543" y="294"/>
                  </a:lnTo>
                  <a:lnTo>
                    <a:pt x="527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xmlns="" id="{E8A0DEDA-F6F5-4F1B-BAE9-91E094E87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280" y="3271573"/>
              <a:ext cx="389929" cy="192967"/>
            </a:xfrm>
            <a:custGeom>
              <a:avLst/>
              <a:gdLst>
                <a:gd name="T0" fmla="*/ 171 w 1675"/>
                <a:gd name="T1" fmla="*/ 132 h 830"/>
                <a:gd name="T2" fmla="*/ 227 w 1675"/>
                <a:gd name="T3" fmla="*/ 166 h 830"/>
                <a:gd name="T4" fmla="*/ 251 w 1675"/>
                <a:gd name="T5" fmla="*/ 162 h 830"/>
                <a:gd name="T6" fmla="*/ 254 w 1675"/>
                <a:gd name="T7" fmla="*/ 147 h 830"/>
                <a:gd name="T8" fmla="*/ 250 w 1675"/>
                <a:gd name="T9" fmla="*/ 139 h 830"/>
                <a:gd name="T10" fmla="*/ 250 w 1675"/>
                <a:gd name="T11" fmla="*/ 129 h 830"/>
                <a:gd name="T12" fmla="*/ 241 w 1675"/>
                <a:gd name="T13" fmla="*/ 116 h 830"/>
                <a:gd name="T14" fmla="*/ 233 w 1675"/>
                <a:gd name="T15" fmla="*/ 99 h 830"/>
                <a:gd name="T16" fmla="*/ 226 w 1675"/>
                <a:gd name="T17" fmla="*/ 79 h 830"/>
                <a:gd name="T18" fmla="*/ 218 w 1675"/>
                <a:gd name="T19" fmla="*/ 68 h 830"/>
                <a:gd name="T20" fmla="*/ 227 w 1675"/>
                <a:gd name="T21" fmla="*/ 50 h 830"/>
                <a:gd name="T22" fmla="*/ 227 w 1675"/>
                <a:gd name="T23" fmla="*/ 28 h 830"/>
                <a:gd name="T24" fmla="*/ 250 w 1675"/>
                <a:gd name="T25" fmla="*/ 45 h 830"/>
                <a:gd name="T26" fmla="*/ 246 w 1675"/>
                <a:gd name="T27" fmla="*/ 68 h 830"/>
                <a:gd name="T28" fmla="*/ 244 w 1675"/>
                <a:gd name="T29" fmla="*/ 84 h 830"/>
                <a:gd name="T30" fmla="*/ 255 w 1675"/>
                <a:gd name="T31" fmla="*/ 92 h 830"/>
                <a:gd name="T32" fmla="*/ 263 w 1675"/>
                <a:gd name="T33" fmla="*/ 100 h 830"/>
                <a:gd name="T34" fmla="*/ 259 w 1675"/>
                <a:gd name="T35" fmla="*/ 111 h 830"/>
                <a:gd name="T36" fmla="*/ 269 w 1675"/>
                <a:gd name="T37" fmla="*/ 123 h 830"/>
                <a:gd name="T38" fmla="*/ 284 w 1675"/>
                <a:gd name="T39" fmla="*/ 124 h 830"/>
                <a:gd name="T40" fmla="*/ 301 w 1675"/>
                <a:gd name="T41" fmla="*/ 141 h 830"/>
                <a:gd name="T42" fmla="*/ 316 w 1675"/>
                <a:gd name="T43" fmla="*/ 141 h 830"/>
                <a:gd name="T44" fmla="*/ 332 w 1675"/>
                <a:gd name="T45" fmla="*/ 137 h 830"/>
                <a:gd name="T46" fmla="*/ 334 w 1675"/>
                <a:gd name="T47" fmla="*/ 118 h 830"/>
                <a:gd name="T48" fmla="*/ 335 w 1675"/>
                <a:gd name="T49" fmla="*/ 103 h 830"/>
                <a:gd name="T50" fmla="*/ 321 w 1675"/>
                <a:gd name="T51" fmla="*/ 105 h 830"/>
                <a:gd name="T52" fmla="*/ 303 w 1675"/>
                <a:gd name="T53" fmla="*/ 113 h 830"/>
                <a:gd name="T54" fmla="*/ 297 w 1675"/>
                <a:gd name="T55" fmla="*/ 102 h 830"/>
                <a:gd name="T56" fmla="*/ 289 w 1675"/>
                <a:gd name="T57" fmla="*/ 82 h 830"/>
                <a:gd name="T58" fmla="*/ 284 w 1675"/>
                <a:gd name="T59" fmla="*/ 63 h 830"/>
                <a:gd name="T60" fmla="*/ 276 w 1675"/>
                <a:gd name="T61" fmla="*/ 50 h 830"/>
                <a:gd name="T62" fmla="*/ 272 w 1675"/>
                <a:gd name="T63" fmla="*/ 33 h 830"/>
                <a:gd name="T64" fmla="*/ 265 w 1675"/>
                <a:gd name="T65" fmla="*/ 19 h 830"/>
                <a:gd name="T66" fmla="*/ 258 w 1675"/>
                <a:gd name="T67" fmla="*/ 0 h 830"/>
                <a:gd name="T68" fmla="*/ 244 w 1675"/>
                <a:gd name="T69" fmla="*/ 9 h 830"/>
                <a:gd name="T70" fmla="*/ 233 w 1675"/>
                <a:gd name="T71" fmla="*/ 13 h 830"/>
                <a:gd name="T72" fmla="*/ 210 w 1675"/>
                <a:gd name="T73" fmla="*/ 11 h 830"/>
                <a:gd name="T74" fmla="*/ 195 w 1675"/>
                <a:gd name="T75" fmla="*/ 13 h 830"/>
                <a:gd name="T76" fmla="*/ 170 w 1675"/>
                <a:gd name="T77" fmla="*/ 24 h 830"/>
                <a:gd name="T78" fmla="*/ 147 w 1675"/>
                <a:gd name="T79" fmla="*/ 29 h 830"/>
                <a:gd name="T80" fmla="*/ 132 w 1675"/>
                <a:gd name="T81" fmla="*/ 46 h 830"/>
                <a:gd name="T82" fmla="*/ 100 w 1675"/>
                <a:gd name="T83" fmla="*/ 52 h 830"/>
                <a:gd name="T84" fmla="*/ 75 w 1675"/>
                <a:gd name="T85" fmla="*/ 61 h 830"/>
                <a:gd name="T86" fmla="*/ 33 w 1675"/>
                <a:gd name="T87" fmla="*/ 73 h 830"/>
                <a:gd name="T88" fmla="*/ 0 w 1675"/>
                <a:gd name="T89" fmla="*/ 85 h 830"/>
                <a:gd name="T90" fmla="*/ 6 w 1675"/>
                <a:gd name="T91" fmla="*/ 113 h 830"/>
                <a:gd name="T92" fmla="*/ 18 w 1675"/>
                <a:gd name="T93" fmla="*/ 113 h 830"/>
                <a:gd name="T94" fmla="*/ 36 w 1675"/>
                <a:gd name="T95" fmla="*/ 92 h 830"/>
                <a:gd name="T96" fmla="*/ 55 w 1675"/>
                <a:gd name="T97" fmla="*/ 81 h 830"/>
                <a:gd name="T98" fmla="*/ 76 w 1675"/>
                <a:gd name="T99" fmla="*/ 78 h 830"/>
                <a:gd name="T100" fmla="*/ 86 w 1675"/>
                <a:gd name="T101" fmla="*/ 62 h 830"/>
                <a:gd name="T102" fmla="*/ 98 w 1675"/>
                <a:gd name="T103" fmla="*/ 56 h 830"/>
                <a:gd name="T104" fmla="*/ 114 w 1675"/>
                <a:gd name="T105" fmla="*/ 67 h 830"/>
                <a:gd name="T106" fmla="*/ 136 w 1675"/>
                <a:gd name="T107" fmla="*/ 76 h 830"/>
                <a:gd name="T108" fmla="*/ 151 w 1675"/>
                <a:gd name="T109" fmla="*/ 82 h 830"/>
                <a:gd name="T110" fmla="*/ 160 w 1675"/>
                <a:gd name="T111" fmla="*/ 74 h 830"/>
                <a:gd name="T112" fmla="*/ 174 w 1675"/>
                <a:gd name="T113" fmla="*/ 85 h 830"/>
                <a:gd name="T114" fmla="*/ 161 w 1675"/>
                <a:gd name="T115" fmla="*/ 97 h 830"/>
                <a:gd name="T116" fmla="*/ 159 w 1675"/>
                <a:gd name="T117" fmla="*/ 113 h 830"/>
                <a:gd name="T118" fmla="*/ 171 w 1675"/>
                <a:gd name="T119" fmla="*/ 132 h 8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675" h="830">
                  <a:moveTo>
                    <a:pt x="853" y="659"/>
                  </a:moveTo>
                  <a:lnTo>
                    <a:pt x="1136" y="830"/>
                  </a:lnTo>
                  <a:lnTo>
                    <a:pt x="1256" y="810"/>
                  </a:lnTo>
                  <a:lnTo>
                    <a:pt x="1269" y="736"/>
                  </a:lnTo>
                  <a:lnTo>
                    <a:pt x="1250" y="697"/>
                  </a:lnTo>
                  <a:lnTo>
                    <a:pt x="1250" y="646"/>
                  </a:lnTo>
                  <a:lnTo>
                    <a:pt x="1205" y="579"/>
                  </a:lnTo>
                  <a:lnTo>
                    <a:pt x="1165" y="494"/>
                  </a:lnTo>
                  <a:lnTo>
                    <a:pt x="1131" y="397"/>
                  </a:lnTo>
                  <a:lnTo>
                    <a:pt x="1091" y="340"/>
                  </a:lnTo>
                  <a:lnTo>
                    <a:pt x="1136" y="251"/>
                  </a:lnTo>
                  <a:lnTo>
                    <a:pt x="1136" y="138"/>
                  </a:lnTo>
                  <a:lnTo>
                    <a:pt x="1250" y="223"/>
                  </a:lnTo>
                  <a:lnTo>
                    <a:pt x="1228" y="340"/>
                  </a:lnTo>
                  <a:lnTo>
                    <a:pt x="1222" y="420"/>
                  </a:lnTo>
                  <a:lnTo>
                    <a:pt x="1273" y="460"/>
                  </a:lnTo>
                  <a:lnTo>
                    <a:pt x="1313" y="499"/>
                  </a:lnTo>
                  <a:lnTo>
                    <a:pt x="1296" y="556"/>
                  </a:lnTo>
                  <a:lnTo>
                    <a:pt x="1347" y="613"/>
                  </a:lnTo>
                  <a:lnTo>
                    <a:pt x="1421" y="619"/>
                  </a:lnTo>
                  <a:lnTo>
                    <a:pt x="1507" y="705"/>
                  </a:lnTo>
                  <a:lnTo>
                    <a:pt x="1581" y="703"/>
                  </a:lnTo>
                  <a:lnTo>
                    <a:pt x="1661" y="686"/>
                  </a:lnTo>
                  <a:lnTo>
                    <a:pt x="1672" y="590"/>
                  </a:lnTo>
                  <a:lnTo>
                    <a:pt x="1675" y="517"/>
                  </a:lnTo>
                  <a:lnTo>
                    <a:pt x="1605" y="527"/>
                  </a:lnTo>
                  <a:lnTo>
                    <a:pt x="1515" y="564"/>
                  </a:lnTo>
                  <a:lnTo>
                    <a:pt x="1484" y="511"/>
                  </a:lnTo>
                  <a:lnTo>
                    <a:pt x="1444" y="408"/>
                  </a:lnTo>
                  <a:lnTo>
                    <a:pt x="1418" y="314"/>
                  </a:lnTo>
                  <a:lnTo>
                    <a:pt x="1381" y="249"/>
                  </a:lnTo>
                  <a:lnTo>
                    <a:pt x="1362" y="163"/>
                  </a:lnTo>
                  <a:lnTo>
                    <a:pt x="1323" y="95"/>
                  </a:lnTo>
                  <a:lnTo>
                    <a:pt x="1288" y="0"/>
                  </a:lnTo>
                  <a:lnTo>
                    <a:pt x="1222" y="45"/>
                  </a:lnTo>
                  <a:lnTo>
                    <a:pt x="1165" y="63"/>
                  </a:lnTo>
                  <a:lnTo>
                    <a:pt x="1051" y="54"/>
                  </a:lnTo>
                  <a:lnTo>
                    <a:pt x="977" y="63"/>
                  </a:lnTo>
                  <a:lnTo>
                    <a:pt x="851" y="119"/>
                  </a:lnTo>
                  <a:lnTo>
                    <a:pt x="735" y="143"/>
                  </a:lnTo>
                  <a:lnTo>
                    <a:pt x="662" y="232"/>
                  </a:lnTo>
                  <a:lnTo>
                    <a:pt x="501" y="260"/>
                  </a:lnTo>
                  <a:lnTo>
                    <a:pt x="376" y="304"/>
                  </a:lnTo>
                  <a:lnTo>
                    <a:pt x="165" y="365"/>
                  </a:lnTo>
                  <a:lnTo>
                    <a:pt x="0" y="423"/>
                  </a:lnTo>
                  <a:lnTo>
                    <a:pt x="29" y="564"/>
                  </a:lnTo>
                  <a:lnTo>
                    <a:pt x="88" y="564"/>
                  </a:lnTo>
                  <a:lnTo>
                    <a:pt x="178" y="461"/>
                  </a:lnTo>
                  <a:lnTo>
                    <a:pt x="277" y="403"/>
                  </a:lnTo>
                  <a:lnTo>
                    <a:pt x="380" y="388"/>
                  </a:lnTo>
                  <a:lnTo>
                    <a:pt x="428" y="308"/>
                  </a:lnTo>
                  <a:lnTo>
                    <a:pt x="491" y="282"/>
                  </a:lnTo>
                  <a:lnTo>
                    <a:pt x="571" y="334"/>
                  </a:lnTo>
                  <a:lnTo>
                    <a:pt x="680" y="378"/>
                  </a:lnTo>
                  <a:lnTo>
                    <a:pt x="754" y="412"/>
                  </a:lnTo>
                  <a:lnTo>
                    <a:pt x="802" y="372"/>
                  </a:lnTo>
                  <a:lnTo>
                    <a:pt x="871" y="424"/>
                  </a:lnTo>
                  <a:lnTo>
                    <a:pt x="805" y="483"/>
                  </a:lnTo>
                  <a:lnTo>
                    <a:pt x="795" y="563"/>
                  </a:lnTo>
                  <a:lnTo>
                    <a:pt x="853" y="65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1" name="Freeform 55">
              <a:extLst>
                <a:ext uri="{FF2B5EF4-FFF2-40B4-BE49-F238E27FC236}">
                  <a16:creationId xmlns:a16="http://schemas.microsoft.com/office/drawing/2014/main" xmlns="" id="{CE53E95E-82C5-4231-BA0E-15BA2B2CD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420" y="3269248"/>
              <a:ext cx="96609" cy="133682"/>
            </a:xfrm>
            <a:custGeom>
              <a:avLst/>
              <a:gdLst>
                <a:gd name="T0" fmla="*/ 64 w 438"/>
                <a:gd name="T1" fmla="*/ 107 h 605"/>
                <a:gd name="T2" fmla="*/ 78 w 438"/>
                <a:gd name="T3" fmla="*/ 105 h 605"/>
                <a:gd name="T4" fmla="*/ 83 w 438"/>
                <a:gd name="T5" fmla="*/ 79 h 605"/>
                <a:gd name="T6" fmla="*/ 66 w 438"/>
                <a:gd name="T7" fmla="*/ 62 h 605"/>
                <a:gd name="T8" fmla="*/ 49 w 438"/>
                <a:gd name="T9" fmla="*/ 49 h 605"/>
                <a:gd name="T10" fmla="*/ 33 w 438"/>
                <a:gd name="T11" fmla="*/ 31 h 605"/>
                <a:gd name="T12" fmla="*/ 22 w 438"/>
                <a:gd name="T13" fmla="*/ 0 h 605"/>
                <a:gd name="T14" fmla="*/ 0 w 438"/>
                <a:gd name="T15" fmla="*/ 2 h 605"/>
                <a:gd name="T16" fmla="*/ 7 w 438"/>
                <a:gd name="T17" fmla="*/ 19 h 605"/>
                <a:gd name="T18" fmla="*/ 15 w 438"/>
                <a:gd name="T19" fmla="*/ 33 h 605"/>
                <a:gd name="T20" fmla="*/ 19 w 438"/>
                <a:gd name="T21" fmla="*/ 52 h 605"/>
                <a:gd name="T22" fmla="*/ 26 w 438"/>
                <a:gd name="T23" fmla="*/ 63 h 605"/>
                <a:gd name="T24" fmla="*/ 31 w 438"/>
                <a:gd name="T25" fmla="*/ 82 h 605"/>
                <a:gd name="T26" fmla="*/ 40 w 438"/>
                <a:gd name="T27" fmla="*/ 104 h 605"/>
                <a:gd name="T28" fmla="*/ 45 w 438"/>
                <a:gd name="T29" fmla="*/ 115 h 605"/>
                <a:gd name="T30" fmla="*/ 64 w 438"/>
                <a:gd name="T31" fmla="*/ 107 h 60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8" h="605">
                  <a:moveTo>
                    <a:pt x="336" y="563"/>
                  </a:moveTo>
                  <a:lnTo>
                    <a:pt x="410" y="552"/>
                  </a:lnTo>
                  <a:lnTo>
                    <a:pt x="438" y="415"/>
                  </a:lnTo>
                  <a:lnTo>
                    <a:pt x="348" y="325"/>
                  </a:lnTo>
                  <a:lnTo>
                    <a:pt x="258" y="258"/>
                  </a:lnTo>
                  <a:lnTo>
                    <a:pt x="174" y="162"/>
                  </a:lnTo>
                  <a:lnTo>
                    <a:pt x="117" y="0"/>
                  </a:lnTo>
                  <a:lnTo>
                    <a:pt x="0" y="12"/>
                  </a:lnTo>
                  <a:lnTo>
                    <a:pt x="35" y="101"/>
                  </a:lnTo>
                  <a:lnTo>
                    <a:pt x="78" y="176"/>
                  </a:lnTo>
                  <a:lnTo>
                    <a:pt x="102" y="272"/>
                  </a:lnTo>
                  <a:lnTo>
                    <a:pt x="137" y="333"/>
                  </a:lnTo>
                  <a:lnTo>
                    <a:pt x="164" y="432"/>
                  </a:lnTo>
                  <a:lnTo>
                    <a:pt x="210" y="549"/>
                  </a:lnTo>
                  <a:lnTo>
                    <a:pt x="240" y="605"/>
                  </a:lnTo>
                  <a:lnTo>
                    <a:pt x="336" y="56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xmlns="" id="{4D984BAD-8282-40A1-90DA-105976D94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0470" y="3430829"/>
              <a:ext cx="44231" cy="83697"/>
            </a:xfrm>
            <a:custGeom>
              <a:avLst/>
              <a:gdLst>
                <a:gd name="T0" fmla="*/ 1 w 198"/>
                <a:gd name="T1" fmla="*/ 4 h 384"/>
                <a:gd name="T2" fmla="*/ 16 w 198"/>
                <a:gd name="T3" fmla="*/ 3 h 384"/>
                <a:gd name="T4" fmla="*/ 32 w 198"/>
                <a:gd name="T5" fmla="*/ 0 h 384"/>
                <a:gd name="T6" fmla="*/ 38 w 198"/>
                <a:gd name="T7" fmla="*/ 24 h 384"/>
                <a:gd name="T8" fmla="*/ 37 w 198"/>
                <a:gd name="T9" fmla="*/ 45 h 384"/>
                <a:gd name="T10" fmla="*/ 30 w 198"/>
                <a:gd name="T11" fmla="*/ 61 h 384"/>
                <a:gd name="T12" fmla="*/ 24 w 198"/>
                <a:gd name="T13" fmla="*/ 70 h 384"/>
                <a:gd name="T14" fmla="*/ 18 w 198"/>
                <a:gd name="T15" fmla="*/ 72 h 384"/>
                <a:gd name="T16" fmla="*/ 10 w 198"/>
                <a:gd name="T17" fmla="*/ 59 h 384"/>
                <a:gd name="T18" fmla="*/ 6 w 198"/>
                <a:gd name="T19" fmla="*/ 41 h 384"/>
                <a:gd name="T20" fmla="*/ 0 w 198"/>
                <a:gd name="T21" fmla="*/ 27 h 384"/>
                <a:gd name="T22" fmla="*/ 1 w 198"/>
                <a:gd name="T23" fmla="*/ 4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8" h="384">
                  <a:moveTo>
                    <a:pt x="3" y="20"/>
                  </a:moveTo>
                  <a:lnTo>
                    <a:pt x="84" y="18"/>
                  </a:lnTo>
                  <a:lnTo>
                    <a:pt x="168" y="0"/>
                  </a:lnTo>
                  <a:lnTo>
                    <a:pt x="198" y="126"/>
                  </a:lnTo>
                  <a:lnTo>
                    <a:pt x="192" y="240"/>
                  </a:lnTo>
                  <a:lnTo>
                    <a:pt x="156" y="324"/>
                  </a:lnTo>
                  <a:lnTo>
                    <a:pt x="125" y="372"/>
                  </a:lnTo>
                  <a:lnTo>
                    <a:pt x="96" y="384"/>
                  </a:lnTo>
                  <a:lnTo>
                    <a:pt x="54" y="312"/>
                  </a:lnTo>
                  <a:lnTo>
                    <a:pt x="30" y="216"/>
                  </a:lnTo>
                  <a:lnTo>
                    <a:pt x="0" y="144"/>
                  </a:lnTo>
                  <a:lnTo>
                    <a:pt x="3" y="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3" name="Freeform 57">
              <a:extLst>
                <a:ext uri="{FF2B5EF4-FFF2-40B4-BE49-F238E27FC236}">
                  <a16:creationId xmlns:a16="http://schemas.microsoft.com/office/drawing/2014/main" xmlns="" id="{1494451E-5726-46CD-8505-ED42D9036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875" y="3357594"/>
              <a:ext cx="27935" cy="25574"/>
            </a:xfrm>
            <a:custGeom>
              <a:avLst/>
              <a:gdLst>
                <a:gd name="T0" fmla="*/ 0 w 51"/>
                <a:gd name="T1" fmla="*/ 8 h 51"/>
                <a:gd name="T2" fmla="*/ 10 w 51"/>
                <a:gd name="T3" fmla="*/ 0 h 51"/>
                <a:gd name="T4" fmla="*/ 24 w 51"/>
                <a:gd name="T5" fmla="*/ 10 h 51"/>
                <a:gd name="T6" fmla="*/ 10 w 51"/>
                <a:gd name="T7" fmla="*/ 22 h 51"/>
                <a:gd name="T8" fmla="*/ 10 w 51"/>
                <a:gd name="T9" fmla="*/ 16 h 51"/>
                <a:gd name="T10" fmla="*/ 9 w 51"/>
                <a:gd name="T11" fmla="*/ 13 h 51"/>
                <a:gd name="T12" fmla="*/ 6 w 51"/>
                <a:gd name="T13" fmla="*/ 10 h 51"/>
                <a:gd name="T14" fmla="*/ 0 w 51"/>
                <a:gd name="T15" fmla="*/ 8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1" h="51">
                  <a:moveTo>
                    <a:pt x="0" y="18"/>
                  </a:moveTo>
                  <a:lnTo>
                    <a:pt x="21" y="0"/>
                  </a:lnTo>
                  <a:lnTo>
                    <a:pt x="51" y="24"/>
                  </a:lnTo>
                  <a:lnTo>
                    <a:pt x="22" y="51"/>
                  </a:lnTo>
                  <a:lnTo>
                    <a:pt x="22" y="38"/>
                  </a:lnTo>
                  <a:lnTo>
                    <a:pt x="20" y="29"/>
                  </a:lnTo>
                  <a:lnTo>
                    <a:pt x="12" y="23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grpSp>
          <p:nvGrpSpPr>
            <p:cNvPr id="64" name="组合 213">
              <a:extLst>
                <a:ext uri="{FF2B5EF4-FFF2-40B4-BE49-F238E27FC236}">
                  <a16:creationId xmlns:a16="http://schemas.microsoft.com/office/drawing/2014/main" xmlns="" id="{BE8AAB02-B977-46BD-B669-278B9969A379}"/>
                </a:ext>
              </a:extLst>
            </p:cNvPr>
            <p:cNvGrpSpPr/>
            <p:nvPr/>
          </p:nvGrpSpPr>
          <p:grpSpPr>
            <a:xfrm>
              <a:off x="2865629" y="5031611"/>
              <a:ext cx="734466" cy="464147"/>
              <a:chOff x="2865629" y="4574411"/>
              <a:chExt cx="734466" cy="464147"/>
            </a:xfrm>
            <a:grpFill/>
          </p:grpSpPr>
          <p:sp>
            <p:nvSpPr>
              <p:cNvPr id="65" name="Freeform 63">
                <a:extLst>
                  <a:ext uri="{FF2B5EF4-FFF2-40B4-BE49-F238E27FC236}">
                    <a16:creationId xmlns:a16="http://schemas.microsoft.com/office/drawing/2014/main" xmlns="" id="{21B30796-42E7-4C1F-B3B1-8444B4C5F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188" y="4822342"/>
                <a:ext cx="183907" cy="216216"/>
              </a:xfrm>
              <a:custGeom>
                <a:avLst/>
                <a:gdLst>
                  <a:gd name="T0" fmla="*/ 43 w 834"/>
                  <a:gd name="T1" fmla="*/ 181 h 980"/>
                  <a:gd name="T2" fmla="*/ 35 w 834"/>
                  <a:gd name="T3" fmla="*/ 172 h 980"/>
                  <a:gd name="T4" fmla="*/ 26 w 834"/>
                  <a:gd name="T5" fmla="*/ 155 h 980"/>
                  <a:gd name="T6" fmla="*/ 32 w 834"/>
                  <a:gd name="T7" fmla="*/ 143 h 980"/>
                  <a:gd name="T8" fmla="*/ 26 w 834"/>
                  <a:gd name="T9" fmla="*/ 124 h 980"/>
                  <a:gd name="T10" fmla="*/ 17 w 834"/>
                  <a:gd name="T11" fmla="*/ 103 h 980"/>
                  <a:gd name="T12" fmla="*/ 0 w 834"/>
                  <a:gd name="T13" fmla="*/ 86 h 980"/>
                  <a:gd name="T14" fmla="*/ 9 w 834"/>
                  <a:gd name="T15" fmla="*/ 69 h 980"/>
                  <a:gd name="T16" fmla="*/ 19 w 834"/>
                  <a:gd name="T17" fmla="*/ 55 h 980"/>
                  <a:gd name="T18" fmla="*/ 28 w 834"/>
                  <a:gd name="T19" fmla="*/ 46 h 980"/>
                  <a:gd name="T20" fmla="*/ 20 w 834"/>
                  <a:gd name="T21" fmla="*/ 30 h 980"/>
                  <a:gd name="T22" fmla="*/ 9 w 834"/>
                  <a:gd name="T23" fmla="*/ 26 h 980"/>
                  <a:gd name="T24" fmla="*/ 9 w 834"/>
                  <a:gd name="T25" fmla="*/ 16 h 980"/>
                  <a:gd name="T26" fmla="*/ 17 w 834"/>
                  <a:gd name="T27" fmla="*/ 0 h 980"/>
                  <a:gd name="T28" fmla="*/ 26 w 834"/>
                  <a:gd name="T29" fmla="*/ 10 h 980"/>
                  <a:gd name="T30" fmla="*/ 44 w 834"/>
                  <a:gd name="T31" fmla="*/ 17 h 980"/>
                  <a:gd name="T32" fmla="*/ 60 w 834"/>
                  <a:gd name="T33" fmla="*/ 17 h 980"/>
                  <a:gd name="T34" fmla="*/ 76 w 834"/>
                  <a:gd name="T35" fmla="*/ 24 h 980"/>
                  <a:gd name="T36" fmla="*/ 91 w 834"/>
                  <a:gd name="T37" fmla="*/ 27 h 980"/>
                  <a:gd name="T38" fmla="*/ 103 w 834"/>
                  <a:gd name="T39" fmla="*/ 43 h 980"/>
                  <a:gd name="T40" fmla="*/ 117 w 834"/>
                  <a:gd name="T41" fmla="*/ 54 h 980"/>
                  <a:gd name="T42" fmla="*/ 120 w 834"/>
                  <a:gd name="T43" fmla="*/ 69 h 980"/>
                  <a:gd name="T44" fmla="*/ 144 w 834"/>
                  <a:gd name="T45" fmla="*/ 78 h 980"/>
                  <a:gd name="T46" fmla="*/ 158 w 834"/>
                  <a:gd name="T47" fmla="*/ 92 h 980"/>
                  <a:gd name="T48" fmla="*/ 150 w 834"/>
                  <a:gd name="T49" fmla="*/ 102 h 980"/>
                  <a:gd name="T50" fmla="*/ 140 w 834"/>
                  <a:gd name="T51" fmla="*/ 121 h 980"/>
                  <a:gd name="T52" fmla="*/ 125 w 834"/>
                  <a:gd name="T53" fmla="*/ 124 h 980"/>
                  <a:gd name="T54" fmla="*/ 103 w 834"/>
                  <a:gd name="T55" fmla="*/ 134 h 980"/>
                  <a:gd name="T56" fmla="*/ 91 w 834"/>
                  <a:gd name="T57" fmla="*/ 147 h 980"/>
                  <a:gd name="T58" fmla="*/ 79 w 834"/>
                  <a:gd name="T59" fmla="*/ 157 h 980"/>
                  <a:gd name="T60" fmla="*/ 76 w 834"/>
                  <a:gd name="T61" fmla="*/ 171 h 980"/>
                  <a:gd name="T62" fmla="*/ 67 w 834"/>
                  <a:gd name="T63" fmla="*/ 186 h 980"/>
                  <a:gd name="T64" fmla="*/ 43 w 834"/>
                  <a:gd name="T65" fmla="*/ 181 h 9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34" h="980">
                    <a:moveTo>
                      <a:pt x="226" y="952"/>
                    </a:moveTo>
                    <a:lnTo>
                      <a:pt x="186" y="908"/>
                    </a:lnTo>
                    <a:lnTo>
                      <a:pt x="136" y="816"/>
                    </a:lnTo>
                    <a:lnTo>
                      <a:pt x="170" y="756"/>
                    </a:lnTo>
                    <a:lnTo>
                      <a:pt x="138" y="652"/>
                    </a:lnTo>
                    <a:lnTo>
                      <a:pt x="90" y="544"/>
                    </a:lnTo>
                    <a:lnTo>
                      <a:pt x="0" y="453"/>
                    </a:lnTo>
                    <a:lnTo>
                      <a:pt x="45" y="363"/>
                    </a:lnTo>
                    <a:lnTo>
                      <a:pt x="98" y="292"/>
                    </a:lnTo>
                    <a:lnTo>
                      <a:pt x="146" y="244"/>
                    </a:lnTo>
                    <a:lnTo>
                      <a:pt x="106" y="156"/>
                    </a:lnTo>
                    <a:lnTo>
                      <a:pt x="45" y="136"/>
                    </a:lnTo>
                    <a:lnTo>
                      <a:pt x="50" y="84"/>
                    </a:lnTo>
                    <a:lnTo>
                      <a:pt x="90" y="0"/>
                    </a:lnTo>
                    <a:lnTo>
                      <a:pt x="138" y="52"/>
                    </a:lnTo>
                    <a:lnTo>
                      <a:pt x="234" y="92"/>
                    </a:lnTo>
                    <a:lnTo>
                      <a:pt x="317" y="91"/>
                    </a:lnTo>
                    <a:lnTo>
                      <a:pt x="402" y="124"/>
                    </a:lnTo>
                    <a:lnTo>
                      <a:pt x="482" y="140"/>
                    </a:lnTo>
                    <a:lnTo>
                      <a:pt x="544" y="227"/>
                    </a:lnTo>
                    <a:lnTo>
                      <a:pt x="618" y="284"/>
                    </a:lnTo>
                    <a:lnTo>
                      <a:pt x="635" y="363"/>
                    </a:lnTo>
                    <a:lnTo>
                      <a:pt x="762" y="412"/>
                    </a:lnTo>
                    <a:lnTo>
                      <a:pt x="834" y="484"/>
                    </a:lnTo>
                    <a:lnTo>
                      <a:pt x="794" y="540"/>
                    </a:lnTo>
                    <a:lnTo>
                      <a:pt x="738" y="636"/>
                    </a:lnTo>
                    <a:lnTo>
                      <a:pt x="658" y="652"/>
                    </a:lnTo>
                    <a:lnTo>
                      <a:pt x="546" y="708"/>
                    </a:lnTo>
                    <a:lnTo>
                      <a:pt x="482" y="772"/>
                    </a:lnTo>
                    <a:lnTo>
                      <a:pt x="418" y="828"/>
                    </a:lnTo>
                    <a:lnTo>
                      <a:pt x="402" y="900"/>
                    </a:lnTo>
                    <a:lnTo>
                      <a:pt x="354" y="980"/>
                    </a:lnTo>
                    <a:lnTo>
                      <a:pt x="226" y="952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6" name="Freeform 64">
                <a:extLst>
                  <a:ext uri="{FF2B5EF4-FFF2-40B4-BE49-F238E27FC236}">
                    <a16:creationId xmlns:a16="http://schemas.microsoft.com/office/drawing/2014/main" xmlns="" id="{78D28522-31F4-4737-A21C-9D8E1A489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310" y="4642159"/>
                <a:ext cx="90790" cy="80209"/>
              </a:xfrm>
              <a:custGeom>
                <a:avLst/>
                <a:gdLst>
                  <a:gd name="T0" fmla="*/ 0 w 414"/>
                  <a:gd name="T1" fmla="*/ 20 h 364"/>
                  <a:gd name="T2" fmla="*/ 20 w 414"/>
                  <a:gd name="T3" fmla="*/ 18 h 364"/>
                  <a:gd name="T4" fmla="*/ 24 w 414"/>
                  <a:gd name="T5" fmla="*/ 7 h 364"/>
                  <a:gd name="T6" fmla="*/ 37 w 414"/>
                  <a:gd name="T7" fmla="*/ 0 h 364"/>
                  <a:gd name="T8" fmla="*/ 49 w 414"/>
                  <a:gd name="T9" fmla="*/ 13 h 364"/>
                  <a:gd name="T10" fmla="*/ 57 w 414"/>
                  <a:gd name="T11" fmla="*/ 30 h 364"/>
                  <a:gd name="T12" fmla="*/ 66 w 414"/>
                  <a:gd name="T13" fmla="*/ 35 h 364"/>
                  <a:gd name="T14" fmla="*/ 77 w 414"/>
                  <a:gd name="T15" fmla="*/ 39 h 364"/>
                  <a:gd name="T16" fmla="*/ 78 w 414"/>
                  <a:gd name="T17" fmla="*/ 52 h 364"/>
                  <a:gd name="T18" fmla="*/ 61 w 414"/>
                  <a:gd name="T19" fmla="*/ 61 h 364"/>
                  <a:gd name="T20" fmla="*/ 43 w 414"/>
                  <a:gd name="T21" fmla="*/ 69 h 364"/>
                  <a:gd name="T22" fmla="*/ 26 w 414"/>
                  <a:gd name="T23" fmla="*/ 60 h 364"/>
                  <a:gd name="T24" fmla="*/ 17 w 414"/>
                  <a:gd name="T25" fmla="*/ 52 h 364"/>
                  <a:gd name="T26" fmla="*/ 17 w 414"/>
                  <a:gd name="T27" fmla="*/ 43 h 364"/>
                  <a:gd name="T28" fmla="*/ 2 w 414"/>
                  <a:gd name="T29" fmla="*/ 36 h 364"/>
                  <a:gd name="T30" fmla="*/ 0 w 414"/>
                  <a:gd name="T31" fmla="*/ 20 h 3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14" h="364">
                    <a:moveTo>
                      <a:pt x="0" y="108"/>
                    </a:moveTo>
                    <a:lnTo>
                      <a:pt x="108" y="96"/>
                    </a:lnTo>
                    <a:lnTo>
                      <a:pt x="126" y="36"/>
                    </a:lnTo>
                    <a:lnTo>
                      <a:pt x="198" y="0"/>
                    </a:lnTo>
                    <a:lnTo>
                      <a:pt x="258" y="66"/>
                    </a:lnTo>
                    <a:lnTo>
                      <a:pt x="300" y="156"/>
                    </a:lnTo>
                    <a:lnTo>
                      <a:pt x="348" y="186"/>
                    </a:lnTo>
                    <a:lnTo>
                      <a:pt x="408" y="204"/>
                    </a:lnTo>
                    <a:lnTo>
                      <a:pt x="414" y="276"/>
                    </a:lnTo>
                    <a:lnTo>
                      <a:pt x="324" y="324"/>
                    </a:lnTo>
                    <a:lnTo>
                      <a:pt x="226" y="364"/>
                    </a:lnTo>
                    <a:lnTo>
                      <a:pt x="136" y="319"/>
                    </a:lnTo>
                    <a:lnTo>
                      <a:pt x="90" y="274"/>
                    </a:lnTo>
                    <a:lnTo>
                      <a:pt x="90" y="228"/>
                    </a:lnTo>
                    <a:lnTo>
                      <a:pt x="12" y="192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7" name="Freeform 65">
                <a:extLst>
                  <a:ext uri="{FF2B5EF4-FFF2-40B4-BE49-F238E27FC236}">
                    <a16:creationId xmlns:a16="http://schemas.microsoft.com/office/drawing/2014/main" xmlns="" id="{E6D0DCE2-4BA7-4511-8C98-2F570AC20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629" y="4574411"/>
                <a:ext cx="62854" cy="58123"/>
              </a:xfrm>
              <a:custGeom>
                <a:avLst/>
                <a:gdLst>
                  <a:gd name="T0" fmla="*/ 47 w 285"/>
                  <a:gd name="T1" fmla="*/ 47 h 259"/>
                  <a:gd name="T2" fmla="*/ 54 w 285"/>
                  <a:gd name="T3" fmla="*/ 35 h 259"/>
                  <a:gd name="T4" fmla="*/ 54 w 285"/>
                  <a:gd name="T5" fmla="*/ 18 h 259"/>
                  <a:gd name="T6" fmla="*/ 52 w 285"/>
                  <a:gd name="T7" fmla="*/ 1 h 259"/>
                  <a:gd name="T8" fmla="*/ 37 w 285"/>
                  <a:gd name="T9" fmla="*/ 0 h 259"/>
                  <a:gd name="T10" fmla="*/ 23 w 285"/>
                  <a:gd name="T11" fmla="*/ 1 h 259"/>
                  <a:gd name="T12" fmla="*/ 11 w 285"/>
                  <a:gd name="T13" fmla="*/ 9 h 259"/>
                  <a:gd name="T14" fmla="*/ 2 w 285"/>
                  <a:gd name="T15" fmla="*/ 26 h 259"/>
                  <a:gd name="T16" fmla="*/ 0 w 285"/>
                  <a:gd name="T17" fmla="*/ 40 h 259"/>
                  <a:gd name="T18" fmla="*/ 8 w 285"/>
                  <a:gd name="T19" fmla="*/ 47 h 259"/>
                  <a:gd name="T20" fmla="*/ 20 w 285"/>
                  <a:gd name="T21" fmla="*/ 44 h 259"/>
                  <a:gd name="T22" fmla="*/ 33 w 285"/>
                  <a:gd name="T23" fmla="*/ 50 h 259"/>
                  <a:gd name="T24" fmla="*/ 47 w 285"/>
                  <a:gd name="T25" fmla="*/ 47 h 2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5" h="259">
                    <a:moveTo>
                      <a:pt x="246" y="241"/>
                    </a:moveTo>
                    <a:lnTo>
                      <a:pt x="285" y="182"/>
                    </a:lnTo>
                    <a:lnTo>
                      <a:pt x="285" y="91"/>
                    </a:lnTo>
                    <a:lnTo>
                      <a:pt x="276" y="7"/>
                    </a:lnTo>
                    <a:lnTo>
                      <a:pt x="194" y="0"/>
                    </a:lnTo>
                    <a:lnTo>
                      <a:pt x="120" y="7"/>
                    </a:lnTo>
                    <a:lnTo>
                      <a:pt x="58" y="46"/>
                    </a:lnTo>
                    <a:lnTo>
                      <a:pt x="13" y="136"/>
                    </a:lnTo>
                    <a:lnTo>
                      <a:pt x="0" y="205"/>
                    </a:lnTo>
                    <a:lnTo>
                      <a:pt x="41" y="241"/>
                    </a:lnTo>
                    <a:lnTo>
                      <a:pt x="104" y="227"/>
                    </a:lnTo>
                    <a:lnTo>
                      <a:pt x="173" y="259"/>
                    </a:lnTo>
                    <a:lnTo>
                      <a:pt x="246" y="241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8" name="Freeform 66">
                <a:extLst>
                  <a:ext uri="{FF2B5EF4-FFF2-40B4-BE49-F238E27FC236}">
                    <a16:creationId xmlns:a16="http://schemas.microsoft.com/office/drawing/2014/main" xmlns="" id="{DEA0573E-E8D3-4118-A314-376FA3835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359" y="4727017"/>
                <a:ext cx="100101" cy="66260"/>
              </a:xfrm>
              <a:custGeom>
                <a:avLst/>
                <a:gdLst>
                  <a:gd name="T0" fmla="*/ 50 w 453"/>
                  <a:gd name="T1" fmla="*/ 57 h 300"/>
                  <a:gd name="T2" fmla="*/ 43 w 453"/>
                  <a:gd name="T3" fmla="*/ 48 h 300"/>
                  <a:gd name="T4" fmla="*/ 36 w 453"/>
                  <a:gd name="T5" fmla="*/ 38 h 300"/>
                  <a:gd name="T6" fmla="*/ 23 w 453"/>
                  <a:gd name="T7" fmla="*/ 29 h 300"/>
                  <a:gd name="T8" fmla="*/ 9 w 453"/>
                  <a:gd name="T9" fmla="*/ 31 h 300"/>
                  <a:gd name="T10" fmla="*/ 2 w 453"/>
                  <a:gd name="T11" fmla="*/ 22 h 300"/>
                  <a:gd name="T12" fmla="*/ 0 w 453"/>
                  <a:gd name="T13" fmla="*/ 13 h 300"/>
                  <a:gd name="T14" fmla="*/ 9 w 453"/>
                  <a:gd name="T15" fmla="*/ 5 h 300"/>
                  <a:gd name="T16" fmla="*/ 10 w 453"/>
                  <a:gd name="T17" fmla="*/ 0 h 300"/>
                  <a:gd name="T18" fmla="*/ 26 w 453"/>
                  <a:gd name="T19" fmla="*/ 5 h 300"/>
                  <a:gd name="T20" fmla="*/ 37 w 453"/>
                  <a:gd name="T21" fmla="*/ 9 h 300"/>
                  <a:gd name="T22" fmla="*/ 43 w 453"/>
                  <a:gd name="T23" fmla="*/ 5 h 300"/>
                  <a:gd name="T24" fmla="*/ 61 w 453"/>
                  <a:gd name="T25" fmla="*/ 2 h 300"/>
                  <a:gd name="T26" fmla="*/ 69 w 453"/>
                  <a:gd name="T27" fmla="*/ 13 h 300"/>
                  <a:gd name="T28" fmla="*/ 86 w 453"/>
                  <a:gd name="T29" fmla="*/ 22 h 300"/>
                  <a:gd name="T30" fmla="*/ 86 w 453"/>
                  <a:gd name="T31" fmla="*/ 39 h 300"/>
                  <a:gd name="T32" fmla="*/ 74 w 453"/>
                  <a:gd name="T33" fmla="*/ 49 h 300"/>
                  <a:gd name="T34" fmla="*/ 67 w 453"/>
                  <a:gd name="T35" fmla="*/ 50 h 300"/>
                  <a:gd name="T36" fmla="*/ 58 w 453"/>
                  <a:gd name="T37" fmla="*/ 51 h 300"/>
                  <a:gd name="T38" fmla="*/ 50 w 453"/>
                  <a:gd name="T39" fmla="*/ 57 h 3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53" h="300">
                    <a:moveTo>
                      <a:pt x="265" y="300"/>
                    </a:moveTo>
                    <a:lnTo>
                      <a:pt x="226" y="252"/>
                    </a:lnTo>
                    <a:lnTo>
                      <a:pt x="187" y="198"/>
                    </a:lnTo>
                    <a:lnTo>
                      <a:pt x="121" y="150"/>
                    </a:lnTo>
                    <a:lnTo>
                      <a:pt x="45" y="162"/>
                    </a:lnTo>
                    <a:lnTo>
                      <a:pt x="13" y="114"/>
                    </a:lnTo>
                    <a:lnTo>
                      <a:pt x="0" y="71"/>
                    </a:lnTo>
                    <a:lnTo>
                      <a:pt x="45" y="26"/>
                    </a:lnTo>
                    <a:lnTo>
                      <a:pt x="55" y="0"/>
                    </a:lnTo>
                    <a:lnTo>
                      <a:pt x="136" y="26"/>
                    </a:lnTo>
                    <a:lnTo>
                      <a:pt x="193" y="48"/>
                    </a:lnTo>
                    <a:lnTo>
                      <a:pt x="226" y="26"/>
                    </a:lnTo>
                    <a:lnTo>
                      <a:pt x="319" y="12"/>
                    </a:lnTo>
                    <a:lnTo>
                      <a:pt x="363" y="71"/>
                    </a:lnTo>
                    <a:lnTo>
                      <a:pt x="453" y="116"/>
                    </a:lnTo>
                    <a:lnTo>
                      <a:pt x="453" y="207"/>
                    </a:lnTo>
                    <a:lnTo>
                      <a:pt x="391" y="258"/>
                    </a:lnTo>
                    <a:lnTo>
                      <a:pt x="355" y="264"/>
                    </a:lnTo>
                    <a:lnTo>
                      <a:pt x="307" y="270"/>
                    </a:lnTo>
                    <a:lnTo>
                      <a:pt x="265" y="300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9" name="Freeform 67">
                <a:extLst>
                  <a:ext uri="{FF2B5EF4-FFF2-40B4-BE49-F238E27FC236}">
                    <a16:creationId xmlns:a16="http://schemas.microsoft.com/office/drawing/2014/main" xmlns="" id="{E29021D6-EFCC-42DB-881C-FA97034AA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386" y="4667151"/>
                <a:ext cx="89626" cy="30224"/>
              </a:xfrm>
              <a:custGeom>
                <a:avLst/>
                <a:gdLst>
                  <a:gd name="T0" fmla="*/ 27 w 409"/>
                  <a:gd name="T1" fmla="*/ 2 h 136"/>
                  <a:gd name="T2" fmla="*/ 13 w 409"/>
                  <a:gd name="T3" fmla="*/ 0 h 136"/>
                  <a:gd name="T4" fmla="*/ 0 w 409"/>
                  <a:gd name="T5" fmla="*/ 9 h 136"/>
                  <a:gd name="T6" fmla="*/ 8 w 409"/>
                  <a:gd name="T7" fmla="*/ 21 h 136"/>
                  <a:gd name="T8" fmla="*/ 17 w 409"/>
                  <a:gd name="T9" fmla="*/ 26 h 136"/>
                  <a:gd name="T10" fmla="*/ 34 w 409"/>
                  <a:gd name="T11" fmla="*/ 17 h 136"/>
                  <a:gd name="T12" fmla="*/ 43 w 409"/>
                  <a:gd name="T13" fmla="*/ 17 h 136"/>
                  <a:gd name="T14" fmla="*/ 63 w 409"/>
                  <a:gd name="T15" fmla="*/ 22 h 136"/>
                  <a:gd name="T16" fmla="*/ 70 w 409"/>
                  <a:gd name="T17" fmla="*/ 19 h 136"/>
                  <a:gd name="T18" fmla="*/ 77 w 409"/>
                  <a:gd name="T19" fmla="*/ 17 h 136"/>
                  <a:gd name="T20" fmla="*/ 77 w 409"/>
                  <a:gd name="T21" fmla="*/ 9 h 136"/>
                  <a:gd name="T22" fmla="*/ 68 w 409"/>
                  <a:gd name="T23" fmla="*/ 0 h 136"/>
                  <a:gd name="T24" fmla="*/ 57 w 409"/>
                  <a:gd name="T25" fmla="*/ 3 h 136"/>
                  <a:gd name="T26" fmla="*/ 43 w 409"/>
                  <a:gd name="T27" fmla="*/ 9 h 136"/>
                  <a:gd name="T28" fmla="*/ 27 w 409"/>
                  <a:gd name="T29" fmla="*/ 2 h 1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09" h="136">
                    <a:moveTo>
                      <a:pt x="146" y="8"/>
                    </a:moveTo>
                    <a:lnTo>
                      <a:pt x="68" y="2"/>
                    </a:lnTo>
                    <a:lnTo>
                      <a:pt x="0" y="45"/>
                    </a:lnTo>
                    <a:lnTo>
                      <a:pt x="44" y="110"/>
                    </a:lnTo>
                    <a:lnTo>
                      <a:pt x="91" y="136"/>
                    </a:lnTo>
                    <a:lnTo>
                      <a:pt x="182" y="90"/>
                    </a:lnTo>
                    <a:lnTo>
                      <a:pt x="227" y="90"/>
                    </a:lnTo>
                    <a:lnTo>
                      <a:pt x="332" y="116"/>
                    </a:lnTo>
                    <a:lnTo>
                      <a:pt x="374" y="98"/>
                    </a:lnTo>
                    <a:lnTo>
                      <a:pt x="409" y="90"/>
                    </a:lnTo>
                    <a:lnTo>
                      <a:pt x="409" y="45"/>
                    </a:lnTo>
                    <a:lnTo>
                      <a:pt x="363" y="0"/>
                    </a:lnTo>
                    <a:lnTo>
                      <a:pt x="302" y="14"/>
                    </a:lnTo>
                    <a:lnTo>
                      <a:pt x="227" y="45"/>
                    </a:lnTo>
                    <a:lnTo>
                      <a:pt x="146" y="8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70" name="Freeform 68">
                <a:extLst>
                  <a:ext uri="{FF2B5EF4-FFF2-40B4-BE49-F238E27FC236}">
                    <a16:creationId xmlns:a16="http://schemas.microsoft.com/office/drawing/2014/main" xmlns="" id="{6633AD56-6475-4C1A-A6C4-1AEFD85AC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5559" y="4732830"/>
                <a:ext cx="36083" cy="40686"/>
              </a:xfrm>
              <a:custGeom>
                <a:avLst/>
                <a:gdLst>
                  <a:gd name="T0" fmla="*/ 31 w 162"/>
                  <a:gd name="T1" fmla="*/ 13 h 181"/>
                  <a:gd name="T2" fmla="*/ 17 w 162"/>
                  <a:gd name="T3" fmla="*/ 9 h 181"/>
                  <a:gd name="T4" fmla="*/ 9 w 162"/>
                  <a:gd name="T5" fmla="*/ 0 h 181"/>
                  <a:gd name="T6" fmla="*/ 0 w 162"/>
                  <a:gd name="T7" fmla="*/ 9 h 181"/>
                  <a:gd name="T8" fmla="*/ 7 w 162"/>
                  <a:gd name="T9" fmla="*/ 23 h 181"/>
                  <a:gd name="T10" fmla="*/ 13 w 162"/>
                  <a:gd name="T11" fmla="*/ 32 h 181"/>
                  <a:gd name="T12" fmla="*/ 20 w 162"/>
                  <a:gd name="T13" fmla="*/ 35 h 181"/>
                  <a:gd name="T14" fmla="*/ 29 w 162"/>
                  <a:gd name="T15" fmla="*/ 25 h 181"/>
                  <a:gd name="T16" fmla="*/ 31 w 162"/>
                  <a:gd name="T17" fmla="*/ 13 h 1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2" h="181">
                    <a:moveTo>
                      <a:pt x="162" y="67"/>
                    </a:moveTo>
                    <a:lnTo>
                      <a:pt x="91" y="45"/>
                    </a:lnTo>
                    <a:lnTo>
                      <a:pt x="45" y="0"/>
                    </a:lnTo>
                    <a:lnTo>
                      <a:pt x="0" y="45"/>
                    </a:lnTo>
                    <a:lnTo>
                      <a:pt x="36" y="121"/>
                    </a:lnTo>
                    <a:lnTo>
                      <a:pt x="66" y="163"/>
                    </a:lnTo>
                    <a:lnTo>
                      <a:pt x="102" y="181"/>
                    </a:lnTo>
                    <a:lnTo>
                      <a:pt x="150" y="127"/>
                    </a:lnTo>
                    <a:lnTo>
                      <a:pt x="162" y="67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2690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Education Savings Accounts (ESAs)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7869"/>
            <a:ext cx="880453" cy="704362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B1617854-5F15-4146-A546-1E7C9C7AA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641404B1-C660-4DCA-937F-811D24735946}"/>
              </a:ext>
            </a:extLst>
          </p:cNvPr>
          <p:cNvSpPr/>
          <p:nvPr/>
        </p:nvSpPr>
        <p:spPr>
          <a:xfrm>
            <a:off x="5029200" y="1276350"/>
            <a:ext cx="1219200" cy="685800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Private school tuition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ABBCD6BB-8346-43D6-9F5E-5827BDAFD271}"/>
              </a:ext>
            </a:extLst>
          </p:cNvPr>
          <p:cNvSpPr/>
          <p:nvPr/>
        </p:nvSpPr>
        <p:spPr>
          <a:xfrm>
            <a:off x="5029200" y="2059186"/>
            <a:ext cx="1219200" cy="685800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Tutoring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B9DB0A00-337E-49F2-8E4A-A6D80B02A146}"/>
              </a:ext>
            </a:extLst>
          </p:cNvPr>
          <p:cNvSpPr/>
          <p:nvPr/>
        </p:nvSpPr>
        <p:spPr>
          <a:xfrm>
            <a:off x="5029200" y="2821186"/>
            <a:ext cx="1219200" cy="685800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Curricular materials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87B675E6-5E35-4CDE-B253-D97996467F41}"/>
              </a:ext>
            </a:extLst>
          </p:cNvPr>
          <p:cNvSpPr/>
          <p:nvPr/>
        </p:nvSpPr>
        <p:spPr>
          <a:xfrm>
            <a:off x="5029200" y="3583186"/>
            <a:ext cx="1219200" cy="685800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/>
              <a:t>Educational therapies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8691C30C-D112-439A-A514-2854EE1282F2}"/>
              </a:ext>
            </a:extLst>
          </p:cNvPr>
          <p:cNvSpPr/>
          <p:nvPr/>
        </p:nvSpPr>
        <p:spPr>
          <a:xfrm>
            <a:off x="2551640" y="2292351"/>
            <a:ext cx="1447800" cy="965200"/>
          </a:xfrm>
          <a:prstGeom prst="round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Parent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3C4300F7-50EA-4BC8-9B5C-35F5356A60E1}"/>
              </a:ext>
            </a:extLst>
          </p:cNvPr>
          <p:cNvSpPr/>
          <p:nvPr/>
        </p:nvSpPr>
        <p:spPr>
          <a:xfrm>
            <a:off x="304800" y="2292351"/>
            <a:ext cx="1447800" cy="965200"/>
          </a:xfrm>
          <a:prstGeom prst="roundRect">
            <a:avLst/>
          </a:prstGeom>
          <a:solidFill>
            <a:srgbClr val="94C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xmlns="" id="{8E8A2D6E-040C-4480-B28C-FE17AD02886B}"/>
              </a:ext>
            </a:extLst>
          </p:cNvPr>
          <p:cNvSpPr/>
          <p:nvPr/>
        </p:nvSpPr>
        <p:spPr>
          <a:xfrm>
            <a:off x="1838528" y="2495550"/>
            <a:ext cx="609600" cy="5334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F798B023-97EE-44F7-99FD-03EEDA4801F8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114800" y="1619250"/>
            <a:ext cx="914400" cy="1125736"/>
          </a:xfrm>
          <a:prstGeom prst="straightConnector1">
            <a:avLst/>
          </a:prstGeom>
          <a:ln>
            <a:solidFill>
              <a:srgbClr val="796E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7809F017-8517-4134-AB3A-95AC1B547FB9}"/>
              </a:ext>
            </a:extLst>
          </p:cNvPr>
          <p:cNvCxnSpPr>
            <a:endCxn id="13" idx="1"/>
          </p:cNvCxnSpPr>
          <p:nvPr/>
        </p:nvCxnSpPr>
        <p:spPr>
          <a:xfrm flipV="1">
            <a:off x="4114800" y="2402086"/>
            <a:ext cx="914400" cy="342900"/>
          </a:xfrm>
          <a:prstGeom prst="straightConnector1">
            <a:avLst/>
          </a:prstGeom>
          <a:ln>
            <a:solidFill>
              <a:srgbClr val="796E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66B2EAF2-2669-40DA-B150-9E8E62565F15}"/>
              </a:ext>
            </a:extLst>
          </p:cNvPr>
          <p:cNvCxnSpPr>
            <a:endCxn id="14" idx="1"/>
          </p:cNvCxnSpPr>
          <p:nvPr/>
        </p:nvCxnSpPr>
        <p:spPr>
          <a:xfrm>
            <a:off x="4114800" y="2744986"/>
            <a:ext cx="914400" cy="419100"/>
          </a:xfrm>
          <a:prstGeom prst="straightConnector1">
            <a:avLst/>
          </a:prstGeom>
          <a:ln>
            <a:solidFill>
              <a:srgbClr val="796E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AA25331F-9945-4494-927C-542DF2789EBC}"/>
              </a:ext>
            </a:extLst>
          </p:cNvPr>
          <p:cNvCxnSpPr>
            <a:endCxn id="15" idx="1"/>
          </p:cNvCxnSpPr>
          <p:nvPr/>
        </p:nvCxnSpPr>
        <p:spPr>
          <a:xfrm>
            <a:off x="4114800" y="2744986"/>
            <a:ext cx="914400" cy="1181100"/>
          </a:xfrm>
          <a:prstGeom prst="straightConnector1">
            <a:avLst/>
          </a:prstGeom>
          <a:ln>
            <a:solidFill>
              <a:srgbClr val="796E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Right 32">
            <a:extLst>
              <a:ext uri="{FF2B5EF4-FFF2-40B4-BE49-F238E27FC236}">
                <a16:creationId xmlns:a16="http://schemas.microsoft.com/office/drawing/2014/main" xmlns="" id="{EE1619EC-FB39-48BC-A32A-BA8B290E79AF}"/>
              </a:ext>
            </a:extLst>
          </p:cNvPr>
          <p:cNvSpPr/>
          <p:nvPr/>
        </p:nvSpPr>
        <p:spPr>
          <a:xfrm>
            <a:off x="4102268" y="2495550"/>
            <a:ext cx="609600" cy="5334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2973270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What are they?</a:t>
            </a:r>
          </a:p>
          <a:p>
            <a:r>
              <a:rPr lang="en-US" dirty="0"/>
              <a:t>Typically based on the state’s per-pupil amount</a:t>
            </a:r>
          </a:p>
          <a:p>
            <a:r>
              <a:rPr lang="en-US" dirty="0"/>
              <a:t>Oversight:</a:t>
            </a:r>
          </a:p>
          <a:p>
            <a:pPr lvl="1"/>
            <a:r>
              <a:rPr lang="en-US" dirty="0"/>
              <a:t>Account audits</a:t>
            </a:r>
          </a:p>
          <a:p>
            <a:pPr lvl="1"/>
            <a:r>
              <a:rPr lang="en-US" dirty="0"/>
              <a:t>Student testing requirements</a:t>
            </a:r>
          </a:p>
          <a:p>
            <a:pPr lvl="1"/>
            <a:r>
              <a:rPr lang="en-US" dirty="0"/>
              <a:t>Private school requirements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Education Savings Accounts (ESAs)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7869"/>
            <a:ext cx="880453" cy="70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68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248400" cy="365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/>
              <a:t>Keep in Mind. . .</a:t>
            </a:r>
          </a:p>
          <a:p>
            <a:r>
              <a:rPr lang="en-US" sz="3500" b="1" dirty="0"/>
              <a:t> </a:t>
            </a:r>
            <a:r>
              <a:rPr lang="en-US" sz="3500" dirty="0"/>
              <a:t>Outcomes </a:t>
            </a:r>
          </a:p>
          <a:p>
            <a:pPr lvl="1"/>
            <a:r>
              <a:rPr lang="en-US" sz="3200" dirty="0"/>
              <a:t>A lot of unknowns </a:t>
            </a:r>
          </a:p>
          <a:p>
            <a:r>
              <a:rPr lang="en-US" sz="3500" dirty="0"/>
              <a:t>Oversight</a:t>
            </a:r>
          </a:p>
          <a:p>
            <a:pPr lvl="1"/>
            <a:r>
              <a:rPr lang="en-US" sz="3200" dirty="0"/>
              <a:t>Can be time consuming, expensive</a:t>
            </a:r>
          </a:p>
          <a:p>
            <a:pPr marL="0" indent="0">
              <a:buNone/>
            </a:pPr>
            <a:endParaRPr lang="en-US" sz="32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532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Education Savings Accounts (ESAs)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7869"/>
            <a:ext cx="880453" cy="70436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E04248C1-11A9-4CE4-8C21-498BF12E5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C8B4ACD-1101-4643-844C-2B8B840FD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961450"/>
            <a:ext cx="2743202" cy="3572044"/>
          </a:xfrm>
          <a:prstGeom prst="rect">
            <a:avLst/>
          </a:prstGeom>
          <a:ln>
            <a:solidFill>
              <a:srgbClr val="796E65"/>
            </a:solidFill>
          </a:ln>
        </p:spPr>
      </p:pic>
    </p:spTree>
    <p:extLst>
      <p:ext uri="{BB962C8B-B14F-4D97-AF65-F5344CB8AC3E}">
        <p14:creationId xmlns:p14="http://schemas.microsoft.com/office/powerpoint/2010/main" val="4082452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981D25E-7B15-4F9E-8B67-D4893CF16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060" y="2964132"/>
            <a:ext cx="2119740" cy="170757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6D58E6-D076-457C-BF2C-A777D595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2" y="1504951"/>
            <a:ext cx="6172200" cy="140546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23999" b="1" dirty="0"/>
              <a:t>Scholarship Tax Credits</a:t>
            </a:r>
          </a:p>
          <a:p>
            <a:endParaRPr lang="en-US" sz="40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A39C5EE1-76BC-4D7B-B4E8-1851400F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8A190151-0CB6-4378-83D5-A82CD01CF2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575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	Scholarship Tax Credits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62" y="31750"/>
            <a:ext cx="914400" cy="7366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1123950"/>
            <a:ext cx="1563784" cy="9622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94C500"/>
                </a:solidFill>
                <a:latin typeface="Corbel" charset="0"/>
                <a:ea typeface="Corbel" charset="0"/>
                <a:cs typeface="Corbel" charset="0"/>
              </a:rPr>
              <a:t>18 states</a:t>
            </a:r>
          </a:p>
          <a:p>
            <a:pPr marL="0" indent="0">
              <a:buNone/>
            </a:pPr>
            <a:r>
              <a:rPr lang="en-US" sz="3200" dirty="0">
                <a:latin typeface="Corbel" charset="0"/>
                <a:ea typeface="Corbel" charset="0"/>
                <a:cs typeface="Corbel" charset="0"/>
              </a:rPr>
              <a:t>Illinois the newest (2017)</a:t>
            </a:r>
          </a:p>
        </p:txBody>
      </p:sp>
      <p:grpSp>
        <p:nvGrpSpPr>
          <p:cNvPr id="7" name="组合 51">
            <a:extLst>
              <a:ext uri="{FF2B5EF4-FFF2-40B4-BE49-F238E27FC236}">
                <a16:creationId xmlns:a16="http://schemas.microsoft.com/office/drawing/2014/main" xmlns="" id="{D8C1D180-E0CC-48F7-9A38-10711233CEA7}"/>
              </a:ext>
            </a:extLst>
          </p:cNvPr>
          <p:cNvGrpSpPr/>
          <p:nvPr/>
        </p:nvGrpSpPr>
        <p:grpSpPr>
          <a:xfrm>
            <a:off x="1295401" y="1123951"/>
            <a:ext cx="5442602" cy="3268892"/>
            <a:chOff x="1840195" y="2281164"/>
            <a:chExt cx="5032796" cy="3214594"/>
          </a:xfrm>
          <a:solidFill>
            <a:srgbClr val="796E65"/>
          </a:solidFill>
        </p:grpSpPr>
        <p:sp>
          <p:nvSpPr>
            <p:cNvPr id="8" name="Freeform 60">
              <a:extLst>
                <a:ext uri="{FF2B5EF4-FFF2-40B4-BE49-F238E27FC236}">
                  <a16:creationId xmlns:a16="http://schemas.microsoft.com/office/drawing/2014/main" xmlns="" id="{19EE2235-424C-45A2-9C99-C383ED702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0195" y="4510541"/>
              <a:ext cx="843766" cy="965218"/>
            </a:xfrm>
            <a:custGeom>
              <a:avLst/>
              <a:gdLst>
                <a:gd name="T0" fmla="*/ 2656 w 3826"/>
                <a:gd name="T1" fmla="*/ 2761 h 4380"/>
                <a:gd name="T2" fmla="*/ 2806 w 3826"/>
                <a:gd name="T3" fmla="*/ 2911 h 4380"/>
                <a:gd name="T4" fmla="*/ 2866 w 3826"/>
                <a:gd name="T5" fmla="*/ 3241 h 4380"/>
                <a:gd name="T6" fmla="*/ 3166 w 3826"/>
                <a:gd name="T7" fmla="*/ 3991 h 4380"/>
                <a:gd name="T8" fmla="*/ 3264 w 3826"/>
                <a:gd name="T9" fmla="*/ 4315 h 4380"/>
                <a:gd name="T10" fmla="*/ 3118 w 3826"/>
                <a:gd name="T11" fmla="*/ 4315 h 4380"/>
                <a:gd name="T12" fmla="*/ 3099 w 3826"/>
                <a:gd name="T13" fmla="*/ 4069 h 4380"/>
                <a:gd name="T14" fmla="*/ 2898 w 3826"/>
                <a:gd name="T15" fmla="*/ 3931 h 4380"/>
                <a:gd name="T16" fmla="*/ 2990 w 3826"/>
                <a:gd name="T17" fmla="*/ 4169 h 4380"/>
                <a:gd name="T18" fmla="*/ 2862 w 3826"/>
                <a:gd name="T19" fmla="*/ 4361 h 4380"/>
                <a:gd name="T20" fmla="*/ 2807 w 3826"/>
                <a:gd name="T21" fmla="*/ 3950 h 4380"/>
                <a:gd name="T22" fmla="*/ 2807 w 3826"/>
                <a:gd name="T23" fmla="*/ 3602 h 4380"/>
                <a:gd name="T24" fmla="*/ 2746 w 3826"/>
                <a:gd name="T25" fmla="*/ 3361 h 4380"/>
                <a:gd name="T26" fmla="*/ 2688 w 3826"/>
                <a:gd name="T27" fmla="*/ 3090 h 4380"/>
                <a:gd name="T28" fmla="*/ 2416 w 3826"/>
                <a:gd name="T29" fmla="*/ 2731 h 4380"/>
                <a:gd name="T30" fmla="*/ 2286 w 3826"/>
                <a:gd name="T31" fmla="*/ 2533 h 4380"/>
                <a:gd name="T32" fmla="*/ 2094 w 3826"/>
                <a:gd name="T33" fmla="*/ 2286 h 4380"/>
                <a:gd name="T34" fmla="*/ 1847 w 3826"/>
                <a:gd name="T35" fmla="*/ 2331 h 4380"/>
                <a:gd name="T36" fmla="*/ 1545 w 3826"/>
                <a:gd name="T37" fmla="*/ 2322 h 4380"/>
                <a:gd name="T38" fmla="*/ 1664 w 3826"/>
                <a:gd name="T39" fmla="*/ 2157 h 4380"/>
                <a:gd name="T40" fmla="*/ 1929 w 3826"/>
                <a:gd name="T41" fmla="*/ 2148 h 4380"/>
                <a:gd name="T42" fmla="*/ 1947 w 3826"/>
                <a:gd name="T43" fmla="*/ 2010 h 4380"/>
                <a:gd name="T44" fmla="*/ 1655 w 3826"/>
                <a:gd name="T45" fmla="*/ 2029 h 4380"/>
                <a:gd name="T46" fmla="*/ 1362 w 3826"/>
                <a:gd name="T47" fmla="*/ 2065 h 4380"/>
                <a:gd name="T48" fmla="*/ 1234 w 3826"/>
                <a:gd name="T49" fmla="*/ 2249 h 4380"/>
                <a:gd name="T50" fmla="*/ 946 w 3826"/>
                <a:gd name="T51" fmla="*/ 2221 h 4380"/>
                <a:gd name="T52" fmla="*/ 128 w 3826"/>
                <a:gd name="T53" fmla="*/ 1965 h 4380"/>
                <a:gd name="T54" fmla="*/ 9 w 3826"/>
                <a:gd name="T55" fmla="*/ 1764 h 4380"/>
                <a:gd name="T56" fmla="*/ 357 w 3826"/>
                <a:gd name="T57" fmla="*/ 1956 h 4380"/>
                <a:gd name="T58" fmla="*/ 649 w 3826"/>
                <a:gd name="T59" fmla="*/ 2047 h 4380"/>
                <a:gd name="T60" fmla="*/ 933 w 3826"/>
                <a:gd name="T61" fmla="*/ 2001 h 4380"/>
                <a:gd name="T62" fmla="*/ 987 w 3826"/>
                <a:gd name="T63" fmla="*/ 1846 h 4380"/>
                <a:gd name="T64" fmla="*/ 905 w 3826"/>
                <a:gd name="T65" fmla="*/ 1709 h 4380"/>
                <a:gd name="T66" fmla="*/ 750 w 3826"/>
                <a:gd name="T67" fmla="*/ 1608 h 4380"/>
                <a:gd name="T68" fmla="*/ 826 w 3826"/>
                <a:gd name="T69" fmla="*/ 1410 h 4380"/>
                <a:gd name="T70" fmla="*/ 759 w 3826"/>
                <a:gd name="T71" fmla="*/ 1233 h 4380"/>
                <a:gd name="T72" fmla="*/ 796 w 3826"/>
                <a:gd name="T73" fmla="*/ 1020 h 4380"/>
                <a:gd name="T74" fmla="*/ 1006 w 3826"/>
                <a:gd name="T75" fmla="*/ 776 h 4380"/>
                <a:gd name="T76" fmla="*/ 1306 w 3826"/>
                <a:gd name="T77" fmla="*/ 720 h 4380"/>
                <a:gd name="T78" fmla="*/ 1472 w 3826"/>
                <a:gd name="T79" fmla="*/ 895 h 4380"/>
                <a:gd name="T80" fmla="*/ 1673 w 3826"/>
                <a:gd name="T81" fmla="*/ 913 h 4380"/>
                <a:gd name="T82" fmla="*/ 1710 w 3826"/>
                <a:gd name="T83" fmla="*/ 758 h 4380"/>
                <a:gd name="T84" fmla="*/ 1518 w 3826"/>
                <a:gd name="T85" fmla="*/ 602 h 4380"/>
                <a:gd name="T86" fmla="*/ 1546 w 3826"/>
                <a:gd name="T87" fmla="*/ 270 h 4380"/>
                <a:gd name="T88" fmla="*/ 1755 w 3826"/>
                <a:gd name="T89" fmla="*/ 273 h 4380"/>
                <a:gd name="T90" fmla="*/ 1846 w 3826"/>
                <a:gd name="T91" fmla="*/ 480 h 4380"/>
                <a:gd name="T92" fmla="*/ 2130 w 3826"/>
                <a:gd name="T93" fmla="*/ 657 h 4380"/>
                <a:gd name="T94" fmla="*/ 2139 w 3826"/>
                <a:gd name="T95" fmla="*/ 511 h 4380"/>
                <a:gd name="T96" fmla="*/ 2116 w 3826"/>
                <a:gd name="T97" fmla="*/ 270 h 4380"/>
                <a:gd name="T98" fmla="*/ 2139 w 3826"/>
                <a:gd name="T99" fmla="*/ 81 h 4380"/>
                <a:gd name="T100" fmla="*/ 2386 w 3826"/>
                <a:gd name="T101" fmla="*/ 120 h 4380"/>
                <a:gd name="T102" fmla="*/ 2679 w 3826"/>
                <a:gd name="T103" fmla="*/ 63 h 4380"/>
                <a:gd name="T104" fmla="*/ 2872 w 3826"/>
                <a:gd name="T105" fmla="*/ 207 h 4380"/>
                <a:gd name="T106" fmla="*/ 3032 w 3826"/>
                <a:gd name="T107" fmla="*/ 231 h 4380"/>
                <a:gd name="T108" fmla="*/ 3184 w 3826"/>
                <a:gd name="T109" fmla="*/ 399 h 4380"/>
                <a:gd name="T110" fmla="*/ 3368 w 3826"/>
                <a:gd name="T111" fmla="*/ 551 h 4380"/>
                <a:gd name="T112" fmla="*/ 3474 w 3826"/>
                <a:gd name="T113" fmla="*/ 666 h 4380"/>
                <a:gd name="T114" fmla="*/ 3685 w 3826"/>
                <a:gd name="T115" fmla="*/ 950 h 4380"/>
                <a:gd name="T116" fmla="*/ 3826 w 3826"/>
                <a:gd name="T117" fmla="*/ 1170 h 438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26" h="4380">
                  <a:moveTo>
                    <a:pt x="3826" y="1170"/>
                  </a:moveTo>
                  <a:lnTo>
                    <a:pt x="2656" y="2760"/>
                  </a:lnTo>
                  <a:lnTo>
                    <a:pt x="2706" y="2861"/>
                  </a:lnTo>
                  <a:lnTo>
                    <a:pt x="2806" y="2910"/>
                  </a:lnTo>
                  <a:lnTo>
                    <a:pt x="2807" y="3135"/>
                  </a:lnTo>
                  <a:lnTo>
                    <a:pt x="2866" y="3240"/>
                  </a:lnTo>
                  <a:lnTo>
                    <a:pt x="3072" y="3217"/>
                  </a:lnTo>
                  <a:lnTo>
                    <a:pt x="3166" y="3990"/>
                  </a:lnTo>
                  <a:lnTo>
                    <a:pt x="3256" y="4140"/>
                  </a:lnTo>
                  <a:lnTo>
                    <a:pt x="3264" y="4314"/>
                  </a:lnTo>
                  <a:lnTo>
                    <a:pt x="3166" y="4380"/>
                  </a:lnTo>
                  <a:lnTo>
                    <a:pt x="3118" y="4314"/>
                  </a:lnTo>
                  <a:lnTo>
                    <a:pt x="3154" y="4223"/>
                  </a:lnTo>
                  <a:lnTo>
                    <a:pt x="3099" y="4068"/>
                  </a:lnTo>
                  <a:lnTo>
                    <a:pt x="3008" y="3885"/>
                  </a:lnTo>
                  <a:lnTo>
                    <a:pt x="2898" y="3930"/>
                  </a:lnTo>
                  <a:lnTo>
                    <a:pt x="2953" y="4004"/>
                  </a:lnTo>
                  <a:lnTo>
                    <a:pt x="2990" y="4168"/>
                  </a:lnTo>
                  <a:lnTo>
                    <a:pt x="2981" y="4269"/>
                  </a:lnTo>
                  <a:lnTo>
                    <a:pt x="2862" y="4360"/>
                  </a:lnTo>
                  <a:lnTo>
                    <a:pt x="2862" y="4058"/>
                  </a:lnTo>
                  <a:lnTo>
                    <a:pt x="2807" y="3949"/>
                  </a:lnTo>
                  <a:lnTo>
                    <a:pt x="2798" y="3802"/>
                  </a:lnTo>
                  <a:lnTo>
                    <a:pt x="2807" y="3601"/>
                  </a:lnTo>
                  <a:lnTo>
                    <a:pt x="2834" y="3428"/>
                  </a:lnTo>
                  <a:lnTo>
                    <a:pt x="2746" y="3360"/>
                  </a:lnTo>
                  <a:lnTo>
                    <a:pt x="2743" y="3199"/>
                  </a:lnTo>
                  <a:lnTo>
                    <a:pt x="2688" y="3089"/>
                  </a:lnTo>
                  <a:lnTo>
                    <a:pt x="2566" y="2880"/>
                  </a:lnTo>
                  <a:lnTo>
                    <a:pt x="2416" y="2730"/>
                  </a:lnTo>
                  <a:lnTo>
                    <a:pt x="2286" y="2623"/>
                  </a:lnTo>
                  <a:lnTo>
                    <a:pt x="2286" y="2532"/>
                  </a:lnTo>
                  <a:lnTo>
                    <a:pt x="2203" y="2431"/>
                  </a:lnTo>
                  <a:lnTo>
                    <a:pt x="2094" y="2285"/>
                  </a:lnTo>
                  <a:lnTo>
                    <a:pt x="1984" y="2394"/>
                  </a:lnTo>
                  <a:lnTo>
                    <a:pt x="1847" y="2330"/>
                  </a:lnTo>
                  <a:lnTo>
                    <a:pt x="1666" y="2340"/>
                  </a:lnTo>
                  <a:lnTo>
                    <a:pt x="1545" y="2321"/>
                  </a:lnTo>
                  <a:lnTo>
                    <a:pt x="1582" y="2248"/>
                  </a:lnTo>
                  <a:lnTo>
                    <a:pt x="1664" y="2157"/>
                  </a:lnTo>
                  <a:lnTo>
                    <a:pt x="1846" y="2070"/>
                  </a:lnTo>
                  <a:lnTo>
                    <a:pt x="1929" y="2148"/>
                  </a:lnTo>
                  <a:lnTo>
                    <a:pt x="2026" y="2070"/>
                  </a:lnTo>
                  <a:lnTo>
                    <a:pt x="1947" y="2010"/>
                  </a:lnTo>
                  <a:lnTo>
                    <a:pt x="1786" y="2010"/>
                  </a:lnTo>
                  <a:lnTo>
                    <a:pt x="1655" y="2029"/>
                  </a:lnTo>
                  <a:lnTo>
                    <a:pt x="1554" y="2093"/>
                  </a:lnTo>
                  <a:lnTo>
                    <a:pt x="1362" y="2065"/>
                  </a:lnTo>
                  <a:lnTo>
                    <a:pt x="1353" y="2175"/>
                  </a:lnTo>
                  <a:lnTo>
                    <a:pt x="1234" y="2248"/>
                  </a:lnTo>
                  <a:lnTo>
                    <a:pt x="1051" y="2212"/>
                  </a:lnTo>
                  <a:lnTo>
                    <a:pt x="946" y="2220"/>
                  </a:lnTo>
                  <a:lnTo>
                    <a:pt x="496" y="2160"/>
                  </a:lnTo>
                  <a:lnTo>
                    <a:pt x="128" y="1965"/>
                  </a:lnTo>
                  <a:lnTo>
                    <a:pt x="0" y="1882"/>
                  </a:lnTo>
                  <a:lnTo>
                    <a:pt x="9" y="1764"/>
                  </a:lnTo>
                  <a:lnTo>
                    <a:pt x="210" y="1919"/>
                  </a:lnTo>
                  <a:lnTo>
                    <a:pt x="357" y="1956"/>
                  </a:lnTo>
                  <a:lnTo>
                    <a:pt x="466" y="2040"/>
                  </a:lnTo>
                  <a:lnTo>
                    <a:pt x="649" y="2047"/>
                  </a:lnTo>
                  <a:lnTo>
                    <a:pt x="766" y="2010"/>
                  </a:lnTo>
                  <a:lnTo>
                    <a:pt x="933" y="2001"/>
                  </a:lnTo>
                  <a:lnTo>
                    <a:pt x="1036" y="1920"/>
                  </a:lnTo>
                  <a:lnTo>
                    <a:pt x="987" y="1846"/>
                  </a:lnTo>
                  <a:lnTo>
                    <a:pt x="887" y="1818"/>
                  </a:lnTo>
                  <a:lnTo>
                    <a:pt x="905" y="1709"/>
                  </a:lnTo>
                  <a:lnTo>
                    <a:pt x="896" y="1590"/>
                  </a:lnTo>
                  <a:lnTo>
                    <a:pt x="750" y="1608"/>
                  </a:lnTo>
                  <a:lnTo>
                    <a:pt x="676" y="1530"/>
                  </a:lnTo>
                  <a:lnTo>
                    <a:pt x="826" y="1410"/>
                  </a:lnTo>
                  <a:lnTo>
                    <a:pt x="878" y="1316"/>
                  </a:lnTo>
                  <a:lnTo>
                    <a:pt x="759" y="1233"/>
                  </a:lnTo>
                  <a:lnTo>
                    <a:pt x="736" y="1110"/>
                  </a:lnTo>
                  <a:lnTo>
                    <a:pt x="796" y="1020"/>
                  </a:lnTo>
                  <a:lnTo>
                    <a:pt x="887" y="904"/>
                  </a:lnTo>
                  <a:lnTo>
                    <a:pt x="1006" y="776"/>
                  </a:lnTo>
                  <a:lnTo>
                    <a:pt x="1189" y="794"/>
                  </a:lnTo>
                  <a:lnTo>
                    <a:pt x="1306" y="720"/>
                  </a:lnTo>
                  <a:lnTo>
                    <a:pt x="1335" y="849"/>
                  </a:lnTo>
                  <a:lnTo>
                    <a:pt x="1472" y="895"/>
                  </a:lnTo>
                  <a:lnTo>
                    <a:pt x="1546" y="930"/>
                  </a:lnTo>
                  <a:lnTo>
                    <a:pt x="1673" y="913"/>
                  </a:lnTo>
                  <a:lnTo>
                    <a:pt x="1756" y="810"/>
                  </a:lnTo>
                  <a:lnTo>
                    <a:pt x="1710" y="758"/>
                  </a:lnTo>
                  <a:lnTo>
                    <a:pt x="1600" y="685"/>
                  </a:lnTo>
                  <a:lnTo>
                    <a:pt x="1518" y="602"/>
                  </a:lnTo>
                  <a:lnTo>
                    <a:pt x="1456" y="480"/>
                  </a:lnTo>
                  <a:lnTo>
                    <a:pt x="1546" y="270"/>
                  </a:lnTo>
                  <a:lnTo>
                    <a:pt x="1637" y="246"/>
                  </a:lnTo>
                  <a:lnTo>
                    <a:pt x="1755" y="273"/>
                  </a:lnTo>
                  <a:lnTo>
                    <a:pt x="1966" y="360"/>
                  </a:lnTo>
                  <a:lnTo>
                    <a:pt x="1846" y="480"/>
                  </a:lnTo>
                  <a:lnTo>
                    <a:pt x="2026" y="630"/>
                  </a:lnTo>
                  <a:lnTo>
                    <a:pt x="2130" y="657"/>
                  </a:lnTo>
                  <a:lnTo>
                    <a:pt x="2206" y="600"/>
                  </a:lnTo>
                  <a:lnTo>
                    <a:pt x="2139" y="511"/>
                  </a:lnTo>
                  <a:lnTo>
                    <a:pt x="2075" y="429"/>
                  </a:lnTo>
                  <a:lnTo>
                    <a:pt x="2116" y="270"/>
                  </a:lnTo>
                  <a:lnTo>
                    <a:pt x="2167" y="182"/>
                  </a:lnTo>
                  <a:lnTo>
                    <a:pt x="2139" y="81"/>
                  </a:lnTo>
                  <a:lnTo>
                    <a:pt x="2296" y="0"/>
                  </a:lnTo>
                  <a:lnTo>
                    <a:pt x="2386" y="120"/>
                  </a:lnTo>
                  <a:lnTo>
                    <a:pt x="2552" y="127"/>
                  </a:lnTo>
                  <a:lnTo>
                    <a:pt x="2679" y="63"/>
                  </a:lnTo>
                  <a:lnTo>
                    <a:pt x="2843" y="127"/>
                  </a:lnTo>
                  <a:lnTo>
                    <a:pt x="2872" y="207"/>
                  </a:lnTo>
                  <a:lnTo>
                    <a:pt x="2971" y="145"/>
                  </a:lnTo>
                  <a:lnTo>
                    <a:pt x="3032" y="231"/>
                  </a:lnTo>
                  <a:lnTo>
                    <a:pt x="3136" y="210"/>
                  </a:lnTo>
                  <a:lnTo>
                    <a:pt x="3184" y="399"/>
                  </a:lnTo>
                  <a:lnTo>
                    <a:pt x="3286" y="420"/>
                  </a:lnTo>
                  <a:lnTo>
                    <a:pt x="3368" y="551"/>
                  </a:lnTo>
                  <a:lnTo>
                    <a:pt x="3346" y="648"/>
                  </a:lnTo>
                  <a:lnTo>
                    <a:pt x="3474" y="666"/>
                  </a:lnTo>
                  <a:lnTo>
                    <a:pt x="3493" y="813"/>
                  </a:lnTo>
                  <a:lnTo>
                    <a:pt x="3685" y="950"/>
                  </a:lnTo>
                  <a:lnTo>
                    <a:pt x="3785" y="1050"/>
                  </a:lnTo>
                  <a:lnTo>
                    <a:pt x="3826" y="117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2ED04218-CC26-4B54-A2C4-74CAC7DED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144" y="2528766"/>
              <a:ext cx="898584" cy="539377"/>
            </a:xfrm>
            <a:custGeom>
              <a:avLst/>
              <a:gdLst>
                <a:gd name="T0" fmla="*/ 6 w 4076"/>
                <a:gd name="T1" fmla="*/ 0 h 2449"/>
                <a:gd name="T2" fmla="*/ 221 w 4076"/>
                <a:gd name="T3" fmla="*/ 36 h 2449"/>
                <a:gd name="T4" fmla="*/ 511 w 4076"/>
                <a:gd name="T5" fmla="*/ 70 h 2449"/>
                <a:gd name="T6" fmla="*/ 772 w 4076"/>
                <a:gd name="T7" fmla="*/ 88 h 2449"/>
                <a:gd name="T8" fmla="*/ 755 w 4076"/>
                <a:gd name="T9" fmla="*/ 457 h 2449"/>
                <a:gd name="T10" fmla="*/ 385 w 4076"/>
                <a:gd name="T11" fmla="*/ 429 h 2449"/>
                <a:gd name="T12" fmla="*/ 277 w 4076"/>
                <a:gd name="T13" fmla="*/ 417 h 2449"/>
                <a:gd name="T14" fmla="*/ 267 w 4076"/>
                <a:gd name="T15" fmla="*/ 452 h 2449"/>
                <a:gd name="T16" fmla="*/ 239 w 4076"/>
                <a:gd name="T17" fmla="*/ 441 h 2449"/>
                <a:gd name="T18" fmla="*/ 239 w 4076"/>
                <a:gd name="T19" fmla="*/ 459 h 2449"/>
                <a:gd name="T20" fmla="*/ 217 w 4076"/>
                <a:gd name="T21" fmla="*/ 464 h 2449"/>
                <a:gd name="T22" fmla="*/ 199 w 4076"/>
                <a:gd name="T23" fmla="*/ 453 h 2449"/>
                <a:gd name="T24" fmla="*/ 154 w 4076"/>
                <a:gd name="T25" fmla="*/ 453 h 2449"/>
                <a:gd name="T26" fmla="*/ 136 w 4076"/>
                <a:gd name="T27" fmla="*/ 444 h 2449"/>
                <a:gd name="T28" fmla="*/ 120 w 4076"/>
                <a:gd name="T29" fmla="*/ 426 h 2449"/>
                <a:gd name="T30" fmla="*/ 110 w 4076"/>
                <a:gd name="T31" fmla="*/ 409 h 2449"/>
                <a:gd name="T32" fmla="*/ 108 w 4076"/>
                <a:gd name="T33" fmla="*/ 380 h 2449"/>
                <a:gd name="T34" fmla="*/ 92 w 4076"/>
                <a:gd name="T35" fmla="*/ 327 h 2449"/>
                <a:gd name="T36" fmla="*/ 60 w 4076"/>
                <a:gd name="T37" fmla="*/ 329 h 2449"/>
                <a:gd name="T38" fmla="*/ 60 w 4076"/>
                <a:gd name="T39" fmla="*/ 287 h 2449"/>
                <a:gd name="T40" fmla="*/ 80 w 4076"/>
                <a:gd name="T41" fmla="*/ 231 h 2449"/>
                <a:gd name="T42" fmla="*/ 57 w 4076"/>
                <a:gd name="T43" fmla="*/ 219 h 2449"/>
                <a:gd name="T44" fmla="*/ 46 w 4076"/>
                <a:gd name="T45" fmla="*/ 197 h 2449"/>
                <a:gd name="T46" fmla="*/ 18 w 4076"/>
                <a:gd name="T47" fmla="*/ 167 h 2449"/>
                <a:gd name="T48" fmla="*/ 0 w 4076"/>
                <a:gd name="T49" fmla="*/ 140 h 2449"/>
                <a:gd name="T50" fmla="*/ 0 w 4076"/>
                <a:gd name="T51" fmla="*/ 87 h 2449"/>
                <a:gd name="T52" fmla="*/ 1 w 4076"/>
                <a:gd name="T53" fmla="*/ 49 h 2449"/>
                <a:gd name="T54" fmla="*/ 6 w 4076"/>
                <a:gd name="T55" fmla="*/ 0 h 24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076" h="2449">
                  <a:moveTo>
                    <a:pt x="31" y="0"/>
                  </a:moveTo>
                  <a:lnTo>
                    <a:pt x="1165" y="192"/>
                  </a:lnTo>
                  <a:lnTo>
                    <a:pt x="2696" y="372"/>
                  </a:lnTo>
                  <a:lnTo>
                    <a:pt x="4076" y="462"/>
                  </a:lnTo>
                  <a:lnTo>
                    <a:pt x="3986" y="2412"/>
                  </a:lnTo>
                  <a:lnTo>
                    <a:pt x="2035" y="2262"/>
                  </a:lnTo>
                  <a:lnTo>
                    <a:pt x="1465" y="2202"/>
                  </a:lnTo>
                  <a:lnTo>
                    <a:pt x="1410" y="2388"/>
                  </a:lnTo>
                  <a:lnTo>
                    <a:pt x="1264" y="2329"/>
                  </a:lnTo>
                  <a:lnTo>
                    <a:pt x="1262" y="2421"/>
                  </a:lnTo>
                  <a:lnTo>
                    <a:pt x="1146" y="2449"/>
                  </a:lnTo>
                  <a:lnTo>
                    <a:pt x="1053" y="2390"/>
                  </a:lnTo>
                  <a:lnTo>
                    <a:pt x="811" y="2390"/>
                  </a:lnTo>
                  <a:lnTo>
                    <a:pt x="720" y="2341"/>
                  </a:lnTo>
                  <a:lnTo>
                    <a:pt x="632" y="2251"/>
                  </a:lnTo>
                  <a:lnTo>
                    <a:pt x="583" y="2159"/>
                  </a:lnTo>
                  <a:lnTo>
                    <a:pt x="572" y="2005"/>
                  </a:lnTo>
                  <a:lnTo>
                    <a:pt x="486" y="1727"/>
                  </a:lnTo>
                  <a:lnTo>
                    <a:pt x="319" y="1736"/>
                  </a:lnTo>
                  <a:lnTo>
                    <a:pt x="318" y="1515"/>
                  </a:lnTo>
                  <a:lnTo>
                    <a:pt x="421" y="1220"/>
                  </a:lnTo>
                  <a:lnTo>
                    <a:pt x="303" y="1154"/>
                  </a:lnTo>
                  <a:lnTo>
                    <a:pt x="241" y="1040"/>
                  </a:lnTo>
                  <a:lnTo>
                    <a:pt x="94" y="881"/>
                  </a:lnTo>
                  <a:lnTo>
                    <a:pt x="1" y="737"/>
                  </a:lnTo>
                  <a:lnTo>
                    <a:pt x="0" y="461"/>
                  </a:lnTo>
                  <a:lnTo>
                    <a:pt x="6" y="2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A858D809-856A-438C-8353-670F235FE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596" y="2624087"/>
              <a:ext cx="577328" cy="342923"/>
            </a:xfrm>
            <a:custGeom>
              <a:avLst/>
              <a:gdLst>
                <a:gd name="T0" fmla="*/ 14 w 2622"/>
                <a:gd name="T1" fmla="*/ 7 h 1560"/>
                <a:gd name="T2" fmla="*/ 0 w 2622"/>
                <a:gd name="T3" fmla="*/ 295 h 1560"/>
                <a:gd name="T4" fmla="*/ 496 w 2622"/>
                <a:gd name="T5" fmla="*/ 284 h 1560"/>
                <a:gd name="T6" fmla="*/ 486 w 2622"/>
                <a:gd name="T7" fmla="*/ 217 h 1560"/>
                <a:gd name="T8" fmla="*/ 477 w 2622"/>
                <a:gd name="T9" fmla="*/ 130 h 1560"/>
                <a:gd name="T10" fmla="*/ 454 w 2622"/>
                <a:gd name="T11" fmla="*/ 99 h 1560"/>
                <a:gd name="T12" fmla="*/ 447 w 2622"/>
                <a:gd name="T13" fmla="*/ 58 h 1560"/>
                <a:gd name="T14" fmla="*/ 443 w 2622"/>
                <a:gd name="T15" fmla="*/ 0 h 1560"/>
                <a:gd name="T16" fmla="*/ 355 w 2622"/>
                <a:gd name="T17" fmla="*/ 3 h 1560"/>
                <a:gd name="T18" fmla="*/ 310 w 2622"/>
                <a:gd name="T19" fmla="*/ 12 h 1560"/>
                <a:gd name="T20" fmla="*/ 236 w 2622"/>
                <a:gd name="T21" fmla="*/ 9 h 1560"/>
                <a:gd name="T22" fmla="*/ 140 w 2622"/>
                <a:gd name="T23" fmla="*/ 10 h 1560"/>
                <a:gd name="T24" fmla="*/ 14 w 2622"/>
                <a:gd name="T25" fmla="*/ 7 h 15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22" h="1560">
                  <a:moveTo>
                    <a:pt x="72" y="35"/>
                  </a:moveTo>
                  <a:lnTo>
                    <a:pt x="0" y="1560"/>
                  </a:lnTo>
                  <a:lnTo>
                    <a:pt x="2622" y="1503"/>
                  </a:lnTo>
                  <a:lnTo>
                    <a:pt x="2568" y="1149"/>
                  </a:lnTo>
                  <a:lnTo>
                    <a:pt x="2520" y="690"/>
                  </a:lnTo>
                  <a:lnTo>
                    <a:pt x="2400" y="525"/>
                  </a:lnTo>
                  <a:lnTo>
                    <a:pt x="2364" y="309"/>
                  </a:lnTo>
                  <a:lnTo>
                    <a:pt x="2340" y="0"/>
                  </a:lnTo>
                  <a:lnTo>
                    <a:pt x="1878" y="15"/>
                  </a:lnTo>
                  <a:lnTo>
                    <a:pt x="1638" y="63"/>
                  </a:lnTo>
                  <a:lnTo>
                    <a:pt x="1248" y="45"/>
                  </a:lnTo>
                  <a:lnTo>
                    <a:pt x="738" y="51"/>
                  </a:lnTo>
                  <a:lnTo>
                    <a:pt x="72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xmlns="" id="{71726445-1D7D-4F78-A8EB-392E6314A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5913" y="3302959"/>
              <a:ext cx="497015" cy="619587"/>
            </a:xfrm>
            <a:custGeom>
              <a:avLst/>
              <a:gdLst>
                <a:gd name="T0" fmla="*/ 71 w 2254"/>
                <a:gd name="T1" fmla="*/ 0 h 2808"/>
                <a:gd name="T2" fmla="*/ 181 w 2254"/>
                <a:gd name="T3" fmla="*/ 16 h 2808"/>
                <a:gd name="T4" fmla="*/ 279 w 2254"/>
                <a:gd name="T5" fmla="*/ 42 h 2808"/>
                <a:gd name="T6" fmla="*/ 273 w 2254"/>
                <a:gd name="T7" fmla="*/ 81 h 2808"/>
                <a:gd name="T8" fmla="*/ 270 w 2254"/>
                <a:gd name="T9" fmla="*/ 133 h 2808"/>
                <a:gd name="T10" fmla="*/ 365 w 2254"/>
                <a:gd name="T11" fmla="*/ 139 h 2808"/>
                <a:gd name="T12" fmla="*/ 427 w 2254"/>
                <a:gd name="T13" fmla="*/ 146 h 2808"/>
                <a:gd name="T14" fmla="*/ 405 w 2254"/>
                <a:gd name="T15" fmla="*/ 284 h 2808"/>
                <a:gd name="T16" fmla="*/ 383 w 2254"/>
                <a:gd name="T17" fmla="*/ 533 h 2808"/>
                <a:gd name="T18" fmla="*/ 0 w 2254"/>
                <a:gd name="T19" fmla="*/ 476 h 2808"/>
                <a:gd name="T20" fmla="*/ 11 w 2254"/>
                <a:gd name="T21" fmla="*/ 386 h 2808"/>
                <a:gd name="T22" fmla="*/ 36 w 2254"/>
                <a:gd name="T23" fmla="*/ 231 h 2808"/>
                <a:gd name="T24" fmla="*/ 44 w 2254"/>
                <a:gd name="T25" fmla="*/ 159 h 2808"/>
                <a:gd name="T26" fmla="*/ 50 w 2254"/>
                <a:gd name="T27" fmla="*/ 95 h 2808"/>
                <a:gd name="T28" fmla="*/ 65 w 2254"/>
                <a:gd name="T29" fmla="*/ 22 h 2808"/>
                <a:gd name="T30" fmla="*/ 71 w 2254"/>
                <a:gd name="T31" fmla="*/ 0 h 28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254" h="2808">
                  <a:moveTo>
                    <a:pt x="377" y="0"/>
                  </a:moveTo>
                  <a:lnTo>
                    <a:pt x="956" y="85"/>
                  </a:lnTo>
                  <a:lnTo>
                    <a:pt x="1472" y="220"/>
                  </a:lnTo>
                  <a:lnTo>
                    <a:pt x="1441" y="428"/>
                  </a:lnTo>
                  <a:lnTo>
                    <a:pt x="1423" y="702"/>
                  </a:lnTo>
                  <a:lnTo>
                    <a:pt x="1926" y="730"/>
                  </a:lnTo>
                  <a:lnTo>
                    <a:pt x="2254" y="767"/>
                  </a:lnTo>
                  <a:lnTo>
                    <a:pt x="2136" y="1498"/>
                  </a:lnTo>
                  <a:lnTo>
                    <a:pt x="2024" y="2808"/>
                  </a:lnTo>
                  <a:lnTo>
                    <a:pt x="0" y="2509"/>
                  </a:lnTo>
                  <a:lnTo>
                    <a:pt x="56" y="2032"/>
                  </a:lnTo>
                  <a:lnTo>
                    <a:pt x="189" y="1219"/>
                  </a:lnTo>
                  <a:lnTo>
                    <a:pt x="234" y="838"/>
                  </a:lnTo>
                  <a:lnTo>
                    <a:pt x="266" y="501"/>
                  </a:lnTo>
                  <a:lnTo>
                    <a:pt x="345" y="118"/>
                  </a:lnTo>
                  <a:lnTo>
                    <a:pt x="37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xmlns="" id="{AA5FA2C4-899F-4A82-9FCB-AA41439A5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184" y="3014671"/>
              <a:ext cx="607592" cy="492879"/>
            </a:xfrm>
            <a:custGeom>
              <a:avLst/>
              <a:gdLst>
                <a:gd name="T0" fmla="*/ 0 w 2757"/>
                <a:gd name="T1" fmla="*/ 382 h 2235"/>
                <a:gd name="T2" fmla="*/ 96 w 2757"/>
                <a:gd name="T3" fmla="*/ 388 h 2235"/>
                <a:gd name="T4" fmla="*/ 157 w 2757"/>
                <a:gd name="T5" fmla="*/ 394 h 2235"/>
                <a:gd name="T6" fmla="*/ 510 w 2757"/>
                <a:gd name="T7" fmla="*/ 424 h 2235"/>
                <a:gd name="T8" fmla="*/ 522 w 2757"/>
                <a:gd name="T9" fmla="*/ 39 h 2235"/>
                <a:gd name="T10" fmla="*/ 156 w 2757"/>
                <a:gd name="T11" fmla="*/ 11 h 2235"/>
                <a:gd name="T12" fmla="*/ 45 w 2757"/>
                <a:gd name="T13" fmla="*/ 0 h 2235"/>
                <a:gd name="T14" fmla="*/ 35 w 2757"/>
                <a:gd name="T15" fmla="*/ 35 h 2235"/>
                <a:gd name="T16" fmla="*/ 8 w 2757"/>
                <a:gd name="T17" fmla="*/ 291 h 2235"/>
                <a:gd name="T18" fmla="*/ 3 w 2757"/>
                <a:gd name="T19" fmla="*/ 334 h 2235"/>
                <a:gd name="T20" fmla="*/ 0 w 2757"/>
                <a:gd name="T21" fmla="*/ 382 h 22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57" h="2235">
                  <a:moveTo>
                    <a:pt x="0" y="2014"/>
                  </a:moveTo>
                  <a:lnTo>
                    <a:pt x="508" y="2044"/>
                  </a:lnTo>
                  <a:lnTo>
                    <a:pt x="828" y="2078"/>
                  </a:lnTo>
                  <a:lnTo>
                    <a:pt x="2696" y="2235"/>
                  </a:lnTo>
                  <a:lnTo>
                    <a:pt x="2757" y="208"/>
                  </a:lnTo>
                  <a:lnTo>
                    <a:pt x="824" y="60"/>
                  </a:lnTo>
                  <a:lnTo>
                    <a:pt x="238" y="0"/>
                  </a:lnTo>
                  <a:lnTo>
                    <a:pt x="185" y="184"/>
                  </a:lnTo>
                  <a:lnTo>
                    <a:pt x="44" y="1536"/>
                  </a:lnTo>
                  <a:lnTo>
                    <a:pt x="16" y="1760"/>
                  </a:lnTo>
                  <a:lnTo>
                    <a:pt x="0" y="201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xmlns="" id="{47F0A09A-BCEA-4FAC-942B-503D6702A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892" y="3856286"/>
              <a:ext cx="581984" cy="703283"/>
            </a:xfrm>
            <a:custGeom>
              <a:avLst/>
              <a:gdLst>
                <a:gd name="T0" fmla="*/ 116 w 2635"/>
                <a:gd name="T1" fmla="*/ 0 h 3189"/>
                <a:gd name="T2" fmla="*/ 500 w 2635"/>
                <a:gd name="T3" fmla="*/ 57 h 3189"/>
                <a:gd name="T4" fmla="*/ 458 w 2635"/>
                <a:gd name="T5" fmla="*/ 605 h 3189"/>
                <a:gd name="T6" fmla="*/ 396 w 2635"/>
                <a:gd name="T7" fmla="*/ 596 h 3189"/>
                <a:gd name="T8" fmla="*/ 334 w 2635"/>
                <a:gd name="T9" fmla="*/ 593 h 3189"/>
                <a:gd name="T10" fmla="*/ 289 w 2635"/>
                <a:gd name="T11" fmla="*/ 585 h 3189"/>
                <a:gd name="T12" fmla="*/ 105 w 2635"/>
                <a:gd name="T13" fmla="*/ 477 h 3189"/>
                <a:gd name="T14" fmla="*/ 20 w 2635"/>
                <a:gd name="T15" fmla="*/ 434 h 3189"/>
                <a:gd name="T16" fmla="*/ 3 w 2635"/>
                <a:gd name="T17" fmla="*/ 411 h 3189"/>
                <a:gd name="T18" fmla="*/ 0 w 2635"/>
                <a:gd name="T19" fmla="*/ 405 h 3189"/>
                <a:gd name="T20" fmla="*/ 18 w 2635"/>
                <a:gd name="T21" fmla="*/ 396 h 3189"/>
                <a:gd name="T22" fmla="*/ 18 w 2635"/>
                <a:gd name="T23" fmla="*/ 373 h 3189"/>
                <a:gd name="T24" fmla="*/ 10 w 2635"/>
                <a:gd name="T25" fmla="*/ 350 h 3189"/>
                <a:gd name="T26" fmla="*/ 18 w 2635"/>
                <a:gd name="T27" fmla="*/ 329 h 3189"/>
                <a:gd name="T28" fmla="*/ 35 w 2635"/>
                <a:gd name="T29" fmla="*/ 316 h 3189"/>
                <a:gd name="T30" fmla="*/ 30 w 2635"/>
                <a:gd name="T31" fmla="*/ 299 h 3189"/>
                <a:gd name="T32" fmla="*/ 39 w 2635"/>
                <a:gd name="T33" fmla="*/ 286 h 3189"/>
                <a:gd name="T34" fmla="*/ 52 w 2635"/>
                <a:gd name="T35" fmla="*/ 265 h 3189"/>
                <a:gd name="T36" fmla="*/ 64 w 2635"/>
                <a:gd name="T37" fmla="*/ 265 h 3189"/>
                <a:gd name="T38" fmla="*/ 68 w 2635"/>
                <a:gd name="T39" fmla="*/ 250 h 3189"/>
                <a:gd name="T40" fmla="*/ 47 w 2635"/>
                <a:gd name="T41" fmla="*/ 213 h 3189"/>
                <a:gd name="T42" fmla="*/ 41 w 2635"/>
                <a:gd name="T43" fmla="*/ 180 h 3189"/>
                <a:gd name="T44" fmla="*/ 34 w 2635"/>
                <a:gd name="T45" fmla="*/ 170 h 3189"/>
                <a:gd name="T46" fmla="*/ 47 w 2635"/>
                <a:gd name="T47" fmla="*/ 153 h 3189"/>
                <a:gd name="T48" fmla="*/ 49 w 2635"/>
                <a:gd name="T49" fmla="*/ 130 h 3189"/>
                <a:gd name="T50" fmla="*/ 42 w 2635"/>
                <a:gd name="T51" fmla="*/ 98 h 3189"/>
                <a:gd name="T52" fmla="*/ 43 w 2635"/>
                <a:gd name="T53" fmla="*/ 82 h 3189"/>
                <a:gd name="T54" fmla="*/ 58 w 2635"/>
                <a:gd name="T55" fmla="*/ 73 h 3189"/>
                <a:gd name="T56" fmla="*/ 78 w 2635"/>
                <a:gd name="T57" fmla="*/ 79 h 3189"/>
                <a:gd name="T58" fmla="*/ 105 w 2635"/>
                <a:gd name="T59" fmla="*/ 87 h 3189"/>
                <a:gd name="T60" fmla="*/ 100 w 2635"/>
                <a:gd name="T61" fmla="*/ 61 h 3189"/>
                <a:gd name="T62" fmla="*/ 110 w 2635"/>
                <a:gd name="T63" fmla="*/ 48 h 3189"/>
                <a:gd name="T64" fmla="*/ 110 w 2635"/>
                <a:gd name="T65" fmla="*/ 23 h 3189"/>
                <a:gd name="T66" fmla="*/ 114 w 2635"/>
                <a:gd name="T67" fmla="*/ 6 h 3189"/>
                <a:gd name="T68" fmla="*/ 116 w 2635"/>
                <a:gd name="T69" fmla="*/ 0 h 318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635" h="3189">
                  <a:moveTo>
                    <a:pt x="609" y="0"/>
                  </a:moveTo>
                  <a:lnTo>
                    <a:pt x="2635" y="300"/>
                  </a:lnTo>
                  <a:lnTo>
                    <a:pt x="2416" y="3189"/>
                  </a:lnTo>
                  <a:lnTo>
                    <a:pt x="2089" y="3144"/>
                  </a:lnTo>
                  <a:lnTo>
                    <a:pt x="1759" y="3126"/>
                  </a:lnTo>
                  <a:lnTo>
                    <a:pt x="1525" y="3084"/>
                  </a:lnTo>
                  <a:lnTo>
                    <a:pt x="553" y="2514"/>
                  </a:lnTo>
                  <a:lnTo>
                    <a:pt x="106" y="2289"/>
                  </a:lnTo>
                  <a:lnTo>
                    <a:pt x="16" y="2169"/>
                  </a:lnTo>
                  <a:lnTo>
                    <a:pt x="0" y="2135"/>
                  </a:lnTo>
                  <a:lnTo>
                    <a:pt x="96" y="2088"/>
                  </a:lnTo>
                  <a:lnTo>
                    <a:pt x="94" y="1964"/>
                  </a:lnTo>
                  <a:lnTo>
                    <a:pt x="54" y="1844"/>
                  </a:lnTo>
                  <a:lnTo>
                    <a:pt x="96" y="1736"/>
                  </a:lnTo>
                  <a:lnTo>
                    <a:pt x="187" y="1665"/>
                  </a:lnTo>
                  <a:lnTo>
                    <a:pt x="157" y="1575"/>
                  </a:lnTo>
                  <a:lnTo>
                    <a:pt x="205" y="1509"/>
                  </a:lnTo>
                  <a:lnTo>
                    <a:pt x="276" y="1397"/>
                  </a:lnTo>
                  <a:lnTo>
                    <a:pt x="337" y="1395"/>
                  </a:lnTo>
                  <a:lnTo>
                    <a:pt x="360" y="1319"/>
                  </a:lnTo>
                  <a:lnTo>
                    <a:pt x="249" y="1124"/>
                  </a:lnTo>
                  <a:lnTo>
                    <a:pt x="217" y="948"/>
                  </a:lnTo>
                  <a:lnTo>
                    <a:pt x="178" y="897"/>
                  </a:lnTo>
                  <a:lnTo>
                    <a:pt x="249" y="809"/>
                  </a:lnTo>
                  <a:lnTo>
                    <a:pt x="258" y="687"/>
                  </a:lnTo>
                  <a:lnTo>
                    <a:pt x="223" y="515"/>
                  </a:lnTo>
                  <a:lnTo>
                    <a:pt x="228" y="431"/>
                  </a:lnTo>
                  <a:lnTo>
                    <a:pt x="307" y="384"/>
                  </a:lnTo>
                  <a:lnTo>
                    <a:pt x="411" y="414"/>
                  </a:lnTo>
                  <a:lnTo>
                    <a:pt x="553" y="461"/>
                  </a:lnTo>
                  <a:lnTo>
                    <a:pt x="528" y="320"/>
                  </a:lnTo>
                  <a:lnTo>
                    <a:pt x="582" y="252"/>
                  </a:lnTo>
                  <a:lnTo>
                    <a:pt x="582" y="122"/>
                  </a:lnTo>
                  <a:lnTo>
                    <a:pt x="603" y="32"/>
                  </a:lnTo>
                  <a:lnTo>
                    <a:pt x="609" y="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xmlns="" id="{7D60F763-0234-4789-8A00-3C4F0D3CE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877" y="3471514"/>
              <a:ext cx="635527" cy="481255"/>
            </a:xfrm>
            <a:custGeom>
              <a:avLst/>
              <a:gdLst>
                <a:gd name="T0" fmla="*/ 43 w 2886"/>
                <a:gd name="T1" fmla="*/ 0 h 2181"/>
                <a:gd name="T2" fmla="*/ 21 w 2886"/>
                <a:gd name="T3" fmla="*/ 141 h 2181"/>
                <a:gd name="T4" fmla="*/ 0 w 2886"/>
                <a:gd name="T5" fmla="*/ 388 h 2181"/>
                <a:gd name="T6" fmla="*/ 215 w 2886"/>
                <a:gd name="T7" fmla="*/ 404 h 2181"/>
                <a:gd name="T8" fmla="*/ 386 w 2886"/>
                <a:gd name="T9" fmla="*/ 412 h 2181"/>
                <a:gd name="T10" fmla="*/ 536 w 2886"/>
                <a:gd name="T11" fmla="*/ 414 h 2181"/>
                <a:gd name="T12" fmla="*/ 535 w 2886"/>
                <a:gd name="T13" fmla="*/ 196 h 2181"/>
                <a:gd name="T14" fmla="*/ 546 w 2886"/>
                <a:gd name="T15" fmla="*/ 112 h 2181"/>
                <a:gd name="T16" fmla="*/ 543 w 2886"/>
                <a:gd name="T17" fmla="*/ 80 h 2181"/>
                <a:gd name="T18" fmla="*/ 540 w 2886"/>
                <a:gd name="T19" fmla="*/ 51 h 2181"/>
                <a:gd name="T20" fmla="*/ 543 w 2886"/>
                <a:gd name="T21" fmla="*/ 28 h 2181"/>
                <a:gd name="T22" fmla="*/ 519 w 2886"/>
                <a:gd name="T23" fmla="*/ 32 h 2181"/>
                <a:gd name="T24" fmla="*/ 396 w 2886"/>
                <a:gd name="T25" fmla="*/ 30 h 2181"/>
                <a:gd name="T26" fmla="*/ 72 w 2886"/>
                <a:gd name="T27" fmla="*/ 2 h 2181"/>
                <a:gd name="T28" fmla="*/ 43 w 2886"/>
                <a:gd name="T29" fmla="*/ 0 h 21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86" h="2181">
                  <a:moveTo>
                    <a:pt x="227" y="0"/>
                  </a:moveTo>
                  <a:lnTo>
                    <a:pt x="110" y="741"/>
                  </a:lnTo>
                  <a:lnTo>
                    <a:pt x="0" y="2044"/>
                  </a:lnTo>
                  <a:lnTo>
                    <a:pt x="1134" y="2128"/>
                  </a:lnTo>
                  <a:lnTo>
                    <a:pt x="2040" y="2170"/>
                  </a:lnTo>
                  <a:lnTo>
                    <a:pt x="2835" y="2181"/>
                  </a:lnTo>
                  <a:lnTo>
                    <a:pt x="2826" y="1035"/>
                  </a:lnTo>
                  <a:lnTo>
                    <a:pt x="2886" y="591"/>
                  </a:lnTo>
                  <a:lnTo>
                    <a:pt x="2868" y="423"/>
                  </a:lnTo>
                  <a:lnTo>
                    <a:pt x="2856" y="267"/>
                  </a:lnTo>
                  <a:lnTo>
                    <a:pt x="2868" y="147"/>
                  </a:lnTo>
                  <a:lnTo>
                    <a:pt x="2745" y="169"/>
                  </a:lnTo>
                  <a:lnTo>
                    <a:pt x="2093" y="157"/>
                  </a:lnTo>
                  <a:lnTo>
                    <a:pt x="380" y="12"/>
                  </a:lnTo>
                  <a:lnTo>
                    <a:pt x="22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xmlns="" id="{576316C3-0AF2-4A6E-90C6-1AA0665CF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956" y="2955386"/>
              <a:ext cx="622723" cy="367335"/>
            </a:xfrm>
            <a:custGeom>
              <a:avLst/>
              <a:gdLst>
                <a:gd name="T0" fmla="*/ 0 w 2822"/>
                <a:gd name="T1" fmla="*/ 276 h 1670"/>
                <a:gd name="T2" fmla="*/ 108 w 2822"/>
                <a:gd name="T3" fmla="*/ 285 h 1670"/>
                <a:gd name="T4" fmla="*/ 217 w 2822"/>
                <a:gd name="T5" fmla="*/ 286 h 1670"/>
                <a:gd name="T6" fmla="*/ 295 w 2822"/>
                <a:gd name="T7" fmla="*/ 285 h 1670"/>
                <a:gd name="T8" fmla="*/ 349 w 2822"/>
                <a:gd name="T9" fmla="*/ 283 h 1670"/>
                <a:gd name="T10" fmla="*/ 376 w 2822"/>
                <a:gd name="T11" fmla="*/ 281 h 1670"/>
                <a:gd name="T12" fmla="*/ 422 w 2822"/>
                <a:gd name="T13" fmla="*/ 298 h 1670"/>
                <a:gd name="T14" fmla="*/ 439 w 2822"/>
                <a:gd name="T15" fmla="*/ 286 h 1670"/>
                <a:gd name="T16" fmla="*/ 473 w 2822"/>
                <a:gd name="T17" fmla="*/ 286 h 1670"/>
                <a:gd name="T18" fmla="*/ 485 w 2822"/>
                <a:gd name="T19" fmla="*/ 303 h 1670"/>
                <a:gd name="T20" fmla="*/ 535 w 2822"/>
                <a:gd name="T21" fmla="*/ 316 h 1670"/>
                <a:gd name="T22" fmla="*/ 535 w 2822"/>
                <a:gd name="T23" fmla="*/ 259 h 1670"/>
                <a:gd name="T24" fmla="*/ 528 w 2822"/>
                <a:gd name="T25" fmla="*/ 233 h 1670"/>
                <a:gd name="T26" fmla="*/ 533 w 2822"/>
                <a:gd name="T27" fmla="*/ 181 h 1670"/>
                <a:gd name="T28" fmla="*/ 526 w 2822"/>
                <a:gd name="T29" fmla="*/ 72 h 1670"/>
                <a:gd name="T30" fmla="*/ 502 w 2822"/>
                <a:gd name="T31" fmla="*/ 43 h 1670"/>
                <a:gd name="T32" fmla="*/ 509 w 2822"/>
                <a:gd name="T33" fmla="*/ 22 h 1670"/>
                <a:gd name="T34" fmla="*/ 507 w 2822"/>
                <a:gd name="T35" fmla="*/ 0 h 1670"/>
                <a:gd name="T36" fmla="*/ 388 w 2822"/>
                <a:gd name="T37" fmla="*/ 3 h 1670"/>
                <a:gd name="T38" fmla="*/ 10 w 2822"/>
                <a:gd name="T39" fmla="*/ 10 h 1670"/>
                <a:gd name="T40" fmla="*/ 5 w 2822"/>
                <a:gd name="T41" fmla="*/ 90 h 1670"/>
                <a:gd name="T42" fmla="*/ 0 w 2822"/>
                <a:gd name="T43" fmla="*/ 276 h 16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22" h="1670">
                  <a:moveTo>
                    <a:pt x="0" y="1456"/>
                  </a:moveTo>
                  <a:lnTo>
                    <a:pt x="570" y="1505"/>
                  </a:lnTo>
                  <a:lnTo>
                    <a:pt x="1143" y="1513"/>
                  </a:lnTo>
                  <a:lnTo>
                    <a:pt x="1558" y="1505"/>
                  </a:lnTo>
                  <a:lnTo>
                    <a:pt x="1842" y="1496"/>
                  </a:lnTo>
                  <a:lnTo>
                    <a:pt x="1985" y="1483"/>
                  </a:lnTo>
                  <a:lnTo>
                    <a:pt x="2225" y="1573"/>
                  </a:lnTo>
                  <a:lnTo>
                    <a:pt x="2315" y="1513"/>
                  </a:lnTo>
                  <a:lnTo>
                    <a:pt x="2496" y="1513"/>
                  </a:lnTo>
                  <a:lnTo>
                    <a:pt x="2556" y="1603"/>
                  </a:lnTo>
                  <a:lnTo>
                    <a:pt x="2822" y="1670"/>
                  </a:lnTo>
                  <a:lnTo>
                    <a:pt x="2822" y="1369"/>
                  </a:lnTo>
                  <a:lnTo>
                    <a:pt x="2785" y="1232"/>
                  </a:lnTo>
                  <a:lnTo>
                    <a:pt x="2813" y="957"/>
                  </a:lnTo>
                  <a:lnTo>
                    <a:pt x="2776" y="382"/>
                  </a:lnTo>
                  <a:lnTo>
                    <a:pt x="2646" y="226"/>
                  </a:lnTo>
                  <a:lnTo>
                    <a:pt x="2685" y="118"/>
                  </a:lnTo>
                  <a:lnTo>
                    <a:pt x="2674" y="0"/>
                  </a:lnTo>
                  <a:lnTo>
                    <a:pt x="2045" y="16"/>
                  </a:lnTo>
                  <a:lnTo>
                    <a:pt x="54" y="54"/>
                  </a:lnTo>
                  <a:lnTo>
                    <a:pt x="28" y="476"/>
                  </a:lnTo>
                  <a:lnTo>
                    <a:pt x="0" y="1456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xmlns="" id="{C8BD968A-CFF1-4021-95D0-DB6446D35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972" y="3277385"/>
              <a:ext cx="732136" cy="326649"/>
            </a:xfrm>
            <a:custGeom>
              <a:avLst/>
              <a:gdLst>
                <a:gd name="T0" fmla="*/ 7 w 3321"/>
                <a:gd name="T1" fmla="*/ 0 h 1486"/>
                <a:gd name="T2" fmla="*/ 0 w 3321"/>
                <a:gd name="T3" fmla="*/ 197 h 1486"/>
                <a:gd name="T4" fmla="*/ 123 w 3321"/>
                <a:gd name="T5" fmla="*/ 200 h 1486"/>
                <a:gd name="T6" fmla="*/ 146 w 3321"/>
                <a:gd name="T7" fmla="*/ 196 h 1486"/>
                <a:gd name="T8" fmla="*/ 144 w 3321"/>
                <a:gd name="T9" fmla="*/ 218 h 1486"/>
                <a:gd name="T10" fmla="*/ 147 w 3321"/>
                <a:gd name="T11" fmla="*/ 252 h 1486"/>
                <a:gd name="T12" fmla="*/ 150 w 3321"/>
                <a:gd name="T13" fmla="*/ 281 h 1486"/>
                <a:gd name="T14" fmla="*/ 413 w 3321"/>
                <a:gd name="T15" fmla="*/ 281 h 1486"/>
                <a:gd name="T16" fmla="*/ 529 w 3321"/>
                <a:gd name="T17" fmla="*/ 275 h 1486"/>
                <a:gd name="T18" fmla="*/ 557 w 3321"/>
                <a:gd name="T19" fmla="*/ 272 h 1486"/>
                <a:gd name="T20" fmla="*/ 588 w 3321"/>
                <a:gd name="T21" fmla="*/ 271 h 1486"/>
                <a:gd name="T22" fmla="*/ 629 w 3321"/>
                <a:gd name="T23" fmla="*/ 269 h 1486"/>
                <a:gd name="T24" fmla="*/ 607 w 3321"/>
                <a:gd name="T25" fmla="*/ 225 h 1486"/>
                <a:gd name="T26" fmla="*/ 607 w 3321"/>
                <a:gd name="T27" fmla="*/ 179 h 1486"/>
                <a:gd name="T28" fmla="*/ 556 w 3321"/>
                <a:gd name="T29" fmla="*/ 78 h 1486"/>
                <a:gd name="T30" fmla="*/ 540 w 3321"/>
                <a:gd name="T31" fmla="*/ 40 h 1486"/>
                <a:gd name="T32" fmla="*/ 490 w 3321"/>
                <a:gd name="T33" fmla="*/ 28 h 1486"/>
                <a:gd name="T34" fmla="*/ 480 w 3321"/>
                <a:gd name="T35" fmla="*/ 11 h 1486"/>
                <a:gd name="T36" fmla="*/ 445 w 3321"/>
                <a:gd name="T37" fmla="*/ 11 h 1486"/>
                <a:gd name="T38" fmla="*/ 428 w 3321"/>
                <a:gd name="T39" fmla="*/ 22 h 1486"/>
                <a:gd name="T40" fmla="*/ 382 w 3321"/>
                <a:gd name="T41" fmla="*/ 5 h 1486"/>
                <a:gd name="T42" fmla="*/ 353 w 3321"/>
                <a:gd name="T43" fmla="*/ 8 h 1486"/>
                <a:gd name="T44" fmla="*/ 301 w 3321"/>
                <a:gd name="T45" fmla="*/ 9 h 1486"/>
                <a:gd name="T46" fmla="*/ 220 w 3321"/>
                <a:gd name="T47" fmla="*/ 11 h 1486"/>
                <a:gd name="T48" fmla="*/ 115 w 3321"/>
                <a:gd name="T49" fmla="*/ 9 h 1486"/>
                <a:gd name="T50" fmla="*/ 7 w 3321"/>
                <a:gd name="T51" fmla="*/ 0 h 14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321" h="1486">
                  <a:moveTo>
                    <a:pt x="35" y="0"/>
                  </a:moveTo>
                  <a:lnTo>
                    <a:pt x="0" y="1044"/>
                  </a:lnTo>
                  <a:lnTo>
                    <a:pt x="651" y="1058"/>
                  </a:lnTo>
                  <a:lnTo>
                    <a:pt x="769" y="1034"/>
                  </a:lnTo>
                  <a:lnTo>
                    <a:pt x="761" y="1152"/>
                  </a:lnTo>
                  <a:lnTo>
                    <a:pt x="775" y="1332"/>
                  </a:lnTo>
                  <a:lnTo>
                    <a:pt x="793" y="1486"/>
                  </a:lnTo>
                  <a:lnTo>
                    <a:pt x="2181" y="1486"/>
                  </a:lnTo>
                  <a:lnTo>
                    <a:pt x="2791" y="1454"/>
                  </a:lnTo>
                  <a:lnTo>
                    <a:pt x="2939" y="1436"/>
                  </a:lnTo>
                  <a:lnTo>
                    <a:pt x="3107" y="1432"/>
                  </a:lnTo>
                  <a:lnTo>
                    <a:pt x="3321" y="1424"/>
                  </a:lnTo>
                  <a:lnTo>
                    <a:pt x="3203" y="1190"/>
                  </a:lnTo>
                  <a:lnTo>
                    <a:pt x="3203" y="946"/>
                  </a:lnTo>
                  <a:lnTo>
                    <a:pt x="2937" y="414"/>
                  </a:lnTo>
                  <a:lnTo>
                    <a:pt x="2849" y="212"/>
                  </a:lnTo>
                  <a:lnTo>
                    <a:pt x="2587" y="146"/>
                  </a:lnTo>
                  <a:lnTo>
                    <a:pt x="2533" y="56"/>
                  </a:lnTo>
                  <a:lnTo>
                    <a:pt x="2348" y="58"/>
                  </a:lnTo>
                  <a:lnTo>
                    <a:pt x="2259" y="116"/>
                  </a:lnTo>
                  <a:lnTo>
                    <a:pt x="2017" y="24"/>
                  </a:lnTo>
                  <a:lnTo>
                    <a:pt x="1862" y="42"/>
                  </a:lnTo>
                  <a:lnTo>
                    <a:pt x="1587" y="50"/>
                  </a:lnTo>
                  <a:lnTo>
                    <a:pt x="1159" y="56"/>
                  </a:lnTo>
                  <a:lnTo>
                    <a:pt x="607" y="48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xmlns="" id="{B8D03B69-34BB-461D-9451-953ACC864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3591247"/>
              <a:ext cx="669282" cy="362685"/>
            </a:xfrm>
            <a:custGeom>
              <a:avLst/>
              <a:gdLst>
                <a:gd name="T0" fmla="*/ 12 w 3036"/>
                <a:gd name="T1" fmla="*/ 11 h 1646"/>
                <a:gd name="T2" fmla="*/ 0 w 3036"/>
                <a:gd name="T3" fmla="*/ 93 h 1646"/>
                <a:gd name="T4" fmla="*/ 2 w 3036"/>
                <a:gd name="T5" fmla="*/ 311 h 1646"/>
                <a:gd name="T6" fmla="*/ 265 w 3036"/>
                <a:gd name="T7" fmla="*/ 312 h 1646"/>
                <a:gd name="T8" fmla="*/ 435 w 3036"/>
                <a:gd name="T9" fmla="*/ 298 h 1646"/>
                <a:gd name="T10" fmla="*/ 575 w 3036"/>
                <a:gd name="T11" fmla="*/ 286 h 1646"/>
                <a:gd name="T12" fmla="*/ 575 w 3036"/>
                <a:gd name="T13" fmla="*/ 251 h 1646"/>
                <a:gd name="T14" fmla="*/ 570 w 3036"/>
                <a:gd name="T15" fmla="*/ 198 h 1646"/>
                <a:gd name="T16" fmla="*/ 570 w 3036"/>
                <a:gd name="T17" fmla="*/ 135 h 1646"/>
                <a:gd name="T18" fmla="*/ 566 w 3036"/>
                <a:gd name="T19" fmla="*/ 87 h 1646"/>
                <a:gd name="T20" fmla="*/ 542 w 3036"/>
                <a:gd name="T21" fmla="*/ 73 h 1646"/>
                <a:gd name="T22" fmla="*/ 532 w 3036"/>
                <a:gd name="T23" fmla="*/ 42 h 1646"/>
                <a:gd name="T24" fmla="*/ 537 w 3036"/>
                <a:gd name="T25" fmla="*/ 25 h 1646"/>
                <a:gd name="T26" fmla="*/ 518 w 3036"/>
                <a:gd name="T27" fmla="*/ 14 h 1646"/>
                <a:gd name="T28" fmla="*/ 491 w 3036"/>
                <a:gd name="T29" fmla="*/ 0 h 1646"/>
                <a:gd name="T30" fmla="*/ 453 w 3036"/>
                <a:gd name="T31" fmla="*/ 0 h 1646"/>
                <a:gd name="T32" fmla="*/ 419 w 3036"/>
                <a:gd name="T33" fmla="*/ 2 h 1646"/>
                <a:gd name="T34" fmla="*/ 391 w 3036"/>
                <a:gd name="T35" fmla="*/ 5 h 1646"/>
                <a:gd name="T36" fmla="*/ 279 w 3036"/>
                <a:gd name="T37" fmla="*/ 11 h 1646"/>
                <a:gd name="T38" fmla="*/ 12 w 3036"/>
                <a:gd name="T39" fmla="*/ 11 h 16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036" h="1646">
                  <a:moveTo>
                    <a:pt x="62" y="59"/>
                  </a:moveTo>
                  <a:lnTo>
                    <a:pt x="0" y="491"/>
                  </a:lnTo>
                  <a:lnTo>
                    <a:pt x="13" y="1641"/>
                  </a:lnTo>
                  <a:lnTo>
                    <a:pt x="1401" y="1646"/>
                  </a:lnTo>
                  <a:lnTo>
                    <a:pt x="2298" y="1572"/>
                  </a:lnTo>
                  <a:lnTo>
                    <a:pt x="3036" y="1509"/>
                  </a:lnTo>
                  <a:lnTo>
                    <a:pt x="3036" y="1326"/>
                  </a:lnTo>
                  <a:lnTo>
                    <a:pt x="3009" y="1043"/>
                  </a:lnTo>
                  <a:lnTo>
                    <a:pt x="3009" y="713"/>
                  </a:lnTo>
                  <a:lnTo>
                    <a:pt x="2987" y="461"/>
                  </a:lnTo>
                  <a:lnTo>
                    <a:pt x="2862" y="384"/>
                  </a:lnTo>
                  <a:lnTo>
                    <a:pt x="2807" y="221"/>
                  </a:lnTo>
                  <a:lnTo>
                    <a:pt x="2837" y="131"/>
                  </a:lnTo>
                  <a:lnTo>
                    <a:pt x="2734" y="73"/>
                  </a:lnTo>
                  <a:lnTo>
                    <a:pt x="2593" y="0"/>
                  </a:lnTo>
                  <a:lnTo>
                    <a:pt x="2392" y="2"/>
                  </a:lnTo>
                  <a:lnTo>
                    <a:pt x="2212" y="11"/>
                  </a:lnTo>
                  <a:lnTo>
                    <a:pt x="2062" y="27"/>
                  </a:lnTo>
                  <a:lnTo>
                    <a:pt x="1474" y="60"/>
                  </a:lnTo>
                  <a:lnTo>
                    <a:pt x="62" y="59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xmlns="" id="{10C819C1-6A8B-43FB-A7DA-808FEBD37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990" y="3922546"/>
              <a:ext cx="585476" cy="640511"/>
            </a:xfrm>
            <a:custGeom>
              <a:avLst/>
              <a:gdLst>
                <a:gd name="T0" fmla="*/ 41 w 2655"/>
                <a:gd name="T1" fmla="*/ 0 h 2904"/>
                <a:gd name="T2" fmla="*/ 261 w 2655"/>
                <a:gd name="T3" fmla="*/ 16 h 2904"/>
                <a:gd name="T4" fmla="*/ 411 w 2655"/>
                <a:gd name="T5" fmla="*/ 23 h 2904"/>
                <a:gd name="T6" fmla="*/ 503 w 2655"/>
                <a:gd name="T7" fmla="*/ 25 h 2904"/>
                <a:gd name="T8" fmla="*/ 500 w 2655"/>
                <a:gd name="T9" fmla="*/ 75 h 2904"/>
                <a:gd name="T10" fmla="*/ 503 w 2655"/>
                <a:gd name="T11" fmla="*/ 283 h 2904"/>
                <a:gd name="T12" fmla="*/ 497 w 2655"/>
                <a:gd name="T13" fmla="*/ 505 h 2904"/>
                <a:gd name="T14" fmla="*/ 194 w 2655"/>
                <a:gd name="T15" fmla="*/ 494 h 2904"/>
                <a:gd name="T16" fmla="*/ 206 w 2655"/>
                <a:gd name="T17" fmla="*/ 516 h 2904"/>
                <a:gd name="T18" fmla="*/ 171 w 2655"/>
                <a:gd name="T19" fmla="*/ 510 h 2904"/>
                <a:gd name="T20" fmla="*/ 130 w 2655"/>
                <a:gd name="T21" fmla="*/ 512 h 2904"/>
                <a:gd name="T22" fmla="*/ 80 w 2655"/>
                <a:gd name="T23" fmla="*/ 505 h 2904"/>
                <a:gd name="T24" fmla="*/ 78 w 2655"/>
                <a:gd name="T25" fmla="*/ 532 h 2904"/>
                <a:gd name="T26" fmla="*/ 73 w 2655"/>
                <a:gd name="T27" fmla="*/ 551 h 2904"/>
                <a:gd name="T28" fmla="*/ 0 w 2655"/>
                <a:gd name="T29" fmla="*/ 549 h 2904"/>
                <a:gd name="T30" fmla="*/ 41 w 2655"/>
                <a:gd name="T31" fmla="*/ 0 h 290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655" h="2904">
                  <a:moveTo>
                    <a:pt x="217" y="0"/>
                  </a:moveTo>
                  <a:lnTo>
                    <a:pt x="1377" y="84"/>
                  </a:lnTo>
                  <a:lnTo>
                    <a:pt x="2169" y="122"/>
                  </a:lnTo>
                  <a:lnTo>
                    <a:pt x="2653" y="132"/>
                  </a:lnTo>
                  <a:lnTo>
                    <a:pt x="2637" y="396"/>
                  </a:lnTo>
                  <a:lnTo>
                    <a:pt x="2655" y="1494"/>
                  </a:lnTo>
                  <a:lnTo>
                    <a:pt x="2625" y="2664"/>
                  </a:lnTo>
                  <a:lnTo>
                    <a:pt x="1026" y="2601"/>
                  </a:lnTo>
                  <a:lnTo>
                    <a:pt x="1086" y="2721"/>
                  </a:lnTo>
                  <a:lnTo>
                    <a:pt x="903" y="2688"/>
                  </a:lnTo>
                  <a:lnTo>
                    <a:pt x="687" y="2700"/>
                  </a:lnTo>
                  <a:lnTo>
                    <a:pt x="423" y="2664"/>
                  </a:lnTo>
                  <a:lnTo>
                    <a:pt x="411" y="2802"/>
                  </a:lnTo>
                  <a:lnTo>
                    <a:pt x="387" y="2904"/>
                  </a:lnTo>
                  <a:lnTo>
                    <a:pt x="0" y="2892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xmlns="" id="{228A1E9B-9199-445B-8F42-013609CCA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974" y="3923708"/>
              <a:ext cx="798482" cy="380122"/>
            </a:xfrm>
            <a:custGeom>
              <a:avLst/>
              <a:gdLst>
                <a:gd name="T0" fmla="*/ 3 w 3616"/>
                <a:gd name="T1" fmla="*/ 24 h 1724"/>
                <a:gd name="T2" fmla="*/ 0 w 3616"/>
                <a:gd name="T3" fmla="*/ 74 h 1724"/>
                <a:gd name="T4" fmla="*/ 109 w 3616"/>
                <a:gd name="T5" fmla="*/ 73 h 1724"/>
                <a:gd name="T6" fmla="*/ 169 w 3616"/>
                <a:gd name="T7" fmla="*/ 71 h 1724"/>
                <a:gd name="T8" fmla="*/ 231 w 3616"/>
                <a:gd name="T9" fmla="*/ 71 h 1724"/>
                <a:gd name="T10" fmla="*/ 234 w 3616"/>
                <a:gd name="T11" fmla="*/ 106 h 1724"/>
                <a:gd name="T12" fmla="*/ 235 w 3616"/>
                <a:gd name="T13" fmla="*/ 158 h 1724"/>
                <a:gd name="T14" fmla="*/ 230 w 3616"/>
                <a:gd name="T15" fmla="*/ 187 h 1724"/>
                <a:gd name="T16" fmla="*/ 223 w 3616"/>
                <a:gd name="T17" fmla="*/ 211 h 1724"/>
                <a:gd name="T18" fmla="*/ 230 w 3616"/>
                <a:gd name="T19" fmla="*/ 234 h 1724"/>
                <a:gd name="T20" fmla="*/ 231 w 3616"/>
                <a:gd name="T21" fmla="*/ 259 h 1724"/>
                <a:gd name="T22" fmla="*/ 261 w 3616"/>
                <a:gd name="T23" fmla="*/ 262 h 1724"/>
                <a:gd name="T24" fmla="*/ 280 w 3616"/>
                <a:gd name="T25" fmla="*/ 274 h 1724"/>
                <a:gd name="T26" fmla="*/ 306 w 3616"/>
                <a:gd name="T27" fmla="*/ 276 h 1724"/>
                <a:gd name="T28" fmla="*/ 338 w 3616"/>
                <a:gd name="T29" fmla="*/ 295 h 1724"/>
                <a:gd name="T30" fmla="*/ 381 w 3616"/>
                <a:gd name="T31" fmla="*/ 288 h 1724"/>
                <a:gd name="T32" fmla="*/ 412 w 3616"/>
                <a:gd name="T33" fmla="*/ 315 h 1724"/>
                <a:gd name="T34" fmla="*/ 440 w 3616"/>
                <a:gd name="T35" fmla="*/ 309 h 1724"/>
                <a:gd name="T36" fmla="*/ 464 w 3616"/>
                <a:gd name="T37" fmla="*/ 321 h 1724"/>
                <a:gd name="T38" fmla="*/ 492 w 3616"/>
                <a:gd name="T39" fmla="*/ 319 h 1724"/>
                <a:gd name="T40" fmla="*/ 544 w 3616"/>
                <a:gd name="T41" fmla="*/ 327 h 1724"/>
                <a:gd name="T42" fmla="*/ 591 w 3616"/>
                <a:gd name="T43" fmla="*/ 309 h 1724"/>
                <a:gd name="T44" fmla="*/ 617 w 3616"/>
                <a:gd name="T45" fmla="*/ 312 h 1724"/>
                <a:gd name="T46" fmla="*/ 636 w 3616"/>
                <a:gd name="T47" fmla="*/ 303 h 1724"/>
                <a:gd name="T48" fmla="*/ 657 w 3616"/>
                <a:gd name="T49" fmla="*/ 321 h 1724"/>
                <a:gd name="T50" fmla="*/ 686 w 3616"/>
                <a:gd name="T51" fmla="*/ 327 h 1724"/>
                <a:gd name="T52" fmla="*/ 686 w 3616"/>
                <a:gd name="T53" fmla="*/ 173 h 1724"/>
                <a:gd name="T54" fmla="*/ 673 w 3616"/>
                <a:gd name="T55" fmla="*/ 112 h 1724"/>
                <a:gd name="T56" fmla="*/ 669 w 3616"/>
                <a:gd name="T57" fmla="*/ 74 h 1724"/>
                <a:gd name="T58" fmla="*/ 669 w 3616"/>
                <a:gd name="T59" fmla="*/ 48 h 1724"/>
                <a:gd name="T60" fmla="*/ 664 w 3616"/>
                <a:gd name="T61" fmla="*/ 26 h 1724"/>
                <a:gd name="T62" fmla="*/ 654 w 3616"/>
                <a:gd name="T63" fmla="*/ 0 h 1724"/>
                <a:gd name="T64" fmla="*/ 587 w 3616"/>
                <a:gd name="T65" fmla="*/ 5 h 1724"/>
                <a:gd name="T66" fmla="*/ 344 w 3616"/>
                <a:gd name="T67" fmla="*/ 25 h 1724"/>
                <a:gd name="T68" fmla="*/ 219 w 3616"/>
                <a:gd name="T69" fmla="*/ 25 h 1724"/>
                <a:gd name="T70" fmla="*/ 79 w 3616"/>
                <a:gd name="T71" fmla="*/ 25 h 1724"/>
                <a:gd name="T72" fmla="*/ 3 w 3616"/>
                <a:gd name="T73" fmla="*/ 24 h 172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16" h="1724">
                  <a:moveTo>
                    <a:pt x="14" y="124"/>
                  </a:moveTo>
                  <a:lnTo>
                    <a:pt x="0" y="392"/>
                  </a:lnTo>
                  <a:lnTo>
                    <a:pt x="573" y="383"/>
                  </a:lnTo>
                  <a:lnTo>
                    <a:pt x="893" y="374"/>
                  </a:lnTo>
                  <a:lnTo>
                    <a:pt x="1215" y="374"/>
                  </a:lnTo>
                  <a:lnTo>
                    <a:pt x="1231" y="557"/>
                  </a:lnTo>
                  <a:lnTo>
                    <a:pt x="1241" y="831"/>
                  </a:lnTo>
                  <a:lnTo>
                    <a:pt x="1213" y="987"/>
                  </a:lnTo>
                  <a:lnTo>
                    <a:pt x="1177" y="1115"/>
                  </a:lnTo>
                  <a:lnTo>
                    <a:pt x="1213" y="1233"/>
                  </a:lnTo>
                  <a:lnTo>
                    <a:pt x="1215" y="1364"/>
                  </a:lnTo>
                  <a:lnTo>
                    <a:pt x="1378" y="1380"/>
                  </a:lnTo>
                  <a:lnTo>
                    <a:pt x="1478" y="1444"/>
                  </a:lnTo>
                  <a:lnTo>
                    <a:pt x="1615" y="1453"/>
                  </a:lnTo>
                  <a:lnTo>
                    <a:pt x="1780" y="1553"/>
                  </a:lnTo>
                  <a:lnTo>
                    <a:pt x="2009" y="1517"/>
                  </a:lnTo>
                  <a:lnTo>
                    <a:pt x="2173" y="1663"/>
                  </a:lnTo>
                  <a:lnTo>
                    <a:pt x="2319" y="1627"/>
                  </a:lnTo>
                  <a:lnTo>
                    <a:pt x="2446" y="1694"/>
                  </a:lnTo>
                  <a:lnTo>
                    <a:pt x="2594" y="1681"/>
                  </a:lnTo>
                  <a:lnTo>
                    <a:pt x="2866" y="1724"/>
                  </a:lnTo>
                  <a:lnTo>
                    <a:pt x="3115" y="1627"/>
                  </a:lnTo>
                  <a:lnTo>
                    <a:pt x="3252" y="1645"/>
                  </a:lnTo>
                  <a:lnTo>
                    <a:pt x="3353" y="1599"/>
                  </a:lnTo>
                  <a:lnTo>
                    <a:pt x="3462" y="1691"/>
                  </a:lnTo>
                  <a:lnTo>
                    <a:pt x="3616" y="1724"/>
                  </a:lnTo>
                  <a:lnTo>
                    <a:pt x="3616" y="914"/>
                  </a:lnTo>
                  <a:lnTo>
                    <a:pt x="3545" y="593"/>
                  </a:lnTo>
                  <a:lnTo>
                    <a:pt x="3526" y="392"/>
                  </a:lnTo>
                  <a:lnTo>
                    <a:pt x="3526" y="254"/>
                  </a:lnTo>
                  <a:lnTo>
                    <a:pt x="3499" y="136"/>
                  </a:lnTo>
                  <a:lnTo>
                    <a:pt x="3446" y="0"/>
                  </a:lnTo>
                  <a:lnTo>
                    <a:pt x="3096" y="28"/>
                  </a:lnTo>
                  <a:lnTo>
                    <a:pt x="1814" y="134"/>
                  </a:lnTo>
                  <a:lnTo>
                    <a:pt x="1155" y="134"/>
                  </a:lnTo>
                  <a:lnTo>
                    <a:pt x="416" y="130"/>
                  </a:lnTo>
                  <a:lnTo>
                    <a:pt x="14" y="124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xmlns="" id="{F90AEAC4-EE9F-4E58-BB34-3403AAF61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4" y="4006242"/>
              <a:ext cx="1269890" cy="1186863"/>
            </a:xfrm>
            <a:custGeom>
              <a:avLst/>
              <a:gdLst>
                <a:gd name="T0" fmla="*/ 11 w 5759"/>
                <a:gd name="T1" fmla="*/ 444 h 5383"/>
                <a:gd name="T2" fmla="*/ 68 w 5759"/>
                <a:gd name="T3" fmla="*/ 494 h 5383"/>
                <a:gd name="T4" fmla="*/ 108 w 5759"/>
                <a:gd name="T5" fmla="*/ 540 h 5383"/>
                <a:gd name="T6" fmla="*/ 137 w 5759"/>
                <a:gd name="T7" fmla="*/ 574 h 5383"/>
                <a:gd name="T8" fmla="*/ 163 w 5759"/>
                <a:gd name="T9" fmla="*/ 636 h 5383"/>
                <a:gd name="T10" fmla="*/ 205 w 5759"/>
                <a:gd name="T11" fmla="*/ 693 h 5383"/>
                <a:gd name="T12" fmla="*/ 271 w 5759"/>
                <a:gd name="T13" fmla="*/ 730 h 5383"/>
                <a:gd name="T14" fmla="*/ 313 w 5759"/>
                <a:gd name="T15" fmla="*/ 710 h 5383"/>
                <a:gd name="T16" fmla="*/ 353 w 5759"/>
                <a:gd name="T17" fmla="*/ 666 h 5383"/>
                <a:gd name="T18" fmla="*/ 412 w 5759"/>
                <a:gd name="T19" fmla="*/ 661 h 5383"/>
                <a:gd name="T20" fmla="*/ 488 w 5759"/>
                <a:gd name="T21" fmla="*/ 727 h 5383"/>
                <a:gd name="T22" fmla="*/ 563 w 5759"/>
                <a:gd name="T23" fmla="*/ 841 h 5383"/>
                <a:gd name="T24" fmla="*/ 606 w 5759"/>
                <a:gd name="T25" fmla="*/ 909 h 5383"/>
                <a:gd name="T26" fmla="*/ 637 w 5759"/>
                <a:gd name="T27" fmla="*/ 983 h 5383"/>
                <a:gd name="T28" fmla="*/ 745 w 5759"/>
                <a:gd name="T29" fmla="*/ 1018 h 5383"/>
                <a:gd name="T30" fmla="*/ 811 w 5759"/>
                <a:gd name="T31" fmla="*/ 1021 h 5383"/>
                <a:gd name="T32" fmla="*/ 794 w 5759"/>
                <a:gd name="T33" fmla="*/ 979 h 5383"/>
                <a:gd name="T34" fmla="*/ 768 w 5759"/>
                <a:gd name="T35" fmla="*/ 938 h 5383"/>
                <a:gd name="T36" fmla="*/ 773 w 5759"/>
                <a:gd name="T37" fmla="*/ 892 h 5383"/>
                <a:gd name="T38" fmla="*/ 777 w 5759"/>
                <a:gd name="T39" fmla="*/ 868 h 5383"/>
                <a:gd name="T40" fmla="*/ 762 w 5759"/>
                <a:gd name="T41" fmla="*/ 830 h 5383"/>
                <a:gd name="T42" fmla="*/ 779 w 5759"/>
                <a:gd name="T43" fmla="*/ 796 h 5383"/>
                <a:gd name="T44" fmla="*/ 830 w 5759"/>
                <a:gd name="T45" fmla="*/ 762 h 5383"/>
                <a:gd name="T46" fmla="*/ 859 w 5759"/>
                <a:gd name="T47" fmla="*/ 739 h 5383"/>
                <a:gd name="T48" fmla="*/ 930 w 5759"/>
                <a:gd name="T49" fmla="*/ 725 h 5383"/>
                <a:gd name="T50" fmla="*/ 955 w 5759"/>
                <a:gd name="T51" fmla="*/ 688 h 5383"/>
                <a:gd name="T52" fmla="*/ 967 w 5759"/>
                <a:gd name="T53" fmla="*/ 636 h 5383"/>
                <a:gd name="T54" fmla="*/ 1001 w 5759"/>
                <a:gd name="T55" fmla="*/ 653 h 5383"/>
                <a:gd name="T56" fmla="*/ 1080 w 5759"/>
                <a:gd name="T57" fmla="*/ 625 h 5383"/>
                <a:gd name="T58" fmla="*/ 1075 w 5759"/>
                <a:gd name="T59" fmla="*/ 523 h 5383"/>
                <a:gd name="T60" fmla="*/ 1083 w 5759"/>
                <a:gd name="T61" fmla="*/ 469 h 5383"/>
                <a:gd name="T62" fmla="*/ 1049 w 5759"/>
                <a:gd name="T63" fmla="*/ 422 h 5383"/>
                <a:gd name="T64" fmla="*/ 1038 w 5759"/>
                <a:gd name="T65" fmla="*/ 367 h 5383"/>
                <a:gd name="T66" fmla="*/ 1038 w 5759"/>
                <a:gd name="T67" fmla="*/ 317 h 5383"/>
                <a:gd name="T68" fmla="*/ 1036 w 5759"/>
                <a:gd name="T69" fmla="*/ 277 h 5383"/>
                <a:gd name="T70" fmla="*/ 991 w 5759"/>
                <a:gd name="T71" fmla="*/ 256 h 5383"/>
                <a:gd name="T72" fmla="*/ 940 w 5759"/>
                <a:gd name="T73" fmla="*/ 233 h 5383"/>
                <a:gd name="T74" fmla="*/ 895 w 5759"/>
                <a:gd name="T75" fmla="*/ 237 h 5383"/>
                <a:gd name="T76" fmla="*/ 797 w 5759"/>
                <a:gd name="T77" fmla="*/ 248 h 5383"/>
                <a:gd name="T78" fmla="*/ 744 w 5759"/>
                <a:gd name="T79" fmla="*/ 237 h 5383"/>
                <a:gd name="T80" fmla="*/ 686 w 5759"/>
                <a:gd name="T81" fmla="*/ 217 h 5383"/>
                <a:gd name="T82" fmla="*/ 611 w 5759"/>
                <a:gd name="T83" fmla="*/ 205 h 5383"/>
                <a:gd name="T84" fmla="*/ 566 w 5759"/>
                <a:gd name="T85" fmla="*/ 191 h 5383"/>
                <a:gd name="T86" fmla="*/ 535 w 5759"/>
                <a:gd name="T87" fmla="*/ 163 h 5383"/>
                <a:gd name="T88" fmla="*/ 535 w 5759"/>
                <a:gd name="T89" fmla="*/ 118 h 5383"/>
                <a:gd name="T90" fmla="*/ 539 w 5759"/>
                <a:gd name="T91" fmla="*/ 38 h 5383"/>
                <a:gd name="T92" fmla="*/ 473 w 5759"/>
                <a:gd name="T93" fmla="*/ 0 h 5383"/>
                <a:gd name="T94" fmla="*/ 305 w 5759"/>
                <a:gd name="T95" fmla="*/ 3 h 5383"/>
                <a:gd name="T96" fmla="*/ 303 w 5759"/>
                <a:gd name="T97" fmla="*/ 433 h 538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759" h="5383">
                  <a:moveTo>
                    <a:pt x="0" y="2219"/>
                  </a:moveTo>
                  <a:lnTo>
                    <a:pt x="60" y="2339"/>
                  </a:lnTo>
                  <a:lnTo>
                    <a:pt x="199" y="2439"/>
                  </a:lnTo>
                  <a:lnTo>
                    <a:pt x="361" y="2605"/>
                  </a:lnTo>
                  <a:lnTo>
                    <a:pt x="421" y="2755"/>
                  </a:lnTo>
                  <a:lnTo>
                    <a:pt x="571" y="2845"/>
                  </a:lnTo>
                  <a:lnTo>
                    <a:pt x="661" y="2875"/>
                  </a:lnTo>
                  <a:lnTo>
                    <a:pt x="721" y="3025"/>
                  </a:lnTo>
                  <a:lnTo>
                    <a:pt x="841" y="3175"/>
                  </a:lnTo>
                  <a:lnTo>
                    <a:pt x="863" y="3351"/>
                  </a:lnTo>
                  <a:lnTo>
                    <a:pt x="951" y="3519"/>
                  </a:lnTo>
                  <a:lnTo>
                    <a:pt x="1081" y="3655"/>
                  </a:lnTo>
                  <a:lnTo>
                    <a:pt x="1261" y="3685"/>
                  </a:lnTo>
                  <a:lnTo>
                    <a:pt x="1431" y="3847"/>
                  </a:lnTo>
                  <a:lnTo>
                    <a:pt x="1535" y="3815"/>
                  </a:lnTo>
                  <a:lnTo>
                    <a:pt x="1651" y="3745"/>
                  </a:lnTo>
                  <a:lnTo>
                    <a:pt x="1681" y="3595"/>
                  </a:lnTo>
                  <a:lnTo>
                    <a:pt x="1863" y="3511"/>
                  </a:lnTo>
                  <a:lnTo>
                    <a:pt x="1981" y="3415"/>
                  </a:lnTo>
                  <a:lnTo>
                    <a:pt x="2175" y="3487"/>
                  </a:lnTo>
                  <a:lnTo>
                    <a:pt x="2319" y="3567"/>
                  </a:lnTo>
                  <a:lnTo>
                    <a:pt x="2575" y="3831"/>
                  </a:lnTo>
                  <a:lnTo>
                    <a:pt x="2735" y="4095"/>
                  </a:lnTo>
                  <a:lnTo>
                    <a:pt x="2972" y="4435"/>
                  </a:lnTo>
                  <a:lnTo>
                    <a:pt x="3122" y="4555"/>
                  </a:lnTo>
                  <a:lnTo>
                    <a:pt x="3199" y="4791"/>
                  </a:lnTo>
                  <a:lnTo>
                    <a:pt x="3327" y="5023"/>
                  </a:lnTo>
                  <a:lnTo>
                    <a:pt x="3362" y="5185"/>
                  </a:lnTo>
                  <a:lnTo>
                    <a:pt x="3631" y="5279"/>
                  </a:lnTo>
                  <a:lnTo>
                    <a:pt x="3932" y="5365"/>
                  </a:lnTo>
                  <a:lnTo>
                    <a:pt x="4119" y="5383"/>
                  </a:lnTo>
                  <a:lnTo>
                    <a:pt x="4279" y="5383"/>
                  </a:lnTo>
                  <a:lnTo>
                    <a:pt x="4207" y="5271"/>
                  </a:lnTo>
                  <a:lnTo>
                    <a:pt x="4191" y="5159"/>
                  </a:lnTo>
                  <a:lnTo>
                    <a:pt x="4119" y="5079"/>
                  </a:lnTo>
                  <a:lnTo>
                    <a:pt x="4052" y="4945"/>
                  </a:lnTo>
                  <a:lnTo>
                    <a:pt x="4079" y="4839"/>
                  </a:lnTo>
                  <a:lnTo>
                    <a:pt x="4082" y="4705"/>
                  </a:lnTo>
                  <a:lnTo>
                    <a:pt x="3975" y="4639"/>
                  </a:lnTo>
                  <a:lnTo>
                    <a:pt x="4103" y="4575"/>
                  </a:lnTo>
                  <a:lnTo>
                    <a:pt x="4112" y="4435"/>
                  </a:lnTo>
                  <a:lnTo>
                    <a:pt x="4022" y="4375"/>
                  </a:lnTo>
                  <a:lnTo>
                    <a:pt x="4202" y="4345"/>
                  </a:lnTo>
                  <a:lnTo>
                    <a:pt x="4112" y="4195"/>
                  </a:lnTo>
                  <a:lnTo>
                    <a:pt x="4322" y="4165"/>
                  </a:lnTo>
                  <a:lnTo>
                    <a:pt x="4382" y="4015"/>
                  </a:lnTo>
                  <a:lnTo>
                    <a:pt x="4472" y="4015"/>
                  </a:lnTo>
                  <a:lnTo>
                    <a:pt x="4532" y="3895"/>
                  </a:lnTo>
                  <a:lnTo>
                    <a:pt x="4772" y="3895"/>
                  </a:lnTo>
                  <a:lnTo>
                    <a:pt x="4911" y="3823"/>
                  </a:lnTo>
                  <a:lnTo>
                    <a:pt x="5042" y="3745"/>
                  </a:lnTo>
                  <a:lnTo>
                    <a:pt x="5042" y="3625"/>
                  </a:lnTo>
                  <a:lnTo>
                    <a:pt x="5192" y="3535"/>
                  </a:lnTo>
                  <a:lnTo>
                    <a:pt x="5102" y="3355"/>
                  </a:lnTo>
                  <a:lnTo>
                    <a:pt x="5252" y="3325"/>
                  </a:lnTo>
                  <a:lnTo>
                    <a:pt x="5282" y="3445"/>
                  </a:lnTo>
                  <a:lnTo>
                    <a:pt x="5463" y="3391"/>
                  </a:lnTo>
                  <a:lnTo>
                    <a:pt x="5702" y="3295"/>
                  </a:lnTo>
                  <a:lnTo>
                    <a:pt x="5695" y="3031"/>
                  </a:lnTo>
                  <a:lnTo>
                    <a:pt x="5672" y="2755"/>
                  </a:lnTo>
                  <a:lnTo>
                    <a:pt x="5759" y="2671"/>
                  </a:lnTo>
                  <a:lnTo>
                    <a:pt x="5719" y="2471"/>
                  </a:lnTo>
                  <a:lnTo>
                    <a:pt x="5612" y="2305"/>
                  </a:lnTo>
                  <a:lnTo>
                    <a:pt x="5535" y="2223"/>
                  </a:lnTo>
                  <a:lnTo>
                    <a:pt x="5462" y="2035"/>
                  </a:lnTo>
                  <a:lnTo>
                    <a:pt x="5479" y="1935"/>
                  </a:lnTo>
                  <a:lnTo>
                    <a:pt x="5463" y="1799"/>
                  </a:lnTo>
                  <a:lnTo>
                    <a:pt x="5479" y="1671"/>
                  </a:lnTo>
                  <a:lnTo>
                    <a:pt x="5439" y="1559"/>
                  </a:lnTo>
                  <a:lnTo>
                    <a:pt x="5471" y="1463"/>
                  </a:lnTo>
                  <a:lnTo>
                    <a:pt x="5432" y="1345"/>
                  </a:lnTo>
                  <a:lnTo>
                    <a:pt x="5231" y="1351"/>
                  </a:lnTo>
                  <a:lnTo>
                    <a:pt x="5075" y="1317"/>
                  </a:lnTo>
                  <a:lnTo>
                    <a:pt x="4964" y="1226"/>
                  </a:lnTo>
                  <a:lnTo>
                    <a:pt x="4865" y="1271"/>
                  </a:lnTo>
                  <a:lnTo>
                    <a:pt x="4727" y="1251"/>
                  </a:lnTo>
                  <a:lnTo>
                    <a:pt x="4479" y="1350"/>
                  </a:lnTo>
                  <a:lnTo>
                    <a:pt x="4208" y="1305"/>
                  </a:lnTo>
                  <a:lnTo>
                    <a:pt x="4055" y="1319"/>
                  </a:lnTo>
                  <a:lnTo>
                    <a:pt x="3927" y="1251"/>
                  </a:lnTo>
                  <a:lnTo>
                    <a:pt x="3786" y="1287"/>
                  </a:lnTo>
                  <a:lnTo>
                    <a:pt x="3620" y="1143"/>
                  </a:lnTo>
                  <a:lnTo>
                    <a:pt x="3392" y="1179"/>
                  </a:lnTo>
                  <a:lnTo>
                    <a:pt x="3227" y="1079"/>
                  </a:lnTo>
                  <a:lnTo>
                    <a:pt x="3084" y="1068"/>
                  </a:lnTo>
                  <a:lnTo>
                    <a:pt x="2988" y="1005"/>
                  </a:lnTo>
                  <a:lnTo>
                    <a:pt x="2828" y="989"/>
                  </a:lnTo>
                  <a:lnTo>
                    <a:pt x="2823" y="858"/>
                  </a:lnTo>
                  <a:lnTo>
                    <a:pt x="2786" y="740"/>
                  </a:lnTo>
                  <a:lnTo>
                    <a:pt x="2823" y="620"/>
                  </a:lnTo>
                  <a:lnTo>
                    <a:pt x="2852" y="458"/>
                  </a:lnTo>
                  <a:lnTo>
                    <a:pt x="2843" y="198"/>
                  </a:lnTo>
                  <a:lnTo>
                    <a:pt x="2825" y="0"/>
                  </a:lnTo>
                  <a:lnTo>
                    <a:pt x="2498" y="0"/>
                  </a:lnTo>
                  <a:lnTo>
                    <a:pt x="2156" y="9"/>
                  </a:lnTo>
                  <a:lnTo>
                    <a:pt x="1611" y="18"/>
                  </a:lnTo>
                  <a:lnTo>
                    <a:pt x="1629" y="1167"/>
                  </a:lnTo>
                  <a:lnTo>
                    <a:pt x="1598" y="2282"/>
                  </a:lnTo>
                  <a:lnTo>
                    <a:pt x="0" y="22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xmlns="" id="{C6DEDE8A-4734-4DCC-89EF-B253C04AD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070" y="2570614"/>
              <a:ext cx="575001" cy="656785"/>
            </a:xfrm>
            <a:custGeom>
              <a:avLst/>
              <a:gdLst>
                <a:gd name="T0" fmla="*/ 0 w 2604"/>
                <a:gd name="T1" fmla="*/ 45 h 2977"/>
                <a:gd name="T2" fmla="*/ 31 w 2604"/>
                <a:gd name="T3" fmla="*/ 46 h 2977"/>
                <a:gd name="T4" fmla="*/ 64 w 2604"/>
                <a:gd name="T5" fmla="*/ 43 h 2977"/>
                <a:gd name="T6" fmla="*/ 91 w 2604"/>
                <a:gd name="T7" fmla="*/ 46 h 2977"/>
                <a:gd name="T8" fmla="*/ 117 w 2604"/>
                <a:gd name="T9" fmla="*/ 40 h 2977"/>
                <a:gd name="T10" fmla="*/ 117 w 2604"/>
                <a:gd name="T11" fmla="*/ 0 h 2977"/>
                <a:gd name="T12" fmla="*/ 137 w 2604"/>
                <a:gd name="T13" fmla="*/ 5 h 2977"/>
                <a:gd name="T14" fmla="*/ 125 w 2604"/>
                <a:gd name="T15" fmla="*/ 25 h 2977"/>
                <a:gd name="T16" fmla="*/ 134 w 2604"/>
                <a:gd name="T17" fmla="*/ 40 h 2977"/>
                <a:gd name="T18" fmla="*/ 163 w 2604"/>
                <a:gd name="T19" fmla="*/ 51 h 2977"/>
                <a:gd name="T20" fmla="*/ 184 w 2604"/>
                <a:gd name="T21" fmla="*/ 61 h 2977"/>
                <a:gd name="T22" fmla="*/ 225 w 2604"/>
                <a:gd name="T23" fmla="*/ 68 h 2977"/>
                <a:gd name="T24" fmla="*/ 265 w 2604"/>
                <a:gd name="T25" fmla="*/ 68 h 2977"/>
                <a:gd name="T26" fmla="*/ 282 w 2604"/>
                <a:gd name="T27" fmla="*/ 57 h 2977"/>
                <a:gd name="T28" fmla="*/ 305 w 2604"/>
                <a:gd name="T29" fmla="*/ 74 h 2977"/>
                <a:gd name="T30" fmla="*/ 339 w 2604"/>
                <a:gd name="T31" fmla="*/ 80 h 2977"/>
                <a:gd name="T32" fmla="*/ 373 w 2604"/>
                <a:gd name="T33" fmla="*/ 97 h 2977"/>
                <a:gd name="T34" fmla="*/ 407 w 2604"/>
                <a:gd name="T35" fmla="*/ 85 h 2977"/>
                <a:gd name="T36" fmla="*/ 419 w 2604"/>
                <a:gd name="T37" fmla="*/ 93 h 2977"/>
                <a:gd name="T38" fmla="*/ 447 w 2604"/>
                <a:gd name="T39" fmla="*/ 91 h 2977"/>
                <a:gd name="T40" fmla="*/ 469 w 2604"/>
                <a:gd name="T41" fmla="*/ 91 h 2977"/>
                <a:gd name="T42" fmla="*/ 494 w 2604"/>
                <a:gd name="T43" fmla="*/ 90 h 2977"/>
                <a:gd name="T44" fmla="*/ 492 w 2604"/>
                <a:gd name="T45" fmla="*/ 94 h 2977"/>
                <a:gd name="T46" fmla="*/ 428 w 2604"/>
                <a:gd name="T47" fmla="*/ 136 h 2977"/>
                <a:gd name="T48" fmla="*/ 402 w 2604"/>
                <a:gd name="T49" fmla="*/ 160 h 2977"/>
                <a:gd name="T50" fmla="*/ 390 w 2604"/>
                <a:gd name="T51" fmla="*/ 188 h 2977"/>
                <a:gd name="T52" fmla="*/ 351 w 2604"/>
                <a:gd name="T53" fmla="*/ 216 h 2977"/>
                <a:gd name="T54" fmla="*/ 328 w 2604"/>
                <a:gd name="T55" fmla="*/ 245 h 2977"/>
                <a:gd name="T56" fmla="*/ 339 w 2604"/>
                <a:gd name="T57" fmla="*/ 279 h 2977"/>
                <a:gd name="T58" fmla="*/ 319 w 2604"/>
                <a:gd name="T59" fmla="*/ 307 h 2977"/>
                <a:gd name="T60" fmla="*/ 299 w 2604"/>
                <a:gd name="T61" fmla="*/ 330 h 2977"/>
                <a:gd name="T62" fmla="*/ 322 w 2604"/>
                <a:gd name="T63" fmla="*/ 359 h 2977"/>
                <a:gd name="T64" fmla="*/ 319 w 2604"/>
                <a:gd name="T65" fmla="*/ 400 h 2977"/>
                <a:gd name="T66" fmla="*/ 311 w 2604"/>
                <a:gd name="T67" fmla="*/ 421 h 2977"/>
                <a:gd name="T68" fmla="*/ 330 w 2604"/>
                <a:gd name="T69" fmla="*/ 430 h 2977"/>
                <a:gd name="T70" fmla="*/ 356 w 2604"/>
                <a:gd name="T71" fmla="*/ 427 h 2977"/>
                <a:gd name="T72" fmla="*/ 393 w 2604"/>
                <a:gd name="T73" fmla="*/ 460 h 2977"/>
                <a:gd name="T74" fmla="*/ 453 w 2604"/>
                <a:gd name="T75" fmla="*/ 501 h 2977"/>
                <a:gd name="T76" fmla="*/ 442 w 2604"/>
                <a:gd name="T77" fmla="*/ 530 h 2977"/>
                <a:gd name="T78" fmla="*/ 75 w 2604"/>
                <a:gd name="T79" fmla="*/ 565 h 2977"/>
                <a:gd name="T80" fmla="*/ 80 w 2604"/>
                <a:gd name="T81" fmla="*/ 513 h 2977"/>
                <a:gd name="T82" fmla="*/ 73 w 2604"/>
                <a:gd name="T83" fmla="*/ 403 h 2977"/>
                <a:gd name="T84" fmla="*/ 49 w 2604"/>
                <a:gd name="T85" fmla="*/ 374 h 2977"/>
                <a:gd name="T86" fmla="*/ 56 w 2604"/>
                <a:gd name="T87" fmla="*/ 353 h 2977"/>
                <a:gd name="T88" fmla="*/ 53 w 2604"/>
                <a:gd name="T89" fmla="*/ 330 h 2977"/>
                <a:gd name="T90" fmla="*/ 43 w 2604"/>
                <a:gd name="T91" fmla="*/ 263 h 2977"/>
                <a:gd name="T92" fmla="*/ 34 w 2604"/>
                <a:gd name="T93" fmla="*/ 176 h 2977"/>
                <a:gd name="T94" fmla="*/ 11 w 2604"/>
                <a:gd name="T95" fmla="*/ 145 h 2977"/>
                <a:gd name="T96" fmla="*/ 5 w 2604"/>
                <a:gd name="T97" fmla="*/ 106 h 2977"/>
                <a:gd name="T98" fmla="*/ 0 w 2604"/>
                <a:gd name="T99" fmla="*/ 45 h 297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04" h="2977">
                  <a:moveTo>
                    <a:pt x="0" y="239"/>
                  </a:moveTo>
                  <a:lnTo>
                    <a:pt x="161" y="242"/>
                  </a:lnTo>
                  <a:lnTo>
                    <a:pt x="337" y="226"/>
                  </a:lnTo>
                  <a:lnTo>
                    <a:pt x="481" y="242"/>
                  </a:lnTo>
                  <a:lnTo>
                    <a:pt x="617" y="210"/>
                  </a:lnTo>
                  <a:lnTo>
                    <a:pt x="617" y="0"/>
                  </a:lnTo>
                  <a:lnTo>
                    <a:pt x="721" y="26"/>
                  </a:lnTo>
                  <a:lnTo>
                    <a:pt x="657" y="130"/>
                  </a:lnTo>
                  <a:lnTo>
                    <a:pt x="705" y="210"/>
                  </a:lnTo>
                  <a:lnTo>
                    <a:pt x="857" y="270"/>
                  </a:lnTo>
                  <a:lnTo>
                    <a:pt x="969" y="322"/>
                  </a:lnTo>
                  <a:lnTo>
                    <a:pt x="1187" y="360"/>
                  </a:lnTo>
                  <a:lnTo>
                    <a:pt x="1398" y="360"/>
                  </a:lnTo>
                  <a:lnTo>
                    <a:pt x="1488" y="300"/>
                  </a:lnTo>
                  <a:lnTo>
                    <a:pt x="1608" y="390"/>
                  </a:lnTo>
                  <a:lnTo>
                    <a:pt x="1788" y="420"/>
                  </a:lnTo>
                  <a:lnTo>
                    <a:pt x="1968" y="510"/>
                  </a:lnTo>
                  <a:lnTo>
                    <a:pt x="2148" y="450"/>
                  </a:lnTo>
                  <a:lnTo>
                    <a:pt x="2209" y="490"/>
                  </a:lnTo>
                  <a:lnTo>
                    <a:pt x="2358" y="480"/>
                  </a:lnTo>
                  <a:lnTo>
                    <a:pt x="2473" y="482"/>
                  </a:lnTo>
                  <a:lnTo>
                    <a:pt x="2604" y="476"/>
                  </a:lnTo>
                  <a:lnTo>
                    <a:pt x="2596" y="497"/>
                  </a:lnTo>
                  <a:lnTo>
                    <a:pt x="2257" y="714"/>
                  </a:lnTo>
                  <a:lnTo>
                    <a:pt x="2121" y="842"/>
                  </a:lnTo>
                  <a:lnTo>
                    <a:pt x="2058" y="990"/>
                  </a:lnTo>
                  <a:lnTo>
                    <a:pt x="1848" y="1140"/>
                  </a:lnTo>
                  <a:lnTo>
                    <a:pt x="1728" y="1290"/>
                  </a:lnTo>
                  <a:lnTo>
                    <a:pt x="1788" y="1470"/>
                  </a:lnTo>
                  <a:lnTo>
                    <a:pt x="1681" y="1618"/>
                  </a:lnTo>
                  <a:lnTo>
                    <a:pt x="1578" y="1740"/>
                  </a:lnTo>
                  <a:lnTo>
                    <a:pt x="1698" y="1890"/>
                  </a:lnTo>
                  <a:lnTo>
                    <a:pt x="1681" y="2106"/>
                  </a:lnTo>
                  <a:lnTo>
                    <a:pt x="1638" y="2220"/>
                  </a:lnTo>
                  <a:lnTo>
                    <a:pt x="1737" y="2266"/>
                  </a:lnTo>
                  <a:lnTo>
                    <a:pt x="1878" y="2250"/>
                  </a:lnTo>
                  <a:lnTo>
                    <a:pt x="2073" y="2426"/>
                  </a:lnTo>
                  <a:lnTo>
                    <a:pt x="2388" y="2640"/>
                  </a:lnTo>
                  <a:lnTo>
                    <a:pt x="2329" y="2794"/>
                  </a:lnTo>
                  <a:lnTo>
                    <a:pt x="394" y="2977"/>
                  </a:lnTo>
                  <a:lnTo>
                    <a:pt x="421" y="2701"/>
                  </a:lnTo>
                  <a:lnTo>
                    <a:pt x="385" y="2123"/>
                  </a:lnTo>
                  <a:lnTo>
                    <a:pt x="256" y="1969"/>
                  </a:lnTo>
                  <a:lnTo>
                    <a:pt x="294" y="1862"/>
                  </a:lnTo>
                  <a:lnTo>
                    <a:pt x="282" y="1741"/>
                  </a:lnTo>
                  <a:lnTo>
                    <a:pt x="229" y="1387"/>
                  </a:lnTo>
                  <a:lnTo>
                    <a:pt x="181" y="928"/>
                  </a:lnTo>
                  <a:lnTo>
                    <a:pt x="60" y="763"/>
                  </a:lnTo>
                  <a:lnTo>
                    <a:pt x="25" y="556"/>
                  </a:lnTo>
                  <a:lnTo>
                    <a:pt x="0" y="23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xmlns="" id="{695AB753-38C4-4592-94E9-DC2764C7A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260" y="2807755"/>
              <a:ext cx="485375" cy="477768"/>
            </a:xfrm>
            <a:custGeom>
              <a:avLst/>
              <a:gdLst>
                <a:gd name="T0" fmla="*/ 51 w 2202"/>
                <a:gd name="T1" fmla="*/ 13 h 2170"/>
                <a:gd name="T2" fmla="*/ 28 w 2202"/>
                <a:gd name="T3" fmla="*/ 41 h 2170"/>
                <a:gd name="T4" fmla="*/ 40 w 2202"/>
                <a:gd name="T5" fmla="*/ 76 h 2170"/>
                <a:gd name="T6" fmla="*/ 19 w 2202"/>
                <a:gd name="T7" fmla="*/ 103 h 2170"/>
                <a:gd name="T8" fmla="*/ 0 w 2202"/>
                <a:gd name="T9" fmla="*/ 126 h 2170"/>
                <a:gd name="T10" fmla="*/ 23 w 2202"/>
                <a:gd name="T11" fmla="*/ 155 h 2170"/>
                <a:gd name="T12" fmla="*/ 19 w 2202"/>
                <a:gd name="T13" fmla="*/ 196 h 2170"/>
                <a:gd name="T14" fmla="*/ 11 w 2202"/>
                <a:gd name="T15" fmla="*/ 217 h 2170"/>
                <a:gd name="T16" fmla="*/ 30 w 2202"/>
                <a:gd name="T17" fmla="*/ 226 h 2170"/>
                <a:gd name="T18" fmla="*/ 56 w 2202"/>
                <a:gd name="T19" fmla="*/ 223 h 2170"/>
                <a:gd name="T20" fmla="*/ 95 w 2202"/>
                <a:gd name="T21" fmla="*/ 257 h 2170"/>
                <a:gd name="T22" fmla="*/ 153 w 2202"/>
                <a:gd name="T23" fmla="*/ 297 h 2170"/>
                <a:gd name="T24" fmla="*/ 142 w 2202"/>
                <a:gd name="T25" fmla="*/ 326 h 2170"/>
                <a:gd name="T26" fmla="*/ 154 w 2202"/>
                <a:gd name="T27" fmla="*/ 341 h 2170"/>
                <a:gd name="T28" fmla="*/ 154 w 2202"/>
                <a:gd name="T29" fmla="*/ 367 h 2170"/>
                <a:gd name="T30" fmla="*/ 162 w 2202"/>
                <a:gd name="T31" fmla="*/ 391 h 2170"/>
                <a:gd name="T32" fmla="*/ 186 w 2202"/>
                <a:gd name="T33" fmla="*/ 402 h 2170"/>
                <a:gd name="T34" fmla="*/ 204 w 2202"/>
                <a:gd name="T35" fmla="*/ 411 h 2170"/>
                <a:gd name="T36" fmla="*/ 400 w 2202"/>
                <a:gd name="T37" fmla="*/ 381 h 2170"/>
                <a:gd name="T38" fmla="*/ 400 w 2202"/>
                <a:gd name="T39" fmla="*/ 341 h 2170"/>
                <a:gd name="T40" fmla="*/ 383 w 2202"/>
                <a:gd name="T41" fmla="*/ 324 h 2170"/>
                <a:gd name="T42" fmla="*/ 380 w 2202"/>
                <a:gd name="T43" fmla="*/ 294 h 2170"/>
                <a:gd name="T44" fmla="*/ 383 w 2202"/>
                <a:gd name="T45" fmla="*/ 267 h 2170"/>
                <a:gd name="T46" fmla="*/ 389 w 2202"/>
                <a:gd name="T47" fmla="*/ 256 h 2170"/>
                <a:gd name="T48" fmla="*/ 383 w 2202"/>
                <a:gd name="T49" fmla="*/ 227 h 2170"/>
                <a:gd name="T50" fmla="*/ 389 w 2202"/>
                <a:gd name="T51" fmla="*/ 205 h 2170"/>
                <a:gd name="T52" fmla="*/ 389 w 2202"/>
                <a:gd name="T53" fmla="*/ 188 h 2170"/>
                <a:gd name="T54" fmla="*/ 417 w 2202"/>
                <a:gd name="T55" fmla="*/ 125 h 2170"/>
                <a:gd name="T56" fmla="*/ 411 w 2202"/>
                <a:gd name="T57" fmla="*/ 108 h 2170"/>
                <a:gd name="T58" fmla="*/ 400 w 2202"/>
                <a:gd name="T59" fmla="*/ 125 h 2170"/>
                <a:gd name="T60" fmla="*/ 389 w 2202"/>
                <a:gd name="T61" fmla="*/ 142 h 2170"/>
                <a:gd name="T62" fmla="*/ 383 w 2202"/>
                <a:gd name="T63" fmla="*/ 159 h 2170"/>
                <a:gd name="T64" fmla="*/ 355 w 2202"/>
                <a:gd name="T65" fmla="*/ 199 h 2170"/>
                <a:gd name="T66" fmla="*/ 355 w 2202"/>
                <a:gd name="T67" fmla="*/ 176 h 2170"/>
                <a:gd name="T68" fmla="*/ 356 w 2202"/>
                <a:gd name="T69" fmla="*/ 155 h 2170"/>
                <a:gd name="T70" fmla="*/ 368 w 2202"/>
                <a:gd name="T71" fmla="*/ 135 h 2170"/>
                <a:gd name="T72" fmla="*/ 366 w 2202"/>
                <a:gd name="T73" fmla="*/ 108 h 2170"/>
                <a:gd name="T74" fmla="*/ 349 w 2202"/>
                <a:gd name="T75" fmla="*/ 91 h 2170"/>
                <a:gd name="T76" fmla="*/ 348 w 2202"/>
                <a:gd name="T77" fmla="*/ 79 h 2170"/>
                <a:gd name="T78" fmla="*/ 320 w 2202"/>
                <a:gd name="T79" fmla="*/ 57 h 2170"/>
                <a:gd name="T80" fmla="*/ 286 w 2202"/>
                <a:gd name="T81" fmla="*/ 63 h 2170"/>
                <a:gd name="T82" fmla="*/ 281 w 2202"/>
                <a:gd name="T83" fmla="*/ 51 h 2170"/>
                <a:gd name="T84" fmla="*/ 260 w 2202"/>
                <a:gd name="T85" fmla="*/ 52 h 2170"/>
                <a:gd name="T86" fmla="*/ 233 w 2202"/>
                <a:gd name="T87" fmla="*/ 50 h 2170"/>
                <a:gd name="T88" fmla="*/ 201 w 2202"/>
                <a:gd name="T89" fmla="*/ 51 h 2170"/>
                <a:gd name="T90" fmla="*/ 184 w 2202"/>
                <a:gd name="T91" fmla="*/ 38 h 2170"/>
                <a:gd name="T92" fmla="*/ 173 w 2202"/>
                <a:gd name="T93" fmla="*/ 23 h 2170"/>
                <a:gd name="T94" fmla="*/ 127 w 2202"/>
                <a:gd name="T95" fmla="*/ 23 h 2170"/>
                <a:gd name="T96" fmla="*/ 122 w 2202"/>
                <a:gd name="T97" fmla="*/ 0 h 2170"/>
                <a:gd name="T98" fmla="*/ 70 w 2202"/>
                <a:gd name="T99" fmla="*/ 23 h 2170"/>
                <a:gd name="T100" fmla="*/ 51 w 2202"/>
                <a:gd name="T101" fmla="*/ 13 h 21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02" h="2170">
                  <a:moveTo>
                    <a:pt x="267" y="70"/>
                  </a:moveTo>
                  <a:lnTo>
                    <a:pt x="150" y="216"/>
                  </a:lnTo>
                  <a:lnTo>
                    <a:pt x="209" y="400"/>
                  </a:lnTo>
                  <a:lnTo>
                    <a:pt x="102" y="544"/>
                  </a:lnTo>
                  <a:lnTo>
                    <a:pt x="0" y="667"/>
                  </a:lnTo>
                  <a:lnTo>
                    <a:pt x="119" y="820"/>
                  </a:lnTo>
                  <a:lnTo>
                    <a:pt x="102" y="1035"/>
                  </a:lnTo>
                  <a:lnTo>
                    <a:pt x="59" y="1146"/>
                  </a:lnTo>
                  <a:lnTo>
                    <a:pt x="158" y="1195"/>
                  </a:lnTo>
                  <a:lnTo>
                    <a:pt x="297" y="1177"/>
                  </a:lnTo>
                  <a:lnTo>
                    <a:pt x="501" y="1359"/>
                  </a:lnTo>
                  <a:lnTo>
                    <a:pt x="809" y="1567"/>
                  </a:lnTo>
                  <a:lnTo>
                    <a:pt x="750" y="1723"/>
                  </a:lnTo>
                  <a:lnTo>
                    <a:pt x="814" y="1802"/>
                  </a:lnTo>
                  <a:lnTo>
                    <a:pt x="814" y="1938"/>
                  </a:lnTo>
                  <a:lnTo>
                    <a:pt x="854" y="2066"/>
                  </a:lnTo>
                  <a:lnTo>
                    <a:pt x="982" y="2122"/>
                  </a:lnTo>
                  <a:lnTo>
                    <a:pt x="1078" y="2170"/>
                  </a:lnTo>
                  <a:lnTo>
                    <a:pt x="2112" y="2010"/>
                  </a:lnTo>
                  <a:lnTo>
                    <a:pt x="2112" y="1800"/>
                  </a:lnTo>
                  <a:lnTo>
                    <a:pt x="2022" y="1710"/>
                  </a:lnTo>
                  <a:lnTo>
                    <a:pt x="2006" y="1554"/>
                  </a:lnTo>
                  <a:lnTo>
                    <a:pt x="2022" y="1410"/>
                  </a:lnTo>
                  <a:lnTo>
                    <a:pt x="2052" y="1350"/>
                  </a:lnTo>
                  <a:lnTo>
                    <a:pt x="2022" y="1200"/>
                  </a:lnTo>
                  <a:lnTo>
                    <a:pt x="2052" y="1080"/>
                  </a:lnTo>
                  <a:lnTo>
                    <a:pt x="2052" y="990"/>
                  </a:lnTo>
                  <a:lnTo>
                    <a:pt x="2202" y="660"/>
                  </a:lnTo>
                  <a:lnTo>
                    <a:pt x="2172" y="570"/>
                  </a:lnTo>
                  <a:lnTo>
                    <a:pt x="2112" y="660"/>
                  </a:lnTo>
                  <a:lnTo>
                    <a:pt x="2052" y="750"/>
                  </a:lnTo>
                  <a:lnTo>
                    <a:pt x="2022" y="840"/>
                  </a:lnTo>
                  <a:lnTo>
                    <a:pt x="1872" y="1050"/>
                  </a:lnTo>
                  <a:lnTo>
                    <a:pt x="1872" y="930"/>
                  </a:lnTo>
                  <a:lnTo>
                    <a:pt x="1878" y="818"/>
                  </a:lnTo>
                  <a:lnTo>
                    <a:pt x="1942" y="714"/>
                  </a:lnTo>
                  <a:lnTo>
                    <a:pt x="1932" y="570"/>
                  </a:lnTo>
                  <a:lnTo>
                    <a:pt x="1842" y="480"/>
                  </a:lnTo>
                  <a:lnTo>
                    <a:pt x="1838" y="418"/>
                  </a:lnTo>
                  <a:lnTo>
                    <a:pt x="1692" y="300"/>
                  </a:lnTo>
                  <a:lnTo>
                    <a:pt x="1512" y="330"/>
                  </a:lnTo>
                  <a:lnTo>
                    <a:pt x="1482" y="270"/>
                  </a:lnTo>
                  <a:lnTo>
                    <a:pt x="1374" y="274"/>
                  </a:lnTo>
                  <a:lnTo>
                    <a:pt x="1230" y="266"/>
                  </a:lnTo>
                  <a:lnTo>
                    <a:pt x="1062" y="270"/>
                  </a:lnTo>
                  <a:lnTo>
                    <a:pt x="974" y="202"/>
                  </a:lnTo>
                  <a:lnTo>
                    <a:pt x="912" y="120"/>
                  </a:lnTo>
                  <a:lnTo>
                    <a:pt x="672" y="120"/>
                  </a:lnTo>
                  <a:lnTo>
                    <a:pt x="642" y="0"/>
                  </a:lnTo>
                  <a:lnTo>
                    <a:pt x="372" y="120"/>
                  </a:lnTo>
                  <a:lnTo>
                    <a:pt x="267" y="7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xmlns="" id="{E4D661E8-2543-47A1-AA27-A864D01B4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532" y="3186714"/>
              <a:ext cx="548229" cy="352223"/>
            </a:xfrm>
            <a:custGeom>
              <a:avLst/>
              <a:gdLst>
                <a:gd name="T0" fmla="*/ 0 w 2485"/>
                <a:gd name="T1" fmla="*/ 35 h 1601"/>
                <a:gd name="T2" fmla="*/ 367 w 2485"/>
                <a:gd name="T3" fmla="*/ 0 h 1601"/>
                <a:gd name="T4" fmla="*/ 378 w 2485"/>
                <a:gd name="T5" fmla="*/ 14 h 1601"/>
                <a:gd name="T6" fmla="*/ 379 w 2485"/>
                <a:gd name="T7" fmla="*/ 40 h 1601"/>
                <a:gd name="T8" fmla="*/ 386 w 2485"/>
                <a:gd name="T9" fmla="*/ 65 h 1601"/>
                <a:gd name="T10" fmla="*/ 408 w 2485"/>
                <a:gd name="T11" fmla="*/ 74 h 1601"/>
                <a:gd name="T12" fmla="*/ 428 w 2485"/>
                <a:gd name="T13" fmla="*/ 85 h 1601"/>
                <a:gd name="T14" fmla="*/ 447 w 2485"/>
                <a:gd name="T15" fmla="*/ 109 h 1601"/>
                <a:gd name="T16" fmla="*/ 463 w 2485"/>
                <a:gd name="T17" fmla="*/ 127 h 1601"/>
                <a:gd name="T18" fmla="*/ 471 w 2485"/>
                <a:gd name="T19" fmla="*/ 154 h 1601"/>
                <a:gd name="T20" fmla="*/ 451 w 2485"/>
                <a:gd name="T21" fmla="*/ 178 h 1601"/>
                <a:gd name="T22" fmla="*/ 426 w 2485"/>
                <a:gd name="T23" fmla="*/ 189 h 1601"/>
                <a:gd name="T24" fmla="*/ 399 w 2485"/>
                <a:gd name="T25" fmla="*/ 189 h 1601"/>
                <a:gd name="T26" fmla="*/ 416 w 2485"/>
                <a:gd name="T27" fmla="*/ 217 h 1601"/>
                <a:gd name="T28" fmla="*/ 407 w 2485"/>
                <a:gd name="T29" fmla="*/ 248 h 1601"/>
                <a:gd name="T30" fmla="*/ 394 w 2485"/>
                <a:gd name="T31" fmla="*/ 274 h 1601"/>
                <a:gd name="T32" fmla="*/ 388 w 2485"/>
                <a:gd name="T33" fmla="*/ 295 h 1601"/>
                <a:gd name="T34" fmla="*/ 360 w 2485"/>
                <a:gd name="T35" fmla="*/ 274 h 1601"/>
                <a:gd name="T36" fmla="*/ 277 w 2485"/>
                <a:gd name="T37" fmla="*/ 289 h 1601"/>
                <a:gd name="T38" fmla="*/ 195 w 2485"/>
                <a:gd name="T39" fmla="*/ 297 h 1601"/>
                <a:gd name="T40" fmla="*/ 73 w 2485"/>
                <a:gd name="T41" fmla="*/ 303 h 1601"/>
                <a:gd name="T42" fmla="*/ 73 w 2485"/>
                <a:gd name="T43" fmla="*/ 256 h 1601"/>
                <a:gd name="T44" fmla="*/ 23 w 2485"/>
                <a:gd name="T45" fmla="*/ 157 h 1601"/>
                <a:gd name="T46" fmla="*/ 6 w 2485"/>
                <a:gd name="T47" fmla="*/ 117 h 1601"/>
                <a:gd name="T48" fmla="*/ 6 w 2485"/>
                <a:gd name="T49" fmla="*/ 59 h 1601"/>
                <a:gd name="T50" fmla="*/ 0 w 2485"/>
                <a:gd name="T51" fmla="*/ 35 h 160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85" h="1601">
                  <a:moveTo>
                    <a:pt x="0" y="183"/>
                  </a:moveTo>
                  <a:lnTo>
                    <a:pt x="1935" y="0"/>
                  </a:lnTo>
                  <a:lnTo>
                    <a:pt x="1996" y="75"/>
                  </a:lnTo>
                  <a:lnTo>
                    <a:pt x="1998" y="212"/>
                  </a:lnTo>
                  <a:lnTo>
                    <a:pt x="2037" y="344"/>
                  </a:lnTo>
                  <a:lnTo>
                    <a:pt x="2155" y="393"/>
                  </a:lnTo>
                  <a:lnTo>
                    <a:pt x="2257" y="447"/>
                  </a:lnTo>
                  <a:lnTo>
                    <a:pt x="2357" y="575"/>
                  </a:lnTo>
                  <a:lnTo>
                    <a:pt x="2445" y="671"/>
                  </a:lnTo>
                  <a:lnTo>
                    <a:pt x="2485" y="815"/>
                  </a:lnTo>
                  <a:lnTo>
                    <a:pt x="2377" y="939"/>
                  </a:lnTo>
                  <a:lnTo>
                    <a:pt x="2245" y="999"/>
                  </a:lnTo>
                  <a:lnTo>
                    <a:pt x="2107" y="999"/>
                  </a:lnTo>
                  <a:lnTo>
                    <a:pt x="2197" y="1149"/>
                  </a:lnTo>
                  <a:lnTo>
                    <a:pt x="2149" y="1311"/>
                  </a:lnTo>
                  <a:lnTo>
                    <a:pt x="2077" y="1449"/>
                  </a:lnTo>
                  <a:lnTo>
                    <a:pt x="2045" y="1559"/>
                  </a:lnTo>
                  <a:lnTo>
                    <a:pt x="1897" y="1449"/>
                  </a:lnTo>
                  <a:lnTo>
                    <a:pt x="1461" y="1527"/>
                  </a:lnTo>
                  <a:lnTo>
                    <a:pt x="1029" y="1567"/>
                  </a:lnTo>
                  <a:lnTo>
                    <a:pt x="384" y="1601"/>
                  </a:lnTo>
                  <a:lnTo>
                    <a:pt x="384" y="1355"/>
                  </a:lnTo>
                  <a:lnTo>
                    <a:pt x="120" y="827"/>
                  </a:lnTo>
                  <a:lnTo>
                    <a:pt x="33" y="620"/>
                  </a:lnTo>
                  <a:lnTo>
                    <a:pt x="34" y="312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xmlns="" id="{B8CFE34F-5499-4E3E-B9F6-52F995ADB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501" y="3506388"/>
              <a:ext cx="618067" cy="485905"/>
            </a:xfrm>
            <a:custGeom>
              <a:avLst/>
              <a:gdLst>
                <a:gd name="T0" fmla="*/ 0 w 2800"/>
                <a:gd name="T1" fmla="*/ 29 h 2206"/>
                <a:gd name="T2" fmla="*/ 22 w 2800"/>
                <a:gd name="T3" fmla="*/ 73 h 2206"/>
                <a:gd name="T4" fmla="*/ 47 w 2800"/>
                <a:gd name="T5" fmla="*/ 86 h 2206"/>
                <a:gd name="T6" fmla="*/ 69 w 2800"/>
                <a:gd name="T7" fmla="*/ 98 h 2206"/>
                <a:gd name="T8" fmla="*/ 63 w 2800"/>
                <a:gd name="T9" fmla="*/ 115 h 2206"/>
                <a:gd name="T10" fmla="*/ 74 w 2800"/>
                <a:gd name="T11" fmla="*/ 146 h 2206"/>
                <a:gd name="T12" fmla="*/ 97 w 2800"/>
                <a:gd name="T13" fmla="*/ 160 h 2206"/>
                <a:gd name="T14" fmla="*/ 101 w 2800"/>
                <a:gd name="T15" fmla="*/ 211 h 2206"/>
                <a:gd name="T16" fmla="*/ 101 w 2800"/>
                <a:gd name="T17" fmla="*/ 271 h 2206"/>
                <a:gd name="T18" fmla="*/ 107 w 2800"/>
                <a:gd name="T19" fmla="*/ 324 h 2206"/>
                <a:gd name="T20" fmla="*/ 107 w 2800"/>
                <a:gd name="T21" fmla="*/ 359 h 2206"/>
                <a:gd name="T22" fmla="*/ 117 w 2800"/>
                <a:gd name="T23" fmla="*/ 385 h 2206"/>
                <a:gd name="T24" fmla="*/ 122 w 2800"/>
                <a:gd name="T25" fmla="*/ 409 h 2206"/>
                <a:gd name="T26" fmla="*/ 335 w 2800"/>
                <a:gd name="T27" fmla="*/ 382 h 2206"/>
                <a:gd name="T28" fmla="*/ 393 w 2800"/>
                <a:gd name="T29" fmla="*/ 376 h 2206"/>
                <a:gd name="T30" fmla="*/ 452 w 2800"/>
                <a:gd name="T31" fmla="*/ 364 h 2206"/>
                <a:gd name="T32" fmla="*/ 463 w 2800"/>
                <a:gd name="T33" fmla="*/ 375 h 2206"/>
                <a:gd name="T34" fmla="*/ 446 w 2800"/>
                <a:gd name="T35" fmla="*/ 398 h 2206"/>
                <a:gd name="T36" fmla="*/ 458 w 2800"/>
                <a:gd name="T37" fmla="*/ 409 h 2206"/>
                <a:gd name="T38" fmla="*/ 478 w 2800"/>
                <a:gd name="T39" fmla="*/ 418 h 2206"/>
                <a:gd name="T40" fmla="*/ 497 w 2800"/>
                <a:gd name="T41" fmla="*/ 409 h 2206"/>
                <a:gd name="T42" fmla="*/ 503 w 2800"/>
                <a:gd name="T43" fmla="*/ 398 h 2206"/>
                <a:gd name="T44" fmla="*/ 497 w 2800"/>
                <a:gd name="T45" fmla="*/ 381 h 2206"/>
                <a:gd name="T46" fmla="*/ 507 w 2800"/>
                <a:gd name="T47" fmla="*/ 363 h 2206"/>
                <a:gd name="T48" fmla="*/ 515 w 2800"/>
                <a:gd name="T49" fmla="*/ 347 h 2206"/>
                <a:gd name="T50" fmla="*/ 531 w 2800"/>
                <a:gd name="T51" fmla="*/ 339 h 2206"/>
                <a:gd name="T52" fmla="*/ 529 w 2800"/>
                <a:gd name="T53" fmla="*/ 324 h 2206"/>
                <a:gd name="T54" fmla="*/ 528 w 2800"/>
                <a:gd name="T55" fmla="*/ 306 h 2206"/>
                <a:gd name="T56" fmla="*/ 509 w 2800"/>
                <a:gd name="T57" fmla="*/ 296 h 2206"/>
                <a:gd name="T58" fmla="*/ 492 w 2800"/>
                <a:gd name="T59" fmla="*/ 273 h 2206"/>
                <a:gd name="T60" fmla="*/ 486 w 2800"/>
                <a:gd name="T61" fmla="*/ 244 h 2206"/>
                <a:gd name="T62" fmla="*/ 458 w 2800"/>
                <a:gd name="T63" fmla="*/ 222 h 2206"/>
                <a:gd name="T64" fmla="*/ 435 w 2800"/>
                <a:gd name="T65" fmla="*/ 210 h 2206"/>
                <a:gd name="T66" fmla="*/ 418 w 2800"/>
                <a:gd name="T67" fmla="*/ 187 h 2206"/>
                <a:gd name="T68" fmla="*/ 426 w 2800"/>
                <a:gd name="T69" fmla="*/ 166 h 2206"/>
                <a:gd name="T70" fmla="*/ 429 w 2800"/>
                <a:gd name="T71" fmla="*/ 142 h 2206"/>
                <a:gd name="T72" fmla="*/ 414 w 2800"/>
                <a:gd name="T73" fmla="*/ 133 h 2206"/>
                <a:gd name="T74" fmla="*/ 396 w 2800"/>
                <a:gd name="T75" fmla="*/ 128 h 2206"/>
                <a:gd name="T76" fmla="*/ 378 w 2800"/>
                <a:gd name="T77" fmla="*/ 114 h 2206"/>
                <a:gd name="T78" fmla="*/ 355 w 2800"/>
                <a:gd name="T79" fmla="*/ 85 h 2206"/>
                <a:gd name="T80" fmla="*/ 337 w 2800"/>
                <a:gd name="T81" fmla="*/ 74 h 2206"/>
                <a:gd name="T82" fmla="*/ 321 w 2800"/>
                <a:gd name="T83" fmla="*/ 51 h 2206"/>
                <a:gd name="T84" fmla="*/ 315 w 2800"/>
                <a:gd name="T85" fmla="*/ 21 h 2206"/>
                <a:gd name="T86" fmla="*/ 287 w 2800"/>
                <a:gd name="T87" fmla="*/ 0 h 2206"/>
                <a:gd name="T88" fmla="*/ 260 w 2800"/>
                <a:gd name="T89" fmla="*/ 4 h 2206"/>
                <a:gd name="T90" fmla="*/ 200 w 2800"/>
                <a:gd name="T91" fmla="*/ 15 h 2206"/>
                <a:gd name="T92" fmla="*/ 122 w 2800"/>
                <a:gd name="T93" fmla="*/ 22 h 2206"/>
                <a:gd name="T94" fmla="*/ 58 w 2800"/>
                <a:gd name="T95" fmla="*/ 26 h 2206"/>
                <a:gd name="T96" fmla="*/ 0 w 2800"/>
                <a:gd name="T97" fmla="*/ 29 h 2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800" h="2206">
                  <a:moveTo>
                    <a:pt x="0" y="152"/>
                  </a:moveTo>
                  <a:lnTo>
                    <a:pt x="118" y="387"/>
                  </a:lnTo>
                  <a:lnTo>
                    <a:pt x="247" y="452"/>
                  </a:lnTo>
                  <a:lnTo>
                    <a:pt x="363" y="518"/>
                  </a:lnTo>
                  <a:lnTo>
                    <a:pt x="333" y="608"/>
                  </a:lnTo>
                  <a:lnTo>
                    <a:pt x="388" y="771"/>
                  </a:lnTo>
                  <a:lnTo>
                    <a:pt x="513" y="845"/>
                  </a:lnTo>
                  <a:lnTo>
                    <a:pt x="535" y="1115"/>
                  </a:lnTo>
                  <a:lnTo>
                    <a:pt x="535" y="1431"/>
                  </a:lnTo>
                  <a:lnTo>
                    <a:pt x="562" y="1710"/>
                  </a:lnTo>
                  <a:lnTo>
                    <a:pt x="562" y="1895"/>
                  </a:lnTo>
                  <a:lnTo>
                    <a:pt x="618" y="2034"/>
                  </a:lnTo>
                  <a:lnTo>
                    <a:pt x="645" y="2160"/>
                  </a:lnTo>
                  <a:lnTo>
                    <a:pt x="1769" y="2014"/>
                  </a:lnTo>
                  <a:lnTo>
                    <a:pt x="2073" y="1982"/>
                  </a:lnTo>
                  <a:lnTo>
                    <a:pt x="2383" y="1920"/>
                  </a:lnTo>
                  <a:lnTo>
                    <a:pt x="2443" y="1980"/>
                  </a:lnTo>
                  <a:lnTo>
                    <a:pt x="2353" y="2100"/>
                  </a:lnTo>
                  <a:lnTo>
                    <a:pt x="2413" y="2160"/>
                  </a:lnTo>
                  <a:lnTo>
                    <a:pt x="2520" y="2206"/>
                  </a:lnTo>
                  <a:lnTo>
                    <a:pt x="2623" y="2160"/>
                  </a:lnTo>
                  <a:lnTo>
                    <a:pt x="2653" y="2100"/>
                  </a:lnTo>
                  <a:lnTo>
                    <a:pt x="2623" y="2010"/>
                  </a:lnTo>
                  <a:lnTo>
                    <a:pt x="2672" y="1918"/>
                  </a:lnTo>
                  <a:lnTo>
                    <a:pt x="2713" y="1830"/>
                  </a:lnTo>
                  <a:lnTo>
                    <a:pt x="2800" y="1790"/>
                  </a:lnTo>
                  <a:lnTo>
                    <a:pt x="2792" y="1710"/>
                  </a:lnTo>
                  <a:lnTo>
                    <a:pt x="2784" y="1614"/>
                  </a:lnTo>
                  <a:lnTo>
                    <a:pt x="2683" y="1560"/>
                  </a:lnTo>
                  <a:lnTo>
                    <a:pt x="2593" y="1440"/>
                  </a:lnTo>
                  <a:lnTo>
                    <a:pt x="2563" y="1290"/>
                  </a:lnTo>
                  <a:lnTo>
                    <a:pt x="2413" y="1170"/>
                  </a:lnTo>
                  <a:lnTo>
                    <a:pt x="2293" y="1110"/>
                  </a:lnTo>
                  <a:lnTo>
                    <a:pt x="2203" y="989"/>
                  </a:lnTo>
                  <a:lnTo>
                    <a:pt x="2248" y="878"/>
                  </a:lnTo>
                  <a:lnTo>
                    <a:pt x="2263" y="749"/>
                  </a:lnTo>
                  <a:lnTo>
                    <a:pt x="2184" y="702"/>
                  </a:lnTo>
                  <a:lnTo>
                    <a:pt x="2089" y="678"/>
                  </a:lnTo>
                  <a:lnTo>
                    <a:pt x="1994" y="599"/>
                  </a:lnTo>
                  <a:lnTo>
                    <a:pt x="1874" y="449"/>
                  </a:lnTo>
                  <a:lnTo>
                    <a:pt x="1777" y="390"/>
                  </a:lnTo>
                  <a:lnTo>
                    <a:pt x="1694" y="269"/>
                  </a:lnTo>
                  <a:lnTo>
                    <a:pt x="1659" y="110"/>
                  </a:lnTo>
                  <a:lnTo>
                    <a:pt x="1511" y="0"/>
                  </a:lnTo>
                  <a:lnTo>
                    <a:pt x="1373" y="23"/>
                  </a:lnTo>
                  <a:lnTo>
                    <a:pt x="1055" y="80"/>
                  </a:lnTo>
                  <a:lnTo>
                    <a:pt x="643" y="117"/>
                  </a:lnTo>
                  <a:lnTo>
                    <a:pt x="306" y="135"/>
                  </a:lnTo>
                  <a:lnTo>
                    <a:pt x="0" y="15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xmlns="" id="{924825AF-8DB3-40FE-AE7C-E8765E539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3505" y="3929520"/>
              <a:ext cx="439980" cy="444056"/>
            </a:xfrm>
            <a:custGeom>
              <a:avLst/>
              <a:gdLst>
                <a:gd name="T0" fmla="*/ 0 w 1990"/>
                <a:gd name="T1" fmla="*/ 45 h 2015"/>
                <a:gd name="T2" fmla="*/ 215 w 1990"/>
                <a:gd name="T3" fmla="*/ 18 h 2015"/>
                <a:gd name="T4" fmla="*/ 273 w 1990"/>
                <a:gd name="T5" fmla="*/ 12 h 2015"/>
                <a:gd name="T6" fmla="*/ 331 w 1990"/>
                <a:gd name="T7" fmla="*/ 0 h 2015"/>
                <a:gd name="T8" fmla="*/ 342 w 1990"/>
                <a:gd name="T9" fmla="*/ 12 h 2015"/>
                <a:gd name="T10" fmla="*/ 325 w 1990"/>
                <a:gd name="T11" fmla="*/ 34 h 2015"/>
                <a:gd name="T12" fmla="*/ 337 w 1990"/>
                <a:gd name="T13" fmla="*/ 46 h 2015"/>
                <a:gd name="T14" fmla="*/ 357 w 1990"/>
                <a:gd name="T15" fmla="*/ 54 h 2015"/>
                <a:gd name="T16" fmla="*/ 376 w 1990"/>
                <a:gd name="T17" fmla="*/ 45 h 2015"/>
                <a:gd name="T18" fmla="*/ 378 w 1990"/>
                <a:gd name="T19" fmla="*/ 63 h 2015"/>
                <a:gd name="T20" fmla="*/ 367 w 1990"/>
                <a:gd name="T21" fmla="*/ 77 h 2015"/>
                <a:gd name="T22" fmla="*/ 366 w 1990"/>
                <a:gd name="T23" fmla="*/ 94 h 2015"/>
                <a:gd name="T24" fmla="*/ 355 w 1990"/>
                <a:gd name="T25" fmla="*/ 106 h 2015"/>
                <a:gd name="T26" fmla="*/ 350 w 1990"/>
                <a:gd name="T27" fmla="*/ 143 h 2015"/>
                <a:gd name="T28" fmla="*/ 338 w 1990"/>
                <a:gd name="T29" fmla="*/ 163 h 2015"/>
                <a:gd name="T30" fmla="*/ 322 w 1990"/>
                <a:gd name="T31" fmla="*/ 209 h 2015"/>
                <a:gd name="T32" fmla="*/ 301 w 1990"/>
                <a:gd name="T33" fmla="*/ 238 h 2015"/>
                <a:gd name="T34" fmla="*/ 293 w 1990"/>
                <a:gd name="T35" fmla="*/ 274 h 2015"/>
                <a:gd name="T36" fmla="*/ 296 w 1990"/>
                <a:gd name="T37" fmla="*/ 329 h 2015"/>
                <a:gd name="T38" fmla="*/ 293 w 1990"/>
                <a:gd name="T39" fmla="*/ 359 h 2015"/>
                <a:gd name="T40" fmla="*/ 249 w 1990"/>
                <a:gd name="T41" fmla="*/ 365 h 2015"/>
                <a:gd name="T42" fmla="*/ 190 w 1990"/>
                <a:gd name="T43" fmla="*/ 365 h 2015"/>
                <a:gd name="T44" fmla="*/ 115 w 1990"/>
                <a:gd name="T45" fmla="*/ 368 h 2015"/>
                <a:gd name="T46" fmla="*/ 65 w 1990"/>
                <a:gd name="T47" fmla="*/ 382 h 2015"/>
                <a:gd name="T48" fmla="*/ 58 w 1990"/>
                <a:gd name="T49" fmla="*/ 363 h 2015"/>
                <a:gd name="T50" fmla="*/ 63 w 1990"/>
                <a:gd name="T51" fmla="*/ 344 h 2015"/>
                <a:gd name="T52" fmla="*/ 56 w 1990"/>
                <a:gd name="T53" fmla="*/ 322 h 2015"/>
                <a:gd name="T54" fmla="*/ 17 w 1990"/>
                <a:gd name="T55" fmla="*/ 322 h 2015"/>
                <a:gd name="T56" fmla="*/ 17 w 1990"/>
                <a:gd name="T57" fmla="*/ 168 h 2015"/>
                <a:gd name="T58" fmla="*/ 4 w 1990"/>
                <a:gd name="T59" fmla="*/ 110 h 2015"/>
                <a:gd name="T60" fmla="*/ 0 w 1990"/>
                <a:gd name="T61" fmla="*/ 71 h 2015"/>
                <a:gd name="T62" fmla="*/ 0 w 1990"/>
                <a:gd name="T63" fmla="*/ 45 h 20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990" h="2015">
                  <a:moveTo>
                    <a:pt x="2" y="240"/>
                  </a:moveTo>
                  <a:lnTo>
                    <a:pt x="1130" y="93"/>
                  </a:lnTo>
                  <a:lnTo>
                    <a:pt x="1435" y="62"/>
                  </a:lnTo>
                  <a:lnTo>
                    <a:pt x="1742" y="0"/>
                  </a:lnTo>
                  <a:lnTo>
                    <a:pt x="1798" y="61"/>
                  </a:lnTo>
                  <a:lnTo>
                    <a:pt x="1711" y="179"/>
                  </a:lnTo>
                  <a:lnTo>
                    <a:pt x="1775" y="243"/>
                  </a:lnTo>
                  <a:lnTo>
                    <a:pt x="1877" y="287"/>
                  </a:lnTo>
                  <a:lnTo>
                    <a:pt x="1979" y="240"/>
                  </a:lnTo>
                  <a:lnTo>
                    <a:pt x="1990" y="334"/>
                  </a:lnTo>
                  <a:lnTo>
                    <a:pt x="1934" y="406"/>
                  </a:lnTo>
                  <a:lnTo>
                    <a:pt x="1926" y="494"/>
                  </a:lnTo>
                  <a:lnTo>
                    <a:pt x="1870" y="558"/>
                  </a:lnTo>
                  <a:lnTo>
                    <a:pt x="1842" y="756"/>
                  </a:lnTo>
                  <a:lnTo>
                    <a:pt x="1782" y="862"/>
                  </a:lnTo>
                  <a:lnTo>
                    <a:pt x="1694" y="1102"/>
                  </a:lnTo>
                  <a:lnTo>
                    <a:pt x="1582" y="1254"/>
                  </a:lnTo>
                  <a:lnTo>
                    <a:pt x="1542" y="1446"/>
                  </a:lnTo>
                  <a:lnTo>
                    <a:pt x="1558" y="1734"/>
                  </a:lnTo>
                  <a:lnTo>
                    <a:pt x="1542" y="1894"/>
                  </a:lnTo>
                  <a:lnTo>
                    <a:pt x="1310" y="1926"/>
                  </a:lnTo>
                  <a:lnTo>
                    <a:pt x="1002" y="1926"/>
                  </a:lnTo>
                  <a:lnTo>
                    <a:pt x="607" y="1942"/>
                  </a:lnTo>
                  <a:lnTo>
                    <a:pt x="342" y="2015"/>
                  </a:lnTo>
                  <a:lnTo>
                    <a:pt x="303" y="1913"/>
                  </a:lnTo>
                  <a:lnTo>
                    <a:pt x="333" y="1814"/>
                  </a:lnTo>
                  <a:lnTo>
                    <a:pt x="297" y="1697"/>
                  </a:lnTo>
                  <a:lnTo>
                    <a:pt x="92" y="1701"/>
                  </a:lnTo>
                  <a:lnTo>
                    <a:pt x="92" y="888"/>
                  </a:lnTo>
                  <a:lnTo>
                    <a:pt x="21" y="578"/>
                  </a:lnTo>
                  <a:lnTo>
                    <a:pt x="0" y="377"/>
                  </a:lnTo>
                  <a:lnTo>
                    <a:pt x="2" y="2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8" name="Freeform 23">
              <a:extLst>
                <a:ext uri="{FF2B5EF4-FFF2-40B4-BE49-F238E27FC236}">
                  <a16:creationId xmlns:a16="http://schemas.microsoft.com/office/drawing/2014/main" xmlns="" id="{A14A1DE7-065B-49A9-9284-F90CBF511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5671" y="4345678"/>
              <a:ext cx="513310" cy="432432"/>
            </a:xfrm>
            <a:custGeom>
              <a:avLst/>
              <a:gdLst>
                <a:gd name="T0" fmla="*/ 54 w 2329"/>
                <a:gd name="T1" fmla="*/ 9 h 1959"/>
                <a:gd name="T2" fmla="*/ 187 w 2329"/>
                <a:gd name="T3" fmla="*/ 6 h 1959"/>
                <a:gd name="T4" fmla="*/ 240 w 2329"/>
                <a:gd name="T5" fmla="*/ 21 h 1959"/>
                <a:gd name="T6" fmla="*/ 242 w 2329"/>
                <a:gd name="T7" fmla="*/ 48 h 1959"/>
                <a:gd name="T8" fmla="*/ 237 w 2329"/>
                <a:gd name="T9" fmla="*/ 80 h 1959"/>
                <a:gd name="T10" fmla="*/ 218 w 2329"/>
                <a:gd name="T11" fmla="*/ 128 h 1959"/>
                <a:gd name="T12" fmla="*/ 214 w 2329"/>
                <a:gd name="T13" fmla="*/ 176 h 1959"/>
                <a:gd name="T14" fmla="*/ 298 w 2329"/>
                <a:gd name="T15" fmla="*/ 177 h 1959"/>
                <a:gd name="T16" fmla="*/ 352 w 2329"/>
                <a:gd name="T17" fmla="*/ 166 h 1959"/>
                <a:gd name="T18" fmla="*/ 364 w 2329"/>
                <a:gd name="T19" fmla="*/ 190 h 1959"/>
                <a:gd name="T20" fmla="*/ 374 w 2329"/>
                <a:gd name="T21" fmla="*/ 216 h 1959"/>
                <a:gd name="T22" fmla="*/ 384 w 2329"/>
                <a:gd name="T23" fmla="*/ 239 h 1959"/>
                <a:gd name="T24" fmla="*/ 339 w 2329"/>
                <a:gd name="T25" fmla="*/ 222 h 1959"/>
                <a:gd name="T26" fmla="*/ 319 w 2329"/>
                <a:gd name="T27" fmla="*/ 252 h 1959"/>
                <a:gd name="T28" fmla="*/ 342 w 2329"/>
                <a:gd name="T29" fmla="*/ 264 h 1959"/>
                <a:gd name="T30" fmla="*/ 373 w 2329"/>
                <a:gd name="T31" fmla="*/ 250 h 1959"/>
                <a:gd name="T32" fmla="*/ 384 w 2329"/>
                <a:gd name="T33" fmla="*/ 259 h 1959"/>
                <a:gd name="T34" fmla="*/ 405 w 2329"/>
                <a:gd name="T35" fmla="*/ 254 h 1959"/>
                <a:gd name="T36" fmla="*/ 427 w 2329"/>
                <a:gd name="T37" fmla="*/ 267 h 1959"/>
                <a:gd name="T38" fmla="*/ 410 w 2329"/>
                <a:gd name="T39" fmla="*/ 292 h 1959"/>
                <a:gd name="T40" fmla="*/ 436 w 2329"/>
                <a:gd name="T41" fmla="*/ 320 h 1959"/>
                <a:gd name="T42" fmla="*/ 425 w 2329"/>
                <a:gd name="T43" fmla="*/ 362 h 1959"/>
                <a:gd name="T44" fmla="*/ 396 w 2329"/>
                <a:gd name="T45" fmla="*/ 333 h 1959"/>
                <a:gd name="T46" fmla="*/ 369 w 2329"/>
                <a:gd name="T47" fmla="*/ 320 h 1959"/>
                <a:gd name="T48" fmla="*/ 327 w 2329"/>
                <a:gd name="T49" fmla="*/ 296 h 1959"/>
                <a:gd name="T50" fmla="*/ 357 w 2329"/>
                <a:gd name="T51" fmla="*/ 341 h 1959"/>
                <a:gd name="T52" fmla="*/ 333 w 2329"/>
                <a:gd name="T53" fmla="*/ 361 h 1959"/>
                <a:gd name="T54" fmla="*/ 302 w 2329"/>
                <a:gd name="T55" fmla="*/ 353 h 1959"/>
                <a:gd name="T56" fmla="*/ 266 w 2329"/>
                <a:gd name="T57" fmla="*/ 369 h 1959"/>
                <a:gd name="T58" fmla="*/ 257 w 2329"/>
                <a:gd name="T59" fmla="*/ 342 h 1959"/>
                <a:gd name="T60" fmla="*/ 248 w 2329"/>
                <a:gd name="T61" fmla="*/ 298 h 1959"/>
                <a:gd name="T62" fmla="*/ 242 w 2329"/>
                <a:gd name="T63" fmla="*/ 330 h 1959"/>
                <a:gd name="T64" fmla="*/ 201 w 2329"/>
                <a:gd name="T65" fmla="*/ 309 h 1959"/>
                <a:gd name="T66" fmla="*/ 171 w 2329"/>
                <a:gd name="T67" fmla="*/ 336 h 1959"/>
                <a:gd name="T68" fmla="*/ 119 w 2329"/>
                <a:gd name="T69" fmla="*/ 326 h 1959"/>
                <a:gd name="T70" fmla="*/ 74 w 2329"/>
                <a:gd name="T71" fmla="*/ 330 h 1959"/>
                <a:gd name="T72" fmla="*/ 44 w 2329"/>
                <a:gd name="T73" fmla="*/ 284 h 1959"/>
                <a:gd name="T74" fmla="*/ 56 w 2329"/>
                <a:gd name="T75" fmla="*/ 215 h 1959"/>
                <a:gd name="T76" fmla="*/ 30 w 2329"/>
                <a:gd name="T77" fmla="*/ 146 h 1959"/>
                <a:gd name="T78" fmla="*/ 0 w 2329"/>
                <a:gd name="T79" fmla="*/ 93 h 1959"/>
                <a:gd name="T80" fmla="*/ 0 w 2329"/>
                <a:gd name="T81" fmla="*/ 50 h 195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9" h="1959">
                  <a:moveTo>
                    <a:pt x="16" y="123"/>
                  </a:moveTo>
                  <a:lnTo>
                    <a:pt x="283" y="48"/>
                  </a:lnTo>
                  <a:lnTo>
                    <a:pt x="694" y="33"/>
                  </a:lnTo>
                  <a:lnTo>
                    <a:pt x="988" y="32"/>
                  </a:lnTo>
                  <a:lnTo>
                    <a:pt x="1216" y="0"/>
                  </a:lnTo>
                  <a:lnTo>
                    <a:pt x="1267" y="108"/>
                  </a:lnTo>
                  <a:lnTo>
                    <a:pt x="1309" y="177"/>
                  </a:lnTo>
                  <a:lnTo>
                    <a:pt x="1279" y="252"/>
                  </a:lnTo>
                  <a:lnTo>
                    <a:pt x="1309" y="327"/>
                  </a:lnTo>
                  <a:lnTo>
                    <a:pt x="1249" y="420"/>
                  </a:lnTo>
                  <a:lnTo>
                    <a:pt x="1249" y="537"/>
                  </a:lnTo>
                  <a:lnTo>
                    <a:pt x="1153" y="672"/>
                  </a:lnTo>
                  <a:lnTo>
                    <a:pt x="1129" y="807"/>
                  </a:lnTo>
                  <a:lnTo>
                    <a:pt x="1129" y="927"/>
                  </a:lnTo>
                  <a:lnTo>
                    <a:pt x="1339" y="927"/>
                  </a:lnTo>
                  <a:lnTo>
                    <a:pt x="1573" y="930"/>
                  </a:lnTo>
                  <a:lnTo>
                    <a:pt x="1729" y="897"/>
                  </a:lnTo>
                  <a:lnTo>
                    <a:pt x="1861" y="876"/>
                  </a:lnTo>
                  <a:lnTo>
                    <a:pt x="1939" y="897"/>
                  </a:lnTo>
                  <a:lnTo>
                    <a:pt x="1921" y="1002"/>
                  </a:lnTo>
                  <a:lnTo>
                    <a:pt x="1939" y="1047"/>
                  </a:lnTo>
                  <a:lnTo>
                    <a:pt x="1975" y="1137"/>
                  </a:lnTo>
                  <a:lnTo>
                    <a:pt x="2035" y="1215"/>
                  </a:lnTo>
                  <a:lnTo>
                    <a:pt x="2029" y="1257"/>
                  </a:lnTo>
                  <a:lnTo>
                    <a:pt x="1909" y="1209"/>
                  </a:lnTo>
                  <a:lnTo>
                    <a:pt x="1789" y="1167"/>
                  </a:lnTo>
                  <a:lnTo>
                    <a:pt x="1609" y="1257"/>
                  </a:lnTo>
                  <a:lnTo>
                    <a:pt x="1687" y="1329"/>
                  </a:lnTo>
                  <a:lnTo>
                    <a:pt x="1729" y="1497"/>
                  </a:lnTo>
                  <a:lnTo>
                    <a:pt x="1807" y="1392"/>
                  </a:lnTo>
                  <a:lnTo>
                    <a:pt x="1867" y="1299"/>
                  </a:lnTo>
                  <a:lnTo>
                    <a:pt x="1969" y="1317"/>
                  </a:lnTo>
                  <a:lnTo>
                    <a:pt x="1969" y="1377"/>
                  </a:lnTo>
                  <a:lnTo>
                    <a:pt x="2029" y="1362"/>
                  </a:lnTo>
                  <a:lnTo>
                    <a:pt x="2071" y="1314"/>
                  </a:lnTo>
                  <a:lnTo>
                    <a:pt x="2137" y="1338"/>
                  </a:lnTo>
                  <a:lnTo>
                    <a:pt x="2209" y="1347"/>
                  </a:lnTo>
                  <a:lnTo>
                    <a:pt x="2257" y="1407"/>
                  </a:lnTo>
                  <a:lnTo>
                    <a:pt x="2209" y="1470"/>
                  </a:lnTo>
                  <a:lnTo>
                    <a:pt x="2167" y="1536"/>
                  </a:lnTo>
                  <a:lnTo>
                    <a:pt x="2179" y="1647"/>
                  </a:lnTo>
                  <a:lnTo>
                    <a:pt x="2305" y="1683"/>
                  </a:lnTo>
                  <a:lnTo>
                    <a:pt x="2329" y="1797"/>
                  </a:lnTo>
                  <a:lnTo>
                    <a:pt x="2245" y="1905"/>
                  </a:lnTo>
                  <a:lnTo>
                    <a:pt x="2161" y="1815"/>
                  </a:lnTo>
                  <a:lnTo>
                    <a:pt x="2089" y="1755"/>
                  </a:lnTo>
                  <a:lnTo>
                    <a:pt x="2011" y="1731"/>
                  </a:lnTo>
                  <a:lnTo>
                    <a:pt x="1951" y="1683"/>
                  </a:lnTo>
                  <a:lnTo>
                    <a:pt x="1789" y="1557"/>
                  </a:lnTo>
                  <a:lnTo>
                    <a:pt x="1729" y="1557"/>
                  </a:lnTo>
                  <a:lnTo>
                    <a:pt x="1837" y="1689"/>
                  </a:lnTo>
                  <a:lnTo>
                    <a:pt x="1885" y="1797"/>
                  </a:lnTo>
                  <a:lnTo>
                    <a:pt x="1825" y="1875"/>
                  </a:lnTo>
                  <a:lnTo>
                    <a:pt x="1759" y="1902"/>
                  </a:lnTo>
                  <a:lnTo>
                    <a:pt x="1705" y="1857"/>
                  </a:lnTo>
                  <a:lnTo>
                    <a:pt x="1597" y="1857"/>
                  </a:lnTo>
                  <a:lnTo>
                    <a:pt x="1537" y="1959"/>
                  </a:lnTo>
                  <a:lnTo>
                    <a:pt x="1405" y="1944"/>
                  </a:lnTo>
                  <a:lnTo>
                    <a:pt x="1369" y="1905"/>
                  </a:lnTo>
                  <a:lnTo>
                    <a:pt x="1357" y="1803"/>
                  </a:lnTo>
                  <a:lnTo>
                    <a:pt x="1399" y="1647"/>
                  </a:lnTo>
                  <a:lnTo>
                    <a:pt x="1309" y="1569"/>
                  </a:lnTo>
                  <a:lnTo>
                    <a:pt x="1321" y="1647"/>
                  </a:lnTo>
                  <a:lnTo>
                    <a:pt x="1279" y="1737"/>
                  </a:lnTo>
                  <a:lnTo>
                    <a:pt x="1177" y="1659"/>
                  </a:lnTo>
                  <a:lnTo>
                    <a:pt x="1063" y="1626"/>
                  </a:lnTo>
                  <a:lnTo>
                    <a:pt x="949" y="1677"/>
                  </a:lnTo>
                  <a:lnTo>
                    <a:pt x="901" y="1770"/>
                  </a:lnTo>
                  <a:lnTo>
                    <a:pt x="769" y="1797"/>
                  </a:lnTo>
                  <a:lnTo>
                    <a:pt x="631" y="1719"/>
                  </a:lnTo>
                  <a:lnTo>
                    <a:pt x="469" y="1677"/>
                  </a:lnTo>
                  <a:lnTo>
                    <a:pt x="391" y="1737"/>
                  </a:lnTo>
                  <a:lnTo>
                    <a:pt x="241" y="1751"/>
                  </a:lnTo>
                  <a:lnTo>
                    <a:pt x="234" y="1496"/>
                  </a:lnTo>
                  <a:lnTo>
                    <a:pt x="211" y="1214"/>
                  </a:lnTo>
                  <a:lnTo>
                    <a:pt x="297" y="1130"/>
                  </a:lnTo>
                  <a:lnTo>
                    <a:pt x="258" y="932"/>
                  </a:lnTo>
                  <a:lnTo>
                    <a:pt x="156" y="770"/>
                  </a:lnTo>
                  <a:lnTo>
                    <a:pt x="73" y="681"/>
                  </a:lnTo>
                  <a:lnTo>
                    <a:pt x="0" y="491"/>
                  </a:lnTo>
                  <a:lnTo>
                    <a:pt x="18" y="389"/>
                  </a:lnTo>
                  <a:lnTo>
                    <a:pt x="1" y="263"/>
                  </a:lnTo>
                  <a:lnTo>
                    <a:pt x="16" y="123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xmlns="" id="{C8D59CD8-8BA8-4554-8259-5EC4CC2D4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151" y="3250649"/>
              <a:ext cx="361994" cy="598663"/>
            </a:xfrm>
            <a:custGeom>
              <a:avLst/>
              <a:gdLst>
                <a:gd name="T0" fmla="*/ 40 w 1641"/>
                <a:gd name="T1" fmla="*/ 30 h 2721"/>
                <a:gd name="T2" fmla="*/ 56 w 1641"/>
                <a:gd name="T3" fmla="*/ 52 h 2721"/>
                <a:gd name="T4" fmla="*/ 76 w 1641"/>
                <a:gd name="T5" fmla="*/ 73 h 2721"/>
                <a:gd name="T6" fmla="*/ 83 w 1641"/>
                <a:gd name="T7" fmla="*/ 100 h 2721"/>
                <a:gd name="T8" fmla="*/ 63 w 1641"/>
                <a:gd name="T9" fmla="*/ 123 h 2721"/>
                <a:gd name="T10" fmla="*/ 38 w 1641"/>
                <a:gd name="T11" fmla="*/ 135 h 2721"/>
                <a:gd name="T12" fmla="*/ 12 w 1641"/>
                <a:gd name="T13" fmla="*/ 135 h 2721"/>
                <a:gd name="T14" fmla="*/ 28 w 1641"/>
                <a:gd name="T15" fmla="*/ 164 h 2721"/>
                <a:gd name="T16" fmla="*/ 20 w 1641"/>
                <a:gd name="T17" fmla="*/ 193 h 2721"/>
                <a:gd name="T18" fmla="*/ 6 w 1641"/>
                <a:gd name="T19" fmla="*/ 220 h 2721"/>
                <a:gd name="T20" fmla="*/ 0 w 1641"/>
                <a:gd name="T21" fmla="*/ 240 h 2721"/>
                <a:gd name="T22" fmla="*/ 6 w 1641"/>
                <a:gd name="T23" fmla="*/ 270 h 2721"/>
                <a:gd name="T24" fmla="*/ 23 w 1641"/>
                <a:gd name="T25" fmla="*/ 293 h 2721"/>
                <a:gd name="T26" fmla="*/ 41 w 1641"/>
                <a:gd name="T27" fmla="*/ 305 h 2721"/>
                <a:gd name="T28" fmla="*/ 63 w 1641"/>
                <a:gd name="T29" fmla="*/ 333 h 2721"/>
                <a:gd name="T30" fmla="*/ 82 w 1641"/>
                <a:gd name="T31" fmla="*/ 348 h 2721"/>
                <a:gd name="T32" fmla="*/ 100 w 1641"/>
                <a:gd name="T33" fmla="*/ 353 h 2721"/>
                <a:gd name="T34" fmla="*/ 115 w 1641"/>
                <a:gd name="T35" fmla="*/ 362 h 2721"/>
                <a:gd name="T36" fmla="*/ 111 w 1641"/>
                <a:gd name="T37" fmla="*/ 387 h 2721"/>
                <a:gd name="T38" fmla="*/ 103 w 1641"/>
                <a:gd name="T39" fmla="*/ 407 h 2721"/>
                <a:gd name="T40" fmla="*/ 121 w 1641"/>
                <a:gd name="T41" fmla="*/ 430 h 2721"/>
                <a:gd name="T42" fmla="*/ 143 w 1641"/>
                <a:gd name="T43" fmla="*/ 441 h 2721"/>
                <a:gd name="T44" fmla="*/ 172 w 1641"/>
                <a:gd name="T45" fmla="*/ 464 h 2721"/>
                <a:gd name="T46" fmla="*/ 177 w 1641"/>
                <a:gd name="T47" fmla="*/ 492 h 2721"/>
                <a:gd name="T48" fmla="*/ 194 w 1641"/>
                <a:gd name="T49" fmla="*/ 515 h 2721"/>
                <a:gd name="T50" fmla="*/ 194 w 1641"/>
                <a:gd name="T51" fmla="*/ 515 h 2721"/>
                <a:gd name="T52" fmla="*/ 220 w 1641"/>
                <a:gd name="T53" fmla="*/ 504 h 2721"/>
                <a:gd name="T54" fmla="*/ 235 w 1641"/>
                <a:gd name="T55" fmla="*/ 498 h 2721"/>
                <a:gd name="T56" fmla="*/ 254 w 1641"/>
                <a:gd name="T57" fmla="*/ 487 h 2721"/>
                <a:gd name="T58" fmla="*/ 271 w 1641"/>
                <a:gd name="T59" fmla="*/ 476 h 2721"/>
                <a:gd name="T60" fmla="*/ 285 w 1641"/>
                <a:gd name="T61" fmla="*/ 460 h 2721"/>
                <a:gd name="T62" fmla="*/ 284 w 1641"/>
                <a:gd name="T63" fmla="*/ 441 h 2721"/>
                <a:gd name="T64" fmla="*/ 285 w 1641"/>
                <a:gd name="T65" fmla="*/ 403 h 2721"/>
                <a:gd name="T66" fmla="*/ 305 w 1641"/>
                <a:gd name="T67" fmla="*/ 351 h 2721"/>
                <a:gd name="T68" fmla="*/ 300 w 1641"/>
                <a:gd name="T69" fmla="*/ 316 h 2721"/>
                <a:gd name="T70" fmla="*/ 294 w 1641"/>
                <a:gd name="T71" fmla="*/ 278 h 2721"/>
                <a:gd name="T72" fmla="*/ 311 w 1641"/>
                <a:gd name="T73" fmla="*/ 249 h 2721"/>
                <a:gd name="T74" fmla="*/ 300 w 1641"/>
                <a:gd name="T75" fmla="*/ 209 h 2721"/>
                <a:gd name="T76" fmla="*/ 298 w 1641"/>
                <a:gd name="T77" fmla="*/ 176 h 2721"/>
                <a:gd name="T78" fmla="*/ 285 w 1641"/>
                <a:gd name="T79" fmla="*/ 141 h 2721"/>
                <a:gd name="T80" fmla="*/ 273 w 1641"/>
                <a:gd name="T81" fmla="*/ 103 h 2721"/>
                <a:gd name="T82" fmla="*/ 271 w 1641"/>
                <a:gd name="T83" fmla="*/ 67 h 2721"/>
                <a:gd name="T84" fmla="*/ 248 w 1641"/>
                <a:gd name="T85" fmla="*/ 44 h 2721"/>
                <a:gd name="T86" fmla="*/ 236 w 1641"/>
                <a:gd name="T87" fmla="*/ 0 h 2721"/>
                <a:gd name="T88" fmla="*/ 40 w 1641"/>
                <a:gd name="T89" fmla="*/ 30 h 27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41" h="2721">
                  <a:moveTo>
                    <a:pt x="213" y="160"/>
                  </a:moveTo>
                  <a:lnTo>
                    <a:pt x="298" y="274"/>
                  </a:lnTo>
                  <a:lnTo>
                    <a:pt x="399" y="384"/>
                  </a:lnTo>
                  <a:lnTo>
                    <a:pt x="438" y="529"/>
                  </a:lnTo>
                  <a:lnTo>
                    <a:pt x="333" y="652"/>
                  </a:lnTo>
                  <a:lnTo>
                    <a:pt x="201" y="712"/>
                  </a:lnTo>
                  <a:lnTo>
                    <a:pt x="61" y="711"/>
                  </a:lnTo>
                  <a:lnTo>
                    <a:pt x="150" y="864"/>
                  </a:lnTo>
                  <a:lnTo>
                    <a:pt x="105" y="1020"/>
                  </a:lnTo>
                  <a:lnTo>
                    <a:pt x="31" y="1162"/>
                  </a:lnTo>
                  <a:lnTo>
                    <a:pt x="0" y="1270"/>
                  </a:lnTo>
                  <a:lnTo>
                    <a:pt x="34" y="1428"/>
                  </a:lnTo>
                  <a:lnTo>
                    <a:pt x="120" y="1550"/>
                  </a:lnTo>
                  <a:lnTo>
                    <a:pt x="216" y="1611"/>
                  </a:lnTo>
                  <a:lnTo>
                    <a:pt x="333" y="1757"/>
                  </a:lnTo>
                  <a:lnTo>
                    <a:pt x="433" y="1839"/>
                  </a:lnTo>
                  <a:lnTo>
                    <a:pt x="529" y="1863"/>
                  </a:lnTo>
                  <a:lnTo>
                    <a:pt x="605" y="1910"/>
                  </a:lnTo>
                  <a:lnTo>
                    <a:pt x="587" y="2045"/>
                  </a:lnTo>
                  <a:lnTo>
                    <a:pt x="543" y="2153"/>
                  </a:lnTo>
                  <a:lnTo>
                    <a:pt x="636" y="2270"/>
                  </a:lnTo>
                  <a:lnTo>
                    <a:pt x="756" y="2331"/>
                  </a:lnTo>
                  <a:lnTo>
                    <a:pt x="906" y="2451"/>
                  </a:lnTo>
                  <a:lnTo>
                    <a:pt x="933" y="2597"/>
                  </a:lnTo>
                  <a:lnTo>
                    <a:pt x="1023" y="2720"/>
                  </a:lnTo>
                  <a:lnTo>
                    <a:pt x="1022" y="2721"/>
                  </a:lnTo>
                  <a:lnTo>
                    <a:pt x="1161" y="2664"/>
                  </a:lnTo>
                  <a:lnTo>
                    <a:pt x="1238" y="2631"/>
                  </a:lnTo>
                  <a:lnTo>
                    <a:pt x="1341" y="2574"/>
                  </a:lnTo>
                  <a:lnTo>
                    <a:pt x="1431" y="2514"/>
                  </a:lnTo>
                  <a:lnTo>
                    <a:pt x="1502" y="2431"/>
                  </a:lnTo>
                  <a:lnTo>
                    <a:pt x="1496" y="2330"/>
                  </a:lnTo>
                  <a:lnTo>
                    <a:pt x="1502" y="2127"/>
                  </a:lnTo>
                  <a:lnTo>
                    <a:pt x="1611" y="1854"/>
                  </a:lnTo>
                  <a:lnTo>
                    <a:pt x="1582" y="1671"/>
                  </a:lnTo>
                  <a:lnTo>
                    <a:pt x="1550" y="1471"/>
                  </a:lnTo>
                  <a:lnTo>
                    <a:pt x="1641" y="1314"/>
                  </a:lnTo>
                  <a:lnTo>
                    <a:pt x="1582" y="1104"/>
                  </a:lnTo>
                  <a:lnTo>
                    <a:pt x="1574" y="928"/>
                  </a:lnTo>
                  <a:lnTo>
                    <a:pt x="1502" y="744"/>
                  </a:lnTo>
                  <a:lnTo>
                    <a:pt x="1438" y="544"/>
                  </a:lnTo>
                  <a:lnTo>
                    <a:pt x="1431" y="354"/>
                  </a:lnTo>
                  <a:lnTo>
                    <a:pt x="1311" y="234"/>
                  </a:lnTo>
                  <a:lnTo>
                    <a:pt x="1246" y="0"/>
                  </a:lnTo>
                  <a:lnTo>
                    <a:pt x="213" y="16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0" name="Freeform 25">
              <a:extLst>
                <a:ext uri="{FF2B5EF4-FFF2-40B4-BE49-F238E27FC236}">
                  <a16:creationId xmlns:a16="http://schemas.microsoft.com/office/drawing/2014/main" xmlns="" id="{A7D57D0B-D28A-4D69-A4B9-8DD9D2296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587" y="3270410"/>
              <a:ext cx="277025" cy="494042"/>
            </a:xfrm>
            <a:custGeom>
              <a:avLst/>
              <a:gdLst>
                <a:gd name="T0" fmla="*/ 0 w 1255"/>
                <a:gd name="T1" fmla="*/ 49 h 2237"/>
                <a:gd name="T2" fmla="*/ 2 w 1255"/>
                <a:gd name="T3" fmla="*/ 86 h 2237"/>
                <a:gd name="T4" fmla="*/ 13 w 1255"/>
                <a:gd name="T5" fmla="*/ 123 h 2237"/>
                <a:gd name="T6" fmla="*/ 27 w 1255"/>
                <a:gd name="T7" fmla="*/ 158 h 2237"/>
                <a:gd name="T8" fmla="*/ 29 w 1255"/>
                <a:gd name="T9" fmla="*/ 192 h 2237"/>
                <a:gd name="T10" fmla="*/ 40 w 1255"/>
                <a:gd name="T11" fmla="*/ 231 h 2237"/>
                <a:gd name="T12" fmla="*/ 23 w 1255"/>
                <a:gd name="T13" fmla="*/ 262 h 2237"/>
                <a:gd name="T14" fmla="*/ 34 w 1255"/>
                <a:gd name="T15" fmla="*/ 335 h 2237"/>
                <a:gd name="T16" fmla="*/ 14 w 1255"/>
                <a:gd name="T17" fmla="*/ 386 h 2237"/>
                <a:gd name="T18" fmla="*/ 12 w 1255"/>
                <a:gd name="T19" fmla="*/ 425 h 2237"/>
                <a:gd name="T20" fmla="*/ 33 w 1255"/>
                <a:gd name="T21" fmla="*/ 414 h 2237"/>
                <a:gd name="T22" fmla="*/ 49 w 1255"/>
                <a:gd name="T23" fmla="*/ 399 h 2237"/>
                <a:gd name="T24" fmla="*/ 68 w 1255"/>
                <a:gd name="T25" fmla="*/ 412 h 2237"/>
                <a:gd name="T26" fmla="*/ 88 w 1255"/>
                <a:gd name="T27" fmla="*/ 393 h 2237"/>
                <a:gd name="T28" fmla="*/ 111 w 1255"/>
                <a:gd name="T29" fmla="*/ 382 h 2237"/>
                <a:gd name="T30" fmla="*/ 120 w 1255"/>
                <a:gd name="T31" fmla="*/ 363 h 2237"/>
                <a:gd name="T32" fmla="*/ 145 w 1255"/>
                <a:gd name="T33" fmla="*/ 371 h 2237"/>
                <a:gd name="T34" fmla="*/ 162 w 1255"/>
                <a:gd name="T35" fmla="*/ 348 h 2237"/>
                <a:gd name="T36" fmla="*/ 180 w 1255"/>
                <a:gd name="T37" fmla="*/ 321 h 2237"/>
                <a:gd name="T38" fmla="*/ 180 w 1255"/>
                <a:gd name="T39" fmla="*/ 300 h 2237"/>
                <a:gd name="T40" fmla="*/ 203 w 1255"/>
                <a:gd name="T41" fmla="*/ 286 h 2237"/>
                <a:gd name="T42" fmla="*/ 238 w 1255"/>
                <a:gd name="T43" fmla="*/ 280 h 2237"/>
                <a:gd name="T44" fmla="*/ 230 w 1255"/>
                <a:gd name="T45" fmla="*/ 260 h 2237"/>
                <a:gd name="T46" fmla="*/ 236 w 1255"/>
                <a:gd name="T47" fmla="*/ 234 h 2237"/>
                <a:gd name="T48" fmla="*/ 230 w 1255"/>
                <a:gd name="T49" fmla="*/ 195 h 2237"/>
                <a:gd name="T50" fmla="*/ 217 w 1255"/>
                <a:gd name="T51" fmla="*/ 160 h 2237"/>
                <a:gd name="T52" fmla="*/ 214 w 1255"/>
                <a:gd name="T53" fmla="*/ 108 h 2237"/>
                <a:gd name="T54" fmla="*/ 205 w 1255"/>
                <a:gd name="T55" fmla="*/ 90 h 2237"/>
                <a:gd name="T56" fmla="*/ 197 w 1255"/>
                <a:gd name="T57" fmla="*/ 69 h 2237"/>
                <a:gd name="T58" fmla="*/ 191 w 1255"/>
                <a:gd name="T59" fmla="*/ 52 h 2237"/>
                <a:gd name="T60" fmla="*/ 197 w 1255"/>
                <a:gd name="T61" fmla="*/ 37 h 2237"/>
                <a:gd name="T62" fmla="*/ 185 w 1255"/>
                <a:gd name="T63" fmla="*/ 11 h 2237"/>
                <a:gd name="T64" fmla="*/ 168 w 1255"/>
                <a:gd name="T65" fmla="*/ 0 h 2237"/>
                <a:gd name="T66" fmla="*/ 126 w 1255"/>
                <a:gd name="T67" fmla="*/ 8 h 2237"/>
                <a:gd name="T68" fmla="*/ 80 w 1255"/>
                <a:gd name="T69" fmla="*/ 17 h 2237"/>
                <a:gd name="T70" fmla="*/ 49 w 1255"/>
                <a:gd name="T71" fmla="*/ 22 h 2237"/>
                <a:gd name="T72" fmla="*/ 24 w 1255"/>
                <a:gd name="T73" fmla="*/ 35 h 2237"/>
                <a:gd name="T74" fmla="*/ 0 w 1255"/>
                <a:gd name="T75" fmla="*/ 49 h 2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55" h="2237">
                  <a:moveTo>
                    <a:pt x="0" y="260"/>
                  </a:moveTo>
                  <a:lnTo>
                    <a:pt x="9" y="452"/>
                  </a:lnTo>
                  <a:lnTo>
                    <a:pt x="70" y="645"/>
                  </a:lnTo>
                  <a:lnTo>
                    <a:pt x="144" y="833"/>
                  </a:lnTo>
                  <a:lnTo>
                    <a:pt x="151" y="1011"/>
                  </a:lnTo>
                  <a:lnTo>
                    <a:pt x="211" y="1217"/>
                  </a:lnTo>
                  <a:lnTo>
                    <a:pt x="120" y="1379"/>
                  </a:lnTo>
                  <a:lnTo>
                    <a:pt x="181" y="1763"/>
                  </a:lnTo>
                  <a:lnTo>
                    <a:pt x="73" y="2033"/>
                  </a:lnTo>
                  <a:lnTo>
                    <a:pt x="64" y="2237"/>
                  </a:lnTo>
                  <a:lnTo>
                    <a:pt x="176" y="2178"/>
                  </a:lnTo>
                  <a:lnTo>
                    <a:pt x="256" y="2101"/>
                  </a:lnTo>
                  <a:lnTo>
                    <a:pt x="360" y="2170"/>
                  </a:lnTo>
                  <a:lnTo>
                    <a:pt x="466" y="2071"/>
                  </a:lnTo>
                  <a:lnTo>
                    <a:pt x="586" y="2011"/>
                  </a:lnTo>
                  <a:lnTo>
                    <a:pt x="631" y="1913"/>
                  </a:lnTo>
                  <a:lnTo>
                    <a:pt x="766" y="1951"/>
                  </a:lnTo>
                  <a:lnTo>
                    <a:pt x="855" y="1833"/>
                  </a:lnTo>
                  <a:lnTo>
                    <a:pt x="951" y="1689"/>
                  </a:lnTo>
                  <a:lnTo>
                    <a:pt x="951" y="1577"/>
                  </a:lnTo>
                  <a:lnTo>
                    <a:pt x="1071" y="1505"/>
                  </a:lnTo>
                  <a:lnTo>
                    <a:pt x="1255" y="1473"/>
                  </a:lnTo>
                  <a:lnTo>
                    <a:pt x="1215" y="1369"/>
                  </a:lnTo>
                  <a:lnTo>
                    <a:pt x="1246" y="1231"/>
                  </a:lnTo>
                  <a:lnTo>
                    <a:pt x="1215" y="1025"/>
                  </a:lnTo>
                  <a:lnTo>
                    <a:pt x="1143" y="841"/>
                  </a:lnTo>
                  <a:lnTo>
                    <a:pt x="1126" y="570"/>
                  </a:lnTo>
                  <a:lnTo>
                    <a:pt x="1079" y="473"/>
                  </a:lnTo>
                  <a:lnTo>
                    <a:pt x="1039" y="361"/>
                  </a:lnTo>
                  <a:lnTo>
                    <a:pt x="1007" y="273"/>
                  </a:lnTo>
                  <a:lnTo>
                    <a:pt x="1039" y="193"/>
                  </a:lnTo>
                  <a:lnTo>
                    <a:pt x="976" y="60"/>
                  </a:lnTo>
                  <a:lnTo>
                    <a:pt x="886" y="0"/>
                  </a:lnTo>
                  <a:lnTo>
                    <a:pt x="663" y="41"/>
                  </a:lnTo>
                  <a:lnTo>
                    <a:pt x="423" y="89"/>
                  </a:lnTo>
                  <a:lnTo>
                    <a:pt x="256" y="114"/>
                  </a:lnTo>
                  <a:lnTo>
                    <a:pt x="127" y="185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1" name="Freeform 26">
              <a:extLst>
                <a:ext uri="{FF2B5EF4-FFF2-40B4-BE49-F238E27FC236}">
                  <a16:creationId xmlns:a16="http://schemas.microsoft.com/office/drawing/2014/main" xmlns="" id="{62B2464A-9849-4331-82C1-1D3F9A69E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757" y="3156490"/>
              <a:ext cx="377126" cy="426620"/>
            </a:xfrm>
            <a:custGeom>
              <a:avLst/>
              <a:gdLst>
                <a:gd name="T0" fmla="*/ 0 w 1707"/>
                <a:gd name="T1" fmla="*/ 109 h 1934"/>
                <a:gd name="T2" fmla="*/ 23 w 1707"/>
                <a:gd name="T3" fmla="*/ 94 h 1934"/>
                <a:gd name="T4" fmla="*/ 60 w 1707"/>
                <a:gd name="T5" fmla="*/ 93 h 1934"/>
                <a:gd name="T6" fmla="*/ 60 w 1707"/>
                <a:gd name="T7" fmla="*/ 85 h 1934"/>
                <a:gd name="T8" fmla="*/ 96 w 1707"/>
                <a:gd name="T9" fmla="*/ 82 h 1934"/>
                <a:gd name="T10" fmla="*/ 122 w 1707"/>
                <a:gd name="T11" fmla="*/ 90 h 1934"/>
                <a:gd name="T12" fmla="*/ 153 w 1707"/>
                <a:gd name="T13" fmla="*/ 99 h 1934"/>
                <a:gd name="T14" fmla="*/ 218 w 1707"/>
                <a:gd name="T15" fmla="*/ 59 h 1934"/>
                <a:gd name="T16" fmla="*/ 295 w 1707"/>
                <a:gd name="T17" fmla="*/ 0 h 1934"/>
                <a:gd name="T18" fmla="*/ 318 w 1707"/>
                <a:gd name="T19" fmla="*/ 82 h 1934"/>
                <a:gd name="T20" fmla="*/ 321 w 1707"/>
                <a:gd name="T21" fmla="*/ 140 h 1934"/>
                <a:gd name="T22" fmla="*/ 324 w 1707"/>
                <a:gd name="T23" fmla="*/ 190 h 1934"/>
                <a:gd name="T24" fmla="*/ 312 w 1707"/>
                <a:gd name="T25" fmla="*/ 225 h 1934"/>
                <a:gd name="T26" fmla="*/ 292 w 1707"/>
                <a:gd name="T27" fmla="*/ 250 h 1934"/>
                <a:gd name="T28" fmla="*/ 272 w 1707"/>
                <a:gd name="T29" fmla="*/ 265 h 1934"/>
                <a:gd name="T30" fmla="*/ 275 w 1707"/>
                <a:gd name="T31" fmla="*/ 284 h 1934"/>
                <a:gd name="T32" fmla="*/ 268 w 1707"/>
                <a:gd name="T33" fmla="*/ 302 h 1934"/>
                <a:gd name="T34" fmla="*/ 250 w 1707"/>
                <a:gd name="T35" fmla="*/ 299 h 1934"/>
                <a:gd name="T36" fmla="*/ 250 w 1707"/>
                <a:gd name="T37" fmla="*/ 325 h 1934"/>
                <a:gd name="T38" fmla="*/ 244 w 1707"/>
                <a:gd name="T39" fmla="*/ 344 h 1934"/>
                <a:gd name="T40" fmla="*/ 221 w 1707"/>
                <a:gd name="T41" fmla="*/ 367 h 1934"/>
                <a:gd name="T42" fmla="*/ 206 w 1707"/>
                <a:gd name="T43" fmla="*/ 349 h 1934"/>
                <a:gd name="T44" fmla="*/ 184 w 1707"/>
                <a:gd name="T45" fmla="*/ 332 h 1934"/>
                <a:gd name="T46" fmla="*/ 168 w 1707"/>
                <a:gd name="T47" fmla="*/ 349 h 1934"/>
                <a:gd name="T48" fmla="*/ 147 w 1707"/>
                <a:gd name="T49" fmla="*/ 356 h 1934"/>
                <a:gd name="T50" fmla="*/ 113 w 1707"/>
                <a:gd name="T51" fmla="*/ 356 h 1934"/>
                <a:gd name="T52" fmla="*/ 83 w 1707"/>
                <a:gd name="T53" fmla="*/ 352 h 1934"/>
                <a:gd name="T54" fmla="*/ 52 w 1707"/>
                <a:gd name="T55" fmla="*/ 332 h 1934"/>
                <a:gd name="T56" fmla="*/ 46 w 1707"/>
                <a:gd name="T57" fmla="*/ 293 h 1934"/>
                <a:gd name="T58" fmla="*/ 32 w 1707"/>
                <a:gd name="T59" fmla="*/ 258 h 1934"/>
                <a:gd name="T60" fmla="*/ 29 w 1707"/>
                <a:gd name="T61" fmla="*/ 206 h 1934"/>
                <a:gd name="T62" fmla="*/ 20 w 1707"/>
                <a:gd name="T63" fmla="*/ 189 h 1934"/>
                <a:gd name="T64" fmla="*/ 7 w 1707"/>
                <a:gd name="T65" fmla="*/ 150 h 1934"/>
                <a:gd name="T66" fmla="*/ 13 w 1707"/>
                <a:gd name="T67" fmla="*/ 135 h 1934"/>
                <a:gd name="T68" fmla="*/ 0 w 1707"/>
                <a:gd name="T69" fmla="*/ 109 h 193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707" h="1934">
                  <a:moveTo>
                    <a:pt x="0" y="575"/>
                  </a:moveTo>
                  <a:lnTo>
                    <a:pt x="123" y="496"/>
                  </a:lnTo>
                  <a:lnTo>
                    <a:pt x="315" y="488"/>
                  </a:lnTo>
                  <a:lnTo>
                    <a:pt x="315" y="448"/>
                  </a:lnTo>
                  <a:lnTo>
                    <a:pt x="507" y="432"/>
                  </a:lnTo>
                  <a:lnTo>
                    <a:pt x="643" y="472"/>
                  </a:lnTo>
                  <a:lnTo>
                    <a:pt x="805" y="523"/>
                  </a:lnTo>
                  <a:lnTo>
                    <a:pt x="1147" y="312"/>
                  </a:lnTo>
                  <a:lnTo>
                    <a:pt x="1555" y="0"/>
                  </a:lnTo>
                  <a:lnTo>
                    <a:pt x="1675" y="433"/>
                  </a:lnTo>
                  <a:lnTo>
                    <a:pt x="1691" y="736"/>
                  </a:lnTo>
                  <a:lnTo>
                    <a:pt x="1707" y="1000"/>
                  </a:lnTo>
                  <a:lnTo>
                    <a:pt x="1645" y="1184"/>
                  </a:lnTo>
                  <a:lnTo>
                    <a:pt x="1539" y="1320"/>
                  </a:lnTo>
                  <a:lnTo>
                    <a:pt x="1435" y="1394"/>
                  </a:lnTo>
                  <a:lnTo>
                    <a:pt x="1451" y="1496"/>
                  </a:lnTo>
                  <a:lnTo>
                    <a:pt x="1411" y="1592"/>
                  </a:lnTo>
                  <a:lnTo>
                    <a:pt x="1315" y="1574"/>
                  </a:lnTo>
                  <a:lnTo>
                    <a:pt x="1315" y="1712"/>
                  </a:lnTo>
                  <a:lnTo>
                    <a:pt x="1285" y="1814"/>
                  </a:lnTo>
                  <a:lnTo>
                    <a:pt x="1165" y="1934"/>
                  </a:lnTo>
                  <a:lnTo>
                    <a:pt x="1083" y="1840"/>
                  </a:lnTo>
                  <a:lnTo>
                    <a:pt x="971" y="1752"/>
                  </a:lnTo>
                  <a:lnTo>
                    <a:pt x="883" y="1840"/>
                  </a:lnTo>
                  <a:lnTo>
                    <a:pt x="775" y="1874"/>
                  </a:lnTo>
                  <a:lnTo>
                    <a:pt x="595" y="1874"/>
                  </a:lnTo>
                  <a:lnTo>
                    <a:pt x="435" y="1856"/>
                  </a:lnTo>
                  <a:lnTo>
                    <a:pt x="275" y="1750"/>
                  </a:lnTo>
                  <a:lnTo>
                    <a:pt x="242" y="1544"/>
                  </a:lnTo>
                  <a:lnTo>
                    <a:pt x="170" y="1361"/>
                  </a:lnTo>
                  <a:lnTo>
                    <a:pt x="153" y="1085"/>
                  </a:lnTo>
                  <a:lnTo>
                    <a:pt x="107" y="998"/>
                  </a:lnTo>
                  <a:lnTo>
                    <a:pt x="35" y="791"/>
                  </a:lnTo>
                  <a:lnTo>
                    <a:pt x="66" y="710"/>
                  </a:lnTo>
                  <a:lnTo>
                    <a:pt x="0" y="5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xmlns="" id="{B442079D-E3C8-4DB3-9ACA-81018F594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961" y="3542424"/>
              <a:ext cx="605264" cy="361522"/>
            </a:xfrm>
            <a:custGeom>
              <a:avLst/>
              <a:gdLst>
                <a:gd name="T0" fmla="*/ 0 w 2741"/>
                <a:gd name="T1" fmla="*/ 264 h 1641"/>
                <a:gd name="T2" fmla="*/ 19 w 2741"/>
                <a:gd name="T3" fmla="*/ 275 h 1641"/>
                <a:gd name="T4" fmla="*/ 22 w 2741"/>
                <a:gd name="T5" fmla="*/ 308 h 1641"/>
                <a:gd name="T6" fmla="*/ 45 w 2741"/>
                <a:gd name="T7" fmla="*/ 311 h 1641"/>
                <a:gd name="T8" fmla="*/ 66 w 2741"/>
                <a:gd name="T9" fmla="*/ 305 h 1641"/>
                <a:gd name="T10" fmla="*/ 93 w 2741"/>
                <a:gd name="T11" fmla="*/ 304 h 1641"/>
                <a:gd name="T12" fmla="*/ 124 w 2741"/>
                <a:gd name="T13" fmla="*/ 292 h 1641"/>
                <a:gd name="T14" fmla="*/ 155 w 2741"/>
                <a:gd name="T15" fmla="*/ 279 h 1641"/>
                <a:gd name="T16" fmla="*/ 189 w 2741"/>
                <a:gd name="T17" fmla="*/ 280 h 1641"/>
                <a:gd name="T18" fmla="*/ 240 w 2741"/>
                <a:gd name="T19" fmla="*/ 264 h 1641"/>
                <a:gd name="T20" fmla="*/ 313 w 2741"/>
                <a:gd name="T21" fmla="*/ 250 h 1641"/>
                <a:gd name="T22" fmla="*/ 357 w 2741"/>
                <a:gd name="T23" fmla="*/ 244 h 1641"/>
                <a:gd name="T24" fmla="*/ 412 w 2741"/>
                <a:gd name="T25" fmla="*/ 235 h 1641"/>
                <a:gd name="T26" fmla="*/ 456 w 2741"/>
                <a:gd name="T27" fmla="*/ 222 h 1641"/>
                <a:gd name="T28" fmla="*/ 513 w 2741"/>
                <a:gd name="T29" fmla="*/ 209 h 1641"/>
                <a:gd name="T30" fmla="*/ 518 w 2741"/>
                <a:gd name="T31" fmla="*/ 193 h 1641"/>
                <a:gd name="T32" fmla="*/ 507 w 2741"/>
                <a:gd name="T33" fmla="*/ 165 h 1641"/>
                <a:gd name="T34" fmla="*/ 518 w 2741"/>
                <a:gd name="T35" fmla="*/ 145 h 1641"/>
                <a:gd name="T36" fmla="*/ 520 w 2741"/>
                <a:gd name="T37" fmla="*/ 121 h 1641"/>
                <a:gd name="T38" fmla="*/ 517 w 2741"/>
                <a:gd name="T39" fmla="*/ 97 h 1641"/>
                <a:gd name="T40" fmla="*/ 496 w 2741"/>
                <a:gd name="T41" fmla="*/ 80 h 1641"/>
                <a:gd name="T42" fmla="*/ 493 w 2741"/>
                <a:gd name="T43" fmla="*/ 47 h 1641"/>
                <a:gd name="T44" fmla="*/ 482 w 2741"/>
                <a:gd name="T45" fmla="*/ 34 h 1641"/>
                <a:gd name="T46" fmla="*/ 469 w 2741"/>
                <a:gd name="T47" fmla="*/ 19 h 1641"/>
                <a:gd name="T48" fmla="*/ 445 w 2741"/>
                <a:gd name="T49" fmla="*/ 0 h 1641"/>
                <a:gd name="T50" fmla="*/ 430 w 2741"/>
                <a:gd name="T51" fmla="*/ 16 h 1641"/>
                <a:gd name="T52" fmla="*/ 409 w 2741"/>
                <a:gd name="T53" fmla="*/ 23 h 1641"/>
                <a:gd name="T54" fmla="*/ 375 w 2741"/>
                <a:gd name="T55" fmla="*/ 23 h 1641"/>
                <a:gd name="T56" fmla="*/ 344 w 2741"/>
                <a:gd name="T57" fmla="*/ 20 h 1641"/>
                <a:gd name="T58" fmla="*/ 313 w 2741"/>
                <a:gd name="T59" fmla="*/ 0 h 1641"/>
                <a:gd name="T60" fmla="*/ 307 w 2741"/>
                <a:gd name="T61" fmla="*/ 26 h 1641"/>
                <a:gd name="T62" fmla="*/ 315 w 2741"/>
                <a:gd name="T63" fmla="*/ 46 h 1641"/>
                <a:gd name="T64" fmla="*/ 280 w 2741"/>
                <a:gd name="T65" fmla="*/ 52 h 1641"/>
                <a:gd name="T66" fmla="*/ 257 w 2741"/>
                <a:gd name="T67" fmla="*/ 65 h 1641"/>
                <a:gd name="T68" fmla="*/ 257 w 2741"/>
                <a:gd name="T69" fmla="*/ 87 h 1641"/>
                <a:gd name="T70" fmla="*/ 241 w 2741"/>
                <a:gd name="T71" fmla="*/ 111 h 1641"/>
                <a:gd name="T72" fmla="*/ 223 w 2741"/>
                <a:gd name="T73" fmla="*/ 136 h 1641"/>
                <a:gd name="T74" fmla="*/ 196 w 2741"/>
                <a:gd name="T75" fmla="*/ 129 h 1641"/>
                <a:gd name="T76" fmla="*/ 188 w 2741"/>
                <a:gd name="T77" fmla="*/ 148 h 1641"/>
                <a:gd name="T78" fmla="*/ 165 w 2741"/>
                <a:gd name="T79" fmla="*/ 159 h 1641"/>
                <a:gd name="T80" fmla="*/ 145 w 2741"/>
                <a:gd name="T81" fmla="*/ 178 h 1641"/>
                <a:gd name="T82" fmla="*/ 126 w 2741"/>
                <a:gd name="T83" fmla="*/ 165 h 1641"/>
                <a:gd name="T84" fmla="*/ 111 w 2741"/>
                <a:gd name="T85" fmla="*/ 179 h 1641"/>
                <a:gd name="T86" fmla="*/ 89 w 2741"/>
                <a:gd name="T87" fmla="*/ 190 h 1641"/>
                <a:gd name="T88" fmla="*/ 91 w 2741"/>
                <a:gd name="T89" fmla="*/ 210 h 1641"/>
                <a:gd name="T90" fmla="*/ 78 w 2741"/>
                <a:gd name="T91" fmla="*/ 225 h 1641"/>
                <a:gd name="T92" fmla="*/ 60 w 2741"/>
                <a:gd name="T93" fmla="*/ 237 h 1641"/>
                <a:gd name="T94" fmla="*/ 40 w 2741"/>
                <a:gd name="T95" fmla="*/ 248 h 1641"/>
                <a:gd name="T96" fmla="*/ 0 w 2741"/>
                <a:gd name="T97" fmla="*/ 264 h 164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741" h="1641">
                  <a:moveTo>
                    <a:pt x="0" y="1394"/>
                  </a:moveTo>
                  <a:lnTo>
                    <a:pt x="100" y="1452"/>
                  </a:lnTo>
                  <a:lnTo>
                    <a:pt x="117" y="1626"/>
                  </a:lnTo>
                  <a:lnTo>
                    <a:pt x="237" y="1641"/>
                  </a:lnTo>
                  <a:lnTo>
                    <a:pt x="350" y="1611"/>
                  </a:lnTo>
                  <a:lnTo>
                    <a:pt x="488" y="1605"/>
                  </a:lnTo>
                  <a:lnTo>
                    <a:pt x="656" y="1539"/>
                  </a:lnTo>
                  <a:lnTo>
                    <a:pt x="818" y="1473"/>
                  </a:lnTo>
                  <a:lnTo>
                    <a:pt x="998" y="1479"/>
                  </a:lnTo>
                  <a:lnTo>
                    <a:pt x="1267" y="1395"/>
                  </a:lnTo>
                  <a:lnTo>
                    <a:pt x="1651" y="1317"/>
                  </a:lnTo>
                  <a:lnTo>
                    <a:pt x="1884" y="1287"/>
                  </a:lnTo>
                  <a:lnTo>
                    <a:pt x="2172" y="1239"/>
                  </a:lnTo>
                  <a:lnTo>
                    <a:pt x="2402" y="1172"/>
                  </a:lnTo>
                  <a:lnTo>
                    <a:pt x="2705" y="1101"/>
                  </a:lnTo>
                  <a:lnTo>
                    <a:pt x="2729" y="1017"/>
                  </a:lnTo>
                  <a:lnTo>
                    <a:pt x="2672" y="872"/>
                  </a:lnTo>
                  <a:lnTo>
                    <a:pt x="2729" y="765"/>
                  </a:lnTo>
                  <a:lnTo>
                    <a:pt x="2741" y="639"/>
                  </a:lnTo>
                  <a:lnTo>
                    <a:pt x="2723" y="513"/>
                  </a:lnTo>
                  <a:lnTo>
                    <a:pt x="2615" y="423"/>
                  </a:lnTo>
                  <a:lnTo>
                    <a:pt x="2597" y="249"/>
                  </a:lnTo>
                  <a:lnTo>
                    <a:pt x="2540" y="182"/>
                  </a:lnTo>
                  <a:lnTo>
                    <a:pt x="2470" y="99"/>
                  </a:lnTo>
                  <a:lnTo>
                    <a:pt x="2347" y="2"/>
                  </a:lnTo>
                  <a:lnTo>
                    <a:pt x="2266" y="87"/>
                  </a:lnTo>
                  <a:lnTo>
                    <a:pt x="2154" y="123"/>
                  </a:lnTo>
                  <a:lnTo>
                    <a:pt x="1976" y="123"/>
                  </a:lnTo>
                  <a:lnTo>
                    <a:pt x="1813" y="107"/>
                  </a:lnTo>
                  <a:lnTo>
                    <a:pt x="1651" y="0"/>
                  </a:lnTo>
                  <a:lnTo>
                    <a:pt x="1620" y="138"/>
                  </a:lnTo>
                  <a:lnTo>
                    <a:pt x="1659" y="242"/>
                  </a:lnTo>
                  <a:lnTo>
                    <a:pt x="1476" y="272"/>
                  </a:lnTo>
                  <a:lnTo>
                    <a:pt x="1357" y="344"/>
                  </a:lnTo>
                  <a:lnTo>
                    <a:pt x="1356" y="458"/>
                  </a:lnTo>
                  <a:lnTo>
                    <a:pt x="1269" y="588"/>
                  </a:lnTo>
                  <a:lnTo>
                    <a:pt x="1173" y="717"/>
                  </a:lnTo>
                  <a:lnTo>
                    <a:pt x="1035" y="681"/>
                  </a:lnTo>
                  <a:lnTo>
                    <a:pt x="992" y="780"/>
                  </a:lnTo>
                  <a:lnTo>
                    <a:pt x="871" y="837"/>
                  </a:lnTo>
                  <a:lnTo>
                    <a:pt x="766" y="938"/>
                  </a:lnTo>
                  <a:lnTo>
                    <a:pt x="662" y="870"/>
                  </a:lnTo>
                  <a:lnTo>
                    <a:pt x="583" y="944"/>
                  </a:lnTo>
                  <a:lnTo>
                    <a:pt x="471" y="1005"/>
                  </a:lnTo>
                  <a:lnTo>
                    <a:pt x="479" y="1106"/>
                  </a:lnTo>
                  <a:lnTo>
                    <a:pt x="409" y="1185"/>
                  </a:lnTo>
                  <a:lnTo>
                    <a:pt x="315" y="1250"/>
                  </a:lnTo>
                  <a:lnTo>
                    <a:pt x="213" y="1307"/>
                  </a:lnTo>
                  <a:lnTo>
                    <a:pt x="0" y="13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xmlns="" id="{72A554DA-452D-41B4-8C75-F0AB4006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730" y="3760965"/>
              <a:ext cx="727480" cy="333624"/>
            </a:xfrm>
            <a:custGeom>
              <a:avLst/>
              <a:gdLst>
                <a:gd name="T0" fmla="*/ 27 w 3296"/>
                <a:gd name="T1" fmla="*/ 190 h 1514"/>
                <a:gd name="T2" fmla="*/ 28 w 3296"/>
                <a:gd name="T3" fmla="*/ 207 h 1514"/>
                <a:gd name="T4" fmla="*/ 17 w 3296"/>
                <a:gd name="T5" fmla="*/ 222 h 1514"/>
                <a:gd name="T6" fmla="*/ 16 w 3296"/>
                <a:gd name="T7" fmla="*/ 238 h 1514"/>
                <a:gd name="T8" fmla="*/ 5 w 3296"/>
                <a:gd name="T9" fmla="*/ 250 h 1514"/>
                <a:gd name="T10" fmla="*/ 0 w 3296"/>
                <a:gd name="T11" fmla="*/ 287 h 1514"/>
                <a:gd name="T12" fmla="*/ 10 w 3296"/>
                <a:gd name="T13" fmla="*/ 286 h 1514"/>
                <a:gd name="T14" fmla="*/ 44 w 3296"/>
                <a:gd name="T15" fmla="*/ 280 h 1514"/>
                <a:gd name="T16" fmla="*/ 77 w 3296"/>
                <a:gd name="T17" fmla="*/ 277 h 1514"/>
                <a:gd name="T18" fmla="*/ 97 w 3296"/>
                <a:gd name="T19" fmla="*/ 273 h 1514"/>
                <a:gd name="T20" fmla="*/ 114 w 3296"/>
                <a:gd name="T21" fmla="*/ 273 h 1514"/>
                <a:gd name="T22" fmla="*/ 143 w 3296"/>
                <a:gd name="T23" fmla="*/ 272 h 1514"/>
                <a:gd name="T24" fmla="*/ 157 w 3296"/>
                <a:gd name="T25" fmla="*/ 261 h 1514"/>
                <a:gd name="T26" fmla="*/ 162 w 3296"/>
                <a:gd name="T27" fmla="*/ 250 h 1514"/>
                <a:gd name="T28" fmla="*/ 181 w 3296"/>
                <a:gd name="T29" fmla="*/ 255 h 1514"/>
                <a:gd name="T30" fmla="*/ 196 w 3296"/>
                <a:gd name="T31" fmla="*/ 244 h 1514"/>
                <a:gd name="T32" fmla="*/ 208 w 3296"/>
                <a:gd name="T33" fmla="*/ 248 h 1514"/>
                <a:gd name="T34" fmla="*/ 211 w 3296"/>
                <a:gd name="T35" fmla="*/ 260 h 1514"/>
                <a:gd name="T36" fmla="*/ 236 w 3296"/>
                <a:gd name="T37" fmla="*/ 256 h 1514"/>
                <a:gd name="T38" fmla="*/ 275 w 3296"/>
                <a:gd name="T39" fmla="*/ 244 h 1514"/>
                <a:gd name="T40" fmla="*/ 302 w 3296"/>
                <a:gd name="T41" fmla="*/ 241 h 1514"/>
                <a:gd name="T42" fmla="*/ 338 w 3296"/>
                <a:gd name="T43" fmla="*/ 228 h 1514"/>
                <a:gd name="T44" fmla="*/ 373 w 3296"/>
                <a:gd name="T45" fmla="*/ 227 h 1514"/>
                <a:gd name="T46" fmla="*/ 396 w 3296"/>
                <a:gd name="T47" fmla="*/ 216 h 1514"/>
                <a:gd name="T48" fmla="*/ 426 w 3296"/>
                <a:gd name="T49" fmla="*/ 218 h 1514"/>
                <a:gd name="T50" fmla="*/ 447 w 3296"/>
                <a:gd name="T51" fmla="*/ 204 h 1514"/>
                <a:gd name="T52" fmla="*/ 447 w 3296"/>
                <a:gd name="T53" fmla="*/ 176 h 1514"/>
                <a:gd name="T54" fmla="*/ 464 w 3296"/>
                <a:gd name="T55" fmla="*/ 171 h 1514"/>
                <a:gd name="T56" fmla="*/ 479 w 3296"/>
                <a:gd name="T57" fmla="*/ 146 h 1514"/>
                <a:gd name="T58" fmla="*/ 550 w 3296"/>
                <a:gd name="T59" fmla="*/ 92 h 1514"/>
                <a:gd name="T60" fmla="*/ 543 w 3296"/>
                <a:gd name="T61" fmla="*/ 74 h 1514"/>
                <a:gd name="T62" fmla="*/ 612 w 3296"/>
                <a:gd name="T63" fmla="*/ 39 h 1514"/>
                <a:gd name="T64" fmla="*/ 625 w 3296"/>
                <a:gd name="T65" fmla="*/ 21 h 1514"/>
                <a:gd name="T66" fmla="*/ 624 w 3296"/>
                <a:gd name="T67" fmla="*/ 0 h 1514"/>
                <a:gd name="T68" fmla="*/ 598 w 3296"/>
                <a:gd name="T69" fmla="*/ 12 h 1514"/>
                <a:gd name="T70" fmla="*/ 551 w 3296"/>
                <a:gd name="T71" fmla="*/ 20 h 1514"/>
                <a:gd name="T72" fmla="*/ 491 w 3296"/>
                <a:gd name="T73" fmla="*/ 35 h 1514"/>
                <a:gd name="T74" fmla="*/ 450 w 3296"/>
                <a:gd name="T75" fmla="*/ 46 h 1514"/>
                <a:gd name="T76" fmla="*/ 396 w 3296"/>
                <a:gd name="T77" fmla="*/ 55 h 1514"/>
                <a:gd name="T78" fmla="*/ 352 w 3296"/>
                <a:gd name="T79" fmla="*/ 61 h 1514"/>
                <a:gd name="T80" fmla="*/ 279 w 3296"/>
                <a:gd name="T81" fmla="*/ 76 h 1514"/>
                <a:gd name="T82" fmla="*/ 228 w 3296"/>
                <a:gd name="T83" fmla="*/ 92 h 1514"/>
                <a:gd name="T84" fmla="*/ 193 w 3296"/>
                <a:gd name="T85" fmla="*/ 91 h 1514"/>
                <a:gd name="T86" fmla="*/ 131 w 3296"/>
                <a:gd name="T87" fmla="*/ 116 h 1514"/>
                <a:gd name="T88" fmla="*/ 104 w 3296"/>
                <a:gd name="T89" fmla="*/ 117 h 1514"/>
                <a:gd name="T90" fmla="*/ 82 w 3296"/>
                <a:gd name="T91" fmla="*/ 123 h 1514"/>
                <a:gd name="T92" fmla="*/ 60 w 3296"/>
                <a:gd name="T93" fmla="*/ 120 h 1514"/>
                <a:gd name="T94" fmla="*/ 43 w 3296"/>
                <a:gd name="T95" fmla="*/ 127 h 1514"/>
                <a:gd name="T96" fmla="*/ 36 w 3296"/>
                <a:gd name="T97" fmla="*/ 144 h 1514"/>
                <a:gd name="T98" fmla="*/ 27 w 3296"/>
                <a:gd name="T99" fmla="*/ 162 h 1514"/>
                <a:gd name="T100" fmla="*/ 32 w 3296"/>
                <a:gd name="T101" fmla="*/ 179 h 1514"/>
                <a:gd name="T102" fmla="*/ 27 w 3296"/>
                <a:gd name="T103" fmla="*/ 190 h 151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96" h="1514">
                  <a:moveTo>
                    <a:pt x="140" y="1004"/>
                  </a:moveTo>
                  <a:lnTo>
                    <a:pt x="150" y="1093"/>
                  </a:lnTo>
                  <a:lnTo>
                    <a:pt x="92" y="1169"/>
                  </a:lnTo>
                  <a:lnTo>
                    <a:pt x="86" y="1255"/>
                  </a:lnTo>
                  <a:lnTo>
                    <a:pt x="29" y="1321"/>
                  </a:lnTo>
                  <a:lnTo>
                    <a:pt x="0" y="1514"/>
                  </a:lnTo>
                  <a:lnTo>
                    <a:pt x="51" y="1511"/>
                  </a:lnTo>
                  <a:lnTo>
                    <a:pt x="231" y="1475"/>
                  </a:lnTo>
                  <a:lnTo>
                    <a:pt x="405" y="1463"/>
                  </a:lnTo>
                  <a:lnTo>
                    <a:pt x="513" y="1439"/>
                  </a:lnTo>
                  <a:lnTo>
                    <a:pt x="603" y="1439"/>
                  </a:lnTo>
                  <a:lnTo>
                    <a:pt x="753" y="1433"/>
                  </a:lnTo>
                  <a:lnTo>
                    <a:pt x="826" y="1378"/>
                  </a:lnTo>
                  <a:lnTo>
                    <a:pt x="856" y="1318"/>
                  </a:lnTo>
                  <a:lnTo>
                    <a:pt x="957" y="1343"/>
                  </a:lnTo>
                  <a:lnTo>
                    <a:pt x="1036" y="1288"/>
                  </a:lnTo>
                  <a:lnTo>
                    <a:pt x="1095" y="1307"/>
                  </a:lnTo>
                  <a:lnTo>
                    <a:pt x="1113" y="1373"/>
                  </a:lnTo>
                  <a:lnTo>
                    <a:pt x="1246" y="1348"/>
                  </a:lnTo>
                  <a:lnTo>
                    <a:pt x="1449" y="1289"/>
                  </a:lnTo>
                  <a:lnTo>
                    <a:pt x="1593" y="1271"/>
                  </a:lnTo>
                  <a:lnTo>
                    <a:pt x="1784" y="1205"/>
                  </a:lnTo>
                  <a:lnTo>
                    <a:pt x="1965" y="1198"/>
                  </a:lnTo>
                  <a:lnTo>
                    <a:pt x="2090" y="1139"/>
                  </a:lnTo>
                  <a:lnTo>
                    <a:pt x="2246" y="1151"/>
                  </a:lnTo>
                  <a:lnTo>
                    <a:pt x="2355" y="1078"/>
                  </a:lnTo>
                  <a:lnTo>
                    <a:pt x="2357" y="931"/>
                  </a:lnTo>
                  <a:lnTo>
                    <a:pt x="2445" y="903"/>
                  </a:lnTo>
                  <a:lnTo>
                    <a:pt x="2528" y="769"/>
                  </a:lnTo>
                  <a:lnTo>
                    <a:pt x="2900" y="483"/>
                  </a:lnTo>
                  <a:lnTo>
                    <a:pt x="2865" y="388"/>
                  </a:lnTo>
                  <a:lnTo>
                    <a:pt x="3225" y="208"/>
                  </a:lnTo>
                  <a:lnTo>
                    <a:pt x="3296" y="113"/>
                  </a:lnTo>
                  <a:lnTo>
                    <a:pt x="3293" y="0"/>
                  </a:lnTo>
                  <a:lnTo>
                    <a:pt x="3152" y="65"/>
                  </a:lnTo>
                  <a:lnTo>
                    <a:pt x="2906" y="107"/>
                  </a:lnTo>
                  <a:lnTo>
                    <a:pt x="2590" y="182"/>
                  </a:lnTo>
                  <a:lnTo>
                    <a:pt x="2372" y="245"/>
                  </a:lnTo>
                  <a:lnTo>
                    <a:pt x="2086" y="292"/>
                  </a:lnTo>
                  <a:lnTo>
                    <a:pt x="1856" y="322"/>
                  </a:lnTo>
                  <a:lnTo>
                    <a:pt x="1472" y="400"/>
                  </a:lnTo>
                  <a:lnTo>
                    <a:pt x="1200" y="485"/>
                  </a:lnTo>
                  <a:lnTo>
                    <a:pt x="1017" y="479"/>
                  </a:lnTo>
                  <a:lnTo>
                    <a:pt x="689" y="613"/>
                  </a:lnTo>
                  <a:lnTo>
                    <a:pt x="549" y="617"/>
                  </a:lnTo>
                  <a:lnTo>
                    <a:pt x="435" y="649"/>
                  </a:lnTo>
                  <a:lnTo>
                    <a:pt x="315" y="632"/>
                  </a:lnTo>
                  <a:lnTo>
                    <a:pt x="228" y="671"/>
                  </a:lnTo>
                  <a:lnTo>
                    <a:pt x="189" y="761"/>
                  </a:lnTo>
                  <a:lnTo>
                    <a:pt x="140" y="853"/>
                  </a:lnTo>
                  <a:lnTo>
                    <a:pt x="170" y="943"/>
                  </a:lnTo>
                  <a:lnTo>
                    <a:pt x="140" y="1004"/>
                  </a:lnTo>
                  <a:close/>
                </a:path>
              </a:pathLst>
            </a:custGeom>
            <a:solidFill>
              <a:srgbClr val="796E65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xmlns="" id="{DFA976AD-7CF9-4635-8AE8-40ED0538D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597" y="4077152"/>
              <a:ext cx="309616" cy="537053"/>
            </a:xfrm>
            <a:custGeom>
              <a:avLst/>
              <a:gdLst>
                <a:gd name="T0" fmla="*/ 74 w 1400"/>
                <a:gd name="T1" fmla="*/ 16 h 2439"/>
                <a:gd name="T2" fmla="*/ 63 w 1400"/>
                <a:gd name="T3" fmla="*/ 36 h 2439"/>
                <a:gd name="T4" fmla="*/ 46 w 1400"/>
                <a:gd name="T5" fmla="*/ 82 h 2439"/>
                <a:gd name="T6" fmla="*/ 25 w 1400"/>
                <a:gd name="T7" fmla="*/ 110 h 2439"/>
                <a:gd name="T8" fmla="*/ 17 w 1400"/>
                <a:gd name="T9" fmla="*/ 147 h 2439"/>
                <a:gd name="T10" fmla="*/ 20 w 1400"/>
                <a:gd name="T11" fmla="*/ 200 h 2439"/>
                <a:gd name="T12" fmla="*/ 17 w 1400"/>
                <a:gd name="T13" fmla="*/ 231 h 2439"/>
                <a:gd name="T14" fmla="*/ 26 w 1400"/>
                <a:gd name="T15" fmla="*/ 252 h 2439"/>
                <a:gd name="T16" fmla="*/ 34 w 1400"/>
                <a:gd name="T17" fmla="*/ 265 h 2439"/>
                <a:gd name="T18" fmla="*/ 29 w 1400"/>
                <a:gd name="T19" fmla="*/ 279 h 2439"/>
                <a:gd name="T20" fmla="*/ 34 w 1400"/>
                <a:gd name="T21" fmla="*/ 293 h 2439"/>
                <a:gd name="T22" fmla="*/ 23 w 1400"/>
                <a:gd name="T23" fmla="*/ 311 h 2439"/>
                <a:gd name="T24" fmla="*/ 23 w 1400"/>
                <a:gd name="T25" fmla="*/ 333 h 2439"/>
                <a:gd name="T26" fmla="*/ 5 w 1400"/>
                <a:gd name="T27" fmla="*/ 359 h 2439"/>
                <a:gd name="T28" fmla="*/ 0 w 1400"/>
                <a:gd name="T29" fmla="*/ 384 h 2439"/>
                <a:gd name="T30" fmla="*/ 1 w 1400"/>
                <a:gd name="T31" fmla="*/ 407 h 2439"/>
                <a:gd name="T32" fmla="*/ 84 w 1400"/>
                <a:gd name="T33" fmla="*/ 407 h 2439"/>
                <a:gd name="T34" fmla="*/ 111 w 1400"/>
                <a:gd name="T35" fmla="*/ 402 h 2439"/>
                <a:gd name="T36" fmla="*/ 139 w 1400"/>
                <a:gd name="T37" fmla="*/ 397 h 2439"/>
                <a:gd name="T38" fmla="*/ 154 w 1400"/>
                <a:gd name="T39" fmla="*/ 401 h 2439"/>
                <a:gd name="T40" fmla="*/ 151 w 1400"/>
                <a:gd name="T41" fmla="*/ 421 h 2439"/>
                <a:gd name="T42" fmla="*/ 161 w 1400"/>
                <a:gd name="T43" fmla="*/ 446 h 2439"/>
                <a:gd name="T44" fmla="*/ 173 w 1400"/>
                <a:gd name="T45" fmla="*/ 462 h 2439"/>
                <a:gd name="T46" fmla="*/ 218 w 1400"/>
                <a:gd name="T47" fmla="*/ 437 h 2439"/>
                <a:gd name="T48" fmla="*/ 258 w 1400"/>
                <a:gd name="T49" fmla="*/ 437 h 2439"/>
                <a:gd name="T50" fmla="*/ 264 w 1400"/>
                <a:gd name="T51" fmla="*/ 426 h 2439"/>
                <a:gd name="T52" fmla="*/ 266 w 1400"/>
                <a:gd name="T53" fmla="*/ 386 h 2439"/>
                <a:gd name="T54" fmla="*/ 259 w 1400"/>
                <a:gd name="T55" fmla="*/ 336 h 2439"/>
                <a:gd name="T56" fmla="*/ 252 w 1400"/>
                <a:gd name="T57" fmla="*/ 278 h 2439"/>
                <a:gd name="T58" fmla="*/ 243 w 1400"/>
                <a:gd name="T59" fmla="*/ 159 h 2439"/>
                <a:gd name="T60" fmla="*/ 235 w 1400"/>
                <a:gd name="T61" fmla="*/ 96 h 2439"/>
                <a:gd name="T62" fmla="*/ 236 w 1400"/>
                <a:gd name="T63" fmla="*/ 52 h 2439"/>
                <a:gd name="T64" fmla="*/ 218 w 1400"/>
                <a:gd name="T65" fmla="*/ 0 h 2439"/>
                <a:gd name="T66" fmla="*/ 188 w 1400"/>
                <a:gd name="T67" fmla="*/ 1 h 2439"/>
                <a:gd name="T68" fmla="*/ 171 w 1400"/>
                <a:gd name="T69" fmla="*/ 1 h 2439"/>
                <a:gd name="T70" fmla="*/ 149 w 1400"/>
                <a:gd name="T71" fmla="*/ 6 h 2439"/>
                <a:gd name="T72" fmla="*/ 118 w 1400"/>
                <a:gd name="T73" fmla="*/ 8 h 2439"/>
                <a:gd name="T74" fmla="*/ 84 w 1400"/>
                <a:gd name="T75" fmla="*/ 15 h 2439"/>
                <a:gd name="T76" fmla="*/ 74 w 1400"/>
                <a:gd name="T77" fmla="*/ 16 h 24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00" h="2439">
                  <a:moveTo>
                    <a:pt x="390" y="83"/>
                  </a:moveTo>
                  <a:lnTo>
                    <a:pt x="330" y="189"/>
                  </a:lnTo>
                  <a:lnTo>
                    <a:pt x="241" y="431"/>
                  </a:lnTo>
                  <a:lnTo>
                    <a:pt x="129" y="582"/>
                  </a:lnTo>
                  <a:lnTo>
                    <a:pt x="87" y="774"/>
                  </a:lnTo>
                  <a:lnTo>
                    <a:pt x="106" y="1056"/>
                  </a:lnTo>
                  <a:lnTo>
                    <a:pt x="90" y="1221"/>
                  </a:lnTo>
                  <a:lnTo>
                    <a:pt x="139" y="1329"/>
                  </a:lnTo>
                  <a:lnTo>
                    <a:pt x="180" y="1398"/>
                  </a:lnTo>
                  <a:lnTo>
                    <a:pt x="151" y="1472"/>
                  </a:lnTo>
                  <a:lnTo>
                    <a:pt x="180" y="1548"/>
                  </a:lnTo>
                  <a:lnTo>
                    <a:pt x="120" y="1640"/>
                  </a:lnTo>
                  <a:lnTo>
                    <a:pt x="121" y="1758"/>
                  </a:lnTo>
                  <a:lnTo>
                    <a:pt x="25" y="1893"/>
                  </a:lnTo>
                  <a:lnTo>
                    <a:pt x="0" y="2027"/>
                  </a:lnTo>
                  <a:lnTo>
                    <a:pt x="3" y="2147"/>
                  </a:lnTo>
                  <a:lnTo>
                    <a:pt x="444" y="2151"/>
                  </a:lnTo>
                  <a:lnTo>
                    <a:pt x="585" y="2121"/>
                  </a:lnTo>
                  <a:lnTo>
                    <a:pt x="732" y="2097"/>
                  </a:lnTo>
                  <a:lnTo>
                    <a:pt x="811" y="2117"/>
                  </a:lnTo>
                  <a:lnTo>
                    <a:pt x="793" y="2223"/>
                  </a:lnTo>
                  <a:lnTo>
                    <a:pt x="847" y="2357"/>
                  </a:lnTo>
                  <a:lnTo>
                    <a:pt x="910" y="2439"/>
                  </a:lnTo>
                  <a:lnTo>
                    <a:pt x="1148" y="2309"/>
                  </a:lnTo>
                  <a:lnTo>
                    <a:pt x="1358" y="2309"/>
                  </a:lnTo>
                  <a:lnTo>
                    <a:pt x="1388" y="2249"/>
                  </a:lnTo>
                  <a:lnTo>
                    <a:pt x="1400" y="2037"/>
                  </a:lnTo>
                  <a:lnTo>
                    <a:pt x="1363" y="1772"/>
                  </a:lnTo>
                  <a:lnTo>
                    <a:pt x="1327" y="1470"/>
                  </a:lnTo>
                  <a:lnTo>
                    <a:pt x="1281" y="839"/>
                  </a:lnTo>
                  <a:lnTo>
                    <a:pt x="1238" y="509"/>
                  </a:lnTo>
                  <a:lnTo>
                    <a:pt x="1244" y="272"/>
                  </a:lnTo>
                  <a:lnTo>
                    <a:pt x="1146" y="0"/>
                  </a:lnTo>
                  <a:lnTo>
                    <a:pt x="988" y="5"/>
                  </a:lnTo>
                  <a:lnTo>
                    <a:pt x="900" y="6"/>
                  </a:lnTo>
                  <a:lnTo>
                    <a:pt x="786" y="30"/>
                  </a:lnTo>
                  <a:lnTo>
                    <a:pt x="621" y="42"/>
                  </a:lnTo>
                  <a:lnTo>
                    <a:pt x="444" y="77"/>
                  </a:lnTo>
                  <a:lnTo>
                    <a:pt x="390" y="83"/>
                  </a:lnTo>
                  <a:close/>
                </a:path>
              </a:pathLst>
            </a:custGeom>
            <a:solidFill>
              <a:srgbClr val="796E65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xmlns="" id="{42D82785-B4BF-4CD1-AF4E-A51FEFC79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178" y="4024841"/>
              <a:ext cx="364322" cy="566114"/>
            </a:xfrm>
            <a:custGeom>
              <a:avLst/>
              <a:gdLst>
                <a:gd name="T0" fmla="*/ 0 w 1649"/>
                <a:gd name="T1" fmla="*/ 44 h 2568"/>
                <a:gd name="T2" fmla="*/ 19 w 1649"/>
                <a:gd name="T3" fmla="*/ 96 h 2568"/>
                <a:gd name="T4" fmla="*/ 18 w 1649"/>
                <a:gd name="T5" fmla="*/ 141 h 2568"/>
                <a:gd name="T6" fmla="*/ 27 w 1649"/>
                <a:gd name="T7" fmla="*/ 212 h 2568"/>
                <a:gd name="T8" fmla="*/ 35 w 1649"/>
                <a:gd name="T9" fmla="*/ 326 h 2568"/>
                <a:gd name="T10" fmla="*/ 48 w 1649"/>
                <a:gd name="T11" fmla="*/ 432 h 2568"/>
                <a:gd name="T12" fmla="*/ 46 w 1649"/>
                <a:gd name="T13" fmla="*/ 471 h 2568"/>
                <a:gd name="T14" fmla="*/ 41 w 1649"/>
                <a:gd name="T15" fmla="*/ 482 h 2568"/>
                <a:gd name="T16" fmla="*/ 72 w 1649"/>
                <a:gd name="T17" fmla="*/ 469 h 2568"/>
                <a:gd name="T18" fmla="*/ 78 w 1649"/>
                <a:gd name="T19" fmla="*/ 446 h 2568"/>
                <a:gd name="T20" fmla="*/ 90 w 1649"/>
                <a:gd name="T21" fmla="*/ 461 h 2568"/>
                <a:gd name="T22" fmla="*/ 97 w 1649"/>
                <a:gd name="T23" fmla="*/ 478 h 2568"/>
                <a:gd name="T24" fmla="*/ 116 w 1649"/>
                <a:gd name="T25" fmla="*/ 487 h 2568"/>
                <a:gd name="T26" fmla="*/ 123 w 1649"/>
                <a:gd name="T27" fmla="*/ 469 h 2568"/>
                <a:gd name="T28" fmla="*/ 117 w 1649"/>
                <a:gd name="T29" fmla="*/ 435 h 2568"/>
                <a:gd name="T30" fmla="*/ 117 w 1649"/>
                <a:gd name="T31" fmla="*/ 412 h 2568"/>
                <a:gd name="T32" fmla="*/ 154 w 1649"/>
                <a:gd name="T33" fmla="*/ 404 h 2568"/>
                <a:gd name="T34" fmla="*/ 179 w 1649"/>
                <a:gd name="T35" fmla="*/ 401 h 2568"/>
                <a:gd name="T36" fmla="*/ 242 w 1649"/>
                <a:gd name="T37" fmla="*/ 381 h 2568"/>
                <a:gd name="T38" fmla="*/ 305 w 1649"/>
                <a:gd name="T39" fmla="*/ 366 h 2568"/>
                <a:gd name="T40" fmla="*/ 313 w 1649"/>
                <a:gd name="T41" fmla="*/ 338 h 2568"/>
                <a:gd name="T42" fmla="*/ 305 w 1649"/>
                <a:gd name="T43" fmla="*/ 314 h 2568"/>
                <a:gd name="T44" fmla="*/ 301 w 1649"/>
                <a:gd name="T45" fmla="*/ 281 h 2568"/>
                <a:gd name="T46" fmla="*/ 298 w 1649"/>
                <a:gd name="T47" fmla="*/ 262 h 2568"/>
                <a:gd name="T48" fmla="*/ 304 w 1649"/>
                <a:gd name="T49" fmla="*/ 232 h 2568"/>
                <a:gd name="T50" fmla="*/ 293 w 1649"/>
                <a:gd name="T51" fmla="*/ 212 h 2568"/>
                <a:gd name="T52" fmla="*/ 272 w 1649"/>
                <a:gd name="T53" fmla="*/ 176 h 2568"/>
                <a:gd name="T54" fmla="*/ 260 w 1649"/>
                <a:gd name="T55" fmla="*/ 127 h 2568"/>
                <a:gd name="T56" fmla="*/ 239 w 1649"/>
                <a:gd name="T57" fmla="*/ 52 h 2568"/>
                <a:gd name="T58" fmla="*/ 225 w 1649"/>
                <a:gd name="T59" fmla="*/ 27 h 2568"/>
                <a:gd name="T60" fmla="*/ 229 w 1649"/>
                <a:gd name="T61" fmla="*/ 0 h 2568"/>
                <a:gd name="T62" fmla="*/ 195 w 1649"/>
                <a:gd name="T63" fmla="*/ 1 h 2568"/>
                <a:gd name="T64" fmla="*/ 159 w 1649"/>
                <a:gd name="T65" fmla="*/ 13 h 2568"/>
                <a:gd name="T66" fmla="*/ 132 w 1649"/>
                <a:gd name="T67" fmla="*/ 17 h 2568"/>
                <a:gd name="T68" fmla="*/ 93 w 1649"/>
                <a:gd name="T69" fmla="*/ 28 h 2568"/>
                <a:gd name="T70" fmla="*/ 68 w 1649"/>
                <a:gd name="T71" fmla="*/ 33 h 2568"/>
                <a:gd name="T72" fmla="*/ 65 w 1649"/>
                <a:gd name="T73" fmla="*/ 20 h 2568"/>
                <a:gd name="T74" fmla="*/ 64 w 1649"/>
                <a:gd name="T75" fmla="*/ 20 h 2568"/>
                <a:gd name="T76" fmla="*/ 52 w 1649"/>
                <a:gd name="T77" fmla="*/ 17 h 2568"/>
                <a:gd name="T78" fmla="*/ 38 w 1649"/>
                <a:gd name="T79" fmla="*/ 27 h 2568"/>
                <a:gd name="T80" fmla="*/ 19 w 1649"/>
                <a:gd name="T81" fmla="*/ 22 h 2568"/>
                <a:gd name="T82" fmla="*/ 14 w 1649"/>
                <a:gd name="T83" fmla="*/ 34 h 2568"/>
                <a:gd name="T84" fmla="*/ 0 w 1649"/>
                <a:gd name="T85" fmla="*/ 44 h 25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649" h="2568">
                  <a:moveTo>
                    <a:pt x="0" y="234"/>
                  </a:moveTo>
                  <a:lnTo>
                    <a:pt x="99" y="506"/>
                  </a:lnTo>
                  <a:lnTo>
                    <a:pt x="95" y="741"/>
                  </a:lnTo>
                  <a:lnTo>
                    <a:pt x="141" y="1116"/>
                  </a:lnTo>
                  <a:lnTo>
                    <a:pt x="185" y="1721"/>
                  </a:lnTo>
                  <a:lnTo>
                    <a:pt x="255" y="2280"/>
                  </a:lnTo>
                  <a:lnTo>
                    <a:pt x="243" y="2483"/>
                  </a:lnTo>
                  <a:lnTo>
                    <a:pt x="216" y="2544"/>
                  </a:lnTo>
                  <a:lnTo>
                    <a:pt x="379" y="2472"/>
                  </a:lnTo>
                  <a:lnTo>
                    <a:pt x="409" y="2352"/>
                  </a:lnTo>
                  <a:lnTo>
                    <a:pt x="473" y="2432"/>
                  </a:lnTo>
                  <a:lnTo>
                    <a:pt x="513" y="2520"/>
                  </a:lnTo>
                  <a:lnTo>
                    <a:pt x="609" y="2568"/>
                  </a:lnTo>
                  <a:lnTo>
                    <a:pt x="649" y="2472"/>
                  </a:lnTo>
                  <a:lnTo>
                    <a:pt x="619" y="2292"/>
                  </a:lnTo>
                  <a:lnTo>
                    <a:pt x="619" y="2172"/>
                  </a:lnTo>
                  <a:lnTo>
                    <a:pt x="809" y="2128"/>
                  </a:lnTo>
                  <a:lnTo>
                    <a:pt x="945" y="2112"/>
                  </a:lnTo>
                  <a:lnTo>
                    <a:pt x="1273" y="2008"/>
                  </a:lnTo>
                  <a:lnTo>
                    <a:pt x="1609" y="1932"/>
                  </a:lnTo>
                  <a:lnTo>
                    <a:pt x="1649" y="1784"/>
                  </a:lnTo>
                  <a:lnTo>
                    <a:pt x="1609" y="1656"/>
                  </a:lnTo>
                  <a:lnTo>
                    <a:pt x="1585" y="1480"/>
                  </a:lnTo>
                  <a:lnTo>
                    <a:pt x="1569" y="1384"/>
                  </a:lnTo>
                  <a:lnTo>
                    <a:pt x="1601" y="1224"/>
                  </a:lnTo>
                  <a:lnTo>
                    <a:pt x="1545" y="1120"/>
                  </a:lnTo>
                  <a:lnTo>
                    <a:pt x="1433" y="928"/>
                  </a:lnTo>
                  <a:lnTo>
                    <a:pt x="1369" y="672"/>
                  </a:lnTo>
                  <a:lnTo>
                    <a:pt x="1257" y="272"/>
                  </a:lnTo>
                  <a:lnTo>
                    <a:pt x="1185" y="144"/>
                  </a:lnTo>
                  <a:lnTo>
                    <a:pt x="1209" y="0"/>
                  </a:lnTo>
                  <a:lnTo>
                    <a:pt x="1029" y="5"/>
                  </a:lnTo>
                  <a:lnTo>
                    <a:pt x="839" y="71"/>
                  </a:lnTo>
                  <a:lnTo>
                    <a:pt x="696" y="90"/>
                  </a:lnTo>
                  <a:lnTo>
                    <a:pt x="489" y="149"/>
                  </a:lnTo>
                  <a:lnTo>
                    <a:pt x="356" y="174"/>
                  </a:lnTo>
                  <a:lnTo>
                    <a:pt x="341" y="107"/>
                  </a:lnTo>
                  <a:lnTo>
                    <a:pt x="339" y="108"/>
                  </a:lnTo>
                  <a:lnTo>
                    <a:pt x="276" y="90"/>
                  </a:lnTo>
                  <a:lnTo>
                    <a:pt x="201" y="143"/>
                  </a:lnTo>
                  <a:lnTo>
                    <a:pt x="99" y="117"/>
                  </a:lnTo>
                  <a:lnTo>
                    <a:pt x="72" y="177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xmlns="" id="{B56D2891-C659-45CF-BC9B-CDC2CCFE3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71" y="3976018"/>
              <a:ext cx="466751" cy="499854"/>
            </a:xfrm>
            <a:custGeom>
              <a:avLst/>
              <a:gdLst>
                <a:gd name="T0" fmla="*/ 5 w 2113"/>
                <a:gd name="T1" fmla="*/ 43 h 2269"/>
                <a:gd name="T2" fmla="*/ 28 w 2113"/>
                <a:gd name="T3" fmla="*/ 31 h 2269"/>
                <a:gd name="T4" fmla="*/ 58 w 2113"/>
                <a:gd name="T5" fmla="*/ 33 h 2269"/>
                <a:gd name="T6" fmla="*/ 79 w 2113"/>
                <a:gd name="T7" fmla="*/ 19 h 2269"/>
                <a:gd name="T8" fmla="*/ 110 w 2113"/>
                <a:gd name="T9" fmla="*/ 16 h 2269"/>
                <a:gd name="T10" fmla="*/ 148 w 2113"/>
                <a:gd name="T11" fmla="*/ 3 h 2269"/>
                <a:gd name="T12" fmla="*/ 171 w 2113"/>
                <a:gd name="T13" fmla="*/ 0 h 2269"/>
                <a:gd name="T14" fmla="*/ 179 w 2113"/>
                <a:gd name="T15" fmla="*/ 26 h 2269"/>
                <a:gd name="T16" fmla="*/ 191 w 2113"/>
                <a:gd name="T17" fmla="*/ 45 h 2269"/>
                <a:gd name="T18" fmla="*/ 214 w 2113"/>
                <a:gd name="T19" fmla="*/ 54 h 2269"/>
                <a:gd name="T20" fmla="*/ 219 w 2113"/>
                <a:gd name="T21" fmla="*/ 72 h 2269"/>
                <a:gd name="T22" fmla="*/ 247 w 2113"/>
                <a:gd name="T23" fmla="*/ 83 h 2269"/>
                <a:gd name="T24" fmla="*/ 270 w 2113"/>
                <a:gd name="T25" fmla="*/ 97 h 2269"/>
                <a:gd name="T26" fmla="*/ 289 w 2113"/>
                <a:gd name="T27" fmla="*/ 116 h 2269"/>
                <a:gd name="T28" fmla="*/ 316 w 2113"/>
                <a:gd name="T29" fmla="*/ 129 h 2269"/>
                <a:gd name="T30" fmla="*/ 355 w 2113"/>
                <a:gd name="T31" fmla="*/ 163 h 2269"/>
                <a:gd name="T32" fmla="*/ 350 w 2113"/>
                <a:gd name="T33" fmla="*/ 180 h 2269"/>
                <a:gd name="T34" fmla="*/ 377 w 2113"/>
                <a:gd name="T35" fmla="*/ 204 h 2269"/>
                <a:gd name="T36" fmla="*/ 401 w 2113"/>
                <a:gd name="T37" fmla="*/ 231 h 2269"/>
                <a:gd name="T38" fmla="*/ 384 w 2113"/>
                <a:gd name="T39" fmla="*/ 263 h 2269"/>
                <a:gd name="T40" fmla="*/ 377 w 2113"/>
                <a:gd name="T41" fmla="*/ 303 h 2269"/>
                <a:gd name="T42" fmla="*/ 384 w 2113"/>
                <a:gd name="T43" fmla="*/ 334 h 2269"/>
                <a:gd name="T44" fmla="*/ 388 w 2113"/>
                <a:gd name="T45" fmla="*/ 367 h 2269"/>
                <a:gd name="T46" fmla="*/ 367 w 2113"/>
                <a:gd name="T47" fmla="*/ 378 h 2269"/>
                <a:gd name="T48" fmla="*/ 344 w 2113"/>
                <a:gd name="T49" fmla="*/ 373 h 2269"/>
                <a:gd name="T50" fmla="*/ 334 w 2113"/>
                <a:gd name="T51" fmla="*/ 388 h 2269"/>
                <a:gd name="T52" fmla="*/ 334 w 2113"/>
                <a:gd name="T53" fmla="*/ 402 h 2269"/>
                <a:gd name="T54" fmla="*/ 329 w 2113"/>
                <a:gd name="T55" fmla="*/ 417 h 2269"/>
                <a:gd name="T56" fmla="*/ 318 w 2113"/>
                <a:gd name="T57" fmla="*/ 409 h 2269"/>
                <a:gd name="T58" fmla="*/ 284 w 2113"/>
                <a:gd name="T59" fmla="*/ 414 h 2269"/>
                <a:gd name="T60" fmla="*/ 216 w 2113"/>
                <a:gd name="T61" fmla="*/ 417 h 2269"/>
                <a:gd name="T62" fmla="*/ 162 w 2113"/>
                <a:gd name="T63" fmla="*/ 426 h 2269"/>
                <a:gd name="T64" fmla="*/ 116 w 2113"/>
                <a:gd name="T65" fmla="*/ 430 h 2269"/>
                <a:gd name="T66" fmla="*/ 96 w 2113"/>
                <a:gd name="T67" fmla="*/ 423 h 2269"/>
                <a:gd name="T68" fmla="*/ 81 w 2113"/>
                <a:gd name="T69" fmla="*/ 409 h 2269"/>
                <a:gd name="T70" fmla="*/ 88 w 2113"/>
                <a:gd name="T71" fmla="*/ 380 h 2269"/>
                <a:gd name="T72" fmla="*/ 80 w 2113"/>
                <a:gd name="T73" fmla="*/ 356 h 2269"/>
                <a:gd name="T74" fmla="*/ 76 w 2113"/>
                <a:gd name="T75" fmla="*/ 326 h 2269"/>
                <a:gd name="T76" fmla="*/ 73 w 2113"/>
                <a:gd name="T77" fmla="*/ 305 h 2269"/>
                <a:gd name="T78" fmla="*/ 79 w 2113"/>
                <a:gd name="T79" fmla="*/ 274 h 2269"/>
                <a:gd name="T80" fmla="*/ 47 w 2113"/>
                <a:gd name="T81" fmla="*/ 218 h 2269"/>
                <a:gd name="T82" fmla="*/ 33 w 2113"/>
                <a:gd name="T83" fmla="*/ 162 h 2269"/>
                <a:gd name="T84" fmla="*/ 14 w 2113"/>
                <a:gd name="T85" fmla="*/ 95 h 2269"/>
                <a:gd name="T86" fmla="*/ 0 w 2113"/>
                <a:gd name="T87" fmla="*/ 70 h 2269"/>
                <a:gd name="T88" fmla="*/ 5 w 2113"/>
                <a:gd name="T89" fmla="*/ 43 h 22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13" h="2269">
                  <a:moveTo>
                    <a:pt x="26" y="225"/>
                  </a:moveTo>
                  <a:lnTo>
                    <a:pt x="150" y="164"/>
                  </a:lnTo>
                  <a:lnTo>
                    <a:pt x="308" y="176"/>
                  </a:lnTo>
                  <a:lnTo>
                    <a:pt x="416" y="102"/>
                  </a:lnTo>
                  <a:lnTo>
                    <a:pt x="579" y="82"/>
                  </a:lnTo>
                  <a:lnTo>
                    <a:pt x="781" y="18"/>
                  </a:lnTo>
                  <a:lnTo>
                    <a:pt x="899" y="0"/>
                  </a:lnTo>
                  <a:lnTo>
                    <a:pt x="943" y="139"/>
                  </a:lnTo>
                  <a:lnTo>
                    <a:pt x="1009" y="238"/>
                  </a:lnTo>
                  <a:lnTo>
                    <a:pt x="1128" y="283"/>
                  </a:lnTo>
                  <a:lnTo>
                    <a:pt x="1153" y="379"/>
                  </a:lnTo>
                  <a:lnTo>
                    <a:pt x="1302" y="439"/>
                  </a:lnTo>
                  <a:lnTo>
                    <a:pt x="1421" y="512"/>
                  </a:lnTo>
                  <a:lnTo>
                    <a:pt x="1521" y="612"/>
                  </a:lnTo>
                  <a:lnTo>
                    <a:pt x="1663" y="679"/>
                  </a:lnTo>
                  <a:lnTo>
                    <a:pt x="1873" y="859"/>
                  </a:lnTo>
                  <a:lnTo>
                    <a:pt x="1843" y="949"/>
                  </a:lnTo>
                  <a:lnTo>
                    <a:pt x="1987" y="1079"/>
                  </a:lnTo>
                  <a:lnTo>
                    <a:pt x="2113" y="1219"/>
                  </a:lnTo>
                  <a:lnTo>
                    <a:pt x="2024" y="1390"/>
                  </a:lnTo>
                  <a:lnTo>
                    <a:pt x="1987" y="1600"/>
                  </a:lnTo>
                  <a:lnTo>
                    <a:pt x="2024" y="1764"/>
                  </a:lnTo>
                  <a:lnTo>
                    <a:pt x="2042" y="1938"/>
                  </a:lnTo>
                  <a:lnTo>
                    <a:pt x="1933" y="1993"/>
                  </a:lnTo>
                  <a:lnTo>
                    <a:pt x="1813" y="1969"/>
                  </a:lnTo>
                  <a:lnTo>
                    <a:pt x="1759" y="2048"/>
                  </a:lnTo>
                  <a:lnTo>
                    <a:pt x="1759" y="2121"/>
                  </a:lnTo>
                  <a:lnTo>
                    <a:pt x="1731" y="2203"/>
                  </a:lnTo>
                  <a:lnTo>
                    <a:pt x="1677" y="2158"/>
                  </a:lnTo>
                  <a:lnTo>
                    <a:pt x="1494" y="2185"/>
                  </a:lnTo>
                  <a:lnTo>
                    <a:pt x="1137" y="2203"/>
                  </a:lnTo>
                  <a:lnTo>
                    <a:pt x="854" y="2249"/>
                  </a:lnTo>
                  <a:lnTo>
                    <a:pt x="613" y="2269"/>
                  </a:lnTo>
                  <a:lnTo>
                    <a:pt x="506" y="2231"/>
                  </a:lnTo>
                  <a:lnTo>
                    <a:pt x="426" y="2156"/>
                  </a:lnTo>
                  <a:lnTo>
                    <a:pt x="464" y="2007"/>
                  </a:lnTo>
                  <a:lnTo>
                    <a:pt x="423" y="1877"/>
                  </a:lnTo>
                  <a:lnTo>
                    <a:pt x="402" y="1718"/>
                  </a:lnTo>
                  <a:lnTo>
                    <a:pt x="383" y="1610"/>
                  </a:lnTo>
                  <a:lnTo>
                    <a:pt x="416" y="1448"/>
                  </a:lnTo>
                  <a:lnTo>
                    <a:pt x="246" y="1148"/>
                  </a:lnTo>
                  <a:lnTo>
                    <a:pt x="173" y="857"/>
                  </a:lnTo>
                  <a:lnTo>
                    <a:pt x="72" y="500"/>
                  </a:lnTo>
                  <a:lnTo>
                    <a:pt x="0" y="369"/>
                  </a:lnTo>
                  <a:lnTo>
                    <a:pt x="26" y="225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xmlns="" id="{04937CB1-11AA-47B1-ABED-8180CDB25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526" y="4402638"/>
              <a:ext cx="788007" cy="614937"/>
            </a:xfrm>
            <a:custGeom>
              <a:avLst/>
              <a:gdLst>
                <a:gd name="T0" fmla="*/ 33 w 3573"/>
                <a:gd name="T1" fmla="*/ 131 h 2793"/>
                <a:gd name="T2" fmla="*/ 62 w 3573"/>
                <a:gd name="T3" fmla="*/ 131 h 2793"/>
                <a:gd name="T4" fmla="*/ 118 w 3573"/>
                <a:gd name="T5" fmla="*/ 129 h 2793"/>
                <a:gd name="T6" fmla="*/ 175 w 3573"/>
                <a:gd name="T7" fmla="*/ 153 h 2793"/>
                <a:gd name="T8" fmla="*/ 221 w 3573"/>
                <a:gd name="T9" fmla="*/ 160 h 2793"/>
                <a:gd name="T10" fmla="*/ 257 w 3573"/>
                <a:gd name="T11" fmla="*/ 136 h 2793"/>
                <a:gd name="T12" fmla="*/ 301 w 3573"/>
                <a:gd name="T13" fmla="*/ 113 h 2793"/>
                <a:gd name="T14" fmla="*/ 339 w 3573"/>
                <a:gd name="T15" fmla="*/ 148 h 2793"/>
                <a:gd name="T16" fmla="*/ 380 w 3573"/>
                <a:gd name="T17" fmla="*/ 177 h 2793"/>
                <a:gd name="T18" fmla="*/ 414 w 3573"/>
                <a:gd name="T19" fmla="*/ 220 h 2793"/>
                <a:gd name="T20" fmla="*/ 419 w 3573"/>
                <a:gd name="T21" fmla="*/ 266 h 2793"/>
                <a:gd name="T22" fmla="*/ 426 w 3573"/>
                <a:gd name="T23" fmla="*/ 308 h 2793"/>
                <a:gd name="T24" fmla="*/ 448 w 3573"/>
                <a:gd name="T25" fmla="*/ 296 h 2793"/>
                <a:gd name="T26" fmla="*/ 448 w 3573"/>
                <a:gd name="T27" fmla="*/ 319 h 2793"/>
                <a:gd name="T28" fmla="*/ 461 w 3573"/>
                <a:gd name="T29" fmla="*/ 369 h 2793"/>
                <a:gd name="T30" fmla="*/ 500 w 3573"/>
                <a:gd name="T31" fmla="*/ 370 h 2793"/>
                <a:gd name="T32" fmla="*/ 537 w 3573"/>
                <a:gd name="T33" fmla="*/ 429 h 2793"/>
                <a:gd name="T34" fmla="*/ 551 w 3573"/>
                <a:gd name="T35" fmla="*/ 472 h 2793"/>
                <a:gd name="T36" fmla="*/ 596 w 3573"/>
                <a:gd name="T37" fmla="*/ 501 h 2793"/>
                <a:gd name="T38" fmla="*/ 602 w 3573"/>
                <a:gd name="T39" fmla="*/ 529 h 2793"/>
                <a:gd name="T40" fmla="*/ 638 w 3573"/>
                <a:gd name="T41" fmla="*/ 525 h 2793"/>
                <a:gd name="T42" fmla="*/ 659 w 3573"/>
                <a:gd name="T43" fmla="*/ 518 h 2793"/>
                <a:gd name="T44" fmla="*/ 662 w 3573"/>
                <a:gd name="T45" fmla="*/ 474 h 2793"/>
                <a:gd name="T46" fmla="*/ 677 w 3573"/>
                <a:gd name="T47" fmla="*/ 429 h 2793"/>
                <a:gd name="T48" fmla="*/ 670 w 3573"/>
                <a:gd name="T49" fmla="*/ 353 h 2793"/>
                <a:gd name="T50" fmla="*/ 591 w 3573"/>
                <a:gd name="T51" fmla="*/ 222 h 2793"/>
                <a:gd name="T52" fmla="*/ 591 w 3573"/>
                <a:gd name="T53" fmla="*/ 188 h 2793"/>
                <a:gd name="T54" fmla="*/ 613 w 3573"/>
                <a:gd name="T55" fmla="*/ 227 h 2793"/>
                <a:gd name="T56" fmla="*/ 596 w 3573"/>
                <a:gd name="T57" fmla="*/ 182 h 2793"/>
                <a:gd name="T58" fmla="*/ 551 w 3573"/>
                <a:gd name="T59" fmla="*/ 137 h 2793"/>
                <a:gd name="T60" fmla="*/ 528 w 3573"/>
                <a:gd name="T61" fmla="*/ 93 h 2793"/>
                <a:gd name="T62" fmla="*/ 513 w 3573"/>
                <a:gd name="T63" fmla="*/ 43 h 2793"/>
                <a:gd name="T64" fmla="*/ 492 w 3573"/>
                <a:gd name="T65" fmla="*/ 50 h 2793"/>
                <a:gd name="T66" fmla="*/ 483 w 3573"/>
                <a:gd name="T67" fmla="*/ 69 h 2793"/>
                <a:gd name="T68" fmla="*/ 494 w 3573"/>
                <a:gd name="T69" fmla="*/ 18 h 2793"/>
                <a:gd name="T70" fmla="*/ 474 w 3573"/>
                <a:gd name="T71" fmla="*/ 10 h 2793"/>
                <a:gd name="T72" fmla="*/ 441 w 3573"/>
                <a:gd name="T73" fmla="*/ 21 h 2793"/>
                <a:gd name="T74" fmla="*/ 435 w 3573"/>
                <a:gd name="T75" fmla="*/ 51 h 2793"/>
                <a:gd name="T76" fmla="*/ 388 w 3573"/>
                <a:gd name="T77" fmla="*/ 47 h 2793"/>
                <a:gd name="T78" fmla="*/ 271 w 3573"/>
                <a:gd name="T79" fmla="*/ 59 h 2793"/>
                <a:gd name="T80" fmla="*/ 204 w 3573"/>
                <a:gd name="T81" fmla="*/ 56 h 2793"/>
                <a:gd name="T82" fmla="*/ 124 w 3573"/>
                <a:gd name="T83" fmla="*/ 56 h 2793"/>
                <a:gd name="T84" fmla="*/ 37 w 3573"/>
                <a:gd name="T85" fmla="*/ 78 h 2793"/>
                <a:gd name="T86" fmla="*/ 0 w 3573"/>
                <a:gd name="T87" fmla="*/ 110 h 279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573" h="2793">
                  <a:moveTo>
                    <a:pt x="32" y="756"/>
                  </a:moveTo>
                  <a:lnTo>
                    <a:pt x="176" y="693"/>
                  </a:lnTo>
                  <a:lnTo>
                    <a:pt x="206" y="633"/>
                  </a:lnTo>
                  <a:lnTo>
                    <a:pt x="326" y="693"/>
                  </a:lnTo>
                  <a:lnTo>
                    <a:pt x="441" y="616"/>
                  </a:lnTo>
                  <a:lnTo>
                    <a:pt x="621" y="682"/>
                  </a:lnTo>
                  <a:lnTo>
                    <a:pt x="795" y="646"/>
                  </a:lnTo>
                  <a:lnTo>
                    <a:pt x="921" y="808"/>
                  </a:lnTo>
                  <a:lnTo>
                    <a:pt x="1016" y="873"/>
                  </a:lnTo>
                  <a:lnTo>
                    <a:pt x="1166" y="843"/>
                  </a:lnTo>
                  <a:lnTo>
                    <a:pt x="1269" y="820"/>
                  </a:lnTo>
                  <a:lnTo>
                    <a:pt x="1359" y="718"/>
                  </a:lnTo>
                  <a:lnTo>
                    <a:pt x="1443" y="628"/>
                  </a:lnTo>
                  <a:lnTo>
                    <a:pt x="1587" y="598"/>
                  </a:lnTo>
                  <a:lnTo>
                    <a:pt x="1676" y="663"/>
                  </a:lnTo>
                  <a:lnTo>
                    <a:pt x="1791" y="784"/>
                  </a:lnTo>
                  <a:lnTo>
                    <a:pt x="1827" y="873"/>
                  </a:lnTo>
                  <a:lnTo>
                    <a:pt x="2007" y="934"/>
                  </a:lnTo>
                  <a:lnTo>
                    <a:pt x="2127" y="994"/>
                  </a:lnTo>
                  <a:lnTo>
                    <a:pt x="2187" y="1162"/>
                  </a:lnTo>
                  <a:lnTo>
                    <a:pt x="2187" y="1263"/>
                  </a:lnTo>
                  <a:lnTo>
                    <a:pt x="2211" y="1402"/>
                  </a:lnTo>
                  <a:lnTo>
                    <a:pt x="2211" y="1516"/>
                  </a:lnTo>
                  <a:lnTo>
                    <a:pt x="2247" y="1624"/>
                  </a:lnTo>
                  <a:lnTo>
                    <a:pt x="2289" y="1582"/>
                  </a:lnTo>
                  <a:lnTo>
                    <a:pt x="2367" y="1563"/>
                  </a:lnTo>
                  <a:lnTo>
                    <a:pt x="2391" y="1636"/>
                  </a:lnTo>
                  <a:lnTo>
                    <a:pt x="2367" y="1683"/>
                  </a:lnTo>
                  <a:lnTo>
                    <a:pt x="2349" y="1786"/>
                  </a:lnTo>
                  <a:lnTo>
                    <a:pt x="2433" y="1948"/>
                  </a:lnTo>
                  <a:lnTo>
                    <a:pt x="2565" y="2050"/>
                  </a:lnTo>
                  <a:lnTo>
                    <a:pt x="2637" y="1953"/>
                  </a:lnTo>
                  <a:lnTo>
                    <a:pt x="2715" y="2152"/>
                  </a:lnTo>
                  <a:lnTo>
                    <a:pt x="2835" y="2266"/>
                  </a:lnTo>
                  <a:lnTo>
                    <a:pt x="2883" y="2404"/>
                  </a:lnTo>
                  <a:lnTo>
                    <a:pt x="2907" y="2493"/>
                  </a:lnTo>
                  <a:lnTo>
                    <a:pt x="3057" y="2493"/>
                  </a:lnTo>
                  <a:lnTo>
                    <a:pt x="3147" y="2643"/>
                  </a:lnTo>
                  <a:lnTo>
                    <a:pt x="3237" y="2703"/>
                  </a:lnTo>
                  <a:lnTo>
                    <a:pt x="3177" y="2793"/>
                  </a:lnTo>
                  <a:lnTo>
                    <a:pt x="3267" y="2793"/>
                  </a:lnTo>
                  <a:lnTo>
                    <a:pt x="3369" y="2770"/>
                  </a:lnTo>
                  <a:lnTo>
                    <a:pt x="3387" y="2703"/>
                  </a:lnTo>
                  <a:lnTo>
                    <a:pt x="3477" y="2733"/>
                  </a:lnTo>
                  <a:lnTo>
                    <a:pt x="3537" y="2583"/>
                  </a:lnTo>
                  <a:lnTo>
                    <a:pt x="3495" y="2500"/>
                  </a:lnTo>
                  <a:lnTo>
                    <a:pt x="3549" y="2428"/>
                  </a:lnTo>
                  <a:lnTo>
                    <a:pt x="3573" y="2266"/>
                  </a:lnTo>
                  <a:lnTo>
                    <a:pt x="3573" y="2086"/>
                  </a:lnTo>
                  <a:lnTo>
                    <a:pt x="3537" y="1863"/>
                  </a:lnTo>
                  <a:lnTo>
                    <a:pt x="3387" y="1503"/>
                  </a:lnTo>
                  <a:lnTo>
                    <a:pt x="3117" y="1173"/>
                  </a:lnTo>
                  <a:lnTo>
                    <a:pt x="3027" y="993"/>
                  </a:lnTo>
                  <a:lnTo>
                    <a:pt x="3117" y="993"/>
                  </a:lnTo>
                  <a:lnTo>
                    <a:pt x="3183" y="1096"/>
                  </a:lnTo>
                  <a:lnTo>
                    <a:pt x="3237" y="1198"/>
                  </a:lnTo>
                  <a:lnTo>
                    <a:pt x="3273" y="1198"/>
                  </a:lnTo>
                  <a:lnTo>
                    <a:pt x="3147" y="963"/>
                  </a:lnTo>
                  <a:lnTo>
                    <a:pt x="3021" y="832"/>
                  </a:lnTo>
                  <a:lnTo>
                    <a:pt x="2907" y="723"/>
                  </a:lnTo>
                  <a:lnTo>
                    <a:pt x="2865" y="604"/>
                  </a:lnTo>
                  <a:lnTo>
                    <a:pt x="2787" y="490"/>
                  </a:lnTo>
                  <a:lnTo>
                    <a:pt x="2733" y="370"/>
                  </a:lnTo>
                  <a:lnTo>
                    <a:pt x="2709" y="226"/>
                  </a:lnTo>
                  <a:lnTo>
                    <a:pt x="2637" y="183"/>
                  </a:lnTo>
                  <a:lnTo>
                    <a:pt x="2595" y="262"/>
                  </a:lnTo>
                  <a:lnTo>
                    <a:pt x="2643" y="448"/>
                  </a:lnTo>
                  <a:lnTo>
                    <a:pt x="2547" y="364"/>
                  </a:lnTo>
                  <a:lnTo>
                    <a:pt x="2547" y="213"/>
                  </a:lnTo>
                  <a:lnTo>
                    <a:pt x="2607" y="93"/>
                  </a:lnTo>
                  <a:lnTo>
                    <a:pt x="2609" y="0"/>
                  </a:lnTo>
                  <a:lnTo>
                    <a:pt x="2499" y="55"/>
                  </a:lnTo>
                  <a:lnTo>
                    <a:pt x="2379" y="31"/>
                  </a:lnTo>
                  <a:lnTo>
                    <a:pt x="2325" y="112"/>
                  </a:lnTo>
                  <a:lnTo>
                    <a:pt x="2325" y="184"/>
                  </a:lnTo>
                  <a:lnTo>
                    <a:pt x="2298" y="268"/>
                  </a:lnTo>
                  <a:lnTo>
                    <a:pt x="2246" y="220"/>
                  </a:lnTo>
                  <a:lnTo>
                    <a:pt x="2049" y="249"/>
                  </a:lnTo>
                  <a:lnTo>
                    <a:pt x="1703" y="265"/>
                  </a:lnTo>
                  <a:lnTo>
                    <a:pt x="1430" y="310"/>
                  </a:lnTo>
                  <a:lnTo>
                    <a:pt x="1185" y="333"/>
                  </a:lnTo>
                  <a:lnTo>
                    <a:pt x="1076" y="295"/>
                  </a:lnTo>
                  <a:lnTo>
                    <a:pt x="992" y="220"/>
                  </a:lnTo>
                  <a:lnTo>
                    <a:pt x="653" y="297"/>
                  </a:lnTo>
                  <a:lnTo>
                    <a:pt x="329" y="400"/>
                  </a:lnTo>
                  <a:lnTo>
                    <a:pt x="195" y="414"/>
                  </a:lnTo>
                  <a:lnTo>
                    <a:pt x="2" y="459"/>
                  </a:lnTo>
                  <a:lnTo>
                    <a:pt x="0" y="580"/>
                  </a:lnTo>
                  <a:lnTo>
                    <a:pt x="32" y="756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xmlns="" id="{36D5C479-4F95-4ACD-8862-12745FFBC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110" y="3895809"/>
              <a:ext cx="436488" cy="348735"/>
            </a:xfrm>
            <a:custGeom>
              <a:avLst/>
              <a:gdLst>
                <a:gd name="T0" fmla="*/ 0 w 1978"/>
                <a:gd name="T1" fmla="*/ 68 h 1580"/>
                <a:gd name="T2" fmla="*/ 67 w 1978"/>
                <a:gd name="T3" fmla="*/ 37 h 1580"/>
                <a:gd name="T4" fmla="*/ 114 w 1978"/>
                <a:gd name="T5" fmla="*/ 23 h 1580"/>
                <a:gd name="T6" fmla="*/ 150 w 1978"/>
                <a:gd name="T7" fmla="*/ 13 h 1580"/>
                <a:gd name="T8" fmla="*/ 182 w 1978"/>
                <a:gd name="T9" fmla="*/ 17 h 1580"/>
                <a:gd name="T10" fmla="*/ 199 w 1978"/>
                <a:gd name="T11" fmla="*/ 34 h 1580"/>
                <a:gd name="T12" fmla="*/ 234 w 1978"/>
                <a:gd name="T13" fmla="*/ 23 h 1580"/>
                <a:gd name="T14" fmla="*/ 279 w 1978"/>
                <a:gd name="T15" fmla="*/ 0 h 1580"/>
                <a:gd name="T16" fmla="*/ 325 w 1978"/>
                <a:gd name="T17" fmla="*/ 40 h 1580"/>
                <a:gd name="T18" fmla="*/ 364 w 1978"/>
                <a:gd name="T19" fmla="*/ 63 h 1580"/>
                <a:gd name="T20" fmla="*/ 375 w 1978"/>
                <a:gd name="T21" fmla="*/ 85 h 1580"/>
                <a:gd name="T22" fmla="*/ 359 w 1978"/>
                <a:gd name="T23" fmla="*/ 119 h 1580"/>
                <a:gd name="T24" fmla="*/ 330 w 1978"/>
                <a:gd name="T25" fmla="*/ 148 h 1580"/>
                <a:gd name="T26" fmla="*/ 330 w 1978"/>
                <a:gd name="T27" fmla="*/ 176 h 1580"/>
                <a:gd name="T28" fmla="*/ 307 w 1978"/>
                <a:gd name="T29" fmla="*/ 193 h 1580"/>
                <a:gd name="T30" fmla="*/ 296 w 1978"/>
                <a:gd name="T31" fmla="*/ 222 h 1580"/>
                <a:gd name="T32" fmla="*/ 273 w 1978"/>
                <a:gd name="T33" fmla="*/ 249 h 1580"/>
                <a:gd name="T34" fmla="*/ 247 w 1978"/>
                <a:gd name="T35" fmla="*/ 246 h 1580"/>
                <a:gd name="T36" fmla="*/ 237 w 1978"/>
                <a:gd name="T37" fmla="*/ 257 h 1580"/>
                <a:gd name="T38" fmla="*/ 234 w 1978"/>
                <a:gd name="T39" fmla="*/ 275 h 1580"/>
                <a:gd name="T40" fmla="*/ 230 w 1978"/>
                <a:gd name="T41" fmla="*/ 300 h 1580"/>
                <a:gd name="T42" fmla="*/ 206 w 1978"/>
                <a:gd name="T43" fmla="*/ 274 h 1580"/>
                <a:gd name="T44" fmla="*/ 178 w 1978"/>
                <a:gd name="T45" fmla="*/ 249 h 1580"/>
                <a:gd name="T46" fmla="*/ 184 w 1978"/>
                <a:gd name="T47" fmla="*/ 232 h 1580"/>
                <a:gd name="T48" fmla="*/ 145 w 1978"/>
                <a:gd name="T49" fmla="*/ 198 h 1580"/>
                <a:gd name="T50" fmla="*/ 118 w 1978"/>
                <a:gd name="T51" fmla="*/ 185 h 1580"/>
                <a:gd name="T52" fmla="*/ 99 w 1978"/>
                <a:gd name="T53" fmla="*/ 166 h 1580"/>
                <a:gd name="T54" fmla="*/ 75 w 1978"/>
                <a:gd name="T55" fmla="*/ 152 h 1580"/>
                <a:gd name="T56" fmla="*/ 48 w 1978"/>
                <a:gd name="T57" fmla="*/ 141 h 1580"/>
                <a:gd name="T58" fmla="*/ 43 w 1978"/>
                <a:gd name="T59" fmla="*/ 122 h 1580"/>
                <a:gd name="T60" fmla="*/ 21 w 1978"/>
                <a:gd name="T61" fmla="*/ 114 h 1580"/>
                <a:gd name="T62" fmla="*/ 8 w 1978"/>
                <a:gd name="T63" fmla="*/ 95 h 1580"/>
                <a:gd name="T64" fmla="*/ 0 w 1978"/>
                <a:gd name="T65" fmla="*/ 68 h 15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78" h="1580">
                  <a:moveTo>
                    <a:pt x="0" y="359"/>
                  </a:moveTo>
                  <a:lnTo>
                    <a:pt x="352" y="195"/>
                  </a:lnTo>
                  <a:lnTo>
                    <a:pt x="599" y="120"/>
                  </a:lnTo>
                  <a:lnTo>
                    <a:pt x="793" y="67"/>
                  </a:lnTo>
                  <a:lnTo>
                    <a:pt x="960" y="90"/>
                  </a:lnTo>
                  <a:lnTo>
                    <a:pt x="1050" y="180"/>
                  </a:lnTo>
                  <a:lnTo>
                    <a:pt x="1233" y="123"/>
                  </a:lnTo>
                  <a:lnTo>
                    <a:pt x="1470" y="0"/>
                  </a:lnTo>
                  <a:lnTo>
                    <a:pt x="1714" y="211"/>
                  </a:lnTo>
                  <a:lnTo>
                    <a:pt x="1921" y="330"/>
                  </a:lnTo>
                  <a:lnTo>
                    <a:pt x="1978" y="450"/>
                  </a:lnTo>
                  <a:lnTo>
                    <a:pt x="1891" y="629"/>
                  </a:lnTo>
                  <a:lnTo>
                    <a:pt x="1741" y="779"/>
                  </a:lnTo>
                  <a:lnTo>
                    <a:pt x="1741" y="929"/>
                  </a:lnTo>
                  <a:lnTo>
                    <a:pt x="1621" y="1019"/>
                  </a:lnTo>
                  <a:lnTo>
                    <a:pt x="1561" y="1169"/>
                  </a:lnTo>
                  <a:lnTo>
                    <a:pt x="1441" y="1309"/>
                  </a:lnTo>
                  <a:lnTo>
                    <a:pt x="1305" y="1297"/>
                  </a:lnTo>
                  <a:lnTo>
                    <a:pt x="1249" y="1353"/>
                  </a:lnTo>
                  <a:lnTo>
                    <a:pt x="1233" y="1449"/>
                  </a:lnTo>
                  <a:lnTo>
                    <a:pt x="1211" y="1580"/>
                  </a:lnTo>
                  <a:lnTo>
                    <a:pt x="1088" y="1442"/>
                  </a:lnTo>
                  <a:lnTo>
                    <a:pt x="941" y="1311"/>
                  </a:lnTo>
                  <a:lnTo>
                    <a:pt x="971" y="1220"/>
                  </a:lnTo>
                  <a:lnTo>
                    <a:pt x="765" y="1042"/>
                  </a:lnTo>
                  <a:lnTo>
                    <a:pt x="621" y="973"/>
                  </a:lnTo>
                  <a:lnTo>
                    <a:pt x="521" y="874"/>
                  </a:lnTo>
                  <a:lnTo>
                    <a:pt x="397" y="798"/>
                  </a:lnTo>
                  <a:lnTo>
                    <a:pt x="253" y="742"/>
                  </a:lnTo>
                  <a:lnTo>
                    <a:pt x="228" y="641"/>
                  </a:lnTo>
                  <a:lnTo>
                    <a:pt x="109" y="598"/>
                  </a:lnTo>
                  <a:lnTo>
                    <a:pt x="43" y="500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xmlns="" id="{4366B3D6-6303-4BC6-B794-DF6701729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24" y="3611009"/>
              <a:ext cx="754252" cy="387096"/>
            </a:xfrm>
            <a:custGeom>
              <a:avLst/>
              <a:gdLst>
                <a:gd name="T0" fmla="*/ 0 w 3422"/>
                <a:gd name="T1" fmla="*/ 333 h 1760"/>
                <a:gd name="T2" fmla="*/ 32 w 3422"/>
                <a:gd name="T3" fmla="*/ 329 h 1760"/>
                <a:gd name="T4" fmla="*/ 70 w 3422"/>
                <a:gd name="T5" fmla="*/ 317 h 1760"/>
                <a:gd name="T6" fmla="*/ 92 w 3422"/>
                <a:gd name="T7" fmla="*/ 314 h 1760"/>
                <a:gd name="T8" fmla="*/ 161 w 3422"/>
                <a:gd name="T9" fmla="*/ 282 h 1760"/>
                <a:gd name="T10" fmla="*/ 205 w 3422"/>
                <a:gd name="T11" fmla="*/ 268 h 1760"/>
                <a:gd name="T12" fmla="*/ 243 w 3422"/>
                <a:gd name="T13" fmla="*/ 258 h 1760"/>
                <a:gd name="T14" fmla="*/ 275 w 3422"/>
                <a:gd name="T15" fmla="*/ 262 h 1760"/>
                <a:gd name="T16" fmla="*/ 292 w 3422"/>
                <a:gd name="T17" fmla="*/ 280 h 1760"/>
                <a:gd name="T18" fmla="*/ 327 w 3422"/>
                <a:gd name="T19" fmla="*/ 268 h 1760"/>
                <a:gd name="T20" fmla="*/ 371 w 3422"/>
                <a:gd name="T21" fmla="*/ 246 h 1760"/>
                <a:gd name="T22" fmla="*/ 418 w 3422"/>
                <a:gd name="T23" fmla="*/ 286 h 1760"/>
                <a:gd name="T24" fmla="*/ 457 w 3422"/>
                <a:gd name="T25" fmla="*/ 308 h 1760"/>
                <a:gd name="T26" fmla="*/ 467 w 3422"/>
                <a:gd name="T27" fmla="*/ 331 h 1760"/>
                <a:gd name="T28" fmla="*/ 506 w 3422"/>
                <a:gd name="T29" fmla="*/ 301 h 1760"/>
                <a:gd name="T30" fmla="*/ 525 w 3422"/>
                <a:gd name="T31" fmla="*/ 276 h 1760"/>
                <a:gd name="T32" fmla="*/ 537 w 3422"/>
                <a:gd name="T33" fmla="*/ 246 h 1760"/>
                <a:gd name="T34" fmla="*/ 554 w 3422"/>
                <a:gd name="T35" fmla="*/ 217 h 1760"/>
                <a:gd name="T36" fmla="*/ 582 w 3422"/>
                <a:gd name="T37" fmla="*/ 202 h 1760"/>
                <a:gd name="T38" fmla="*/ 603 w 3422"/>
                <a:gd name="T39" fmla="*/ 187 h 1760"/>
                <a:gd name="T40" fmla="*/ 614 w 3422"/>
                <a:gd name="T41" fmla="*/ 176 h 1760"/>
                <a:gd name="T42" fmla="*/ 603 w 3422"/>
                <a:gd name="T43" fmla="*/ 165 h 1760"/>
                <a:gd name="T44" fmla="*/ 568 w 3422"/>
                <a:gd name="T45" fmla="*/ 182 h 1760"/>
                <a:gd name="T46" fmla="*/ 563 w 3422"/>
                <a:gd name="T47" fmla="*/ 165 h 1760"/>
                <a:gd name="T48" fmla="*/ 582 w 3422"/>
                <a:gd name="T49" fmla="*/ 160 h 1760"/>
                <a:gd name="T50" fmla="*/ 592 w 3422"/>
                <a:gd name="T51" fmla="*/ 148 h 1760"/>
                <a:gd name="T52" fmla="*/ 591 w 3422"/>
                <a:gd name="T53" fmla="*/ 125 h 1760"/>
                <a:gd name="T54" fmla="*/ 625 w 3422"/>
                <a:gd name="T55" fmla="*/ 114 h 1760"/>
                <a:gd name="T56" fmla="*/ 645 w 3422"/>
                <a:gd name="T57" fmla="*/ 90 h 1760"/>
                <a:gd name="T58" fmla="*/ 648 w 3422"/>
                <a:gd name="T59" fmla="*/ 68 h 1760"/>
                <a:gd name="T60" fmla="*/ 625 w 3422"/>
                <a:gd name="T61" fmla="*/ 45 h 1760"/>
                <a:gd name="T62" fmla="*/ 620 w 3422"/>
                <a:gd name="T63" fmla="*/ 68 h 1760"/>
                <a:gd name="T64" fmla="*/ 602 w 3422"/>
                <a:gd name="T65" fmla="*/ 63 h 1760"/>
                <a:gd name="T66" fmla="*/ 570 w 3422"/>
                <a:gd name="T67" fmla="*/ 70 h 1760"/>
                <a:gd name="T68" fmla="*/ 551 w 3422"/>
                <a:gd name="T69" fmla="*/ 51 h 1760"/>
                <a:gd name="T70" fmla="*/ 564 w 3422"/>
                <a:gd name="T71" fmla="*/ 39 h 1760"/>
                <a:gd name="T72" fmla="*/ 586 w 3422"/>
                <a:gd name="T73" fmla="*/ 49 h 1760"/>
                <a:gd name="T74" fmla="*/ 599 w 3422"/>
                <a:gd name="T75" fmla="*/ 34 h 1760"/>
                <a:gd name="T76" fmla="*/ 620 w 3422"/>
                <a:gd name="T77" fmla="*/ 28 h 1760"/>
                <a:gd name="T78" fmla="*/ 591 w 3422"/>
                <a:gd name="T79" fmla="*/ 0 h 1760"/>
                <a:gd name="T80" fmla="*/ 554 w 3422"/>
                <a:gd name="T81" fmla="*/ 17 h 1760"/>
                <a:gd name="T82" fmla="*/ 512 w 3422"/>
                <a:gd name="T83" fmla="*/ 23 h 1760"/>
                <a:gd name="T84" fmla="*/ 351 w 3422"/>
                <a:gd name="T85" fmla="*/ 70 h 1760"/>
                <a:gd name="T86" fmla="*/ 280 w 3422"/>
                <a:gd name="T87" fmla="*/ 101 h 1760"/>
                <a:gd name="T88" fmla="*/ 178 w 3422"/>
                <a:gd name="T89" fmla="*/ 129 h 1760"/>
                <a:gd name="T90" fmla="*/ 178 w 3422"/>
                <a:gd name="T91" fmla="*/ 151 h 1760"/>
                <a:gd name="T92" fmla="*/ 165 w 3422"/>
                <a:gd name="T93" fmla="*/ 169 h 1760"/>
                <a:gd name="T94" fmla="*/ 97 w 3422"/>
                <a:gd name="T95" fmla="*/ 202 h 1760"/>
                <a:gd name="T96" fmla="*/ 103 w 3422"/>
                <a:gd name="T97" fmla="*/ 220 h 1760"/>
                <a:gd name="T98" fmla="*/ 32 w 3422"/>
                <a:gd name="T99" fmla="*/ 275 h 1760"/>
                <a:gd name="T100" fmla="*/ 18 w 3422"/>
                <a:gd name="T101" fmla="*/ 300 h 1760"/>
                <a:gd name="T102" fmla="*/ 1 w 3422"/>
                <a:gd name="T103" fmla="*/ 305 h 1760"/>
                <a:gd name="T104" fmla="*/ 0 w 3422"/>
                <a:gd name="T105" fmla="*/ 333 h 176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22" h="1760">
                  <a:moveTo>
                    <a:pt x="0" y="1760"/>
                  </a:moveTo>
                  <a:lnTo>
                    <a:pt x="168" y="1738"/>
                  </a:lnTo>
                  <a:lnTo>
                    <a:pt x="369" y="1675"/>
                  </a:lnTo>
                  <a:lnTo>
                    <a:pt x="487" y="1657"/>
                  </a:lnTo>
                  <a:lnTo>
                    <a:pt x="848" y="1490"/>
                  </a:lnTo>
                  <a:lnTo>
                    <a:pt x="1082" y="1419"/>
                  </a:lnTo>
                  <a:lnTo>
                    <a:pt x="1283" y="1365"/>
                  </a:lnTo>
                  <a:lnTo>
                    <a:pt x="1452" y="1386"/>
                  </a:lnTo>
                  <a:lnTo>
                    <a:pt x="1542" y="1478"/>
                  </a:lnTo>
                  <a:lnTo>
                    <a:pt x="1726" y="1418"/>
                  </a:lnTo>
                  <a:lnTo>
                    <a:pt x="1961" y="1298"/>
                  </a:lnTo>
                  <a:lnTo>
                    <a:pt x="2209" y="1511"/>
                  </a:lnTo>
                  <a:lnTo>
                    <a:pt x="2411" y="1626"/>
                  </a:lnTo>
                  <a:lnTo>
                    <a:pt x="2468" y="1748"/>
                  </a:lnTo>
                  <a:lnTo>
                    <a:pt x="2672" y="1590"/>
                  </a:lnTo>
                  <a:lnTo>
                    <a:pt x="2772" y="1460"/>
                  </a:lnTo>
                  <a:lnTo>
                    <a:pt x="2836" y="1300"/>
                  </a:lnTo>
                  <a:lnTo>
                    <a:pt x="2924" y="1148"/>
                  </a:lnTo>
                  <a:lnTo>
                    <a:pt x="3076" y="1068"/>
                  </a:lnTo>
                  <a:lnTo>
                    <a:pt x="3182" y="990"/>
                  </a:lnTo>
                  <a:lnTo>
                    <a:pt x="3244" y="932"/>
                  </a:lnTo>
                  <a:lnTo>
                    <a:pt x="3182" y="870"/>
                  </a:lnTo>
                  <a:lnTo>
                    <a:pt x="3002" y="960"/>
                  </a:lnTo>
                  <a:lnTo>
                    <a:pt x="2972" y="870"/>
                  </a:lnTo>
                  <a:lnTo>
                    <a:pt x="3076" y="844"/>
                  </a:lnTo>
                  <a:lnTo>
                    <a:pt x="3124" y="780"/>
                  </a:lnTo>
                  <a:lnTo>
                    <a:pt x="3122" y="660"/>
                  </a:lnTo>
                  <a:lnTo>
                    <a:pt x="3302" y="600"/>
                  </a:lnTo>
                  <a:lnTo>
                    <a:pt x="3404" y="476"/>
                  </a:lnTo>
                  <a:lnTo>
                    <a:pt x="3422" y="360"/>
                  </a:lnTo>
                  <a:lnTo>
                    <a:pt x="3302" y="240"/>
                  </a:lnTo>
                  <a:lnTo>
                    <a:pt x="3272" y="360"/>
                  </a:lnTo>
                  <a:lnTo>
                    <a:pt x="3180" y="332"/>
                  </a:lnTo>
                  <a:lnTo>
                    <a:pt x="3012" y="372"/>
                  </a:lnTo>
                  <a:lnTo>
                    <a:pt x="2912" y="270"/>
                  </a:lnTo>
                  <a:lnTo>
                    <a:pt x="2980" y="204"/>
                  </a:lnTo>
                  <a:lnTo>
                    <a:pt x="3092" y="260"/>
                  </a:lnTo>
                  <a:lnTo>
                    <a:pt x="3164" y="180"/>
                  </a:lnTo>
                  <a:lnTo>
                    <a:pt x="3272" y="150"/>
                  </a:lnTo>
                  <a:lnTo>
                    <a:pt x="3122" y="0"/>
                  </a:lnTo>
                  <a:lnTo>
                    <a:pt x="2924" y="92"/>
                  </a:lnTo>
                  <a:lnTo>
                    <a:pt x="2702" y="120"/>
                  </a:lnTo>
                  <a:lnTo>
                    <a:pt x="1852" y="372"/>
                  </a:lnTo>
                  <a:lnTo>
                    <a:pt x="1477" y="532"/>
                  </a:lnTo>
                  <a:lnTo>
                    <a:pt x="939" y="683"/>
                  </a:lnTo>
                  <a:lnTo>
                    <a:pt x="942" y="797"/>
                  </a:lnTo>
                  <a:lnTo>
                    <a:pt x="871" y="892"/>
                  </a:lnTo>
                  <a:lnTo>
                    <a:pt x="513" y="1070"/>
                  </a:lnTo>
                  <a:lnTo>
                    <a:pt x="545" y="1164"/>
                  </a:lnTo>
                  <a:lnTo>
                    <a:pt x="171" y="1451"/>
                  </a:lnTo>
                  <a:lnTo>
                    <a:pt x="93" y="1583"/>
                  </a:lnTo>
                  <a:lnTo>
                    <a:pt x="3" y="1614"/>
                  </a:lnTo>
                  <a:lnTo>
                    <a:pt x="0" y="1760"/>
                  </a:lnTo>
                  <a:close/>
                </a:path>
              </a:pathLst>
            </a:custGeom>
            <a:solidFill>
              <a:srgbClr val="796E65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xmlns="" id="{B3F92CE9-288B-4B03-914D-2CE48E8F6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128" y="3023971"/>
              <a:ext cx="510982" cy="371984"/>
            </a:xfrm>
            <a:custGeom>
              <a:avLst/>
              <a:gdLst>
                <a:gd name="T0" fmla="*/ 0 w 2320"/>
                <a:gd name="T1" fmla="*/ 115 h 1689"/>
                <a:gd name="T2" fmla="*/ 21 w 2320"/>
                <a:gd name="T3" fmla="*/ 97 h 1689"/>
                <a:gd name="T4" fmla="*/ 45 w 2320"/>
                <a:gd name="T5" fmla="*/ 98 h 1689"/>
                <a:gd name="T6" fmla="*/ 118 w 2320"/>
                <a:gd name="T7" fmla="*/ 74 h 1689"/>
                <a:gd name="T8" fmla="*/ 226 w 2320"/>
                <a:gd name="T9" fmla="*/ 38 h 1689"/>
                <a:gd name="T10" fmla="*/ 350 w 2320"/>
                <a:gd name="T11" fmla="*/ 0 h 1689"/>
                <a:gd name="T12" fmla="*/ 399 w 2320"/>
                <a:gd name="T13" fmla="*/ 33 h 1689"/>
                <a:gd name="T14" fmla="*/ 417 w 2320"/>
                <a:gd name="T15" fmla="*/ 41 h 1689"/>
                <a:gd name="T16" fmla="*/ 402 w 2320"/>
                <a:gd name="T17" fmla="*/ 64 h 1689"/>
                <a:gd name="T18" fmla="*/ 392 w 2320"/>
                <a:gd name="T19" fmla="*/ 92 h 1689"/>
                <a:gd name="T20" fmla="*/ 412 w 2320"/>
                <a:gd name="T21" fmla="*/ 124 h 1689"/>
                <a:gd name="T22" fmla="*/ 438 w 2320"/>
                <a:gd name="T23" fmla="*/ 143 h 1689"/>
                <a:gd name="T24" fmla="*/ 439 w 2320"/>
                <a:gd name="T25" fmla="*/ 159 h 1689"/>
                <a:gd name="T26" fmla="*/ 429 w 2320"/>
                <a:gd name="T27" fmla="*/ 177 h 1689"/>
                <a:gd name="T28" fmla="*/ 422 w 2320"/>
                <a:gd name="T29" fmla="*/ 196 h 1689"/>
                <a:gd name="T30" fmla="*/ 408 w 2320"/>
                <a:gd name="T31" fmla="*/ 211 h 1689"/>
                <a:gd name="T32" fmla="*/ 386 w 2320"/>
                <a:gd name="T33" fmla="*/ 213 h 1689"/>
                <a:gd name="T34" fmla="*/ 374 w 2320"/>
                <a:gd name="T35" fmla="*/ 221 h 1689"/>
                <a:gd name="T36" fmla="*/ 362 w 2320"/>
                <a:gd name="T37" fmla="*/ 225 h 1689"/>
                <a:gd name="T38" fmla="*/ 338 w 2320"/>
                <a:gd name="T39" fmla="*/ 224 h 1689"/>
                <a:gd name="T40" fmla="*/ 325 w 2320"/>
                <a:gd name="T41" fmla="*/ 225 h 1689"/>
                <a:gd name="T42" fmla="*/ 298 w 2320"/>
                <a:gd name="T43" fmla="*/ 237 h 1689"/>
                <a:gd name="T44" fmla="*/ 277 w 2320"/>
                <a:gd name="T45" fmla="*/ 242 h 1689"/>
                <a:gd name="T46" fmla="*/ 262 w 2320"/>
                <a:gd name="T47" fmla="*/ 259 h 1689"/>
                <a:gd name="T48" fmla="*/ 229 w 2320"/>
                <a:gd name="T49" fmla="*/ 265 h 1689"/>
                <a:gd name="T50" fmla="*/ 204 w 2320"/>
                <a:gd name="T51" fmla="*/ 274 h 1689"/>
                <a:gd name="T52" fmla="*/ 164 w 2320"/>
                <a:gd name="T53" fmla="*/ 285 h 1689"/>
                <a:gd name="T54" fmla="*/ 130 w 2320"/>
                <a:gd name="T55" fmla="*/ 297 h 1689"/>
                <a:gd name="T56" fmla="*/ 113 w 2320"/>
                <a:gd name="T57" fmla="*/ 297 h 1689"/>
                <a:gd name="T58" fmla="*/ 93 w 2320"/>
                <a:gd name="T59" fmla="*/ 313 h 1689"/>
                <a:gd name="T60" fmla="*/ 56 w 2320"/>
                <a:gd name="T61" fmla="*/ 320 h 1689"/>
                <a:gd name="T62" fmla="*/ 44 w 2320"/>
                <a:gd name="T63" fmla="*/ 300 h 1689"/>
                <a:gd name="T64" fmla="*/ 39 w 2320"/>
                <a:gd name="T65" fmla="*/ 248 h 1689"/>
                <a:gd name="T66" fmla="*/ 26 w 2320"/>
                <a:gd name="T67" fmla="*/ 252 h 1689"/>
                <a:gd name="T68" fmla="*/ 23 w 2320"/>
                <a:gd name="T69" fmla="*/ 196 h 1689"/>
                <a:gd name="T70" fmla="*/ 0 w 2320"/>
                <a:gd name="T71" fmla="*/ 115 h 16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20" h="1689">
                  <a:moveTo>
                    <a:pt x="0" y="606"/>
                  </a:moveTo>
                  <a:lnTo>
                    <a:pt x="112" y="510"/>
                  </a:lnTo>
                  <a:lnTo>
                    <a:pt x="238" y="516"/>
                  </a:lnTo>
                  <a:lnTo>
                    <a:pt x="622" y="390"/>
                  </a:lnTo>
                  <a:lnTo>
                    <a:pt x="1192" y="198"/>
                  </a:lnTo>
                  <a:lnTo>
                    <a:pt x="1852" y="0"/>
                  </a:lnTo>
                  <a:lnTo>
                    <a:pt x="2110" y="174"/>
                  </a:lnTo>
                  <a:lnTo>
                    <a:pt x="2206" y="216"/>
                  </a:lnTo>
                  <a:lnTo>
                    <a:pt x="2122" y="336"/>
                  </a:lnTo>
                  <a:lnTo>
                    <a:pt x="2071" y="486"/>
                  </a:lnTo>
                  <a:lnTo>
                    <a:pt x="2176" y="654"/>
                  </a:lnTo>
                  <a:lnTo>
                    <a:pt x="2314" y="756"/>
                  </a:lnTo>
                  <a:lnTo>
                    <a:pt x="2320" y="840"/>
                  </a:lnTo>
                  <a:lnTo>
                    <a:pt x="2266" y="935"/>
                  </a:lnTo>
                  <a:lnTo>
                    <a:pt x="2230" y="1037"/>
                  </a:lnTo>
                  <a:lnTo>
                    <a:pt x="2156" y="1115"/>
                  </a:lnTo>
                  <a:lnTo>
                    <a:pt x="2042" y="1125"/>
                  </a:lnTo>
                  <a:lnTo>
                    <a:pt x="1978" y="1167"/>
                  </a:lnTo>
                  <a:lnTo>
                    <a:pt x="1912" y="1189"/>
                  </a:lnTo>
                  <a:lnTo>
                    <a:pt x="1786" y="1181"/>
                  </a:lnTo>
                  <a:lnTo>
                    <a:pt x="1718" y="1187"/>
                  </a:lnTo>
                  <a:lnTo>
                    <a:pt x="1574" y="1251"/>
                  </a:lnTo>
                  <a:lnTo>
                    <a:pt x="1462" y="1275"/>
                  </a:lnTo>
                  <a:lnTo>
                    <a:pt x="1382" y="1367"/>
                  </a:lnTo>
                  <a:lnTo>
                    <a:pt x="1208" y="1397"/>
                  </a:lnTo>
                  <a:lnTo>
                    <a:pt x="1080" y="1445"/>
                  </a:lnTo>
                  <a:lnTo>
                    <a:pt x="866" y="1505"/>
                  </a:lnTo>
                  <a:lnTo>
                    <a:pt x="687" y="1568"/>
                  </a:lnTo>
                  <a:lnTo>
                    <a:pt x="597" y="1568"/>
                  </a:lnTo>
                  <a:lnTo>
                    <a:pt x="489" y="1653"/>
                  </a:lnTo>
                  <a:lnTo>
                    <a:pt x="297" y="1689"/>
                  </a:lnTo>
                  <a:lnTo>
                    <a:pt x="234" y="1581"/>
                  </a:lnTo>
                  <a:lnTo>
                    <a:pt x="208" y="1307"/>
                  </a:lnTo>
                  <a:lnTo>
                    <a:pt x="136" y="1329"/>
                  </a:lnTo>
                  <a:lnTo>
                    <a:pt x="122" y="1035"/>
                  </a:lnTo>
                  <a:lnTo>
                    <a:pt x="0" y="606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xmlns="" id="{AF5C1660-ABB6-4D99-9DB8-EAD54C065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407" y="2646174"/>
              <a:ext cx="573837" cy="490555"/>
            </a:xfrm>
            <a:custGeom>
              <a:avLst/>
              <a:gdLst>
                <a:gd name="T0" fmla="*/ 0 w 2597"/>
                <a:gd name="T1" fmla="*/ 421 h 2224"/>
                <a:gd name="T2" fmla="*/ 24 w 2597"/>
                <a:gd name="T3" fmla="*/ 422 h 2224"/>
                <a:gd name="T4" fmla="*/ 207 w 2597"/>
                <a:gd name="T5" fmla="*/ 361 h 2224"/>
                <a:gd name="T6" fmla="*/ 330 w 2597"/>
                <a:gd name="T7" fmla="*/ 324 h 2224"/>
                <a:gd name="T8" fmla="*/ 380 w 2597"/>
                <a:gd name="T9" fmla="*/ 357 h 2224"/>
                <a:gd name="T10" fmla="*/ 398 w 2597"/>
                <a:gd name="T11" fmla="*/ 365 h 2224"/>
                <a:gd name="T12" fmla="*/ 436 w 2597"/>
                <a:gd name="T13" fmla="*/ 367 h 2224"/>
                <a:gd name="T14" fmla="*/ 474 w 2597"/>
                <a:gd name="T15" fmla="*/ 373 h 2224"/>
                <a:gd name="T16" fmla="*/ 493 w 2597"/>
                <a:gd name="T17" fmla="*/ 346 h 2224"/>
                <a:gd name="T18" fmla="*/ 483 w 2597"/>
                <a:gd name="T19" fmla="*/ 334 h 2224"/>
                <a:gd name="T20" fmla="*/ 482 w 2597"/>
                <a:gd name="T21" fmla="*/ 314 h 2224"/>
                <a:gd name="T22" fmla="*/ 465 w 2597"/>
                <a:gd name="T23" fmla="*/ 301 h 2224"/>
                <a:gd name="T24" fmla="*/ 459 w 2597"/>
                <a:gd name="T25" fmla="*/ 278 h 2224"/>
                <a:gd name="T26" fmla="*/ 454 w 2597"/>
                <a:gd name="T27" fmla="*/ 241 h 2224"/>
                <a:gd name="T28" fmla="*/ 447 w 2597"/>
                <a:gd name="T29" fmla="*/ 198 h 2224"/>
                <a:gd name="T30" fmla="*/ 439 w 2597"/>
                <a:gd name="T31" fmla="*/ 170 h 2224"/>
                <a:gd name="T32" fmla="*/ 433 w 2597"/>
                <a:gd name="T33" fmla="*/ 132 h 2224"/>
                <a:gd name="T34" fmla="*/ 396 w 2597"/>
                <a:gd name="T35" fmla="*/ 73 h 2224"/>
                <a:gd name="T36" fmla="*/ 385 w 2597"/>
                <a:gd name="T37" fmla="*/ 28 h 2224"/>
                <a:gd name="T38" fmla="*/ 377 w 2597"/>
                <a:gd name="T39" fmla="*/ 11 h 2224"/>
                <a:gd name="T40" fmla="*/ 362 w 2597"/>
                <a:gd name="T41" fmla="*/ 0 h 2224"/>
                <a:gd name="T42" fmla="*/ 351 w 2597"/>
                <a:gd name="T43" fmla="*/ 11 h 2224"/>
                <a:gd name="T44" fmla="*/ 328 w 2597"/>
                <a:gd name="T45" fmla="*/ 16 h 2224"/>
                <a:gd name="T46" fmla="*/ 301 w 2597"/>
                <a:gd name="T47" fmla="*/ 29 h 2224"/>
                <a:gd name="T48" fmla="*/ 260 w 2597"/>
                <a:gd name="T49" fmla="*/ 39 h 2224"/>
                <a:gd name="T50" fmla="*/ 243 w 2597"/>
                <a:gd name="T51" fmla="*/ 61 h 2224"/>
                <a:gd name="T52" fmla="*/ 225 w 2597"/>
                <a:gd name="T53" fmla="*/ 85 h 2224"/>
                <a:gd name="T54" fmla="*/ 227 w 2597"/>
                <a:gd name="T55" fmla="*/ 108 h 2224"/>
                <a:gd name="T56" fmla="*/ 233 w 2597"/>
                <a:gd name="T57" fmla="*/ 123 h 2224"/>
                <a:gd name="T58" fmla="*/ 197 w 2597"/>
                <a:gd name="T59" fmla="*/ 159 h 2224"/>
                <a:gd name="T60" fmla="*/ 211 w 2597"/>
                <a:gd name="T61" fmla="*/ 165 h 2224"/>
                <a:gd name="T62" fmla="*/ 225 w 2597"/>
                <a:gd name="T63" fmla="*/ 159 h 2224"/>
                <a:gd name="T64" fmla="*/ 228 w 2597"/>
                <a:gd name="T65" fmla="*/ 173 h 2224"/>
                <a:gd name="T66" fmla="*/ 214 w 2597"/>
                <a:gd name="T67" fmla="*/ 187 h 2224"/>
                <a:gd name="T68" fmla="*/ 237 w 2597"/>
                <a:gd name="T69" fmla="*/ 198 h 2224"/>
                <a:gd name="T70" fmla="*/ 242 w 2597"/>
                <a:gd name="T71" fmla="*/ 216 h 2224"/>
                <a:gd name="T72" fmla="*/ 213 w 2597"/>
                <a:gd name="T73" fmla="*/ 225 h 2224"/>
                <a:gd name="T74" fmla="*/ 183 w 2597"/>
                <a:gd name="T75" fmla="*/ 243 h 2224"/>
                <a:gd name="T76" fmla="*/ 151 w 2597"/>
                <a:gd name="T77" fmla="*/ 267 h 2224"/>
                <a:gd name="T78" fmla="*/ 120 w 2597"/>
                <a:gd name="T79" fmla="*/ 261 h 2224"/>
                <a:gd name="T80" fmla="*/ 88 w 2597"/>
                <a:gd name="T81" fmla="*/ 273 h 2224"/>
                <a:gd name="T82" fmla="*/ 60 w 2597"/>
                <a:gd name="T83" fmla="*/ 291 h 2224"/>
                <a:gd name="T84" fmla="*/ 58 w 2597"/>
                <a:gd name="T85" fmla="*/ 310 h 2224"/>
                <a:gd name="T86" fmla="*/ 77 w 2597"/>
                <a:gd name="T87" fmla="*/ 329 h 2224"/>
                <a:gd name="T88" fmla="*/ 76 w 2597"/>
                <a:gd name="T89" fmla="*/ 351 h 2224"/>
                <a:gd name="T90" fmla="*/ 60 w 2597"/>
                <a:gd name="T91" fmla="*/ 369 h 2224"/>
                <a:gd name="T92" fmla="*/ 0 w 2597"/>
                <a:gd name="T93" fmla="*/ 421 h 22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97" h="2224">
                  <a:moveTo>
                    <a:pt x="0" y="2218"/>
                  </a:moveTo>
                  <a:lnTo>
                    <a:pt x="128" y="2224"/>
                  </a:lnTo>
                  <a:lnTo>
                    <a:pt x="1088" y="1905"/>
                  </a:lnTo>
                  <a:lnTo>
                    <a:pt x="1737" y="1708"/>
                  </a:lnTo>
                  <a:lnTo>
                    <a:pt x="2003" y="1884"/>
                  </a:lnTo>
                  <a:lnTo>
                    <a:pt x="2094" y="1924"/>
                  </a:lnTo>
                  <a:lnTo>
                    <a:pt x="2298" y="1936"/>
                  </a:lnTo>
                  <a:lnTo>
                    <a:pt x="2498" y="1968"/>
                  </a:lnTo>
                  <a:lnTo>
                    <a:pt x="2597" y="1826"/>
                  </a:lnTo>
                  <a:lnTo>
                    <a:pt x="2546" y="1760"/>
                  </a:lnTo>
                  <a:lnTo>
                    <a:pt x="2538" y="1656"/>
                  </a:lnTo>
                  <a:lnTo>
                    <a:pt x="2450" y="1584"/>
                  </a:lnTo>
                  <a:lnTo>
                    <a:pt x="2417" y="1466"/>
                  </a:lnTo>
                  <a:lnTo>
                    <a:pt x="2394" y="1272"/>
                  </a:lnTo>
                  <a:lnTo>
                    <a:pt x="2357" y="1046"/>
                  </a:lnTo>
                  <a:lnTo>
                    <a:pt x="2314" y="896"/>
                  </a:lnTo>
                  <a:lnTo>
                    <a:pt x="2282" y="696"/>
                  </a:lnTo>
                  <a:lnTo>
                    <a:pt x="2087" y="386"/>
                  </a:lnTo>
                  <a:lnTo>
                    <a:pt x="2027" y="146"/>
                  </a:lnTo>
                  <a:lnTo>
                    <a:pt x="1986" y="56"/>
                  </a:lnTo>
                  <a:lnTo>
                    <a:pt x="1906" y="0"/>
                  </a:lnTo>
                  <a:lnTo>
                    <a:pt x="1847" y="56"/>
                  </a:lnTo>
                  <a:lnTo>
                    <a:pt x="1727" y="86"/>
                  </a:lnTo>
                  <a:lnTo>
                    <a:pt x="1586" y="152"/>
                  </a:lnTo>
                  <a:lnTo>
                    <a:pt x="1367" y="206"/>
                  </a:lnTo>
                  <a:lnTo>
                    <a:pt x="1282" y="320"/>
                  </a:lnTo>
                  <a:lnTo>
                    <a:pt x="1186" y="446"/>
                  </a:lnTo>
                  <a:lnTo>
                    <a:pt x="1194" y="568"/>
                  </a:lnTo>
                  <a:lnTo>
                    <a:pt x="1226" y="648"/>
                  </a:lnTo>
                  <a:lnTo>
                    <a:pt x="1036" y="836"/>
                  </a:lnTo>
                  <a:lnTo>
                    <a:pt x="1114" y="872"/>
                  </a:lnTo>
                  <a:lnTo>
                    <a:pt x="1186" y="836"/>
                  </a:lnTo>
                  <a:lnTo>
                    <a:pt x="1202" y="912"/>
                  </a:lnTo>
                  <a:lnTo>
                    <a:pt x="1126" y="986"/>
                  </a:lnTo>
                  <a:lnTo>
                    <a:pt x="1247" y="1046"/>
                  </a:lnTo>
                  <a:lnTo>
                    <a:pt x="1277" y="1136"/>
                  </a:lnTo>
                  <a:lnTo>
                    <a:pt x="1122" y="1184"/>
                  </a:lnTo>
                  <a:lnTo>
                    <a:pt x="962" y="1280"/>
                  </a:lnTo>
                  <a:lnTo>
                    <a:pt x="796" y="1406"/>
                  </a:lnTo>
                  <a:lnTo>
                    <a:pt x="634" y="1376"/>
                  </a:lnTo>
                  <a:lnTo>
                    <a:pt x="466" y="1440"/>
                  </a:lnTo>
                  <a:lnTo>
                    <a:pt x="314" y="1536"/>
                  </a:lnTo>
                  <a:lnTo>
                    <a:pt x="306" y="1632"/>
                  </a:lnTo>
                  <a:lnTo>
                    <a:pt x="406" y="1736"/>
                  </a:lnTo>
                  <a:lnTo>
                    <a:pt x="402" y="1848"/>
                  </a:lnTo>
                  <a:lnTo>
                    <a:pt x="316" y="1946"/>
                  </a:lnTo>
                  <a:lnTo>
                    <a:pt x="0" y="22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xmlns="" id="{0D33C26C-6063-41B4-BA2B-2BED9EA9C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764" y="2590376"/>
              <a:ext cx="162956" cy="289450"/>
            </a:xfrm>
            <a:custGeom>
              <a:avLst/>
              <a:gdLst>
                <a:gd name="T0" fmla="*/ 0 w 734"/>
                <a:gd name="T1" fmla="*/ 48 h 1311"/>
                <a:gd name="T2" fmla="*/ 68 w 734"/>
                <a:gd name="T3" fmla="*/ 27 h 1311"/>
                <a:gd name="T4" fmla="*/ 106 w 734"/>
                <a:gd name="T5" fmla="*/ 4 h 1311"/>
                <a:gd name="T6" fmla="*/ 124 w 734"/>
                <a:gd name="T7" fmla="*/ 0 h 1311"/>
                <a:gd name="T8" fmla="*/ 136 w 734"/>
                <a:gd name="T9" fmla="*/ 34 h 1311"/>
                <a:gd name="T10" fmla="*/ 140 w 734"/>
                <a:gd name="T11" fmla="*/ 56 h 1311"/>
                <a:gd name="T12" fmla="*/ 124 w 734"/>
                <a:gd name="T13" fmla="*/ 80 h 1311"/>
                <a:gd name="T14" fmla="*/ 122 w 734"/>
                <a:gd name="T15" fmla="*/ 126 h 1311"/>
                <a:gd name="T16" fmla="*/ 124 w 734"/>
                <a:gd name="T17" fmla="*/ 154 h 1311"/>
                <a:gd name="T18" fmla="*/ 126 w 734"/>
                <a:gd name="T19" fmla="*/ 182 h 1311"/>
                <a:gd name="T20" fmla="*/ 134 w 734"/>
                <a:gd name="T21" fmla="*/ 217 h 1311"/>
                <a:gd name="T22" fmla="*/ 140 w 734"/>
                <a:gd name="T23" fmla="*/ 231 h 1311"/>
                <a:gd name="T24" fmla="*/ 87 w 734"/>
                <a:gd name="T25" fmla="*/ 249 h 1311"/>
                <a:gd name="T26" fmla="*/ 77 w 734"/>
                <a:gd name="T27" fmla="*/ 219 h 1311"/>
                <a:gd name="T28" fmla="*/ 71 w 734"/>
                <a:gd name="T29" fmla="*/ 181 h 1311"/>
                <a:gd name="T30" fmla="*/ 34 w 734"/>
                <a:gd name="T31" fmla="*/ 121 h 1311"/>
                <a:gd name="T32" fmla="*/ 23 w 734"/>
                <a:gd name="T33" fmla="*/ 78 h 1311"/>
                <a:gd name="T34" fmla="*/ 16 w 734"/>
                <a:gd name="T35" fmla="*/ 60 h 1311"/>
                <a:gd name="T36" fmla="*/ 0 w 734"/>
                <a:gd name="T37" fmla="*/ 48 h 13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4" h="1311">
                  <a:moveTo>
                    <a:pt x="0" y="255"/>
                  </a:moveTo>
                  <a:lnTo>
                    <a:pt x="358" y="143"/>
                  </a:lnTo>
                  <a:lnTo>
                    <a:pt x="558" y="23"/>
                  </a:lnTo>
                  <a:lnTo>
                    <a:pt x="651" y="0"/>
                  </a:lnTo>
                  <a:lnTo>
                    <a:pt x="711" y="180"/>
                  </a:lnTo>
                  <a:lnTo>
                    <a:pt x="734" y="295"/>
                  </a:lnTo>
                  <a:lnTo>
                    <a:pt x="651" y="420"/>
                  </a:lnTo>
                  <a:lnTo>
                    <a:pt x="638" y="663"/>
                  </a:lnTo>
                  <a:lnTo>
                    <a:pt x="651" y="810"/>
                  </a:lnTo>
                  <a:lnTo>
                    <a:pt x="662" y="959"/>
                  </a:lnTo>
                  <a:lnTo>
                    <a:pt x="702" y="1143"/>
                  </a:lnTo>
                  <a:lnTo>
                    <a:pt x="734" y="1215"/>
                  </a:lnTo>
                  <a:lnTo>
                    <a:pt x="454" y="1311"/>
                  </a:lnTo>
                  <a:lnTo>
                    <a:pt x="406" y="1155"/>
                  </a:lnTo>
                  <a:lnTo>
                    <a:pt x="374" y="953"/>
                  </a:lnTo>
                  <a:lnTo>
                    <a:pt x="180" y="639"/>
                  </a:lnTo>
                  <a:lnTo>
                    <a:pt x="122" y="409"/>
                  </a:lnTo>
                  <a:lnTo>
                    <a:pt x="82" y="315"/>
                  </a:lnTo>
                  <a:lnTo>
                    <a:pt x="0" y="25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xmlns="" id="{5009F2AF-C19E-41E1-817B-C4ABF508B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7404" y="3070469"/>
              <a:ext cx="132692" cy="262714"/>
            </a:xfrm>
            <a:custGeom>
              <a:avLst/>
              <a:gdLst>
                <a:gd name="T0" fmla="*/ 10 w 601"/>
                <a:gd name="T1" fmla="*/ 23 h 1190"/>
                <a:gd name="T2" fmla="*/ 0 w 601"/>
                <a:gd name="T3" fmla="*/ 51 h 1190"/>
                <a:gd name="T4" fmla="*/ 20 w 601"/>
                <a:gd name="T5" fmla="*/ 84 h 1190"/>
                <a:gd name="T6" fmla="*/ 46 w 601"/>
                <a:gd name="T7" fmla="*/ 103 h 1190"/>
                <a:gd name="T8" fmla="*/ 47 w 601"/>
                <a:gd name="T9" fmla="*/ 119 h 1190"/>
                <a:gd name="T10" fmla="*/ 38 w 601"/>
                <a:gd name="T11" fmla="*/ 136 h 1190"/>
                <a:gd name="T12" fmla="*/ 30 w 601"/>
                <a:gd name="T13" fmla="*/ 156 h 1190"/>
                <a:gd name="T14" fmla="*/ 17 w 601"/>
                <a:gd name="T15" fmla="*/ 171 h 1190"/>
                <a:gd name="T16" fmla="*/ 27 w 601"/>
                <a:gd name="T17" fmla="*/ 201 h 1190"/>
                <a:gd name="T18" fmla="*/ 48 w 601"/>
                <a:gd name="T19" fmla="*/ 198 h 1190"/>
                <a:gd name="T20" fmla="*/ 66 w 601"/>
                <a:gd name="T21" fmla="*/ 216 h 1190"/>
                <a:gd name="T22" fmla="*/ 85 w 601"/>
                <a:gd name="T23" fmla="*/ 226 h 1190"/>
                <a:gd name="T24" fmla="*/ 91 w 601"/>
                <a:gd name="T25" fmla="*/ 188 h 1190"/>
                <a:gd name="T26" fmla="*/ 97 w 601"/>
                <a:gd name="T27" fmla="*/ 165 h 1190"/>
                <a:gd name="T28" fmla="*/ 102 w 601"/>
                <a:gd name="T29" fmla="*/ 137 h 1190"/>
                <a:gd name="T30" fmla="*/ 114 w 601"/>
                <a:gd name="T31" fmla="*/ 108 h 1190"/>
                <a:gd name="T32" fmla="*/ 108 w 601"/>
                <a:gd name="T33" fmla="*/ 74 h 1190"/>
                <a:gd name="T34" fmla="*/ 86 w 601"/>
                <a:gd name="T35" fmla="*/ 57 h 1190"/>
                <a:gd name="T36" fmla="*/ 86 w 601"/>
                <a:gd name="T37" fmla="*/ 33 h 1190"/>
                <a:gd name="T38" fmla="*/ 102 w 601"/>
                <a:gd name="T39" fmla="*/ 9 h 1190"/>
                <a:gd name="T40" fmla="*/ 64 w 601"/>
                <a:gd name="T41" fmla="*/ 2 h 1190"/>
                <a:gd name="T42" fmla="*/ 26 w 601"/>
                <a:gd name="T43" fmla="*/ 0 h 1190"/>
                <a:gd name="T44" fmla="*/ 10 w 601"/>
                <a:gd name="T45" fmla="*/ 23 h 11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1" h="1190">
                  <a:moveTo>
                    <a:pt x="54" y="119"/>
                  </a:moveTo>
                  <a:lnTo>
                    <a:pt x="0" y="269"/>
                  </a:lnTo>
                  <a:lnTo>
                    <a:pt x="106" y="440"/>
                  </a:lnTo>
                  <a:lnTo>
                    <a:pt x="244" y="540"/>
                  </a:lnTo>
                  <a:lnTo>
                    <a:pt x="250" y="624"/>
                  </a:lnTo>
                  <a:lnTo>
                    <a:pt x="199" y="716"/>
                  </a:lnTo>
                  <a:lnTo>
                    <a:pt x="159" y="821"/>
                  </a:lnTo>
                  <a:lnTo>
                    <a:pt x="87" y="902"/>
                  </a:lnTo>
                  <a:lnTo>
                    <a:pt x="141" y="1059"/>
                  </a:lnTo>
                  <a:lnTo>
                    <a:pt x="254" y="1044"/>
                  </a:lnTo>
                  <a:lnTo>
                    <a:pt x="346" y="1135"/>
                  </a:lnTo>
                  <a:lnTo>
                    <a:pt x="446" y="1190"/>
                  </a:lnTo>
                  <a:lnTo>
                    <a:pt x="481" y="989"/>
                  </a:lnTo>
                  <a:lnTo>
                    <a:pt x="511" y="869"/>
                  </a:lnTo>
                  <a:lnTo>
                    <a:pt x="538" y="724"/>
                  </a:lnTo>
                  <a:lnTo>
                    <a:pt x="601" y="569"/>
                  </a:lnTo>
                  <a:lnTo>
                    <a:pt x="571" y="389"/>
                  </a:lnTo>
                  <a:lnTo>
                    <a:pt x="451" y="299"/>
                  </a:lnTo>
                  <a:lnTo>
                    <a:pt x="455" y="175"/>
                  </a:lnTo>
                  <a:lnTo>
                    <a:pt x="540" y="45"/>
                  </a:lnTo>
                  <a:lnTo>
                    <a:pt x="340" y="12"/>
                  </a:lnTo>
                  <a:lnTo>
                    <a:pt x="135" y="0"/>
                  </a:lnTo>
                  <a:lnTo>
                    <a:pt x="54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xmlns="" id="{677296EC-3689-442D-9B47-FB55763CF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669" y="2910050"/>
              <a:ext cx="154808" cy="138332"/>
            </a:xfrm>
            <a:custGeom>
              <a:avLst/>
              <a:gdLst>
                <a:gd name="T0" fmla="*/ 34 w 700"/>
                <a:gd name="T1" fmla="*/ 119 h 630"/>
                <a:gd name="T2" fmla="*/ 93 w 700"/>
                <a:gd name="T3" fmla="*/ 80 h 630"/>
                <a:gd name="T4" fmla="*/ 133 w 700"/>
                <a:gd name="T5" fmla="*/ 55 h 630"/>
                <a:gd name="T6" fmla="*/ 130 w 700"/>
                <a:gd name="T7" fmla="*/ 24 h 630"/>
                <a:gd name="T8" fmla="*/ 104 w 700"/>
                <a:gd name="T9" fmla="*/ 0 h 630"/>
                <a:gd name="T10" fmla="*/ 0 w 700"/>
                <a:gd name="T11" fmla="*/ 52 h 630"/>
                <a:gd name="T12" fmla="*/ 6 w 700"/>
                <a:gd name="T13" fmla="*/ 73 h 630"/>
                <a:gd name="T14" fmla="*/ 23 w 700"/>
                <a:gd name="T15" fmla="*/ 87 h 630"/>
                <a:gd name="T16" fmla="*/ 25 w 700"/>
                <a:gd name="T17" fmla="*/ 108 h 630"/>
                <a:gd name="T18" fmla="*/ 34 w 700"/>
                <a:gd name="T19" fmla="*/ 119 h 6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00" h="630">
                  <a:moveTo>
                    <a:pt x="181" y="630"/>
                  </a:moveTo>
                  <a:lnTo>
                    <a:pt x="490" y="421"/>
                  </a:lnTo>
                  <a:lnTo>
                    <a:pt x="700" y="293"/>
                  </a:lnTo>
                  <a:lnTo>
                    <a:pt x="682" y="128"/>
                  </a:lnTo>
                  <a:lnTo>
                    <a:pt x="545" y="0"/>
                  </a:lnTo>
                  <a:lnTo>
                    <a:pt x="0" y="276"/>
                  </a:lnTo>
                  <a:lnTo>
                    <a:pt x="31" y="388"/>
                  </a:lnTo>
                  <a:lnTo>
                    <a:pt x="120" y="463"/>
                  </a:lnTo>
                  <a:lnTo>
                    <a:pt x="130" y="570"/>
                  </a:lnTo>
                  <a:lnTo>
                    <a:pt x="181" y="6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xmlns="" id="{4FBC771C-EC15-4A57-9024-6FABA63E8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7029" y="2784505"/>
              <a:ext cx="303796" cy="187155"/>
            </a:xfrm>
            <a:custGeom>
              <a:avLst/>
              <a:gdLst>
                <a:gd name="T0" fmla="*/ 142 w 1383"/>
                <a:gd name="T1" fmla="*/ 17 h 850"/>
                <a:gd name="T2" fmla="*/ 131 w 1383"/>
                <a:gd name="T3" fmla="*/ 40 h 850"/>
                <a:gd name="T4" fmla="*/ 53 w 1383"/>
                <a:gd name="T5" fmla="*/ 64 h 850"/>
                <a:gd name="T6" fmla="*/ 0 w 1383"/>
                <a:gd name="T7" fmla="*/ 83 h 850"/>
                <a:gd name="T8" fmla="*/ 6 w 1383"/>
                <a:gd name="T9" fmla="*/ 122 h 850"/>
                <a:gd name="T10" fmla="*/ 11 w 1383"/>
                <a:gd name="T11" fmla="*/ 161 h 850"/>
                <a:gd name="T12" fmla="*/ 113 w 1383"/>
                <a:gd name="T13" fmla="*/ 109 h 850"/>
                <a:gd name="T14" fmla="*/ 156 w 1383"/>
                <a:gd name="T15" fmla="*/ 96 h 850"/>
                <a:gd name="T16" fmla="*/ 172 w 1383"/>
                <a:gd name="T17" fmla="*/ 128 h 850"/>
                <a:gd name="T18" fmla="*/ 193 w 1383"/>
                <a:gd name="T19" fmla="*/ 142 h 850"/>
                <a:gd name="T20" fmla="*/ 201 w 1383"/>
                <a:gd name="T21" fmla="*/ 125 h 850"/>
                <a:gd name="T22" fmla="*/ 233 w 1383"/>
                <a:gd name="T23" fmla="*/ 102 h 850"/>
                <a:gd name="T24" fmla="*/ 261 w 1383"/>
                <a:gd name="T25" fmla="*/ 85 h 850"/>
                <a:gd name="T26" fmla="*/ 252 w 1383"/>
                <a:gd name="T27" fmla="*/ 73 h 850"/>
                <a:gd name="T28" fmla="*/ 250 w 1383"/>
                <a:gd name="T29" fmla="*/ 62 h 850"/>
                <a:gd name="T30" fmla="*/ 245 w 1383"/>
                <a:gd name="T31" fmla="*/ 44 h 850"/>
                <a:gd name="T32" fmla="*/ 240 w 1383"/>
                <a:gd name="T33" fmla="*/ 50 h 850"/>
                <a:gd name="T34" fmla="*/ 243 w 1383"/>
                <a:gd name="T35" fmla="*/ 60 h 850"/>
                <a:gd name="T36" fmla="*/ 240 w 1383"/>
                <a:gd name="T37" fmla="*/ 70 h 850"/>
                <a:gd name="T38" fmla="*/ 245 w 1383"/>
                <a:gd name="T39" fmla="*/ 82 h 850"/>
                <a:gd name="T40" fmla="*/ 227 w 1383"/>
                <a:gd name="T41" fmla="*/ 97 h 850"/>
                <a:gd name="T42" fmla="*/ 204 w 1383"/>
                <a:gd name="T43" fmla="*/ 85 h 850"/>
                <a:gd name="T44" fmla="*/ 176 w 1383"/>
                <a:gd name="T45" fmla="*/ 51 h 850"/>
                <a:gd name="T46" fmla="*/ 168 w 1383"/>
                <a:gd name="T47" fmla="*/ 23 h 850"/>
                <a:gd name="T48" fmla="*/ 142 w 1383"/>
                <a:gd name="T49" fmla="*/ 0 h 850"/>
                <a:gd name="T50" fmla="*/ 142 w 1383"/>
                <a:gd name="T51" fmla="*/ 17 h 8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83" h="850">
                  <a:moveTo>
                    <a:pt x="753" y="90"/>
                  </a:moveTo>
                  <a:lnTo>
                    <a:pt x="693" y="210"/>
                  </a:lnTo>
                  <a:lnTo>
                    <a:pt x="281" y="340"/>
                  </a:lnTo>
                  <a:lnTo>
                    <a:pt x="0" y="436"/>
                  </a:lnTo>
                  <a:lnTo>
                    <a:pt x="30" y="645"/>
                  </a:lnTo>
                  <a:lnTo>
                    <a:pt x="57" y="850"/>
                  </a:lnTo>
                  <a:lnTo>
                    <a:pt x="597" y="573"/>
                  </a:lnTo>
                  <a:lnTo>
                    <a:pt x="825" y="507"/>
                  </a:lnTo>
                  <a:lnTo>
                    <a:pt x="913" y="675"/>
                  </a:lnTo>
                  <a:lnTo>
                    <a:pt x="1023" y="750"/>
                  </a:lnTo>
                  <a:lnTo>
                    <a:pt x="1065" y="659"/>
                  </a:lnTo>
                  <a:lnTo>
                    <a:pt x="1233" y="540"/>
                  </a:lnTo>
                  <a:lnTo>
                    <a:pt x="1383" y="450"/>
                  </a:lnTo>
                  <a:lnTo>
                    <a:pt x="1337" y="383"/>
                  </a:lnTo>
                  <a:lnTo>
                    <a:pt x="1325" y="325"/>
                  </a:lnTo>
                  <a:lnTo>
                    <a:pt x="1297" y="233"/>
                  </a:lnTo>
                  <a:lnTo>
                    <a:pt x="1273" y="263"/>
                  </a:lnTo>
                  <a:lnTo>
                    <a:pt x="1285" y="319"/>
                  </a:lnTo>
                  <a:lnTo>
                    <a:pt x="1273" y="371"/>
                  </a:lnTo>
                  <a:lnTo>
                    <a:pt x="1297" y="435"/>
                  </a:lnTo>
                  <a:lnTo>
                    <a:pt x="1203" y="510"/>
                  </a:lnTo>
                  <a:lnTo>
                    <a:pt x="1081" y="451"/>
                  </a:lnTo>
                  <a:lnTo>
                    <a:pt x="933" y="270"/>
                  </a:lnTo>
                  <a:lnTo>
                    <a:pt x="889" y="123"/>
                  </a:lnTo>
                  <a:lnTo>
                    <a:pt x="753" y="0"/>
                  </a:lnTo>
                  <a:lnTo>
                    <a:pt x="753" y="9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xmlns="" id="{EB436B32-3DCB-43EC-8728-3F3EBF248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768" y="2569452"/>
              <a:ext cx="135020" cy="288288"/>
            </a:xfrm>
            <a:custGeom>
              <a:avLst/>
              <a:gdLst>
                <a:gd name="T0" fmla="*/ 66 w 615"/>
                <a:gd name="T1" fmla="*/ 233 h 1311"/>
                <a:gd name="T2" fmla="*/ 96 w 615"/>
                <a:gd name="T3" fmla="*/ 224 h 1311"/>
                <a:gd name="T4" fmla="*/ 107 w 615"/>
                <a:gd name="T5" fmla="*/ 201 h 1311"/>
                <a:gd name="T6" fmla="*/ 107 w 615"/>
                <a:gd name="T7" fmla="*/ 184 h 1311"/>
                <a:gd name="T8" fmla="*/ 116 w 615"/>
                <a:gd name="T9" fmla="*/ 170 h 1311"/>
                <a:gd name="T10" fmla="*/ 96 w 615"/>
                <a:gd name="T11" fmla="*/ 162 h 1311"/>
                <a:gd name="T12" fmla="*/ 89 w 615"/>
                <a:gd name="T13" fmla="*/ 136 h 1311"/>
                <a:gd name="T14" fmla="*/ 54 w 615"/>
                <a:gd name="T15" fmla="*/ 74 h 1311"/>
                <a:gd name="T16" fmla="*/ 25 w 615"/>
                <a:gd name="T17" fmla="*/ 0 h 1311"/>
                <a:gd name="T18" fmla="*/ 9 w 615"/>
                <a:gd name="T19" fmla="*/ 6 h 1311"/>
                <a:gd name="T20" fmla="*/ 2 w 615"/>
                <a:gd name="T21" fmla="*/ 18 h 1311"/>
                <a:gd name="T22" fmla="*/ 14 w 615"/>
                <a:gd name="T23" fmla="*/ 52 h 1311"/>
                <a:gd name="T24" fmla="*/ 18 w 615"/>
                <a:gd name="T25" fmla="*/ 74 h 1311"/>
                <a:gd name="T26" fmla="*/ 2 w 615"/>
                <a:gd name="T27" fmla="*/ 97 h 1311"/>
                <a:gd name="T28" fmla="*/ 0 w 615"/>
                <a:gd name="T29" fmla="*/ 145 h 1311"/>
                <a:gd name="T30" fmla="*/ 5 w 615"/>
                <a:gd name="T31" fmla="*/ 200 h 1311"/>
                <a:gd name="T32" fmla="*/ 12 w 615"/>
                <a:gd name="T33" fmla="*/ 234 h 1311"/>
                <a:gd name="T34" fmla="*/ 18 w 615"/>
                <a:gd name="T35" fmla="*/ 248 h 1311"/>
                <a:gd name="T36" fmla="*/ 66 w 615"/>
                <a:gd name="T37" fmla="*/ 233 h 13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15" h="1311">
                  <a:moveTo>
                    <a:pt x="349" y="1231"/>
                  </a:moveTo>
                  <a:lnTo>
                    <a:pt x="507" y="1183"/>
                  </a:lnTo>
                  <a:lnTo>
                    <a:pt x="567" y="1063"/>
                  </a:lnTo>
                  <a:lnTo>
                    <a:pt x="567" y="975"/>
                  </a:lnTo>
                  <a:lnTo>
                    <a:pt x="615" y="900"/>
                  </a:lnTo>
                  <a:lnTo>
                    <a:pt x="508" y="859"/>
                  </a:lnTo>
                  <a:lnTo>
                    <a:pt x="472" y="721"/>
                  </a:lnTo>
                  <a:lnTo>
                    <a:pt x="285" y="390"/>
                  </a:lnTo>
                  <a:lnTo>
                    <a:pt x="135" y="0"/>
                  </a:lnTo>
                  <a:lnTo>
                    <a:pt x="46" y="31"/>
                  </a:lnTo>
                  <a:lnTo>
                    <a:pt x="13" y="97"/>
                  </a:lnTo>
                  <a:lnTo>
                    <a:pt x="75" y="277"/>
                  </a:lnTo>
                  <a:lnTo>
                    <a:pt x="96" y="393"/>
                  </a:lnTo>
                  <a:lnTo>
                    <a:pt x="12" y="514"/>
                  </a:lnTo>
                  <a:lnTo>
                    <a:pt x="0" y="766"/>
                  </a:lnTo>
                  <a:lnTo>
                    <a:pt x="24" y="1056"/>
                  </a:lnTo>
                  <a:lnTo>
                    <a:pt x="64" y="1239"/>
                  </a:lnTo>
                  <a:lnTo>
                    <a:pt x="96" y="1311"/>
                  </a:lnTo>
                  <a:lnTo>
                    <a:pt x="349" y="1231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xmlns="" id="{DE79758A-6A3F-4775-90CE-D0B881FA1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6867" y="2281164"/>
              <a:ext cx="306124" cy="487067"/>
            </a:xfrm>
            <a:custGeom>
              <a:avLst/>
              <a:gdLst>
                <a:gd name="T0" fmla="*/ 0 w 1386"/>
                <a:gd name="T1" fmla="*/ 249 h 2211"/>
                <a:gd name="T2" fmla="*/ 29 w 1386"/>
                <a:gd name="T3" fmla="*/ 323 h 2211"/>
                <a:gd name="T4" fmla="*/ 64 w 1386"/>
                <a:gd name="T5" fmla="*/ 385 h 2211"/>
                <a:gd name="T6" fmla="*/ 71 w 1386"/>
                <a:gd name="T7" fmla="*/ 411 h 2211"/>
                <a:gd name="T8" fmla="*/ 92 w 1386"/>
                <a:gd name="T9" fmla="*/ 419 h 2211"/>
                <a:gd name="T10" fmla="*/ 109 w 1386"/>
                <a:gd name="T11" fmla="*/ 374 h 2211"/>
                <a:gd name="T12" fmla="*/ 109 w 1386"/>
                <a:gd name="T13" fmla="*/ 351 h 2211"/>
                <a:gd name="T14" fmla="*/ 125 w 1386"/>
                <a:gd name="T15" fmla="*/ 333 h 2211"/>
                <a:gd name="T16" fmla="*/ 143 w 1386"/>
                <a:gd name="T17" fmla="*/ 318 h 2211"/>
                <a:gd name="T18" fmla="*/ 166 w 1386"/>
                <a:gd name="T19" fmla="*/ 289 h 2211"/>
                <a:gd name="T20" fmla="*/ 172 w 1386"/>
                <a:gd name="T21" fmla="*/ 266 h 2211"/>
                <a:gd name="T22" fmla="*/ 164 w 1386"/>
                <a:gd name="T23" fmla="*/ 260 h 2211"/>
                <a:gd name="T24" fmla="*/ 178 w 1386"/>
                <a:gd name="T25" fmla="*/ 245 h 2211"/>
                <a:gd name="T26" fmla="*/ 189 w 1386"/>
                <a:gd name="T27" fmla="*/ 266 h 2211"/>
                <a:gd name="T28" fmla="*/ 195 w 1386"/>
                <a:gd name="T29" fmla="*/ 261 h 2211"/>
                <a:gd name="T30" fmla="*/ 195 w 1386"/>
                <a:gd name="T31" fmla="*/ 232 h 2211"/>
                <a:gd name="T32" fmla="*/ 229 w 1386"/>
                <a:gd name="T33" fmla="*/ 215 h 2211"/>
                <a:gd name="T34" fmla="*/ 245 w 1386"/>
                <a:gd name="T35" fmla="*/ 200 h 2211"/>
                <a:gd name="T36" fmla="*/ 263 w 1386"/>
                <a:gd name="T37" fmla="*/ 181 h 2211"/>
                <a:gd name="T38" fmla="*/ 263 w 1386"/>
                <a:gd name="T39" fmla="*/ 158 h 2211"/>
                <a:gd name="T40" fmla="*/ 248 w 1386"/>
                <a:gd name="T41" fmla="*/ 150 h 2211"/>
                <a:gd name="T42" fmla="*/ 246 w 1386"/>
                <a:gd name="T43" fmla="*/ 136 h 2211"/>
                <a:gd name="T44" fmla="*/ 226 w 1386"/>
                <a:gd name="T45" fmla="*/ 138 h 2211"/>
                <a:gd name="T46" fmla="*/ 212 w 1386"/>
                <a:gd name="T47" fmla="*/ 130 h 2211"/>
                <a:gd name="T48" fmla="*/ 202 w 1386"/>
                <a:gd name="T49" fmla="*/ 114 h 2211"/>
                <a:gd name="T50" fmla="*/ 183 w 1386"/>
                <a:gd name="T51" fmla="*/ 113 h 2211"/>
                <a:gd name="T52" fmla="*/ 170 w 1386"/>
                <a:gd name="T53" fmla="*/ 100 h 2211"/>
                <a:gd name="T54" fmla="*/ 167 w 1386"/>
                <a:gd name="T55" fmla="*/ 76 h 2211"/>
                <a:gd name="T56" fmla="*/ 152 w 1386"/>
                <a:gd name="T57" fmla="*/ 56 h 2211"/>
                <a:gd name="T58" fmla="*/ 144 w 1386"/>
                <a:gd name="T59" fmla="*/ 35 h 2211"/>
                <a:gd name="T60" fmla="*/ 129 w 1386"/>
                <a:gd name="T61" fmla="*/ 0 h 2211"/>
                <a:gd name="T62" fmla="*/ 109 w 1386"/>
                <a:gd name="T63" fmla="*/ 2 h 2211"/>
                <a:gd name="T64" fmla="*/ 90 w 1386"/>
                <a:gd name="T65" fmla="*/ 2 h 2211"/>
                <a:gd name="T66" fmla="*/ 70 w 1386"/>
                <a:gd name="T67" fmla="*/ 24 h 2211"/>
                <a:gd name="T68" fmla="*/ 52 w 1386"/>
                <a:gd name="T69" fmla="*/ 33 h 2211"/>
                <a:gd name="T70" fmla="*/ 35 w 1386"/>
                <a:gd name="T71" fmla="*/ 23 h 2211"/>
                <a:gd name="T72" fmla="*/ 30 w 1386"/>
                <a:gd name="T73" fmla="*/ 11 h 2211"/>
                <a:gd name="T74" fmla="*/ 15 w 1386"/>
                <a:gd name="T75" fmla="*/ 41 h 2211"/>
                <a:gd name="T76" fmla="*/ 21 w 1386"/>
                <a:gd name="T77" fmla="*/ 56 h 2211"/>
                <a:gd name="T78" fmla="*/ 18 w 1386"/>
                <a:gd name="T79" fmla="*/ 74 h 2211"/>
                <a:gd name="T80" fmla="*/ 11 w 1386"/>
                <a:gd name="T81" fmla="*/ 104 h 2211"/>
                <a:gd name="T82" fmla="*/ 15 w 1386"/>
                <a:gd name="T83" fmla="*/ 133 h 2211"/>
                <a:gd name="T84" fmla="*/ 24 w 1386"/>
                <a:gd name="T85" fmla="*/ 163 h 2211"/>
                <a:gd name="T86" fmla="*/ 18 w 1386"/>
                <a:gd name="T87" fmla="*/ 187 h 2211"/>
                <a:gd name="T88" fmla="*/ 11 w 1386"/>
                <a:gd name="T89" fmla="*/ 224 h 2211"/>
                <a:gd name="T90" fmla="*/ 0 w 1386"/>
                <a:gd name="T91" fmla="*/ 249 h 221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86" h="2211">
                  <a:moveTo>
                    <a:pt x="0" y="1313"/>
                  </a:moveTo>
                  <a:lnTo>
                    <a:pt x="153" y="1703"/>
                  </a:lnTo>
                  <a:lnTo>
                    <a:pt x="337" y="2030"/>
                  </a:lnTo>
                  <a:lnTo>
                    <a:pt x="373" y="2169"/>
                  </a:lnTo>
                  <a:lnTo>
                    <a:pt x="483" y="2211"/>
                  </a:lnTo>
                  <a:lnTo>
                    <a:pt x="576" y="1976"/>
                  </a:lnTo>
                  <a:lnTo>
                    <a:pt x="577" y="1853"/>
                  </a:lnTo>
                  <a:lnTo>
                    <a:pt x="657" y="1757"/>
                  </a:lnTo>
                  <a:lnTo>
                    <a:pt x="753" y="1677"/>
                  </a:lnTo>
                  <a:lnTo>
                    <a:pt x="876" y="1526"/>
                  </a:lnTo>
                  <a:lnTo>
                    <a:pt x="906" y="1406"/>
                  </a:lnTo>
                  <a:lnTo>
                    <a:pt x="865" y="1373"/>
                  </a:lnTo>
                  <a:lnTo>
                    <a:pt x="937" y="1293"/>
                  </a:lnTo>
                  <a:lnTo>
                    <a:pt x="996" y="1406"/>
                  </a:lnTo>
                  <a:lnTo>
                    <a:pt x="1026" y="1376"/>
                  </a:lnTo>
                  <a:lnTo>
                    <a:pt x="1026" y="1226"/>
                  </a:lnTo>
                  <a:lnTo>
                    <a:pt x="1206" y="1136"/>
                  </a:lnTo>
                  <a:lnTo>
                    <a:pt x="1289" y="1056"/>
                  </a:lnTo>
                  <a:lnTo>
                    <a:pt x="1386" y="956"/>
                  </a:lnTo>
                  <a:lnTo>
                    <a:pt x="1386" y="836"/>
                  </a:lnTo>
                  <a:lnTo>
                    <a:pt x="1305" y="792"/>
                  </a:lnTo>
                  <a:lnTo>
                    <a:pt x="1296" y="716"/>
                  </a:lnTo>
                  <a:lnTo>
                    <a:pt x="1193" y="728"/>
                  </a:lnTo>
                  <a:lnTo>
                    <a:pt x="1116" y="686"/>
                  </a:lnTo>
                  <a:lnTo>
                    <a:pt x="1065" y="600"/>
                  </a:lnTo>
                  <a:lnTo>
                    <a:pt x="966" y="596"/>
                  </a:lnTo>
                  <a:lnTo>
                    <a:pt x="897" y="528"/>
                  </a:lnTo>
                  <a:lnTo>
                    <a:pt x="881" y="400"/>
                  </a:lnTo>
                  <a:lnTo>
                    <a:pt x="801" y="296"/>
                  </a:lnTo>
                  <a:lnTo>
                    <a:pt x="761" y="184"/>
                  </a:lnTo>
                  <a:lnTo>
                    <a:pt x="681" y="0"/>
                  </a:lnTo>
                  <a:lnTo>
                    <a:pt x="577" y="8"/>
                  </a:lnTo>
                  <a:lnTo>
                    <a:pt x="473" y="8"/>
                  </a:lnTo>
                  <a:lnTo>
                    <a:pt x="369" y="128"/>
                  </a:lnTo>
                  <a:lnTo>
                    <a:pt x="276" y="176"/>
                  </a:lnTo>
                  <a:lnTo>
                    <a:pt x="185" y="120"/>
                  </a:lnTo>
                  <a:lnTo>
                    <a:pt x="156" y="56"/>
                  </a:lnTo>
                  <a:lnTo>
                    <a:pt x="81" y="216"/>
                  </a:lnTo>
                  <a:lnTo>
                    <a:pt x="113" y="296"/>
                  </a:lnTo>
                  <a:lnTo>
                    <a:pt x="97" y="392"/>
                  </a:lnTo>
                  <a:lnTo>
                    <a:pt x="57" y="549"/>
                  </a:lnTo>
                  <a:lnTo>
                    <a:pt x="81" y="704"/>
                  </a:lnTo>
                  <a:lnTo>
                    <a:pt x="129" y="861"/>
                  </a:lnTo>
                  <a:lnTo>
                    <a:pt x="96" y="986"/>
                  </a:lnTo>
                  <a:lnTo>
                    <a:pt x="57" y="1184"/>
                  </a:lnTo>
                  <a:lnTo>
                    <a:pt x="0" y="131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8" name="Freeform 43">
              <a:extLst>
                <a:ext uri="{FF2B5EF4-FFF2-40B4-BE49-F238E27FC236}">
                  <a16:creationId xmlns:a16="http://schemas.microsoft.com/office/drawing/2014/main" xmlns="" id="{79A65B5C-4B26-4DD7-AE3D-F4DAB15B8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4964" y="3014671"/>
              <a:ext cx="137348" cy="115083"/>
            </a:xfrm>
            <a:custGeom>
              <a:avLst/>
              <a:gdLst>
                <a:gd name="T0" fmla="*/ 11 w 622"/>
                <a:gd name="T1" fmla="*/ 61 h 519"/>
                <a:gd name="T2" fmla="*/ 28 w 622"/>
                <a:gd name="T3" fmla="*/ 46 h 519"/>
                <a:gd name="T4" fmla="*/ 53 w 622"/>
                <a:gd name="T5" fmla="*/ 36 h 519"/>
                <a:gd name="T6" fmla="*/ 83 w 622"/>
                <a:gd name="T7" fmla="*/ 19 h 519"/>
                <a:gd name="T8" fmla="*/ 101 w 622"/>
                <a:gd name="T9" fmla="*/ 6 h 519"/>
                <a:gd name="T10" fmla="*/ 115 w 622"/>
                <a:gd name="T11" fmla="*/ 0 h 519"/>
                <a:gd name="T12" fmla="*/ 118 w 622"/>
                <a:gd name="T13" fmla="*/ 6 h 519"/>
                <a:gd name="T14" fmla="*/ 111 w 622"/>
                <a:gd name="T15" fmla="*/ 16 h 519"/>
                <a:gd name="T16" fmla="*/ 85 w 622"/>
                <a:gd name="T17" fmla="*/ 39 h 519"/>
                <a:gd name="T18" fmla="*/ 50 w 622"/>
                <a:gd name="T19" fmla="*/ 68 h 519"/>
                <a:gd name="T20" fmla="*/ 27 w 622"/>
                <a:gd name="T21" fmla="*/ 84 h 519"/>
                <a:gd name="T22" fmla="*/ 17 w 622"/>
                <a:gd name="T23" fmla="*/ 94 h 519"/>
                <a:gd name="T24" fmla="*/ 2 w 622"/>
                <a:gd name="T25" fmla="*/ 99 h 519"/>
                <a:gd name="T26" fmla="*/ 0 w 622"/>
                <a:gd name="T27" fmla="*/ 84 h 519"/>
                <a:gd name="T28" fmla="*/ 11 w 622"/>
                <a:gd name="T29" fmla="*/ 61 h 5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22" h="519">
                  <a:moveTo>
                    <a:pt x="60" y="322"/>
                  </a:moveTo>
                  <a:lnTo>
                    <a:pt x="147" y="240"/>
                  </a:lnTo>
                  <a:lnTo>
                    <a:pt x="281" y="187"/>
                  </a:lnTo>
                  <a:lnTo>
                    <a:pt x="435" y="101"/>
                  </a:lnTo>
                  <a:lnTo>
                    <a:pt x="531" y="34"/>
                  </a:lnTo>
                  <a:lnTo>
                    <a:pt x="608" y="0"/>
                  </a:lnTo>
                  <a:lnTo>
                    <a:pt x="622" y="34"/>
                  </a:lnTo>
                  <a:lnTo>
                    <a:pt x="584" y="82"/>
                  </a:lnTo>
                  <a:lnTo>
                    <a:pt x="450" y="202"/>
                  </a:lnTo>
                  <a:lnTo>
                    <a:pt x="262" y="355"/>
                  </a:lnTo>
                  <a:lnTo>
                    <a:pt x="142" y="442"/>
                  </a:lnTo>
                  <a:lnTo>
                    <a:pt x="89" y="495"/>
                  </a:lnTo>
                  <a:lnTo>
                    <a:pt x="8" y="519"/>
                  </a:lnTo>
                  <a:lnTo>
                    <a:pt x="0" y="442"/>
                  </a:lnTo>
                  <a:lnTo>
                    <a:pt x="60" y="3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49" name="Freeform 44">
              <a:extLst>
                <a:ext uri="{FF2B5EF4-FFF2-40B4-BE49-F238E27FC236}">
                  <a16:creationId xmlns:a16="http://schemas.microsoft.com/office/drawing/2014/main" xmlns="" id="{6900C6DF-7CAD-4B3E-AA7D-9E777AD66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558" y="2896101"/>
              <a:ext cx="68674" cy="79047"/>
            </a:xfrm>
            <a:custGeom>
              <a:avLst/>
              <a:gdLst>
                <a:gd name="T0" fmla="*/ 0 w 314"/>
                <a:gd name="T1" fmla="*/ 13 h 363"/>
                <a:gd name="T2" fmla="*/ 42 w 314"/>
                <a:gd name="T3" fmla="*/ 0 h 363"/>
                <a:gd name="T4" fmla="*/ 59 w 314"/>
                <a:gd name="T5" fmla="*/ 32 h 363"/>
                <a:gd name="T6" fmla="*/ 51 w 314"/>
                <a:gd name="T7" fmla="*/ 36 h 363"/>
                <a:gd name="T8" fmla="*/ 45 w 314"/>
                <a:gd name="T9" fmla="*/ 53 h 363"/>
                <a:gd name="T10" fmla="*/ 29 w 314"/>
                <a:gd name="T11" fmla="*/ 68 h 363"/>
                <a:gd name="T12" fmla="*/ 26 w 314"/>
                <a:gd name="T13" fmla="*/ 37 h 363"/>
                <a:gd name="T14" fmla="*/ 0 w 314"/>
                <a:gd name="T15" fmla="*/ 13 h 3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14" h="363">
                  <a:moveTo>
                    <a:pt x="0" y="69"/>
                  </a:moveTo>
                  <a:lnTo>
                    <a:pt x="225" y="0"/>
                  </a:lnTo>
                  <a:lnTo>
                    <a:pt x="314" y="171"/>
                  </a:lnTo>
                  <a:lnTo>
                    <a:pt x="273" y="192"/>
                  </a:lnTo>
                  <a:lnTo>
                    <a:pt x="237" y="282"/>
                  </a:lnTo>
                  <a:lnTo>
                    <a:pt x="156" y="363"/>
                  </a:lnTo>
                  <a:lnTo>
                    <a:pt x="138" y="195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84BD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xmlns="" id="{C00065CC-D9E7-43BC-BF90-984743DC4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627" y="2710109"/>
              <a:ext cx="481883" cy="223191"/>
            </a:xfrm>
            <a:custGeom>
              <a:avLst/>
              <a:gdLst>
                <a:gd name="T0" fmla="*/ 0 w 2182"/>
                <a:gd name="T1" fmla="*/ 106 h 1010"/>
                <a:gd name="T2" fmla="*/ 28 w 2182"/>
                <a:gd name="T3" fmla="*/ 92 h 1010"/>
                <a:gd name="T4" fmla="*/ 59 w 2182"/>
                <a:gd name="T5" fmla="*/ 67 h 1010"/>
                <a:gd name="T6" fmla="*/ 77 w 2182"/>
                <a:gd name="T7" fmla="*/ 47 h 1010"/>
                <a:gd name="T8" fmla="*/ 104 w 2182"/>
                <a:gd name="T9" fmla="*/ 17 h 1010"/>
                <a:gd name="T10" fmla="*/ 147 w 2182"/>
                <a:gd name="T11" fmla="*/ 0 h 1010"/>
                <a:gd name="T12" fmla="*/ 148 w 2182"/>
                <a:gd name="T13" fmla="*/ 20 h 1010"/>
                <a:gd name="T14" fmla="*/ 132 w 2182"/>
                <a:gd name="T15" fmla="*/ 30 h 1010"/>
                <a:gd name="T16" fmla="*/ 113 w 2182"/>
                <a:gd name="T17" fmla="*/ 39 h 1010"/>
                <a:gd name="T18" fmla="*/ 120 w 2182"/>
                <a:gd name="T19" fmla="*/ 52 h 1010"/>
                <a:gd name="T20" fmla="*/ 117 w 2182"/>
                <a:gd name="T21" fmla="*/ 55 h 1010"/>
                <a:gd name="T22" fmla="*/ 121 w 2182"/>
                <a:gd name="T23" fmla="*/ 69 h 1010"/>
                <a:gd name="T24" fmla="*/ 141 w 2182"/>
                <a:gd name="T25" fmla="*/ 57 h 1010"/>
                <a:gd name="T26" fmla="*/ 160 w 2182"/>
                <a:gd name="T27" fmla="*/ 56 h 1010"/>
                <a:gd name="T28" fmla="*/ 190 w 2182"/>
                <a:gd name="T29" fmla="*/ 78 h 1010"/>
                <a:gd name="T30" fmla="*/ 213 w 2182"/>
                <a:gd name="T31" fmla="*/ 77 h 1010"/>
                <a:gd name="T32" fmla="*/ 233 w 2182"/>
                <a:gd name="T33" fmla="*/ 86 h 1010"/>
                <a:gd name="T34" fmla="*/ 249 w 2182"/>
                <a:gd name="T35" fmla="*/ 78 h 1010"/>
                <a:gd name="T36" fmla="*/ 259 w 2182"/>
                <a:gd name="T37" fmla="*/ 69 h 1010"/>
                <a:gd name="T38" fmla="*/ 282 w 2182"/>
                <a:gd name="T39" fmla="*/ 53 h 1010"/>
                <a:gd name="T40" fmla="*/ 311 w 2182"/>
                <a:gd name="T41" fmla="*/ 43 h 1010"/>
                <a:gd name="T42" fmla="*/ 327 w 2182"/>
                <a:gd name="T43" fmla="*/ 36 h 1010"/>
                <a:gd name="T44" fmla="*/ 335 w 2182"/>
                <a:gd name="T45" fmla="*/ 53 h 1010"/>
                <a:gd name="T46" fmla="*/ 345 w 2182"/>
                <a:gd name="T47" fmla="*/ 69 h 1010"/>
                <a:gd name="T48" fmla="*/ 366 w 2182"/>
                <a:gd name="T49" fmla="*/ 68 h 1010"/>
                <a:gd name="T50" fmla="*/ 382 w 2182"/>
                <a:gd name="T51" fmla="*/ 59 h 1010"/>
                <a:gd name="T52" fmla="*/ 406 w 2182"/>
                <a:gd name="T53" fmla="*/ 62 h 1010"/>
                <a:gd name="T54" fmla="*/ 414 w 2182"/>
                <a:gd name="T55" fmla="*/ 78 h 1010"/>
                <a:gd name="T56" fmla="*/ 414 w 2182"/>
                <a:gd name="T57" fmla="*/ 95 h 1010"/>
                <a:gd name="T58" fmla="*/ 404 w 2182"/>
                <a:gd name="T59" fmla="*/ 88 h 1010"/>
                <a:gd name="T60" fmla="*/ 388 w 2182"/>
                <a:gd name="T61" fmla="*/ 86 h 1010"/>
                <a:gd name="T62" fmla="*/ 371 w 2182"/>
                <a:gd name="T63" fmla="*/ 103 h 1010"/>
                <a:gd name="T64" fmla="*/ 354 w 2182"/>
                <a:gd name="T65" fmla="*/ 95 h 1010"/>
                <a:gd name="T66" fmla="*/ 338 w 2182"/>
                <a:gd name="T67" fmla="*/ 92 h 1010"/>
                <a:gd name="T68" fmla="*/ 319 w 2182"/>
                <a:gd name="T69" fmla="*/ 95 h 1010"/>
                <a:gd name="T70" fmla="*/ 302 w 2182"/>
                <a:gd name="T71" fmla="*/ 112 h 1010"/>
                <a:gd name="T72" fmla="*/ 268 w 2182"/>
                <a:gd name="T73" fmla="*/ 138 h 1010"/>
                <a:gd name="T74" fmla="*/ 259 w 2182"/>
                <a:gd name="T75" fmla="*/ 155 h 1010"/>
                <a:gd name="T76" fmla="*/ 250 w 2182"/>
                <a:gd name="T77" fmla="*/ 155 h 1010"/>
                <a:gd name="T78" fmla="*/ 250 w 2182"/>
                <a:gd name="T79" fmla="*/ 138 h 1010"/>
                <a:gd name="T80" fmla="*/ 234 w 2182"/>
                <a:gd name="T81" fmla="*/ 133 h 1010"/>
                <a:gd name="T82" fmla="*/ 224 w 2182"/>
                <a:gd name="T83" fmla="*/ 135 h 1010"/>
                <a:gd name="T84" fmla="*/ 220 w 2182"/>
                <a:gd name="T85" fmla="*/ 145 h 1010"/>
                <a:gd name="T86" fmla="*/ 213 w 2182"/>
                <a:gd name="T87" fmla="*/ 174 h 1010"/>
                <a:gd name="T88" fmla="*/ 194 w 2182"/>
                <a:gd name="T89" fmla="*/ 192 h 1010"/>
                <a:gd name="T90" fmla="*/ 176 w 2182"/>
                <a:gd name="T91" fmla="*/ 174 h 1010"/>
                <a:gd name="T92" fmla="*/ 175 w 2182"/>
                <a:gd name="T93" fmla="*/ 162 h 1010"/>
                <a:gd name="T94" fmla="*/ 147 w 2182"/>
                <a:gd name="T95" fmla="*/ 140 h 1010"/>
                <a:gd name="T96" fmla="*/ 113 w 2182"/>
                <a:gd name="T97" fmla="*/ 146 h 1010"/>
                <a:gd name="T98" fmla="*/ 108 w 2182"/>
                <a:gd name="T99" fmla="*/ 134 h 1010"/>
                <a:gd name="T100" fmla="*/ 84 w 2182"/>
                <a:gd name="T101" fmla="*/ 135 h 1010"/>
                <a:gd name="T102" fmla="*/ 61 w 2182"/>
                <a:gd name="T103" fmla="*/ 134 h 1010"/>
                <a:gd name="T104" fmla="*/ 28 w 2182"/>
                <a:gd name="T105" fmla="*/ 134 h 1010"/>
                <a:gd name="T106" fmla="*/ 11 w 2182"/>
                <a:gd name="T107" fmla="*/ 121 h 1010"/>
                <a:gd name="T108" fmla="*/ 0 w 2182"/>
                <a:gd name="T109" fmla="*/ 106 h 101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182" h="1010">
                  <a:moveTo>
                    <a:pt x="0" y="557"/>
                  </a:moveTo>
                  <a:lnTo>
                    <a:pt x="148" y="482"/>
                  </a:lnTo>
                  <a:lnTo>
                    <a:pt x="310" y="350"/>
                  </a:lnTo>
                  <a:lnTo>
                    <a:pt x="406" y="248"/>
                  </a:lnTo>
                  <a:lnTo>
                    <a:pt x="549" y="90"/>
                  </a:lnTo>
                  <a:lnTo>
                    <a:pt x="776" y="0"/>
                  </a:lnTo>
                  <a:lnTo>
                    <a:pt x="778" y="104"/>
                  </a:lnTo>
                  <a:lnTo>
                    <a:pt x="694" y="158"/>
                  </a:lnTo>
                  <a:lnTo>
                    <a:pt x="598" y="206"/>
                  </a:lnTo>
                  <a:lnTo>
                    <a:pt x="634" y="272"/>
                  </a:lnTo>
                  <a:lnTo>
                    <a:pt x="616" y="290"/>
                  </a:lnTo>
                  <a:lnTo>
                    <a:pt x="640" y="363"/>
                  </a:lnTo>
                  <a:lnTo>
                    <a:pt x="742" y="302"/>
                  </a:lnTo>
                  <a:lnTo>
                    <a:pt x="844" y="297"/>
                  </a:lnTo>
                  <a:lnTo>
                    <a:pt x="1003" y="408"/>
                  </a:lnTo>
                  <a:lnTo>
                    <a:pt x="1120" y="404"/>
                  </a:lnTo>
                  <a:lnTo>
                    <a:pt x="1229" y="453"/>
                  </a:lnTo>
                  <a:lnTo>
                    <a:pt x="1312" y="410"/>
                  </a:lnTo>
                  <a:lnTo>
                    <a:pt x="1366" y="362"/>
                  </a:lnTo>
                  <a:lnTo>
                    <a:pt x="1486" y="278"/>
                  </a:lnTo>
                  <a:lnTo>
                    <a:pt x="1638" y="227"/>
                  </a:lnTo>
                  <a:lnTo>
                    <a:pt x="1726" y="188"/>
                  </a:lnTo>
                  <a:lnTo>
                    <a:pt x="1768" y="278"/>
                  </a:lnTo>
                  <a:lnTo>
                    <a:pt x="1819" y="363"/>
                  </a:lnTo>
                  <a:lnTo>
                    <a:pt x="1930" y="356"/>
                  </a:lnTo>
                  <a:lnTo>
                    <a:pt x="2014" y="308"/>
                  </a:lnTo>
                  <a:lnTo>
                    <a:pt x="2140" y="326"/>
                  </a:lnTo>
                  <a:lnTo>
                    <a:pt x="2182" y="408"/>
                  </a:lnTo>
                  <a:lnTo>
                    <a:pt x="2182" y="499"/>
                  </a:lnTo>
                  <a:lnTo>
                    <a:pt x="2128" y="464"/>
                  </a:lnTo>
                  <a:lnTo>
                    <a:pt x="2046" y="453"/>
                  </a:lnTo>
                  <a:lnTo>
                    <a:pt x="1955" y="544"/>
                  </a:lnTo>
                  <a:lnTo>
                    <a:pt x="1865" y="499"/>
                  </a:lnTo>
                  <a:lnTo>
                    <a:pt x="1780" y="482"/>
                  </a:lnTo>
                  <a:lnTo>
                    <a:pt x="1683" y="499"/>
                  </a:lnTo>
                  <a:lnTo>
                    <a:pt x="1592" y="589"/>
                  </a:lnTo>
                  <a:lnTo>
                    <a:pt x="1411" y="725"/>
                  </a:lnTo>
                  <a:lnTo>
                    <a:pt x="1366" y="816"/>
                  </a:lnTo>
                  <a:lnTo>
                    <a:pt x="1320" y="816"/>
                  </a:lnTo>
                  <a:lnTo>
                    <a:pt x="1320" y="725"/>
                  </a:lnTo>
                  <a:lnTo>
                    <a:pt x="1234" y="698"/>
                  </a:lnTo>
                  <a:lnTo>
                    <a:pt x="1180" y="710"/>
                  </a:lnTo>
                  <a:lnTo>
                    <a:pt x="1162" y="764"/>
                  </a:lnTo>
                  <a:lnTo>
                    <a:pt x="1120" y="914"/>
                  </a:lnTo>
                  <a:lnTo>
                    <a:pt x="1020" y="1010"/>
                  </a:lnTo>
                  <a:lnTo>
                    <a:pt x="928" y="914"/>
                  </a:lnTo>
                  <a:lnTo>
                    <a:pt x="924" y="853"/>
                  </a:lnTo>
                  <a:lnTo>
                    <a:pt x="777" y="736"/>
                  </a:lnTo>
                  <a:lnTo>
                    <a:pt x="598" y="767"/>
                  </a:lnTo>
                  <a:lnTo>
                    <a:pt x="568" y="707"/>
                  </a:lnTo>
                  <a:lnTo>
                    <a:pt x="442" y="710"/>
                  </a:lnTo>
                  <a:lnTo>
                    <a:pt x="321" y="703"/>
                  </a:lnTo>
                  <a:lnTo>
                    <a:pt x="147" y="706"/>
                  </a:lnTo>
                  <a:lnTo>
                    <a:pt x="58" y="637"/>
                  </a:lnTo>
                  <a:lnTo>
                    <a:pt x="0" y="55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1" name="Freeform 46">
              <a:extLst>
                <a:ext uri="{FF2B5EF4-FFF2-40B4-BE49-F238E27FC236}">
                  <a16:creationId xmlns:a16="http://schemas.microsoft.com/office/drawing/2014/main" xmlns="" id="{BF90AD8A-96B4-4053-8BAD-85B13DD48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358" y="2846115"/>
              <a:ext cx="349191" cy="449869"/>
            </a:xfrm>
            <a:custGeom>
              <a:avLst/>
              <a:gdLst>
                <a:gd name="T0" fmla="*/ 96 w 1586"/>
                <a:gd name="T1" fmla="*/ 0 h 2040"/>
                <a:gd name="T2" fmla="*/ 74 w 1586"/>
                <a:gd name="T3" fmla="*/ 9 h 2040"/>
                <a:gd name="T4" fmla="*/ 70 w 1586"/>
                <a:gd name="T5" fmla="*/ 25 h 2040"/>
                <a:gd name="T6" fmla="*/ 82 w 1586"/>
                <a:gd name="T7" fmla="*/ 39 h 2040"/>
                <a:gd name="T8" fmla="*/ 69 w 1586"/>
                <a:gd name="T9" fmla="*/ 56 h 2040"/>
                <a:gd name="T10" fmla="*/ 73 w 1586"/>
                <a:gd name="T11" fmla="*/ 72 h 2040"/>
                <a:gd name="T12" fmla="*/ 63 w 1586"/>
                <a:gd name="T13" fmla="*/ 89 h 2040"/>
                <a:gd name="T14" fmla="*/ 50 w 1586"/>
                <a:gd name="T15" fmla="*/ 79 h 2040"/>
                <a:gd name="T16" fmla="*/ 42 w 1586"/>
                <a:gd name="T17" fmla="*/ 63 h 2040"/>
                <a:gd name="T18" fmla="*/ 24 w 1586"/>
                <a:gd name="T19" fmla="*/ 88 h 2040"/>
                <a:gd name="T20" fmla="*/ 13 w 1586"/>
                <a:gd name="T21" fmla="*/ 91 h 2040"/>
                <a:gd name="T22" fmla="*/ 5 w 1586"/>
                <a:gd name="T23" fmla="*/ 123 h 2040"/>
                <a:gd name="T24" fmla="*/ 13 w 1586"/>
                <a:gd name="T25" fmla="*/ 142 h 2040"/>
                <a:gd name="T26" fmla="*/ 0 w 1586"/>
                <a:gd name="T27" fmla="*/ 168 h 2040"/>
                <a:gd name="T28" fmla="*/ 7 w 1586"/>
                <a:gd name="T29" fmla="*/ 186 h 2040"/>
                <a:gd name="T30" fmla="*/ 12 w 1586"/>
                <a:gd name="T31" fmla="*/ 213 h 2040"/>
                <a:gd name="T32" fmla="*/ 34 w 1586"/>
                <a:gd name="T33" fmla="*/ 241 h 2040"/>
                <a:gd name="T34" fmla="*/ 40 w 1586"/>
                <a:gd name="T35" fmla="*/ 271 h 2040"/>
                <a:gd name="T36" fmla="*/ 45 w 1586"/>
                <a:gd name="T37" fmla="*/ 300 h 2040"/>
                <a:gd name="T38" fmla="*/ 26 w 1586"/>
                <a:gd name="T39" fmla="*/ 387 h 2040"/>
                <a:gd name="T40" fmla="*/ 58 w 1586"/>
                <a:gd name="T41" fmla="*/ 382 h 2040"/>
                <a:gd name="T42" fmla="*/ 145 w 1586"/>
                <a:gd name="T43" fmla="*/ 365 h 2040"/>
                <a:gd name="T44" fmla="*/ 161 w 1586"/>
                <a:gd name="T45" fmla="*/ 376 h 2040"/>
                <a:gd name="T46" fmla="*/ 184 w 1586"/>
                <a:gd name="T47" fmla="*/ 361 h 2040"/>
                <a:gd name="T48" fmla="*/ 221 w 1586"/>
                <a:gd name="T49" fmla="*/ 359 h 2040"/>
                <a:gd name="T50" fmla="*/ 221 w 1586"/>
                <a:gd name="T51" fmla="*/ 352 h 2040"/>
                <a:gd name="T52" fmla="*/ 257 w 1586"/>
                <a:gd name="T53" fmla="*/ 349 h 2040"/>
                <a:gd name="T54" fmla="*/ 266 w 1586"/>
                <a:gd name="T55" fmla="*/ 332 h 2040"/>
                <a:gd name="T56" fmla="*/ 276 w 1586"/>
                <a:gd name="T57" fmla="*/ 323 h 2040"/>
                <a:gd name="T58" fmla="*/ 277 w 1586"/>
                <a:gd name="T59" fmla="*/ 313 h 2040"/>
                <a:gd name="T60" fmla="*/ 267 w 1586"/>
                <a:gd name="T61" fmla="*/ 308 h 2040"/>
                <a:gd name="T62" fmla="*/ 278 w 1586"/>
                <a:gd name="T63" fmla="*/ 278 h 2040"/>
                <a:gd name="T64" fmla="*/ 292 w 1586"/>
                <a:gd name="T65" fmla="*/ 266 h 2040"/>
                <a:gd name="T66" fmla="*/ 298 w 1586"/>
                <a:gd name="T67" fmla="*/ 246 h 2040"/>
                <a:gd name="T68" fmla="*/ 300 w 1586"/>
                <a:gd name="T69" fmla="*/ 201 h 2040"/>
                <a:gd name="T70" fmla="*/ 284 w 1586"/>
                <a:gd name="T71" fmla="*/ 171 h 2040"/>
                <a:gd name="T72" fmla="*/ 272 w 1586"/>
                <a:gd name="T73" fmla="*/ 140 h 2040"/>
                <a:gd name="T74" fmla="*/ 250 w 1586"/>
                <a:gd name="T75" fmla="*/ 132 h 2040"/>
                <a:gd name="T76" fmla="*/ 230 w 1586"/>
                <a:gd name="T77" fmla="*/ 134 h 2040"/>
                <a:gd name="T78" fmla="*/ 221 w 1586"/>
                <a:gd name="T79" fmla="*/ 149 h 2040"/>
                <a:gd name="T80" fmla="*/ 215 w 1586"/>
                <a:gd name="T81" fmla="*/ 168 h 2040"/>
                <a:gd name="T82" fmla="*/ 197 w 1586"/>
                <a:gd name="T83" fmla="*/ 174 h 2040"/>
                <a:gd name="T84" fmla="*/ 180 w 1586"/>
                <a:gd name="T85" fmla="*/ 159 h 2040"/>
                <a:gd name="T86" fmla="*/ 193 w 1586"/>
                <a:gd name="T87" fmla="*/ 143 h 2040"/>
                <a:gd name="T88" fmla="*/ 201 w 1586"/>
                <a:gd name="T89" fmla="*/ 126 h 2040"/>
                <a:gd name="T90" fmla="*/ 209 w 1586"/>
                <a:gd name="T91" fmla="*/ 94 h 2040"/>
                <a:gd name="T92" fmla="*/ 201 w 1586"/>
                <a:gd name="T93" fmla="*/ 66 h 2040"/>
                <a:gd name="T94" fmla="*/ 187 w 1586"/>
                <a:gd name="T95" fmla="*/ 47 h 2040"/>
                <a:gd name="T96" fmla="*/ 197 w 1586"/>
                <a:gd name="T97" fmla="*/ 30 h 2040"/>
                <a:gd name="T98" fmla="*/ 162 w 1586"/>
                <a:gd name="T99" fmla="*/ 15 h 2040"/>
                <a:gd name="T100" fmla="*/ 134 w 1586"/>
                <a:gd name="T101" fmla="*/ 9 h 2040"/>
                <a:gd name="T102" fmla="*/ 114 w 1586"/>
                <a:gd name="T103" fmla="*/ 7 h 2040"/>
                <a:gd name="T104" fmla="*/ 96 w 1586"/>
                <a:gd name="T105" fmla="*/ 0 h 20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586" h="2040">
                  <a:moveTo>
                    <a:pt x="506" y="0"/>
                  </a:moveTo>
                  <a:lnTo>
                    <a:pt x="392" y="48"/>
                  </a:lnTo>
                  <a:lnTo>
                    <a:pt x="368" y="132"/>
                  </a:lnTo>
                  <a:lnTo>
                    <a:pt x="434" y="204"/>
                  </a:lnTo>
                  <a:lnTo>
                    <a:pt x="363" y="293"/>
                  </a:lnTo>
                  <a:lnTo>
                    <a:pt x="386" y="378"/>
                  </a:lnTo>
                  <a:lnTo>
                    <a:pt x="332" y="468"/>
                  </a:lnTo>
                  <a:lnTo>
                    <a:pt x="266" y="414"/>
                  </a:lnTo>
                  <a:lnTo>
                    <a:pt x="224" y="330"/>
                  </a:lnTo>
                  <a:lnTo>
                    <a:pt x="128" y="462"/>
                  </a:lnTo>
                  <a:lnTo>
                    <a:pt x="68" y="480"/>
                  </a:lnTo>
                  <a:lnTo>
                    <a:pt x="26" y="648"/>
                  </a:lnTo>
                  <a:lnTo>
                    <a:pt x="68" y="750"/>
                  </a:lnTo>
                  <a:lnTo>
                    <a:pt x="0" y="883"/>
                  </a:lnTo>
                  <a:lnTo>
                    <a:pt x="38" y="978"/>
                  </a:lnTo>
                  <a:lnTo>
                    <a:pt x="62" y="1122"/>
                  </a:lnTo>
                  <a:lnTo>
                    <a:pt x="182" y="1272"/>
                  </a:lnTo>
                  <a:lnTo>
                    <a:pt x="212" y="1428"/>
                  </a:lnTo>
                  <a:lnTo>
                    <a:pt x="236" y="1584"/>
                  </a:lnTo>
                  <a:lnTo>
                    <a:pt x="137" y="2040"/>
                  </a:lnTo>
                  <a:lnTo>
                    <a:pt x="304" y="2013"/>
                  </a:lnTo>
                  <a:lnTo>
                    <a:pt x="766" y="1926"/>
                  </a:lnTo>
                  <a:lnTo>
                    <a:pt x="851" y="1983"/>
                  </a:lnTo>
                  <a:lnTo>
                    <a:pt x="973" y="1905"/>
                  </a:lnTo>
                  <a:lnTo>
                    <a:pt x="1166" y="1895"/>
                  </a:lnTo>
                  <a:lnTo>
                    <a:pt x="1166" y="1857"/>
                  </a:lnTo>
                  <a:lnTo>
                    <a:pt x="1360" y="1841"/>
                  </a:lnTo>
                  <a:lnTo>
                    <a:pt x="1406" y="1752"/>
                  </a:lnTo>
                  <a:lnTo>
                    <a:pt x="1460" y="1704"/>
                  </a:lnTo>
                  <a:lnTo>
                    <a:pt x="1466" y="1650"/>
                  </a:lnTo>
                  <a:lnTo>
                    <a:pt x="1409" y="1626"/>
                  </a:lnTo>
                  <a:lnTo>
                    <a:pt x="1472" y="1464"/>
                  </a:lnTo>
                  <a:lnTo>
                    <a:pt x="1544" y="1404"/>
                  </a:lnTo>
                  <a:lnTo>
                    <a:pt x="1574" y="1296"/>
                  </a:lnTo>
                  <a:lnTo>
                    <a:pt x="1586" y="1062"/>
                  </a:lnTo>
                  <a:lnTo>
                    <a:pt x="1502" y="900"/>
                  </a:lnTo>
                  <a:lnTo>
                    <a:pt x="1436" y="738"/>
                  </a:lnTo>
                  <a:lnTo>
                    <a:pt x="1322" y="696"/>
                  </a:lnTo>
                  <a:lnTo>
                    <a:pt x="1214" y="708"/>
                  </a:lnTo>
                  <a:lnTo>
                    <a:pt x="1166" y="786"/>
                  </a:lnTo>
                  <a:lnTo>
                    <a:pt x="1136" y="888"/>
                  </a:lnTo>
                  <a:lnTo>
                    <a:pt x="1040" y="918"/>
                  </a:lnTo>
                  <a:lnTo>
                    <a:pt x="952" y="837"/>
                  </a:lnTo>
                  <a:lnTo>
                    <a:pt x="1022" y="756"/>
                  </a:lnTo>
                  <a:lnTo>
                    <a:pt x="1064" y="666"/>
                  </a:lnTo>
                  <a:lnTo>
                    <a:pt x="1106" y="498"/>
                  </a:lnTo>
                  <a:lnTo>
                    <a:pt x="1064" y="348"/>
                  </a:lnTo>
                  <a:lnTo>
                    <a:pt x="986" y="246"/>
                  </a:lnTo>
                  <a:lnTo>
                    <a:pt x="1040" y="156"/>
                  </a:lnTo>
                  <a:lnTo>
                    <a:pt x="854" y="78"/>
                  </a:lnTo>
                  <a:lnTo>
                    <a:pt x="710" y="48"/>
                  </a:lnTo>
                  <a:lnTo>
                    <a:pt x="602" y="36"/>
                  </a:lnTo>
                  <a:lnTo>
                    <a:pt x="50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2" name="Freeform 47">
              <a:extLst>
                <a:ext uri="{FF2B5EF4-FFF2-40B4-BE49-F238E27FC236}">
                  <a16:creationId xmlns:a16="http://schemas.microsoft.com/office/drawing/2014/main" xmlns="" id="{B5E425EB-DDAD-4E36-B09B-9BB070BC8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57" y="2398572"/>
              <a:ext cx="593624" cy="432432"/>
            </a:xfrm>
            <a:custGeom>
              <a:avLst/>
              <a:gdLst>
                <a:gd name="T0" fmla="*/ 17 w 2687"/>
                <a:gd name="T1" fmla="*/ 25 h 1962"/>
                <a:gd name="T2" fmla="*/ 0 w 2687"/>
                <a:gd name="T3" fmla="*/ 48 h 1962"/>
                <a:gd name="T4" fmla="*/ 11 w 2687"/>
                <a:gd name="T5" fmla="*/ 93 h 1962"/>
                <a:gd name="T6" fmla="*/ 15 w 2687"/>
                <a:gd name="T7" fmla="*/ 130 h 1962"/>
                <a:gd name="T8" fmla="*/ 6 w 2687"/>
                <a:gd name="T9" fmla="*/ 150 h 1962"/>
                <a:gd name="T10" fmla="*/ 22 w 2687"/>
                <a:gd name="T11" fmla="*/ 166 h 1962"/>
                <a:gd name="T12" fmla="*/ 6 w 2687"/>
                <a:gd name="T13" fmla="*/ 173 h 1962"/>
                <a:gd name="T14" fmla="*/ 23 w 2687"/>
                <a:gd name="T15" fmla="*/ 196 h 1962"/>
                <a:gd name="T16" fmla="*/ 0 w 2687"/>
                <a:gd name="T17" fmla="*/ 213 h 1962"/>
                <a:gd name="T18" fmla="*/ 6 w 2687"/>
                <a:gd name="T19" fmla="*/ 230 h 1962"/>
                <a:gd name="T20" fmla="*/ 28 w 2687"/>
                <a:gd name="T21" fmla="*/ 236 h 1962"/>
                <a:gd name="T22" fmla="*/ 47 w 2687"/>
                <a:gd name="T23" fmla="*/ 246 h 1962"/>
                <a:gd name="T24" fmla="*/ 63 w 2687"/>
                <a:gd name="T25" fmla="*/ 264 h 1962"/>
                <a:gd name="T26" fmla="*/ 74 w 2687"/>
                <a:gd name="T27" fmla="*/ 309 h 1962"/>
                <a:gd name="T28" fmla="*/ 106 w 2687"/>
                <a:gd name="T29" fmla="*/ 310 h 1962"/>
                <a:gd name="T30" fmla="*/ 142 w 2687"/>
                <a:gd name="T31" fmla="*/ 309 h 1962"/>
                <a:gd name="T32" fmla="*/ 171 w 2687"/>
                <a:gd name="T33" fmla="*/ 338 h 1962"/>
                <a:gd name="T34" fmla="*/ 194 w 2687"/>
                <a:gd name="T35" fmla="*/ 321 h 1962"/>
                <a:gd name="T36" fmla="*/ 233 w 2687"/>
                <a:gd name="T37" fmla="*/ 344 h 1962"/>
                <a:gd name="T38" fmla="*/ 285 w 2687"/>
                <a:gd name="T39" fmla="*/ 338 h 1962"/>
                <a:gd name="T40" fmla="*/ 302 w 2687"/>
                <a:gd name="T41" fmla="*/ 349 h 1962"/>
                <a:gd name="T42" fmla="*/ 322 w 2687"/>
                <a:gd name="T43" fmla="*/ 341 h 1962"/>
                <a:gd name="T44" fmla="*/ 352 w 2687"/>
                <a:gd name="T45" fmla="*/ 341 h 1962"/>
                <a:gd name="T46" fmla="*/ 371 w 2687"/>
                <a:gd name="T47" fmla="*/ 354 h 1962"/>
                <a:gd name="T48" fmla="*/ 427 w 2687"/>
                <a:gd name="T49" fmla="*/ 372 h 1962"/>
                <a:gd name="T50" fmla="*/ 456 w 2687"/>
                <a:gd name="T51" fmla="*/ 372 h 1962"/>
                <a:gd name="T52" fmla="*/ 456 w 2687"/>
                <a:gd name="T53" fmla="*/ 338 h 1962"/>
                <a:gd name="T54" fmla="*/ 467 w 2687"/>
                <a:gd name="T55" fmla="*/ 298 h 1962"/>
                <a:gd name="T56" fmla="*/ 478 w 2687"/>
                <a:gd name="T57" fmla="*/ 258 h 1962"/>
                <a:gd name="T58" fmla="*/ 484 w 2687"/>
                <a:gd name="T59" fmla="*/ 232 h 1962"/>
                <a:gd name="T60" fmla="*/ 482 w 2687"/>
                <a:gd name="T61" fmla="*/ 196 h 1962"/>
                <a:gd name="T62" fmla="*/ 494 w 2687"/>
                <a:gd name="T63" fmla="*/ 159 h 1962"/>
                <a:gd name="T64" fmla="*/ 501 w 2687"/>
                <a:gd name="T65" fmla="*/ 120 h 1962"/>
                <a:gd name="T66" fmla="*/ 510 w 2687"/>
                <a:gd name="T67" fmla="*/ 102 h 1962"/>
                <a:gd name="T68" fmla="*/ 439 w 2687"/>
                <a:gd name="T69" fmla="*/ 78 h 1962"/>
                <a:gd name="T70" fmla="*/ 389 w 2687"/>
                <a:gd name="T71" fmla="*/ 66 h 1962"/>
                <a:gd name="T72" fmla="*/ 321 w 2687"/>
                <a:gd name="T73" fmla="*/ 54 h 1962"/>
                <a:gd name="T74" fmla="*/ 234 w 2687"/>
                <a:gd name="T75" fmla="*/ 35 h 1962"/>
                <a:gd name="T76" fmla="*/ 137 w 2687"/>
                <a:gd name="T77" fmla="*/ 0 h 1962"/>
                <a:gd name="T78" fmla="*/ 144 w 2687"/>
                <a:gd name="T79" fmla="*/ 26 h 1962"/>
                <a:gd name="T80" fmla="*/ 165 w 2687"/>
                <a:gd name="T81" fmla="*/ 42 h 1962"/>
                <a:gd name="T82" fmla="*/ 142 w 2687"/>
                <a:gd name="T83" fmla="*/ 53 h 1962"/>
                <a:gd name="T84" fmla="*/ 159 w 2687"/>
                <a:gd name="T85" fmla="*/ 71 h 1962"/>
                <a:gd name="T86" fmla="*/ 154 w 2687"/>
                <a:gd name="T87" fmla="*/ 116 h 1962"/>
                <a:gd name="T88" fmla="*/ 137 w 2687"/>
                <a:gd name="T89" fmla="*/ 162 h 1962"/>
                <a:gd name="T90" fmla="*/ 108 w 2687"/>
                <a:gd name="T91" fmla="*/ 179 h 1962"/>
                <a:gd name="T92" fmla="*/ 120 w 2687"/>
                <a:gd name="T93" fmla="*/ 156 h 1962"/>
                <a:gd name="T94" fmla="*/ 125 w 2687"/>
                <a:gd name="T95" fmla="*/ 156 h 1962"/>
                <a:gd name="T96" fmla="*/ 125 w 2687"/>
                <a:gd name="T97" fmla="*/ 110 h 1962"/>
                <a:gd name="T98" fmla="*/ 114 w 2687"/>
                <a:gd name="T99" fmla="*/ 105 h 1962"/>
                <a:gd name="T100" fmla="*/ 125 w 2687"/>
                <a:gd name="T101" fmla="*/ 93 h 1962"/>
                <a:gd name="T102" fmla="*/ 104 w 2687"/>
                <a:gd name="T103" fmla="*/ 73 h 1962"/>
                <a:gd name="T104" fmla="*/ 80 w 2687"/>
                <a:gd name="T105" fmla="*/ 62 h 1962"/>
                <a:gd name="T106" fmla="*/ 54 w 2687"/>
                <a:gd name="T107" fmla="*/ 50 h 1962"/>
                <a:gd name="T108" fmla="*/ 17 w 2687"/>
                <a:gd name="T109" fmla="*/ 25 h 19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87" h="1962">
                  <a:moveTo>
                    <a:pt x="90" y="132"/>
                  </a:moveTo>
                  <a:lnTo>
                    <a:pt x="0" y="252"/>
                  </a:lnTo>
                  <a:lnTo>
                    <a:pt x="60" y="492"/>
                  </a:lnTo>
                  <a:lnTo>
                    <a:pt x="81" y="686"/>
                  </a:lnTo>
                  <a:lnTo>
                    <a:pt x="30" y="792"/>
                  </a:lnTo>
                  <a:lnTo>
                    <a:pt x="118" y="878"/>
                  </a:lnTo>
                  <a:lnTo>
                    <a:pt x="30" y="912"/>
                  </a:lnTo>
                  <a:lnTo>
                    <a:pt x="120" y="1032"/>
                  </a:lnTo>
                  <a:lnTo>
                    <a:pt x="0" y="1122"/>
                  </a:lnTo>
                  <a:lnTo>
                    <a:pt x="30" y="1212"/>
                  </a:lnTo>
                  <a:lnTo>
                    <a:pt x="145" y="1243"/>
                  </a:lnTo>
                  <a:lnTo>
                    <a:pt x="246" y="1298"/>
                  </a:lnTo>
                  <a:lnTo>
                    <a:pt x="330" y="1392"/>
                  </a:lnTo>
                  <a:lnTo>
                    <a:pt x="390" y="1632"/>
                  </a:lnTo>
                  <a:lnTo>
                    <a:pt x="556" y="1637"/>
                  </a:lnTo>
                  <a:lnTo>
                    <a:pt x="750" y="1632"/>
                  </a:lnTo>
                  <a:lnTo>
                    <a:pt x="900" y="1782"/>
                  </a:lnTo>
                  <a:lnTo>
                    <a:pt x="1020" y="1692"/>
                  </a:lnTo>
                  <a:lnTo>
                    <a:pt x="1230" y="1812"/>
                  </a:lnTo>
                  <a:lnTo>
                    <a:pt x="1501" y="1782"/>
                  </a:lnTo>
                  <a:lnTo>
                    <a:pt x="1591" y="1842"/>
                  </a:lnTo>
                  <a:lnTo>
                    <a:pt x="1699" y="1801"/>
                  </a:lnTo>
                  <a:lnTo>
                    <a:pt x="1855" y="1801"/>
                  </a:lnTo>
                  <a:lnTo>
                    <a:pt x="1955" y="1865"/>
                  </a:lnTo>
                  <a:lnTo>
                    <a:pt x="2251" y="1962"/>
                  </a:lnTo>
                  <a:lnTo>
                    <a:pt x="2401" y="1962"/>
                  </a:lnTo>
                  <a:lnTo>
                    <a:pt x="2401" y="1782"/>
                  </a:lnTo>
                  <a:lnTo>
                    <a:pt x="2461" y="1572"/>
                  </a:lnTo>
                  <a:lnTo>
                    <a:pt x="2521" y="1362"/>
                  </a:lnTo>
                  <a:lnTo>
                    <a:pt x="2550" y="1225"/>
                  </a:lnTo>
                  <a:lnTo>
                    <a:pt x="2540" y="1033"/>
                  </a:lnTo>
                  <a:lnTo>
                    <a:pt x="2604" y="841"/>
                  </a:lnTo>
                  <a:lnTo>
                    <a:pt x="2641" y="631"/>
                  </a:lnTo>
                  <a:lnTo>
                    <a:pt x="2687" y="539"/>
                  </a:lnTo>
                  <a:lnTo>
                    <a:pt x="2312" y="411"/>
                  </a:lnTo>
                  <a:lnTo>
                    <a:pt x="2047" y="347"/>
                  </a:lnTo>
                  <a:lnTo>
                    <a:pt x="1690" y="283"/>
                  </a:lnTo>
                  <a:lnTo>
                    <a:pt x="1233" y="183"/>
                  </a:lnTo>
                  <a:lnTo>
                    <a:pt x="721" y="0"/>
                  </a:lnTo>
                  <a:lnTo>
                    <a:pt x="758" y="137"/>
                  </a:lnTo>
                  <a:lnTo>
                    <a:pt x="870" y="222"/>
                  </a:lnTo>
                  <a:lnTo>
                    <a:pt x="750" y="282"/>
                  </a:lnTo>
                  <a:lnTo>
                    <a:pt x="840" y="372"/>
                  </a:lnTo>
                  <a:lnTo>
                    <a:pt x="810" y="612"/>
                  </a:lnTo>
                  <a:lnTo>
                    <a:pt x="720" y="852"/>
                  </a:lnTo>
                  <a:lnTo>
                    <a:pt x="570" y="942"/>
                  </a:lnTo>
                  <a:lnTo>
                    <a:pt x="630" y="822"/>
                  </a:lnTo>
                  <a:lnTo>
                    <a:pt x="660" y="822"/>
                  </a:lnTo>
                  <a:lnTo>
                    <a:pt x="660" y="582"/>
                  </a:lnTo>
                  <a:lnTo>
                    <a:pt x="600" y="552"/>
                  </a:lnTo>
                  <a:lnTo>
                    <a:pt x="660" y="492"/>
                  </a:lnTo>
                  <a:lnTo>
                    <a:pt x="547" y="384"/>
                  </a:lnTo>
                  <a:lnTo>
                    <a:pt x="419" y="329"/>
                  </a:lnTo>
                  <a:lnTo>
                    <a:pt x="282" y="265"/>
                  </a:lnTo>
                  <a:lnTo>
                    <a:pt x="90" y="1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xmlns="" id="{25C8D5AD-850F-4629-AA7A-B394B7359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0710" y="2665935"/>
              <a:ext cx="718169" cy="588200"/>
            </a:xfrm>
            <a:custGeom>
              <a:avLst/>
              <a:gdLst>
                <a:gd name="T0" fmla="*/ 150 w 3256"/>
                <a:gd name="T1" fmla="*/ 0 h 2669"/>
                <a:gd name="T2" fmla="*/ 127 w 3256"/>
                <a:gd name="T3" fmla="*/ 29 h 2669"/>
                <a:gd name="T4" fmla="*/ 132 w 3256"/>
                <a:gd name="T5" fmla="*/ 68 h 2669"/>
                <a:gd name="T6" fmla="*/ 109 w 3256"/>
                <a:gd name="T7" fmla="*/ 85 h 2669"/>
                <a:gd name="T8" fmla="*/ 103 w 3256"/>
                <a:gd name="T9" fmla="*/ 114 h 2669"/>
                <a:gd name="T10" fmla="*/ 91 w 3256"/>
                <a:gd name="T11" fmla="*/ 139 h 2669"/>
                <a:gd name="T12" fmla="*/ 79 w 3256"/>
                <a:gd name="T13" fmla="*/ 173 h 2669"/>
                <a:gd name="T14" fmla="*/ 58 w 3256"/>
                <a:gd name="T15" fmla="*/ 207 h 2669"/>
                <a:gd name="T16" fmla="*/ 30 w 3256"/>
                <a:gd name="T17" fmla="*/ 240 h 2669"/>
                <a:gd name="T18" fmla="*/ 29 w 3256"/>
                <a:gd name="T19" fmla="*/ 263 h 2669"/>
                <a:gd name="T20" fmla="*/ 12 w 3256"/>
                <a:gd name="T21" fmla="*/ 284 h 2669"/>
                <a:gd name="T22" fmla="*/ 17 w 3256"/>
                <a:gd name="T23" fmla="*/ 325 h 2669"/>
                <a:gd name="T24" fmla="*/ 0 w 3256"/>
                <a:gd name="T25" fmla="*/ 357 h 2669"/>
                <a:gd name="T26" fmla="*/ 9 w 3256"/>
                <a:gd name="T27" fmla="*/ 370 h 2669"/>
                <a:gd name="T28" fmla="*/ 46 w 3256"/>
                <a:gd name="T29" fmla="*/ 381 h 2669"/>
                <a:gd name="T30" fmla="*/ 302 w 3256"/>
                <a:gd name="T31" fmla="*/ 460 h 2669"/>
                <a:gd name="T32" fmla="*/ 524 w 3256"/>
                <a:gd name="T33" fmla="*/ 506 h 2669"/>
                <a:gd name="T34" fmla="*/ 547 w 3256"/>
                <a:gd name="T35" fmla="*/ 352 h 2669"/>
                <a:gd name="T36" fmla="*/ 569 w 3256"/>
                <a:gd name="T37" fmla="*/ 318 h 2669"/>
                <a:gd name="T38" fmla="*/ 552 w 3256"/>
                <a:gd name="T39" fmla="*/ 296 h 2669"/>
                <a:gd name="T40" fmla="*/ 552 w 3256"/>
                <a:gd name="T41" fmla="*/ 273 h 2669"/>
                <a:gd name="T42" fmla="*/ 581 w 3256"/>
                <a:gd name="T43" fmla="*/ 256 h 2669"/>
                <a:gd name="T44" fmla="*/ 586 w 3256"/>
                <a:gd name="T45" fmla="*/ 227 h 2669"/>
                <a:gd name="T46" fmla="*/ 586 w 3256"/>
                <a:gd name="T47" fmla="*/ 222 h 2669"/>
                <a:gd name="T48" fmla="*/ 592 w 3256"/>
                <a:gd name="T49" fmla="*/ 210 h 2669"/>
                <a:gd name="T50" fmla="*/ 615 w 3256"/>
                <a:gd name="T51" fmla="*/ 205 h 2669"/>
                <a:gd name="T52" fmla="*/ 617 w 3256"/>
                <a:gd name="T53" fmla="*/ 187 h 2669"/>
                <a:gd name="T54" fmla="*/ 615 w 3256"/>
                <a:gd name="T55" fmla="*/ 165 h 2669"/>
                <a:gd name="T56" fmla="*/ 598 w 3256"/>
                <a:gd name="T57" fmla="*/ 142 h 2669"/>
                <a:gd name="T58" fmla="*/ 571 w 3256"/>
                <a:gd name="T59" fmla="*/ 142 h 2669"/>
                <a:gd name="T60" fmla="*/ 514 w 3256"/>
                <a:gd name="T61" fmla="*/ 124 h 2669"/>
                <a:gd name="T62" fmla="*/ 496 w 3256"/>
                <a:gd name="T63" fmla="*/ 111 h 2669"/>
                <a:gd name="T64" fmla="*/ 466 w 3256"/>
                <a:gd name="T65" fmla="*/ 111 h 2669"/>
                <a:gd name="T66" fmla="*/ 446 w 3256"/>
                <a:gd name="T67" fmla="*/ 119 h 2669"/>
                <a:gd name="T68" fmla="*/ 428 w 3256"/>
                <a:gd name="T69" fmla="*/ 108 h 2669"/>
                <a:gd name="T70" fmla="*/ 377 w 3256"/>
                <a:gd name="T71" fmla="*/ 114 h 2669"/>
                <a:gd name="T72" fmla="*/ 337 w 3256"/>
                <a:gd name="T73" fmla="*/ 91 h 2669"/>
                <a:gd name="T74" fmla="*/ 314 w 3256"/>
                <a:gd name="T75" fmla="*/ 108 h 2669"/>
                <a:gd name="T76" fmla="*/ 286 w 3256"/>
                <a:gd name="T77" fmla="*/ 79 h 2669"/>
                <a:gd name="T78" fmla="*/ 252 w 3256"/>
                <a:gd name="T79" fmla="*/ 80 h 2669"/>
                <a:gd name="T80" fmla="*/ 218 w 3256"/>
                <a:gd name="T81" fmla="*/ 79 h 2669"/>
                <a:gd name="T82" fmla="*/ 206 w 3256"/>
                <a:gd name="T83" fmla="*/ 34 h 2669"/>
                <a:gd name="T84" fmla="*/ 191 w 3256"/>
                <a:gd name="T85" fmla="*/ 16 h 2669"/>
                <a:gd name="T86" fmla="*/ 171 w 3256"/>
                <a:gd name="T87" fmla="*/ 5 h 2669"/>
                <a:gd name="T88" fmla="*/ 150 w 3256"/>
                <a:gd name="T89" fmla="*/ 0 h 266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256" h="2669">
                  <a:moveTo>
                    <a:pt x="789" y="0"/>
                  </a:moveTo>
                  <a:lnTo>
                    <a:pt x="672" y="155"/>
                  </a:lnTo>
                  <a:lnTo>
                    <a:pt x="694" y="359"/>
                  </a:lnTo>
                  <a:lnTo>
                    <a:pt x="574" y="449"/>
                  </a:lnTo>
                  <a:lnTo>
                    <a:pt x="544" y="599"/>
                  </a:lnTo>
                  <a:lnTo>
                    <a:pt x="480" y="731"/>
                  </a:lnTo>
                  <a:lnTo>
                    <a:pt x="416" y="915"/>
                  </a:lnTo>
                  <a:lnTo>
                    <a:pt x="304" y="1091"/>
                  </a:lnTo>
                  <a:lnTo>
                    <a:pt x="160" y="1267"/>
                  </a:lnTo>
                  <a:lnTo>
                    <a:pt x="152" y="1387"/>
                  </a:lnTo>
                  <a:lnTo>
                    <a:pt x="64" y="1499"/>
                  </a:lnTo>
                  <a:lnTo>
                    <a:pt x="88" y="1715"/>
                  </a:lnTo>
                  <a:lnTo>
                    <a:pt x="0" y="1883"/>
                  </a:lnTo>
                  <a:lnTo>
                    <a:pt x="48" y="1952"/>
                  </a:lnTo>
                  <a:lnTo>
                    <a:pt x="244" y="2009"/>
                  </a:lnTo>
                  <a:lnTo>
                    <a:pt x="1594" y="2429"/>
                  </a:lnTo>
                  <a:lnTo>
                    <a:pt x="2765" y="2669"/>
                  </a:lnTo>
                  <a:lnTo>
                    <a:pt x="2885" y="1859"/>
                  </a:lnTo>
                  <a:lnTo>
                    <a:pt x="3005" y="1679"/>
                  </a:lnTo>
                  <a:lnTo>
                    <a:pt x="2915" y="1559"/>
                  </a:lnTo>
                  <a:lnTo>
                    <a:pt x="2915" y="1439"/>
                  </a:lnTo>
                  <a:lnTo>
                    <a:pt x="3065" y="1349"/>
                  </a:lnTo>
                  <a:lnTo>
                    <a:pt x="3095" y="1199"/>
                  </a:lnTo>
                  <a:lnTo>
                    <a:pt x="3095" y="1169"/>
                  </a:lnTo>
                  <a:lnTo>
                    <a:pt x="3125" y="1109"/>
                  </a:lnTo>
                  <a:lnTo>
                    <a:pt x="3245" y="1079"/>
                  </a:lnTo>
                  <a:lnTo>
                    <a:pt x="3256" y="987"/>
                  </a:lnTo>
                  <a:lnTo>
                    <a:pt x="3245" y="869"/>
                  </a:lnTo>
                  <a:lnTo>
                    <a:pt x="3158" y="749"/>
                  </a:lnTo>
                  <a:lnTo>
                    <a:pt x="3012" y="749"/>
                  </a:lnTo>
                  <a:lnTo>
                    <a:pt x="2715" y="653"/>
                  </a:lnTo>
                  <a:lnTo>
                    <a:pt x="2615" y="587"/>
                  </a:lnTo>
                  <a:lnTo>
                    <a:pt x="2460" y="587"/>
                  </a:lnTo>
                  <a:lnTo>
                    <a:pt x="2351" y="629"/>
                  </a:lnTo>
                  <a:lnTo>
                    <a:pt x="2259" y="569"/>
                  </a:lnTo>
                  <a:lnTo>
                    <a:pt x="1989" y="599"/>
                  </a:lnTo>
                  <a:lnTo>
                    <a:pt x="1779" y="480"/>
                  </a:lnTo>
                  <a:lnTo>
                    <a:pt x="1659" y="569"/>
                  </a:lnTo>
                  <a:lnTo>
                    <a:pt x="1508" y="419"/>
                  </a:lnTo>
                  <a:lnTo>
                    <a:pt x="1331" y="423"/>
                  </a:lnTo>
                  <a:lnTo>
                    <a:pt x="1148" y="419"/>
                  </a:lnTo>
                  <a:lnTo>
                    <a:pt x="1088" y="180"/>
                  </a:lnTo>
                  <a:lnTo>
                    <a:pt x="1010" y="87"/>
                  </a:lnTo>
                  <a:lnTo>
                    <a:pt x="905" y="29"/>
                  </a:lnTo>
                  <a:lnTo>
                    <a:pt x="789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xmlns="" id="{B9D03768-CAEE-43C0-89E0-3C24C4635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495" y="3096042"/>
              <a:ext cx="770547" cy="1231036"/>
            </a:xfrm>
            <a:custGeom>
              <a:avLst/>
              <a:gdLst>
                <a:gd name="T0" fmla="*/ 42 w 3498"/>
                <a:gd name="T1" fmla="*/ 24 h 5586"/>
                <a:gd name="T2" fmla="*/ 38 w 3498"/>
                <a:gd name="T3" fmla="*/ 71 h 5586"/>
                <a:gd name="T4" fmla="*/ 0 w 3498"/>
                <a:gd name="T5" fmla="*/ 138 h 5586"/>
                <a:gd name="T6" fmla="*/ 23 w 3498"/>
                <a:gd name="T7" fmla="*/ 193 h 5586"/>
                <a:gd name="T8" fmla="*/ 25 w 3498"/>
                <a:gd name="T9" fmla="*/ 248 h 5586"/>
                <a:gd name="T10" fmla="*/ 28 w 3498"/>
                <a:gd name="T11" fmla="*/ 341 h 5586"/>
                <a:gd name="T12" fmla="*/ 47 w 3498"/>
                <a:gd name="T13" fmla="*/ 399 h 5586"/>
                <a:gd name="T14" fmla="*/ 64 w 3498"/>
                <a:gd name="T15" fmla="*/ 430 h 5586"/>
                <a:gd name="T16" fmla="*/ 91 w 3498"/>
                <a:gd name="T17" fmla="*/ 390 h 5586"/>
                <a:gd name="T18" fmla="*/ 92 w 3498"/>
                <a:gd name="T19" fmla="*/ 425 h 5586"/>
                <a:gd name="T20" fmla="*/ 72 w 3498"/>
                <a:gd name="T21" fmla="*/ 452 h 5586"/>
                <a:gd name="T22" fmla="*/ 61 w 3498"/>
                <a:gd name="T23" fmla="*/ 486 h 5586"/>
                <a:gd name="T24" fmla="*/ 111 w 3498"/>
                <a:gd name="T25" fmla="*/ 538 h 5586"/>
                <a:gd name="T26" fmla="*/ 90 w 3498"/>
                <a:gd name="T27" fmla="*/ 569 h 5586"/>
                <a:gd name="T28" fmla="*/ 124 w 3498"/>
                <a:gd name="T29" fmla="*/ 637 h 5586"/>
                <a:gd name="T30" fmla="*/ 152 w 3498"/>
                <a:gd name="T31" fmla="*/ 708 h 5586"/>
                <a:gd name="T32" fmla="*/ 156 w 3498"/>
                <a:gd name="T33" fmla="*/ 783 h 5586"/>
                <a:gd name="T34" fmla="*/ 235 w 3498"/>
                <a:gd name="T35" fmla="*/ 820 h 5586"/>
                <a:gd name="T36" fmla="*/ 288 w 3498"/>
                <a:gd name="T37" fmla="*/ 862 h 5586"/>
                <a:gd name="T38" fmla="*/ 322 w 3498"/>
                <a:gd name="T39" fmla="*/ 879 h 5586"/>
                <a:gd name="T40" fmla="*/ 351 w 3498"/>
                <a:gd name="T41" fmla="*/ 918 h 5586"/>
                <a:gd name="T42" fmla="*/ 385 w 3498"/>
                <a:gd name="T43" fmla="*/ 959 h 5586"/>
                <a:gd name="T44" fmla="*/ 395 w 3498"/>
                <a:gd name="T45" fmla="*/ 1023 h 5586"/>
                <a:gd name="T46" fmla="*/ 441 w 3498"/>
                <a:gd name="T47" fmla="*/ 1040 h 5586"/>
                <a:gd name="T48" fmla="*/ 503 w 3498"/>
                <a:gd name="T49" fmla="*/ 1049 h 5586"/>
                <a:gd name="T50" fmla="*/ 594 w 3498"/>
                <a:gd name="T51" fmla="*/ 1059 h 5586"/>
                <a:gd name="T52" fmla="*/ 612 w 3498"/>
                <a:gd name="T53" fmla="*/ 1027 h 5586"/>
                <a:gd name="T54" fmla="*/ 612 w 3498"/>
                <a:gd name="T55" fmla="*/ 983 h 5586"/>
                <a:gd name="T56" fmla="*/ 623 w 3498"/>
                <a:gd name="T57" fmla="*/ 953 h 5586"/>
                <a:gd name="T58" fmla="*/ 646 w 3498"/>
                <a:gd name="T59" fmla="*/ 919 h 5586"/>
                <a:gd name="T60" fmla="*/ 657 w 3498"/>
                <a:gd name="T61" fmla="*/ 919 h 5586"/>
                <a:gd name="T62" fmla="*/ 640 w 3498"/>
                <a:gd name="T63" fmla="*/ 867 h 5586"/>
                <a:gd name="T64" fmla="*/ 561 w 3498"/>
                <a:gd name="T65" fmla="*/ 737 h 5586"/>
                <a:gd name="T66" fmla="*/ 402 w 3498"/>
                <a:gd name="T67" fmla="*/ 513 h 5586"/>
                <a:gd name="T68" fmla="*/ 295 w 3498"/>
                <a:gd name="T69" fmla="*/ 367 h 5586"/>
                <a:gd name="T70" fmla="*/ 84 w 3498"/>
                <a:gd name="T71" fmla="*/ 9 h 558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98" h="5586">
                  <a:moveTo>
                    <a:pt x="284" y="0"/>
                  </a:moveTo>
                  <a:lnTo>
                    <a:pt x="222" y="126"/>
                  </a:lnTo>
                  <a:lnTo>
                    <a:pt x="292" y="225"/>
                  </a:lnTo>
                  <a:lnTo>
                    <a:pt x="202" y="375"/>
                  </a:lnTo>
                  <a:lnTo>
                    <a:pt x="202" y="555"/>
                  </a:lnTo>
                  <a:lnTo>
                    <a:pt x="0" y="726"/>
                  </a:lnTo>
                  <a:lnTo>
                    <a:pt x="36" y="906"/>
                  </a:lnTo>
                  <a:lnTo>
                    <a:pt x="120" y="1020"/>
                  </a:lnTo>
                  <a:lnTo>
                    <a:pt x="142" y="1125"/>
                  </a:lnTo>
                  <a:lnTo>
                    <a:pt x="132" y="1308"/>
                  </a:lnTo>
                  <a:lnTo>
                    <a:pt x="72" y="1560"/>
                  </a:lnTo>
                  <a:lnTo>
                    <a:pt x="150" y="1800"/>
                  </a:lnTo>
                  <a:lnTo>
                    <a:pt x="262" y="1965"/>
                  </a:lnTo>
                  <a:lnTo>
                    <a:pt x="246" y="2106"/>
                  </a:lnTo>
                  <a:lnTo>
                    <a:pt x="262" y="2265"/>
                  </a:lnTo>
                  <a:lnTo>
                    <a:pt x="336" y="2268"/>
                  </a:lnTo>
                  <a:lnTo>
                    <a:pt x="408" y="2166"/>
                  </a:lnTo>
                  <a:lnTo>
                    <a:pt x="480" y="2058"/>
                  </a:lnTo>
                  <a:lnTo>
                    <a:pt x="516" y="2118"/>
                  </a:lnTo>
                  <a:lnTo>
                    <a:pt x="486" y="2244"/>
                  </a:lnTo>
                  <a:lnTo>
                    <a:pt x="442" y="2385"/>
                  </a:lnTo>
                  <a:lnTo>
                    <a:pt x="382" y="2385"/>
                  </a:lnTo>
                  <a:lnTo>
                    <a:pt x="366" y="2466"/>
                  </a:lnTo>
                  <a:lnTo>
                    <a:pt x="322" y="2565"/>
                  </a:lnTo>
                  <a:lnTo>
                    <a:pt x="492" y="2742"/>
                  </a:lnTo>
                  <a:lnTo>
                    <a:pt x="588" y="2838"/>
                  </a:lnTo>
                  <a:lnTo>
                    <a:pt x="592" y="2926"/>
                  </a:lnTo>
                  <a:lnTo>
                    <a:pt x="474" y="3000"/>
                  </a:lnTo>
                  <a:lnTo>
                    <a:pt x="606" y="3180"/>
                  </a:lnTo>
                  <a:lnTo>
                    <a:pt x="654" y="3360"/>
                  </a:lnTo>
                  <a:lnTo>
                    <a:pt x="768" y="3564"/>
                  </a:lnTo>
                  <a:lnTo>
                    <a:pt x="802" y="3736"/>
                  </a:lnTo>
                  <a:lnTo>
                    <a:pt x="892" y="3856"/>
                  </a:lnTo>
                  <a:lnTo>
                    <a:pt x="822" y="4128"/>
                  </a:lnTo>
                  <a:lnTo>
                    <a:pt x="1042" y="4246"/>
                  </a:lnTo>
                  <a:lnTo>
                    <a:pt x="1242" y="4326"/>
                  </a:lnTo>
                  <a:lnTo>
                    <a:pt x="1372" y="4456"/>
                  </a:lnTo>
                  <a:lnTo>
                    <a:pt x="1522" y="4546"/>
                  </a:lnTo>
                  <a:lnTo>
                    <a:pt x="1612" y="4546"/>
                  </a:lnTo>
                  <a:lnTo>
                    <a:pt x="1702" y="4636"/>
                  </a:lnTo>
                  <a:lnTo>
                    <a:pt x="1702" y="4756"/>
                  </a:lnTo>
                  <a:lnTo>
                    <a:pt x="1854" y="4842"/>
                  </a:lnTo>
                  <a:lnTo>
                    <a:pt x="1962" y="4944"/>
                  </a:lnTo>
                  <a:lnTo>
                    <a:pt x="2033" y="5056"/>
                  </a:lnTo>
                  <a:lnTo>
                    <a:pt x="2063" y="5236"/>
                  </a:lnTo>
                  <a:lnTo>
                    <a:pt x="2088" y="5394"/>
                  </a:lnTo>
                  <a:lnTo>
                    <a:pt x="2123" y="5506"/>
                  </a:lnTo>
                  <a:lnTo>
                    <a:pt x="2328" y="5484"/>
                  </a:lnTo>
                  <a:lnTo>
                    <a:pt x="2466" y="5532"/>
                  </a:lnTo>
                  <a:lnTo>
                    <a:pt x="2658" y="5532"/>
                  </a:lnTo>
                  <a:lnTo>
                    <a:pt x="2856" y="5544"/>
                  </a:lnTo>
                  <a:lnTo>
                    <a:pt x="3138" y="5586"/>
                  </a:lnTo>
                  <a:lnTo>
                    <a:pt x="3233" y="5536"/>
                  </a:lnTo>
                  <a:lnTo>
                    <a:pt x="3233" y="5416"/>
                  </a:lnTo>
                  <a:lnTo>
                    <a:pt x="3192" y="5292"/>
                  </a:lnTo>
                  <a:lnTo>
                    <a:pt x="3234" y="5184"/>
                  </a:lnTo>
                  <a:lnTo>
                    <a:pt x="3323" y="5116"/>
                  </a:lnTo>
                  <a:lnTo>
                    <a:pt x="3293" y="5026"/>
                  </a:lnTo>
                  <a:lnTo>
                    <a:pt x="3348" y="4950"/>
                  </a:lnTo>
                  <a:lnTo>
                    <a:pt x="3413" y="4846"/>
                  </a:lnTo>
                  <a:lnTo>
                    <a:pt x="3473" y="4846"/>
                  </a:lnTo>
                  <a:lnTo>
                    <a:pt x="3498" y="4770"/>
                  </a:lnTo>
                  <a:lnTo>
                    <a:pt x="3384" y="4572"/>
                  </a:lnTo>
                  <a:lnTo>
                    <a:pt x="3353" y="4396"/>
                  </a:lnTo>
                  <a:lnTo>
                    <a:pt x="2963" y="3886"/>
                  </a:lnTo>
                  <a:lnTo>
                    <a:pt x="2453" y="3226"/>
                  </a:lnTo>
                  <a:lnTo>
                    <a:pt x="2124" y="2706"/>
                  </a:lnTo>
                  <a:lnTo>
                    <a:pt x="1702" y="2175"/>
                  </a:lnTo>
                  <a:lnTo>
                    <a:pt x="1560" y="1938"/>
                  </a:lnTo>
                  <a:lnTo>
                    <a:pt x="1822" y="474"/>
                  </a:lnTo>
                  <a:lnTo>
                    <a:pt x="444" y="45"/>
                  </a:lnTo>
                  <a:lnTo>
                    <a:pt x="284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>
                <a:solidFill>
                  <a:srgbClr val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5" name="Freeform 50">
              <a:extLst>
                <a:ext uri="{FF2B5EF4-FFF2-40B4-BE49-F238E27FC236}">
                  <a16:creationId xmlns:a16="http://schemas.microsoft.com/office/drawing/2014/main" xmlns="" id="{9E0C492C-568E-4EA7-B4C3-33B1624C6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030" y="3200663"/>
              <a:ext cx="565689" cy="853239"/>
            </a:xfrm>
            <a:custGeom>
              <a:avLst/>
              <a:gdLst>
                <a:gd name="T0" fmla="*/ 49 w 2565"/>
                <a:gd name="T1" fmla="*/ 0 h 3871"/>
                <a:gd name="T2" fmla="*/ 272 w 2565"/>
                <a:gd name="T3" fmla="*/ 46 h 3871"/>
                <a:gd name="T4" fmla="*/ 486 w 2565"/>
                <a:gd name="T5" fmla="*/ 88 h 3871"/>
                <a:gd name="T6" fmla="*/ 480 w 2565"/>
                <a:gd name="T7" fmla="*/ 110 h 3871"/>
                <a:gd name="T8" fmla="*/ 465 w 2565"/>
                <a:gd name="T9" fmla="*/ 183 h 3871"/>
                <a:gd name="T10" fmla="*/ 458 w 2565"/>
                <a:gd name="T11" fmla="*/ 251 h 3871"/>
                <a:gd name="T12" fmla="*/ 450 w 2565"/>
                <a:gd name="T13" fmla="*/ 318 h 3871"/>
                <a:gd name="T14" fmla="*/ 425 w 2565"/>
                <a:gd name="T15" fmla="*/ 472 h 3871"/>
                <a:gd name="T16" fmla="*/ 414 w 2565"/>
                <a:gd name="T17" fmla="*/ 569 h 3871"/>
                <a:gd name="T18" fmla="*/ 409 w 2565"/>
                <a:gd name="T19" fmla="*/ 587 h 3871"/>
                <a:gd name="T20" fmla="*/ 409 w 2565"/>
                <a:gd name="T21" fmla="*/ 612 h 3871"/>
                <a:gd name="T22" fmla="*/ 399 w 2565"/>
                <a:gd name="T23" fmla="*/ 624 h 3871"/>
                <a:gd name="T24" fmla="*/ 404 w 2565"/>
                <a:gd name="T25" fmla="*/ 652 h 3871"/>
                <a:gd name="T26" fmla="*/ 376 w 2565"/>
                <a:gd name="T27" fmla="*/ 642 h 3871"/>
                <a:gd name="T28" fmla="*/ 357 w 2565"/>
                <a:gd name="T29" fmla="*/ 637 h 3871"/>
                <a:gd name="T30" fmla="*/ 342 w 2565"/>
                <a:gd name="T31" fmla="*/ 646 h 3871"/>
                <a:gd name="T32" fmla="*/ 341 w 2565"/>
                <a:gd name="T33" fmla="*/ 662 h 3871"/>
                <a:gd name="T34" fmla="*/ 348 w 2565"/>
                <a:gd name="T35" fmla="*/ 695 h 3871"/>
                <a:gd name="T36" fmla="*/ 346 w 2565"/>
                <a:gd name="T37" fmla="*/ 718 h 3871"/>
                <a:gd name="T38" fmla="*/ 333 w 2565"/>
                <a:gd name="T39" fmla="*/ 734 h 3871"/>
                <a:gd name="T40" fmla="*/ 214 w 2565"/>
                <a:gd name="T41" fmla="*/ 579 h 3871"/>
                <a:gd name="T42" fmla="*/ 170 w 2565"/>
                <a:gd name="T43" fmla="*/ 523 h 3871"/>
                <a:gd name="T44" fmla="*/ 108 w 2565"/>
                <a:gd name="T45" fmla="*/ 424 h 3871"/>
                <a:gd name="T46" fmla="*/ 27 w 2565"/>
                <a:gd name="T47" fmla="*/ 323 h 3871"/>
                <a:gd name="T48" fmla="*/ 0 w 2565"/>
                <a:gd name="T49" fmla="*/ 277 h 3871"/>
                <a:gd name="T50" fmla="*/ 49 w 2565"/>
                <a:gd name="T51" fmla="*/ 0 h 387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565" h="3871">
                  <a:moveTo>
                    <a:pt x="261" y="0"/>
                  </a:moveTo>
                  <a:lnTo>
                    <a:pt x="1437" y="241"/>
                  </a:lnTo>
                  <a:lnTo>
                    <a:pt x="2565" y="465"/>
                  </a:lnTo>
                  <a:lnTo>
                    <a:pt x="2532" y="580"/>
                  </a:lnTo>
                  <a:lnTo>
                    <a:pt x="2454" y="964"/>
                  </a:lnTo>
                  <a:lnTo>
                    <a:pt x="2418" y="1324"/>
                  </a:lnTo>
                  <a:lnTo>
                    <a:pt x="2376" y="1678"/>
                  </a:lnTo>
                  <a:lnTo>
                    <a:pt x="2243" y="2489"/>
                  </a:lnTo>
                  <a:lnTo>
                    <a:pt x="2183" y="2999"/>
                  </a:lnTo>
                  <a:lnTo>
                    <a:pt x="2160" y="3094"/>
                  </a:lnTo>
                  <a:lnTo>
                    <a:pt x="2160" y="3226"/>
                  </a:lnTo>
                  <a:lnTo>
                    <a:pt x="2106" y="3292"/>
                  </a:lnTo>
                  <a:lnTo>
                    <a:pt x="2130" y="3436"/>
                  </a:lnTo>
                  <a:lnTo>
                    <a:pt x="1986" y="3388"/>
                  </a:lnTo>
                  <a:lnTo>
                    <a:pt x="1883" y="3359"/>
                  </a:lnTo>
                  <a:lnTo>
                    <a:pt x="1806" y="3406"/>
                  </a:lnTo>
                  <a:lnTo>
                    <a:pt x="1800" y="3490"/>
                  </a:lnTo>
                  <a:lnTo>
                    <a:pt x="1836" y="3664"/>
                  </a:lnTo>
                  <a:lnTo>
                    <a:pt x="1824" y="3784"/>
                  </a:lnTo>
                  <a:lnTo>
                    <a:pt x="1757" y="3871"/>
                  </a:lnTo>
                  <a:lnTo>
                    <a:pt x="1130" y="3054"/>
                  </a:lnTo>
                  <a:lnTo>
                    <a:pt x="899" y="2758"/>
                  </a:lnTo>
                  <a:lnTo>
                    <a:pt x="569" y="2236"/>
                  </a:lnTo>
                  <a:lnTo>
                    <a:pt x="144" y="1702"/>
                  </a:lnTo>
                  <a:lnTo>
                    <a:pt x="0" y="1459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6" name="Freeform 51">
              <a:extLst>
                <a:ext uri="{FF2B5EF4-FFF2-40B4-BE49-F238E27FC236}">
                  <a16:creationId xmlns:a16="http://schemas.microsoft.com/office/drawing/2014/main" xmlns="" id="{C21F819F-B602-43AE-8FE7-6FC148FBC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629" y="2514817"/>
              <a:ext cx="521458" cy="836965"/>
            </a:xfrm>
            <a:custGeom>
              <a:avLst/>
              <a:gdLst>
                <a:gd name="T0" fmla="*/ 129 w 2360"/>
                <a:gd name="T1" fmla="*/ 2 h 3800"/>
                <a:gd name="T2" fmla="*/ 152 w 2360"/>
                <a:gd name="T3" fmla="*/ 0 h 3800"/>
                <a:gd name="T4" fmla="*/ 186 w 2360"/>
                <a:gd name="T5" fmla="*/ 12 h 3800"/>
                <a:gd name="T6" fmla="*/ 181 w 2360"/>
                <a:gd name="T7" fmla="*/ 59 h 3800"/>
                <a:gd name="T8" fmla="*/ 180 w 2360"/>
                <a:gd name="T9" fmla="*/ 100 h 3800"/>
                <a:gd name="T10" fmla="*/ 180 w 2360"/>
                <a:gd name="T11" fmla="*/ 152 h 3800"/>
                <a:gd name="T12" fmla="*/ 198 w 2360"/>
                <a:gd name="T13" fmla="*/ 179 h 3800"/>
                <a:gd name="T14" fmla="*/ 226 w 2360"/>
                <a:gd name="T15" fmla="*/ 209 h 3800"/>
                <a:gd name="T16" fmla="*/ 237 w 2360"/>
                <a:gd name="T17" fmla="*/ 230 h 3800"/>
                <a:gd name="T18" fmla="*/ 260 w 2360"/>
                <a:gd name="T19" fmla="*/ 243 h 3800"/>
                <a:gd name="T20" fmla="*/ 241 w 2360"/>
                <a:gd name="T21" fmla="*/ 299 h 3800"/>
                <a:gd name="T22" fmla="*/ 241 w 2360"/>
                <a:gd name="T23" fmla="*/ 320 h 3800"/>
                <a:gd name="T24" fmla="*/ 241 w 2360"/>
                <a:gd name="T25" fmla="*/ 341 h 3800"/>
                <a:gd name="T26" fmla="*/ 271 w 2360"/>
                <a:gd name="T27" fmla="*/ 340 h 3800"/>
                <a:gd name="T28" fmla="*/ 288 w 2360"/>
                <a:gd name="T29" fmla="*/ 391 h 3800"/>
                <a:gd name="T30" fmla="*/ 291 w 2360"/>
                <a:gd name="T31" fmla="*/ 421 h 3800"/>
                <a:gd name="T32" fmla="*/ 300 w 2360"/>
                <a:gd name="T33" fmla="*/ 440 h 3800"/>
                <a:gd name="T34" fmla="*/ 316 w 2360"/>
                <a:gd name="T35" fmla="*/ 456 h 3800"/>
                <a:gd name="T36" fmla="*/ 334 w 2360"/>
                <a:gd name="T37" fmla="*/ 465 h 3800"/>
                <a:gd name="T38" fmla="*/ 380 w 2360"/>
                <a:gd name="T39" fmla="*/ 465 h 3800"/>
                <a:gd name="T40" fmla="*/ 397 w 2360"/>
                <a:gd name="T41" fmla="*/ 476 h 3800"/>
                <a:gd name="T42" fmla="*/ 420 w 2360"/>
                <a:gd name="T43" fmla="*/ 471 h 3800"/>
                <a:gd name="T44" fmla="*/ 420 w 2360"/>
                <a:gd name="T45" fmla="*/ 454 h 3800"/>
                <a:gd name="T46" fmla="*/ 448 w 2360"/>
                <a:gd name="T47" fmla="*/ 465 h 3800"/>
                <a:gd name="T48" fmla="*/ 435 w 2360"/>
                <a:gd name="T49" fmla="*/ 590 h 3800"/>
                <a:gd name="T50" fmla="*/ 427 w 2360"/>
                <a:gd name="T51" fmla="*/ 662 h 3800"/>
                <a:gd name="T52" fmla="*/ 421 w 2360"/>
                <a:gd name="T53" fmla="*/ 720 h 3800"/>
                <a:gd name="T54" fmla="*/ 324 w 2360"/>
                <a:gd name="T55" fmla="*/ 694 h 3800"/>
                <a:gd name="T56" fmla="*/ 212 w 2360"/>
                <a:gd name="T57" fmla="*/ 678 h 3800"/>
                <a:gd name="T58" fmla="*/ 0 w 2360"/>
                <a:gd name="T59" fmla="*/ 636 h 3800"/>
                <a:gd name="T60" fmla="*/ 23 w 2360"/>
                <a:gd name="T61" fmla="*/ 482 h 3800"/>
                <a:gd name="T62" fmla="*/ 46 w 2360"/>
                <a:gd name="T63" fmla="*/ 448 h 3800"/>
                <a:gd name="T64" fmla="*/ 28 w 2360"/>
                <a:gd name="T65" fmla="*/ 425 h 3800"/>
                <a:gd name="T66" fmla="*/ 28 w 2360"/>
                <a:gd name="T67" fmla="*/ 403 h 3800"/>
                <a:gd name="T68" fmla="*/ 57 w 2360"/>
                <a:gd name="T69" fmla="*/ 385 h 3800"/>
                <a:gd name="T70" fmla="*/ 63 w 2360"/>
                <a:gd name="T71" fmla="*/ 358 h 3800"/>
                <a:gd name="T72" fmla="*/ 63 w 2360"/>
                <a:gd name="T73" fmla="*/ 351 h 3800"/>
                <a:gd name="T74" fmla="*/ 69 w 2360"/>
                <a:gd name="T75" fmla="*/ 340 h 3800"/>
                <a:gd name="T76" fmla="*/ 91 w 2360"/>
                <a:gd name="T77" fmla="*/ 334 h 3800"/>
                <a:gd name="T78" fmla="*/ 93 w 2360"/>
                <a:gd name="T79" fmla="*/ 317 h 3800"/>
                <a:gd name="T80" fmla="*/ 91 w 2360"/>
                <a:gd name="T81" fmla="*/ 294 h 3800"/>
                <a:gd name="T82" fmla="*/ 75 w 2360"/>
                <a:gd name="T83" fmla="*/ 271 h 3800"/>
                <a:gd name="T84" fmla="*/ 75 w 2360"/>
                <a:gd name="T85" fmla="*/ 237 h 3800"/>
                <a:gd name="T86" fmla="*/ 99 w 2360"/>
                <a:gd name="T87" fmla="*/ 156 h 3800"/>
                <a:gd name="T88" fmla="*/ 103 w 2360"/>
                <a:gd name="T89" fmla="*/ 131 h 3800"/>
                <a:gd name="T90" fmla="*/ 102 w 2360"/>
                <a:gd name="T91" fmla="*/ 96 h 3800"/>
                <a:gd name="T92" fmla="*/ 114 w 2360"/>
                <a:gd name="T93" fmla="*/ 59 h 3800"/>
                <a:gd name="T94" fmla="*/ 120 w 2360"/>
                <a:gd name="T95" fmla="*/ 20 h 3800"/>
                <a:gd name="T96" fmla="*/ 129 w 2360"/>
                <a:gd name="T97" fmla="*/ 2 h 38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360" h="3800">
                  <a:moveTo>
                    <a:pt x="681" y="12"/>
                  </a:moveTo>
                  <a:lnTo>
                    <a:pt x="803" y="0"/>
                  </a:lnTo>
                  <a:lnTo>
                    <a:pt x="979" y="64"/>
                  </a:lnTo>
                  <a:lnTo>
                    <a:pt x="955" y="312"/>
                  </a:lnTo>
                  <a:lnTo>
                    <a:pt x="947" y="528"/>
                  </a:lnTo>
                  <a:lnTo>
                    <a:pt x="950" y="804"/>
                  </a:lnTo>
                  <a:lnTo>
                    <a:pt x="1043" y="944"/>
                  </a:lnTo>
                  <a:lnTo>
                    <a:pt x="1190" y="1104"/>
                  </a:lnTo>
                  <a:lnTo>
                    <a:pt x="1251" y="1216"/>
                  </a:lnTo>
                  <a:lnTo>
                    <a:pt x="1370" y="1284"/>
                  </a:lnTo>
                  <a:lnTo>
                    <a:pt x="1267" y="1576"/>
                  </a:lnTo>
                  <a:lnTo>
                    <a:pt x="1267" y="1688"/>
                  </a:lnTo>
                  <a:lnTo>
                    <a:pt x="1267" y="1800"/>
                  </a:lnTo>
                  <a:lnTo>
                    <a:pt x="1430" y="1794"/>
                  </a:lnTo>
                  <a:lnTo>
                    <a:pt x="1515" y="2064"/>
                  </a:lnTo>
                  <a:lnTo>
                    <a:pt x="1531" y="2224"/>
                  </a:lnTo>
                  <a:lnTo>
                    <a:pt x="1579" y="2320"/>
                  </a:lnTo>
                  <a:lnTo>
                    <a:pt x="1667" y="2408"/>
                  </a:lnTo>
                  <a:lnTo>
                    <a:pt x="1760" y="2454"/>
                  </a:lnTo>
                  <a:lnTo>
                    <a:pt x="2000" y="2454"/>
                  </a:lnTo>
                  <a:lnTo>
                    <a:pt x="2090" y="2514"/>
                  </a:lnTo>
                  <a:lnTo>
                    <a:pt x="2210" y="2484"/>
                  </a:lnTo>
                  <a:lnTo>
                    <a:pt x="2210" y="2394"/>
                  </a:lnTo>
                  <a:lnTo>
                    <a:pt x="2360" y="2454"/>
                  </a:lnTo>
                  <a:lnTo>
                    <a:pt x="2291" y="3112"/>
                  </a:lnTo>
                  <a:lnTo>
                    <a:pt x="2251" y="3496"/>
                  </a:lnTo>
                  <a:lnTo>
                    <a:pt x="2219" y="3800"/>
                  </a:lnTo>
                  <a:lnTo>
                    <a:pt x="1707" y="3664"/>
                  </a:lnTo>
                  <a:lnTo>
                    <a:pt x="1115" y="3576"/>
                  </a:lnTo>
                  <a:lnTo>
                    <a:pt x="0" y="3355"/>
                  </a:lnTo>
                  <a:lnTo>
                    <a:pt x="121" y="2544"/>
                  </a:lnTo>
                  <a:lnTo>
                    <a:pt x="241" y="2365"/>
                  </a:lnTo>
                  <a:lnTo>
                    <a:pt x="150" y="2242"/>
                  </a:lnTo>
                  <a:lnTo>
                    <a:pt x="150" y="2125"/>
                  </a:lnTo>
                  <a:lnTo>
                    <a:pt x="300" y="2034"/>
                  </a:lnTo>
                  <a:lnTo>
                    <a:pt x="330" y="1887"/>
                  </a:lnTo>
                  <a:lnTo>
                    <a:pt x="330" y="1852"/>
                  </a:lnTo>
                  <a:lnTo>
                    <a:pt x="361" y="1794"/>
                  </a:lnTo>
                  <a:lnTo>
                    <a:pt x="478" y="1764"/>
                  </a:lnTo>
                  <a:lnTo>
                    <a:pt x="492" y="1671"/>
                  </a:lnTo>
                  <a:lnTo>
                    <a:pt x="480" y="1554"/>
                  </a:lnTo>
                  <a:lnTo>
                    <a:pt x="393" y="1432"/>
                  </a:lnTo>
                  <a:lnTo>
                    <a:pt x="396" y="1252"/>
                  </a:lnTo>
                  <a:lnTo>
                    <a:pt x="519" y="823"/>
                  </a:lnTo>
                  <a:lnTo>
                    <a:pt x="544" y="691"/>
                  </a:lnTo>
                  <a:lnTo>
                    <a:pt x="535" y="505"/>
                  </a:lnTo>
                  <a:lnTo>
                    <a:pt x="598" y="312"/>
                  </a:lnTo>
                  <a:lnTo>
                    <a:pt x="633" y="105"/>
                  </a:lnTo>
                  <a:lnTo>
                    <a:pt x="681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7" name="Freeform 52">
              <a:extLst>
                <a:ext uri="{FF2B5EF4-FFF2-40B4-BE49-F238E27FC236}">
                  <a16:creationId xmlns:a16="http://schemas.microsoft.com/office/drawing/2014/main" xmlns="" id="{27A81130-9C0E-420D-9717-D3FE89712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929" y="3358757"/>
              <a:ext cx="580820" cy="426620"/>
            </a:xfrm>
            <a:custGeom>
              <a:avLst/>
              <a:gdLst>
                <a:gd name="T0" fmla="*/ 10 w 2495"/>
                <a:gd name="T1" fmla="*/ 256 h 1836"/>
                <a:gd name="T2" fmla="*/ 35 w 2495"/>
                <a:gd name="T3" fmla="*/ 274 h 1836"/>
                <a:gd name="T4" fmla="*/ 55 w 2495"/>
                <a:gd name="T5" fmla="*/ 272 h 1836"/>
                <a:gd name="T6" fmla="*/ 68 w 2495"/>
                <a:gd name="T7" fmla="*/ 288 h 1836"/>
                <a:gd name="T8" fmla="*/ 82 w 2495"/>
                <a:gd name="T9" fmla="*/ 292 h 1836"/>
                <a:gd name="T10" fmla="*/ 97 w 2495"/>
                <a:gd name="T11" fmla="*/ 277 h 1836"/>
                <a:gd name="T12" fmla="*/ 127 w 2495"/>
                <a:gd name="T13" fmla="*/ 262 h 1836"/>
                <a:gd name="T14" fmla="*/ 161 w 2495"/>
                <a:gd name="T15" fmla="*/ 247 h 1836"/>
                <a:gd name="T16" fmla="*/ 167 w 2495"/>
                <a:gd name="T17" fmla="*/ 228 h 1836"/>
                <a:gd name="T18" fmla="*/ 162 w 2495"/>
                <a:gd name="T19" fmla="*/ 205 h 1836"/>
                <a:gd name="T20" fmla="*/ 179 w 2495"/>
                <a:gd name="T21" fmla="*/ 166 h 1836"/>
                <a:gd name="T22" fmla="*/ 202 w 2495"/>
                <a:gd name="T23" fmla="*/ 148 h 1836"/>
                <a:gd name="T24" fmla="*/ 229 w 2495"/>
                <a:gd name="T25" fmla="*/ 102 h 1836"/>
                <a:gd name="T26" fmla="*/ 255 w 2495"/>
                <a:gd name="T27" fmla="*/ 60 h 1836"/>
                <a:gd name="T28" fmla="*/ 262 w 2495"/>
                <a:gd name="T29" fmla="*/ 34 h 1836"/>
                <a:gd name="T30" fmla="*/ 272 w 2495"/>
                <a:gd name="T31" fmla="*/ 22 h 1836"/>
                <a:gd name="T32" fmla="*/ 297 w 2495"/>
                <a:gd name="T33" fmla="*/ 20 h 1836"/>
                <a:gd name="T34" fmla="*/ 315 w 2495"/>
                <a:gd name="T35" fmla="*/ 0 h 1836"/>
                <a:gd name="T36" fmla="*/ 339 w 2495"/>
                <a:gd name="T37" fmla="*/ 11 h 1836"/>
                <a:gd name="T38" fmla="*/ 340 w 2495"/>
                <a:gd name="T39" fmla="*/ 16 h 1836"/>
                <a:gd name="T40" fmla="*/ 340 w 2495"/>
                <a:gd name="T41" fmla="*/ 21 h 1836"/>
                <a:gd name="T42" fmla="*/ 338 w 2495"/>
                <a:gd name="T43" fmla="*/ 37 h 1836"/>
                <a:gd name="T44" fmla="*/ 350 w 2495"/>
                <a:gd name="T45" fmla="*/ 57 h 1836"/>
                <a:gd name="T46" fmla="*/ 407 w 2495"/>
                <a:gd name="T47" fmla="*/ 91 h 1836"/>
                <a:gd name="T48" fmla="*/ 431 w 2495"/>
                <a:gd name="T49" fmla="*/ 87 h 1836"/>
                <a:gd name="T50" fmla="*/ 452 w 2495"/>
                <a:gd name="T51" fmla="*/ 108 h 1836"/>
                <a:gd name="T52" fmla="*/ 447 w 2495"/>
                <a:gd name="T53" fmla="*/ 119 h 1836"/>
                <a:gd name="T54" fmla="*/ 424 w 2495"/>
                <a:gd name="T55" fmla="*/ 108 h 1836"/>
                <a:gd name="T56" fmla="*/ 418 w 2495"/>
                <a:gd name="T57" fmla="*/ 131 h 1836"/>
                <a:gd name="T58" fmla="*/ 458 w 2495"/>
                <a:gd name="T59" fmla="*/ 142 h 1836"/>
                <a:gd name="T60" fmla="*/ 464 w 2495"/>
                <a:gd name="T61" fmla="*/ 171 h 1836"/>
                <a:gd name="T62" fmla="*/ 447 w 2495"/>
                <a:gd name="T63" fmla="*/ 188 h 1836"/>
                <a:gd name="T64" fmla="*/ 482 w 2495"/>
                <a:gd name="T65" fmla="*/ 193 h 1836"/>
                <a:gd name="T66" fmla="*/ 499 w 2495"/>
                <a:gd name="T67" fmla="*/ 193 h 1836"/>
                <a:gd name="T68" fmla="*/ 493 w 2495"/>
                <a:gd name="T69" fmla="*/ 217 h 1836"/>
                <a:gd name="T70" fmla="*/ 457 w 2495"/>
                <a:gd name="T71" fmla="*/ 234 h 1836"/>
                <a:gd name="T72" fmla="*/ 414 w 2495"/>
                <a:gd name="T73" fmla="*/ 240 h 1836"/>
                <a:gd name="T74" fmla="*/ 255 w 2495"/>
                <a:gd name="T75" fmla="*/ 287 h 1836"/>
                <a:gd name="T76" fmla="*/ 181 w 2495"/>
                <a:gd name="T77" fmla="*/ 318 h 1836"/>
                <a:gd name="T78" fmla="*/ 80 w 2495"/>
                <a:gd name="T79" fmla="*/ 346 h 1836"/>
                <a:gd name="T80" fmla="*/ 54 w 2495"/>
                <a:gd name="T81" fmla="*/ 359 h 1836"/>
                <a:gd name="T82" fmla="*/ 7 w 2495"/>
                <a:gd name="T83" fmla="*/ 367 h 1836"/>
                <a:gd name="T84" fmla="*/ 11 w 2495"/>
                <a:gd name="T85" fmla="*/ 350 h 1836"/>
                <a:gd name="T86" fmla="*/ 0 w 2495"/>
                <a:gd name="T87" fmla="*/ 324 h 1836"/>
                <a:gd name="T88" fmla="*/ 12 w 2495"/>
                <a:gd name="T89" fmla="*/ 303 h 1836"/>
                <a:gd name="T90" fmla="*/ 13 w 2495"/>
                <a:gd name="T91" fmla="*/ 280 h 1836"/>
                <a:gd name="T92" fmla="*/ 10 w 2495"/>
                <a:gd name="T93" fmla="*/ 256 h 18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95" h="1836">
                  <a:moveTo>
                    <a:pt x="51" y="1279"/>
                  </a:moveTo>
                  <a:lnTo>
                    <a:pt x="175" y="1371"/>
                  </a:lnTo>
                  <a:lnTo>
                    <a:pt x="277" y="1363"/>
                  </a:lnTo>
                  <a:lnTo>
                    <a:pt x="339" y="1440"/>
                  </a:lnTo>
                  <a:lnTo>
                    <a:pt x="411" y="1462"/>
                  </a:lnTo>
                  <a:lnTo>
                    <a:pt x="486" y="1386"/>
                  </a:lnTo>
                  <a:lnTo>
                    <a:pt x="637" y="1310"/>
                  </a:lnTo>
                  <a:lnTo>
                    <a:pt x="804" y="1234"/>
                  </a:lnTo>
                  <a:lnTo>
                    <a:pt x="835" y="1143"/>
                  </a:lnTo>
                  <a:lnTo>
                    <a:pt x="811" y="1026"/>
                  </a:lnTo>
                  <a:lnTo>
                    <a:pt x="895" y="831"/>
                  </a:lnTo>
                  <a:lnTo>
                    <a:pt x="1010" y="740"/>
                  </a:lnTo>
                  <a:lnTo>
                    <a:pt x="1146" y="512"/>
                  </a:lnTo>
                  <a:lnTo>
                    <a:pt x="1275" y="299"/>
                  </a:lnTo>
                  <a:lnTo>
                    <a:pt x="1312" y="170"/>
                  </a:lnTo>
                  <a:lnTo>
                    <a:pt x="1358" y="109"/>
                  </a:lnTo>
                  <a:lnTo>
                    <a:pt x="1487" y="102"/>
                  </a:lnTo>
                  <a:lnTo>
                    <a:pt x="1574" y="0"/>
                  </a:lnTo>
                  <a:lnTo>
                    <a:pt x="1694" y="56"/>
                  </a:lnTo>
                  <a:lnTo>
                    <a:pt x="1698" y="78"/>
                  </a:lnTo>
                  <a:lnTo>
                    <a:pt x="1698" y="106"/>
                  </a:lnTo>
                  <a:lnTo>
                    <a:pt x="1692" y="185"/>
                  </a:lnTo>
                  <a:lnTo>
                    <a:pt x="1751" y="284"/>
                  </a:lnTo>
                  <a:lnTo>
                    <a:pt x="2034" y="455"/>
                  </a:lnTo>
                  <a:lnTo>
                    <a:pt x="2154" y="436"/>
                  </a:lnTo>
                  <a:lnTo>
                    <a:pt x="2262" y="540"/>
                  </a:lnTo>
                  <a:lnTo>
                    <a:pt x="2233" y="597"/>
                  </a:lnTo>
                  <a:lnTo>
                    <a:pt x="2119" y="540"/>
                  </a:lnTo>
                  <a:lnTo>
                    <a:pt x="2091" y="654"/>
                  </a:lnTo>
                  <a:lnTo>
                    <a:pt x="2290" y="711"/>
                  </a:lnTo>
                  <a:lnTo>
                    <a:pt x="2319" y="853"/>
                  </a:lnTo>
                  <a:lnTo>
                    <a:pt x="2233" y="940"/>
                  </a:lnTo>
                  <a:lnTo>
                    <a:pt x="2412" y="968"/>
                  </a:lnTo>
                  <a:lnTo>
                    <a:pt x="2495" y="968"/>
                  </a:lnTo>
                  <a:lnTo>
                    <a:pt x="2467" y="1088"/>
                  </a:lnTo>
                  <a:lnTo>
                    <a:pt x="2285" y="1173"/>
                  </a:lnTo>
                  <a:lnTo>
                    <a:pt x="2072" y="1199"/>
                  </a:lnTo>
                  <a:lnTo>
                    <a:pt x="1273" y="1436"/>
                  </a:lnTo>
                  <a:lnTo>
                    <a:pt x="904" y="1593"/>
                  </a:lnTo>
                  <a:lnTo>
                    <a:pt x="402" y="1733"/>
                  </a:lnTo>
                  <a:lnTo>
                    <a:pt x="268" y="1794"/>
                  </a:lnTo>
                  <a:lnTo>
                    <a:pt x="34" y="1836"/>
                  </a:lnTo>
                  <a:lnTo>
                    <a:pt x="54" y="1753"/>
                  </a:lnTo>
                  <a:lnTo>
                    <a:pt x="0" y="1620"/>
                  </a:lnTo>
                  <a:lnTo>
                    <a:pt x="58" y="1517"/>
                  </a:lnTo>
                  <a:lnTo>
                    <a:pt x="66" y="1400"/>
                  </a:lnTo>
                  <a:lnTo>
                    <a:pt x="51" y="1279"/>
                  </a:lnTo>
                  <a:close/>
                </a:path>
              </a:pathLst>
            </a:custGeom>
            <a:solidFill>
              <a:srgbClr val="94C5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8" name="Freeform 53">
              <a:extLst>
                <a:ext uri="{FF2B5EF4-FFF2-40B4-BE49-F238E27FC236}">
                  <a16:creationId xmlns:a16="http://schemas.microsoft.com/office/drawing/2014/main" xmlns="" id="{D5A881DC-09D6-45D7-8362-805127FF7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994" y="3312258"/>
              <a:ext cx="394585" cy="385934"/>
            </a:xfrm>
            <a:custGeom>
              <a:avLst/>
              <a:gdLst>
                <a:gd name="T0" fmla="*/ 100 w 1790"/>
                <a:gd name="T1" fmla="*/ 5 h 1751"/>
                <a:gd name="T2" fmla="*/ 113 w 1790"/>
                <a:gd name="T3" fmla="*/ 0 h 1751"/>
                <a:gd name="T4" fmla="*/ 118 w 1790"/>
                <a:gd name="T5" fmla="*/ 52 h 1751"/>
                <a:gd name="T6" fmla="*/ 130 w 1790"/>
                <a:gd name="T7" fmla="*/ 72 h 1751"/>
                <a:gd name="T8" fmla="*/ 166 w 1790"/>
                <a:gd name="T9" fmla="*/ 65 h 1751"/>
                <a:gd name="T10" fmla="*/ 187 w 1790"/>
                <a:gd name="T11" fmla="*/ 49 h 1751"/>
                <a:gd name="T12" fmla="*/ 204 w 1790"/>
                <a:gd name="T13" fmla="*/ 49 h 1751"/>
                <a:gd name="T14" fmla="*/ 209 w 1790"/>
                <a:gd name="T15" fmla="*/ 78 h 1751"/>
                <a:gd name="T16" fmla="*/ 221 w 1790"/>
                <a:gd name="T17" fmla="*/ 78 h 1751"/>
                <a:gd name="T18" fmla="*/ 239 w 1790"/>
                <a:gd name="T19" fmla="*/ 58 h 1751"/>
                <a:gd name="T20" fmla="*/ 259 w 1790"/>
                <a:gd name="T21" fmla="*/ 46 h 1751"/>
                <a:gd name="T22" fmla="*/ 280 w 1790"/>
                <a:gd name="T23" fmla="*/ 42 h 1751"/>
                <a:gd name="T24" fmla="*/ 289 w 1790"/>
                <a:gd name="T25" fmla="*/ 27 h 1751"/>
                <a:gd name="T26" fmla="*/ 302 w 1790"/>
                <a:gd name="T27" fmla="*/ 21 h 1751"/>
                <a:gd name="T28" fmla="*/ 318 w 1790"/>
                <a:gd name="T29" fmla="*/ 32 h 1751"/>
                <a:gd name="T30" fmla="*/ 339 w 1790"/>
                <a:gd name="T31" fmla="*/ 40 h 1751"/>
                <a:gd name="T32" fmla="*/ 321 w 1790"/>
                <a:gd name="T33" fmla="*/ 61 h 1751"/>
                <a:gd name="T34" fmla="*/ 295 w 1790"/>
                <a:gd name="T35" fmla="*/ 62 h 1751"/>
                <a:gd name="T36" fmla="*/ 287 w 1790"/>
                <a:gd name="T37" fmla="*/ 74 h 1751"/>
                <a:gd name="T38" fmla="*/ 279 w 1790"/>
                <a:gd name="T39" fmla="*/ 100 h 1751"/>
                <a:gd name="T40" fmla="*/ 225 w 1790"/>
                <a:gd name="T41" fmla="*/ 188 h 1751"/>
                <a:gd name="T42" fmla="*/ 203 w 1790"/>
                <a:gd name="T43" fmla="*/ 206 h 1751"/>
                <a:gd name="T44" fmla="*/ 187 w 1790"/>
                <a:gd name="T45" fmla="*/ 245 h 1751"/>
                <a:gd name="T46" fmla="*/ 191 w 1790"/>
                <a:gd name="T47" fmla="*/ 268 h 1751"/>
                <a:gd name="T48" fmla="*/ 185 w 1790"/>
                <a:gd name="T49" fmla="*/ 286 h 1751"/>
                <a:gd name="T50" fmla="*/ 149 w 1790"/>
                <a:gd name="T51" fmla="*/ 303 h 1751"/>
                <a:gd name="T52" fmla="*/ 121 w 1790"/>
                <a:gd name="T53" fmla="*/ 317 h 1751"/>
                <a:gd name="T54" fmla="*/ 106 w 1790"/>
                <a:gd name="T55" fmla="*/ 332 h 1751"/>
                <a:gd name="T56" fmla="*/ 92 w 1790"/>
                <a:gd name="T57" fmla="*/ 327 h 1751"/>
                <a:gd name="T58" fmla="*/ 80 w 1790"/>
                <a:gd name="T59" fmla="*/ 312 h 1751"/>
                <a:gd name="T60" fmla="*/ 59 w 1790"/>
                <a:gd name="T61" fmla="*/ 314 h 1751"/>
                <a:gd name="T62" fmla="*/ 35 w 1790"/>
                <a:gd name="T63" fmla="*/ 296 h 1751"/>
                <a:gd name="T64" fmla="*/ 15 w 1790"/>
                <a:gd name="T65" fmla="*/ 279 h 1751"/>
                <a:gd name="T66" fmla="*/ 11 w 1790"/>
                <a:gd name="T67" fmla="*/ 245 h 1751"/>
                <a:gd name="T68" fmla="*/ 0 w 1790"/>
                <a:gd name="T69" fmla="*/ 233 h 1751"/>
                <a:gd name="T70" fmla="*/ 23 w 1790"/>
                <a:gd name="T71" fmla="*/ 210 h 1751"/>
                <a:gd name="T72" fmla="*/ 28 w 1790"/>
                <a:gd name="T73" fmla="*/ 191 h 1751"/>
                <a:gd name="T74" fmla="*/ 28 w 1790"/>
                <a:gd name="T75" fmla="*/ 165 h 1751"/>
                <a:gd name="T76" fmla="*/ 47 w 1790"/>
                <a:gd name="T77" fmla="*/ 168 h 1751"/>
                <a:gd name="T78" fmla="*/ 54 w 1790"/>
                <a:gd name="T79" fmla="*/ 150 h 1751"/>
                <a:gd name="T80" fmla="*/ 52 w 1790"/>
                <a:gd name="T81" fmla="*/ 131 h 1751"/>
                <a:gd name="T82" fmla="*/ 71 w 1790"/>
                <a:gd name="T83" fmla="*/ 117 h 1751"/>
                <a:gd name="T84" fmla="*/ 91 w 1790"/>
                <a:gd name="T85" fmla="*/ 90 h 1751"/>
                <a:gd name="T86" fmla="*/ 103 w 1790"/>
                <a:gd name="T87" fmla="*/ 56 h 1751"/>
                <a:gd name="T88" fmla="*/ 100 w 1790"/>
                <a:gd name="T89" fmla="*/ 5 h 175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790" h="1751">
                  <a:moveTo>
                    <a:pt x="527" y="24"/>
                  </a:moveTo>
                  <a:lnTo>
                    <a:pt x="599" y="0"/>
                  </a:lnTo>
                  <a:lnTo>
                    <a:pt x="623" y="272"/>
                  </a:lnTo>
                  <a:lnTo>
                    <a:pt x="686" y="380"/>
                  </a:lnTo>
                  <a:lnTo>
                    <a:pt x="879" y="344"/>
                  </a:lnTo>
                  <a:lnTo>
                    <a:pt x="986" y="260"/>
                  </a:lnTo>
                  <a:lnTo>
                    <a:pt x="1076" y="260"/>
                  </a:lnTo>
                  <a:lnTo>
                    <a:pt x="1106" y="410"/>
                  </a:lnTo>
                  <a:lnTo>
                    <a:pt x="1166" y="410"/>
                  </a:lnTo>
                  <a:lnTo>
                    <a:pt x="1262" y="304"/>
                  </a:lnTo>
                  <a:lnTo>
                    <a:pt x="1366" y="240"/>
                  </a:lnTo>
                  <a:lnTo>
                    <a:pt x="1478" y="224"/>
                  </a:lnTo>
                  <a:lnTo>
                    <a:pt x="1526" y="140"/>
                  </a:lnTo>
                  <a:lnTo>
                    <a:pt x="1595" y="113"/>
                  </a:lnTo>
                  <a:lnTo>
                    <a:pt x="1678" y="168"/>
                  </a:lnTo>
                  <a:lnTo>
                    <a:pt x="1790" y="213"/>
                  </a:lnTo>
                  <a:lnTo>
                    <a:pt x="1694" y="320"/>
                  </a:lnTo>
                  <a:lnTo>
                    <a:pt x="1560" y="325"/>
                  </a:lnTo>
                  <a:lnTo>
                    <a:pt x="1513" y="391"/>
                  </a:lnTo>
                  <a:lnTo>
                    <a:pt x="1471" y="525"/>
                  </a:lnTo>
                  <a:lnTo>
                    <a:pt x="1190" y="991"/>
                  </a:lnTo>
                  <a:lnTo>
                    <a:pt x="1070" y="1087"/>
                  </a:lnTo>
                  <a:lnTo>
                    <a:pt x="987" y="1291"/>
                  </a:lnTo>
                  <a:lnTo>
                    <a:pt x="1007" y="1414"/>
                  </a:lnTo>
                  <a:lnTo>
                    <a:pt x="976" y="1510"/>
                  </a:lnTo>
                  <a:lnTo>
                    <a:pt x="786" y="1597"/>
                  </a:lnTo>
                  <a:lnTo>
                    <a:pt x="639" y="1672"/>
                  </a:lnTo>
                  <a:lnTo>
                    <a:pt x="561" y="1751"/>
                  </a:lnTo>
                  <a:lnTo>
                    <a:pt x="486" y="1726"/>
                  </a:lnTo>
                  <a:lnTo>
                    <a:pt x="423" y="1648"/>
                  </a:lnTo>
                  <a:lnTo>
                    <a:pt x="309" y="1654"/>
                  </a:lnTo>
                  <a:lnTo>
                    <a:pt x="186" y="1562"/>
                  </a:lnTo>
                  <a:lnTo>
                    <a:pt x="77" y="1471"/>
                  </a:lnTo>
                  <a:lnTo>
                    <a:pt x="56" y="1292"/>
                  </a:lnTo>
                  <a:lnTo>
                    <a:pt x="0" y="1228"/>
                  </a:lnTo>
                  <a:lnTo>
                    <a:pt x="123" y="1109"/>
                  </a:lnTo>
                  <a:lnTo>
                    <a:pt x="150" y="1007"/>
                  </a:lnTo>
                  <a:lnTo>
                    <a:pt x="150" y="872"/>
                  </a:lnTo>
                  <a:lnTo>
                    <a:pt x="248" y="886"/>
                  </a:lnTo>
                  <a:lnTo>
                    <a:pt x="287" y="792"/>
                  </a:lnTo>
                  <a:lnTo>
                    <a:pt x="273" y="690"/>
                  </a:lnTo>
                  <a:lnTo>
                    <a:pt x="374" y="615"/>
                  </a:lnTo>
                  <a:lnTo>
                    <a:pt x="483" y="476"/>
                  </a:lnTo>
                  <a:lnTo>
                    <a:pt x="543" y="294"/>
                  </a:lnTo>
                  <a:lnTo>
                    <a:pt x="527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59" name="Freeform 54">
              <a:extLst>
                <a:ext uri="{FF2B5EF4-FFF2-40B4-BE49-F238E27FC236}">
                  <a16:creationId xmlns:a16="http://schemas.microsoft.com/office/drawing/2014/main" xmlns="" id="{B78CB77B-02AB-4F8E-8141-F910D57AD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280" y="3271573"/>
              <a:ext cx="389929" cy="192967"/>
            </a:xfrm>
            <a:custGeom>
              <a:avLst/>
              <a:gdLst>
                <a:gd name="T0" fmla="*/ 171 w 1675"/>
                <a:gd name="T1" fmla="*/ 132 h 830"/>
                <a:gd name="T2" fmla="*/ 227 w 1675"/>
                <a:gd name="T3" fmla="*/ 166 h 830"/>
                <a:gd name="T4" fmla="*/ 251 w 1675"/>
                <a:gd name="T5" fmla="*/ 162 h 830"/>
                <a:gd name="T6" fmla="*/ 254 w 1675"/>
                <a:gd name="T7" fmla="*/ 147 h 830"/>
                <a:gd name="T8" fmla="*/ 250 w 1675"/>
                <a:gd name="T9" fmla="*/ 139 h 830"/>
                <a:gd name="T10" fmla="*/ 250 w 1675"/>
                <a:gd name="T11" fmla="*/ 129 h 830"/>
                <a:gd name="T12" fmla="*/ 241 w 1675"/>
                <a:gd name="T13" fmla="*/ 116 h 830"/>
                <a:gd name="T14" fmla="*/ 233 w 1675"/>
                <a:gd name="T15" fmla="*/ 99 h 830"/>
                <a:gd name="T16" fmla="*/ 226 w 1675"/>
                <a:gd name="T17" fmla="*/ 79 h 830"/>
                <a:gd name="T18" fmla="*/ 218 w 1675"/>
                <a:gd name="T19" fmla="*/ 68 h 830"/>
                <a:gd name="T20" fmla="*/ 227 w 1675"/>
                <a:gd name="T21" fmla="*/ 50 h 830"/>
                <a:gd name="T22" fmla="*/ 227 w 1675"/>
                <a:gd name="T23" fmla="*/ 28 h 830"/>
                <a:gd name="T24" fmla="*/ 250 w 1675"/>
                <a:gd name="T25" fmla="*/ 45 h 830"/>
                <a:gd name="T26" fmla="*/ 246 w 1675"/>
                <a:gd name="T27" fmla="*/ 68 h 830"/>
                <a:gd name="T28" fmla="*/ 244 w 1675"/>
                <a:gd name="T29" fmla="*/ 84 h 830"/>
                <a:gd name="T30" fmla="*/ 255 w 1675"/>
                <a:gd name="T31" fmla="*/ 92 h 830"/>
                <a:gd name="T32" fmla="*/ 263 w 1675"/>
                <a:gd name="T33" fmla="*/ 100 h 830"/>
                <a:gd name="T34" fmla="*/ 259 w 1675"/>
                <a:gd name="T35" fmla="*/ 111 h 830"/>
                <a:gd name="T36" fmla="*/ 269 w 1675"/>
                <a:gd name="T37" fmla="*/ 123 h 830"/>
                <a:gd name="T38" fmla="*/ 284 w 1675"/>
                <a:gd name="T39" fmla="*/ 124 h 830"/>
                <a:gd name="T40" fmla="*/ 301 w 1675"/>
                <a:gd name="T41" fmla="*/ 141 h 830"/>
                <a:gd name="T42" fmla="*/ 316 w 1675"/>
                <a:gd name="T43" fmla="*/ 141 h 830"/>
                <a:gd name="T44" fmla="*/ 332 w 1675"/>
                <a:gd name="T45" fmla="*/ 137 h 830"/>
                <a:gd name="T46" fmla="*/ 334 w 1675"/>
                <a:gd name="T47" fmla="*/ 118 h 830"/>
                <a:gd name="T48" fmla="*/ 335 w 1675"/>
                <a:gd name="T49" fmla="*/ 103 h 830"/>
                <a:gd name="T50" fmla="*/ 321 w 1675"/>
                <a:gd name="T51" fmla="*/ 105 h 830"/>
                <a:gd name="T52" fmla="*/ 303 w 1675"/>
                <a:gd name="T53" fmla="*/ 113 h 830"/>
                <a:gd name="T54" fmla="*/ 297 w 1675"/>
                <a:gd name="T55" fmla="*/ 102 h 830"/>
                <a:gd name="T56" fmla="*/ 289 w 1675"/>
                <a:gd name="T57" fmla="*/ 82 h 830"/>
                <a:gd name="T58" fmla="*/ 284 w 1675"/>
                <a:gd name="T59" fmla="*/ 63 h 830"/>
                <a:gd name="T60" fmla="*/ 276 w 1675"/>
                <a:gd name="T61" fmla="*/ 50 h 830"/>
                <a:gd name="T62" fmla="*/ 272 w 1675"/>
                <a:gd name="T63" fmla="*/ 33 h 830"/>
                <a:gd name="T64" fmla="*/ 265 w 1675"/>
                <a:gd name="T65" fmla="*/ 19 h 830"/>
                <a:gd name="T66" fmla="*/ 258 w 1675"/>
                <a:gd name="T67" fmla="*/ 0 h 830"/>
                <a:gd name="T68" fmla="*/ 244 w 1675"/>
                <a:gd name="T69" fmla="*/ 9 h 830"/>
                <a:gd name="T70" fmla="*/ 233 w 1675"/>
                <a:gd name="T71" fmla="*/ 13 h 830"/>
                <a:gd name="T72" fmla="*/ 210 w 1675"/>
                <a:gd name="T73" fmla="*/ 11 h 830"/>
                <a:gd name="T74" fmla="*/ 195 w 1675"/>
                <a:gd name="T75" fmla="*/ 13 h 830"/>
                <a:gd name="T76" fmla="*/ 170 w 1675"/>
                <a:gd name="T77" fmla="*/ 24 h 830"/>
                <a:gd name="T78" fmla="*/ 147 w 1675"/>
                <a:gd name="T79" fmla="*/ 29 h 830"/>
                <a:gd name="T80" fmla="*/ 132 w 1675"/>
                <a:gd name="T81" fmla="*/ 46 h 830"/>
                <a:gd name="T82" fmla="*/ 100 w 1675"/>
                <a:gd name="T83" fmla="*/ 52 h 830"/>
                <a:gd name="T84" fmla="*/ 75 w 1675"/>
                <a:gd name="T85" fmla="*/ 61 h 830"/>
                <a:gd name="T86" fmla="*/ 33 w 1675"/>
                <a:gd name="T87" fmla="*/ 73 h 830"/>
                <a:gd name="T88" fmla="*/ 0 w 1675"/>
                <a:gd name="T89" fmla="*/ 85 h 830"/>
                <a:gd name="T90" fmla="*/ 6 w 1675"/>
                <a:gd name="T91" fmla="*/ 113 h 830"/>
                <a:gd name="T92" fmla="*/ 18 w 1675"/>
                <a:gd name="T93" fmla="*/ 113 h 830"/>
                <a:gd name="T94" fmla="*/ 36 w 1675"/>
                <a:gd name="T95" fmla="*/ 92 h 830"/>
                <a:gd name="T96" fmla="*/ 55 w 1675"/>
                <a:gd name="T97" fmla="*/ 81 h 830"/>
                <a:gd name="T98" fmla="*/ 76 w 1675"/>
                <a:gd name="T99" fmla="*/ 78 h 830"/>
                <a:gd name="T100" fmla="*/ 86 w 1675"/>
                <a:gd name="T101" fmla="*/ 62 h 830"/>
                <a:gd name="T102" fmla="*/ 98 w 1675"/>
                <a:gd name="T103" fmla="*/ 56 h 830"/>
                <a:gd name="T104" fmla="*/ 114 w 1675"/>
                <a:gd name="T105" fmla="*/ 67 h 830"/>
                <a:gd name="T106" fmla="*/ 136 w 1675"/>
                <a:gd name="T107" fmla="*/ 76 h 830"/>
                <a:gd name="T108" fmla="*/ 151 w 1675"/>
                <a:gd name="T109" fmla="*/ 82 h 830"/>
                <a:gd name="T110" fmla="*/ 160 w 1675"/>
                <a:gd name="T111" fmla="*/ 74 h 830"/>
                <a:gd name="T112" fmla="*/ 174 w 1675"/>
                <a:gd name="T113" fmla="*/ 85 h 830"/>
                <a:gd name="T114" fmla="*/ 161 w 1675"/>
                <a:gd name="T115" fmla="*/ 97 h 830"/>
                <a:gd name="T116" fmla="*/ 159 w 1675"/>
                <a:gd name="T117" fmla="*/ 113 h 830"/>
                <a:gd name="T118" fmla="*/ 171 w 1675"/>
                <a:gd name="T119" fmla="*/ 132 h 8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675" h="830">
                  <a:moveTo>
                    <a:pt x="853" y="659"/>
                  </a:moveTo>
                  <a:lnTo>
                    <a:pt x="1136" y="830"/>
                  </a:lnTo>
                  <a:lnTo>
                    <a:pt x="1256" y="810"/>
                  </a:lnTo>
                  <a:lnTo>
                    <a:pt x="1269" y="736"/>
                  </a:lnTo>
                  <a:lnTo>
                    <a:pt x="1250" y="697"/>
                  </a:lnTo>
                  <a:lnTo>
                    <a:pt x="1250" y="646"/>
                  </a:lnTo>
                  <a:lnTo>
                    <a:pt x="1205" y="579"/>
                  </a:lnTo>
                  <a:lnTo>
                    <a:pt x="1165" y="494"/>
                  </a:lnTo>
                  <a:lnTo>
                    <a:pt x="1131" y="397"/>
                  </a:lnTo>
                  <a:lnTo>
                    <a:pt x="1091" y="340"/>
                  </a:lnTo>
                  <a:lnTo>
                    <a:pt x="1136" y="251"/>
                  </a:lnTo>
                  <a:lnTo>
                    <a:pt x="1136" y="138"/>
                  </a:lnTo>
                  <a:lnTo>
                    <a:pt x="1250" y="223"/>
                  </a:lnTo>
                  <a:lnTo>
                    <a:pt x="1228" y="340"/>
                  </a:lnTo>
                  <a:lnTo>
                    <a:pt x="1222" y="420"/>
                  </a:lnTo>
                  <a:lnTo>
                    <a:pt x="1273" y="460"/>
                  </a:lnTo>
                  <a:lnTo>
                    <a:pt x="1313" y="499"/>
                  </a:lnTo>
                  <a:lnTo>
                    <a:pt x="1296" y="556"/>
                  </a:lnTo>
                  <a:lnTo>
                    <a:pt x="1347" y="613"/>
                  </a:lnTo>
                  <a:lnTo>
                    <a:pt x="1421" y="619"/>
                  </a:lnTo>
                  <a:lnTo>
                    <a:pt x="1507" y="705"/>
                  </a:lnTo>
                  <a:lnTo>
                    <a:pt x="1581" y="703"/>
                  </a:lnTo>
                  <a:lnTo>
                    <a:pt x="1661" y="686"/>
                  </a:lnTo>
                  <a:lnTo>
                    <a:pt x="1672" y="590"/>
                  </a:lnTo>
                  <a:lnTo>
                    <a:pt x="1675" y="517"/>
                  </a:lnTo>
                  <a:lnTo>
                    <a:pt x="1605" y="527"/>
                  </a:lnTo>
                  <a:lnTo>
                    <a:pt x="1515" y="564"/>
                  </a:lnTo>
                  <a:lnTo>
                    <a:pt x="1484" y="511"/>
                  </a:lnTo>
                  <a:lnTo>
                    <a:pt x="1444" y="408"/>
                  </a:lnTo>
                  <a:lnTo>
                    <a:pt x="1418" y="314"/>
                  </a:lnTo>
                  <a:lnTo>
                    <a:pt x="1381" y="249"/>
                  </a:lnTo>
                  <a:lnTo>
                    <a:pt x="1362" y="163"/>
                  </a:lnTo>
                  <a:lnTo>
                    <a:pt x="1323" y="95"/>
                  </a:lnTo>
                  <a:lnTo>
                    <a:pt x="1288" y="0"/>
                  </a:lnTo>
                  <a:lnTo>
                    <a:pt x="1222" y="45"/>
                  </a:lnTo>
                  <a:lnTo>
                    <a:pt x="1165" y="63"/>
                  </a:lnTo>
                  <a:lnTo>
                    <a:pt x="1051" y="54"/>
                  </a:lnTo>
                  <a:lnTo>
                    <a:pt x="977" y="63"/>
                  </a:lnTo>
                  <a:lnTo>
                    <a:pt x="851" y="119"/>
                  </a:lnTo>
                  <a:lnTo>
                    <a:pt x="735" y="143"/>
                  </a:lnTo>
                  <a:lnTo>
                    <a:pt x="662" y="232"/>
                  </a:lnTo>
                  <a:lnTo>
                    <a:pt x="501" y="260"/>
                  </a:lnTo>
                  <a:lnTo>
                    <a:pt x="376" y="304"/>
                  </a:lnTo>
                  <a:lnTo>
                    <a:pt x="165" y="365"/>
                  </a:lnTo>
                  <a:lnTo>
                    <a:pt x="0" y="423"/>
                  </a:lnTo>
                  <a:lnTo>
                    <a:pt x="29" y="564"/>
                  </a:lnTo>
                  <a:lnTo>
                    <a:pt x="88" y="564"/>
                  </a:lnTo>
                  <a:lnTo>
                    <a:pt x="178" y="461"/>
                  </a:lnTo>
                  <a:lnTo>
                    <a:pt x="277" y="403"/>
                  </a:lnTo>
                  <a:lnTo>
                    <a:pt x="380" y="388"/>
                  </a:lnTo>
                  <a:lnTo>
                    <a:pt x="428" y="308"/>
                  </a:lnTo>
                  <a:lnTo>
                    <a:pt x="491" y="282"/>
                  </a:lnTo>
                  <a:lnTo>
                    <a:pt x="571" y="334"/>
                  </a:lnTo>
                  <a:lnTo>
                    <a:pt x="680" y="378"/>
                  </a:lnTo>
                  <a:lnTo>
                    <a:pt x="754" y="412"/>
                  </a:lnTo>
                  <a:lnTo>
                    <a:pt x="802" y="372"/>
                  </a:lnTo>
                  <a:lnTo>
                    <a:pt x="871" y="424"/>
                  </a:lnTo>
                  <a:lnTo>
                    <a:pt x="805" y="483"/>
                  </a:lnTo>
                  <a:lnTo>
                    <a:pt x="795" y="563"/>
                  </a:lnTo>
                  <a:lnTo>
                    <a:pt x="853" y="65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0" name="Freeform 55">
              <a:extLst>
                <a:ext uri="{FF2B5EF4-FFF2-40B4-BE49-F238E27FC236}">
                  <a16:creationId xmlns:a16="http://schemas.microsoft.com/office/drawing/2014/main" xmlns="" id="{73D957A2-934C-40DF-A0B7-67D2CC74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420" y="3269248"/>
              <a:ext cx="96609" cy="133682"/>
            </a:xfrm>
            <a:custGeom>
              <a:avLst/>
              <a:gdLst>
                <a:gd name="T0" fmla="*/ 64 w 438"/>
                <a:gd name="T1" fmla="*/ 107 h 605"/>
                <a:gd name="T2" fmla="*/ 78 w 438"/>
                <a:gd name="T3" fmla="*/ 105 h 605"/>
                <a:gd name="T4" fmla="*/ 83 w 438"/>
                <a:gd name="T5" fmla="*/ 79 h 605"/>
                <a:gd name="T6" fmla="*/ 66 w 438"/>
                <a:gd name="T7" fmla="*/ 62 h 605"/>
                <a:gd name="T8" fmla="*/ 49 w 438"/>
                <a:gd name="T9" fmla="*/ 49 h 605"/>
                <a:gd name="T10" fmla="*/ 33 w 438"/>
                <a:gd name="T11" fmla="*/ 31 h 605"/>
                <a:gd name="T12" fmla="*/ 22 w 438"/>
                <a:gd name="T13" fmla="*/ 0 h 605"/>
                <a:gd name="T14" fmla="*/ 0 w 438"/>
                <a:gd name="T15" fmla="*/ 2 h 605"/>
                <a:gd name="T16" fmla="*/ 7 w 438"/>
                <a:gd name="T17" fmla="*/ 19 h 605"/>
                <a:gd name="T18" fmla="*/ 15 w 438"/>
                <a:gd name="T19" fmla="*/ 33 h 605"/>
                <a:gd name="T20" fmla="*/ 19 w 438"/>
                <a:gd name="T21" fmla="*/ 52 h 605"/>
                <a:gd name="T22" fmla="*/ 26 w 438"/>
                <a:gd name="T23" fmla="*/ 63 h 605"/>
                <a:gd name="T24" fmla="*/ 31 w 438"/>
                <a:gd name="T25" fmla="*/ 82 h 605"/>
                <a:gd name="T26" fmla="*/ 40 w 438"/>
                <a:gd name="T27" fmla="*/ 104 h 605"/>
                <a:gd name="T28" fmla="*/ 45 w 438"/>
                <a:gd name="T29" fmla="*/ 115 h 605"/>
                <a:gd name="T30" fmla="*/ 64 w 438"/>
                <a:gd name="T31" fmla="*/ 107 h 60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8" h="605">
                  <a:moveTo>
                    <a:pt x="336" y="563"/>
                  </a:moveTo>
                  <a:lnTo>
                    <a:pt x="410" y="552"/>
                  </a:lnTo>
                  <a:lnTo>
                    <a:pt x="438" y="415"/>
                  </a:lnTo>
                  <a:lnTo>
                    <a:pt x="348" y="325"/>
                  </a:lnTo>
                  <a:lnTo>
                    <a:pt x="258" y="258"/>
                  </a:lnTo>
                  <a:lnTo>
                    <a:pt x="174" y="162"/>
                  </a:lnTo>
                  <a:lnTo>
                    <a:pt x="117" y="0"/>
                  </a:lnTo>
                  <a:lnTo>
                    <a:pt x="0" y="12"/>
                  </a:lnTo>
                  <a:lnTo>
                    <a:pt x="35" y="101"/>
                  </a:lnTo>
                  <a:lnTo>
                    <a:pt x="78" y="176"/>
                  </a:lnTo>
                  <a:lnTo>
                    <a:pt x="102" y="272"/>
                  </a:lnTo>
                  <a:lnTo>
                    <a:pt x="137" y="333"/>
                  </a:lnTo>
                  <a:lnTo>
                    <a:pt x="164" y="432"/>
                  </a:lnTo>
                  <a:lnTo>
                    <a:pt x="210" y="549"/>
                  </a:lnTo>
                  <a:lnTo>
                    <a:pt x="240" y="605"/>
                  </a:lnTo>
                  <a:lnTo>
                    <a:pt x="336" y="56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1" name="Freeform 56">
              <a:extLst>
                <a:ext uri="{FF2B5EF4-FFF2-40B4-BE49-F238E27FC236}">
                  <a16:creationId xmlns:a16="http://schemas.microsoft.com/office/drawing/2014/main" xmlns="" id="{6B242395-65B1-4286-8B28-3645BFBB1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0470" y="3430829"/>
              <a:ext cx="44231" cy="83697"/>
            </a:xfrm>
            <a:custGeom>
              <a:avLst/>
              <a:gdLst>
                <a:gd name="T0" fmla="*/ 1 w 198"/>
                <a:gd name="T1" fmla="*/ 4 h 384"/>
                <a:gd name="T2" fmla="*/ 16 w 198"/>
                <a:gd name="T3" fmla="*/ 3 h 384"/>
                <a:gd name="T4" fmla="*/ 32 w 198"/>
                <a:gd name="T5" fmla="*/ 0 h 384"/>
                <a:gd name="T6" fmla="*/ 38 w 198"/>
                <a:gd name="T7" fmla="*/ 24 h 384"/>
                <a:gd name="T8" fmla="*/ 37 w 198"/>
                <a:gd name="T9" fmla="*/ 45 h 384"/>
                <a:gd name="T10" fmla="*/ 30 w 198"/>
                <a:gd name="T11" fmla="*/ 61 h 384"/>
                <a:gd name="T12" fmla="*/ 24 w 198"/>
                <a:gd name="T13" fmla="*/ 70 h 384"/>
                <a:gd name="T14" fmla="*/ 18 w 198"/>
                <a:gd name="T15" fmla="*/ 72 h 384"/>
                <a:gd name="T16" fmla="*/ 10 w 198"/>
                <a:gd name="T17" fmla="*/ 59 h 384"/>
                <a:gd name="T18" fmla="*/ 6 w 198"/>
                <a:gd name="T19" fmla="*/ 41 h 384"/>
                <a:gd name="T20" fmla="*/ 0 w 198"/>
                <a:gd name="T21" fmla="*/ 27 h 384"/>
                <a:gd name="T22" fmla="*/ 1 w 198"/>
                <a:gd name="T23" fmla="*/ 4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8" h="384">
                  <a:moveTo>
                    <a:pt x="3" y="20"/>
                  </a:moveTo>
                  <a:lnTo>
                    <a:pt x="84" y="18"/>
                  </a:lnTo>
                  <a:lnTo>
                    <a:pt x="168" y="0"/>
                  </a:lnTo>
                  <a:lnTo>
                    <a:pt x="198" y="126"/>
                  </a:lnTo>
                  <a:lnTo>
                    <a:pt x="192" y="240"/>
                  </a:lnTo>
                  <a:lnTo>
                    <a:pt x="156" y="324"/>
                  </a:lnTo>
                  <a:lnTo>
                    <a:pt x="125" y="372"/>
                  </a:lnTo>
                  <a:lnTo>
                    <a:pt x="96" y="384"/>
                  </a:lnTo>
                  <a:lnTo>
                    <a:pt x="54" y="312"/>
                  </a:lnTo>
                  <a:lnTo>
                    <a:pt x="30" y="216"/>
                  </a:lnTo>
                  <a:lnTo>
                    <a:pt x="0" y="144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84BD00"/>
            </a:solidFill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sp>
          <p:nvSpPr>
            <p:cNvPr id="62" name="Freeform 57">
              <a:extLst>
                <a:ext uri="{FF2B5EF4-FFF2-40B4-BE49-F238E27FC236}">
                  <a16:creationId xmlns:a16="http://schemas.microsoft.com/office/drawing/2014/main" xmlns="" id="{6F1CDE2F-79ED-438D-8153-B05103938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875" y="3357594"/>
              <a:ext cx="27935" cy="25574"/>
            </a:xfrm>
            <a:custGeom>
              <a:avLst/>
              <a:gdLst>
                <a:gd name="T0" fmla="*/ 0 w 51"/>
                <a:gd name="T1" fmla="*/ 8 h 51"/>
                <a:gd name="T2" fmla="*/ 10 w 51"/>
                <a:gd name="T3" fmla="*/ 0 h 51"/>
                <a:gd name="T4" fmla="*/ 24 w 51"/>
                <a:gd name="T5" fmla="*/ 10 h 51"/>
                <a:gd name="T6" fmla="*/ 10 w 51"/>
                <a:gd name="T7" fmla="*/ 22 h 51"/>
                <a:gd name="T8" fmla="*/ 10 w 51"/>
                <a:gd name="T9" fmla="*/ 16 h 51"/>
                <a:gd name="T10" fmla="*/ 9 w 51"/>
                <a:gd name="T11" fmla="*/ 13 h 51"/>
                <a:gd name="T12" fmla="*/ 6 w 51"/>
                <a:gd name="T13" fmla="*/ 10 h 51"/>
                <a:gd name="T14" fmla="*/ 0 w 51"/>
                <a:gd name="T15" fmla="*/ 8 h 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1" h="51">
                  <a:moveTo>
                    <a:pt x="0" y="18"/>
                  </a:moveTo>
                  <a:lnTo>
                    <a:pt x="21" y="0"/>
                  </a:lnTo>
                  <a:lnTo>
                    <a:pt x="51" y="24"/>
                  </a:lnTo>
                  <a:lnTo>
                    <a:pt x="22" y="51"/>
                  </a:lnTo>
                  <a:lnTo>
                    <a:pt x="22" y="38"/>
                  </a:lnTo>
                  <a:lnTo>
                    <a:pt x="20" y="29"/>
                  </a:lnTo>
                  <a:lnTo>
                    <a:pt x="12" y="23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  <p:grpSp>
          <p:nvGrpSpPr>
            <p:cNvPr id="63" name="组合 213">
              <a:extLst>
                <a:ext uri="{FF2B5EF4-FFF2-40B4-BE49-F238E27FC236}">
                  <a16:creationId xmlns:a16="http://schemas.microsoft.com/office/drawing/2014/main" xmlns="" id="{C2645597-D682-4724-A813-F77EE525A7AE}"/>
                </a:ext>
              </a:extLst>
            </p:cNvPr>
            <p:cNvGrpSpPr/>
            <p:nvPr/>
          </p:nvGrpSpPr>
          <p:grpSpPr>
            <a:xfrm>
              <a:off x="2865629" y="5031611"/>
              <a:ext cx="734466" cy="464147"/>
              <a:chOff x="2865629" y="4574411"/>
              <a:chExt cx="734466" cy="464147"/>
            </a:xfrm>
            <a:grpFill/>
          </p:grpSpPr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xmlns="" id="{0EAD64D3-407D-4E51-858E-E20789A9D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6188" y="4822342"/>
                <a:ext cx="183907" cy="216216"/>
              </a:xfrm>
              <a:custGeom>
                <a:avLst/>
                <a:gdLst>
                  <a:gd name="T0" fmla="*/ 43 w 834"/>
                  <a:gd name="T1" fmla="*/ 181 h 980"/>
                  <a:gd name="T2" fmla="*/ 35 w 834"/>
                  <a:gd name="T3" fmla="*/ 172 h 980"/>
                  <a:gd name="T4" fmla="*/ 26 w 834"/>
                  <a:gd name="T5" fmla="*/ 155 h 980"/>
                  <a:gd name="T6" fmla="*/ 32 w 834"/>
                  <a:gd name="T7" fmla="*/ 143 h 980"/>
                  <a:gd name="T8" fmla="*/ 26 w 834"/>
                  <a:gd name="T9" fmla="*/ 124 h 980"/>
                  <a:gd name="T10" fmla="*/ 17 w 834"/>
                  <a:gd name="T11" fmla="*/ 103 h 980"/>
                  <a:gd name="T12" fmla="*/ 0 w 834"/>
                  <a:gd name="T13" fmla="*/ 86 h 980"/>
                  <a:gd name="T14" fmla="*/ 9 w 834"/>
                  <a:gd name="T15" fmla="*/ 69 h 980"/>
                  <a:gd name="T16" fmla="*/ 19 w 834"/>
                  <a:gd name="T17" fmla="*/ 55 h 980"/>
                  <a:gd name="T18" fmla="*/ 28 w 834"/>
                  <a:gd name="T19" fmla="*/ 46 h 980"/>
                  <a:gd name="T20" fmla="*/ 20 w 834"/>
                  <a:gd name="T21" fmla="*/ 30 h 980"/>
                  <a:gd name="T22" fmla="*/ 9 w 834"/>
                  <a:gd name="T23" fmla="*/ 26 h 980"/>
                  <a:gd name="T24" fmla="*/ 9 w 834"/>
                  <a:gd name="T25" fmla="*/ 16 h 980"/>
                  <a:gd name="T26" fmla="*/ 17 w 834"/>
                  <a:gd name="T27" fmla="*/ 0 h 980"/>
                  <a:gd name="T28" fmla="*/ 26 w 834"/>
                  <a:gd name="T29" fmla="*/ 10 h 980"/>
                  <a:gd name="T30" fmla="*/ 44 w 834"/>
                  <a:gd name="T31" fmla="*/ 17 h 980"/>
                  <a:gd name="T32" fmla="*/ 60 w 834"/>
                  <a:gd name="T33" fmla="*/ 17 h 980"/>
                  <a:gd name="T34" fmla="*/ 76 w 834"/>
                  <a:gd name="T35" fmla="*/ 24 h 980"/>
                  <a:gd name="T36" fmla="*/ 91 w 834"/>
                  <a:gd name="T37" fmla="*/ 27 h 980"/>
                  <a:gd name="T38" fmla="*/ 103 w 834"/>
                  <a:gd name="T39" fmla="*/ 43 h 980"/>
                  <a:gd name="T40" fmla="*/ 117 w 834"/>
                  <a:gd name="T41" fmla="*/ 54 h 980"/>
                  <a:gd name="T42" fmla="*/ 120 w 834"/>
                  <a:gd name="T43" fmla="*/ 69 h 980"/>
                  <a:gd name="T44" fmla="*/ 144 w 834"/>
                  <a:gd name="T45" fmla="*/ 78 h 980"/>
                  <a:gd name="T46" fmla="*/ 158 w 834"/>
                  <a:gd name="T47" fmla="*/ 92 h 980"/>
                  <a:gd name="T48" fmla="*/ 150 w 834"/>
                  <a:gd name="T49" fmla="*/ 102 h 980"/>
                  <a:gd name="T50" fmla="*/ 140 w 834"/>
                  <a:gd name="T51" fmla="*/ 121 h 980"/>
                  <a:gd name="T52" fmla="*/ 125 w 834"/>
                  <a:gd name="T53" fmla="*/ 124 h 980"/>
                  <a:gd name="T54" fmla="*/ 103 w 834"/>
                  <a:gd name="T55" fmla="*/ 134 h 980"/>
                  <a:gd name="T56" fmla="*/ 91 w 834"/>
                  <a:gd name="T57" fmla="*/ 147 h 980"/>
                  <a:gd name="T58" fmla="*/ 79 w 834"/>
                  <a:gd name="T59" fmla="*/ 157 h 980"/>
                  <a:gd name="T60" fmla="*/ 76 w 834"/>
                  <a:gd name="T61" fmla="*/ 171 h 980"/>
                  <a:gd name="T62" fmla="*/ 67 w 834"/>
                  <a:gd name="T63" fmla="*/ 186 h 980"/>
                  <a:gd name="T64" fmla="*/ 43 w 834"/>
                  <a:gd name="T65" fmla="*/ 181 h 9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34" h="980">
                    <a:moveTo>
                      <a:pt x="226" y="952"/>
                    </a:moveTo>
                    <a:lnTo>
                      <a:pt x="186" y="908"/>
                    </a:lnTo>
                    <a:lnTo>
                      <a:pt x="136" y="816"/>
                    </a:lnTo>
                    <a:lnTo>
                      <a:pt x="170" y="756"/>
                    </a:lnTo>
                    <a:lnTo>
                      <a:pt x="138" y="652"/>
                    </a:lnTo>
                    <a:lnTo>
                      <a:pt x="90" y="544"/>
                    </a:lnTo>
                    <a:lnTo>
                      <a:pt x="0" y="453"/>
                    </a:lnTo>
                    <a:lnTo>
                      <a:pt x="45" y="363"/>
                    </a:lnTo>
                    <a:lnTo>
                      <a:pt x="98" y="292"/>
                    </a:lnTo>
                    <a:lnTo>
                      <a:pt x="146" y="244"/>
                    </a:lnTo>
                    <a:lnTo>
                      <a:pt x="106" y="156"/>
                    </a:lnTo>
                    <a:lnTo>
                      <a:pt x="45" y="136"/>
                    </a:lnTo>
                    <a:lnTo>
                      <a:pt x="50" y="84"/>
                    </a:lnTo>
                    <a:lnTo>
                      <a:pt x="90" y="0"/>
                    </a:lnTo>
                    <a:lnTo>
                      <a:pt x="138" y="52"/>
                    </a:lnTo>
                    <a:lnTo>
                      <a:pt x="234" y="92"/>
                    </a:lnTo>
                    <a:lnTo>
                      <a:pt x="317" y="91"/>
                    </a:lnTo>
                    <a:lnTo>
                      <a:pt x="402" y="124"/>
                    </a:lnTo>
                    <a:lnTo>
                      <a:pt x="482" y="140"/>
                    </a:lnTo>
                    <a:lnTo>
                      <a:pt x="544" y="227"/>
                    </a:lnTo>
                    <a:lnTo>
                      <a:pt x="618" y="284"/>
                    </a:lnTo>
                    <a:lnTo>
                      <a:pt x="635" y="363"/>
                    </a:lnTo>
                    <a:lnTo>
                      <a:pt x="762" y="412"/>
                    </a:lnTo>
                    <a:lnTo>
                      <a:pt x="834" y="484"/>
                    </a:lnTo>
                    <a:lnTo>
                      <a:pt x="794" y="540"/>
                    </a:lnTo>
                    <a:lnTo>
                      <a:pt x="738" y="636"/>
                    </a:lnTo>
                    <a:lnTo>
                      <a:pt x="658" y="652"/>
                    </a:lnTo>
                    <a:lnTo>
                      <a:pt x="546" y="708"/>
                    </a:lnTo>
                    <a:lnTo>
                      <a:pt x="482" y="772"/>
                    </a:lnTo>
                    <a:lnTo>
                      <a:pt x="418" y="828"/>
                    </a:lnTo>
                    <a:lnTo>
                      <a:pt x="402" y="900"/>
                    </a:lnTo>
                    <a:lnTo>
                      <a:pt x="354" y="980"/>
                    </a:lnTo>
                    <a:lnTo>
                      <a:pt x="226" y="952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xmlns="" id="{78FC1BED-0AA4-4FD8-A3EA-E1671B7A1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6310" y="4642159"/>
                <a:ext cx="90790" cy="80209"/>
              </a:xfrm>
              <a:custGeom>
                <a:avLst/>
                <a:gdLst>
                  <a:gd name="T0" fmla="*/ 0 w 414"/>
                  <a:gd name="T1" fmla="*/ 20 h 364"/>
                  <a:gd name="T2" fmla="*/ 20 w 414"/>
                  <a:gd name="T3" fmla="*/ 18 h 364"/>
                  <a:gd name="T4" fmla="*/ 24 w 414"/>
                  <a:gd name="T5" fmla="*/ 7 h 364"/>
                  <a:gd name="T6" fmla="*/ 37 w 414"/>
                  <a:gd name="T7" fmla="*/ 0 h 364"/>
                  <a:gd name="T8" fmla="*/ 49 w 414"/>
                  <a:gd name="T9" fmla="*/ 13 h 364"/>
                  <a:gd name="T10" fmla="*/ 57 w 414"/>
                  <a:gd name="T11" fmla="*/ 30 h 364"/>
                  <a:gd name="T12" fmla="*/ 66 w 414"/>
                  <a:gd name="T13" fmla="*/ 35 h 364"/>
                  <a:gd name="T14" fmla="*/ 77 w 414"/>
                  <a:gd name="T15" fmla="*/ 39 h 364"/>
                  <a:gd name="T16" fmla="*/ 78 w 414"/>
                  <a:gd name="T17" fmla="*/ 52 h 364"/>
                  <a:gd name="T18" fmla="*/ 61 w 414"/>
                  <a:gd name="T19" fmla="*/ 61 h 364"/>
                  <a:gd name="T20" fmla="*/ 43 w 414"/>
                  <a:gd name="T21" fmla="*/ 69 h 364"/>
                  <a:gd name="T22" fmla="*/ 26 w 414"/>
                  <a:gd name="T23" fmla="*/ 60 h 364"/>
                  <a:gd name="T24" fmla="*/ 17 w 414"/>
                  <a:gd name="T25" fmla="*/ 52 h 364"/>
                  <a:gd name="T26" fmla="*/ 17 w 414"/>
                  <a:gd name="T27" fmla="*/ 43 h 364"/>
                  <a:gd name="T28" fmla="*/ 2 w 414"/>
                  <a:gd name="T29" fmla="*/ 36 h 364"/>
                  <a:gd name="T30" fmla="*/ 0 w 414"/>
                  <a:gd name="T31" fmla="*/ 20 h 3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14" h="364">
                    <a:moveTo>
                      <a:pt x="0" y="108"/>
                    </a:moveTo>
                    <a:lnTo>
                      <a:pt x="108" y="96"/>
                    </a:lnTo>
                    <a:lnTo>
                      <a:pt x="126" y="36"/>
                    </a:lnTo>
                    <a:lnTo>
                      <a:pt x="198" y="0"/>
                    </a:lnTo>
                    <a:lnTo>
                      <a:pt x="258" y="66"/>
                    </a:lnTo>
                    <a:lnTo>
                      <a:pt x="300" y="156"/>
                    </a:lnTo>
                    <a:lnTo>
                      <a:pt x="348" y="186"/>
                    </a:lnTo>
                    <a:lnTo>
                      <a:pt x="408" y="204"/>
                    </a:lnTo>
                    <a:lnTo>
                      <a:pt x="414" y="276"/>
                    </a:lnTo>
                    <a:lnTo>
                      <a:pt x="324" y="324"/>
                    </a:lnTo>
                    <a:lnTo>
                      <a:pt x="226" y="364"/>
                    </a:lnTo>
                    <a:lnTo>
                      <a:pt x="136" y="319"/>
                    </a:lnTo>
                    <a:lnTo>
                      <a:pt x="90" y="274"/>
                    </a:lnTo>
                    <a:lnTo>
                      <a:pt x="90" y="228"/>
                    </a:lnTo>
                    <a:lnTo>
                      <a:pt x="12" y="192"/>
                    </a:lnTo>
                    <a:lnTo>
                      <a:pt x="0" y="108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xmlns="" id="{ACEC9654-D783-4FF7-9EE9-FEA7F53B7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629" y="4574411"/>
                <a:ext cx="62854" cy="58123"/>
              </a:xfrm>
              <a:custGeom>
                <a:avLst/>
                <a:gdLst>
                  <a:gd name="T0" fmla="*/ 47 w 285"/>
                  <a:gd name="T1" fmla="*/ 47 h 259"/>
                  <a:gd name="T2" fmla="*/ 54 w 285"/>
                  <a:gd name="T3" fmla="*/ 35 h 259"/>
                  <a:gd name="T4" fmla="*/ 54 w 285"/>
                  <a:gd name="T5" fmla="*/ 18 h 259"/>
                  <a:gd name="T6" fmla="*/ 52 w 285"/>
                  <a:gd name="T7" fmla="*/ 1 h 259"/>
                  <a:gd name="T8" fmla="*/ 37 w 285"/>
                  <a:gd name="T9" fmla="*/ 0 h 259"/>
                  <a:gd name="T10" fmla="*/ 23 w 285"/>
                  <a:gd name="T11" fmla="*/ 1 h 259"/>
                  <a:gd name="T12" fmla="*/ 11 w 285"/>
                  <a:gd name="T13" fmla="*/ 9 h 259"/>
                  <a:gd name="T14" fmla="*/ 2 w 285"/>
                  <a:gd name="T15" fmla="*/ 26 h 259"/>
                  <a:gd name="T16" fmla="*/ 0 w 285"/>
                  <a:gd name="T17" fmla="*/ 40 h 259"/>
                  <a:gd name="T18" fmla="*/ 8 w 285"/>
                  <a:gd name="T19" fmla="*/ 47 h 259"/>
                  <a:gd name="T20" fmla="*/ 20 w 285"/>
                  <a:gd name="T21" fmla="*/ 44 h 259"/>
                  <a:gd name="T22" fmla="*/ 33 w 285"/>
                  <a:gd name="T23" fmla="*/ 50 h 259"/>
                  <a:gd name="T24" fmla="*/ 47 w 285"/>
                  <a:gd name="T25" fmla="*/ 47 h 2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5" h="259">
                    <a:moveTo>
                      <a:pt x="246" y="241"/>
                    </a:moveTo>
                    <a:lnTo>
                      <a:pt x="285" y="182"/>
                    </a:lnTo>
                    <a:lnTo>
                      <a:pt x="285" y="91"/>
                    </a:lnTo>
                    <a:lnTo>
                      <a:pt x="276" y="7"/>
                    </a:lnTo>
                    <a:lnTo>
                      <a:pt x="194" y="0"/>
                    </a:lnTo>
                    <a:lnTo>
                      <a:pt x="120" y="7"/>
                    </a:lnTo>
                    <a:lnTo>
                      <a:pt x="58" y="46"/>
                    </a:lnTo>
                    <a:lnTo>
                      <a:pt x="13" y="136"/>
                    </a:lnTo>
                    <a:lnTo>
                      <a:pt x="0" y="205"/>
                    </a:lnTo>
                    <a:lnTo>
                      <a:pt x="41" y="241"/>
                    </a:lnTo>
                    <a:lnTo>
                      <a:pt x="104" y="227"/>
                    </a:lnTo>
                    <a:lnTo>
                      <a:pt x="173" y="259"/>
                    </a:lnTo>
                    <a:lnTo>
                      <a:pt x="246" y="241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xmlns="" id="{31964502-D417-42A1-A9A8-69EEF07B8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359" y="4727017"/>
                <a:ext cx="100101" cy="66260"/>
              </a:xfrm>
              <a:custGeom>
                <a:avLst/>
                <a:gdLst>
                  <a:gd name="T0" fmla="*/ 50 w 453"/>
                  <a:gd name="T1" fmla="*/ 57 h 300"/>
                  <a:gd name="T2" fmla="*/ 43 w 453"/>
                  <a:gd name="T3" fmla="*/ 48 h 300"/>
                  <a:gd name="T4" fmla="*/ 36 w 453"/>
                  <a:gd name="T5" fmla="*/ 38 h 300"/>
                  <a:gd name="T6" fmla="*/ 23 w 453"/>
                  <a:gd name="T7" fmla="*/ 29 h 300"/>
                  <a:gd name="T8" fmla="*/ 9 w 453"/>
                  <a:gd name="T9" fmla="*/ 31 h 300"/>
                  <a:gd name="T10" fmla="*/ 2 w 453"/>
                  <a:gd name="T11" fmla="*/ 22 h 300"/>
                  <a:gd name="T12" fmla="*/ 0 w 453"/>
                  <a:gd name="T13" fmla="*/ 13 h 300"/>
                  <a:gd name="T14" fmla="*/ 9 w 453"/>
                  <a:gd name="T15" fmla="*/ 5 h 300"/>
                  <a:gd name="T16" fmla="*/ 10 w 453"/>
                  <a:gd name="T17" fmla="*/ 0 h 300"/>
                  <a:gd name="T18" fmla="*/ 26 w 453"/>
                  <a:gd name="T19" fmla="*/ 5 h 300"/>
                  <a:gd name="T20" fmla="*/ 37 w 453"/>
                  <a:gd name="T21" fmla="*/ 9 h 300"/>
                  <a:gd name="T22" fmla="*/ 43 w 453"/>
                  <a:gd name="T23" fmla="*/ 5 h 300"/>
                  <a:gd name="T24" fmla="*/ 61 w 453"/>
                  <a:gd name="T25" fmla="*/ 2 h 300"/>
                  <a:gd name="T26" fmla="*/ 69 w 453"/>
                  <a:gd name="T27" fmla="*/ 13 h 300"/>
                  <a:gd name="T28" fmla="*/ 86 w 453"/>
                  <a:gd name="T29" fmla="*/ 22 h 300"/>
                  <a:gd name="T30" fmla="*/ 86 w 453"/>
                  <a:gd name="T31" fmla="*/ 39 h 300"/>
                  <a:gd name="T32" fmla="*/ 74 w 453"/>
                  <a:gd name="T33" fmla="*/ 49 h 300"/>
                  <a:gd name="T34" fmla="*/ 67 w 453"/>
                  <a:gd name="T35" fmla="*/ 50 h 300"/>
                  <a:gd name="T36" fmla="*/ 58 w 453"/>
                  <a:gd name="T37" fmla="*/ 51 h 300"/>
                  <a:gd name="T38" fmla="*/ 50 w 453"/>
                  <a:gd name="T39" fmla="*/ 57 h 30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53" h="300">
                    <a:moveTo>
                      <a:pt x="265" y="300"/>
                    </a:moveTo>
                    <a:lnTo>
                      <a:pt x="226" y="252"/>
                    </a:lnTo>
                    <a:lnTo>
                      <a:pt x="187" y="198"/>
                    </a:lnTo>
                    <a:lnTo>
                      <a:pt x="121" y="150"/>
                    </a:lnTo>
                    <a:lnTo>
                      <a:pt x="45" y="162"/>
                    </a:lnTo>
                    <a:lnTo>
                      <a:pt x="13" y="114"/>
                    </a:lnTo>
                    <a:lnTo>
                      <a:pt x="0" y="71"/>
                    </a:lnTo>
                    <a:lnTo>
                      <a:pt x="45" y="26"/>
                    </a:lnTo>
                    <a:lnTo>
                      <a:pt x="55" y="0"/>
                    </a:lnTo>
                    <a:lnTo>
                      <a:pt x="136" y="26"/>
                    </a:lnTo>
                    <a:lnTo>
                      <a:pt x="193" y="48"/>
                    </a:lnTo>
                    <a:lnTo>
                      <a:pt x="226" y="26"/>
                    </a:lnTo>
                    <a:lnTo>
                      <a:pt x="319" y="12"/>
                    </a:lnTo>
                    <a:lnTo>
                      <a:pt x="363" y="71"/>
                    </a:lnTo>
                    <a:lnTo>
                      <a:pt x="453" y="116"/>
                    </a:lnTo>
                    <a:lnTo>
                      <a:pt x="453" y="207"/>
                    </a:lnTo>
                    <a:lnTo>
                      <a:pt x="391" y="258"/>
                    </a:lnTo>
                    <a:lnTo>
                      <a:pt x="355" y="264"/>
                    </a:lnTo>
                    <a:lnTo>
                      <a:pt x="307" y="270"/>
                    </a:lnTo>
                    <a:lnTo>
                      <a:pt x="265" y="300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xmlns="" id="{F12C5557-0771-45BD-9DB5-EE72F53D8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386" y="4667151"/>
                <a:ext cx="89626" cy="30224"/>
              </a:xfrm>
              <a:custGeom>
                <a:avLst/>
                <a:gdLst>
                  <a:gd name="T0" fmla="*/ 27 w 409"/>
                  <a:gd name="T1" fmla="*/ 2 h 136"/>
                  <a:gd name="T2" fmla="*/ 13 w 409"/>
                  <a:gd name="T3" fmla="*/ 0 h 136"/>
                  <a:gd name="T4" fmla="*/ 0 w 409"/>
                  <a:gd name="T5" fmla="*/ 9 h 136"/>
                  <a:gd name="T6" fmla="*/ 8 w 409"/>
                  <a:gd name="T7" fmla="*/ 21 h 136"/>
                  <a:gd name="T8" fmla="*/ 17 w 409"/>
                  <a:gd name="T9" fmla="*/ 26 h 136"/>
                  <a:gd name="T10" fmla="*/ 34 w 409"/>
                  <a:gd name="T11" fmla="*/ 17 h 136"/>
                  <a:gd name="T12" fmla="*/ 43 w 409"/>
                  <a:gd name="T13" fmla="*/ 17 h 136"/>
                  <a:gd name="T14" fmla="*/ 63 w 409"/>
                  <a:gd name="T15" fmla="*/ 22 h 136"/>
                  <a:gd name="T16" fmla="*/ 70 w 409"/>
                  <a:gd name="T17" fmla="*/ 19 h 136"/>
                  <a:gd name="T18" fmla="*/ 77 w 409"/>
                  <a:gd name="T19" fmla="*/ 17 h 136"/>
                  <a:gd name="T20" fmla="*/ 77 w 409"/>
                  <a:gd name="T21" fmla="*/ 9 h 136"/>
                  <a:gd name="T22" fmla="*/ 68 w 409"/>
                  <a:gd name="T23" fmla="*/ 0 h 136"/>
                  <a:gd name="T24" fmla="*/ 57 w 409"/>
                  <a:gd name="T25" fmla="*/ 3 h 136"/>
                  <a:gd name="T26" fmla="*/ 43 w 409"/>
                  <a:gd name="T27" fmla="*/ 9 h 136"/>
                  <a:gd name="T28" fmla="*/ 27 w 409"/>
                  <a:gd name="T29" fmla="*/ 2 h 1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09" h="136">
                    <a:moveTo>
                      <a:pt x="146" y="8"/>
                    </a:moveTo>
                    <a:lnTo>
                      <a:pt x="68" y="2"/>
                    </a:lnTo>
                    <a:lnTo>
                      <a:pt x="0" y="45"/>
                    </a:lnTo>
                    <a:lnTo>
                      <a:pt x="44" y="110"/>
                    </a:lnTo>
                    <a:lnTo>
                      <a:pt x="91" y="136"/>
                    </a:lnTo>
                    <a:lnTo>
                      <a:pt x="182" y="90"/>
                    </a:lnTo>
                    <a:lnTo>
                      <a:pt x="227" y="90"/>
                    </a:lnTo>
                    <a:lnTo>
                      <a:pt x="332" y="116"/>
                    </a:lnTo>
                    <a:lnTo>
                      <a:pt x="374" y="98"/>
                    </a:lnTo>
                    <a:lnTo>
                      <a:pt x="409" y="90"/>
                    </a:lnTo>
                    <a:lnTo>
                      <a:pt x="409" y="45"/>
                    </a:lnTo>
                    <a:lnTo>
                      <a:pt x="363" y="0"/>
                    </a:lnTo>
                    <a:lnTo>
                      <a:pt x="302" y="14"/>
                    </a:lnTo>
                    <a:lnTo>
                      <a:pt x="227" y="45"/>
                    </a:lnTo>
                    <a:lnTo>
                      <a:pt x="146" y="8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xmlns="" id="{297CEDE8-BC6E-469A-9F16-2F2695CBC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5559" y="4732830"/>
                <a:ext cx="36083" cy="40686"/>
              </a:xfrm>
              <a:custGeom>
                <a:avLst/>
                <a:gdLst>
                  <a:gd name="T0" fmla="*/ 31 w 162"/>
                  <a:gd name="T1" fmla="*/ 13 h 181"/>
                  <a:gd name="T2" fmla="*/ 17 w 162"/>
                  <a:gd name="T3" fmla="*/ 9 h 181"/>
                  <a:gd name="T4" fmla="*/ 9 w 162"/>
                  <a:gd name="T5" fmla="*/ 0 h 181"/>
                  <a:gd name="T6" fmla="*/ 0 w 162"/>
                  <a:gd name="T7" fmla="*/ 9 h 181"/>
                  <a:gd name="T8" fmla="*/ 7 w 162"/>
                  <a:gd name="T9" fmla="*/ 23 h 181"/>
                  <a:gd name="T10" fmla="*/ 13 w 162"/>
                  <a:gd name="T11" fmla="*/ 32 h 181"/>
                  <a:gd name="T12" fmla="*/ 20 w 162"/>
                  <a:gd name="T13" fmla="*/ 35 h 181"/>
                  <a:gd name="T14" fmla="*/ 29 w 162"/>
                  <a:gd name="T15" fmla="*/ 25 h 181"/>
                  <a:gd name="T16" fmla="*/ 31 w 162"/>
                  <a:gd name="T17" fmla="*/ 13 h 1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2" h="181">
                    <a:moveTo>
                      <a:pt x="162" y="67"/>
                    </a:moveTo>
                    <a:lnTo>
                      <a:pt x="91" y="45"/>
                    </a:lnTo>
                    <a:lnTo>
                      <a:pt x="45" y="0"/>
                    </a:lnTo>
                    <a:lnTo>
                      <a:pt x="0" y="45"/>
                    </a:lnTo>
                    <a:lnTo>
                      <a:pt x="36" y="121"/>
                    </a:lnTo>
                    <a:lnTo>
                      <a:pt x="66" y="163"/>
                    </a:lnTo>
                    <a:lnTo>
                      <a:pt x="102" y="181"/>
                    </a:lnTo>
                    <a:lnTo>
                      <a:pt x="150" y="127"/>
                    </a:lnTo>
                    <a:lnTo>
                      <a:pt x="162" y="67"/>
                    </a:lnTo>
                    <a:close/>
                  </a:path>
                </a:pathLst>
              </a:custGeom>
              <a:grpFill/>
              <a:ln w="19050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  <a:extLst/>
            </p:spPr>
            <p:txBody>
              <a:bodyPr/>
              <a:lstStyle/>
              <a:p>
                <a:endParaRPr lang="zh-CN" altLang="en-US" kern="0">
                  <a:solidFill>
                    <a:sysClr val="windowText" lastClr="000000"/>
                  </a:solidFill>
                  <a:latin typeface="Century Gothic" charset="0"/>
                  <a:ea typeface="Century Gothic" charset="0"/>
                  <a:cs typeface="Century Gothic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12220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Scholarship Tax Credit Programs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62" y="31750"/>
            <a:ext cx="914400" cy="7366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xmlns="" id="{2C1B7057-C164-4B84-9BB8-362981902858}"/>
              </a:ext>
            </a:extLst>
          </p:cNvPr>
          <p:cNvSpPr/>
          <p:nvPr/>
        </p:nvSpPr>
        <p:spPr>
          <a:xfrm>
            <a:off x="369279" y="3558778"/>
            <a:ext cx="1459523" cy="841772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State Tax Credit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7813DCA5-4724-44F0-91AE-6C7148029DB9}"/>
              </a:ext>
            </a:extLst>
          </p:cNvPr>
          <p:cNvSpPr/>
          <p:nvPr/>
        </p:nvSpPr>
        <p:spPr>
          <a:xfrm>
            <a:off x="2667000" y="1758951"/>
            <a:ext cx="1447800" cy="965200"/>
          </a:xfrm>
          <a:prstGeom prst="roundRect">
            <a:avLst/>
          </a:prstGeom>
          <a:solidFill>
            <a:srgbClr val="ED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SGO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69E6EB31-3701-46A7-92C6-D3531F49AE0F}"/>
              </a:ext>
            </a:extLst>
          </p:cNvPr>
          <p:cNvSpPr/>
          <p:nvPr/>
        </p:nvSpPr>
        <p:spPr>
          <a:xfrm>
            <a:off x="381000" y="1758951"/>
            <a:ext cx="1447800" cy="965200"/>
          </a:xfrm>
          <a:prstGeom prst="roundRect">
            <a:avLst/>
          </a:prstGeom>
          <a:solidFill>
            <a:srgbClr val="94C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Taxpayer donation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xmlns="" id="{C4EC038B-E8B4-4C30-882C-E3A33EEDAC6B}"/>
              </a:ext>
            </a:extLst>
          </p:cNvPr>
          <p:cNvSpPr/>
          <p:nvPr/>
        </p:nvSpPr>
        <p:spPr>
          <a:xfrm>
            <a:off x="1963616" y="1962150"/>
            <a:ext cx="609600" cy="4572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xmlns="" id="{F5012BA9-E9A0-47F3-814C-C182F25DAA39}"/>
              </a:ext>
            </a:extLst>
          </p:cNvPr>
          <p:cNvSpPr/>
          <p:nvPr/>
        </p:nvSpPr>
        <p:spPr>
          <a:xfrm>
            <a:off x="4267200" y="1962150"/>
            <a:ext cx="609600" cy="4572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0EF044DA-2990-4CF4-AC34-F0FA5EEA5CBF}"/>
              </a:ext>
            </a:extLst>
          </p:cNvPr>
          <p:cNvSpPr/>
          <p:nvPr/>
        </p:nvSpPr>
        <p:spPr>
          <a:xfrm>
            <a:off x="4953000" y="1733550"/>
            <a:ext cx="1447800" cy="965200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Private school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xmlns="" id="{2339E6CE-8CF0-4CC6-8E05-FC230D1B74BF}"/>
              </a:ext>
            </a:extLst>
          </p:cNvPr>
          <p:cNvSpPr/>
          <p:nvPr/>
        </p:nvSpPr>
        <p:spPr>
          <a:xfrm rot="16200000">
            <a:off x="762001" y="2894134"/>
            <a:ext cx="609600" cy="4572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xmlns="" id="{F1A4B9E6-A3B5-4B70-9996-8CCFD2E36DEE}"/>
              </a:ext>
            </a:extLst>
          </p:cNvPr>
          <p:cNvSpPr/>
          <p:nvPr/>
        </p:nvSpPr>
        <p:spPr>
          <a:xfrm>
            <a:off x="2713008" y="3555207"/>
            <a:ext cx="1459523" cy="841772"/>
          </a:xfrm>
          <a:prstGeom prst="roundRect">
            <a:avLst/>
          </a:prstGeom>
          <a:solidFill>
            <a:srgbClr val="8331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Students Apply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xmlns="" id="{1C64CDD3-6764-4FE8-8A15-203E1840249F}"/>
              </a:ext>
            </a:extLst>
          </p:cNvPr>
          <p:cNvSpPr/>
          <p:nvPr/>
        </p:nvSpPr>
        <p:spPr>
          <a:xfrm rot="16200000">
            <a:off x="3124200" y="2895022"/>
            <a:ext cx="609600" cy="457200"/>
          </a:xfrm>
          <a:prstGeom prst="rightArrow">
            <a:avLst/>
          </a:prstGeom>
          <a:solidFill>
            <a:srgbClr val="796E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38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What are they?</a:t>
            </a:r>
          </a:p>
          <a:p>
            <a:r>
              <a:rPr lang="en-US" dirty="0"/>
              <a:t>Student eligibility</a:t>
            </a:r>
          </a:p>
          <a:p>
            <a:pPr lvl="1"/>
            <a:r>
              <a:rPr lang="en-US" b="1" dirty="0"/>
              <a:t>Income-eligible students </a:t>
            </a:r>
            <a:r>
              <a:rPr lang="en-US" dirty="0"/>
              <a:t>(most common).</a:t>
            </a:r>
          </a:p>
          <a:p>
            <a:pPr lvl="1"/>
            <a:r>
              <a:rPr lang="en-US" dirty="0"/>
              <a:t> Children of active-duty military</a:t>
            </a:r>
          </a:p>
          <a:p>
            <a:pPr lvl="1"/>
            <a:r>
              <a:rPr lang="en-US" dirty="0"/>
              <a:t>IEP with household income limitations</a:t>
            </a:r>
          </a:p>
          <a:p>
            <a:pPr lvl="1"/>
            <a:r>
              <a:rPr lang="en-US" dirty="0"/>
              <a:t>Assigned to low-performing school</a:t>
            </a:r>
          </a:p>
          <a:p>
            <a:r>
              <a:rPr lang="en-US" dirty="0"/>
              <a:t>Scholarship Granting Organizations </a:t>
            </a:r>
          </a:p>
          <a:p>
            <a:pPr lvl="1"/>
            <a:endParaRPr lang="en-US" dirty="0"/>
          </a:p>
          <a:p>
            <a:pPr marL="342892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Scholarship Tax Credit Programs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62" y="31750"/>
            <a:ext cx="9144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66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47750"/>
            <a:ext cx="6248400" cy="365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/>
              <a:t>Keep in Mind. . .</a:t>
            </a:r>
          </a:p>
          <a:p>
            <a:r>
              <a:rPr lang="en-US" sz="3500" dirty="0"/>
              <a:t> Not taking money directly from state’s education system</a:t>
            </a:r>
          </a:p>
          <a:p>
            <a:pPr lvl="1"/>
            <a:r>
              <a:rPr lang="en-US" sz="2900" b="1" dirty="0"/>
              <a:t>But: </a:t>
            </a:r>
            <a:r>
              <a:rPr lang="en-US" sz="2900" dirty="0"/>
              <a:t>Still impacts state revenues and budgets</a:t>
            </a:r>
          </a:p>
          <a:p>
            <a:r>
              <a:rPr lang="en-US" sz="3200" b="1" dirty="0"/>
              <a:t> </a:t>
            </a:r>
            <a:r>
              <a:rPr lang="en-US" sz="3200" dirty="0"/>
              <a:t>Oversight</a:t>
            </a:r>
            <a:endParaRPr lang="en-US" sz="32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282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576D523-8C0A-4A73-95CA-0B0B9FF06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>
                <a:solidFill>
                  <a:srgbClr val="ED8B00"/>
                </a:solidFill>
              </a:rPr>
              <a:t>School Choice: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ED8B00"/>
                </a:solidFill>
              </a:rPr>
              <a:t>Options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ED8B00"/>
                </a:solidFill>
              </a:rPr>
              <a:t>Issues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C0F817A-8211-4977-9A22-41FF3E60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091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571501"/>
            <a:ext cx="4722354" cy="3857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50" y="2004024"/>
            <a:ext cx="1828800" cy="1569660"/>
          </a:xfrm>
          <a:prstGeom prst="rect">
            <a:avLst/>
          </a:prstGeom>
          <a:noFill/>
          <a:effectLst>
            <a:outerShdw blurRad="50800" dist="254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Governors: </a:t>
            </a:r>
            <a:br>
              <a:rPr lang="en-US" sz="24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36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8 new in 2016</a:t>
            </a:r>
          </a:p>
        </p:txBody>
      </p:sp>
    </p:spTree>
    <p:extLst>
      <p:ext uri="{BB962C8B-B14F-4D97-AF65-F5344CB8AC3E}">
        <p14:creationId xmlns:p14="http://schemas.microsoft.com/office/powerpoint/2010/main" val="5227810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806" y="1543051"/>
            <a:ext cx="1828800" cy="1708160"/>
          </a:xfrm>
          <a:prstGeom prst="rect">
            <a:avLst/>
          </a:prstGeom>
          <a:noFill/>
          <a:effectLst>
            <a:outerShdw blurRad="50800" dist="254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Looking ahead: </a:t>
            </a:r>
            <a:r>
              <a:rPr lang="en-US" sz="45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2018</a:t>
            </a:r>
            <a:endParaRPr lang="en-US" sz="30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095" y="1143001"/>
            <a:ext cx="4652393" cy="380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694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571501"/>
            <a:ext cx="4722354" cy="3857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6806" y="1543051"/>
            <a:ext cx="1828800" cy="1708160"/>
          </a:xfrm>
          <a:prstGeom prst="rect">
            <a:avLst/>
          </a:prstGeom>
          <a:noFill/>
          <a:effectLst>
            <a:outerShdw blurRad="50800" dist="254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Looking ahead: </a:t>
            </a:r>
            <a:r>
              <a:rPr lang="en-US" sz="4500" b="1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2018</a:t>
            </a:r>
            <a:endParaRPr lang="en-US" sz="3000" b="1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4923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54CA160-0C06-4FEE-873B-19A7428C5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/>
              <a:t>Trends</a:t>
            </a:r>
            <a:endParaRPr lang="en-US" b="1" dirty="0"/>
          </a:p>
          <a:p>
            <a:r>
              <a:rPr lang="en-US" dirty="0"/>
              <a:t>Governance turnover</a:t>
            </a:r>
          </a:p>
          <a:p>
            <a:r>
              <a:rPr lang="en-US" dirty="0"/>
              <a:t>Growth in private school choice</a:t>
            </a:r>
          </a:p>
          <a:p>
            <a:pPr lvl="1"/>
            <a:r>
              <a:rPr lang="en-US" dirty="0"/>
              <a:t>Scholarship tax credits</a:t>
            </a:r>
          </a:p>
          <a:p>
            <a:pPr lvl="1"/>
            <a:r>
              <a:rPr lang="en-US" dirty="0"/>
              <a:t>ESAs</a:t>
            </a:r>
          </a:p>
          <a:p>
            <a:pPr lvl="1"/>
            <a:r>
              <a:rPr lang="en-US" dirty="0"/>
              <a:t>Course access (public/private)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7F0F637-0910-41B6-891E-33204DD68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xmlns="" id="{9EB9AAA9-3885-4817-A886-A4E6F8342091}"/>
              </a:ext>
            </a:extLst>
          </p:cNvPr>
          <p:cNvSpPr txBox="1">
            <a:spLocks/>
          </p:cNvSpPr>
          <p:nvPr/>
        </p:nvSpPr>
        <p:spPr>
          <a:xfrm>
            <a:off x="0" y="-1732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School Choice: Issues</a:t>
            </a:r>
          </a:p>
        </p:txBody>
      </p:sp>
    </p:spTree>
    <p:extLst>
      <p:ext uri="{BB962C8B-B14F-4D97-AF65-F5344CB8AC3E}">
        <p14:creationId xmlns:p14="http://schemas.microsoft.com/office/powerpoint/2010/main" val="161866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529BFC8E-3BA0-4CAB-82B3-86F94A443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300" b="1" dirty="0"/>
              <a:t>Course Access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E5ED0A0D-0AB8-4356-A77E-8347B345A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Choice: Issues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B088A16-955F-4F81-81E2-C4CB894FC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68872"/>
            <a:ext cx="6858000" cy="100575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C2DB158-2E8E-4E39-93C4-45A3C5CCCCC4}"/>
              </a:ext>
            </a:extLst>
          </p:cNvPr>
          <p:cNvGrpSpPr/>
          <p:nvPr/>
        </p:nvGrpSpPr>
        <p:grpSpPr>
          <a:xfrm>
            <a:off x="0" y="2287734"/>
            <a:ext cx="6608618" cy="446809"/>
            <a:chOff x="0" y="2287732"/>
            <a:chExt cx="6608618" cy="44680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58F715B6-0DB2-4D22-990F-6B92CEA45E66}"/>
                </a:ext>
              </a:extLst>
            </p:cNvPr>
            <p:cNvCxnSpPr/>
            <p:nvPr/>
          </p:nvCxnSpPr>
          <p:spPr>
            <a:xfrm>
              <a:off x="4627418" y="2287732"/>
              <a:ext cx="1981200" cy="0"/>
            </a:xfrm>
            <a:prstGeom prst="line">
              <a:avLst/>
            </a:prstGeom>
            <a:ln w="22225">
              <a:solidFill>
                <a:srgbClr val="ED8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A96645D9-B57F-430B-B5DB-0522DF4F811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40132"/>
              <a:ext cx="1828800" cy="0"/>
            </a:xfrm>
            <a:prstGeom prst="line">
              <a:avLst/>
            </a:prstGeom>
            <a:ln w="22225">
              <a:solidFill>
                <a:srgbClr val="ED8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FC4E220A-FD10-40F3-9590-C8D973219A40}"/>
                </a:ext>
              </a:extLst>
            </p:cNvPr>
            <p:cNvCxnSpPr>
              <a:cxnSpLocks/>
            </p:cNvCxnSpPr>
            <p:nvPr/>
          </p:nvCxnSpPr>
          <p:spPr>
            <a:xfrm>
              <a:off x="848591" y="2587337"/>
              <a:ext cx="2504209" cy="0"/>
            </a:xfrm>
            <a:prstGeom prst="line">
              <a:avLst/>
            </a:prstGeom>
            <a:ln w="22225">
              <a:solidFill>
                <a:srgbClr val="ED8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1C3168D8-9644-4570-839A-556859B9A87F}"/>
                </a:ext>
              </a:extLst>
            </p:cNvPr>
            <p:cNvCxnSpPr>
              <a:cxnSpLocks/>
            </p:cNvCxnSpPr>
            <p:nvPr/>
          </p:nvCxnSpPr>
          <p:spPr>
            <a:xfrm>
              <a:off x="4166755" y="2429741"/>
              <a:ext cx="2047009" cy="0"/>
            </a:xfrm>
            <a:prstGeom prst="line">
              <a:avLst/>
            </a:prstGeom>
            <a:ln w="22225">
              <a:solidFill>
                <a:srgbClr val="ED8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2AF0949E-FCEA-449C-AFF4-D8BA6EBF408E}"/>
                </a:ext>
              </a:extLst>
            </p:cNvPr>
            <p:cNvCxnSpPr>
              <a:cxnSpLocks/>
            </p:cNvCxnSpPr>
            <p:nvPr/>
          </p:nvCxnSpPr>
          <p:spPr>
            <a:xfrm>
              <a:off x="2514600" y="2734541"/>
              <a:ext cx="2112818" cy="0"/>
            </a:xfrm>
            <a:prstGeom prst="line">
              <a:avLst/>
            </a:prstGeom>
            <a:ln w="22225">
              <a:solidFill>
                <a:srgbClr val="ED8B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CE3E550-F05E-4A39-A922-25A587FF8262}"/>
              </a:ext>
            </a:extLst>
          </p:cNvPr>
          <p:cNvSpPr txBox="1"/>
          <p:nvPr/>
        </p:nvSpPr>
        <p:spPr>
          <a:xfrm>
            <a:off x="0" y="4413707"/>
            <a:ext cx="6629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796E65"/>
                </a:solidFill>
              </a:rPr>
              <a:t>Source: Course Access Policy Summary, </a:t>
            </a:r>
            <a:r>
              <a:rPr lang="en-US" sz="800" dirty="0" err="1">
                <a:solidFill>
                  <a:srgbClr val="796E65"/>
                </a:solidFill>
              </a:rPr>
              <a:t>ExcelinEd</a:t>
            </a:r>
            <a:r>
              <a:rPr lang="en-US" sz="800" dirty="0">
                <a:solidFill>
                  <a:srgbClr val="796E65"/>
                </a:solidFill>
              </a:rPr>
              <a:t> Policy Toolkit – 2018, </a:t>
            </a:r>
            <a:r>
              <a:rPr lang="en-US" sz="800" dirty="0" err="1">
                <a:solidFill>
                  <a:srgbClr val="796E65"/>
                </a:solidFill>
              </a:rPr>
              <a:t>ExcelinEd</a:t>
            </a:r>
            <a:endParaRPr lang="en-US" sz="800" dirty="0">
              <a:solidFill>
                <a:srgbClr val="796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9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E5ED0A0D-0AB8-4356-A77E-8347B345A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Choice: Issues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CE3E550-F05E-4A39-A922-25A587FF8262}"/>
              </a:ext>
            </a:extLst>
          </p:cNvPr>
          <p:cNvSpPr txBox="1"/>
          <p:nvPr/>
        </p:nvSpPr>
        <p:spPr>
          <a:xfrm>
            <a:off x="0" y="4413707"/>
            <a:ext cx="6629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796E65"/>
                </a:solidFill>
              </a:rPr>
              <a:t>Source: Course Access Policy Summary, </a:t>
            </a:r>
            <a:r>
              <a:rPr lang="en-US" sz="800" dirty="0" err="1">
                <a:solidFill>
                  <a:srgbClr val="796E65"/>
                </a:solidFill>
              </a:rPr>
              <a:t>ExcelinEd</a:t>
            </a:r>
            <a:r>
              <a:rPr lang="en-US" sz="800" dirty="0">
                <a:solidFill>
                  <a:srgbClr val="796E65"/>
                </a:solidFill>
              </a:rPr>
              <a:t> Policy Toolkit – 2018, </a:t>
            </a:r>
            <a:r>
              <a:rPr lang="en-US" sz="800" dirty="0" err="1">
                <a:solidFill>
                  <a:srgbClr val="796E65"/>
                </a:solidFill>
              </a:rPr>
              <a:t>ExcelinEd</a:t>
            </a:r>
            <a:endParaRPr lang="en-US" sz="800" dirty="0">
              <a:solidFill>
                <a:srgbClr val="796E65"/>
              </a:solidFill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xmlns="" id="{600D6544-9722-4A36-8ACC-03B138E21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b="1" dirty="0"/>
              <a:t>Course Access</a:t>
            </a:r>
            <a:endParaRPr lang="en-US" dirty="0"/>
          </a:p>
          <a:p>
            <a:r>
              <a:rPr lang="en-US" dirty="0"/>
              <a:t>Students may access courses not available in their school or district</a:t>
            </a:r>
          </a:p>
          <a:p>
            <a:r>
              <a:rPr lang="en-US" dirty="0"/>
              <a:t>Variety of course providers</a:t>
            </a:r>
          </a:p>
          <a:p>
            <a:r>
              <a:rPr lang="en-US" dirty="0"/>
              <a:t>State compiles course catalog to simplify search and enrollment</a:t>
            </a:r>
          </a:p>
          <a:p>
            <a:r>
              <a:rPr lang="en-US" dirty="0"/>
              <a:t>Various course delivery options: </a:t>
            </a:r>
          </a:p>
          <a:p>
            <a:pPr lvl="1"/>
            <a:r>
              <a:rPr lang="en-US" dirty="0"/>
              <a:t>Online, in-person, blended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5446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489D252-0C6A-4BB5-851C-EDF35A810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7750"/>
            <a:ext cx="3272544" cy="3394472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Course Access: State Example</a:t>
            </a:r>
          </a:p>
          <a:p>
            <a:r>
              <a:rPr lang="en-US" dirty="0"/>
              <a:t>Indiana, HB 1007 (2017)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9CC7D98-D4A6-4995-8F46-3C37DCAF8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</p:spPr>
        <p:txBody>
          <a:bodyPr/>
          <a:lstStyle/>
          <a:p>
            <a:r>
              <a:rPr lang="en-US" dirty="0"/>
              <a:t>School Choice: Issues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3155C70-DD96-4111-84A7-DC7086C4B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669" y="884959"/>
            <a:ext cx="3280656" cy="3580106"/>
          </a:xfrm>
          <a:prstGeom prst="rect">
            <a:avLst/>
          </a:prstGeom>
          <a:ln>
            <a:solidFill>
              <a:srgbClr val="796E65"/>
            </a:solidFill>
          </a:ln>
        </p:spPr>
      </p:pic>
    </p:spTree>
    <p:extLst>
      <p:ext uri="{BB962C8B-B14F-4D97-AF65-F5344CB8AC3E}">
        <p14:creationId xmlns:p14="http://schemas.microsoft.com/office/powerpoint/2010/main" val="11346143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A9CC7D98-D4A6-4995-8F46-3C37DCAF8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Choice: Issues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D1BDBC0-C3DF-4A95-8484-6523D2CEC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608ADB7-4603-4950-BC92-B1A31FA50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64772"/>
            <a:ext cx="5943600" cy="31881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4E35663-999E-461A-9DD5-18F44340B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947634"/>
            <a:ext cx="2743200" cy="35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1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0349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54CA160-0C06-4FEE-873B-19A7428C5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600" b="1" dirty="0"/>
              <a:t>Trends</a:t>
            </a:r>
            <a:endParaRPr lang="en-US" b="1" dirty="0"/>
          </a:p>
          <a:p>
            <a:r>
              <a:rPr lang="en-US" dirty="0"/>
              <a:t>State leader turnover</a:t>
            </a:r>
          </a:p>
          <a:p>
            <a:r>
              <a:rPr lang="en-US" dirty="0"/>
              <a:t>Growth in private school choice</a:t>
            </a:r>
          </a:p>
          <a:p>
            <a:pPr lvl="1"/>
            <a:r>
              <a:rPr lang="en-US" dirty="0"/>
              <a:t>Scholarship tax credits</a:t>
            </a:r>
          </a:p>
          <a:p>
            <a:pPr lvl="1"/>
            <a:r>
              <a:rPr lang="en-US" dirty="0"/>
              <a:t>ESAs</a:t>
            </a:r>
          </a:p>
          <a:p>
            <a:pPr lvl="1"/>
            <a:r>
              <a:rPr lang="en-US" dirty="0"/>
              <a:t>Course access (public/private)</a:t>
            </a:r>
          </a:p>
          <a:p>
            <a:r>
              <a:rPr lang="en-US" dirty="0"/>
              <a:t>Introducing but not passing legislation</a:t>
            </a:r>
          </a:p>
          <a:p>
            <a:r>
              <a:rPr lang="en-US" dirty="0"/>
              <a:t>More legal challenges?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7F0F637-0910-41B6-891E-33204DD68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xmlns="" id="{9EB9AAA9-3885-4817-A886-A4E6F8342091}"/>
              </a:ext>
            </a:extLst>
          </p:cNvPr>
          <p:cNvSpPr txBox="1">
            <a:spLocks/>
          </p:cNvSpPr>
          <p:nvPr/>
        </p:nvSpPr>
        <p:spPr>
          <a:xfrm>
            <a:off x="0" y="-1732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School Choice: Issues</a:t>
            </a:r>
          </a:p>
        </p:txBody>
      </p:sp>
    </p:spTree>
    <p:extLst>
      <p:ext uri="{BB962C8B-B14F-4D97-AF65-F5344CB8AC3E}">
        <p14:creationId xmlns:p14="http://schemas.microsoft.com/office/powerpoint/2010/main" val="424135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654CA160-0C06-4FEE-873B-19A7428C5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Other Issues</a:t>
            </a:r>
            <a:endParaRPr lang="en-US" b="1" dirty="0"/>
          </a:p>
          <a:p>
            <a:r>
              <a:rPr lang="en-US" dirty="0"/>
              <a:t>Rural areas</a:t>
            </a:r>
          </a:p>
          <a:p>
            <a:r>
              <a:rPr lang="en-US" dirty="0"/>
              <a:t>“Choice” paradigm shift</a:t>
            </a:r>
          </a:p>
          <a:p>
            <a:pPr lvl="1"/>
            <a:r>
              <a:rPr lang="en-US" dirty="0"/>
              <a:t>School choice: Parents and students have more control over what a student’s path through school looks like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27F0F637-0910-41B6-891E-33204DD68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xmlns="" id="{6AFDCFB9-BEF6-4B30-A747-4C1AD25CAEDF}"/>
              </a:ext>
            </a:extLst>
          </p:cNvPr>
          <p:cNvSpPr txBox="1">
            <a:spLocks/>
          </p:cNvSpPr>
          <p:nvPr/>
        </p:nvSpPr>
        <p:spPr>
          <a:xfrm>
            <a:off x="0" y="-1732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School Choice: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04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622385C8-1F8A-41AA-9FB6-E3391736A2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2" y="833783"/>
            <a:ext cx="3581398" cy="2893724"/>
          </a:xfrm>
          <a:prstGeom prst="rect">
            <a:avLst/>
          </a:prstGeom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27F0F637-0910-41B6-891E-33204DD68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xmlns="" id="{6AFDCFB9-BEF6-4B30-A747-4C1AD25CAEDF}"/>
              </a:ext>
            </a:extLst>
          </p:cNvPr>
          <p:cNvSpPr txBox="1">
            <a:spLocks/>
          </p:cNvSpPr>
          <p:nvPr/>
        </p:nvSpPr>
        <p:spPr>
          <a:xfrm>
            <a:off x="0" y="-1732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ECS Resources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4C3A87B-282D-4837-9EAE-C2891312A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885950"/>
            <a:ext cx="4282244" cy="2469378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35094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2CAEC610-92A8-4BEF-93F1-A000ED3CED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123950"/>
            <a:ext cx="6172200" cy="18362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27F0F637-0910-41B6-891E-33204DD68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xmlns="" id="{6AFDCFB9-BEF6-4B30-A747-4C1AD25CAEDF}"/>
              </a:ext>
            </a:extLst>
          </p:cNvPr>
          <p:cNvSpPr txBox="1">
            <a:spLocks/>
          </p:cNvSpPr>
          <p:nvPr/>
        </p:nvSpPr>
        <p:spPr>
          <a:xfrm>
            <a:off x="0" y="-1732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ECS Resources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7AE0CA2-9338-487B-9E1B-D2C4317A0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928" y="2942656"/>
            <a:ext cx="2133600" cy="17731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B666620-2A82-42F0-B2AE-FBF05C644BA8}"/>
              </a:ext>
            </a:extLst>
          </p:cNvPr>
          <p:cNvSpPr/>
          <p:nvPr/>
        </p:nvSpPr>
        <p:spPr>
          <a:xfrm>
            <a:off x="885825" y="1171575"/>
            <a:ext cx="990600" cy="228600"/>
          </a:xfrm>
          <a:prstGeom prst="rect">
            <a:avLst/>
          </a:prstGeom>
          <a:noFill/>
          <a:ln w="31750">
            <a:solidFill>
              <a:srgbClr val="ED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666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Contact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8600" y="1809750"/>
            <a:ext cx="6400800" cy="13716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ED8B00"/>
                </a:solidFill>
              </a:rPr>
              <a:t>Micah Ann Wixom</a:t>
            </a:r>
          </a:p>
          <a:p>
            <a:pPr algn="ctr"/>
            <a:r>
              <a:rPr lang="en-US" dirty="0"/>
              <a:t>mwixom@ecs.org</a:t>
            </a:r>
          </a:p>
          <a:p>
            <a:pPr algn="ctr"/>
            <a:r>
              <a:rPr lang="en-US" dirty="0"/>
              <a:t>303.299.3673</a:t>
            </a:r>
          </a:p>
        </p:txBody>
      </p:sp>
    </p:spTree>
    <p:extLst>
      <p:ext uri="{BB962C8B-B14F-4D97-AF65-F5344CB8AC3E}">
        <p14:creationId xmlns:p14="http://schemas.microsoft.com/office/powerpoint/2010/main" val="3765840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576D523-8C0A-4A73-95CA-0B0B9FF06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b="1" dirty="0">
                <a:solidFill>
                  <a:srgbClr val="ED8B00"/>
                </a:solidFill>
              </a:rPr>
              <a:t>School Choice: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ED8B00"/>
                </a:solidFill>
              </a:rPr>
              <a:t>Options</a:t>
            </a:r>
          </a:p>
          <a:p>
            <a:pPr marL="0" indent="0" algn="ctr">
              <a:buNone/>
            </a:pPr>
            <a:r>
              <a:rPr lang="en-US" sz="5400" b="1" dirty="0">
                <a:solidFill>
                  <a:srgbClr val="ED8B00"/>
                </a:solidFill>
              </a:rPr>
              <a:t>Issues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AC0F817A-8211-4977-9A22-41FF3E60D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85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00100"/>
          </a:xfrm>
        </p:spPr>
        <p:txBody>
          <a:bodyPr/>
          <a:lstStyle/>
          <a:p>
            <a:r>
              <a:rPr lang="en-US" dirty="0"/>
              <a:t>School Choice: Options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28235"/>
              </p:ext>
            </p:extLst>
          </p:nvPr>
        </p:nvGraphicFramePr>
        <p:xfrm>
          <a:off x="190500" y="590552"/>
          <a:ext cx="6477000" cy="3641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088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67200" y="800103"/>
            <a:ext cx="2590800" cy="4343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258" y="800101"/>
            <a:ext cx="6990259" cy="4343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Choice: Options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Enrollment</a:t>
            </a:r>
          </a:p>
          <a:p>
            <a:r>
              <a:rPr lang="en-US" dirty="0"/>
              <a:t>Charter Schools</a:t>
            </a:r>
          </a:p>
          <a:p>
            <a:r>
              <a:rPr lang="en-US" dirty="0"/>
              <a:t>Vouchers</a:t>
            </a:r>
          </a:p>
          <a:p>
            <a:r>
              <a:rPr lang="en-US" dirty="0"/>
              <a:t>Education Savings </a:t>
            </a:r>
            <a:br>
              <a:rPr lang="en-US" dirty="0"/>
            </a:br>
            <a:r>
              <a:rPr lang="en-US" dirty="0"/>
              <a:t>Accounts</a:t>
            </a:r>
          </a:p>
          <a:p>
            <a:r>
              <a:rPr lang="en-US" dirty="0"/>
              <a:t>Scholarship Tax Credits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4632739"/>
            <a:ext cx="2057400" cy="30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AFC0316-C31A-401B-B033-EAFCBE8D3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579977"/>
            <a:ext cx="2063662" cy="1834365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6D58E6-D076-457C-BF2C-A777D5957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2" y="1666059"/>
            <a:ext cx="6172200" cy="129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/>
              <a:t>Open Enrollment</a:t>
            </a:r>
          </a:p>
          <a:p>
            <a:endParaRPr lang="en-US" sz="40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A39C5EE1-76BC-4D7B-B4E8-1851400F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xmlns="" id="{8A190151-0CB6-4378-83D5-A82CD01CF2C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22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95351"/>
            <a:ext cx="6172200" cy="3394472"/>
          </a:xfrm>
        </p:spPr>
        <p:txBody>
          <a:bodyPr/>
          <a:lstStyle/>
          <a:p>
            <a:pPr marL="0" indent="0">
              <a:buNone/>
            </a:pPr>
            <a:endParaRPr lang="en-US" sz="2000" b="1" i="1" dirty="0"/>
          </a:p>
          <a:p>
            <a:pPr marL="0" indent="0">
              <a:buNone/>
            </a:pPr>
            <a:r>
              <a:rPr lang="en-US" sz="1800" b="1" dirty="0"/>
              <a:t>46 States + D.C.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3" y="1276351"/>
            <a:ext cx="4891133" cy="327450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89156" y="1504953"/>
            <a:ext cx="1371600" cy="1061829"/>
            <a:chOff x="533400" y="1809750"/>
            <a:chExt cx="1371600" cy="1061829"/>
          </a:xfrm>
        </p:grpSpPr>
        <p:sp>
          <p:nvSpPr>
            <p:cNvPr id="8" name="Rectangle 7"/>
            <p:cNvSpPr/>
            <p:nvPr/>
          </p:nvSpPr>
          <p:spPr>
            <a:xfrm>
              <a:off x="535001" y="2273300"/>
              <a:ext cx="152400" cy="152400"/>
            </a:xfrm>
            <a:prstGeom prst="rect">
              <a:avLst/>
            </a:prstGeom>
            <a:solidFill>
              <a:srgbClr val="ED8B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85800" y="1809750"/>
              <a:ext cx="1219200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rgbClr val="796E65"/>
                  </a:solidFill>
                </a:rPr>
                <a:t>Mandatory</a:t>
              </a:r>
            </a:p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rgbClr val="796E65"/>
                  </a:solidFill>
                </a:rPr>
                <a:t>Voluntary</a:t>
              </a:r>
            </a:p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rgbClr val="796E65"/>
                  </a:solidFill>
                </a:rPr>
                <a:t>Both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533400" y="1962150"/>
              <a:ext cx="152400" cy="152400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3400" y="2597150"/>
              <a:ext cx="152400" cy="152400"/>
            </a:xfrm>
            <a:prstGeom prst="rect">
              <a:avLst/>
            </a:prstGeom>
            <a:solidFill>
              <a:srgbClr val="8331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itle 2">
            <a:extLst>
              <a:ext uri="{FF2B5EF4-FFF2-40B4-BE49-F238E27FC236}">
                <a16:creationId xmlns:a16="http://schemas.microsoft.com/office/drawing/2014/main" xmlns="" id="{45698E64-D0D3-4574-9740-4B24231AF3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800100"/>
          </a:xfrm>
          <a:prstGeom prst="rect">
            <a:avLst/>
          </a:prstGeom>
          <a:solidFill>
            <a:srgbClr val="833177"/>
          </a:solidFill>
        </p:spPr>
        <p:txBody>
          <a:bodyPr vert="horz" lIns="182880" tIns="45720" rIns="91440" bIns="45720" rtlCol="0" anchor="ctr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	   Open Enrollment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00486B0-388E-4897-A187-6DB8655A55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050"/>
            <a:ext cx="94297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30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CS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5176</TotalTime>
  <Words>943</Words>
  <Application>Microsoft Office PowerPoint</Application>
  <PresentationFormat>Custom</PresentationFormat>
  <Paragraphs>246</Paragraphs>
  <Slides>44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School Choice: Options &amp; Issues</vt:lpstr>
      <vt:lpstr>PowerPoint Presentation</vt:lpstr>
      <vt:lpstr>PowerPoint Presentation</vt:lpstr>
      <vt:lpstr>PowerPoint Presentation</vt:lpstr>
      <vt:lpstr>PowerPoint Presentation</vt:lpstr>
      <vt:lpstr>School Choice: Options</vt:lpstr>
      <vt:lpstr>School Choice: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Vouchers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</vt:lpstr>
      <vt:lpstr> Scholarship Tax Credit Programs</vt:lpstr>
      <vt:lpstr> Scholarship Tax Credit Programs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School Choice: Issues</vt:lpstr>
      <vt:lpstr>School Choice: Issues</vt:lpstr>
      <vt:lpstr>School Choice: Issues</vt:lpstr>
      <vt:lpstr>School Choice: Issues</vt:lpstr>
      <vt:lpstr>PowerPoint Presentation</vt:lpstr>
      <vt:lpstr>PowerPoint Presentation</vt:lpstr>
      <vt:lpstr>PowerPoint Presentation</vt:lpstr>
      <vt:lpstr>PowerPoint Presentation</vt:lpstr>
      <vt:lpstr>Questions and Contact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 Lundell</dc:creator>
  <cp:lastModifiedBy>Windows User</cp:lastModifiedBy>
  <cp:revision>395</cp:revision>
  <cp:lastPrinted>2017-06-23T21:04:59Z</cp:lastPrinted>
  <dcterms:created xsi:type="dcterms:W3CDTF">2016-01-27T20:34:14Z</dcterms:created>
  <dcterms:modified xsi:type="dcterms:W3CDTF">2018-01-23T16:04:03Z</dcterms:modified>
</cp:coreProperties>
</file>