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7" Type="http://schemas.microsoft.com/office/2020/02/relationships/classificationlabels" Target="docMetadata/LabelInfo.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39"/>
  </p:notesMasterIdLst>
  <p:sldIdLst>
    <p:sldId id="302" r:id="rId5"/>
    <p:sldId id="303" r:id="rId6"/>
    <p:sldId id="334" r:id="rId7"/>
    <p:sldId id="328" r:id="rId8"/>
    <p:sldId id="520" r:id="rId9"/>
    <p:sldId id="551" r:id="rId10"/>
    <p:sldId id="2076137817" r:id="rId11"/>
    <p:sldId id="2076137818" r:id="rId12"/>
    <p:sldId id="411" r:id="rId13"/>
    <p:sldId id="2076137825" r:id="rId14"/>
    <p:sldId id="2076137826" r:id="rId15"/>
    <p:sldId id="2076137827" r:id="rId16"/>
    <p:sldId id="2076137823" r:id="rId17"/>
    <p:sldId id="2076137840" r:id="rId18"/>
    <p:sldId id="2076137841" r:id="rId19"/>
    <p:sldId id="2076137842" r:id="rId20"/>
    <p:sldId id="2076137824" r:id="rId21"/>
    <p:sldId id="2076137828" r:id="rId22"/>
    <p:sldId id="2076137829" r:id="rId23"/>
    <p:sldId id="2076137830" r:id="rId24"/>
    <p:sldId id="2076137819" r:id="rId25"/>
    <p:sldId id="419" r:id="rId26"/>
    <p:sldId id="547" r:id="rId27"/>
    <p:sldId id="550" r:id="rId28"/>
    <p:sldId id="549" r:id="rId29"/>
    <p:sldId id="2076137839" r:id="rId30"/>
    <p:sldId id="2076137838" r:id="rId31"/>
    <p:sldId id="2076137837" r:id="rId32"/>
    <p:sldId id="2076137836" r:id="rId33"/>
    <p:sldId id="2076137835" r:id="rId34"/>
    <p:sldId id="2076137834" r:id="rId35"/>
    <p:sldId id="2076137822" r:id="rId36"/>
    <p:sldId id="2076137832" r:id="rId37"/>
    <p:sldId id="2076137831" r:id="rId38"/>
  </p:sldIdLst>
  <p:sldSz cx="18288000" cy="10287000"/>
  <p:notesSz cx="7023100" cy="9309100"/>
  <p:embeddedFontLst>
    <p:embeddedFont>
      <p:font typeface="Aptos Narrow" panose="020B0604020202020204" charset="0"/>
      <p:regular r:id="rId40"/>
      <p:bold r:id="rId41"/>
      <p:italic r:id="rId42"/>
      <p:boldItalic r:id="rId43"/>
    </p:embeddedFont>
    <p:embeddedFont>
      <p:font typeface="Avenir Next LT Pro" panose="020B0604020202020204" charset="0"/>
      <p:regular r:id="rId44"/>
      <p:bold r:id="rId45"/>
      <p:italic r:id="rId46"/>
      <p:boldItalic r:id="rId47"/>
    </p:embeddedFont>
    <p:embeddedFont>
      <p:font typeface="Avenir Next LT Pro Demi" panose="020B0604020202020204" charset="0"/>
      <p:bold r:id="rId48"/>
      <p:boldItalic r:id="rId4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27E18A-9A78-3009-7549-0C9069B573D3}" name="Roberts, Era A" initials="" userId="S::earoberts@ed.sc.gov::6ec65e3e-1adf-44fb-9c12-e9ea3de2084a" providerId="AD"/>
  <p188:author id="{EBFB63B0-DC17-8A1C-90FF-06C4B3A153BE}" name="Holden, Vann" initials="CH" userId="S::cvholden@ed.sc.gov::8f3cd7a9-4233-4f8e-82f0-0d45b48ded33" providerId="AD"/>
  <p188:author id="{9DD349CE-9885-138A-7EE7-AE971D8EDDB4}" name="Stephens, Wendy" initials="SW" userId="S::wstephens@ed.sc.gov::9e9c970c-72b3-469d-bcd6-d17d83772f0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2E4F6A"/>
    <a:srgbClr val="2E313D"/>
    <a:srgbClr val="F0C14C"/>
    <a:srgbClr val="F5F5F5"/>
    <a:srgbClr val="FCFCFC"/>
    <a:srgbClr val="716E67"/>
    <a:srgbClr val="089648"/>
    <a:srgbClr val="B6CED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241AFE-8C92-4116-94AC-AA374F02DFE5}" v="977" dt="2026-05-20T16:58:32.123"/>
    <p1510:client id="{6D91C950-7E5A-5274-5418-C2B426DC6C91}" v="195" dt="2026-05-20T15:37:03.351"/>
    <p1510:client id="{81F2E0D3-988E-47D3-AE91-04CF9663CAF3}" v="6" dt="2026-05-21T14:23:43.5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5.fntdata"/><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4.fntdata"/><Relationship Id="rId48" Type="http://schemas.openxmlformats.org/officeDocument/2006/relationships/font" Target="fonts/font9.fntdata"/><Relationship Id="rId56" Type="http://schemas.microsoft.com/office/2018/10/relationships/authors" Target="authors.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7.fntdata"/><Relationship Id="rId20" Type="http://schemas.openxmlformats.org/officeDocument/2006/relationships/slide" Target="slides/slide16.xml"/><Relationship Id="rId41" Type="http://schemas.openxmlformats.org/officeDocument/2006/relationships/font" Target="fonts/font2.fntdata"/><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10.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s, Wendy" userId="S::wstephens@ed.sc.gov::9e9c970c-72b3-469d-bcd6-d17d83772f06" providerId="AD" clId="Web-{A4110AD3-E34B-45E4-6F7A-315EEEF4087D}"/>
    <pc:docChg chg="modSld sldOrd">
      <pc:chgData name="Stephens, Wendy" userId="S::wstephens@ed.sc.gov::9e9c970c-72b3-469d-bcd6-d17d83772f06" providerId="AD" clId="Web-{A4110AD3-E34B-45E4-6F7A-315EEEF4087D}" dt="2026-05-15T14:11:27.558" v="601" actId="20577"/>
      <pc:docMkLst>
        <pc:docMk/>
      </pc:docMkLst>
      <pc:sldChg chg="modSp">
        <pc:chgData name="Stephens, Wendy" userId="S::wstephens@ed.sc.gov::9e9c970c-72b3-469d-bcd6-d17d83772f06" providerId="AD" clId="Web-{A4110AD3-E34B-45E4-6F7A-315EEEF4087D}" dt="2026-05-15T13:51:23.242" v="94" actId="20577"/>
        <pc:sldMkLst>
          <pc:docMk/>
          <pc:sldMk cId="2068030120" sldId="411"/>
        </pc:sldMkLst>
        <pc:spChg chg="mod">
          <ac:chgData name="Stephens, Wendy" userId="S::wstephens@ed.sc.gov::9e9c970c-72b3-469d-bcd6-d17d83772f06" providerId="AD" clId="Web-{A4110AD3-E34B-45E4-6F7A-315EEEF4087D}" dt="2026-05-15T13:51:23.242" v="94" actId="20577"/>
          <ac:spMkLst>
            <pc:docMk/>
            <pc:sldMk cId="2068030120" sldId="411"/>
            <ac:spMk id="16" creationId="{4AEA9313-3269-78D7-B254-B60AEA213E68}"/>
          </ac:spMkLst>
        </pc:spChg>
        <pc:graphicFrameChg chg="mod modGraphic">
          <ac:chgData name="Stephens, Wendy" userId="S::wstephens@ed.sc.gov::9e9c970c-72b3-469d-bcd6-d17d83772f06" providerId="AD" clId="Web-{A4110AD3-E34B-45E4-6F7A-315EEEF4087D}" dt="2026-05-15T13:49:43.397" v="39"/>
          <ac:graphicFrameMkLst>
            <pc:docMk/>
            <pc:sldMk cId="2068030120" sldId="411"/>
            <ac:graphicFrameMk id="3" creationId="{4442718D-2312-8F1B-9733-5E4DC02733A8}"/>
          </ac:graphicFrameMkLst>
        </pc:graphicFrameChg>
      </pc:sldChg>
      <pc:sldChg chg="modSp">
        <pc:chgData name="Stephens, Wendy" userId="S::wstephens@ed.sc.gov::9e9c970c-72b3-469d-bcd6-d17d83772f06" providerId="AD" clId="Web-{A4110AD3-E34B-45E4-6F7A-315EEEF4087D}" dt="2026-05-15T14:05:41.427" v="243" actId="20577"/>
        <pc:sldMkLst>
          <pc:docMk/>
          <pc:sldMk cId="675840410" sldId="547"/>
        </pc:sldMkLst>
        <pc:spChg chg="mod">
          <ac:chgData name="Stephens, Wendy" userId="S::wstephens@ed.sc.gov::9e9c970c-72b3-469d-bcd6-d17d83772f06" providerId="AD" clId="Web-{A4110AD3-E34B-45E4-6F7A-315EEEF4087D}" dt="2026-05-15T14:05:41.427" v="243" actId="20577"/>
          <ac:spMkLst>
            <pc:docMk/>
            <pc:sldMk cId="675840410" sldId="547"/>
            <ac:spMk id="5" creationId="{A9559CE4-A18F-7E15-F558-7AD4E97A1A03}"/>
          </ac:spMkLst>
        </pc:spChg>
      </pc:sldChg>
      <pc:sldChg chg="modSp">
        <pc:chgData name="Stephens, Wendy" userId="S::wstephens@ed.sc.gov::9e9c970c-72b3-469d-bcd6-d17d83772f06" providerId="AD" clId="Web-{A4110AD3-E34B-45E4-6F7A-315EEEF4087D}" dt="2026-05-15T14:08:22.368" v="407" actId="20577"/>
        <pc:sldMkLst>
          <pc:docMk/>
          <pc:sldMk cId="539577903" sldId="549"/>
        </pc:sldMkLst>
        <pc:spChg chg="mod">
          <ac:chgData name="Stephens, Wendy" userId="S::wstephens@ed.sc.gov::9e9c970c-72b3-469d-bcd6-d17d83772f06" providerId="AD" clId="Web-{A4110AD3-E34B-45E4-6F7A-315EEEF4087D}" dt="2026-05-15T14:08:22.368" v="407" actId="20577"/>
          <ac:spMkLst>
            <pc:docMk/>
            <pc:sldMk cId="539577903" sldId="549"/>
            <ac:spMk id="5" creationId="{13DF83E6-F53D-783F-AFA9-C9A0AEC1FDD4}"/>
          </ac:spMkLst>
        </pc:spChg>
      </pc:sldChg>
      <pc:sldChg chg="modSp">
        <pc:chgData name="Stephens, Wendy" userId="S::wstephens@ed.sc.gov::9e9c970c-72b3-469d-bcd6-d17d83772f06" providerId="AD" clId="Web-{A4110AD3-E34B-45E4-6F7A-315EEEF4087D}" dt="2026-05-15T14:11:27.558" v="601" actId="20577"/>
        <pc:sldMkLst>
          <pc:docMk/>
          <pc:sldMk cId="3309840846" sldId="550"/>
        </pc:sldMkLst>
        <pc:spChg chg="mod">
          <ac:chgData name="Stephens, Wendy" userId="S::wstephens@ed.sc.gov::9e9c970c-72b3-469d-bcd6-d17d83772f06" providerId="AD" clId="Web-{A4110AD3-E34B-45E4-6F7A-315EEEF4087D}" dt="2026-05-15T14:11:27.558" v="601" actId="20577"/>
          <ac:spMkLst>
            <pc:docMk/>
            <pc:sldMk cId="3309840846" sldId="550"/>
            <ac:spMk id="5" creationId="{EAB5E6D1-0CDF-B04B-15D0-84F07C14F9A8}"/>
          </ac:spMkLst>
        </pc:spChg>
      </pc:sldChg>
      <pc:sldChg chg="modSp">
        <pc:chgData name="Stephens, Wendy" userId="S::wstephens@ed.sc.gov::9e9c970c-72b3-469d-bcd6-d17d83772f06" providerId="AD" clId="Web-{A4110AD3-E34B-45E4-6F7A-315EEEF4087D}" dt="2026-05-15T13:43:38.595" v="16" actId="20577"/>
        <pc:sldMkLst>
          <pc:docMk/>
          <pc:sldMk cId="3552547834" sldId="551"/>
        </pc:sldMkLst>
        <pc:spChg chg="mod">
          <ac:chgData name="Stephens, Wendy" userId="S::wstephens@ed.sc.gov::9e9c970c-72b3-469d-bcd6-d17d83772f06" providerId="AD" clId="Web-{A4110AD3-E34B-45E4-6F7A-315EEEF4087D}" dt="2026-05-15T13:43:38.595" v="16" actId="20577"/>
          <ac:spMkLst>
            <pc:docMk/>
            <pc:sldMk cId="3552547834" sldId="551"/>
            <ac:spMk id="4" creationId="{BB7419C0-2BC9-5546-660B-D13DDB692B35}"/>
          </ac:spMkLst>
        </pc:spChg>
      </pc:sldChg>
      <pc:sldChg chg="modSp ord">
        <pc:chgData name="Stephens, Wendy" userId="S::wstephens@ed.sc.gov::9e9c970c-72b3-469d-bcd6-d17d83772f06" providerId="AD" clId="Web-{A4110AD3-E34B-45E4-6F7A-315EEEF4087D}" dt="2026-05-15T13:46:11.754" v="21" actId="20577"/>
        <pc:sldMkLst>
          <pc:docMk/>
          <pc:sldMk cId="1758185385" sldId="2076137818"/>
        </pc:sldMkLst>
        <pc:spChg chg="mod">
          <ac:chgData name="Stephens, Wendy" userId="S::wstephens@ed.sc.gov::9e9c970c-72b3-469d-bcd6-d17d83772f06" providerId="AD" clId="Web-{A4110AD3-E34B-45E4-6F7A-315EEEF4087D}" dt="2026-05-15T13:46:11.754" v="21" actId="20577"/>
          <ac:spMkLst>
            <pc:docMk/>
            <pc:sldMk cId="1758185385" sldId="2076137818"/>
            <ac:spMk id="3" creationId="{58AEF1E2-D96F-69DB-524F-3D96BBE3AF36}"/>
          </ac:spMkLst>
        </pc:spChg>
      </pc:sldChg>
      <pc:sldChg chg="modSp">
        <pc:chgData name="Stephens, Wendy" userId="S::wstephens@ed.sc.gov::9e9c970c-72b3-469d-bcd6-d17d83772f06" providerId="AD" clId="Web-{A4110AD3-E34B-45E4-6F7A-315EEEF4087D}" dt="2026-05-15T14:02:04.670" v="125" actId="20577"/>
        <pc:sldMkLst>
          <pc:docMk/>
          <pc:sldMk cId="2134808775" sldId="2076137819"/>
        </pc:sldMkLst>
        <pc:spChg chg="mod">
          <ac:chgData name="Stephens, Wendy" userId="S::wstephens@ed.sc.gov::9e9c970c-72b3-469d-bcd6-d17d83772f06" providerId="AD" clId="Web-{A4110AD3-E34B-45E4-6F7A-315EEEF4087D}" dt="2026-05-15T14:02:04.670" v="125" actId="20577"/>
          <ac:spMkLst>
            <pc:docMk/>
            <pc:sldMk cId="2134808775" sldId="2076137819"/>
            <ac:spMk id="3" creationId="{0F2221F7-774C-09D5-BA95-6CC2050C991D}"/>
          </ac:spMkLst>
        </pc:spChg>
      </pc:sldChg>
      <pc:sldChg chg="modSp">
        <pc:chgData name="Stephens, Wendy" userId="S::wstephens@ed.sc.gov::9e9c970c-72b3-469d-bcd6-d17d83772f06" providerId="AD" clId="Web-{A4110AD3-E34B-45E4-6F7A-315EEEF4087D}" dt="2026-05-15T13:54:35.368" v="96" actId="20577"/>
        <pc:sldMkLst>
          <pc:docMk/>
          <pc:sldMk cId="4051500768" sldId="2076137826"/>
        </pc:sldMkLst>
        <pc:spChg chg="mod">
          <ac:chgData name="Stephens, Wendy" userId="S::wstephens@ed.sc.gov::9e9c970c-72b3-469d-bcd6-d17d83772f06" providerId="AD" clId="Web-{A4110AD3-E34B-45E4-6F7A-315EEEF4087D}" dt="2026-05-15T13:54:35.368" v="96" actId="20577"/>
          <ac:spMkLst>
            <pc:docMk/>
            <pc:sldMk cId="4051500768" sldId="2076137826"/>
            <ac:spMk id="5" creationId="{2F44D28A-4B69-2A55-E77C-26E2EDA2C5E3}"/>
          </ac:spMkLst>
        </pc:spChg>
      </pc:sldChg>
      <pc:sldChg chg="modSp">
        <pc:chgData name="Stephens, Wendy" userId="S::wstephens@ed.sc.gov::9e9c970c-72b3-469d-bcd6-d17d83772f06" providerId="AD" clId="Web-{A4110AD3-E34B-45E4-6F7A-315EEEF4087D}" dt="2026-05-15T13:55:08.024" v="98" actId="20577"/>
        <pc:sldMkLst>
          <pc:docMk/>
          <pc:sldMk cId="129196471" sldId="2076137827"/>
        </pc:sldMkLst>
        <pc:spChg chg="mod">
          <ac:chgData name="Stephens, Wendy" userId="S::wstephens@ed.sc.gov::9e9c970c-72b3-469d-bcd6-d17d83772f06" providerId="AD" clId="Web-{A4110AD3-E34B-45E4-6F7A-315EEEF4087D}" dt="2026-05-15T13:55:08.024" v="98" actId="20577"/>
          <ac:spMkLst>
            <pc:docMk/>
            <pc:sldMk cId="129196471" sldId="2076137827"/>
            <ac:spMk id="5" creationId="{03152DA1-504D-034A-7B35-E10F8009526D}"/>
          </ac:spMkLst>
        </pc:spChg>
      </pc:sldChg>
      <pc:sldChg chg="modSp">
        <pc:chgData name="Stephens, Wendy" userId="S::wstephens@ed.sc.gov::9e9c970c-72b3-469d-bcd6-d17d83772f06" providerId="AD" clId="Web-{A4110AD3-E34B-45E4-6F7A-315EEEF4087D}" dt="2026-05-15T14:00:55.369" v="122" actId="20577"/>
        <pc:sldMkLst>
          <pc:docMk/>
          <pc:sldMk cId="1617680509" sldId="2076137828"/>
        </pc:sldMkLst>
        <pc:spChg chg="mod">
          <ac:chgData name="Stephens, Wendy" userId="S::wstephens@ed.sc.gov::9e9c970c-72b3-469d-bcd6-d17d83772f06" providerId="AD" clId="Web-{A4110AD3-E34B-45E4-6F7A-315EEEF4087D}" dt="2026-05-15T14:00:55.369" v="122" actId="20577"/>
          <ac:spMkLst>
            <pc:docMk/>
            <pc:sldMk cId="1617680509" sldId="2076137828"/>
            <ac:spMk id="3" creationId="{2D70C3C0-84AE-B183-2380-FD681006A388}"/>
          </ac:spMkLst>
        </pc:spChg>
      </pc:sldChg>
    </pc:docChg>
  </pc:docChgLst>
  <pc:docChgLst>
    <pc:chgData name="Roberts, Era A" userId="S::earoberts@ed.sc.gov::6ec65e3e-1adf-44fb-9c12-e9ea3de2084a" providerId="AD" clId="Web-{9C31C8D8-4794-B4B9-BE0F-86BA51E032B6}"/>
    <pc:docChg chg="addSld modSld">
      <pc:chgData name="Roberts, Era A" userId="S::earoberts@ed.sc.gov::6ec65e3e-1adf-44fb-9c12-e9ea3de2084a" providerId="AD" clId="Web-{9C31C8D8-4794-B4B9-BE0F-86BA51E032B6}" dt="2026-05-15T10:16:05.462" v="167"/>
      <pc:docMkLst>
        <pc:docMk/>
      </pc:docMkLst>
      <pc:sldChg chg="addSp delSp modSp delAnim">
        <pc:chgData name="Roberts, Era A" userId="S::earoberts@ed.sc.gov::6ec65e3e-1adf-44fb-9c12-e9ea3de2084a" providerId="AD" clId="Web-{9C31C8D8-4794-B4B9-BE0F-86BA51E032B6}" dt="2026-05-15T10:07:05.244" v="145" actId="20577"/>
        <pc:sldMkLst>
          <pc:docMk/>
          <pc:sldMk cId="2068030120" sldId="411"/>
        </pc:sldMkLst>
        <pc:spChg chg="add mod">
          <ac:chgData name="Roberts, Era A" userId="S::earoberts@ed.sc.gov::6ec65e3e-1adf-44fb-9c12-e9ea3de2084a" providerId="AD" clId="Web-{9C31C8D8-4794-B4B9-BE0F-86BA51E032B6}" dt="2026-05-15T10:07:05.244" v="145" actId="20577"/>
          <ac:spMkLst>
            <pc:docMk/>
            <pc:sldMk cId="2068030120" sldId="411"/>
            <ac:spMk id="16" creationId="{4AEA9313-3269-78D7-B254-B60AEA213E68}"/>
          </ac:spMkLst>
        </pc:spChg>
      </pc:sldChg>
      <pc:sldChg chg="addSp delSp modSp new">
        <pc:chgData name="Roberts, Era A" userId="S::earoberts@ed.sc.gov::6ec65e3e-1adf-44fb-9c12-e9ea3de2084a" providerId="AD" clId="Web-{9C31C8D8-4794-B4B9-BE0F-86BA51E032B6}" dt="2026-05-15T10:08:08.371" v="161" actId="1076"/>
        <pc:sldMkLst>
          <pc:docMk/>
          <pc:sldMk cId="2453152518" sldId="2076137823"/>
        </pc:sldMkLst>
        <pc:spChg chg="mod">
          <ac:chgData name="Roberts, Era A" userId="S::earoberts@ed.sc.gov::6ec65e3e-1adf-44fb-9c12-e9ea3de2084a" providerId="AD" clId="Web-{9C31C8D8-4794-B4B9-BE0F-86BA51E032B6}" dt="2026-05-15T10:07:52.527" v="156" actId="20577"/>
          <ac:spMkLst>
            <pc:docMk/>
            <pc:sldMk cId="2453152518" sldId="2076137823"/>
            <ac:spMk id="2" creationId="{95F645FA-8BF3-35B2-DCF6-59816EC736C0}"/>
          </ac:spMkLst>
        </pc:spChg>
        <pc:spChg chg="add mod">
          <ac:chgData name="Roberts, Era A" userId="S::earoberts@ed.sc.gov::6ec65e3e-1adf-44fb-9c12-e9ea3de2084a" providerId="AD" clId="Web-{9C31C8D8-4794-B4B9-BE0F-86BA51E032B6}" dt="2026-05-15T10:08:08.371" v="161" actId="1076"/>
          <ac:spMkLst>
            <pc:docMk/>
            <pc:sldMk cId="2453152518" sldId="2076137823"/>
            <ac:spMk id="6" creationId="{F8C2DC1B-4FB1-C4CD-A1C1-6ED61BE7FE62}"/>
          </ac:spMkLst>
        </pc:spChg>
      </pc:sldChg>
      <pc:sldChg chg="addSp delSp modSp new">
        <pc:chgData name="Roberts, Era A" userId="S::earoberts@ed.sc.gov::6ec65e3e-1adf-44fb-9c12-e9ea3de2084a" providerId="AD" clId="Web-{9C31C8D8-4794-B4B9-BE0F-86BA51E032B6}" dt="2026-05-15T10:16:05.462" v="167"/>
        <pc:sldMkLst>
          <pc:docMk/>
          <pc:sldMk cId="4025098553" sldId="2076137824"/>
        </pc:sldMkLst>
      </pc:sldChg>
    </pc:docChg>
  </pc:docChgLst>
  <pc:docChgLst>
    <pc:chgData name="Roberts, Era A" userId="S::earoberts@ed.sc.gov::6ec65e3e-1adf-44fb-9c12-e9ea3de2084a" providerId="AD" clId="Web-{A24F3184-7045-4975-F436-D7D9C87E0B65}"/>
    <pc:docChg chg="delSld modSld">
      <pc:chgData name="Roberts, Era A" userId="S::earoberts@ed.sc.gov::6ec65e3e-1adf-44fb-9c12-e9ea3de2084a" providerId="AD" clId="Web-{A24F3184-7045-4975-F436-D7D9C87E0B65}" dt="2026-05-20T10:44:00.634" v="110" actId="1076"/>
      <pc:docMkLst>
        <pc:docMk/>
      </pc:docMkLst>
      <pc:sldChg chg="del">
        <pc:chgData name="Roberts, Era A" userId="S::earoberts@ed.sc.gov::6ec65e3e-1adf-44fb-9c12-e9ea3de2084a" providerId="AD" clId="Web-{A24F3184-7045-4975-F436-D7D9C87E0B65}" dt="2026-05-20T10:42:07.833" v="61"/>
        <pc:sldMkLst>
          <pc:docMk/>
          <pc:sldMk cId="0" sldId="289"/>
        </pc:sldMkLst>
      </pc:sldChg>
      <pc:sldChg chg="modSp">
        <pc:chgData name="Roberts, Era A" userId="S::earoberts@ed.sc.gov::6ec65e3e-1adf-44fb-9c12-e9ea3de2084a" providerId="AD" clId="Web-{A24F3184-7045-4975-F436-D7D9C87E0B65}" dt="2026-05-20T10:36:07.242" v="4" actId="20577"/>
        <pc:sldMkLst>
          <pc:docMk/>
          <pc:sldMk cId="1840523647" sldId="302"/>
        </pc:sldMkLst>
        <pc:spChg chg="mod">
          <ac:chgData name="Roberts, Era A" userId="S::earoberts@ed.sc.gov::6ec65e3e-1adf-44fb-9c12-e9ea3de2084a" providerId="AD" clId="Web-{A24F3184-7045-4975-F436-D7D9C87E0B65}" dt="2026-05-20T10:36:07.242" v="4" actId="20577"/>
          <ac:spMkLst>
            <pc:docMk/>
            <pc:sldMk cId="1840523647" sldId="302"/>
            <ac:spMk id="2" creationId="{3B0125B5-F436-FCCB-568C-BFA2D8619E3A}"/>
          </ac:spMkLst>
        </pc:spChg>
      </pc:sldChg>
      <pc:sldChg chg="del">
        <pc:chgData name="Roberts, Era A" userId="S::earoberts@ed.sc.gov::6ec65e3e-1adf-44fb-9c12-e9ea3de2084a" providerId="AD" clId="Web-{A24F3184-7045-4975-F436-D7D9C87E0B65}" dt="2026-05-20T10:42:07.833" v="62"/>
        <pc:sldMkLst>
          <pc:docMk/>
          <pc:sldMk cId="562993878" sldId="307"/>
        </pc:sldMkLst>
      </pc:sldChg>
      <pc:sldChg chg="del">
        <pc:chgData name="Roberts, Era A" userId="S::earoberts@ed.sc.gov::6ec65e3e-1adf-44fb-9c12-e9ea3de2084a" providerId="AD" clId="Web-{A24F3184-7045-4975-F436-D7D9C87E0B65}" dt="2026-05-20T10:42:07.848" v="69"/>
        <pc:sldMkLst>
          <pc:docMk/>
          <pc:sldMk cId="599505587" sldId="319"/>
        </pc:sldMkLst>
      </pc:sldChg>
      <pc:sldChg chg="del">
        <pc:chgData name="Roberts, Era A" userId="S::earoberts@ed.sc.gov::6ec65e3e-1adf-44fb-9c12-e9ea3de2084a" providerId="AD" clId="Web-{A24F3184-7045-4975-F436-D7D9C87E0B65}" dt="2026-05-20T10:42:07.833" v="64"/>
        <pc:sldMkLst>
          <pc:docMk/>
          <pc:sldMk cId="742462598" sldId="325"/>
        </pc:sldMkLst>
      </pc:sldChg>
      <pc:sldChg chg="del">
        <pc:chgData name="Roberts, Era A" userId="S::earoberts@ed.sc.gov::6ec65e3e-1adf-44fb-9c12-e9ea3de2084a" providerId="AD" clId="Web-{A24F3184-7045-4975-F436-D7D9C87E0B65}" dt="2026-05-20T10:42:07.848" v="67"/>
        <pc:sldMkLst>
          <pc:docMk/>
          <pc:sldMk cId="2698876863" sldId="340"/>
        </pc:sldMkLst>
      </pc:sldChg>
      <pc:sldChg chg="del">
        <pc:chgData name="Roberts, Era A" userId="S::earoberts@ed.sc.gov::6ec65e3e-1adf-44fb-9c12-e9ea3de2084a" providerId="AD" clId="Web-{A24F3184-7045-4975-F436-D7D9C87E0B65}" dt="2026-05-20T10:42:07.848" v="66"/>
        <pc:sldMkLst>
          <pc:docMk/>
          <pc:sldMk cId="3500690819" sldId="343"/>
        </pc:sldMkLst>
      </pc:sldChg>
      <pc:sldChg chg="del">
        <pc:chgData name="Roberts, Era A" userId="S::earoberts@ed.sc.gov::6ec65e3e-1adf-44fb-9c12-e9ea3de2084a" providerId="AD" clId="Web-{A24F3184-7045-4975-F436-D7D9C87E0B65}" dt="2026-05-20T10:42:07.848" v="68"/>
        <pc:sldMkLst>
          <pc:docMk/>
          <pc:sldMk cId="3801450533" sldId="344"/>
        </pc:sldMkLst>
      </pc:sldChg>
      <pc:sldChg chg="del">
        <pc:chgData name="Roberts, Era A" userId="S::earoberts@ed.sc.gov::6ec65e3e-1adf-44fb-9c12-e9ea3de2084a" providerId="AD" clId="Web-{A24F3184-7045-4975-F436-D7D9C87E0B65}" dt="2026-05-20T10:42:07.833" v="65"/>
        <pc:sldMkLst>
          <pc:docMk/>
          <pc:sldMk cId="4286134953" sldId="345"/>
        </pc:sldMkLst>
      </pc:sldChg>
      <pc:sldChg chg="del">
        <pc:chgData name="Roberts, Era A" userId="S::earoberts@ed.sc.gov::6ec65e3e-1adf-44fb-9c12-e9ea3de2084a" providerId="AD" clId="Web-{A24F3184-7045-4975-F436-D7D9C87E0B65}" dt="2026-05-20T10:42:07.833" v="63"/>
        <pc:sldMkLst>
          <pc:docMk/>
          <pc:sldMk cId="1805729779" sldId="358"/>
        </pc:sldMkLst>
      </pc:sldChg>
      <pc:sldChg chg="del">
        <pc:chgData name="Roberts, Era A" userId="S::earoberts@ed.sc.gov::6ec65e3e-1adf-44fb-9c12-e9ea3de2084a" providerId="AD" clId="Web-{A24F3184-7045-4975-F436-D7D9C87E0B65}" dt="2026-05-20T10:42:07.864" v="82"/>
        <pc:sldMkLst>
          <pc:docMk/>
          <pc:sldMk cId="258173070" sldId="398"/>
        </pc:sldMkLst>
      </pc:sldChg>
      <pc:sldChg chg="del">
        <pc:chgData name="Roberts, Era A" userId="S::earoberts@ed.sc.gov::6ec65e3e-1adf-44fb-9c12-e9ea3de2084a" providerId="AD" clId="Web-{A24F3184-7045-4975-F436-D7D9C87E0B65}" dt="2026-05-20T10:42:07.848" v="72"/>
        <pc:sldMkLst>
          <pc:docMk/>
          <pc:sldMk cId="881457033" sldId="532"/>
        </pc:sldMkLst>
      </pc:sldChg>
      <pc:sldChg chg="del">
        <pc:chgData name="Roberts, Era A" userId="S::earoberts@ed.sc.gov::6ec65e3e-1adf-44fb-9c12-e9ea3de2084a" providerId="AD" clId="Web-{A24F3184-7045-4975-F436-D7D9C87E0B65}" dt="2026-05-20T10:42:07.864" v="81"/>
        <pc:sldMkLst>
          <pc:docMk/>
          <pc:sldMk cId="4061225464" sldId="534"/>
        </pc:sldMkLst>
      </pc:sldChg>
      <pc:sldChg chg="del">
        <pc:chgData name="Roberts, Era A" userId="S::earoberts@ed.sc.gov::6ec65e3e-1adf-44fb-9c12-e9ea3de2084a" providerId="AD" clId="Web-{A24F3184-7045-4975-F436-D7D9C87E0B65}" dt="2026-05-20T10:42:07.848" v="80"/>
        <pc:sldMkLst>
          <pc:docMk/>
          <pc:sldMk cId="1981317520" sldId="535"/>
        </pc:sldMkLst>
      </pc:sldChg>
      <pc:sldChg chg="del">
        <pc:chgData name="Roberts, Era A" userId="S::earoberts@ed.sc.gov::6ec65e3e-1adf-44fb-9c12-e9ea3de2084a" providerId="AD" clId="Web-{A24F3184-7045-4975-F436-D7D9C87E0B65}" dt="2026-05-20T10:42:07.848" v="79"/>
        <pc:sldMkLst>
          <pc:docMk/>
          <pc:sldMk cId="3332926306" sldId="536"/>
        </pc:sldMkLst>
      </pc:sldChg>
      <pc:sldChg chg="del">
        <pc:chgData name="Roberts, Era A" userId="S::earoberts@ed.sc.gov::6ec65e3e-1adf-44fb-9c12-e9ea3de2084a" providerId="AD" clId="Web-{A24F3184-7045-4975-F436-D7D9C87E0B65}" dt="2026-05-20T10:42:07.848" v="78"/>
        <pc:sldMkLst>
          <pc:docMk/>
          <pc:sldMk cId="70686403" sldId="537"/>
        </pc:sldMkLst>
      </pc:sldChg>
      <pc:sldChg chg="del">
        <pc:chgData name="Roberts, Era A" userId="S::earoberts@ed.sc.gov::6ec65e3e-1adf-44fb-9c12-e9ea3de2084a" providerId="AD" clId="Web-{A24F3184-7045-4975-F436-D7D9C87E0B65}" dt="2026-05-20T10:42:07.848" v="77"/>
        <pc:sldMkLst>
          <pc:docMk/>
          <pc:sldMk cId="3652034328" sldId="538"/>
        </pc:sldMkLst>
      </pc:sldChg>
      <pc:sldChg chg="del">
        <pc:chgData name="Roberts, Era A" userId="S::earoberts@ed.sc.gov::6ec65e3e-1adf-44fb-9c12-e9ea3de2084a" providerId="AD" clId="Web-{A24F3184-7045-4975-F436-D7D9C87E0B65}" dt="2026-05-20T10:42:07.848" v="75"/>
        <pc:sldMkLst>
          <pc:docMk/>
          <pc:sldMk cId="1633323325" sldId="539"/>
        </pc:sldMkLst>
      </pc:sldChg>
      <pc:sldChg chg="del">
        <pc:chgData name="Roberts, Era A" userId="S::earoberts@ed.sc.gov::6ec65e3e-1adf-44fb-9c12-e9ea3de2084a" providerId="AD" clId="Web-{A24F3184-7045-4975-F436-D7D9C87E0B65}" dt="2026-05-20T10:42:07.848" v="73"/>
        <pc:sldMkLst>
          <pc:docMk/>
          <pc:sldMk cId="2965791319" sldId="540"/>
        </pc:sldMkLst>
      </pc:sldChg>
      <pc:sldChg chg="del">
        <pc:chgData name="Roberts, Era A" userId="S::earoberts@ed.sc.gov::6ec65e3e-1adf-44fb-9c12-e9ea3de2084a" providerId="AD" clId="Web-{A24F3184-7045-4975-F436-D7D9C87E0B65}" dt="2026-05-20T10:42:07.848" v="74"/>
        <pc:sldMkLst>
          <pc:docMk/>
          <pc:sldMk cId="1575999445" sldId="541"/>
        </pc:sldMkLst>
      </pc:sldChg>
      <pc:sldChg chg="del">
        <pc:chgData name="Roberts, Era A" userId="S::earoberts@ed.sc.gov::6ec65e3e-1adf-44fb-9c12-e9ea3de2084a" providerId="AD" clId="Web-{A24F3184-7045-4975-F436-D7D9C87E0B65}" dt="2026-05-20T10:42:07.848" v="76"/>
        <pc:sldMkLst>
          <pc:docMk/>
          <pc:sldMk cId="4209981382" sldId="542"/>
        </pc:sldMkLst>
      </pc:sldChg>
      <pc:sldChg chg="del">
        <pc:chgData name="Roberts, Era A" userId="S::earoberts@ed.sc.gov::6ec65e3e-1adf-44fb-9c12-e9ea3de2084a" providerId="AD" clId="Web-{A24F3184-7045-4975-F436-D7D9C87E0B65}" dt="2026-05-20T10:42:07.848" v="71"/>
        <pc:sldMkLst>
          <pc:docMk/>
          <pc:sldMk cId="2659090330" sldId="544"/>
        </pc:sldMkLst>
      </pc:sldChg>
      <pc:sldChg chg="del">
        <pc:chgData name="Roberts, Era A" userId="S::earoberts@ed.sc.gov::6ec65e3e-1adf-44fb-9c12-e9ea3de2084a" providerId="AD" clId="Web-{A24F3184-7045-4975-F436-D7D9C87E0B65}" dt="2026-05-20T10:42:07.848" v="70"/>
        <pc:sldMkLst>
          <pc:docMk/>
          <pc:sldMk cId="3964868702" sldId="545"/>
        </pc:sldMkLst>
      </pc:sldChg>
      <pc:sldChg chg="del">
        <pc:chgData name="Roberts, Era A" userId="S::earoberts@ed.sc.gov::6ec65e3e-1adf-44fb-9c12-e9ea3de2084a" providerId="AD" clId="Web-{A24F3184-7045-4975-F436-D7D9C87E0B65}" dt="2026-05-20T10:42:07.864" v="83"/>
        <pc:sldMkLst>
          <pc:docMk/>
          <pc:sldMk cId="2859677321" sldId="546"/>
        </pc:sldMkLst>
      </pc:sldChg>
      <pc:sldChg chg="modSp">
        <pc:chgData name="Roberts, Era A" userId="S::earoberts@ed.sc.gov::6ec65e3e-1adf-44fb-9c12-e9ea3de2084a" providerId="AD" clId="Web-{A24F3184-7045-4975-F436-D7D9C87E0B65}" dt="2026-05-20T10:41:41.269" v="60" actId="20577"/>
        <pc:sldMkLst>
          <pc:docMk/>
          <pc:sldMk cId="2134808775" sldId="2076137819"/>
        </pc:sldMkLst>
        <pc:spChg chg="mod">
          <ac:chgData name="Roberts, Era A" userId="S::earoberts@ed.sc.gov::6ec65e3e-1adf-44fb-9c12-e9ea3de2084a" providerId="AD" clId="Web-{A24F3184-7045-4975-F436-D7D9C87E0B65}" dt="2026-05-20T10:41:41.269" v="60" actId="20577"/>
          <ac:spMkLst>
            <pc:docMk/>
            <pc:sldMk cId="2134808775" sldId="2076137819"/>
            <ac:spMk id="3" creationId="{0F2221F7-774C-09D5-BA95-6CC2050C991D}"/>
          </ac:spMkLst>
        </pc:spChg>
      </pc:sldChg>
      <pc:sldChg chg="modSp">
        <pc:chgData name="Roberts, Era A" userId="S::earoberts@ed.sc.gov::6ec65e3e-1adf-44fb-9c12-e9ea3de2084a" providerId="AD" clId="Web-{A24F3184-7045-4975-F436-D7D9C87E0B65}" dt="2026-05-20T10:44:00.634" v="110" actId="1076"/>
        <pc:sldMkLst>
          <pc:docMk/>
          <pc:sldMk cId="4051500768" sldId="2076137826"/>
        </pc:sldMkLst>
        <pc:spChg chg="mod">
          <ac:chgData name="Roberts, Era A" userId="S::earoberts@ed.sc.gov::6ec65e3e-1adf-44fb-9c12-e9ea3de2084a" providerId="AD" clId="Web-{A24F3184-7045-4975-F436-D7D9C87E0B65}" dt="2026-05-20T10:43:55.900" v="109" actId="20577"/>
          <ac:spMkLst>
            <pc:docMk/>
            <pc:sldMk cId="4051500768" sldId="2076137826"/>
            <ac:spMk id="3" creationId="{A187557D-4C09-3212-D406-942D4036FABF}"/>
          </ac:spMkLst>
        </pc:spChg>
        <pc:spChg chg="mod">
          <ac:chgData name="Roberts, Era A" userId="S::earoberts@ed.sc.gov::6ec65e3e-1adf-44fb-9c12-e9ea3de2084a" providerId="AD" clId="Web-{A24F3184-7045-4975-F436-D7D9C87E0B65}" dt="2026-05-20T10:44:00.634" v="110" actId="1076"/>
          <ac:spMkLst>
            <pc:docMk/>
            <pc:sldMk cId="4051500768" sldId="2076137826"/>
            <ac:spMk id="5" creationId="{2F44D28A-4B69-2A55-E77C-26E2EDA2C5E3}"/>
          </ac:spMkLst>
        </pc:spChg>
      </pc:sldChg>
      <pc:sldChg chg="modSp">
        <pc:chgData name="Roberts, Era A" userId="S::earoberts@ed.sc.gov::6ec65e3e-1adf-44fb-9c12-e9ea3de2084a" providerId="AD" clId="Web-{A24F3184-7045-4975-F436-D7D9C87E0B65}" dt="2026-05-20T10:43:01.804" v="87" actId="1076"/>
        <pc:sldMkLst>
          <pc:docMk/>
          <pc:sldMk cId="129196471" sldId="2076137827"/>
        </pc:sldMkLst>
        <pc:spChg chg="mod">
          <ac:chgData name="Roberts, Era A" userId="S::earoberts@ed.sc.gov::6ec65e3e-1adf-44fb-9c12-e9ea3de2084a" providerId="AD" clId="Web-{A24F3184-7045-4975-F436-D7D9C87E0B65}" dt="2026-05-20T10:42:56.946" v="86" actId="20577"/>
          <ac:spMkLst>
            <pc:docMk/>
            <pc:sldMk cId="129196471" sldId="2076137827"/>
            <ac:spMk id="3" creationId="{E89E4805-02A1-EA35-0582-930FC389AA96}"/>
          </ac:spMkLst>
        </pc:spChg>
        <pc:spChg chg="mod">
          <ac:chgData name="Roberts, Era A" userId="S::earoberts@ed.sc.gov::6ec65e3e-1adf-44fb-9c12-e9ea3de2084a" providerId="AD" clId="Web-{A24F3184-7045-4975-F436-D7D9C87E0B65}" dt="2026-05-20T10:43:01.804" v="87" actId="1076"/>
          <ac:spMkLst>
            <pc:docMk/>
            <pc:sldMk cId="129196471" sldId="2076137827"/>
            <ac:spMk id="5" creationId="{03152DA1-504D-034A-7B35-E10F8009526D}"/>
          </ac:spMkLst>
        </pc:spChg>
      </pc:sldChg>
      <pc:sldChg chg="modSp">
        <pc:chgData name="Roberts, Era A" userId="S::earoberts@ed.sc.gov::6ec65e3e-1adf-44fb-9c12-e9ea3de2084a" providerId="AD" clId="Web-{A24F3184-7045-4975-F436-D7D9C87E0B65}" dt="2026-05-20T10:37:53.855" v="9" actId="14100"/>
        <pc:sldMkLst>
          <pc:docMk/>
          <pc:sldMk cId="1617680509" sldId="2076137828"/>
        </pc:sldMkLst>
        <pc:spChg chg="mod">
          <ac:chgData name="Roberts, Era A" userId="S::earoberts@ed.sc.gov::6ec65e3e-1adf-44fb-9c12-e9ea3de2084a" providerId="AD" clId="Web-{A24F3184-7045-4975-F436-D7D9C87E0B65}" dt="2026-05-20T10:37:49.495" v="7" actId="1076"/>
          <ac:spMkLst>
            <pc:docMk/>
            <pc:sldMk cId="1617680509" sldId="2076137828"/>
            <ac:spMk id="9" creationId="{36656515-00E8-753B-5CA5-3B95DD6C9BD3}"/>
          </ac:spMkLst>
        </pc:spChg>
        <pc:picChg chg="mod">
          <ac:chgData name="Roberts, Era A" userId="S::earoberts@ed.sc.gov::6ec65e3e-1adf-44fb-9c12-e9ea3de2084a" providerId="AD" clId="Web-{A24F3184-7045-4975-F436-D7D9C87E0B65}" dt="2026-05-20T10:37:53.855" v="9" actId="14100"/>
          <ac:picMkLst>
            <pc:docMk/>
            <pc:sldMk cId="1617680509" sldId="2076137828"/>
            <ac:picMk id="2050" creationId="{BC32CF09-CD14-ABBA-6805-C4864E77DD29}"/>
          </ac:picMkLst>
        </pc:picChg>
      </pc:sldChg>
      <pc:sldChg chg="modSp">
        <pc:chgData name="Roberts, Era A" userId="S::earoberts@ed.sc.gov::6ec65e3e-1adf-44fb-9c12-e9ea3de2084a" providerId="AD" clId="Web-{A24F3184-7045-4975-F436-D7D9C87E0B65}" dt="2026-05-20T10:42:42.444" v="84" actId="1076"/>
        <pc:sldMkLst>
          <pc:docMk/>
          <pc:sldMk cId="1930472247" sldId="2076137830"/>
        </pc:sldMkLst>
        <pc:spChg chg="mod">
          <ac:chgData name="Roberts, Era A" userId="S::earoberts@ed.sc.gov::6ec65e3e-1adf-44fb-9c12-e9ea3de2084a" providerId="AD" clId="Web-{A24F3184-7045-4975-F436-D7D9C87E0B65}" dt="2026-05-20T10:42:42.444" v="84" actId="1076"/>
          <ac:spMkLst>
            <pc:docMk/>
            <pc:sldMk cId="1930472247" sldId="2076137830"/>
            <ac:spMk id="3" creationId="{56E580D6-5F86-97A9-FBB1-53E8C3310527}"/>
          </ac:spMkLst>
        </pc:spChg>
      </pc:sldChg>
    </pc:docChg>
  </pc:docChgLst>
  <pc:docChgLst>
    <pc:chgData name="Stephens, Wendy" userId="S::wstephens@ed.sc.gov::9e9c970c-72b3-469d-bcd6-d17d83772f06" providerId="AD" clId="Web-{6D91C950-7E5A-5274-5418-C2B426DC6C91}"/>
    <pc:docChg chg="modSld">
      <pc:chgData name="Stephens, Wendy" userId="S::wstephens@ed.sc.gov::9e9c970c-72b3-469d-bcd6-d17d83772f06" providerId="AD" clId="Web-{6D91C950-7E5A-5274-5418-C2B426DC6C91}" dt="2026-05-20T15:37:03.351" v="229" actId="20577"/>
      <pc:docMkLst>
        <pc:docMk/>
      </pc:docMkLst>
      <pc:sldChg chg="modSp modCm modNotes">
        <pc:chgData name="Stephens, Wendy" userId="S::wstephens@ed.sc.gov::9e9c970c-72b3-469d-bcd6-d17d83772f06" providerId="AD" clId="Web-{6D91C950-7E5A-5274-5418-C2B426DC6C91}" dt="2026-05-20T13:16:30.400" v="228" actId="20577"/>
        <pc:sldMkLst>
          <pc:docMk/>
          <pc:sldMk cId="2068030120" sldId="411"/>
        </pc:sldMkLst>
        <pc:spChg chg="mod">
          <ac:chgData name="Stephens, Wendy" userId="S::wstephens@ed.sc.gov::9e9c970c-72b3-469d-bcd6-d17d83772f06" providerId="AD" clId="Web-{6D91C950-7E5A-5274-5418-C2B426DC6C91}" dt="2026-05-20T13:16:30.400" v="228" actId="20577"/>
          <ac:spMkLst>
            <pc:docMk/>
            <pc:sldMk cId="2068030120" sldId="411"/>
            <ac:spMk id="16" creationId="{4AEA9313-3269-78D7-B254-B60AEA213E68}"/>
          </ac:spMkLst>
        </pc:spChg>
        <pc:extLst>
          <p:ext xmlns:p="http://schemas.openxmlformats.org/presentationml/2006/main" uri="{D6D511B9-2390-475A-947B-AFAB55BFBCF1}">
            <pc226:cmChg xmlns:pc226="http://schemas.microsoft.com/office/powerpoint/2022/06/main/command" chg="mod">
              <pc226:chgData name="Stephens, Wendy" userId="S::wstephens@ed.sc.gov::9e9c970c-72b3-469d-bcd6-d17d83772f06" providerId="AD" clId="Web-{6D91C950-7E5A-5274-5418-C2B426DC6C91}" dt="2026-05-20T13:16:30.400" v="228" actId="20577"/>
              <pc2:cmMkLst xmlns:pc2="http://schemas.microsoft.com/office/powerpoint/2019/9/main/command">
                <pc:docMk/>
                <pc:sldMk cId="2068030120" sldId="411"/>
                <pc2:cmMk id="{1401F966-E6AE-4298-824D-129AC8FF0EE7}"/>
              </pc2:cmMkLst>
            </pc226:cmChg>
          </p:ext>
        </pc:extLst>
      </pc:sldChg>
      <pc:sldChg chg="modNotes">
        <pc:chgData name="Stephens, Wendy" userId="S::wstephens@ed.sc.gov::9e9c970c-72b3-469d-bcd6-d17d83772f06" providerId="AD" clId="Web-{6D91C950-7E5A-5274-5418-C2B426DC6C91}" dt="2026-05-20T13:03:26.365" v="36"/>
        <pc:sldMkLst>
          <pc:docMk/>
          <pc:sldMk cId="3552547834" sldId="551"/>
        </pc:sldMkLst>
      </pc:sldChg>
      <pc:sldChg chg="modSp modNotes">
        <pc:chgData name="Stephens, Wendy" userId="S::wstephens@ed.sc.gov::9e9c970c-72b3-469d-bcd6-d17d83772f06" providerId="AD" clId="Web-{6D91C950-7E5A-5274-5418-C2B426DC6C91}" dt="2026-05-20T15:37:03.351" v="229" actId="20577"/>
        <pc:sldMkLst>
          <pc:docMk/>
          <pc:sldMk cId="1758185385" sldId="2076137818"/>
        </pc:sldMkLst>
        <pc:spChg chg="mod">
          <ac:chgData name="Stephens, Wendy" userId="S::wstephens@ed.sc.gov::9e9c970c-72b3-469d-bcd6-d17d83772f06" providerId="AD" clId="Web-{6D91C950-7E5A-5274-5418-C2B426DC6C91}" dt="2026-05-20T15:37:03.351" v="229" actId="20577"/>
          <ac:spMkLst>
            <pc:docMk/>
            <pc:sldMk cId="1758185385" sldId="2076137818"/>
            <ac:spMk id="3" creationId="{58AEF1E2-D96F-69DB-524F-3D96BBE3AF36}"/>
          </ac:spMkLst>
        </pc:spChg>
      </pc:sldChg>
      <pc:sldChg chg="modNotes">
        <pc:chgData name="Stephens, Wendy" userId="S::wstephens@ed.sc.gov::9e9c970c-72b3-469d-bcd6-d17d83772f06" providerId="AD" clId="Web-{6D91C950-7E5A-5274-5418-C2B426DC6C91}" dt="2026-05-20T13:05:02.087" v="61"/>
        <pc:sldMkLst>
          <pc:docMk/>
          <pc:sldMk cId="2134808775" sldId="2076137819"/>
        </pc:sldMkLst>
      </pc:sldChg>
      <pc:sldChg chg="modNotes">
        <pc:chgData name="Stephens, Wendy" userId="S::wstephens@ed.sc.gov::9e9c970c-72b3-469d-bcd6-d17d83772f06" providerId="AD" clId="Web-{6D91C950-7E5A-5274-5418-C2B426DC6C91}" dt="2026-05-20T13:04:41.930" v="45"/>
        <pc:sldMkLst>
          <pc:docMk/>
          <pc:sldMk cId="4025098553" sldId="2076137824"/>
        </pc:sldMkLst>
      </pc:sldChg>
      <pc:sldChg chg="modNotes">
        <pc:chgData name="Stephens, Wendy" userId="S::wstephens@ed.sc.gov::9e9c970c-72b3-469d-bcd6-d17d83772f06" providerId="AD" clId="Web-{6D91C950-7E5A-5274-5418-C2B426DC6C91}" dt="2026-05-20T13:04:04.132" v="41"/>
        <pc:sldMkLst>
          <pc:docMk/>
          <pc:sldMk cId="1171314083" sldId="2076137825"/>
        </pc:sldMkLst>
      </pc:sldChg>
      <pc:sldChg chg="modNotes">
        <pc:chgData name="Stephens, Wendy" userId="S::wstephens@ed.sc.gov::9e9c970c-72b3-469d-bcd6-d17d83772f06" providerId="AD" clId="Web-{6D91C950-7E5A-5274-5418-C2B426DC6C91}" dt="2026-05-20T13:04:50.102" v="49"/>
        <pc:sldMkLst>
          <pc:docMk/>
          <pc:sldMk cId="1617680509" sldId="2076137828"/>
        </pc:sldMkLst>
      </pc:sldChg>
      <pc:sldChg chg="modSp modCm modNotes">
        <pc:chgData name="Stephens, Wendy" userId="S::wstephens@ed.sc.gov::9e9c970c-72b3-469d-bcd6-d17d83772f06" providerId="AD" clId="Web-{6D91C950-7E5A-5274-5418-C2B426DC6C91}" dt="2026-05-20T13:04:54.024" v="54"/>
        <pc:sldMkLst>
          <pc:docMk/>
          <pc:sldMk cId="2926449072" sldId="2076137829"/>
        </pc:sldMkLst>
        <pc:spChg chg="mod">
          <ac:chgData name="Stephens, Wendy" userId="S::wstephens@ed.sc.gov::9e9c970c-72b3-469d-bcd6-d17d83772f06" providerId="AD" clId="Web-{6D91C950-7E5A-5274-5418-C2B426DC6C91}" dt="2026-05-20T13:02:24.690" v="27" actId="20577"/>
          <ac:spMkLst>
            <pc:docMk/>
            <pc:sldMk cId="2926449072" sldId="2076137829"/>
            <ac:spMk id="3" creationId="{BB4F35D3-CC6C-8C1B-AA61-06C6C654C937}"/>
          </ac:spMkLst>
        </pc:spChg>
        <pc:extLst>
          <p:ext xmlns:p="http://schemas.openxmlformats.org/presentationml/2006/main" uri="{D6D511B9-2390-475A-947B-AFAB55BFBCF1}">
            <pc226:cmChg xmlns:pc226="http://schemas.microsoft.com/office/powerpoint/2022/06/main/command" chg="mod">
              <pc226:chgData name="Stephens, Wendy" userId="S::wstephens@ed.sc.gov::9e9c970c-72b3-469d-bcd6-d17d83772f06" providerId="AD" clId="Web-{6D91C950-7E5A-5274-5418-C2B426DC6C91}" dt="2026-05-20T13:00:43.106" v="26" actId="20577"/>
              <pc2:cmMkLst xmlns:pc2="http://schemas.microsoft.com/office/powerpoint/2019/9/main/command">
                <pc:docMk/>
                <pc:sldMk cId="2926449072" sldId="2076137829"/>
                <pc2:cmMk id="{F0EAB348-4C5E-4F17-9B07-CCCA7F485AB7}"/>
              </pc2:cmMkLst>
            </pc226:cmChg>
          </p:ext>
        </pc:extLst>
      </pc:sldChg>
      <pc:sldChg chg="modNotes">
        <pc:chgData name="Stephens, Wendy" userId="S::wstephens@ed.sc.gov::9e9c970c-72b3-469d-bcd6-d17d83772f06" providerId="AD" clId="Web-{6D91C950-7E5A-5274-5418-C2B426DC6C91}" dt="2026-05-20T13:04:57.009" v="58"/>
        <pc:sldMkLst>
          <pc:docMk/>
          <pc:sldMk cId="1930472247" sldId="2076137830"/>
        </pc:sldMkLst>
      </pc:sldChg>
      <pc:sldChg chg="modSp">
        <pc:chgData name="Stephens, Wendy" userId="S::wstephens@ed.sc.gov::9e9c970c-72b3-469d-bcd6-d17d83772f06" providerId="AD" clId="Web-{6D91C950-7E5A-5274-5418-C2B426DC6C91}" dt="2026-05-20T13:06:11.386" v="106" actId="20577"/>
        <pc:sldMkLst>
          <pc:docMk/>
          <pc:sldMk cId="3038171989" sldId="2076137832"/>
        </pc:sldMkLst>
        <pc:spChg chg="mod">
          <ac:chgData name="Stephens, Wendy" userId="S::wstephens@ed.sc.gov::9e9c970c-72b3-469d-bcd6-d17d83772f06" providerId="AD" clId="Web-{6D91C950-7E5A-5274-5418-C2B426DC6C91}" dt="2026-05-20T13:06:11.386" v="106" actId="20577"/>
          <ac:spMkLst>
            <pc:docMk/>
            <pc:sldMk cId="3038171989" sldId="2076137832"/>
            <ac:spMk id="10" creationId="{E4322C1E-F89C-1A19-7FB3-5FBDA0DE9E42}"/>
          </ac:spMkLst>
        </pc:spChg>
      </pc:sldChg>
      <pc:sldChg chg="modSp">
        <pc:chgData name="Stephens, Wendy" userId="S::wstephens@ed.sc.gov::9e9c970c-72b3-469d-bcd6-d17d83772f06" providerId="AD" clId="Web-{6D91C950-7E5A-5274-5418-C2B426DC6C91}" dt="2026-05-20T13:05:45.167" v="67" actId="20577"/>
        <pc:sldMkLst>
          <pc:docMk/>
          <pc:sldMk cId="3158277689" sldId="2076137834"/>
        </pc:sldMkLst>
        <pc:spChg chg="mod">
          <ac:chgData name="Stephens, Wendy" userId="S::wstephens@ed.sc.gov::9e9c970c-72b3-469d-bcd6-d17d83772f06" providerId="AD" clId="Web-{6D91C950-7E5A-5274-5418-C2B426DC6C91}" dt="2026-05-20T13:05:45.167" v="67" actId="20577"/>
          <ac:spMkLst>
            <pc:docMk/>
            <pc:sldMk cId="3158277689" sldId="2076137834"/>
            <ac:spMk id="2" creationId="{3CFBDD25-CC8C-A1BD-05FA-4AD4294C666F}"/>
          </ac:spMkLst>
        </pc:spChg>
      </pc:sldChg>
    </pc:docChg>
  </pc:docChgLst>
  <pc:docChgLst>
    <pc:chgData name="Holden, Vann" userId="8f3cd7a9-4233-4f8e-82f0-0d45b48ded33" providerId="ADAL" clId="{52E5B8B2-2C68-439D-B712-0470AA47C1ED}"/>
    <pc:docChg chg="modSld">
      <pc:chgData name="Holden, Vann" userId="8f3cd7a9-4233-4f8e-82f0-0d45b48ded33" providerId="ADAL" clId="{52E5B8B2-2C68-439D-B712-0470AA47C1ED}" dt="2026-05-21T14:23:43.569" v="5" actId="1076"/>
      <pc:docMkLst>
        <pc:docMk/>
      </pc:docMkLst>
      <pc:sldChg chg="addSp delSp modSp">
        <pc:chgData name="Holden, Vann" userId="8f3cd7a9-4233-4f8e-82f0-0d45b48ded33" providerId="ADAL" clId="{52E5B8B2-2C68-439D-B712-0470AA47C1ED}" dt="2026-05-21T14:23:43.569" v="5" actId="1076"/>
        <pc:sldMkLst>
          <pc:docMk/>
          <pc:sldMk cId="539577903" sldId="549"/>
        </pc:sldMkLst>
        <pc:picChg chg="add del mod">
          <ac:chgData name="Holden, Vann" userId="8f3cd7a9-4233-4f8e-82f0-0d45b48ded33" providerId="ADAL" clId="{52E5B8B2-2C68-439D-B712-0470AA47C1ED}" dt="2026-05-21T14:23:43.569" v="5" actId="1076"/>
          <ac:picMkLst>
            <pc:docMk/>
            <pc:sldMk cId="539577903" sldId="549"/>
            <ac:picMk id="1030" creationId="{65F79C88-00F6-A05C-64C8-EC810A13A1FA}"/>
          </ac:picMkLst>
        </pc:picChg>
      </pc:sldChg>
    </pc:docChg>
  </pc:docChgLst>
  <pc:docChgLst>
    <pc:chgData name="Roberts, Era A" userId="6ec65e3e-1adf-44fb-9c12-e9ea3de2084a" providerId="ADAL" clId="{7216D372-75DE-4D53-AE36-6E0F7965E8BE}"/>
    <pc:docChg chg="undo redo custSel addSld delSld modSld sldOrd modNotesMaster">
      <pc:chgData name="Roberts, Era A" userId="6ec65e3e-1adf-44fb-9c12-e9ea3de2084a" providerId="ADAL" clId="{7216D372-75DE-4D53-AE36-6E0F7965E8BE}" dt="2026-05-20T16:58:32.123" v="9270" actId="20577"/>
      <pc:docMkLst>
        <pc:docMk/>
      </pc:docMkLst>
      <pc:sldChg chg="modSp mod">
        <pc:chgData name="Roberts, Era A" userId="6ec65e3e-1adf-44fb-9c12-e9ea3de2084a" providerId="ADAL" clId="{7216D372-75DE-4D53-AE36-6E0F7965E8BE}" dt="2026-05-01T15:08:26.765" v="365"/>
        <pc:sldMkLst>
          <pc:docMk/>
          <pc:sldMk cId="1840523647" sldId="302"/>
        </pc:sldMkLst>
        <pc:spChg chg="mod">
          <ac:chgData name="Roberts, Era A" userId="6ec65e3e-1adf-44fb-9c12-e9ea3de2084a" providerId="ADAL" clId="{7216D372-75DE-4D53-AE36-6E0F7965E8BE}" dt="2026-05-01T15:08:26.765" v="365"/>
          <ac:spMkLst>
            <pc:docMk/>
            <pc:sldMk cId="1840523647" sldId="302"/>
            <ac:spMk id="2" creationId="{3B0125B5-F436-FCCB-568C-BFA2D8619E3A}"/>
          </ac:spMkLst>
        </pc:spChg>
        <pc:spChg chg="mod">
          <ac:chgData name="Roberts, Era A" userId="6ec65e3e-1adf-44fb-9c12-e9ea3de2084a" providerId="ADAL" clId="{7216D372-75DE-4D53-AE36-6E0F7965E8BE}" dt="2026-05-01T14:58:18.164" v="22" actId="20577"/>
          <ac:spMkLst>
            <pc:docMk/>
            <pc:sldMk cId="1840523647" sldId="302"/>
            <ac:spMk id="3" creationId="{B099F854-9284-7C19-F74C-100A35BAADE6}"/>
          </ac:spMkLst>
        </pc:spChg>
      </pc:sldChg>
      <pc:sldChg chg="addSp modSp mod ord">
        <pc:chgData name="Roberts, Era A" userId="6ec65e3e-1adf-44fb-9c12-e9ea3de2084a" providerId="ADAL" clId="{7216D372-75DE-4D53-AE36-6E0F7965E8BE}" dt="2026-05-20T14:14:47.108" v="9008" actId="962"/>
        <pc:sldMkLst>
          <pc:docMk/>
          <pc:sldMk cId="3331359823" sldId="303"/>
        </pc:sldMkLst>
        <pc:spChg chg="mod">
          <ac:chgData name="Roberts, Era A" userId="6ec65e3e-1adf-44fb-9c12-e9ea3de2084a" providerId="ADAL" clId="{7216D372-75DE-4D53-AE36-6E0F7965E8BE}" dt="2026-05-01T15:08:26.765" v="365"/>
          <ac:spMkLst>
            <pc:docMk/>
            <pc:sldMk cId="3331359823" sldId="303"/>
            <ac:spMk id="2" creationId="{BD815F20-C0C6-EFC7-29B7-09E9CCA186ED}"/>
          </ac:spMkLst>
        </pc:spChg>
        <pc:spChg chg="mod">
          <ac:chgData name="Roberts, Era A" userId="6ec65e3e-1adf-44fb-9c12-e9ea3de2084a" providerId="ADAL" clId="{7216D372-75DE-4D53-AE36-6E0F7965E8BE}" dt="2026-05-15T12:44:23.591" v="4560" actId="20577"/>
          <ac:spMkLst>
            <pc:docMk/>
            <pc:sldMk cId="3331359823" sldId="303"/>
            <ac:spMk id="3" creationId="{44A1C43E-2C31-98E4-C95D-A11511A694EE}"/>
          </ac:spMkLst>
        </pc:spChg>
        <pc:spChg chg="add mod">
          <ac:chgData name="Roberts, Era A" userId="6ec65e3e-1adf-44fb-9c12-e9ea3de2084a" providerId="ADAL" clId="{7216D372-75DE-4D53-AE36-6E0F7965E8BE}" dt="2026-05-20T14:14:47.108" v="9008" actId="962"/>
          <ac:spMkLst>
            <pc:docMk/>
            <pc:sldMk cId="3331359823" sldId="303"/>
            <ac:spMk id="4" creationId="{D847BE4F-B471-81C9-C025-8FEEE8F8FBDC}"/>
          </ac:spMkLst>
        </pc:spChg>
      </pc:sldChg>
      <pc:sldChg chg="addSp delSp modSp add mod modClrScheme chgLayout">
        <pc:chgData name="Roberts, Era A" userId="6ec65e3e-1adf-44fb-9c12-e9ea3de2084a" providerId="ADAL" clId="{7216D372-75DE-4D53-AE36-6E0F7965E8BE}" dt="2026-05-20T14:17:03.172" v="9035"/>
        <pc:sldMkLst>
          <pc:docMk/>
          <pc:sldMk cId="2208132701" sldId="328"/>
        </pc:sldMkLst>
        <pc:spChg chg="ord">
          <ac:chgData name="Roberts, Era A" userId="6ec65e3e-1adf-44fb-9c12-e9ea3de2084a" providerId="ADAL" clId="{7216D372-75DE-4D53-AE36-6E0F7965E8BE}" dt="2026-05-20T14:17:03.172" v="9035"/>
          <ac:spMkLst>
            <pc:docMk/>
            <pc:sldMk cId="2208132701" sldId="328"/>
            <ac:spMk id="6" creationId="{6BCC884B-FD68-9D25-B2E4-30B5332C341E}"/>
          </ac:spMkLst>
        </pc:spChg>
        <pc:spChg chg="add mod ord">
          <ac:chgData name="Roberts, Era A" userId="6ec65e3e-1adf-44fb-9c12-e9ea3de2084a" providerId="ADAL" clId="{7216D372-75DE-4D53-AE36-6E0F7965E8BE}" dt="2026-05-20T14:17:03.172" v="9035"/>
          <ac:spMkLst>
            <pc:docMk/>
            <pc:sldMk cId="2208132701" sldId="328"/>
            <ac:spMk id="8" creationId="{9345DFFD-61C2-667A-ED95-55A03863855F}"/>
          </ac:spMkLst>
        </pc:spChg>
        <pc:spChg chg="add mod ord">
          <ac:chgData name="Roberts, Era A" userId="6ec65e3e-1adf-44fb-9c12-e9ea3de2084a" providerId="ADAL" clId="{7216D372-75DE-4D53-AE36-6E0F7965E8BE}" dt="2026-05-20T14:17:03.172" v="9035"/>
          <ac:spMkLst>
            <pc:docMk/>
            <pc:sldMk cId="2208132701" sldId="328"/>
            <ac:spMk id="9" creationId="{C0D041E7-554A-82AD-A80C-0D009E23B84E}"/>
          </ac:spMkLst>
        </pc:spChg>
      </pc:sldChg>
      <pc:sldChg chg="addSp delSp modSp add mod modClrScheme chgLayout">
        <pc:chgData name="Roberts, Era A" userId="6ec65e3e-1adf-44fb-9c12-e9ea3de2084a" providerId="ADAL" clId="{7216D372-75DE-4D53-AE36-6E0F7965E8BE}" dt="2026-05-20T14:19:16.706" v="9050" actId="962"/>
        <pc:sldMkLst>
          <pc:docMk/>
          <pc:sldMk cId="1778650364" sldId="334"/>
        </pc:sldMkLst>
        <pc:spChg chg="ord">
          <ac:chgData name="Roberts, Era A" userId="6ec65e3e-1adf-44fb-9c12-e9ea3de2084a" providerId="ADAL" clId="{7216D372-75DE-4D53-AE36-6E0F7965E8BE}" dt="2026-05-20T14:17:00.683" v="9034"/>
          <ac:spMkLst>
            <pc:docMk/>
            <pc:sldMk cId="1778650364" sldId="334"/>
            <ac:spMk id="5" creationId="{B8264F10-1183-4BC8-259B-05932A9BA107}"/>
          </ac:spMkLst>
        </pc:spChg>
        <pc:spChg chg="add mod ord">
          <ac:chgData name="Roberts, Era A" userId="6ec65e3e-1adf-44fb-9c12-e9ea3de2084a" providerId="ADAL" clId="{7216D372-75DE-4D53-AE36-6E0F7965E8BE}" dt="2026-05-20T14:17:00.683" v="9034"/>
          <ac:spMkLst>
            <pc:docMk/>
            <pc:sldMk cId="1778650364" sldId="334"/>
            <ac:spMk id="8" creationId="{C994B15D-F832-0F19-D3AB-B220A5EE24A0}"/>
          </ac:spMkLst>
        </pc:spChg>
        <pc:spChg chg="add del mod ord">
          <ac:chgData name="Roberts, Era A" userId="6ec65e3e-1adf-44fb-9c12-e9ea3de2084a" providerId="ADAL" clId="{7216D372-75DE-4D53-AE36-6E0F7965E8BE}" dt="2026-05-20T14:17:00.683" v="9034"/>
          <ac:spMkLst>
            <pc:docMk/>
            <pc:sldMk cId="1778650364" sldId="334"/>
            <ac:spMk id="9" creationId="{E39BA773-3B7A-92B5-7060-E28C3E548BB8}"/>
          </ac:spMkLst>
        </pc:spChg>
        <pc:cxnChg chg="mod ord">
          <ac:chgData name="Roberts, Era A" userId="6ec65e3e-1adf-44fb-9c12-e9ea3de2084a" providerId="ADAL" clId="{7216D372-75DE-4D53-AE36-6E0F7965E8BE}" dt="2026-05-20T14:19:16.706" v="9050" actId="962"/>
          <ac:cxnSpMkLst>
            <pc:docMk/>
            <pc:sldMk cId="1778650364" sldId="334"/>
            <ac:cxnSpMk id="10" creationId="{A2993BC2-05B8-5F8E-A2DF-54C2A225D365}"/>
          </ac:cxnSpMkLst>
        </pc:cxnChg>
      </pc:sldChg>
      <pc:sldChg chg="addSp delSp modSp add mod">
        <pc:chgData name="Roberts, Era A" userId="6ec65e3e-1adf-44fb-9c12-e9ea3de2084a" providerId="ADAL" clId="{7216D372-75DE-4D53-AE36-6E0F7965E8BE}" dt="2026-05-20T14:16:37.085" v="9025"/>
        <pc:sldMkLst>
          <pc:docMk/>
          <pc:sldMk cId="2068030120" sldId="411"/>
        </pc:sldMkLst>
        <pc:spChg chg="mod">
          <ac:chgData name="Roberts, Era A" userId="6ec65e3e-1adf-44fb-9c12-e9ea3de2084a" providerId="ADAL" clId="{7216D372-75DE-4D53-AE36-6E0F7965E8BE}" dt="2026-05-15T13:04:18.634" v="5198" actId="20577"/>
          <ac:spMkLst>
            <pc:docMk/>
            <pc:sldMk cId="2068030120" sldId="411"/>
            <ac:spMk id="2" creationId="{6515BD85-5439-A94A-604B-01E50EFFDE2B}"/>
          </ac:spMkLst>
        </pc:spChg>
        <pc:spChg chg="mod">
          <ac:chgData name="Roberts, Era A" userId="6ec65e3e-1adf-44fb-9c12-e9ea3de2084a" providerId="ADAL" clId="{7216D372-75DE-4D53-AE36-6E0F7965E8BE}" dt="2026-05-20T14:16:37.085" v="9025"/>
          <ac:spMkLst>
            <pc:docMk/>
            <pc:sldMk cId="2068030120" sldId="411"/>
            <ac:spMk id="16" creationId="{4AEA9313-3269-78D7-B254-B60AEA213E68}"/>
          </ac:spMkLst>
        </pc:spChg>
        <pc:graphicFrameChg chg="add mod modGraphic">
          <ac:chgData name="Roberts, Era A" userId="6ec65e3e-1adf-44fb-9c12-e9ea3de2084a" providerId="ADAL" clId="{7216D372-75DE-4D53-AE36-6E0F7965E8BE}" dt="2026-05-20T14:15:04.534" v="9010" actId="207"/>
          <ac:graphicFrameMkLst>
            <pc:docMk/>
            <pc:sldMk cId="2068030120" sldId="411"/>
            <ac:graphicFrameMk id="3" creationId="{4442718D-2312-8F1B-9733-5E4DC02733A8}"/>
          </ac:graphicFrameMkLst>
        </pc:graphicFrameChg>
      </pc:sldChg>
      <pc:sldChg chg="delSp modSp mod ord">
        <pc:chgData name="Roberts, Era A" userId="6ec65e3e-1adf-44fb-9c12-e9ea3de2084a" providerId="ADAL" clId="{7216D372-75DE-4D53-AE36-6E0F7965E8BE}" dt="2026-05-08T13:26:48.836" v="3301" actId="20577"/>
        <pc:sldMkLst>
          <pc:docMk/>
          <pc:sldMk cId="3032571110" sldId="419"/>
        </pc:sldMkLst>
        <pc:spChg chg="mod">
          <ac:chgData name="Roberts, Era A" userId="6ec65e3e-1adf-44fb-9c12-e9ea3de2084a" providerId="ADAL" clId="{7216D372-75DE-4D53-AE36-6E0F7965E8BE}" dt="2026-05-08T13:26:48.836" v="3301" actId="20577"/>
          <ac:spMkLst>
            <pc:docMk/>
            <pc:sldMk cId="3032571110" sldId="419"/>
            <ac:spMk id="4" creationId="{EE35A8C7-19C7-844D-B85C-DD8CB3DD167F}"/>
          </ac:spMkLst>
        </pc:spChg>
      </pc:sldChg>
      <pc:sldChg chg="modSp add mod">
        <pc:chgData name="Roberts, Era A" userId="6ec65e3e-1adf-44fb-9c12-e9ea3de2084a" providerId="ADAL" clId="{7216D372-75DE-4D53-AE36-6E0F7965E8BE}" dt="2026-05-20T14:17:04.380" v="9036"/>
        <pc:sldMkLst>
          <pc:docMk/>
          <pc:sldMk cId="4109224154" sldId="520"/>
        </pc:sldMkLst>
        <pc:spChg chg="ord">
          <ac:chgData name="Roberts, Era A" userId="6ec65e3e-1adf-44fb-9c12-e9ea3de2084a" providerId="ADAL" clId="{7216D372-75DE-4D53-AE36-6E0F7965E8BE}" dt="2026-05-20T14:17:04.380" v="9036"/>
          <ac:spMkLst>
            <pc:docMk/>
            <pc:sldMk cId="4109224154" sldId="520"/>
            <ac:spMk id="6" creationId="{8B3CC9C6-6DCC-E66D-F987-F5E687811BB8}"/>
          </ac:spMkLst>
        </pc:spChg>
        <pc:spChg chg="mod ord">
          <ac:chgData name="Roberts, Era A" userId="6ec65e3e-1adf-44fb-9c12-e9ea3de2084a" providerId="ADAL" clId="{7216D372-75DE-4D53-AE36-6E0F7965E8BE}" dt="2026-05-20T14:17:04.380" v="9036"/>
          <ac:spMkLst>
            <pc:docMk/>
            <pc:sldMk cId="4109224154" sldId="520"/>
            <ac:spMk id="8" creationId="{35ED3909-CB31-AEEE-ED04-F5CE5B1F7B40}"/>
          </ac:spMkLst>
        </pc:spChg>
        <pc:spChg chg="mod ord">
          <ac:chgData name="Roberts, Era A" userId="6ec65e3e-1adf-44fb-9c12-e9ea3de2084a" providerId="ADAL" clId="{7216D372-75DE-4D53-AE36-6E0F7965E8BE}" dt="2026-05-20T14:17:04.380" v="9036"/>
          <ac:spMkLst>
            <pc:docMk/>
            <pc:sldMk cId="4109224154" sldId="520"/>
            <ac:spMk id="9" creationId="{0E7DBF90-1126-BD06-76AA-662F3EF264B0}"/>
          </ac:spMkLst>
        </pc:spChg>
      </pc:sldChg>
      <pc:sldChg chg="addSp delSp modSp new mod modClrScheme chgLayout">
        <pc:chgData name="Roberts, Era A" userId="6ec65e3e-1adf-44fb-9c12-e9ea3de2084a" providerId="ADAL" clId="{7216D372-75DE-4D53-AE36-6E0F7965E8BE}" dt="2026-05-14T12:57:29.718" v="4498" actId="255"/>
        <pc:sldMkLst>
          <pc:docMk/>
          <pc:sldMk cId="675840410" sldId="547"/>
        </pc:sldMkLst>
        <pc:spChg chg="add mod ord">
          <ac:chgData name="Roberts, Era A" userId="6ec65e3e-1adf-44fb-9c12-e9ea3de2084a" providerId="ADAL" clId="{7216D372-75DE-4D53-AE36-6E0F7965E8BE}" dt="2026-05-08T13:27:14.770" v="3352" actId="20577"/>
          <ac:spMkLst>
            <pc:docMk/>
            <pc:sldMk cId="675840410" sldId="547"/>
            <ac:spMk id="4" creationId="{B056BA83-BF67-9A75-7D4C-40DDEEA8B201}"/>
          </ac:spMkLst>
        </pc:spChg>
        <pc:spChg chg="add mod ord">
          <ac:chgData name="Roberts, Era A" userId="6ec65e3e-1adf-44fb-9c12-e9ea3de2084a" providerId="ADAL" clId="{7216D372-75DE-4D53-AE36-6E0F7965E8BE}" dt="2026-05-14T12:57:29.718" v="4498" actId="255"/>
          <ac:spMkLst>
            <pc:docMk/>
            <pc:sldMk cId="675840410" sldId="547"/>
            <ac:spMk id="5" creationId="{A9559CE4-A18F-7E15-F558-7AD4E97A1A03}"/>
          </ac:spMkLst>
        </pc:spChg>
      </pc:sldChg>
      <pc:sldChg chg="addSp delSp modSp add mod">
        <pc:chgData name="Roberts, Era A" userId="6ec65e3e-1adf-44fb-9c12-e9ea3de2084a" providerId="ADAL" clId="{7216D372-75DE-4D53-AE36-6E0F7965E8BE}" dt="2026-05-20T14:17:14.617" v="9047"/>
        <pc:sldMkLst>
          <pc:docMk/>
          <pc:sldMk cId="539577903" sldId="549"/>
        </pc:sldMkLst>
        <pc:spChg chg="add del">
          <ac:chgData name="Roberts, Era A" userId="6ec65e3e-1adf-44fb-9c12-e9ea3de2084a" providerId="ADAL" clId="{7216D372-75DE-4D53-AE36-6E0F7965E8BE}" dt="2026-05-19T18:31:25.568" v="7624" actId="478"/>
          <ac:spMkLst>
            <pc:docMk/>
            <pc:sldMk cId="539577903" sldId="549"/>
            <ac:spMk id="3" creationId="{5B28AE40-3210-6FC0-A2A8-57D8D52A95A2}"/>
          </ac:spMkLst>
        </pc:spChg>
        <pc:spChg chg="mod ord">
          <ac:chgData name="Roberts, Era A" userId="6ec65e3e-1adf-44fb-9c12-e9ea3de2084a" providerId="ADAL" clId="{7216D372-75DE-4D53-AE36-6E0F7965E8BE}" dt="2026-05-20T14:17:14.617" v="9047"/>
          <ac:spMkLst>
            <pc:docMk/>
            <pc:sldMk cId="539577903" sldId="549"/>
            <ac:spMk id="4" creationId="{E56C8C1E-E68D-D294-213C-006838DA954A}"/>
          </ac:spMkLst>
        </pc:spChg>
        <pc:spChg chg="mod ord">
          <ac:chgData name="Roberts, Era A" userId="6ec65e3e-1adf-44fb-9c12-e9ea3de2084a" providerId="ADAL" clId="{7216D372-75DE-4D53-AE36-6E0F7965E8BE}" dt="2026-05-20T14:17:14.617" v="9047"/>
          <ac:spMkLst>
            <pc:docMk/>
            <pc:sldMk cId="539577903" sldId="549"/>
            <ac:spMk id="5" creationId="{13DF83E6-F53D-783F-AFA9-C9A0AEC1FDD4}"/>
          </ac:spMkLst>
        </pc:spChg>
        <pc:picChg chg="add mod ord">
          <ac:chgData name="Roberts, Era A" userId="6ec65e3e-1adf-44fb-9c12-e9ea3de2084a" providerId="ADAL" clId="{7216D372-75DE-4D53-AE36-6E0F7965E8BE}" dt="2026-05-20T14:17:14.617" v="9047"/>
          <ac:picMkLst>
            <pc:docMk/>
            <pc:sldMk cId="539577903" sldId="549"/>
            <ac:picMk id="1026" creationId="{D58061D8-8B82-9323-51D0-F306AA2B3A91}"/>
          </ac:picMkLst>
        </pc:picChg>
        <pc:picChg chg="add del">
          <ac:chgData name="Roberts, Era A" userId="6ec65e3e-1adf-44fb-9c12-e9ea3de2084a" providerId="ADAL" clId="{7216D372-75DE-4D53-AE36-6E0F7965E8BE}" dt="2026-05-19T18:31:35.353" v="7626" actId="478"/>
          <ac:picMkLst>
            <pc:docMk/>
            <pc:sldMk cId="539577903" sldId="549"/>
            <ac:picMk id="1028" creationId="{7AC03217-70BC-58DA-3410-66F4FE548F60}"/>
          </ac:picMkLst>
        </pc:picChg>
        <pc:picChg chg="add mod ord">
          <ac:chgData name="Roberts, Era A" userId="6ec65e3e-1adf-44fb-9c12-e9ea3de2084a" providerId="ADAL" clId="{7216D372-75DE-4D53-AE36-6E0F7965E8BE}" dt="2026-05-20T14:17:14.617" v="9047"/>
          <ac:picMkLst>
            <pc:docMk/>
            <pc:sldMk cId="539577903" sldId="549"/>
            <ac:picMk id="1030" creationId="{65F79C88-00F6-A05C-64C8-EC810A13A1FA}"/>
          </ac:picMkLst>
        </pc:picChg>
      </pc:sldChg>
      <pc:sldChg chg="modSp add mod ord">
        <pc:chgData name="Roberts, Era A" userId="6ec65e3e-1adf-44fb-9c12-e9ea3de2084a" providerId="ADAL" clId="{7216D372-75DE-4D53-AE36-6E0F7965E8BE}" dt="2026-05-20T14:27:07.220" v="9210" actId="20577"/>
        <pc:sldMkLst>
          <pc:docMk/>
          <pc:sldMk cId="3309840846" sldId="550"/>
        </pc:sldMkLst>
        <pc:spChg chg="mod">
          <ac:chgData name="Roberts, Era A" userId="6ec65e3e-1adf-44fb-9c12-e9ea3de2084a" providerId="ADAL" clId="{7216D372-75DE-4D53-AE36-6E0F7965E8BE}" dt="2026-05-19T19:24:10.586" v="7990" actId="20577"/>
          <ac:spMkLst>
            <pc:docMk/>
            <pc:sldMk cId="3309840846" sldId="550"/>
            <ac:spMk id="4" creationId="{50CC9AA3-12EB-6EA6-BA68-3833764BA103}"/>
          </ac:spMkLst>
        </pc:spChg>
        <pc:spChg chg="mod">
          <ac:chgData name="Roberts, Era A" userId="6ec65e3e-1adf-44fb-9c12-e9ea3de2084a" providerId="ADAL" clId="{7216D372-75DE-4D53-AE36-6E0F7965E8BE}" dt="2026-05-20T14:27:07.220" v="9210" actId="20577"/>
          <ac:spMkLst>
            <pc:docMk/>
            <pc:sldMk cId="3309840846" sldId="550"/>
            <ac:spMk id="5" creationId="{EAB5E6D1-0CDF-B04B-15D0-84F07C14F9A8}"/>
          </ac:spMkLst>
        </pc:spChg>
      </pc:sldChg>
      <pc:sldChg chg="add">
        <pc:chgData name="Roberts, Era A" userId="6ec65e3e-1adf-44fb-9c12-e9ea3de2084a" providerId="ADAL" clId="{7216D372-75DE-4D53-AE36-6E0F7965E8BE}" dt="2026-05-14T19:47:38.965" v="4510"/>
        <pc:sldMkLst>
          <pc:docMk/>
          <pc:sldMk cId="3552547834" sldId="551"/>
        </pc:sldMkLst>
      </pc:sldChg>
      <pc:sldChg chg="modSp add mod ord">
        <pc:chgData name="Roberts, Era A" userId="6ec65e3e-1adf-44fb-9c12-e9ea3de2084a" providerId="ADAL" clId="{7216D372-75DE-4D53-AE36-6E0F7965E8BE}" dt="2026-05-20T13:55:32.769" v="9006" actId="20577"/>
        <pc:sldMkLst>
          <pc:docMk/>
          <pc:sldMk cId="1878522011" sldId="2076137817"/>
        </pc:sldMkLst>
        <pc:spChg chg="mod">
          <ac:chgData name="Roberts, Era A" userId="6ec65e3e-1adf-44fb-9c12-e9ea3de2084a" providerId="ADAL" clId="{7216D372-75DE-4D53-AE36-6E0F7965E8BE}" dt="2026-05-20T13:55:32.769" v="9006" actId="20577"/>
          <ac:spMkLst>
            <pc:docMk/>
            <pc:sldMk cId="1878522011" sldId="2076137817"/>
            <ac:spMk id="6" creationId="{C3D90D19-0FDC-A177-9152-BFC66163E76E}"/>
          </ac:spMkLst>
        </pc:spChg>
        <pc:spChg chg="mod">
          <ac:chgData name="Roberts, Era A" userId="6ec65e3e-1adf-44fb-9c12-e9ea3de2084a" providerId="ADAL" clId="{7216D372-75DE-4D53-AE36-6E0F7965E8BE}" dt="2026-05-15T12:47:00.767" v="4577" actId="12"/>
          <ac:spMkLst>
            <pc:docMk/>
            <pc:sldMk cId="1878522011" sldId="2076137817"/>
            <ac:spMk id="11" creationId="{6C34479A-2095-1D91-2760-5D1A44CBBAAE}"/>
          </ac:spMkLst>
        </pc:spChg>
      </pc:sldChg>
      <pc:sldChg chg="modSp add mod">
        <pc:chgData name="Roberts, Era A" userId="6ec65e3e-1adf-44fb-9c12-e9ea3de2084a" providerId="ADAL" clId="{7216D372-75DE-4D53-AE36-6E0F7965E8BE}" dt="2026-05-15T12:47:13.277" v="4578" actId="20577"/>
        <pc:sldMkLst>
          <pc:docMk/>
          <pc:sldMk cId="1758185385" sldId="2076137818"/>
        </pc:sldMkLst>
        <pc:spChg chg="mod">
          <ac:chgData name="Roberts, Era A" userId="6ec65e3e-1adf-44fb-9c12-e9ea3de2084a" providerId="ADAL" clId="{7216D372-75DE-4D53-AE36-6E0F7965E8BE}" dt="2026-05-15T12:47:13.277" v="4578" actId="20577"/>
          <ac:spMkLst>
            <pc:docMk/>
            <pc:sldMk cId="1758185385" sldId="2076137818"/>
            <ac:spMk id="2" creationId="{D6857E8E-F2E3-4D48-016E-BDB543FB9EC8}"/>
          </ac:spMkLst>
        </pc:spChg>
        <pc:spChg chg="mod">
          <ac:chgData name="Roberts, Era A" userId="6ec65e3e-1adf-44fb-9c12-e9ea3de2084a" providerId="ADAL" clId="{7216D372-75DE-4D53-AE36-6E0F7965E8BE}" dt="2026-05-14T19:49:51.534" v="4533" actId="207"/>
          <ac:spMkLst>
            <pc:docMk/>
            <pc:sldMk cId="1758185385" sldId="2076137818"/>
            <ac:spMk id="3" creationId="{58AEF1E2-D96F-69DB-524F-3D96BBE3AF36}"/>
          </ac:spMkLst>
        </pc:spChg>
      </pc:sldChg>
      <pc:sldChg chg="modSp add mod ord">
        <pc:chgData name="Roberts, Era A" userId="6ec65e3e-1adf-44fb-9c12-e9ea3de2084a" providerId="ADAL" clId="{7216D372-75DE-4D53-AE36-6E0F7965E8BE}" dt="2026-05-20T14:24:29.704" v="9082" actId="20577"/>
        <pc:sldMkLst>
          <pc:docMk/>
          <pc:sldMk cId="2134808775" sldId="2076137819"/>
        </pc:sldMkLst>
        <pc:spChg chg="mod">
          <ac:chgData name="Roberts, Era A" userId="6ec65e3e-1adf-44fb-9c12-e9ea3de2084a" providerId="ADAL" clId="{7216D372-75DE-4D53-AE36-6E0F7965E8BE}" dt="2026-05-15T13:30:53.649" v="6458" actId="313"/>
          <ac:spMkLst>
            <pc:docMk/>
            <pc:sldMk cId="2134808775" sldId="2076137819"/>
            <ac:spMk id="2" creationId="{A9DBD322-B8D6-46D1-BA00-82C148950764}"/>
          </ac:spMkLst>
        </pc:spChg>
        <pc:spChg chg="mod">
          <ac:chgData name="Roberts, Era A" userId="6ec65e3e-1adf-44fb-9c12-e9ea3de2084a" providerId="ADAL" clId="{7216D372-75DE-4D53-AE36-6E0F7965E8BE}" dt="2026-05-20T14:24:29.704" v="9082" actId="20577"/>
          <ac:spMkLst>
            <pc:docMk/>
            <pc:sldMk cId="2134808775" sldId="2076137819"/>
            <ac:spMk id="3" creationId="{0F2221F7-774C-09D5-BA95-6CC2050C991D}"/>
          </ac:spMkLst>
        </pc:spChg>
      </pc:sldChg>
      <pc:sldChg chg="modSp add mod modAnim">
        <pc:chgData name="Roberts, Era A" userId="6ec65e3e-1adf-44fb-9c12-e9ea3de2084a" providerId="ADAL" clId="{7216D372-75DE-4D53-AE36-6E0F7965E8BE}" dt="2026-05-20T16:58:32.123" v="9270" actId="20577"/>
        <pc:sldMkLst>
          <pc:docMk/>
          <pc:sldMk cId="743636224" sldId="2076137822"/>
        </pc:sldMkLst>
        <pc:spChg chg="mod">
          <ac:chgData name="Roberts, Era A" userId="6ec65e3e-1adf-44fb-9c12-e9ea3de2084a" providerId="ADAL" clId="{7216D372-75DE-4D53-AE36-6E0F7965E8BE}" dt="2026-05-20T16:58:32.123" v="9270" actId="20577"/>
          <ac:spMkLst>
            <pc:docMk/>
            <pc:sldMk cId="743636224" sldId="2076137822"/>
            <ac:spMk id="3" creationId="{4379A139-F08B-D14C-E72A-452005E722EF}"/>
          </ac:spMkLst>
        </pc:spChg>
      </pc:sldChg>
      <pc:sldChg chg="addSp delSp modSp mod ord">
        <pc:chgData name="Roberts, Era A" userId="6ec65e3e-1adf-44fb-9c12-e9ea3de2084a" providerId="ADAL" clId="{7216D372-75DE-4D53-AE36-6E0F7965E8BE}" dt="2026-05-15T13:12:35.490" v="5522" actId="20577"/>
        <pc:sldMkLst>
          <pc:docMk/>
          <pc:sldMk cId="2453152518" sldId="2076137823"/>
        </pc:sldMkLst>
        <pc:spChg chg="mod">
          <ac:chgData name="Roberts, Era A" userId="6ec65e3e-1adf-44fb-9c12-e9ea3de2084a" providerId="ADAL" clId="{7216D372-75DE-4D53-AE36-6E0F7965E8BE}" dt="2026-05-15T13:12:03.747" v="5512" actId="1076"/>
          <ac:spMkLst>
            <pc:docMk/>
            <pc:sldMk cId="2453152518" sldId="2076137823"/>
            <ac:spMk id="6" creationId="{F8C2DC1B-4FB1-C4CD-A1C1-6ED61BE7FE62}"/>
          </ac:spMkLst>
        </pc:spChg>
        <pc:graphicFrameChg chg="add mod modGraphic">
          <ac:chgData name="Roberts, Era A" userId="6ec65e3e-1adf-44fb-9c12-e9ea3de2084a" providerId="ADAL" clId="{7216D372-75DE-4D53-AE36-6E0F7965E8BE}" dt="2026-05-15T13:12:35.490" v="5522" actId="20577"/>
          <ac:graphicFrameMkLst>
            <pc:docMk/>
            <pc:sldMk cId="2453152518" sldId="2076137823"/>
            <ac:graphicFrameMk id="3" creationId="{004D2DD1-39E4-8038-16D4-AE610DCF2B46}"/>
          </ac:graphicFrameMkLst>
        </pc:graphicFrameChg>
      </pc:sldChg>
      <pc:sldChg chg="addSp modSp mod">
        <pc:chgData name="Roberts, Era A" userId="6ec65e3e-1adf-44fb-9c12-e9ea3de2084a" providerId="ADAL" clId="{7216D372-75DE-4D53-AE36-6E0F7965E8BE}" dt="2026-05-20T14:15:34.598" v="9017" actId="962"/>
        <pc:sldMkLst>
          <pc:docMk/>
          <pc:sldMk cId="4025098553" sldId="2076137824"/>
        </pc:sldMkLst>
        <pc:spChg chg="mod">
          <ac:chgData name="Roberts, Era A" userId="6ec65e3e-1adf-44fb-9c12-e9ea3de2084a" providerId="ADAL" clId="{7216D372-75DE-4D53-AE36-6E0F7965E8BE}" dt="2026-05-15T13:00:24.322" v="5090" actId="14100"/>
          <ac:spMkLst>
            <pc:docMk/>
            <pc:sldMk cId="4025098553" sldId="2076137824"/>
            <ac:spMk id="2" creationId="{2A0BBAB9-D502-1E4F-580D-5645EC379BBA}"/>
          </ac:spMkLst>
        </pc:spChg>
        <pc:spChg chg="add mod">
          <ac:chgData name="Roberts, Era A" userId="6ec65e3e-1adf-44fb-9c12-e9ea3de2084a" providerId="ADAL" clId="{7216D372-75DE-4D53-AE36-6E0F7965E8BE}" dt="2026-05-19T21:13:51.769" v="8297" actId="20577"/>
          <ac:spMkLst>
            <pc:docMk/>
            <pc:sldMk cId="4025098553" sldId="2076137824"/>
            <ac:spMk id="5" creationId="{B71FFE38-A97B-615B-BCC7-B8BD82CA770A}"/>
          </ac:spMkLst>
        </pc:spChg>
        <pc:graphicFrameChg chg="mod">
          <ac:chgData name="Roberts, Era A" userId="6ec65e3e-1adf-44fb-9c12-e9ea3de2084a" providerId="ADAL" clId="{7216D372-75DE-4D53-AE36-6E0F7965E8BE}" dt="2026-05-20T14:15:34.598" v="9017" actId="962"/>
          <ac:graphicFrameMkLst>
            <pc:docMk/>
            <pc:sldMk cId="4025098553" sldId="2076137824"/>
            <ac:graphicFrameMk id="6" creationId="{38B791D6-3E6B-9D8A-F4BA-6AD6214086F0}"/>
          </ac:graphicFrameMkLst>
        </pc:graphicFrameChg>
        <pc:picChg chg="add mod modCrop">
          <ac:chgData name="Roberts, Era A" userId="6ec65e3e-1adf-44fb-9c12-e9ea3de2084a" providerId="ADAL" clId="{7216D372-75DE-4D53-AE36-6E0F7965E8BE}" dt="2026-05-19T17:14:19.333" v="7121" actId="1076"/>
          <ac:picMkLst>
            <pc:docMk/>
            <pc:sldMk cId="4025098553" sldId="2076137824"/>
            <ac:picMk id="3" creationId="{F29250C3-72C6-23FA-73E1-52A4A5E7D57C}"/>
          </ac:picMkLst>
        </pc:picChg>
        <pc:picChg chg="mod modCrop">
          <ac:chgData name="Roberts, Era A" userId="6ec65e3e-1adf-44fb-9c12-e9ea3de2084a" providerId="ADAL" clId="{7216D372-75DE-4D53-AE36-6E0F7965E8BE}" dt="2026-05-19T17:13:57.905" v="7118" actId="732"/>
          <ac:picMkLst>
            <pc:docMk/>
            <pc:sldMk cId="4025098553" sldId="2076137824"/>
            <ac:picMk id="4" creationId="{E73AD052-46E3-4B4A-24B7-4F4ADE6603A0}"/>
          </ac:picMkLst>
        </pc:picChg>
      </pc:sldChg>
      <pc:sldChg chg="modSp add mod ord">
        <pc:chgData name="Roberts, Era A" userId="6ec65e3e-1adf-44fb-9c12-e9ea3de2084a" providerId="ADAL" clId="{7216D372-75DE-4D53-AE36-6E0F7965E8BE}" dt="2026-05-20T14:15:10.731" v="9012" actId="207"/>
        <pc:sldMkLst>
          <pc:docMk/>
          <pc:sldMk cId="1171314083" sldId="2076137825"/>
        </pc:sldMkLst>
        <pc:spChg chg="mod">
          <ac:chgData name="Roberts, Era A" userId="6ec65e3e-1adf-44fb-9c12-e9ea3de2084a" providerId="ADAL" clId="{7216D372-75DE-4D53-AE36-6E0F7965E8BE}" dt="2026-05-20T12:53:47.004" v="8298" actId="207"/>
          <ac:spMkLst>
            <pc:docMk/>
            <pc:sldMk cId="1171314083" sldId="2076137825"/>
            <ac:spMk id="16" creationId="{3F74A8DB-5787-31A6-852B-74E98337780B}"/>
          </ac:spMkLst>
        </pc:spChg>
        <pc:graphicFrameChg chg="mod modGraphic">
          <ac:chgData name="Roberts, Era A" userId="6ec65e3e-1adf-44fb-9c12-e9ea3de2084a" providerId="ADAL" clId="{7216D372-75DE-4D53-AE36-6E0F7965E8BE}" dt="2026-05-20T14:15:10.731" v="9012" actId="207"/>
          <ac:graphicFrameMkLst>
            <pc:docMk/>
            <pc:sldMk cId="1171314083" sldId="2076137825"/>
            <ac:graphicFrameMk id="3" creationId="{A2324FE1-0666-DCA8-CA2F-20BA2DE1A2EA}"/>
          </ac:graphicFrameMkLst>
        </pc:graphicFrameChg>
      </pc:sldChg>
      <pc:sldChg chg="addSp delSp modSp new mod ord modClrScheme chgLayout">
        <pc:chgData name="Roberts, Era A" userId="6ec65e3e-1adf-44fb-9c12-e9ea3de2084a" providerId="ADAL" clId="{7216D372-75DE-4D53-AE36-6E0F7965E8BE}" dt="2026-05-20T13:29:59.463" v="8932" actId="404"/>
        <pc:sldMkLst>
          <pc:docMk/>
          <pc:sldMk cId="4051500768" sldId="2076137826"/>
        </pc:sldMkLst>
        <pc:spChg chg="mod ord">
          <ac:chgData name="Roberts, Era A" userId="6ec65e3e-1adf-44fb-9c12-e9ea3de2084a" providerId="ADAL" clId="{7216D372-75DE-4D53-AE36-6E0F7965E8BE}" dt="2026-05-15T13:17:38.165" v="5665" actId="27636"/>
          <ac:spMkLst>
            <pc:docMk/>
            <pc:sldMk cId="4051500768" sldId="2076137826"/>
            <ac:spMk id="2" creationId="{903B0926-8C67-F42F-5303-DBA76FCD1159}"/>
          </ac:spMkLst>
        </pc:spChg>
        <pc:spChg chg="mod ord">
          <ac:chgData name="Roberts, Era A" userId="6ec65e3e-1adf-44fb-9c12-e9ea3de2084a" providerId="ADAL" clId="{7216D372-75DE-4D53-AE36-6E0F7965E8BE}" dt="2026-05-20T13:29:59.463" v="8932" actId="404"/>
          <ac:spMkLst>
            <pc:docMk/>
            <pc:sldMk cId="4051500768" sldId="2076137826"/>
            <ac:spMk id="3" creationId="{A187557D-4C09-3212-D406-942D4036FABF}"/>
          </ac:spMkLst>
        </pc:spChg>
        <pc:spChg chg="add mod">
          <ac:chgData name="Roberts, Era A" userId="6ec65e3e-1adf-44fb-9c12-e9ea3de2084a" providerId="ADAL" clId="{7216D372-75DE-4D53-AE36-6E0F7965E8BE}" dt="2026-05-15T13:20:45.330" v="5827" actId="1076"/>
          <ac:spMkLst>
            <pc:docMk/>
            <pc:sldMk cId="4051500768" sldId="2076137826"/>
            <ac:spMk id="5" creationId="{2F44D28A-4B69-2A55-E77C-26E2EDA2C5E3}"/>
          </ac:spMkLst>
        </pc:spChg>
      </pc:sldChg>
      <pc:sldChg chg="modSp add mod">
        <pc:chgData name="Roberts, Era A" userId="6ec65e3e-1adf-44fb-9c12-e9ea3de2084a" providerId="ADAL" clId="{7216D372-75DE-4D53-AE36-6E0F7965E8BE}" dt="2026-05-20T13:30:06.439" v="8933" actId="404"/>
        <pc:sldMkLst>
          <pc:docMk/>
          <pc:sldMk cId="129196471" sldId="2076137827"/>
        </pc:sldMkLst>
        <pc:spChg chg="mod">
          <ac:chgData name="Roberts, Era A" userId="6ec65e3e-1adf-44fb-9c12-e9ea3de2084a" providerId="ADAL" clId="{7216D372-75DE-4D53-AE36-6E0F7965E8BE}" dt="2026-05-15T13:21:02.885" v="5838" actId="20577"/>
          <ac:spMkLst>
            <pc:docMk/>
            <pc:sldMk cId="129196471" sldId="2076137827"/>
            <ac:spMk id="2" creationId="{AD1B8413-67C5-81BA-6ECE-67031095CE97}"/>
          </ac:spMkLst>
        </pc:spChg>
        <pc:spChg chg="mod">
          <ac:chgData name="Roberts, Era A" userId="6ec65e3e-1adf-44fb-9c12-e9ea3de2084a" providerId="ADAL" clId="{7216D372-75DE-4D53-AE36-6E0F7965E8BE}" dt="2026-05-20T13:30:06.439" v="8933" actId="404"/>
          <ac:spMkLst>
            <pc:docMk/>
            <pc:sldMk cId="129196471" sldId="2076137827"/>
            <ac:spMk id="3" creationId="{E89E4805-02A1-EA35-0582-930FC389AA96}"/>
          </ac:spMkLst>
        </pc:spChg>
        <pc:spChg chg="mod">
          <ac:chgData name="Roberts, Era A" userId="6ec65e3e-1adf-44fb-9c12-e9ea3de2084a" providerId="ADAL" clId="{7216D372-75DE-4D53-AE36-6E0F7965E8BE}" dt="2026-05-20T12:54:07.221" v="8300" actId="14100"/>
          <ac:spMkLst>
            <pc:docMk/>
            <pc:sldMk cId="129196471" sldId="2076137827"/>
            <ac:spMk id="5" creationId="{03152DA1-504D-034A-7B35-E10F8009526D}"/>
          </ac:spMkLst>
        </pc:spChg>
      </pc:sldChg>
      <pc:sldChg chg="addSp delSp modSp new mod">
        <pc:chgData name="Roberts, Era A" userId="6ec65e3e-1adf-44fb-9c12-e9ea3de2084a" providerId="ADAL" clId="{7216D372-75DE-4D53-AE36-6E0F7965E8BE}" dt="2026-05-20T14:15:49.898" v="9019" actId="962"/>
        <pc:sldMkLst>
          <pc:docMk/>
          <pc:sldMk cId="1617680509" sldId="2076137828"/>
        </pc:sldMkLst>
        <pc:spChg chg="mod">
          <ac:chgData name="Roberts, Era A" userId="6ec65e3e-1adf-44fb-9c12-e9ea3de2084a" providerId="ADAL" clId="{7216D372-75DE-4D53-AE36-6E0F7965E8BE}" dt="2026-05-15T15:00:29.258" v="6814" actId="20577"/>
          <ac:spMkLst>
            <pc:docMk/>
            <pc:sldMk cId="1617680509" sldId="2076137828"/>
            <ac:spMk id="2" creationId="{7DEC0F78-2EAC-AC4F-AC73-54630A4EC76B}"/>
          </ac:spMkLst>
        </pc:spChg>
        <pc:spChg chg="mod">
          <ac:chgData name="Roberts, Era A" userId="6ec65e3e-1adf-44fb-9c12-e9ea3de2084a" providerId="ADAL" clId="{7216D372-75DE-4D53-AE36-6E0F7965E8BE}" dt="2026-05-20T13:31:27.724" v="8936" actId="27636"/>
          <ac:spMkLst>
            <pc:docMk/>
            <pc:sldMk cId="1617680509" sldId="2076137828"/>
            <ac:spMk id="3" creationId="{2D70C3C0-84AE-B183-2380-FD681006A388}"/>
          </ac:spMkLst>
        </pc:spChg>
        <pc:spChg chg="add mod">
          <ac:chgData name="Roberts, Era A" userId="6ec65e3e-1adf-44fb-9c12-e9ea3de2084a" providerId="ADAL" clId="{7216D372-75DE-4D53-AE36-6E0F7965E8BE}" dt="2026-05-19T20:26:53.143" v="8214" actId="404"/>
          <ac:spMkLst>
            <pc:docMk/>
            <pc:sldMk cId="1617680509" sldId="2076137828"/>
            <ac:spMk id="7" creationId="{43F6C1AF-E975-7166-AC1D-CC09DF3FE7DF}"/>
          </ac:spMkLst>
        </pc:spChg>
        <pc:spChg chg="add mod">
          <ac:chgData name="Roberts, Era A" userId="6ec65e3e-1adf-44fb-9c12-e9ea3de2084a" providerId="ADAL" clId="{7216D372-75DE-4D53-AE36-6E0F7965E8BE}" dt="2026-05-19T21:08:05.043" v="8231" actId="1076"/>
          <ac:spMkLst>
            <pc:docMk/>
            <pc:sldMk cId="1617680509" sldId="2076137828"/>
            <ac:spMk id="9" creationId="{36656515-00E8-753B-5CA5-3B95DD6C9BD3}"/>
          </ac:spMkLst>
        </pc:spChg>
        <pc:picChg chg="add del mod">
          <ac:chgData name="Roberts, Era A" userId="6ec65e3e-1adf-44fb-9c12-e9ea3de2084a" providerId="ADAL" clId="{7216D372-75DE-4D53-AE36-6E0F7965E8BE}" dt="2026-05-19T20:23:38.970" v="8207" actId="478"/>
          <ac:picMkLst>
            <pc:docMk/>
            <pc:sldMk cId="1617680509" sldId="2076137828"/>
            <ac:picMk id="5" creationId="{93148B69-E1E4-A1B5-777C-71A3A346437C}"/>
          </ac:picMkLst>
        </pc:picChg>
        <pc:picChg chg="add del mod">
          <ac:chgData name="Roberts, Era A" userId="6ec65e3e-1adf-44fb-9c12-e9ea3de2084a" providerId="ADAL" clId="{7216D372-75DE-4D53-AE36-6E0F7965E8BE}" dt="2026-05-19T21:07:52.507" v="8228" actId="478"/>
          <ac:picMkLst>
            <pc:docMk/>
            <pc:sldMk cId="1617680509" sldId="2076137828"/>
            <ac:picMk id="11" creationId="{B45C8934-4E5C-5AD2-7793-3FAEED06589B}"/>
          </ac:picMkLst>
        </pc:picChg>
        <pc:picChg chg="add mod">
          <ac:chgData name="Roberts, Era A" userId="6ec65e3e-1adf-44fb-9c12-e9ea3de2084a" providerId="ADAL" clId="{7216D372-75DE-4D53-AE36-6E0F7965E8BE}" dt="2026-05-20T14:15:49.898" v="9019" actId="962"/>
          <ac:picMkLst>
            <pc:docMk/>
            <pc:sldMk cId="1617680509" sldId="2076137828"/>
            <ac:picMk id="2050" creationId="{BC32CF09-CD14-ABBA-6805-C4864E77DD29}"/>
          </ac:picMkLst>
        </pc:picChg>
      </pc:sldChg>
      <pc:sldChg chg="delSp modSp add mod">
        <pc:chgData name="Roberts, Era A" userId="6ec65e3e-1adf-44fb-9c12-e9ea3de2084a" providerId="ADAL" clId="{7216D372-75DE-4D53-AE36-6E0F7965E8BE}" dt="2026-05-20T14:23:26.898" v="9081" actId="20577"/>
        <pc:sldMkLst>
          <pc:docMk/>
          <pc:sldMk cId="2926449072" sldId="2076137829"/>
        </pc:sldMkLst>
        <pc:spChg chg="mod">
          <ac:chgData name="Roberts, Era A" userId="6ec65e3e-1adf-44fb-9c12-e9ea3de2084a" providerId="ADAL" clId="{7216D372-75DE-4D53-AE36-6E0F7965E8BE}" dt="2026-05-19T21:10:03.057" v="8241" actId="20577"/>
          <ac:spMkLst>
            <pc:docMk/>
            <pc:sldMk cId="2926449072" sldId="2076137829"/>
            <ac:spMk id="2" creationId="{4B0D0003-E454-124C-E779-27AE5C233775}"/>
          </ac:spMkLst>
        </pc:spChg>
        <pc:spChg chg="mod">
          <ac:chgData name="Roberts, Era A" userId="6ec65e3e-1adf-44fb-9c12-e9ea3de2084a" providerId="ADAL" clId="{7216D372-75DE-4D53-AE36-6E0F7965E8BE}" dt="2026-05-20T14:23:26.898" v="9081" actId="20577"/>
          <ac:spMkLst>
            <pc:docMk/>
            <pc:sldMk cId="2926449072" sldId="2076137829"/>
            <ac:spMk id="3" creationId="{BB4F35D3-CC6C-8C1B-AA61-06C6C654C937}"/>
          </ac:spMkLst>
        </pc:spChg>
        <pc:spChg chg="del">
          <ac:chgData name="Roberts, Era A" userId="6ec65e3e-1adf-44fb-9c12-e9ea3de2084a" providerId="ADAL" clId="{7216D372-75DE-4D53-AE36-6E0F7965E8BE}" dt="2026-05-19T21:10:06.419" v="8242" actId="478"/>
          <ac:spMkLst>
            <pc:docMk/>
            <pc:sldMk cId="2926449072" sldId="2076137829"/>
            <ac:spMk id="7" creationId="{C90590C2-5DD3-54B0-C479-814A0426682B}"/>
          </ac:spMkLst>
        </pc:spChg>
        <pc:spChg chg="del">
          <ac:chgData name="Roberts, Era A" userId="6ec65e3e-1adf-44fb-9c12-e9ea3de2084a" providerId="ADAL" clId="{7216D372-75DE-4D53-AE36-6E0F7965E8BE}" dt="2026-05-19T21:10:20.990" v="8268" actId="478"/>
          <ac:spMkLst>
            <pc:docMk/>
            <pc:sldMk cId="2926449072" sldId="2076137829"/>
            <ac:spMk id="9" creationId="{DC7EB0B6-0D3C-10D6-9699-E45984206703}"/>
          </ac:spMkLst>
        </pc:spChg>
        <pc:picChg chg="del">
          <ac:chgData name="Roberts, Era A" userId="6ec65e3e-1adf-44fb-9c12-e9ea3de2084a" providerId="ADAL" clId="{7216D372-75DE-4D53-AE36-6E0F7965E8BE}" dt="2026-05-19T21:10:20.990" v="8268" actId="478"/>
          <ac:picMkLst>
            <pc:docMk/>
            <pc:sldMk cId="2926449072" sldId="2076137829"/>
            <ac:picMk id="2050" creationId="{AF1797DA-ABFE-48A1-B4F2-7B35D83F7A4E}"/>
          </ac:picMkLst>
        </pc:picChg>
      </pc:sldChg>
      <pc:sldChg chg="modSp mod">
        <pc:chgData name="Roberts, Era A" userId="6ec65e3e-1adf-44fb-9c12-e9ea3de2084a" providerId="ADAL" clId="{7216D372-75DE-4D53-AE36-6E0F7965E8BE}" dt="2026-05-20T13:32:39.612" v="8965" actId="20577"/>
        <pc:sldMkLst>
          <pc:docMk/>
          <pc:sldMk cId="1930472247" sldId="2076137830"/>
        </pc:sldMkLst>
        <pc:spChg chg="mod">
          <ac:chgData name="Roberts, Era A" userId="6ec65e3e-1adf-44fb-9c12-e9ea3de2084a" providerId="ADAL" clId="{7216D372-75DE-4D53-AE36-6E0F7965E8BE}" dt="2026-05-20T13:32:39.612" v="8965" actId="20577"/>
          <ac:spMkLst>
            <pc:docMk/>
            <pc:sldMk cId="1930472247" sldId="2076137830"/>
            <ac:spMk id="3" creationId="{56E580D6-5F86-97A9-FBB1-53E8C3310527}"/>
          </ac:spMkLst>
        </pc:spChg>
      </pc:sldChg>
      <pc:sldChg chg="modSp mod">
        <pc:chgData name="Roberts, Era A" userId="6ec65e3e-1adf-44fb-9c12-e9ea3de2084a" providerId="ADAL" clId="{7216D372-75DE-4D53-AE36-6E0F7965E8BE}" dt="2026-05-20T14:20:15.395" v="9063" actId="13244"/>
        <pc:sldMkLst>
          <pc:docMk/>
          <pc:sldMk cId="2116358972" sldId="2076137835"/>
        </pc:sldMkLst>
        <pc:spChg chg="ord">
          <ac:chgData name="Roberts, Era A" userId="6ec65e3e-1adf-44fb-9c12-e9ea3de2084a" providerId="ADAL" clId="{7216D372-75DE-4D53-AE36-6E0F7965E8BE}" dt="2026-05-20T14:20:15.395" v="9063" actId="13244"/>
          <ac:spMkLst>
            <pc:docMk/>
            <pc:sldMk cId="2116358972" sldId="2076137835"/>
            <ac:spMk id="2" creationId="{06DF1558-14C4-ABE3-68EF-39CA413818A5}"/>
          </ac:spMkLst>
        </pc:spChg>
      </pc:sldChg>
      <pc:sldChg chg="modSp add mod">
        <pc:chgData name="Roberts, Era A" userId="6ec65e3e-1adf-44fb-9c12-e9ea3de2084a" providerId="ADAL" clId="{7216D372-75DE-4D53-AE36-6E0F7965E8BE}" dt="2026-05-20T13:30:50.436" v="8934" actId="113"/>
        <pc:sldMkLst>
          <pc:docMk/>
          <pc:sldMk cId="1992352714" sldId="2076137840"/>
        </pc:sldMkLst>
        <pc:spChg chg="mod">
          <ac:chgData name="Roberts, Era A" userId="6ec65e3e-1adf-44fb-9c12-e9ea3de2084a" providerId="ADAL" clId="{7216D372-75DE-4D53-AE36-6E0F7965E8BE}" dt="2026-05-20T12:55:08.398" v="8375" actId="20577"/>
          <ac:spMkLst>
            <pc:docMk/>
            <pc:sldMk cId="1992352714" sldId="2076137840"/>
            <ac:spMk id="2" creationId="{A1E31258-A100-39E5-E4B2-A54F725ADE0A}"/>
          </ac:spMkLst>
        </pc:spChg>
        <pc:spChg chg="mod">
          <ac:chgData name="Roberts, Era A" userId="6ec65e3e-1adf-44fb-9c12-e9ea3de2084a" providerId="ADAL" clId="{7216D372-75DE-4D53-AE36-6E0F7965E8BE}" dt="2026-05-20T13:30:50.436" v="8934" actId="113"/>
          <ac:spMkLst>
            <pc:docMk/>
            <pc:sldMk cId="1992352714" sldId="2076137840"/>
            <ac:spMk id="3" creationId="{223F59E5-73FB-0B07-ED47-EFF62CCC4D70}"/>
          </ac:spMkLst>
        </pc:spChg>
        <pc:spChg chg="mod">
          <ac:chgData name="Roberts, Era A" userId="6ec65e3e-1adf-44fb-9c12-e9ea3de2084a" providerId="ADAL" clId="{7216D372-75DE-4D53-AE36-6E0F7965E8BE}" dt="2026-05-20T12:58:15.016" v="8780" actId="1076"/>
          <ac:spMkLst>
            <pc:docMk/>
            <pc:sldMk cId="1992352714" sldId="2076137840"/>
            <ac:spMk id="5" creationId="{DE8D01B2-78EB-AEA4-197F-0D3C794B3B39}"/>
          </ac:spMkLst>
        </pc:spChg>
      </pc:sldChg>
      <pc:sldChg chg="addSp delSp modSp add mod">
        <pc:chgData name="Roberts, Era A" userId="6ec65e3e-1adf-44fb-9c12-e9ea3de2084a" providerId="ADAL" clId="{7216D372-75DE-4D53-AE36-6E0F7965E8BE}" dt="2026-05-20T14:20:04.733" v="9062" actId="13244"/>
        <pc:sldMkLst>
          <pc:docMk/>
          <pc:sldMk cId="4237418599" sldId="2076137841"/>
        </pc:sldMkLst>
        <pc:spChg chg="mod ord">
          <ac:chgData name="Roberts, Era A" userId="6ec65e3e-1adf-44fb-9c12-e9ea3de2084a" providerId="ADAL" clId="{7216D372-75DE-4D53-AE36-6E0F7965E8BE}" dt="2026-05-20T14:20:02.401" v="9061"/>
          <ac:spMkLst>
            <pc:docMk/>
            <pc:sldMk cId="4237418599" sldId="2076137841"/>
            <ac:spMk id="2" creationId="{370C0678-1875-64DA-1A7F-BB898E53EE65}"/>
          </ac:spMkLst>
        </pc:spChg>
        <pc:spChg chg="del">
          <ac:chgData name="Roberts, Era A" userId="6ec65e3e-1adf-44fb-9c12-e9ea3de2084a" providerId="ADAL" clId="{7216D372-75DE-4D53-AE36-6E0F7965E8BE}" dt="2026-05-20T12:59:11.065" v="8838" actId="478"/>
          <ac:spMkLst>
            <pc:docMk/>
            <pc:sldMk cId="4237418599" sldId="2076137841"/>
            <ac:spMk id="3" creationId="{36965545-309A-1397-831E-341B79D71391}"/>
          </ac:spMkLst>
        </pc:spChg>
        <pc:spChg chg="mod ord">
          <ac:chgData name="Roberts, Era A" userId="6ec65e3e-1adf-44fb-9c12-e9ea3de2084a" providerId="ADAL" clId="{7216D372-75DE-4D53-AE36-6E0F7965E8BE}" dt="2026-05-20T14:20:02.401" v="9061"/>
          <ac:spMkLst>
            <pc:docMk/>
            <pc:sldMk cId="4237418599" sldId="2076137841"/>
            <ac:spMk id="5" creationId="{C84FC014-DF92-308D-9823-6F3D5E028952}"/>
          </ac:spMkLst>
        </pc:spChg>
        <pc:spChg chg="add del mod">
          <ac:chgData name="Roberts, Era A" userId="6ec65e3e-1adf-44fb-9c12-e9ea3de2084a" providerId="ADAL" clId="{7216D372-75DE-4D53-AE36-6E0F7965E8BE}" dt="2026-05-20T12:59:13.561" v="8839" actId="478"/>
          <ac:spMkLst>
            <pc:docMk/>
            <pc:sldMk cId="4237418599" sldId="2076137841"/>
            <ac:spMk id="6" creationId="{9535E16D-6F51-AB0B-2EB3-2D57B27D3ECB}"/>
          </ac:spMkLst>
        </pc:spChg>
        <pc:spChg chg="add mod ord">
          <ac:chgData name="Roberts, Era A" userId="6ec65e3e-1adf-44fb-9c12-e9ea3de2084a" providerId="ADAL" clId="{7216D372-75DE-4D53-AE36-6E0F7965E8BE}" dt="2026-05-20T14:20:02.401" v="9061"/>
          <ac:spMkLst>
            <pc:docMk/>
            <pc:sldMk cId="4237418599" sldId="2076137841"/>
            <ac:spMk id="7" creationId="{91262BBC-9EE3-D6A0-5840-C30A726E8470}"/>
          </ac:spMkLst>
        </pc:spChg>
        <pc:spChg chg="add mod ord">
          <ac:chgData name="Roberts, Era A" userId="6ec65e3e-1adf-44fb-9c12-e9ea3de2084a" providerId="ADAL" clId="{7216D372-75DE-4D53-AE36-6E0F7965E8BE}" dt="2026-05-20T14:20:04.733" v="9062" actId="13244"/>
          <ac:spMkLst>
            <pc:docMk/>
            <pc:sldMk cId="4237418599" sldId="2076137841"/>
            <ac:spMk id="8" creationId="{C6B68953-3CE7-4CEF-E4CF-26E4FDF7FC6D}"/>
          </ac:spMkLst>
        </pc:spChg>
        <pc:graphicFrameChg chg="add del modGraphic">
          <ac:chgData name="Roberts, Era A" userId="6ec65e3e-1adf-44fb-9c12-e9ea3de2084a" providerId="ADAL" clId="{7216D372-75DE-4D53-AE36-6E0F7965E8BE}" dt="2026-05-20T13:00:14.052" v="8844" actId="1032"/>
          <ac:graphicFrameMkLst>
            <pc:docMk/>
            <pc:sldMk cId="4237418599" sldId="2076137841"/>
            <ac:graphicFrameMk id="9" creationId="{5D39209F-F405-E186-CA2D-9F5F0778D48B}"/>
          </ac:graphicFrameMkLst>
        </pc:graphicFrameChg>
        <pc:graphicFrameChg chg="add mod ord modGraphic">
          <ac:chgData name="Roberts, Era A" userId="6ec65e3e-1adf-44fb-9c12-e9ea3de2084a" providerId="ADAL" clId="{7216D372-75DE-4D53-AE36-6E0F7965E8BE}" dt="2026-05-20T14:20:02.401" v="9061"/>
          <ac:graphicFrameMkLst>
            <pc:docMk/>
            <pc:sldMk cId="4237418599" sldId="2076137841"/>
            <ac:graphicFrameMk id="10" creationId="{DB189BD4-3C8B-FCA6-0B9B-D80FCFF3E9C4}"/>
          </ac:graphicFrameMkLst>
        </pc:graphicFrameChg>
      </pc:sldChg>
      <pc:sldChg chg="modSp add mod">
        <pc:chgData name="Roberts, Era A" userId="6ec65e3e-1adf-44fb-9c12-e9ea3de2084a" providerId="ADAL" clId="{7216D372-75DE-4D53-AE36-6E0F7965E8BE}" dt="2026-05-20T13:04:33.344" v="8929" actId="20577"/>
        <pc:sldMkLst>
          <pc:docMk/>
          <pc:sldMk cId="3277002459" sldId="2076137842"/>
        </pc:sldMkLst>
        <pc:spChg chg="mod">
          <ac:chgData name="Roberts, Era A" userId="6ec65e3e-1adf-44fb-9c12-e9ea3de2084a" providerId="ADAL" clId="{7216D372-75DE-4D53-AE36-6E0F7965E8BE}" dt="2026-05-20T13:04:33.344" v="8929" actId="20577"/>
          <ac:spMkLst>
            <pc:docMk/>
            <pc:sldMk cId="3277002459" sldId="2076137842"/>
            <ac:spMk id="4" creationId="{FD8A9BBA-8DEB-5BA4-BBB3-776BAEA75171}"/>
          </ac:spMkLst>
        </pc:spChg>
      </pc:sldChg>
    </pc:docChg>
  </pc:docChgLst>
  <pc:docChgLst>
    <pc:chgData name="Roberts, Era A" userId="S::earoberts@ed.sc.gov::6ec65e3e-1adf-44fb-9c12-e9ea3de2084a" providerId="AD" clId="Web-{7F401B54-C1ED-CE12-CA61-81448BD57B46}"/>
    <pc:docChg chg="addSld delSld modSld sldOrd">
      <pc:chgData name="Roberts, Era A" userId="S::earoberts@ed.sc.gov::6ec65e3e-1adf-44fb-9c12-e9ea3de2084a" providerId="AD" clId="Web-{7F401B54-C1ED-CE12-CA61-81448BD57B46}" dt="2026-05-20T10:33:29.599" v="1321"/>
      <pc:docMkLst>
        <pc:docMk/>
      </pc:docMkLst>
      <pc:sldChg chg="modSp">
        <pc:chgData name="Roberts, Era A" userId="S::earoberts@ed.sc.gov::6ec65e3e-1adf-44fb-9c12-e9ea3de2084a" providerId="AD" clId="Web-{7F401B54-C1ED-CE12-CA61-81448BD57B46}" dt="2026-05-20T10:00:21.380" v="47" actId="20577"/>
        <pc:sldMkLst>
          <pc:docMk/>
          <pc:sldMk cId="3331359823" sldId="303"/>
        </pc:sldMkLst>
        <pc:spChg chg="mod">
          <ac:chgData name="Roberts, Era A" userId="S::earoberts@ed.sc.gov::6ec65e3e-1adf-44fb-9c12-e9ea3de2084a" providerId="AD" clId="Web-{7F401B54-C1ED-CE12-CA61-81448BD57B46}" dt="2026-05-20T10:00:21.380" v="47" actId="20577"/>
          <ac:spMkLst>
            <pc:docMk/>
            <pc:sldMk cId="3331359823" sldId="303"/>
            <ac:spMk id="3" creationId="{44A1C43E-2C31-98E4-C95D-A11511A694EE}"/>
          </ac:spMkLst>
        </pc:spChg>
      </pc:sldChg>
      <pc:sldChg chg="modSp">
        <pc:chgData name="Roberts, Era A" userId="S::earoberts@ed.sc.gov::6ec65e3e-1adf-44fb-9c12-e9ea3de2084a" providerId="AD" clId="Web-{7F401B54-C1ED-CE12-CA61-81448BD57B46}" dt="2026-05-20T10:27:07.494" v="1255" actId="14100"/>
        <pc:sldMkLst>
          <pc:docMk/>
          <pc:sldMk cId="675840410" sldId="547"/>
        </pc:sldMkLst>
        <pc:spChg chg="mod">
          <ac:chgData name="Roberts, Era A" userId="S::earoberts@ed.sc.gov::6ec65e3e-1adf-44fb-9c12-e9ea3de2084a" providerId="AD" clId="Web-{7F401B54-C1ED-CE12-CA61-81448BD57B46}" dt="2026-05-20T10:27:07.494" v="1255" actId="14100"/>
          <ac:spMkLst>
            <pc:docMk/>
            <pc:sldMk cId="675840410" sldId="547"/>
            <ac:spMk id="5" creationId="{A9559CE4-A18F-7E15-F558-7AD4E97A1A03}"/>
          </ac:spMkLst>
        </pc:spChg>
      </pc:sldChg>
      <pc:sldChg chg="modSp">
        <pc:chgData name="Roberts, Era A" userId="S::earoberts@ed.sc.gov::6ec65e3e-1adf-44fb-9c12-e9ea3de2084a" providerId="AD" clId="Web-{7F401B54-C1ED-CE12-CA61-81448BD57B46}" dt="2026-05-20T10:27:51.198" v="1263" actId="14100"/>
        <pc:sldMkLst>
          <pc:docMk/>
          <pc:sldMk cId="3309840846" sldId="550"/>
        </pc:sldMkLst>
        <pc:spChg chg="mod">
          <ac:chgData name="Roberts, Era A" userId="S::earoberts@ed.sc.gov::6ec65e3e-1adf-44fb-9c12-e9ea3de2084a" providerId="AD" clId="Web-{7F401B54-C1ED-CE12-CA61-81448BD57B46}" dt="2026-05-20T10:27:51.198" v="1263" actId="14100"/>
          <ac:spMkLst>
            <pc:docMk/>
            <pc:sldMk cId="3309840846" sldId="550"/>
            <ac:spMk id="5" creationId="{EAB5E6D1-0CDF-B04B-15D0-84F07C14F9A8}"/>
          </ac:spMkLst>
        </pc:spChg>
      </pc:sldChg>
      <pc:sldChg chg="modSp">
        <pc:chgData name="Roberts, Era A" userId="S::earoberts@ed.sc.gov::6ec65e3e-1adf-44fb-9c12-e9ea3de2084a" providerId="AD" clId="Web-{7F401B54-C1ED-CE12-CA61-81448BD57B46}" dt="2026-05-20T09:59:42.394" v="21" actId="20577"/>
        <pc:sldMkLst>
          <pc:docMk/>
          <pc:sldMk cId="1758185385" sldId="2076137818"/>
        </pc:sldMkLst>
        <pc:spChg chg="mod">
          <ac:chgData name="Roberts, Era A" userId="S::earoberts@ed.sc.gov::6ec65e3e-1adf-44fb-9c12-e9ea3de2084a" providerId="AD" clId="Web-{7F401B54-C1ED-CE12-CA61-81448BD57B46}" dt="2026-05-20T09:59:42.394" v="21" actId="20577"/>
          <ac:spMkLst>
            <pc:docMk/>
            <pc:sldMk cId="1758185385" sldId="2076137818"/>
            <ac:spMk id="2" creationId="{D6857E8E-F2E3-4D48-016E-BDB543FB9EC8}"/>
          </ac:spMkLst>
        </pc:spChg>
      </pc:sldChg>
      <pc:sldChg chg="modSp">
        <pc:chgData name="Roberts, Era A" userId="S::earoberts@ed.sc.gov::6ec65e3e-1adf-44fb-9c12-e9ea3de2084a" providerId="AD" clId="Web-{7F401B54-C1ED-CE12-CA61-81448BD57B46}" dt="2026-05-20T10:25:47.132" v="1243" actId="20577"/>
        <pc:sldMkLst>
          <pc:docMk/>
          <pc:sldMk cId="2134808775" sldId="2076137819"/>
        </pc:sldMkLst>
        <pc:spChg chg="mod">
          <ac:chgData name="Roberts, Era A" userId="S::earoberts@ed.sc.gov::6ec65e3e-1adf-44fb-9c12-e9ea3de2084a" providerId="AD" clId="Web-{7F401B54-C1ED-CE12-CA61-81448BD57B46}" dt="2026-05-20T10:25:47.132" v="1243" actId="20577"/>
          <ac:spMkLst>
            <pc:docMk/>
            <pc:sldMk cId="2134808775" sldId="2076137819"/>
            <ac:spMk id="3" creationId="{0F2221F7-774C-09D5-BA95-6CC2050C991D}"/>
          </ac:spMkLst>
        </pc:spChg>
      </pc:sldChg>
      <pc:sldChg chg="ord">
        <pc:chgData name="Roberts, Era A" userId="S::earoberts@ed.sc.gov::6ec65e3e-1adf-44fb-9c12-e9ea3de2084a" providerId="AD" clId="Web-{7F401B54-C1ED-CE12-CA61-81448BD57B46}" dt="2026-05-20T10:33:23.302" v="1320"/>
        <pc:sldMkLst>
          <pc:docMk/>
          <pc:sldMk cId="743636224" sldId="2076137822"/>
        </pc:sldMkLst>
      </pc:sldChg>
      <pc:sldChg chg="addSp delSp modSp">
        <pc:chgData name="Roberts, Era A" userId="S::earoberts@ed.sc.gov::6ec65e3e-1adf-44fb-9c12-e9ea3de2084a" providerId="AD" clId="Web-{7F401B54-C1ED-CE12-CA61-81448BD57B46}" dt="2026-05-20T10:08:55.225" v="305" actId="20577"/>
        <pc:sldMkLst>
          <pc:docMk/>
          <pc:sldMk cId="4025098553" sldId="2076137824"/>
        </pc:sldMkLst>
        <pc:spChg chg="del mod">
          <ac:chgData name="Roberts, Era A" userId="S::earoberts@ed.sc.gov::6ec65e3e-1adf-44fb-9c12-e9ea3de2084a" providerId="AD" clId="Web-{7F401B54-C1ED-CE12-CA61-81448BD57B46}" dt="2026-05-20T10:04:39.826" v="279"/>
          <ac:spMkLst>
            <pc:docMk/>
            <pc:sldMk cId="4025098553" sldId="2076137824"/>
            <ac:spMk id="5" creationId="{B71FFE38-A97B-615B-BCC7-B8BD82CA770A}"/>
          </ac:spMkLst>
        </pc:spChg>
        <pc:spChg chg="add del mod">
          <ac:chgData name="Roberts, Era A" userId="S::earoberts@ed.sc.gov::6ec65e3e-1adf-44fb-9c12-e9ea3de2084a" providerId="AD" clId="Web-{7F401B54-C1ED-CE12-CA61-81448BD57B46}" dt="2026-05-20T10:04:28.466" v="274"/>
          <ac:spMkLst>
            <pc:docMk/>
            <pc:sldMk cId="4025098553" sldId="2076137824"/>
            <ac:spMk id="3146" creationId="{533A796C-3759-2AFA-5272-CCA1FB87E67C}"/>
          </ac:spMkLst>
        </pc:spChg>
        <pc:graphicFrameChg chg="add del mod modGraphic">
          <ac:chgData name="Roberts, Era A" userId="S::earoberts@ed.sc.gov::6ec65e3e-1adf-44fb-9c12-e9ea3de2084a" providerId="AD" clId="Web-{7F401B54-C1ED-CE12-CA61-81448BD57B46}" dt="2026-05-20T10:08:55.225" v="305" actId="20577"/>
          <ac:graphicFrameMkLst>
            <pc:docMk/>
            <pc:sldMk cId="4025098553" sldId="2076137824"/>
            <ac:graphicFrameMk id="6" creationId="{38B791D6-3E6B-9D8A-F4BA-6AD6214086F0}"/>
          </ac:graphicFrameMkLst>
        </pc:graphicFrameChg>
        <pc:picChg chg="del mod">
          <ac:chgData name="Roberts, Era A" userId="S::earoberts@ed.sc.gov::6ec65e3e-1adf-44fb-9c12-e9ea3de2084a" providerId="AD" clId="Web-{7F401B54-C1ED-CE12-CA61-81448BD57B46}" dt="2026-05-20T10:04:20.278" v="272"/>
          <ac:picMkLst>
            <pc:docMk/>
            <pc:sldMk cId="4025098553" sldId="2076137824"/>
            <ac:picMk id="3" creationId="{F29250C3-72C6-23FA-73E1-52A4A5E7D57C}"/>
          </ac:picMkLst>
        </pc:picChg>
        <pc:picChg chg="del mod">
          <ac:chgData name="Roberts, Era A" userId="S::earoberts@ed.sc.gov::6ec65e3e-1adf-44fb-9c12-e9ea3de2084a" providerId="AD" clId="Web-{7F401B54-C1ED-CE12-CA61-81448BD57B46}" dt="2026-05-20T10:04:23.544" v="273"/>
          <ac:picMkLst>
            <pc:docMk/>
            <pc:sldMk cId="4025098553" sldId="2076137824"/>
            <ac:picMk id="4" creationId="{E73AD052-46E3-4B4A-24B7-4F4ADE6603A0}"/>
          </ac:picMkLst>
        </pc:picChg>
      </pc:sldChg>
      <pc:sldChg chg="delSp modSp">
        <pc:chgData name="Roberts, Era A" userId="S::earoberts@ed.sc.gov::6ec65e3e-1adf-44fb-9c12-e9ea3de2084a" providerId="AD" clId="Web-{7F401B54-C1ED-CE12-CA61-81448BD57B46}" dt="2026-05-20T10:09:08.553" v="315"/>
        <pc:sldMkLst>
          <pc:docMk/>
          <pc:sldMk cId="1617680509" sldId="2076137828"/>
        </pc:sldMkLst>
        <pc:spChg chg="mod">
          <ac:chgData name="Roberts, Era A" userId="S::earoberts@ed.sc.gov::6ec65e3e-1adf-44fb-9c12-e9ea3de2084a" providerId="AD" clId="Web-{7F401B54-C1ED-CE12-CA61-81448BD57B46}" dt="2026-05-20T10:07:27.550" v="296" actId="20577"/>
          <ac:spMkLst>
            <pc:docMk/>
            <pc:sldMk cId="1617680509" sldId="2076137828"/>
            <ac:spMk id="2" creationId="{7DEC0F78-2EAC-AC4F-AC73-54630A4EC76B}"/>
          </ac:spMkLst>
        </pc:spChg>
        <pc:spChg chg="del">
          <ac:chgData name="Roberts, Era A" userId="S::earoberts@ed.sc.gov::6ec65e3e-1adf-44fb-9c12-e9ea3de2084a" providerId="AD" clId="Web-{7F401B54-C1ED-CE12-CA61-81448BD57B46}" dt="2026-05-20T10:09:08.553" v="315"/>
          <ac:spMkLst>
            <pc:docMk/>
            <pc:sldMk cId="1617680509" sldId="2076137828"/>
            <ac:spMk id="7" creationId="{43F6C1AF-E975-7166-AC1D-CC09DF3FE7DF}"/>
          </ac:spMkLst>
        </pc:spChg>
      </pc:sldChg>
      <pc:sldChg chg="addSp delSp modSp modCm">
        <pc:chgData name="Roberts, Era A" userId="S::earoberts@ed.sc.gov::6ec65e3e-1adf-44fb-9c12-e9ea3de2084a" providerId="AD" clId="Web-{7F401B54-C1ED-CE12-CA61-81448BD57B46}" dt="2026-05-20T10:30:36.266" v="1304" actId="1076"/>
        <pc:sldMkLst>
          <pc:docMk/>
          <pc:sldMk cId="2926449072" sldId="2076137829"/>
        </pc:sldMkLst>
        <pc:spChg chg="mod">
          <ac:chgData name="Roberts, Era A" userId="S::earoberts@ed.sc.gov::6ec65e3e-1adf-44fb-9c12-e9ea3de2084a" providerId="AD" clId="Web-{7F401B54-C1ED-CE12-CA61-81448BD57B46}" dt="2026-05-20T10:11:58.105" v="525" actId="20577"/>
          <ac:spMkLst>
            <pc:docMk/>
            <pc:sldMk cId="2926449072" sldId="2076137829"/>
            <ac:spMk id="2" creationId="{4B0D0003-E454-124C-E779-27AE5C233775}"/>
          </ac:spMkLst>
        </pc:spChg>
        <pc:spChg chg="mod">
          <ac:chgData name="Roberts, Era A" userId="S::earoberts@ed.sc.gov::6ec65e3e-1adf-44fb-9c12-e9ea3de2084a" providerId="AD" clId="Web-{7F401B54-C1ED-CE12-CA61-81448BD57B46}" dt="2026-05-20T10:30:36.266" v="1304" actId="1076"/>
          <ac:spMkLst>
            <pc:docMk/>
            <pc:sldMk cId="2926449072" sldId="2076137829"/>
            <ac:spMk id="3" creationId="{BB4F35D3-CC6C-8C1B-AA61-06C6C654C937}"/>
          </ac:spMkLst>
        </pc:spChg>
        <pc:spChg chg="add del mod">
          <ac:chgData name="Roberts, Era A" userId="S::earoberts@ed.sc.gov::6ec65e3e-1adf-44fb-9c12-e9ea3de2084a" providerId="AD" clId="Web-{7F401B54-C1ED-CE12-CA61-81448BD57B46}" dt="2026-05-20T10:09:46.601" v="328"/>
          <ac:spMkLst>
            <pc:docMk/>
            <pc:sldMk cId="2926449072" sldId="2076137829"/>
            <ac:spMk id="4" creationId="{43F6C1AF-E975-7166-AC1D-CC09DF3FE7DF}"/>
          </ac:spMkLst>
        </pc:spChg>
        <pc:extLst>
          <p:ext xmlns:p="http://schemas.openxmlformats.org/presentationml/2006/main" uri="{D6D511B9-2390-475A-947B-AFAB55BFBCF1}">
            <pc226:cmChg xmlns:pc226="http://schemas.microsoft.com/office/powerpoint/2022/06/main/command" chg="mod">
              <pc226:chgData name="Roberts, Era A" userId="S::earoberts@ed.sc.gov::6ec65e3e-1adf-44fb-9c12-e9ea3de2084a" providerId="AD" clId="Web-{7F401B54-C1ED-CE12-CA61-81448BD57B46}" dt="2026-05-20T10:30:12.031" v="1302" actId="20577"/>
              <pc2:cmMkLst xmlns:pc2="http://schemas.microsoft.com/office/powerpoint/2019/9/main/command">
                <pc:docMk/>
                <pc:sldMk cId="2926449072" sldId="2076137829"/>
                <pc2:cmMk id="{F0EAB348-4C5E-4F17-9B07-CCCA7F485AB7}"/>
              </pc2:cmMkLst>
            </pc226:cmChg>
          </p:ext>
        </pc:extLst>
      </pc:sldChg>
      <pc:sldChg chg="modSp add replId modCm">
        <pc:chgData name="Roberts, Era A" userId="S::earoberts@ed.sc.gov::6ec65e3e-1adf-44fb-9c12-e9ea3de2084a" providerId="AD" clId="Web-{7F401B54-C1ED-CE12-CA61-81448BD57B46}" dt="2026-05-20T10:25:04.177" v="1242" actId="14100"/>
        <pc:sldMkLst>
          <pc:docMk/>
          <pc:sldMk cId="1930472247" sldId="2076137830"/>
        </pc:sldMkLst>
        <pc:spChg chg="mod">
          <ac:chgData name="Roberts, Era A" userId="S::earoberts@ed.sc.gov::6ec65e3e-1adf-44fb-9c12-e9ea3de2084a" providerId="AD" clId="Web-{7F401B54-C1ED-CE12-CA61-81448BD57B46}" dt="2026-05-20T10:19:26.197" v="907" actId="20577"/>
          <ac:spMkLst>
            <pc:docMk/>
            <pc:sldMk cId="1930472247" sldId="2076137830"/>
            <ac:spMk id="2" creationId="{DDC35FA2-2435-DC0E-67A7-314F9C5414E6}"/>
          </ac:spMkLst>
        </pc:spChg>
        <pc:spChg chg="mod">
          <ac:chgData name="Roberts, Era A" userId="S::earoberts@ed.sc.gov::6ec65e3e-1adf-44fb-9c12-e9ea3de2084a" providerId="AD" clId="Web-{7F401B54-C1ED-CE12-CA61-81448BD57B46}" dt="2026-05-20T10:25:04.177" v="1242" actId="14100"/>
          <ac:spMkLst>
            <pc:docMk/>
            <pc:sldMk cId="1930472247" sldId="2076137830"/>
            <ac:spMk id="3" creationId="{56E580D6-5F86-97A9-FBB1-53E8C3310527}"/>
          </ac:spMkLst>
        </pc:spChg>
        <pc:extLst>
          <p:ext xmlns:p="http://schemas.openxmlformats.org/presentationml/2006/main" uri="{D6D511B9-2390-475A-947B-AFAB55BFBCF1}">
            <pc226:cmChg xmlns:pc226="http://schemas.microsoft.com/office/powerpoint/2022/06/main/command" chg="mod">
              <pc226:chgData name="Roberts, Era A" userId="S::earoberts@ed.sc.gov::6ec65e3e-1adf-44fb-9c12-e9ea3de2084a" providerId="AD" clId="Web-{7F401B54-C1ED-CE12-CA61-81448BD57B46}" dt="2026-05-20T10:20:42.872" v="1035" actId="20577"/>
              <pc2:cmMkLst xmlns:pc2="http://schemas.microsoft.com/office/powerpoint/2019/9/main/command">
                <pc:docMk/>
                <pc:sldMk cId="1930472247" sldId="2076137830"/>
                <pc2:cmMk id="{E0D9E880-701C-4D7D-B080-33E24DDB1C23}"/>
              </pc2:cmMkLst>
            </pc226:cmChg>
          </p:ext>
        </pc:extLst>
      </pc:sldChg>
      <pc:sldChg chg="add replId">
        <pc:chgData name="Roberts, Era A" userId="S::earoberts@ed.sc.gov::6ec65e3e-1adf-44fb-9c12-e9ea3de2084a" providerId="AD" clId="Web-{7F401B54-C1ED-CE12-CA61-81448BD57B46}" dt="2026-05-20T10:31:44.971" v="1305"/>
        <pc:sldMkLst>
          <pc:docMk/>
          <pc:sldMk cId="3930783636" sldId="2076137831"/>
        </pc:sldMkLst>
      </pc:sldChg>
      <pc:sldChg chg="add replId">
        <pc:chgData name="Roberts, Era A" userId="S::earoberts@ed.sc.gov::6ec65e3e-1adf-44fb-9c12-e9ea3de2084a" providerId="AD" clId="Web-{7F401B54-C1ED-CE12-CA61-81448BD57B46}" dt="2026-05-20T10:31:45.080" v="1306"/>
        <pc:sldMkLst>
          <pc:docMk/>
          <pc:sldMk cId="3038171989" sldId="2076137832"/>
        </pc:sldMkLst>
      </pc:sldChg>
      <pc:sldChg chg="add del replId">
        <pc:chgData name="Roberts, Era A" userId="S::earoberts@ed.sc.gov::6ec65e3e-1adf-44fb-9c12-e9ea3de2084a" providerId="AD" clId="Web-{7F401B54-C1ED-CE12-CA61-81448BD57B46}" dt="2026-05-20T10:33:29.599" v="1321"/>
        <pc:sldMkLst>
          <pc:docMk/>
          <pc:sldMk cId="2697768767" sldId="2076137833"/>
        </pc:sldMkLst>
      </pc:sldChg>
      <pc:sldChg chg="modSp add replId">
        <pc:chgData name="Roberts, Era A" userId="S::earoberts@ed.sc.gov::6ec65e3e-1adf-44fb-9c12-e9ea3de2084a" providerId="AD" clId="Web-{7F401B54-C1ED-CE12-CA61-81448BD57B46}" dt="2026-05-20T10:32:59.661" v="1319" actId="20577"/>
        <pc:sldMkLst>
          <pc:docMk/>
          <pc:sldMk cId="3158277689" sldId="2076137834"/>
        </pc:sldMkLst>
        <pc:spChg chg="mod">
          <ac:chgData name="Roberts, Era A" userId="S::earoberts@ed.sc.gov::6ec65e3e-1adf-44fb-9c12-e9ea3de2084a" providerId="AD" clId="Web-{7F401B54-C1ED-CE12-CA61-81448BD57B46}" dt="2026-05-20T10:32:59.661" v="1319" actId="20577"/>
          <ac:spMkLst>
            <pc:docMk/>
            <pc:sldMk cId="3158277689" sldId="2076137834"/>
            <ac:spMk id="2" creationId="{3CFBDD25-CC8C-A1BD-05FA-4AD4294C666F}"/>
          </ac:spMkLst>
        </pc:spChg>
      </pc:sldChg>
      <pc:sldChg chg="add replId">
        <pc:chgData name="Roberts, Era A" userId="S::earoberts@ed.sc.gov::6ec65e3e-1adf-44fb-9c12-e9ea3de2084a" providerId="AD" clId="Web-{7F401B54-C1ED-CE12-CA61-81448BD57B46}" dt="2026-05-20T10:31:45.221" v="1309"/>
        <pc:sldMkLst>
          <pc:docMk/>
          <pc:sldMk cId="2116358972" sldId="2076137835"/>
        </pc:sldMkLst>
      </pc:sldChg>
      <pc:sldChg chg="add replId">
        <pc:chgData name="Roberts, Era A" userId="S::earoberts@ed.sc.gov::6ec65e3e-1adf-44fb-9c12-e9ea3de2084a" providerId="AD" clId="Web-{7F401B54-C1ED-CE12-CA61-81448BD57B46}" dt="2026-05-20T10:31:45.268" v="1310"/>
        <pc:sldMkLst>
          <pc:docMk/>
          <pc:sldMk cId="2533791347" sldId="2076137836"/>
        </pc:sldMkLst>
      </pc:sldChg>
      <pc:sldChg chg="modSp add replId">
        <pc:chgData name="Roberts, Era A" userId="S::earoberts@ed.sc.gov::6ec65e3e-1adf-44fb-9c12-e9ea3de2084a" providerId="AD" clId="Web-{7F401B54-C1ED-CE12-CA61-81448BD57B46}" dt="2026-05-20T10:32:17.769" v="1315" actId="20577"/>
        <pc:sldMkLst>
          <pc:docMk/>
          <pc:sldMk cId="4285474023" sldId="2076137837"/>
        </pc:sldMkLst>
        <pc:spChg chg="mod">
          <ac:chgData name="Roberts, Era A" userId="S::earoberts@ed.sc.gov::6ec65e3e-1adf-44fb-9c12-e9ea3de2084a" providerId="AD" clId="Web-{7F401B54-C1ED-CE12-CA61-81448BD57B46}" dt="2026-05-20T10:32:17.769" v="1315" actId="20577"/>
          <ac:spMkLst>
            <pc:docMk/>
            <pc:sldMk cId="4285474023" sldId="2076137837"/>
            <ac:spMk id="2" creationId="{48E426DA-4057-9FB6-6F47-8B2D0C3A9A38}"/>
          </ac:spMkLst>
        </pc:spChg>
      </pc:sldChg>
      <pc:sldChg chg="add replId">
        <pc:chgData name="Roberts, Era A" userId="S::earoberts@ed.sc.gov::6ec65e3e-1adf-44fb-9c12-e9ea3de2084a" providerId="AD" clId="Web-{7F401B54-C1ED-CE12-CA61-81448BD57B46}" dt="2026-05-20T10:31:45.346" v="1312"/>
        <pc:sldMkLst>
          <pc:docMk/>
          <pc:sldMk cId="2021022608" sldId="2076137838"/>
        </pc:sldMkLst>
      </pc:sldChg>
      <pc:sldChg chg="add replId">
        <pc:chgData name="Roberts, Era A" userId="S::earoberts@ed.sc.gov::6ec65e3e-1adf-44fb-9c12-e9ea3de2084a" providerId="AD" clId="Web-{7F401B54-C1ED-CE12-CA61-81448BD57B46}" dt="2026-05-20T10:31:45.377" v="1313"/>
        <pc:sldMkLst>
          <pc:docMk/>
          <pc:sldMk cId="1795331010" sldId="2076137839"/>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E7743A-2C8E-46BE-A084-7941AA8D0988}"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37727180-27DE-4C6C-AF9F-D1E0E7FF7774}">
      <dgm:prSet phldrT="[Text]" phldr="0"/>
      <dgm:spPr/>
      <dgm:t>
        <a:bodyPr/>
        <a:lstStyle/>
        <a:p>
          <a:r>
            <a:rPr lang="en-US">
              <a:solidFill>
                <a:schemeClr val="accent4"/>
              </a:solidFill>
            </a:rPr>
            <a:t>Denominator Review</a:t>
          </a:r>
        </a:p>
      </dgm:t>
    </dgm:pt>
    <dgm:pt modelId="{FB4542FD-69CC-4931-A594-A5188A2F6669}" type="parTrans" cxnId="{C84065BF-41A1-4610-B4FD-96DFA12B6E4F}">
      <dgm:prSet/>
      <dgm:spPr/>
      <dgm:t>
        <a:bodyPr/>
        <a:lstStyle/>
        <a:p>
          <a:endParaRPr lang="en-US">
            <a:solidFill>
              <a:schemeClr val="accent4"/>
            </a:solidFill>
          </a:endParaRPr>
        </a:p>
      </dgm:t>
    </dgm:pt>
    <dgm:pt modelId="{079F5168-043B-45E2-9DE1-C0E18F91246B}" type="sibTrans" cxnId="{C84065BF-41A1-4610-B4FD-96DFA12B6E4F}">
      <dgm:prSet/>
      <dgm:spPr/>
      <dgm:t>
        <a:bodyPr/>
        <a:lstStyle/>
        <a:p>
          <a:endParaRPr lang="en-US">
            <a:solidFill>
              <a:schemeClr val="accent4"/>
            </a:solidFill>
          </a:endParaRPr>
        </a:p>
      </dgm:t>
    </dgm:pt>
    <dgm:pt modelId="{7A835CC9-9FB9-42E6-8EAA-56B7B56DFD16}">
      <dgm:prSet phldrT="[Text]" phldr="0"/>
      <dgm:spPr/>
      <dgm:t>
        <a:bodyPr/>
        <a:lstStyle/>
        <a:p>
          <a:r>
            <a:rPr lang="en-US">
              <a:solidFill>
                <a:schemeClr val="accent4"/>
              </a:solidFill>
            </a:rPr>
            <a:t>Numerator Review</a:t>
          </a:r>
        </a:p>
      </dgm:t>
    </dgm:pt>
    <dgm:pt modelId="{B43C93D2-EFA6-420C-B619-630B33A0E744}" type="parTrans" cxnId="{1B8B3392-4726-4496-B47C-5FE5BC45D416}">
      <dgm:prSet/>
      <dgm:spPr/>
      <dgm:t>
        <a:bodyPr/>
        <a:lstStyle/>
        <a:p>
          <a:endParaRPr lang="en-US">
            <a:solidFill>
              <a:schemeClr val="accent4"/>
            </a:solidFill>
          </a:endParaRPr>
        </a:p>
      </dgm:t>
    </dgm:pt>
    <dgm:pt modelId="{10174C4A-8A94-43EF-8E15-A903F0ED9432}" type="sibTrans" cxnId="{1B8B3392-4726-4496-B47C-5FE5BC45D416}">
      <dgm:prSet/>
      <dgm:spPr/>
      <dgm:t>
        <a:bodyPr/>
        <a:lstStyle/>
        <a:p>
          <a:endParaRPr lang="en-US">
            <a:solidFill>
              <a:schemeClr val="accent4"/>
            </a:solidFill>
          </a:endParaRPr>
        </a:p>
      </dgm:t>
    </dgm:pt>
    <dgm:pt modelId="{27BB6C32-1D95-4A53-B2ED-407E8E2C2FCB}">
      <dgm:prSet phldrT="[Text]" phldr="0"/>
      <dgm:spPr/>
      <dgm:t>
        <a:bodyPr/>
        <a:lstStyle/>
        <a:p>
          <a:r>
            <a:rPr lang="en-US">
              <a:solidFill>
                <a:schemeClr val="accent4"/>
              </a:solidFill>
            </a:rPr>
            <a:t>Metric Review</a:t>
          </a:r>
        </a:p>
      </dgm:t>
    </dgm:pt>
    <dgm:pt modelId="{41BA2579-FAD0-4E88-A339-F513C4106570}" type="parTrans" cxnId="{A27ACF7B-AF79-4EC8-B0DE-9B946F3E695D}">
      <dgm:prSet/>
      <dgm:spPr/>
      <dgm:t>
        <a:bodyPr/>
        <a:lstStyle/>
        <a:p>
          <a:endParaRPr lang="en-US">
            <a:solidFill>
              <a:schemeClr val="accent4"/>
            </a:solidFill>
          </a:endParaRPr>
        </a:p>
      </dgm:t>
    </dgm:pt>
    <dgm:pt modelId="{1CAD1D50-5424-4FF0-9C73-8940540FB255}" type="sibTrans" cxnId="{A27ACF7B-AF79-4EC8-B0DE-9B946F3E695D}">
      <dgm:prSet/>
      <dgm:spPr/>
      <dgm:t>
        <a:bodyPr/>
        <a:lstStyle/>
        <a:p>
          <a:endParaRPr lang="en-US">
            <a:solidFill>
              <a:schemeClr val="accent4"/>
            </a:solidFill>
          </a:endParaRPr>
        </a:p>
      </dgm:t>
    </dgm:pt>
    <dgm:pt modelId="{13FE39CC-2A2C-4A6A-BBC7-1D4761828A6B}" type="pres">
      <dgm:prSet presAssocID="{C2E7743A-2C8E-46BE-A084-7941AA8D0988}" presName="outerComposite" presStyleCnt="0">
        <dgm:presLayoutVars>
          <dgm:chMax val="5"/>
          <dgm:dir/>
          <dgm:resizeHandles val="exact"/>
        </dgm:presLayoutVars>
      </dgm:prSet>
      <dgm:spPr/>
    </dgm:pt>
    <dgm:pt modelId="{473C3232-5AF1-4710-AA2F-52EDE33A60F6}" type="pres">
      <dgm:prSet presAssocID="{C2E7743A-2C8E-46BE-A084-7941AA8D0988}" presName="dummyMaxCanvas" presStyleCnt="0">
        <dgm:presLayoutVars/>
      </dgm:prSet>
      <dgm:spPr/>
    </dgm:pt>
    <dgm:pt modelId="{6D7C0BB5-72D2-453A-957E-5AEAAFCB9A4C}" type="pres">
      <dgm:prSet presAssocID="{C2E7743A-2C8E-46BE-A084-7941AA8D0988}" presName="ThreeNodes_1" presStyleLbl="node1" presStyleIdx="0" presStyleCnt="3">
        <dgm:presLayoutVars>
          <dgm:bulletEnabled val="1"/>
        </dgm:presLayoutVars>
      </dgm:prSet>
      <dgm:spPr/>
    </dgm:pt>
    <dgm:pt modelId="{0DABEE35-0FAC-4F1B-9930-C4B7B290F1CC}" type="pres">
      <dgm:prSet presAssocID="{C2E7743A-2C8E-46BE-A084-7941AA8D0988}" presName="ThreeNodes_2" presStyleLbl="node1" presStyleIdx="1" presStyleCnt="3">
        <dgm:presLayoutVars>
          <dgm:bulletEnabled val="1"/>
        </dgm:presLayoutVars>
      </dgm:prSet>
      <dgm:spPr/>
    </dgm:pt>
    <dgm:pt modelId="{04BEEE8B-58A9-496D-8AE2-A0AB800C5A72}" type="pres">
      <dgm:prSet presAssocID="{C2E7743A-2C8E-46BE-A084-7941AA8D0988}" presName="ThreeNodes_3" presStyleLbl="node1" presStyleIdx="2" presStyleCnt="3">
        <dgm:presLayoutVars>
          <dgm:bulletEnabled val="1"/>
        </dgm:presLayoutVars>
      </dgm:prSet>
      <dgm:spPr/>
    </dgm:pt>
    <dgm:pt modelId="{44CA9220-FECA-46EE-B589-BA958CFEDF82}" type="pres">
      <dgm:prSet presAssocID="{C2E7743A-2C8E-46BE-A084-7941AA8D0988}" presName="ThreeConn_1-2" presStyleLbl="fgAccFollowNode1" presStyleIdx="0" presStyleCnt="2">
        <dgm:presLayoutVars>
          <dgm:bulletEnabled val="1"/>
        </dgm:presLayoutVars>
      </dgm:prSet>
      <dgm:spPr/>
    </dgm:pt>
    <dgm:pt modelId="{A6109D7C-792F-4A39-80A1-AF14AE546912}" type="pres">
      <dgm:prSet presAssocID="{C2E7743A-2C8E-46BE-A084-7941AA8D0988}" presName="ThreeConn_2-3" presStyleLbl="fgAccFollowNode1" presStyleIdx="1" presStyleCnt="2">
        <dgm:presLayoutVars>
          <dgm:bulletEnabled val="1"/>
        </dgm:presLayoutVars>
      </dgm:prSet>
      <dgm:spPr/>
    </dgm:pt>
    <dgm:pt modelId="{9E85C1A8-5D10-419E-81B7-C8871FCD0DEF}" type="pres">
      <dgm:prSet presAssocID="{C2E7743A-2C8E-46BE-A084-7941AA8D0988}" presName="ThreeNodes_1_text" presStyleLbl="node1" presStyleIdx="2" presStyleCnt="3">
        <dgm:presLayoutVars>
          <dgm:bulletEnabled val="1"/>
        </dgm:presLayoutVars>
      </dgm:prSet>
      <dgm:spPr/>
    </dgm:pt>
    <dgm:pt modelId="{2A3338F1-7665-4E81-ABDA-B3E18D1D2F2F}" type="pres">
      <dgm:prSet presAssocID="{C2E7743A-2C8E-46BE-A084-7941AA8D0988}" presName="ThreeNodes_2_text" presStyleLbl="node1" presStyleIdx="2" presStyleCnt="3">
        <dgm:presLayoutVars>
          <dgm:bulletEnabled val="1"/>
        </dgm:presLayoutVars>
      </dgm:prSet>
      <dgm:spPr/>
    </dgm:pt>
    <dgm:pt modelId="{EA24F343-3AFD-4E05-8A13-C7D5E8A09865}" type="pres">
      <dgm:prSet presAssocID="{C2E7743A-2C8E-46BE-A084-7941AA8D0988}" presName="ThreeNodes_3_text" presStyleLbl="node1" presStyleIdx="2" presStyleCnt="3">
        <dgm:presLayoutVars>
          <dgm:bulletEnabled val="1"/>
        </dgm:presLayoutVars>
      </dgm:prSet>
      <dgm:spPr/>
    </dgm:pt>
  </dgm:ptLst>
  <dgm:cxnLst>
    <dgm:cxn modelId="{17B0392C-17C5-4490-98F9-856F7002D0F4}" type="presOf" srcId="{27BB6C32-1D95-4A53-B2ED-407E8E2C2FCB}" destId="{EA24F343-3AFD-4E05-8A13-C7D5E8A09865}" srcOrd="1" destOrd="0" presId="urn:microsoft.com/office/officeart/2005/8/layout/vProcess5"/>
    <dgm:cxn modelId="{D730EC63-4D89-40FC-BC24-D36B97F8803D}" type="presOf" srcId="{10174C4A-8A94-43EF-8E15-A903F0ED9432}" destId="{A6109D7C-792F-4A39-80A1-AF14AE546912}" srcOrd="0" destOrd="0" presId="urn:microsoft.com/office/officeart/2005/8/layout/vProcess5"/>
    <dgm:cxn modelId="{5F411F68-06F5-4EC5-A6FE-F9075060E18C}" type="presOf" srcId="{37727180-27DE-4C6C-AF9F-D1E0E7FF7774}" destId="{9E85C1A8-5D10-419E-81B7-C8871FCD0DEF}" srcOrd="1" destOrd="0" presId="urn:microsoft.com/office/officeart/2005/8/layout/vProcess5"/>
    <dgm:cxn modelId="{A27ACF7B-AF79-4EC8-B0DE-9B946F3E695D}" srcId="{C2E7743A-2C8E-46BE-A084-7941AA8D0988}" destId="{27BB6C32-1D95-4A53-B2ED-407E8E2C2FCB}" srcOrd="2" destOrd="0" parTransId="{41BA2579-FAD0-4E88-A339-F513C4106570}" sibTransId="{1CAD1D50-5424-4FF0-9C73-8940540FB255}"/>
    <dgm:cxn modelId="{614A5290-D080-45F7-A3C7-782A95291E5F}" type="presOf" srcId="{C2E7743A-2C8E-46BE-A084-7941AA8D0988}" destId="{13FE39CC-2A2C-4A6A-BBC7-1D4761828A6B}" srcOrd="0" destOrd="0" presId="urn:microsoft.com/office/officeart/2005/8/layout/vProcess5"/>
    <dgm:cxn modelId="{1B8B3392-4726-4496-B47C-5FE5BC45D416}" srcId="{C2E7743A-2C8E-46BE-A084-7941AA8D0988}" destId="{7A835CC9-9FB9-42E6-8EAA-56B7B56DFD16}" srcOrd="1" destOrd="0" parTransId="{B43C93D2-EFA6-420C-B619-630B33A0E744}" sibTransId="{10174C4A-8A94-43EF-8E15-A903F0ED9432}"/>
    <dgm:cxn modelId="{ECB902A8-B04E-4F36-8B2F-246CD3B988E3}" type="presOf" srcId="{7A835CC9-9FB9-42E6-8EAA-56B7B56DFD16}" destId="{0DABEE35-0FAC-4F1B-9930-C4B7B290F1CC}" srcOrd="0" destOrd="0" presId="urn:microsoft.com/office/officeart/2005/8/layout/vProcess5"/>
    <dgm:cxn modelId="{9A7E4EB4-37DC-4CDD-8D7D-0192C95F2E77}" type="presOf" srcId="{079F5168-043B-45E2-9DE1-C0E18F91246B}" destId="{44CA9220-FECA-46EE-B589-BA958CFEDF82}" srcOrd="0" destOrd="0" presId="urn:microsoft.com/office/officeart/2005/8/layout/vProcess5"/>
    <dgm:cxn modelId="{C84065BF-41A1-4610-B4FD-96DFA12B6E4F}" srcId="{C2E7743A-2C8E-46BE-A084-7941AA8D0988}" destId="{37727180-27DE-4C6C-AF9F-D1E0E7FF7774}" srcOrd="0" destOrd="0" parTransId="{FB4542FD-69CC-4931-A594-A5188A2F6669}" sibTransId="{079F5168-043B-45E2-9DE1-C0E18F91246B}"/>
    <dgm:cxn modelId="{3EF986C4-C87D-496B-939C-FB4C7BDC962F}" type="presOf" srcId="{27BB6C32-1D95-4A53-B2ED-407E8E2C2FCB}" destId="{04BEEE8B-58A9-496D-8AE2-A0AB800C5A72}" srcOrd="0" destOrd="0" presId="urn:microsoft.com/office/officeart/2005/8/layout/vProcess5"/>
    <dgm:cxn modelId="{8292DFCC-CE74-42F9-90E7-07F476F7293D}" type="presOf" srcId="{7A835CC9-9FB9-42E6-8EAA-56B7B56DFD16}" destId="{2A3338F1-7665-4E81-ABDA-B3E18D1D2F2F}" srcOrd="1" destOrd="0" presId="urn:microsoft.com/office/officeart/2005/8/layout/vProcess5"/>
    <dgm:cxn modelId="{40261EF1-9A3B-40BB-B342-8E4D4B7A5F7F}" type="presOf" srcId="{37727180-27DE-4C6C-AF9F-D1E0E7FF7774}" destId="{6D7C0BB5-72D2-453A-957E-5AEAAFCB9A4C}" srcOrd="0" destOrd="0" presId="urn:microsoft.com/office/officeart/2005/8/layout/vProcess5"/>
    <dgm:cxn modelId="{AAC5B946-77B6-4D66-80DD-939C40159075}" type="presParOf" srcId="{13FE39CC-2A2C-4A6A-BBC7-1D4761828A6B}" destId="{473C3232-5AF1-4710-AA2F-52EDE33A60F6}" srcOrd="0" destOrd="0" presId="urn:microsoft.com/office/officeart/2005/8/layout/vProcess5"/>
    <dgm:cxn modelId="{669E9D4E-A337-4EAD-979F-A46A17BB1DA6}" type="presParOf" srcId="{13FE39CC-2A2C-4A6A-BBC7-1D4761828A6B}" destId="{6D7C0BB5-72D2-453A-957E-5AEAAFCB9A4C}" srcOrd="1" destOrd="0" presId="urn:microsoft.com/office/officeart/2005/8/layout/vProcess5"/>
    <dgm:cxn modelId="{AAB6822E-E0A3-4368-A6C4-F98F5A33E3DB}" type="presParOf" srcId="{13FE39CC-2A2C-4A6A-BBC7-1D4761828A6B}" destId="{0DABEE35-0FAC-4F1B-9930-C4B7B290F1CC}" srcOrd="2" destOrd="0" presId="urn:microsoft.com/office/officeart/2005/8/layout/vProcess5"/>
    <dgm:cxn modelId="{A47EF08E-174F-4576-9133-A0F03B768EA7}" type="presParOf" srcId="{13FE39CC-2A2C-4A6A-BBC7-1D4761828A6B}" destId="{04BEEE8B-58A9-496D-8AE2-A0AB800C5A72}" srcOrd="3" destOrd="0" presId="urn:microsoft.com/office/officeart/2005/8/layout/vProcess5"/>
    <dgm:cxn modelId="{997540A3-56B7-46FF-AB75-711A7C3759F0}" type="presParOf" srcId="{13FE39CC-2A2C-4A6A-BBC7-1D4761828A6B}" destId="{44CA9220-FECA-46EE-B589-BA958CFEDF82}" srcOrd="4" destOrd="0" presId="urn:microsoft.com/office/officeart/2005/8/layout/vProcess5"/>
    <dgm:cxn modelId="{8D6EB0C5-8744-4925-9360-507E871EBC36}" type="presParOf" srcId="{13FE39CC-2A2C-4A6A-BBC7-1D4761828A6B}" destId="{A6109D7C-792F-4A39-80A1-AF14AE546912}" srcOrd="5" destOrd="0" presId="urn:microsoft.com/office/officeart/2005/8/layout/vProcess5"/>
    <dgm:cxn modelId="{B5C1ED17-13A0-4EE3-A9FA-6C74DD57D667}" type="presParOf" srcId="{13FE39CC-2A2C-4A6A-BBC7-1D4761828A6B}" destId="{9E85C1A8-5D10-419E-81B7-C8871FCD0DEF}" srcOrd="6" destOrd="0" presId="urn:microsoft.com/office/officeart/2005/8/layout/vProcess5"/>
    <dgm:cxn modelId="{06DD640C-28B1-4778-92DF-BB1F22E1AADE}" type="presParOf" srcId="{13FE39CC-2A2C-4A6A-BBC7-1D4761828A6B}" destId="{2A3338F1-7665-4E81-ABDA-B3E18D1D2F2F}" srcOrd="7" destOrd="0" presId="urn:microsoft.com/office/officeart/2005/8/layout/vProcess5"/>
    <dgm:cxn modelId="{B1476CFA-A23D-4A33-922A-67AC34A78FA5}" type="presParOf" srcId="{13FE39CC-2A2C-4A6A-BBC7-1D4761828A6B}" destId="{EA24F343-3AFD-4E05-8A13-C7D5E8A09865}"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00713D-8293-4723-BCCA-C5572CB936FF}" type="doc">
      <dgm:prSet loTypeId="urn:microsoft.com/office/officeart/2005/8/layout/bProcess3" loCatId="process" qsTypeId="urn:microsoft.com/office/officeart/2005/8/quickstyle/simple1" qsCatId="simple" csTypeId="urn:microsoft.com/office/officeart/2005/8/colors/accent0_3" csCatId="mainScheme" phldr="1"/>
      <dgm:spPr/>
    </dgm:pt>
    <dgm:pt modelId="{884B7F06-9F0F-407A-9BBB-790C01D9F4A6}">
      <dgm:prSet phldrT="[Text]" phldr="0"/>
      <dgm:spPr/>
      <dgm:t>
        <a:bodyPr/>
        <a:lstStyle/>
        <a:p>
          <a:pPr rtl="0"/>
          <a:r>
            <a:rPr lang="en-US">
              <a:latin typeface="Aptos Display" panose="02110004020202020204"/>
            </a:rPr>
            <a:t>District receives files in ADT</a:t>
          </a:r>
          <a:endParaRPr lang="en-US"/>
        </a:p>
      </dgm:t>
    </dgm:pt>
    <dgm:pt modelId="{D6047EAE-C8D7-4E15-86E7-1394B058D7AD}" type="parTrans" cxnId="{F41ADF3A-D7F4-4613-8833-EBDF0D0B5D40}">
      <dgm:prSet/>
      <dgm:spPr/>
    </dgm:pt>
    <dgm:pt modelId="{2C4C52BC-D0F5-4427-B04F-2BC7F52CCE4F}" type="sibTrans" cxnId="{F41ADF3A-D7F4-4613-8833-EBDF0D0B5D40}">
      <dgm:prSet/>
      <dgm:spPr/>
      <dgm:t>
        <a:bodyPr/>
        <a:lstStyle/>
        <a:p>
          <a:endParaRPr lang="en-US"/>
        </a:p>
      </dgm:t>
    </dgm:pt>
    <dgm:pt modelId="{2203EEAB-BB70-4DF7-A88E-6A5FD65F1F28}">
      <dgm:prSet phldrT="[Text]" phldr="0"/>
      <dgm:spPr/>
      <dgm:t>
        <a:bodyPr/>
        <a:lstStyle/>
        <a:p>
          <a:pPr rtl="0"/>
          <a:r>
            <a:rPr lang="en-US">
              <a:latin typeface="Aptos Display" panose="02110004020202020204"/>
            </a:rPr>
            <a:t>District completes corrections template</a:t>
          </a:r>
          <a:endParaRPr lang="en-US"/>
        </a:p>
      </dgm:t>
    </dgm:pt>
    <dgm:pt modelId="{5EB659C1-5CE6-4D41-A4A5-46D59B76759C}" type="parTrans" cxnId="{B45550DD-14AE-4B4C-AB1C-99866CEB6D5B}">
      <dgm:prSet/>
      <dgm:spPr/>
    </dgm:pt>
    <dgm:pt modelId="{C664D7B0-28F3-4E67-863A-0F617B711A2C}" type="sibTrans" cxnId="{B45550DD-14AE-4B4C-AB1C-99866CEB6D5B}">
      <dgm:prSet/>
      <dgm:spPr/>
      <dgm:t>
        <a:bodyPr/>
        <a:lstStyle/>
        <a:p>
          <a:endParaRPr lang="en-US"/>
        </a:p>
      </dgm:t>
    </dgm:pt>
    <dgm:pt modelId="{FC27FD1D-439F-4893-B455-3706682B0C04}">
      <dgm:prSet phldrT="[Text]" phldr="0"/>
      <dgm:spPr/>
      <dgm:t>
        <a:bodyPr/>
        <a:lstStyle/>
        <a:p>
          <a:pPr rtl="0"/>
          <a:r>
            <a:rPr lang="en-US">
              <a:latin typeface="Aptos Display" panose="02110004020202020204"/>
            </a:rPr>
            <a:t>District verifies supporting documentation</a:t>
          </a:r>
        </a:p>
      </dgm:t>
    </dgm:pt>
    <dgm:pt modelId="{6F3A007C-6C40-4974-80BB-217D8FF8A94E}" type="parTrans" cxnId="{FFC8294F-A03E-4565-AC8A-D132C605AE92}">
      <dgm:prSet/>
      <dgm:spPr/>
    </dgm:pt>
    <dgm:pt modelId="{5508E5EF-60D4-4965-B992-BDF753339E32}" type="sibTrans" cxnId="{FFC8294F-A03E-4565-AC8A-D132C605AE92}">
      <dgm:prSet/>
      <dgm:spPr/>
      <dgm:t>
        <a:bodyPr/>
        <a:lstStyle/>
        <a:p>
          <a:endParaRPr lang="en-US"/>
        </a:p>
      </dgm:t>
    </dgm:pt>
    <dgm:pt modelId="{85E025BE-A8F5-4063-AF70-5C1FB8645E7F}">
      <dgm:prSet phldrT="[Text]" phldr="0"/>
      <dgm:spPr/>
      <dgm:t>
        <a:bodyPr/>
        <a:lstStyle/>
        <a:p>
          <a:pPr rtl="0"/>
          <a:r>
            <a:rPr lang="en-US">
              <a:latin typeface="Aptos Display" panose="02110004020202020204"/>
            </a:rPr>
            <a:t>District reviews student records</a:t>
          </a:r>
        </a:p>
      </dgm:t>
    </dgm:pt>
    <dgm:pt modelId="{0AEE3805-9DB9-416F-B4C1-9C9E04442708}" type="parTrans" cxnId="{9E4E5AC4-EB62-46C6-B20C-70F85D4C5281}">
      <dgm:prSet/>
      <dgm:spPr/>
    </dgm:pt>
    <dgm:pt modelId="{582A965E-128A-42E7-A978-6473D805A3D3}" type="sibTrans" cxnId="{9E4E5AC4-EB62-46C6-B20C-70F85D4C5281}">
      <dgm:prSet/>
      <dgm:spPr/>
      <dgm:t>
        <a:bodyPr/>
        <a:lstStyle/>
        <a:p>
          <a:endParaRPr lang="en-US"/>
        </a:p>
      </dgm:t>
    </dgm:pt>
    <dgm:pt modelId="{FC2155DD-648B-4269-98BB-79B3D3E16CB0}">
      <dgm:prSet phldrT="[Text]" phldr="0"/>
      <dgm:spPr/>
      <dgm:t>
        <a:bodyPr/>
        <a:lstStyle/>
        <a:p>
          <a:pPr rtl="0"/>
          <a:r>
            <a:rPr lang="en-US">
              <a:latin typeface="Aptos Display" panose="02110004020202020204"/>
            </a:rPr>
            <a:t>District uploads corrections template and plan to ADT</a:t>
          </a:r>
        </a:p>
      </dgm:t>
    </dgm:pt>
    <dgm:pt modelId="{F78AE82A-8EF1-4A5F-B2A0-BDEC92D012C8}" type="parTrans" cxnId="{A56584C8-329E-400C-AC96-2275439F9C01}">
      <dgm:prSet/>
      <dgm:spPr/>
    </dgm:pt>
    <dgm:pt modelId="{315F4C3B-D344-4CFD-AA4B-2DD271BF1A91}" type="sibTrans" cxnId="{A56584C8-329E-400C-AC96-2275439F9C01}">
      <dgm:prSet/>
      <dgm:spPr/>
      <dgm:t>
        <a:bodyPr/>
        <a:lstStyle/>
        <a:p>
          <a:endParaRPr lang="en-US"/>
        </a:p>
      </dgm:t>
    </dgm:pt>
    <dgm:pt modelId="{8C1533E5-268D-495D-AFAE-9FF918D23D48}">
      <dgm:prSet phldrT="[Text]" phldr="0"/>
      <dgm:spPr/>
      <dgm:t>
        <a:bodyPr/>
        <a:lstStyle/>
        <a:p>
          <a:pPr rtl="0"/>
          <a:r>
            <a:rPr lang="en-US">
              <a:latin typeface="Aptos Display" panose="02110004020202020204"/>
            </a:rPr>
            <a:t>SCDE reviews request</a:t>
          </a:r>
        </a:p>
      </dgm:t>
    </dgm:pt>
    <dgm:pt modelId="{E41A0FD3-88AC-4F10-891D-FC25520E6248}" type="parTrans" cxnId="{68C5EA5E-0509-4CB9-A0E2-4303FE16FA54}">
      <dgm:prSet/>
      <dgm:spPr/>
    </dgm:pt>
    <dgm:pt modelId="{F697099F-D4F2-49E7-BEC3-D4E219D48C05}" type="sibTrans" cxnId="{68C5EA5E-0509-4CB9-A0E2-4303FE16FA54}">
      <dgm:prSet/>
      <dgm:spPr/>
      <dgm:t>
        <a:bodyPr/>
        <a:lstStyle/>
        <a:p>
          <a:endParaRPr lang="en-US"/>
        </a:p>
      </dgm:t>
    </dgm:pt>
    <dgm:pt modelId="{28625CB9-13D2-410B-B405-01B351C1F099}">
      <dgm:prSet phldrT="[Text]" phldr="0"/>
      <dgm:spPr/>
      <dgm:t>
        <a:bodyPr/>
        <a:lstStyle/>
        <a:p>
          <a:pPr rtl="0"/>
          <a:r>
            <a:rPr lang="en-US">
              <a:latin typeface="Aptos Display" panose="02110004020202020204"/>
            </a:rPr>
            <a:t>District completes corrections plan</a:t>
          </a:r>
          <a:endParaRPr lang="en-US"/>
        </a:p>
      </dgm:t>
    </dgm:pt>
    <dgm:pt modelId="{27E0C78D-2E68-4F78-8F11-BC49AC97CD6A}" type="parTrans" cxnId="{D4212848-0984-439B-8116-D9A14DF608B8}">
      <dgm:prSet/>
      <dgm:spPr/>
    </dgm:pt>
    <dgm:pt modelId="{BAB70AA7-85A4-4430-999D-403AD0B69F61}" type="sibTrans" cxnId="{D4212848-0984-439B-8116-D9A14DF608B8}">
      <dgm:prSet/>
      <dgm:spPr/>
      <dgm:t>
        <a:bodyPr/>
        <a:lstStyle/>
        <a:p>
          <a:endParaRPr lang="en-US"/>
        </a:p>
      </dgm:t>
    </dgm:pt>
    <dgm:pt modelId="{372D743F-5176-4D56-89CD-88CE85C08DC5}">
      <dgm:prSet phldrT="[Text]" phldr="0"/>
      <dgm:spPr/>
      <dgm:t>
        <a:bodyPr/>
        <a:lstStyle/>
        <a:p>
          <a:pPr rtl="0"/>
          <a:r>
            <a:rPr lang="en-US">
              <a:latin typeface="Aptos Display" panose="02110004020202020204"/>
            </a:rPr>
            <a:t>District submits SolarWinds ticket</a:t>
          </a:r>
        </a:p>
      </dgm:t>
    </dgm:pt>
    <dgm:pt modelId="{1AD3152D-F06B-456C-9133-E7C3A0BFD6AE}" type="parTrans" cxnId="{7A293D9A-E280-4728-98B6-D51BE9BD870D}">
      <dgm:prSet/>
      <dgm:spPr/>
    </dgm:pt>
    <dgm:pt modelId="{2E099003-D355-472B-8818-C2AA96A41E2B}" type="sibTrans" cxnId="{7A293D9A-E280-4728-98B6-D51BE9BD870D}">
      <dgm:prSet/>
      <dgm:spPr/>
      <dgm:t>
        <a:bodyPr/>
        <a:lstStyle/>
        <a:p>
          <a:endParaRPr lang="en-US"/>
        </a:p>
      </dgm:t>
    </dgm:pt>
    <dgm:pt modelId="{F43ADDEA-88EC-40A8-8749-BE0B068E2239}">
      <dgm:prSet phldrT="[Text]" phldr="0"/>
      <dgm:spPr/>
      <dgm:t>
        <a:bodyPr/>
        <a:lstStyle/>
        <a:p>
          <a:pPr rtl="0"/>
          <a:r>
            <a:rPr lang="en-US">
              <a:latin typeface="Aptos Display" panose="02110004020202020204"/>
            </a:rPr>
            <a:t>Updated files distributed to ADT</a:t>
          </a:r>
        </a:p>
      </dgm:t>
    </dgm:pt>
    <dgm:pt modelId="{EE9E7246-16DE-4A9E-A8BC-59F1E7900C44}" type="parTrans" cxnId="{8CDCCD4B-9A54-490A-90F1-564266C46919}">
      <dgm:prSet/>
      <dgm:spPr/>
    </dgm:pt>
    <dgm:pt modelId="{3053DCD3-E62F-4EDE-B897-2621075EC02B}" type="sibTrans" cxnId="{8CDCCD4B-9A54-490A-90F1-564266C46919}">
      <dgm:prSet/>
      <dgm:spPr/>
      <dgm:t>
        <a:bodyPr/>
        <a:lstStyle/>
        <a:p>
          <a:endParaRPr lang="en-US"/>
        </a:p>
      </dgm:t>
    </dgm:pt>
    <dgm:pt modelId="{0B1FBACB-61F0-4826-9A45-5D3A4EE7621E}" type="pres">
      <dgm:prSet presAssocID="{1900713D-8293-4723-BCCA-C5572CB936FF}" presName="Name0" presStyleCnt="0">
        <dgm:presLayoutVars>
          <dgm:dir/>
          <dgm:resizeHandles val="exact"/>
        </dgm:presLayoutVars>
      </dgm:prSet>
      <dgm:spPr/>
    </dgm:pt>
    <dgm:pt modelId="{23DA34D3-9946-495F-9DDE-EC8D2EA0BAB7}" type="pres">
      <dgm:prSet presAssocID="{884B7F06-9F0F-407A-9BBB-790C01D9F4A6}" presName="node" presStyleLbl="node1" presStyleIdx="0" presStyleCnt="9">
        <dgm:presLayoutVars>
          <dgm:bulletEnabled val="1"/>
        </dgm:presLayoutVars>
      </dgm:prSet>
      <dgm:spPr/>
    </dgm:pt>
    <dgm:pt modelId="{D11A8227-6F44-446A-9610-6CF606443B65}" type="pres">
      <dgm:prSet presAssocID="{2C4C52BC-D0F5-4427-B04F-2BC7F52CCE4F}" presName="sibTrans" presStyleLbl="sibTrans1D1" presStyleIdx="0" presStyleCnt="8"/>
      <dgm:spPr/>
    </dgm:pt>
    <dgm:pt modelId="{A438D045-4015-4846-92F2-618CF6A26CF8}" type="pres">
      <dgm:prSet presAssocID="{2C4C52BC-D0F5-4427-B04F-2BC7F52CCE4F}" presName="connectorText" presStyleLbl="sibTrans1D1" presStyleIdx="0" presStyleCnt="8"/>
      <dgm:spPr/>
    </dgm:pt>
    <dgm:pt modelId="{A69A46DC-C93D-4C60-991E-91B306AAFAF4}" type="pres">
      <dgm:prSet presAssocID="{85E025BE-A8F5-4063-AF70-5C1FB8645E7F}" presName="node" presStyleLbl="node1" presStyleIdx="1" presStyleCnt="9">
        <dgm:presLayoutVars>
          <dgm:bulletEnabled val="1"/>
        </dgm:presLayoutVars>
      </dgm:prSet>
      <dgm:spPr/>
    </dgm:pt>
    <dgm:pt modelId="{107F4E0C-A62A-4F01-A7C6-52C96BDD6763}" type="pres">
      <dgm:prSet presAssocID="{582A965E-128A-42E7-A978-6473D805A3D3}" presName="sibTrans" presStyleLbl="sibTrans1D1" presStyleIdx="1" presStyleCnt="8"/>
      <dgm:spPr/>
    </dgm:pt>
    <dgm:pt modelId="{ACC331C4-078C-4E4B-8E59-1975E0323253}" type="pres">
      <dgm:prSet presAssocID="{582A965E-128A-42E7-A978-6473D805A3D3}" presName="connectorText" presStyleLbl="sibTrans1D1" presStyleIdx="1" presStyleCnt="8"/>
      <dgm:spPr/>
    </dgm:pt>
    <dgm:pt modelId="{1850BA71-6E32-4873-AE5B-FE44EB15AA87}" type="pres">
      <dgm:prSet presAssocID="{2203EEAB-BB70-4DF7-A88E-6A5FD65F1F28}" presName="node" presStyleLbl="node1" presStyleIdx="2" presStyleCnt="9">
        <dgm:presLayoutVars>
          <dgm:bulletEnabled val="1"/>
        </dgm:presLayoutVars>
      </dgm:prSet>
      <dgm:spPr/>
    </dgm:pt>
    <dgm:pt modelId="{27C5CF81-D950-43EF-9273-65C42A615389}" type="pres">
      <dgm:prSet presAssocID="{C664D7B0-28F3-4E67-863A-0F617B711A2C}" presName="sibTrans" presStyleLbl="sibTrans1D1" presStyleIdx="2" presStyleCnt="8"/>
      <dgm:spPr/>
    </dgm:pt>
    <dgm:pt modelId="{3E5A1E9F-4C46-43FE-BFA8-E4A79D709717}" type="pres">
      <dgm:prSet presAssocID="{C664D7B0-28F3-4E67-863A-0F617B711A2C}" presName="connectorText" presStyleLbl="sibTrans1D1" presStyleIdx="2" presStyleCnt="8"/>
      <dgm:spPr/>
    </dgm:pt>
    <dgm:pt modelId="{CA5D294B-780D-47D6-831A-987C60F98E34}" type="pres">
      <dgm:prSet presAssocID="{FC27FD1D-439F-4893-B455-3706682B0C04}" presName="node" presStyleLbl="node1" presStyleIdx="3" presStyleCnt="9">
        <dgm:presLayoutVars>
          <dgm:bulletEnabled val="1"/>
        </dgm:presLayoutVars>
      </dgm:prSet>
      <dgm:spPr/>
    </dgm:pt>
    <dgm:pt modelId="{50AC121B-738A-4247-A1B6-E4088CEB9CD3}" type="pres">
      <dgm:prSet presAssocID="{5508E5EF-60D4-4965-B992-BDF753339E32}" presName="sibTrans" presStyleLbl="sibTrans1D1" presStyleIdx="3" presStyleCnt="8"/>
      <dgm:spPr/>
    </dgm:pt>
    <dgm:pt modelId="{CECAC889-50F0-4C1E-BC59-7141AF3F46E0}" type="pres">
      <dgm:prSet presAssocID="{5508E5EF-60D4-4965-B992-BDF753339E32}" presName="connectorText" presStyleLbl="sibTrans1D1" presStyleIdx="3" presStyleCnt="8"/>
      <dgm:spPr/>
    </dgm:pt>
    <dgm:pt modelId="{6446BC45-182F-4DC3-B4BE-E60C760DEE49}" type="pres">
      <dgm:prSet presAssocID="{28625CB9-13D2-410B-B405-01B351C1F099}" presName="node" presStyleLbl="node1" presStyleIdx="4" presStyleCnt="9">
        <dgm:presLayoutVars>
          <dgm:bulletEnabled val="1"/>
        </dgm:presLayoutVars>
      </dgm:prSet>
      <dgm:spPr/>
    </dgm:pt>
    <dgm:pt modelId="{0CAF88E4-F42F-4B14-858E-E3BB5FB0E73F}" type="pres">
      <dgm:prSet presAssocID="{BAB70AA7-85A4-4430-999D-403AD0B69F61}" presName="sibTrans" presStyleLbl="sibTrans1D1" presStyleIdx="4" presStyleCnt="8"/>
      <dgm:spPr/>
    </dgm:pt>
    <dgm:pt modelId="{8CCD1F80-A86B-4A22-AFFC-5121447EA3E0}" type="pres">
      <dgm:prSet presAssocID="{BAB70AA7-85A4-4430-999D-403AD0B69F61}" presName="connectorText" presStyleLbl="sibTrans1D1" presStyleIdx="4" presStyleCnt="8"/>
      <dgm:spPr/>
    </dgm:pt>
    <dgm:pt modelId="{CBE448E6-FD0A-4C07-848F-CFAEB33A32BD}" type="pres">
      <dgm:prSet presAssocID="{FC2155DD-648B-4269-98BB-79B3D3E16CB0}" presName="node" presStyleLbl="node1" presStyleIdx="5" presStyleCnt="9">
        <dgm:presLayoutVars>
          <dgm:bulletEnabled val="1"/>
        </dgm:presLayoutVars>
      </dgm:prSet>
      <dgm:spPr/>
    </dgm:pt>
    <dgm:pt modelId="{2A028E77-F00C-48BF-A257-242D01CCEDC1}" type="pres">
      <dgm:prSet presAssocID="{315F4C3B-D344-4CFD-AA4B-2DD271BF1A91}" presName="sibTrans" presStyleLbl="sibTrans1D1" presStyleIdx="5" presStyleCnt="8"/>
      <dgm:spPr/>
    </dgm:pt>
    <dgm:pt modelId="{30DC0834-5B13-49A5-B4F1-065EBF6888DD}" type="pres">
      <dgm:prSet presAssocID="{315F4C3B-D344-4CFD-AA4B-2DD271BF1A91}" presName="connectorText" presStyleLbl="sibTrans1D1" presStyleIdx="5" presStyleCnt="8"/>
      <dgm:spPr/>
    </dgm:pt>
    <dgm:pt modelId="{7317F663-5FD4-462B-9298-BFD6CE540464}" type="pres">
      <dgm:prSet presAssocID="{372D743F-5176-4D56-89CD-88CE85C08DC5}" presName="node" presStyleLbl="node1" presStyleIdx="6" presStyleCnt="9">
        <dgm:presLayoutVars>
          <dgm:bulletEnabled val="1"/>
        </dgm:presLayoutVars>
      </dgm:prSet>
      <dgm:spPr/>
    </dgm:pt>
    <dgm:pt modelId="{A8C39257-CCAC-4836-8755-ADA88FD4953C}" type="pres">
      <dgm:prSet presAssocID="{2E099003-D355-472B-8818-C2AA96A41E2B}" presName="sibTrans" presStyleLbl="sibTrans1D1" presStyleIdx="6" presStyleCnt="8"/>
      <dgm:spPr/>
    </dgm:pt>
    <dgm:pt modelId="{69F29613-B2AA-4E1D-B591-66FD8214DEDB}" type="pres">
      <dgm:prSet presAssocID="{2E099003-D355-472B-8818-C2AA96A41E2B}" presName="connectorText" presStyleLbl="sibTrans1D1" presStyleIdx="6" presStyleCnt="8"/>
      <dgm:spPr/>
    </dgm:pt>
    <dgm:pt modelId="{B95A54F3-345D-42F3-8755-4E881C041197}" type="pres">
      <dgm:prSet presAssocID="{8C1533E5-268D-495D-AFAE-9FF918D23D48}" presName="node" presStyleLbl="node1" presStyleIdx="7" presStyleCnt="9">
        <dgm:presLayoutVars>
          <dgm:bulletEnabled val="1"/>
        </dgm:presLayoutVars>
      </dgm:prSet>
      <dgm:spPr/>
    </dgm:pt>
    <dgm:pt modelId="{D23A4051-4A54-4C0D-B9CF-99EF86D8A703}" type="pres">
      <dgm:prSet presAssocID="{F697099F-D4F2-49E7-BEC3-D4E219D48C05}" presName="sibTrans" presStyleLbl="sibTrans1D1" presStyleIdx="7" presStyleCnt="8"/>
      <dgm:spPr/>
    </dgm:pt>
    <dgm:pt modelId="{D1F9039C-1965-4AD9-B8DF-DF80AE9E9A32}" type="pres">
      <dgm:prSet presAssocID="{F697099F-D4F2-49E7-BEC3-D4E219D48C05}" presName="connectorText" presStyleLbl="sibTrans1D1" presStyleIdx="7" presStyleCnt="8"/>
      <dgm:spPr/>
    </dgm:pt>
    <dgm:pt modelId="{4CF8FAE8-7D8F-4ABD-98BC-52B26CCE4EB5}" type="pres">
      <dgm:prSet presAssocID="{F43ADDEA-88EC-40A8-8749-BE0B068E2239}" presName="node" presStyleLbl="node1" presStyleIdx="8" presStyleCnt="9">
        <dgm:presLayoutVars>
          <dgm:bulletEnabled val="1"/>
        </dgm:presLayoutVars>
      </dgm:prSet>
      <dgm:spPr/>
    </dgm:pt>
  </dgm:ptLst>
  <dgm:cxnLst>
    <dgm:cxn modelId="{6B5F4C08-DA88-48A4-9567-679B1D081F8D}" type="presOf" srcId="{582A965E-128A-42E7-A978-6473D805A3D3}" destId="{107F4E0C-A62A-4F01-A7C6-52C96BDD6763}" srcOrd="0" destOrd="0" presId="urn:microsoft.com/office/officeart/2005/8/layout/bProcess3"/>
    <dgm:cxn modelId="{F222EE26-9F1B-4103-A61D-34DA658282BC}" type="presOf" srcId="{C664D7B0-28F3-4E67-863A-0F617B711A2C}" destId="{3E5A1E9F-4C46-43FE-BFA8-E4A79D709717}" srcOrd="1" destOrd="0" presId="urn:microsoft.com/office/officeart/2005/8/layout/bProcess3"/>
    <dgm:cxn modelId="{100C622C-8B3C-4A5D-885E-A62AC37C427F}" type="presOf" srcId="{2C4C52BC-D0F5-4427-B04F-2BC7F52CCE4F}" destId="{A438D045-4015-4846-92F2-618CF6A26CF8}" srcOrd="1" destOrd="0" presId="urn:microsoft.com/office/officeart/2005/8/layout/bProcess3"/>
    <dgm:cxn modelId="{CBD0A92E-503F-4C9A-BC36-9E7A90AC510B}" type="presOf" srcId="{315F4C3B-D344-4CFD-AA4B-2DD271BF1A91}" destId="{2A028E77-F00C-48BF-A257-242D01CCEDC1}" srcOrd="0" destOrd="0" presId="urn:microsoft.com/office/officeart/2005/8/layout/bProcess3"/>
    <dgm:cxn modelId="{13ED7139-1CAB-4FE9-B7B9-E77DD26339C3}" type="presOf" srcId="{582A965E-128A-42E7-A978-6473D805A3D3}" destId="{ACC331C4-078C-4E4B-8E59-1975E0323253}" srcOrd="1" destOrd="0" presId="urn:microsoft.com/office/officeart/2005/8/layout/bProcess3"/>
    <dgm:cxn modelId="{12695839-1370-4F2F-A781-EC633BC631CE}" type="presOf" srcId="{2E099003-D355-472B-8818-C2AA96A41E2B}" destId="{69F29613-B2AA-4E1D-B591-66FD8214DEDB}" srcOrd="1" destOrd="0" presId="urn:microsoft.com/office/officeart/2005/8/layout/bProcess3"/>
    <dgm:cxn modelId="{126C4D3A-4A82-4144-B25C-E37F56E3D167}" type="presOf" srcId="{BAB70AA7-85A4-4430-999D-403AD0B69F61}" destId="{0CAF88E4-F42F-4B14-858E-E3BB5FB0E73F}" srcOrd="0" destOrd="0" presId="urn:microsoft.com/office/officeart/2005/8/layout/bProcess3"/>
    <dgm:cxn modelId="{9BA2B13A-FEC8-499E-ADC4-1EE106A206BB}" type="presOf" srcId="{315F4C3B-D344-4CFD-AA4B-2DD271BF1A91}" destId="{30DC0834-5B13-49A5-B4F1-065EBF6888DD}" srcOrd="1" destOrd="0" presId="urn:microsoft.com/office/officeart/2005/8/layout/bProcess3"/>
    <dgm:cxn modelId="{F41ADF3A-D7F4-4613-8833-EBDF0D0B5D40}" srcId="{1900713D-8293-4723-BCCA-C5572CB936FF}" destId="{884B7F06-9F0F-407A-9BBB-790C01D9F4A6}" srcOrd="0" destOrd="0" parTransId="{D6047EAE-C8D7-4E15-86E7-1394B058D7AD}" sibTransId="{2C4C52BC-D0F5-4427-B04F-2BC7F52CCE4F}"/>
    <dgm:cxn modelId="{9C5E383E-989E-4F4A-B4C8-86C3808A41A8}" type="presOf" srcId="{5508E5EF-60D4-4965-B992-BDF753339E32}" destId="{50AC121B-738A-4247-A1B6-E4088CEB9CD3}" srcOrd="0" destOrd="0" presId="urn:microsoft.com/office/officeart/2005/8/layout/bProcess3"/>
    <dgm:cxn modelId="{68C5EA5E-0509-4CB9-A0E2-4303FE16FA54}" srcId="{1900713D-8293-4723-BCCA-C5572CB936FF}" destId="{8C1533E5-268D-495D-AFAE-9FF918D23D48}" srcOrd="7" destOrd="0" parTransId="{E41A0FD3-88AC-4F10-891D-FC25520E6248}" sibTransId="{F697099F-D4F2-49E7-BEC3-D4E219D48C05}"/>
    <dgm:cxn modelId="{576FB242-C328-4BDF-B9EE-B65EDB5C7954}" type="presOf" srcId="{2203EEAB-BB70-4DF7-A88E-6A5FD65F1F28}" destId="{1850BA71-6E32-4873-AE5B-FE44EB15AA87}" srcOrd="0" destOrd="0" presId="urn:microsoft.com/office/officeart/2005/8/layout/bProcess3"/>
    <dgm:cxn modelId="{46C8EF43-296F-459C-AF06-C214194869C6}" type="presOf" srcId="{F697099F-D4F2-49E7-BEC3-D4E219D48C05}" destId="{D1F9039C-1965-4AD9-B8DF-DF80AE9E9A32}" srcOrd="1" destOrd="0" presId="urn:microsoft.com/office/officeart/2005/8/layout/bProcess3"/>
    <dgm:cxn modelId="{295CEC44-916E-44B0-A698-43B922643C2B}" type="presOf" srcId="{FC27FD1D-439F-4893-B455-3706682B0C04}" destId="{CA5D294B-780D-47D6-831A-987C60F98E34}" srcOrd="0" destOrd="0" presId="urn:microsoft.com/office/officeart/2005/8/layout/bProcess3"/>
    <dgm:cxn modelId="{B3CEB165-3387-4B0C-92F8-051B4E523E95}" type="presOf" srcId="{FC2155DD-648B-4269-98BB-79B3D3E16CB0}" destId="{CBE448E6-FD0A-4C07-848F-CFAEB33A32BD}" srcOrd="0" destOrd="0" presId="urn:microsoft.com/office/officeart/2005/8/layout/bProcess3"/>
    <dgm:cxn modelId="{86595B66-6868-420C-8D2E-3B35B52654C5}" type="presOf" srcId="{BAB70AA7-85A4-4430-999D-403AD0B69F61}" destId="{8CCD1F80-A86B-4A22-AFFC-5121447EA3E0}" srcOrd="1" destOrd="0" presId="urn:microsoft.com/office/officeart/2005/8/layout/bProcess3"/>
    <dgm:cxn modelId="{D4212848-0984-439B-8116-D9A14DF608B8}" srcId="{1900713D-8293-4723-BCCA-C5572CB936FF}" destId="{28625CB9-13D2-410B-B405-01B351C1F099}" srcOrd="4" destOrd="0" parTransId="{27E0C78D-2E68-4F78-8F11-BC49AC97CD6A}" sibTransId="{BAB70AA7-85A4-4430-999D-403AD0B69F61}"/>
    <dgm:cxn modelId="{44E7A04B-5CF2-4577-9632-42DF78FC6802}" type="presOf" srcId="{2C4C52BC-D0F5-4427-B04F-2BC7F52CCE4F}" destId="{D11A8227-6F44-446A-9610-6CF606443B65}" srcOrd="0" destOrd="0" presId="urn:microsoft.com/office/officeart/2005/8/layout/bProcess3"/>
    <dgm:cxn modelId="{8CDCCD4B-9A54-490A-90F1-564266C46919}" srcId="{1900713D-8293-4723-BCCA-C5572CB936FF}" destId="{F43ADDEA-88EC-40A8-8749-BE0B068E2239}" srcOrd="8" destOrd="0" parTransId="{EE9E7246-16DE-4A9E-A8BC-59F1E7900C44}" sibTransId="{3053DCD3-E62F-4EDE-B897-2621075EC02B}"/>
    <dgm:cxn modelId="{9600E36D-3238-4C33-9D48-A6B57F391B5A}" type="presOf" srcId="{5508E5EF-60D4-4965-B992-BDF753339E32}" destId="{CECAC889-50F0-4C1E-BC59-7141AF3F46E0}" srcOrd="1" destOrd="0" presId="urn:microsoft.com/office/officeart/2005/8/layout/bProcess3"/>
    <dgm:cxn modelId="{FFC8294F-A03E-4565-AC8A-D132C605AE92}" srcId="{1900713D-8293-4723-BCCA-C5572CB936FF}" destId="{FC27FD1D-439F-4893-B455-3706682B0C04}" srcOrd="3" destOrd="0" parTransId="{6F3A007C-6C40-4974-80BB-217D8FF8A94E}" sibTransId="{5508E5EF-60D4-4965-B992-BDF753339E32}"/>
    <dgm:cxn modelId="{D505DF77-4BC4-4282-830A-6681EDA8CDB7}" type="presOf" srcId="{2E099003-D355-472B-8818-C2AA96A41E2B}" destId="{A8C39257-CCAC-4836-8755-ADA88FD4953C}" srcOrd="0" destOrd="0" presId="urn:microsoft.com/office/officeart/2005/8/layout/bProcess3"/>
    <dgm:cxn modelId="{7A293D9A-E280-4728-98B6-D51BE9BD870D}" srcId="{1900713D-8293-4723-BCCA-C5572CB936FF}" destId="{372D743F-5176-4D56-89CD-88CE85C08DC5}" srcOrd="6" destOrd="0" parTransId="{1AD3152D-F06B-456C-9133-E7C3A0BFD6AE}" sibTransId="{2E099003-D355-472B-8818-C2AA96A41E2B}"/>
    <dgm:cxn modelId="{BE0A86A0-35DC-4E79-8803-499A1B006188}" type="presOf" srcId="{884B7F06-9F0F-407A-9BBB-790C01D9F4A6}" destId="{23DA34D3-9946-495F-9DDE-EC8D2EA0BAB7}" srcOrd="0" destOrd="0" presId="urn:microsoft.com/office/officeart/2005/8/layout/bProcess3"/>
    <dgm:cxn modelId="{9A067FAA-74B3-42D6-A7F1-2F2947C5FE88}" type="presOf" srcId="{28625CB9-13D2-410B-B405-01B351C1F099}" destId="{6446BC45-182F-4DC3-B4BE-E60C760DEE49}" srcOrd="0" destOrd="0" presId="urn:microsoft.com/office/officeart/2005/8/layout/bProcess3"/>
    <dgm:cxn modelId="{38AD72AD-BA9F-472A-968D-E86AE1970B14}" type="presOf" srcId="{8C1533E5-268D-495D-AFAE-9FF918D23D48}" destId="{B95A54F3-345D-42F3-8755-4E881C041197}" srcOrd="0" destOrd="0" presId="urn:microsoft.com/office/officeart/2005/8/layout/bProcess3"/>
    <dgm:cxn modelId="{9E5E65AF-7FA1-4951-9707-210225C2E452}" type="presOf" srcId="{C664D7B0-28F3-4E67-863A-0F617B711A2C}" destId="{27C5CF81-D950-43EF-9273-65C42A615389}" srcOrd="0" destOrd="0" presId="urn:microsoft.com/office/officeart/2005/8/layout/bProcess3"/>
    <dgm:cxn modelId="{4D7330B8-52B0-4EF8-B051-73FFA3401751}" type="presOf" srcId="{1900713D-8293-4723-BCCA-C5572CB936FF}" destId="{0B1FBACB-61F0-4826-9A45-5D3A4EE7621E}" srcOrd="0" destOrd="0" presId="urn:microsoft.com/office/officeart/2005/8/layout/bProcess3"/>
    <dgm:cxn modelId="{58243EC2-B3C3-4819-AC7C-1C1269C1C8DD}" type="presOf" srcId="{F697099F-D4F2-49E7-BEC3-D4E219D48C05}" destId="{D23A4051-4A54-4C0D-B9CF-99EF86D8A703}" srcOrd="0" destOrd="0" presId="urn:microsoft.com/office/officeart/2005/8/layout/bProcess3"/>
    <dgm:cxn modelId="{9E4E5AC4-EB62-46C6-B20C-70F85D4C5281}" srcId="{1900713D-8293-4723-BCCA-C5572CB936FF}" destId="{85E025BE-A8F5-4063-AF70-5C1FB8645E7F}" srcOrd="1" destOrd="0" parTransId="{0AEE3805-9DB9-416F-B4C1-9C9E04442708}" sibTransId="{582A965E-128A-42E7-A978-6473D805A3D3}"/>
    <dgm:cxn modelId="{17198DC6-BA29-4A9D-9C47-EF98F11FCB9D}" type="presOf" srcId="{85E025BE-A8F5-4063-AF70-5C1FB8645E7F}" destId="{A69A46DC-C93D-4C60-991E-91B306AAFAF4}" srcOrd="0" destOrd="0" presId="urn:microsoft.com/office/officeart/2005/8/layout/bProcess3"/>
    <dgm:cxn modelId="{A56584C8-329E-400C-AC96-2275439F9C01}" srcId="{1900713D-8293-4723-BCCA-C5572CB936FF}" destId="{FC2155DD-648B-4269-98BB-79B3D3E16CB0}" srcOrd="5" destOrd="0" parTransId="{F78AE82A-8EF1-4A5F-B2A0-BDEC92D012C8}" sibTransId="{315F4C3B-D344-4CFD-AA4B-2DD271BF1A91}"/>
    <dgm:cxn modelId="{B45550DD-14AE-4B4C-AB1C-99866CEB6D5B}" srcId="{1900713D-8293-4723-BCCA-C5572CB936FF}" destId="{2203EEAB-BB70-4DF7-A88E-6A5FD65F1F28}" srcOrd="2" destOrd="0" parTransId="{5EB659C1-5CE6-4D41-A4A5-46D59B76759C}" sibTransId="{C664D7B0-28F3-4E67-863A-0F617B711A2C}"/>
    <dgm:cxn modelId="{BAE4D6F3-75BC-4ADB-9651-C9C3FD14A77E}" type="presOf" srcId="{F43ADDEA-88EC-40A8-8749-BE0B068E2239}" destId="{4CF8FAE8-7D8F-4ABD-98BC-52B26CCE4EB5}" srcOrd="0" destOrd="0" presId="urn:microsoft.com/office/officeart/2005/8/layout/bProcess3"/>
    <dgm:cxn modelId="{8CD1C2FD-BA4A-4000-AAE6-721266024184}" type="presOf" srcId="{372D743F-5176-4D56-89CD-88CE85C08DC5}" destId="{7317F663-5FD4-462B-9298-BFD6CE540464}" srcOrd="0" destOrd="0" presId="urn:microsoft.com/office/officeart/2005/8/layout/bProcess3"/>
    <dgm:cxn modelId="{8B5CB743-DBA3-4256-8DA8-A91DD3D32380}" type="presParOf" srcId="{0B1FBACB-61F0-4826-9A45-5D3A4EE7621E}" destId="{23DA34D3-9946-495F-9DDE-EC8D2EA0BAB7}" srcOrd="0" destOrd="0" presId="urn:microsoft.com/office/officeart/2005/8/layout/bProcess3"/>
    <dgm:cxn modelId="{101ACE2B-5D17-46F9-B046-EB0B04B61893}" type="presParOf" srcId="{0B1FBACB-61F0-4826-9A45-5D3A4EE7621E}" destId="{D11A8227-6F44-446A-9610-6CF606443B65}" srcOrd="1" destOrd="0" presId="urn:microsoft.com/office/officeart/2005/8/layout/bProcess3"/>
    <dgm:cxn modelId="{97A584AE-AB31-460B-8D70-711640C33E6D}" type="presParOf" srcId="{D11A8227-6F44-446A-9610-6CF606443B65}" destId="{A438D045-4015-4846-92F2-618CF6A26CF8}" srcOrd="0" destOrd="0" presId="urn:microsoft.com/office/officeart/2005/8/layout/bProcess3"/>
    <dgm:cxn modelId="{C75E4514-167C-471C-8771-6FB1231474BB}" type="presParOf" srcId="{0B1FBACB-61F0-4826-9A45-5D3A4EE7621E}" destId="{A69A46DC-C93D-4C60-991E-91B306AAFAF4}" srcOrd="2" destOrd="0" presId="urn:microsoft.com/office/officeart/2005/8/layout/bProcess3"/>
    <dgm:cxn modelId="{BDFC2615-5F5E-41F9-B4C0-16E0E072F5CE}" type="presParOf" srcId="{0B1FBACB-61F0-4826-9A45-5D3A4EE7621E}" destId="{107F4E0C-A62A-4F01-A7C6-52C96BDD6763}" srcOrd="3" destOrd="0" presId="urn:microsoft.com/office/officeart/2005/8/layout/bProcess3"/>
    <dgm:cxn modelId="{CA2E2B62-EA38-48C4-876E-152DF7206A07}" type="presParOf" srcId="{107F4E0C-A62A-4F01-A7C6-52C96BDD6763}" destId="{ACC331C4-078C-4E4B-8E59-1975E0323253}" srcOrd="0" destOrd="0" presId="urn:microsoft.com/office/officeart/2005/8/layout/bProcess3"/>
    <dgm:cxn modelId="{953D6439-F6C8-4C40-B20D-24336C1F2711}" type="presParOf" srcId="{0B1FBACB-61F0-4826-9A45-5D3A4EE7621E}" destId="{1850BA71-6E32-4873-AE5B-FE44EB15AA87}" srcOrd="4" destOrd="0" presId="urn:microsoft.com/office/officeart/2005/8/layout/bProcess3"/>
    <dgm:cxn modelId="{F45B5EF2-1D14-4D85-8FDE-D36AC175CB7A}" type="presParOf" srcId="{0B1FBACB-61F0-4826-9A45-5D3A4EE7621E}" destId="{27C5CF81-D950-43EF-9273-65C42A615389}" srcOrd="5" destOrd="0" presId="urn:microsoft.com/office/officeart/2005/8/layout/bProcess3"/>
    <dgm:cxn modelId="{DC74AF65-DE20-4EF4-B038-98B1ADEAE4FF}" type="presParOf" srcId="{27C5CF81-D950-43EF-9273-65C42A615389}" destId="{3E5A1E9F-4C46-43FE-BFA8-E4A79D709717}" srcOrd="0" destOrd="0" presId="urn:microsoft.com/office/officeart/2005/8/layout/bProcess3"/>
    <dgm:cxn modelId="{13F2A9CE-D748-4B73-BB78-297F9D8A333E}" type="presParOf" srcId="{0B1FBACB-61F0-4826-9A45-5D3A4EE7621E}" destId="{CA5D294B-780D-47D6-831A-987C60F98E34}" srcOrd="6" destOrd="0" presId="urn:microsoft.com/office/officeart/2005/8/layout/bProcess3"/>
    <dgm:cxn modelId="{2F935B68-B376-48B5-87B1-B169A3FEC821}" type="presParOf" srcId="{0B1FBACB-61F0-4826-9A45-5D3A4EE7621E}" destId="{50AC121B-738A-4247-A1B6-E4088CEB9CD3}" srcOrd="7" destOrd="0" presId="urn:microsoft.com/office/officeart/2005/8/layout/bProcess3"/>
    <dgm:cxn modelId="{47CB093D-EAF3-4138-A19B-5E5684CA79EF}" type="presParOf" srcId="{50AC121B-738A-4247-A1B6-E4088CEB9CD3}" destId="{CECAC889-50F0-4C1E-BC59-7141AF3F46E0}" srcOrd="0" destOrd="0" presId="urn:microsoft.com/office/officeart/2005/8/layout/bProcess3"/>
    <dgm:cxn modelId="{2D6BF194-62F2-4C38-827D-084AB764E265}" type="presParOf" srcId="{0B1FBACB-61F0-4826-9A45-5D3A4EE7621E}" destId="{6446BC45-182F-4DC3-B4BE-E60C760DEE49}" srcOrd="8" destOrd="0" presId="urn:microsoft.com/office/officeart/2005/8/layout/bProcess3"/>
    <dgm:cxn modelId="{24BE2282-1B6E-409E-8469-B8C653C712BB}" type="presParOf" srcId="{0B1FBACB-61F0-4826-9A45-5D3A4EE7621E}" destId="{0CAF88E4-F42F-4B14-858E-E3BB5FB0E73F}" srcOrd="9" destOrd="0" presId="urn:microsoft.com/office/officeart/2005/8/layout/bProcess3"/>
    <dgm:cxn modelId="{48206C59-7BC0-4288-B53F-A0ED95389F43}" type="presParOf" srcId="{0CAF88E4-F42F-4B14-858E-E3BB5FB0E73F}" destId="{8CCD1F80-A86B-4A22-AFFC-5121447EA3E0}" srcOrd="0" destOrd="0" presId="urn:microsoft.com/office/officeart/2005/8/layout/bProcess3"/>
    <dgm:cxn modelId="{70642D24-4C12-4FE3-9A07-3EFDCFD8459F}" type="presParOf" srcId="{0B1FBACB-61F0-4826-9A45-5D3A4EE7621E}" destId="{CBE448E6-FD0A-4C07-848F-CFAEB33A32BD}" srcOrd="10" destOrd="0" presId="urn:microsoft.com/office/officeart/2005/8/layout/bProcess3"/>
    <dgm:cxn modelId="{E24CC19E-FAB2-413B-82E9-C97D4D88C3B4}" type="presParOf" srcId="{0B1FBACB-61F0-4826-9A45-5D3A4EE7621E}" destId="{2A028E77-F00C-48BF-A257-242D01CCEDC1}" srcOrd="11" destOrd="0" presId="urn:microsoft.com/office/officeart/2005/8/layout/bProcess3"/>
    <dgm:cxn modelId="{AAE004A7-8A86-4DD6-AC4E-1C0453A1ABA8}" type="presParOf" srcId="{2A028E77-F00C-48BF-A257-242D01CCEDC1}" destId="{30DC0834-5B13-49A5-B4F1-065EBF6888DD}" srcOrd="0" destOrd="0" presId="urn:microsoft.com/office/officeart/2005/8/layout/bProcess3"/>
    <dgm:cxn modelId="{D451ABD4-D1D6-45C9-8739-40C9682DB89F}" type="presParOf" srcId="{0B1FBACB-61F0-4826-9A45-5D3A4EE7621E}" destId="{7317F663-5FD4-462B-9298-BFD6CE540464}" srcOrd="12" destOrd="0" presId="urn:microsoft.com/office/officeart/2005/8/layout/bProcess3"/>
    <dgm:cxn modelId="{B8F7564E-3CAB-445B-AEC6-2E11DB79D610}" type="presParOf" srcId="{0B1FBACB-61F0-4826-9A45-5D3A4EE7621E}" destId="{A8C39257-CCAC-4836-8755-ADA88FD4953C}" srcOrd="13" destOrd="0" presId="urn:microsoft.com/office/officeart/2005/8/layout/bProcess3"/>
    <dgm:cxn modelId="{CE2F539F-6225-405C-8209-032CDE2F3486}" type="presParOf" srcId="{A8C39257-CCAC-4836-8755-ADA88FD4953C}" destId="{69F29613-B2AA-4E1D-B591-66FD8214DEDB}" srcOrd="0" destOrd="0" presId="urn:microsoft.com/office/officeart/2005/8/layout/bProcess3"/>
    <dgm:cxn modelId="{CB769B9B-47DE-4900-987D-CF0B1027F6C5}" type="presParOf" srcId="{0B1FBACB-61F0-4826-9A45-5D3A4EE7621E}" destId="{B95A54F3-345D-42F3-8755-4E881C041197}" srcOrd="14" destOrd="0" presId="urn:microsoft.com/office/officeart/2005/8/layout/bProcess3"/>
    <dgm:cxn modelId="{D884F8D1-EB57-4259-8C27-E639AA0C31E1}" type="presParOf" srcId="{0B1FBACB-61F0-4826-9A45-5D3A4EE7621E}" destId="{D23A4051-4A54-4C0D-B9CF-99EF86D8A703}" srcOrd="15" destOrd="0" presId="urn:microsoft.com/office/officeart/2005/8/layout/bProcess3"/>
    <dgm:cxn modelId="{5B79ECE4-C3BE-4792-8350-92831C51F3EC}" type="presParOf" srcId="{D23A4051-4A54-4C0D-B9CF-99EF86D8A703}" destId="{D1F9039C-1965-4AD9-B8DF-DF80AE9E9A32}" srcOrd="0" destOrd="0" presId="urn:microsoft.com/office/officeart/2005/8/layout/bProcess3"/>
    <dgm:cxn modelId="{FFAC596F-ECD6-424D-8F9C-2877C04C327A}" type="presParOf" srcId="{0B1FBACB-61F0-4826-9A45-5D3A4EE7621E}" destId="{4CF8FAE8-7D8F-4ABD-98BC-52B26CCE4EB5}" srcOrd="16"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7C0BB5-72D2-453A-957E-5AEAAFCB9A4C}">
      <dsp:nvSpPr>
        <dsp:cNvPr id="0" name=""/>
        <dsp:cNvSpPr/>
      </dsp:nvSpPr>
      <dsp:spPr>
        <a:xfrm>
          <a:off x="0" y="0"/>
          <a:ext cx="4416317" cy="179172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solidFill>
                <a:schemeClr val="accent4"/>
              </a:solidFill>
            </a:rPr>
            <a:t>Denominator Review</a:t>
          </a:r>
        </a:p>
      </dsp:txBody>
      <dsp:txXfrm>
        <a:off x="52478" y="52478"/>
        <a:ext cx="2482904" cy="1686770"/>
      </dsp:txXfrm>
    </dsp:sp>
    <dsp:sp modelId="{0DABEE35-0FAC-4F1B-9930-C4B7B290F1CC}">
      <dsp:nvSpPr>
        <dsp:cNvPr id="0" name=""/>
        <dsp:cNvSpPr/>
      </dsp:nvSpPr>
      <dsp:spPr>
        <a:xfrm>
          <a:off x="389675" y="2090347"/>
          <a:ext cx="4416317" cy="179172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solidFill>
                <a:schemeClr val="accent4"/>
              </a:solidFill>
            </a:rPr>
            <a:t>Numerator Review</a:t>
          </a:r>
        </a:p>
      </dsp:txBody>
      <dsp:txXfrm>
        <a:off x="442153" y="2142825"/>
        <a:ext cx="2757064" cy="1686770"/>
      </dsp:txXfrm>
    </dsp:sp>
    <dsp:sp modelId="{04BEEE8B-58A9-496D-8AE2-A0AB800C5A72}">
      <dsp:nvSpPr>
        <dsp:cNvPr id="0" name=""/>
        <dsp:cNvSpPr/>
      </dsp:nvSpPr>
      <dsp:spPr>
        <a:xfrm>
          <a:off x="779350" y="4180695"/>
          <a:ext cx="4416317" cy="179172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solidFill>
                <a:schemeClr val="accent4"/>
              </a:solidFill>
            </a:rPr>
            <a:t>Metric Review</a:t>
          </a:r>
        </a:p>
      </dsp:txBody>
      <dsp:txXfrm>
        <a:off x="831828" y="4233173"/>
        <a:ext cx="2757064" cy="1686770"/>
      </dsp:txXfrm>
    </dsp:sp>
    <dsp:sp modelId="{44CA9220-FECA-46EE-B589-BA958CFEDF82}">
      <dsp:nvSpPr>
        <dsp:cNvPr id="0" name=""/>
        <dsp:cNvSpPr/>
      </dsp:nvSpPr>
      <dsp:spPr>
        <a:xfrm>
          <a:off x="3251695" y="1358726"/>
          <a:ext cx="1164622" cy="1164622"/>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solidFill>
              <a:schemeClr val="accent4"/>
            </a:solidFill>
          </a:endParaRPr>
        </a:p>
      </dsp:txBody>
      <dsp:txXfrm>
        <a:off x="3513735" y="1358726"/>
        <a:ext cx="640542" cy="876378"/>
      </dsp:txXfrm>
    </dsp:sp>
    <dsp:sp modelId="{A6109D7C-792F-4A39-80A1-AF14AE546912}">
      <dsp:nvSpPr>
        <dsp:cNvPr id="0" name=""/>
        <dsp:cNvSpPr/>
      </dsp:nvSpPr>
      <dsp:spPr>
        <a:xfrm>
          <a:off x="3641370" y="3437128"/>
          <a:ext cx="1164622" cy="1164622"/>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solidFill>
              <a:schemeClr val="accent4"/>
            </a:solidFill>
          </a:endParaRPr>
        </a:p>
      </dsp:txBody>
      <dsp:txXfrm>
        <a:off x="3903410" y="3437128"/>
        <a:ext cx="640542" cy="8763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A8227-6F44-446A-9610-6CF606443B65}">
      <dsp:nvSpPr>
        <dsp:cNvPr id="0" name=""/>
        <dsp:cNvSpPr/>
      </dsp:nvSpPr>
      <dsp:spPr>
        <a:xfrm>
          <a:off x="3913939" y="931455"/>
          <a:ext cx="716351" cy="91440"/>
        </a:xfrm>
        <a:custGeom>
          <a:avLst/>
          <a:gdLst/>
          <a:ahLst/>
          <a:cxnLst/>
          <a:rect l="0" t="0" r="0" b="0"/>
          <a:pathLst>
            <a:path>
              <a:moveTo>
                <a:pt x="0" y="45720"/>
              </a:moveTo>
              <a:lnTo>
                <a:pt x="716351" y="45720"/>
              </a:lnTo>
            </a:path>
          </a:pathLst>
        </a:custGeom>
        <a:noFill/>
        <a:ln w="1270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253441" y="973440"/>
        <a:ext cx="37347" cy="7469"/>
      </dsp:txXfrm>
    </dsp:sp>
    <dsp:sp modelId="{23DA34D3-9946-495F-9DDE-EC8D2EA0BAB7}">
      <dsp:nvSpPr>
        <dsp:cNvPr id="0" name=""/>
        <dsp:cNvSpPr/>
      </dsp:nvSpPr>
      <dsp:spPr>
        <a:xfrm>
          <a:off x="668124" y="2891"/>
          <a:ext cx="3247614" cy="1948568"/>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rtl="0">
            <a:lnSpc>
              <a:spcPct val="90000"/>
            </a:lnSpc>
            <a:spcBef>
              <a:spcPct val="0"/>
            </a:spcBef>
            <a:spcAft>
              <a:spcPct val="35000"/>
            </a:spcAft>
            <a:buNone/>
          </a:pPr>
          <a:r>
            <a:rPr lang="en-US" sz="2700" kern="1200">
              <a:latin typeface="Aptos Display" panose="02110004020202020204"/>
            </a:rPr>
            <a:t>District receives files in ADT</a:t>
          </a:r>
          <a:endParaRPr lang="en-US" sz="2700" kern="1200"/>
        </a:p>
      </dsp:txBody>
      <dsp:txXfrm>
        <a:off x="668124" y="2891"/>
        <a:ext cx="3247614" cy="1948568"/>
      </dsp:txXfrm>
    </dsp:sp>
    <dsp:sp modelId="{107F4E0C-A62A-4F01-A7C6-52C96BDD6763}">
      <dsp:nvSpPr>
        <dsp:cNvPr id="0" name=""/>
        <dsp:cNvSpPr/>
      </dsp:nvSpPr>
      <dsp:spPr>
        <a:xfrm>
          <a:off x="7908505" y="931455"/>
          <a:ext cx="716351" cy="91440"/>
        </a:xfrm>
        <a:custGeom>
          <a:avLst/>
          <a:gdLst/>
          <a:ahLst/>
          <a:cxnLst/>
          <a:rect l="0" t="0" r="0" b="0"/>
          <a:pathLst>
            <a:path>
              <a:moveTo>
                <a:pt x="0" y="45720"/>
              </a:moveTo>
              <a:lnTo>
                <a:pt x="716351" y="45720"/>
              </a:lnTo>
            </a:path>
          </a:pathLst>
        </a:custGeom>
        <a:noFill/>
        <a:ln w="1270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248007" y="973440"/>
        <a:ext cx="37347" cy="7469"/>
      </dsp:txXfrm>
    </dsp:sp>
    <dsp:sp modelId="{A69A46DC-C93D-4C60-991E-91B306AAFAF4}">
      <dsp:nvSpPr>
        <dsp:cNvPr id="0" name=""/>
        <dsp:cNvSpPr/>
      </dsp:nvSpPr>
      <dsp:spPr>
        <a:xfrm>
          <a:off x="4662691" y="2891"/>
          <a:ext cx="3247614" cy="1948568"/>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rtl="0">
            <a:lnSpc>
              <a:spcPct val="90000"/>
            </a:lnSpc>
            <a:spcBef>
              <a:spcPct val="0"/>
            </a:spcBef>
            <a:spcAft>
              <a:spcPct val="35000"/>
            </a:spcAft>
            <a:buNone/>
          </a:pPr>
          <a:r>
            <a:rPr lang="en-US" sz="2700" kern="1200">
              <a:latin typeface="Aptos Display" panose="02110004020202020204"/>
            </a:rPr>
            <a:t>District reviews student records</a:t>
          </a:r>
        </a:p>
      </dsp:txBody>
      <dsp:txXfrm>
        <a:off x="4662691" y="2891"/>
        <a:ext cx="3247614" cy="1948568"/>
      </dsp:txXfrm>
    </dsp:sp>
    <dsp:sp modelId="{27C5CF81-D950-43EF-9273-65C42A615389}">
      <dsp:nvSpPr>
        <dsp:cNvPr id="0" name=""/>
        <dsp:cNvSpPr/>
      </dsp:nvSpPr>
      <dsp:spPr>
        <a:xfrm>
          <a:off x="2291932" y="1949660"/>
          <a:ext cx="7989132" cy="716351"/>
        </a:xfrm>
        <a:custGeom>
          <a:avLst/>
          <a:gdLst/>
          <a:ahLst/>
          <a:cxnLst/>
          <a:rect l="0" t="0" r="0" b="0"/>
          <a:pathLst>
            <a:path>
              <a:moveTo>
                <a:pt x="7989132" y="0"/>
              </a:moveTo>
              <a:lnTo>
                <a:pt x="7989132" y="375275"/>
              </a:lnTo>
              <a:lnTo>
                <a:pt x="0" y="375275"/>
              </a:lnTo>
              <a:lnTo>
                <a:pt x="0" y="716351"/>
              </a:lnTo>
            </a:path>
          </a:pathLst>
        </a:custGeom>
        <a:noFill/>
        <a:ln w="1270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085899" y="2304101"/>
        <a:ext cx="401198" cy="7469"/>
      </dsp:txXfrm>
    </dsp:sp>
    <dsp:sp modelId="{1850BA71-6E32-4873-AE5B-FE44EB15AA87}">
      <dsp:nvSpPr>
        <dsp:cNvPr id="0" name=""/>
        <dsp:cNvSpPr/>
      </dsp:nvSpPr>
      <dsp:spPr>
        <a:xfrm>
          <a:off x="8657257" y="2891"/>
          <a:ext cx="3247614" cy="1948568"/>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rtl="0">
            <a:lnSpc>
              <a:spcPct val="90000"/>
            </a:lnSpc>
            <a:spcBef>
              <a:spcPct val="0"/>
            </a:spcBef>
            <a:spcAft>
              <a:spcPct val="35000"/>
            </a:spcAft>
            <a:buNone/>
          </a:pPr>
          <a:r>
            <a:rPr lang="en-US" sz="2700" kern="1200">
              <a:latin typeface="Aptos Display" panose="02110004020202020204"/>
            </a:rPr>
            <a:t>District completes corrections template</a:t>
          </a:r>
          <a:endParaRPr lang="en-US" sz="2700" kern="1200"/>
        </a:p>
      </dsp:txBody>
      <dsp:txXfrm>
        <a:off x="8657257" y="2891"/>
        <a:ext cx="3247614" cy="1948568"/>
      </dsp:txXfrm>
    </dsp:sp>
    <dsp:sp modelId="{50AC121B-738A-4247-A1B6-E4088CEB9CD3}">
      <dsp:nvSpPr>
        <dsp:cNvPr id="0" name=""/>
        <dsp:cNvSpPr/>
      </dsp:nvSpPr>
      <dsp:spPr>
        <a:xfrm>
          <a:off x="3913939" y="3626976"/>
          <a:ext cx="716351" cy="91440"/>
        </a:xfrm>
        <a:custGeom>
          <a:avLst/>
          <a:gdLst/>
          <a:ahLst/>
          <a:cxnLst/>
          <a:rect l="0" t="0" r="0" b="0"/>
          <a:pathLst>
            <a:path>
              <a:moveTo>
                <a:pt x="0" y="45720"/>
              </a:moveTo>
              <a:lnTo>
                <a:pt x="716351" y="45720"/>
              </a:lnTo>
            </a:path>
          </a:pathLst>
        </a:custGeom>
        <a:noFill/>
        <a:ln w="1270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253441" y="3668961"/>
        <a:ext cx="37347" cy="7469"/>
      </dsp:txXfrm>
    </dsp:sp>
    <dsp:sp modelId="{CA5D294B-780D-47D6-831A-987C60F98E34}">
      <dsp:nvSpPr>
        <dsp:cNvPr id="0" name=""/>
        <dsp:cNvSpPr/>
      </dsp:nvSpPr>
      <dsp:spPr>
        <a:xfrm>
          <a:off x="668124" y="2698411"/>
          <a:ext cx="3247614" cy="1948568"/>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rtl="0">
            <a:lnSpc>
              <a:spcPct val="90000"/>
            </a:lnSpc>
            <a:spcBef>
              <a:spcPct val="0"/>
            </a:spcBef>
            <a:spcAft>
              <a:spcPct val="35000"/>
            </a:spcAft>
            <a:buNone/>
          </a:pPr>
          <a:r>
            <a:rPr lang="en-US" sz="2700" kern="1200">
              <a:latin typeface="Aptos Display" panose="02110004020202020204"/>
            </a:rPr>
            <a:t>District verifies supporting documentation</a:t>
          </a:r>
        </a:p>
      </dsp:txBody>
      <dsp:txXfrm>
        <a:off x="668124" y="2698411"/>
        <a:ext cx="3247614" cy="1948568"/>
      </dsp:txXfrm>
    </dsp:sp>
    <dsp:sp modelId="{0CAF88E4-F42F-4B14-858E-E3BB5FB0E73F}">
      <dsp:nvSpPr>
        <dsp:cNvPr id="0" name=""/>
        <dsp:cNvSpPr/>
      </dsp:nvSpPr>
      <dsp:spPr>
        <a:xfrm>
          <a:off x="7908505" y="3626976"/>
          <a:ext cx="716351" cy="91440"/>
        </a:xfrm>
        <a:custGeom>
          <a:avLst/>
          <a:gdLst/>
          <a:ahLst/>
          <a:cxnLst/>
          <a:rect l="0" t="0" r="0" b="0"/>
          <a:pathLst>
            <a:path>
              <a:moveTo>
                <a:pt x="0" y="45720"/>
              </a:moveTo>
              <a:lnTo>
                <a:pt x="716351" y="45720"/>
              </a:lnTo>
            </a:path>
          </a:pathLst>
        </a:custGeom>
        <a:noFill/>
        <a:ln w="1270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248007" y="3668961"/>
        <a:ext cx="37347" cy="7469"/>
      </dsp:txXfrm>
    </dsp:sp>
    <dsp:sp modelId="{6446BC45-182F-4DC3-B4BE-E60C760DEE49}">
      <dsp:nvSpPr>
        <dsp:cNvPr id="0" name=""/>
        <dsp:cNvSpPr/>
      </dsp:nvSpPr>
      <dsp:spPr>
        <a:xfrm>
          <a:off x="4662691" y="2698411"/>
          <a:ext cx="3247614" cy="1948568"/>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rtl="0">
            <a:lnSpc>
              <a:spcPct val="90000"/>
            </a:lnSpc>
            <a:spcBef>
              <a:spcPct val="0"/>
            </a:spcBef>
            <a:spcAft>
              <a:spcPct val="35000"/>
            </a:spcAft>
            <a:buNone/>
          </a:pPr>
          <a:r>
            <a:rPr lang="en-US" sz="2700" kern="1200">
              <a:latin typeface="Aptos Display" panose="02110004020202020204"/>
            </a:rPr>
            <a:t>District completes corrections plan</a:t>
          </a:r>
          <a:endParaRPr lang="en-US" sz="2700" kern="1200"/>
        </a:p>
      </dsp:txBody>
      <dsp:txXfrm>
        <a:off x="4662691" y="2698411"/>
        <a:ext cx="3247614" cy="1948568"/>
      </dsp:txXfrm>
    </dsp:sp>
    <dsp:sp modelId="{2A028E77-F00C-48BF-A257-242D01CCEDC1}">
      <dsp:nvSpPr>
        <dsp:cNvPr id="0" name=""/>
        <dsp:cNvSpPr/>
      </dsp:nvSpPr>
      <dsp:spPr>
        <a:xfrm>
          <a:off x="2291932" y="4645180"/>
          <a:ext cx="7989132" cy="716351"/>
        </a:xfrm>
        <a:custGeom>
          <a:avLst/>
          <a:gdLst/>
          <a:ahLst/>
          <a:cxnLst/>
          <a:rect l="0" t="0" r="0" b="0"/>
          <a:pathLst>
            <a:path>
              <a:moveTo>
                <a:pt x="7989132" y="0"/>
              </a:moveTo>
              <a:lnTo>
                <a:pt x="7989132" y="375275"/>
              </a:lnTo>
              <a:lnTo>
                <a:pt x="0" y="375275"/>
              </a:lnTo>
              <a:lnTo>
                <a:pt x="0" y="716351"/>
              </a:lnTo>
            </a:path>
          </a:pathLst>
        </a:custGeom>
        <a:noFill/>
        <a:ln w="1270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085899" y="4999621"/>
        <a:ext cx="401198" cy="7469"/>
      </dsp:txXfrm>
    </dsp:sp>
    <dsp:sp modelId="{CBE448E6-FD0A-4C07-848F-CFAEB33A32BD}">
      <dsp:nvSpPr>
        <dsp:cNvPr id="0" name=""/>
        <dsp:cNvSpPr/>
      </dsp:nvSpPr>
      <dsp:spPr>
        <a:xfrm>
          <a:off x="8657257" y="2698411"/>
          <a:ext cx="3247614" cy="1948568"/>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rtl="0">
            <a:lnSpc>
              <a:spcPct val="90000"/>
            </a:lnSpc>
            <a:spcBef>
              <a:spcPct val="0"/>
            </a:spcBef>
            <a:spcAft>
              <a:spcPct val="35000"/>
            </a:spcAft>
            <a:buNone/>
          </a:pPr>
          <a:r>
            <a:rPr lang="en-US" sz="2700" kern="1200">
              <a:latin typeface="Aptos Display" panose="02110004020202020204"/>
            </a:rPr>
            <a:t>District uploads corrections template and plan to ADT</a:t>
          </a:r>
        </a:p>
      </dsp:txBody>
      <dsp:txXfrm>
        <a:off x="8657257" y="2698411"/>
        <a:ext cx="3247614" cy="1948568"/>
      </dsp:txXfrm>
    </dsp:sp>
    <dsp:sp modelId="{A8C39257-CCAC-4836-8755-ADA88FD4953C}">
      <dsp:nvSpPr>
        <dsp:cNvPr id="0" name=""/>
        <dsp:cNvSpPr/>
      </dsp:nvSpPr>
      <dsp:spPr>
        <a:xfrm>
          <a:off x="3913939" y="6322496"/>
          <a:ext cx="716351" cy="91440"/>
        </a:xfrm>
        <a:custGeom>
          <a:avLst/>
          <a:gdLst/>
          <a:ahLst/>
          <a:cxnLst/>
          <a:rect l="0" t="0" r="0" b="0"/>
          <a:pathLst>
            <a:path>
              <a:moveTo>
                <a:pt x="0" y="45720"/>
              </a:moveTo>
              <a:lnTo>
                <a:pt x="716351" y="45720"/>
              </a:lnTo>
            </a:path>
          </a:pathLst>
        </a:custGeom>
        <a:noFill/>
        <a:ln w="1270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253441" y="6364481"/>
        <a:ext cx="37347" cy="7469"/>
      </dsp:txXfrm>
    </dsp:sp>
    <dsp:sp modelId="{7317F663-5FD4-462B-9298-BFD6CE540464}">
      <dsp:nvSpPr>
        <dsp:cNvPr id="0" name=""/>
        <dsp:cNvSpPr/>
      </dsp:nvSpPr>
      <dsp:spPr>
        <a:xfrm>
          <a:off x="668124" y="5393931"/>
          <a:ext cx="3247614" cy="1948568"/>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rtl="0">
            <a:lnSpc>
              <a:spcPct val="90000"/>
            </a:lnSpc>
            <a:spcBef>
              <a:spcPct val="0"/>
            </a:spcBef>
            <a:spcAft>
              <a:spcPct val="35000"/>
            </a:spcAft>
            <a:buNone/>
          </a:pPr>
          <a:r>
            <a:rPr lang="en-US" sz="2700" kern="1200">
              <a:latin typeface="Aptos Display" panose="02110004020202020204"/>
            </a:rPr>
            <a:t>District submits SolarWinds ticket</a:t>
          </a:r>
        </a:p>
      </dsp:txBody>
      <dsp:txXfrm>
        <a:off x="668124" y="5393931"/>
        <a:ext cx="3247614" cy="1948568"/>
      </dsp:txXfrm>
    </dsp:sp>
    <dsp:sp modelId="{D23A4051-4A54-4C0D-B9CF-99EF86D8A703}">
      <dsp:nvSpPr>
        <dsp:cNvPr id="0" name=""/>
        <dsp:cNvSpPr/>
      </dsp:nvSpPr>
      <dsp:spPr>
        <a:xfrm>
          <a:off x="7908505" y="6322496"/>
          <a:ext cx="716351" cy="91440"/>
        </a:xfrm>
        <a:custGeom>
          <a:avLst/>
          <a:gdLst/>
          <a:ahLst/>
          <a:cxnLst/>
          <a:rect l="0" t="0" r="0" b="0"/>
          <a:pathLst>
            <a:path>
              <a:moveTo>
                <a:pt x="0" y="45720"/>
              </a:moveTo>
              <a:lnTo>
                <a:pt x="716351" y="45720"/>
              </a:lnTo>
            </a:path>
          </a:pathLst>
        </a:custGeom>
        <a:noFill/>
        <a:ln w="1270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248007" y="6364481"/>
        <a:ext cx="37347" cy="7469"/>
      </dsp:txXfrm>
    </dsp:sp>
    <dsp:sp modelId="{B95A54F3-345D-42F3-8755-4E881C041197}">
      <dsp:nvSpPr>
        <dsp:cNvPr id="0" name=""/>
        <dsp:cNvSpPr/>
      </dsp:nvSpPr>
      <dsp:spPr>
        <a:xfrm>
          <a:off x="4662691" y="5393931"/>
          <a:ext cx="3247614" cy="1948568"/>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rtl="0">
            <a:lnSpc>
              <a:spcPct val="90000"/>
            </a:lnSpc>
            <a:spcBef>
              <a:spcPct val="0"/>
            </a:spcBef>
            <a:spcAft>
              <a:spcPct val="35000"/>
            </a:spcAft>
            <a:buNone/>
          </a:pPr>
          <a:r>
            <a:rPr lang="en-US" sz="2700" kern="1200">
              <a:latin typeface="Aptos Display" panose="02110004020202020204"/>
            </a:rPr>
            <a:t>SCDE reviews request</a:t>
          </a:r>
        </a:p>
      </dsp:txBody>
      <dsp:txXfrm>
        <a:off x="4662691" y="5393931"/>
        <a:ext cx="3247614" cy="1948568"/>
      </dsp:txXfrm>
    </dsp:sp>
    <dsp:sp modelId="{4CF8FAE8-7D8F-4ABD-98BC-52B26CCE4EB5}">
      <dsp:nvSpPr>
        <dsp:cNvPr id="0" name=""/>
        <dsp:cNvSpPr/>
      </dsp:nvSpPr>
      <dsp:spPr>
        <a:xfrm>
          <a:off x="8657257" y="5393931"/>
          <a:ext cx="3247614" cy="1948568"/>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rtl="0">
            <a:lnSpc>
              <a:spcPct val="90000"/>
            </a:lnSpc>
            <a:spcBef>
              <a:spcPct val="0"/>
            </a:spcBef>
            <a:spcAft>
              <a:spcPct val="35000"/>
            </a:spcAft>
            <a:buNone/>
          </a:pPr>
          <a:r>
            <a:rPr lang="en-US" sz="2700" kern="1200">
              <a:latin typeface="Aptos Display" panose="02110004020202020204"/>
            </a:rPr>
            <a:t>Updated files distributed to ADT</a:t>
          </a:r>
        </a:p>
      </dsp:txBody>
      <dsp:txXfrm>
        <a:off x="8657257" y="5393931"/>
        <a:ext cx="3247614" cy="194856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43343" cy="467071"/>
          </a:xfrm>
          <a:prstGeom prst="rect">
            <a:avLst/>
          </a:prstGeom>
        </p:spPr>
        <p:txBody>
          <a:bodyPr vert="horz" lIns="93317" tIns="46659" rIns="93317" bIns="46659" rtlCol="0"/>
          <a:lstStyle>
            <a:lvl1pPr algn="l">
              <a:defRPr sz="1300"/>
            </a:lvl1pPr>
          </a:lstStyle>
          <a:p>
            <a:endParaRPr lang="en-US"/>
          </a:p>
        </p:txBody>
      </p:sp>
      <p:sp>
        <p:nvSpPr>
          <p:cNvPr id="3" name="Date Placeholder 2"/>
          <p:cNvSpPr>
            <a:spLocks noGrp="1"/>
          </p:cNvSpPr>
          <p:nvPr>
            <p:ph type="dt" idx="1"/>
          </p:nvPr>
        </p:nvSpPr>
        <p:spPr>
          <a:xfrm>
            <a:off x="3978131" y="1"/>
            <a:ext cx="3043343" cy="467071"/>
          </a:xfrm>
          <a:prstGeom prst="rect">
            <a:avLst/>
          </a:prstGeom>
        </p:spPr>
        <p:txBody>
          <a:bodyPr vert="horz" lIns="93317" tIns="46659" rIns="93317" bIns="46659" rtlCol="0"/>
          <a:lstStyle>
            <a:lvl1pPr algn="r">
              <a:defRPr sz="1300"/>
            </a:lvl1pPr>
          </a:lstStyle>
          <a:p>
            <a:fld id="{D003A10E-90C6-4978-89DC-ACC6D9E041AA}" type="datetimeFigureOut">
              <a:rPr lang="en-US" smtClean="0"/>
              <a:t>5/21/2026</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7" tIns="46659" rIns="93317" bIns="46659" rtlCol="0" anchor="ctr"/>
          <a:lstStyle/>
          <a:p>
            <a:endParaRPr lang="en-US"/>
          </a:p>
        </p:txBody>
      </p:sp>
      <p:sp>
        <p:nvSpPr>
          <p:cNvPr id="5" name="Notes Placeholder 4"/>
          <p:cNvSpPr>
            <a:spLocks noGrp="1"/>
          </p:cNvSpPr>
          <p:nvPr>
            <p:ph type="body" sz="quarter" idx="3"/>
          </p:nvPr>
        </p:nvSpPr>
        <p:spPr>
          <a:xfrm>
            <a:off x="702310" y="4480004"/>
            <a:ext cx="5618480" cy="3665459"/>
          </a:xfrm>
          <a:prstGeom prst="rect">
            <a:avLst/>
          </a:prstGeom>
        </p:spPr>
        <p:txBody>
          <a:bodyPr vert="horz" lIns="93317" tIns="46659" rIns="93317" bIns="4665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0"/>
          </a:xfrm>
          <a:prstGeom prst="rect">
            <a:avLst/>
          </a:prstGeom>
        </p:spPr>
        <p:txBody>
          <a:bodyPr vert="horz" lIns="93317" tIns="46659" rIns="93317" bIns="46659" rtlCol="0" anchor="b"/>
          <a:lstStyle>
            <a:lvl1pPr algn="l">
              <a:defRPr sz="1300"/>
            </a:lvl1pPr>
          </a:lstStyle>
          <a:p>
            <a:endParaRPr lang="en-US"/>
          </a:p>
        </p:txBody>
      </p:sp>
      <p:sp>
        <p:nvSpPr>
          <p:cNvPr id="7" name="Slide Number Placeholder 6"/>
          <p:cNvSpPr>
            <a:spLocks noGrp="1"/>
          </p:cNvSpPr>
          <p:nvPr>
            <p:ph type="sldNum" sz="quarter" idx="5"/>
          </p:nvPr>
        </p:nvSpPr>
        <p:spPr>
          <a:xfrm>
            <a:off x="3978131" y="8842030"/>
            <a:ext cx="3043343" cy="467070"/>
          </a:xfrm>
          <a:prstGeom prst="rect">
            <a:avLst/>
          </a:prstGeom>
        </p:spPr>
        <p:txBody>
          <a:bodyPr vert="horz" lIns="93317" tIns="46659" rIns="93317" bIns="46659" rtlCol="0" anchor="b"/>
          <a:lstStyle>
            <a:lvl1pPr algn="r">
              <a:defRPr sz="13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69" indent="-174969">
              <a:buFont typeface="Arial" panose="020B0604020202020204" pitchFamily="34" charset="0"/>
              <a:buChar char="•"/>
            </a:pPr>
            <a:r>
              <a:rPr lang="en-US"/>
              <a:t>Slide title should be Aptos Bold font, left-aligned, not smaller than 44pt</a:t>
            </a:r>
          </a:p>
          <a:p>
            <a:pPr marL="174969" indent="-174969">
              <a:buFont typeface="Arial" panose="020B0604020202020204" pitchFamily="34" charset="0"/>
              <a:buChar char="•"/>
            </a:pPr>
            <a:r>
              <a:rPr lang="en-US"/>
              <a:t>Audience – To whom/group you are presenting to</a:t>
            </a:r>
          </a:p>
          <a:p>
            <a:pPr marL="174969" indent="-174969">
              <a:buFont typeface="Arial" panose="020B0604020202020204" pitchFamily="34" charset="0"/>
              <a:buChar char="•"/>
            </a:pPr>
            <a:r>
              <a:rPr lang="en-US"/>
              <a:t>Speaker – Who is giving the presentation (may be by name or by department)</a:t>
            </a:r>
          </a:p>
          <a:p>
            <a:pPr marL="174969" indent="-174969">
              <a:buFont typeface="Arial" panose="020B0604020202020204" pitchFamily="34" charset="0"/>
              <a:buChar char="•"/>
            </a:pPr>
            <a:r>
              <a:rPr lang="en-US"/>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Wendy</a:t>
            </a:r>
          </a:p>
        </p:txBody>
      </p:sp>
      <p:sp>
        <p:nvSpPr>
          <p:cNvPr id="4" name="Slide Number Placeholder 3"/>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496579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Wendy</a:t>
            </a:r>
          </a:p>
        </p:txBody>
      </p:sp>
      <p:sp>
        <p:nvSpPr>
          <p:cNvPr id="4" name="Slide Number Placeholder 3"/>
          <p:cNvSpPr>
            <a:spLocks noGrp="1"/>
          </p:cNvSpPr>
          <p:nvPr>
            <p:ph type="sldNum" sz="quarter" idx="5"/>
          </p:nvPr>
        </p:nvSpPr>
        <p:spPr/>
        <p:txBody>
          <a:bodyPr/>
          <a:lstStyle/>
          <a:p>
            <a:fld id="{484CEC91-7A65-4868-9634-A5288F997D0F}" type="slidenum">
              <a:rPr lang="en-US" smtClean="0"/>
              <a:t>18</a:t>
            </a:fld>
            <a:endParaRPr lang="en-US"/>
          </a:p>
        </p:txBody>
      </p:sp>
    </p:spTree>
    <p:extLst>
      <p:ext uri="{BB962C8B-B14F-4D97-AF65-F5344CB8AC3E}">
        <p14:creationId xmlns:p14="http://schemas.microsoft.com/office/powerpoint/2010/main" val="1310775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Wendy</a:t>
            </a:r>
          </a:p>
        </p:txBody>
      </p:sp>
      <p:sp>
        <p:nvSpPr>
          <p:cNvPr id="4" name="Slide Number Placeholder 3"/>
          <p:cNvSpPr>
            <a:spLocks noGrp="1"/>
          </p:cNvSpPr>
          <p:nvPr>
            <p:ph type="sldNum" sz="quarter" idx="5"/>
          </p:nvPr>
        </p:nvSpPr>
        <p:spPr/>
        <p:txBody>
          <a:bodyPr/>
          <a:lstStyle/>
          <a:p>
            <a:fld id="{484CEC91-7A65-4868-9634-A5288F997D0F}" type="slidenum">
              <a:rPr lang="en-US" smtClean="0"/>
              <a:t>19</a:t>
            </a:fld>
            <a:endParaRPr lang="en-US"/>
          </a:p>
        </p:txBody>
      </p:sp>
    </p:spTree>
    <p:extLst>
      <p:ext uri="{BB962C8B-B14F-4D97-AF65-F5344CB8AC3E}">
        <p14:creationId xmlns:p14="http://schemas.microsoft.com/office/powerpoint/2010/main" val="20809711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Wendy</a:t>
            </a:r>
          </a:p>
        </p:txBody>
      </p:sp>
      <p:sp>
        <p:nvSpPr>
          <p:cNvPr id="4" name="Slide Number Placeholder 3"/>
          <p:cNvSpPr>
            <a:spLocks noGrp="1"/>
          </p:cNvSpPr>
          <p:nvPr>
            <p:ph type="sldNum" sz="quarter" idx="5"/>
          </p:nvPr>
        </p:nvSpPr>
        <p:spPr/>
        <p:txBody>
          <a:bodyPr/>
          <a:lstStyle/>
          <a:p>
            <a:fld id="{484CEC91-7A65-4868-9634-A5288F997D0F}" type="slidenum">
              <a:rPr lang="en-US" smtClean="0"/>
              <a:t>20</a:t>
            </a:fld>
            <a:endParaRPr lang="en-US"/>
          </a:p>
        </p:txBody>
      </p:sp>
    </p:spTree>
    <p:extLst>
      <p:ext uri="{BB962C8B-B14F-4D97-AF65-F5344CB8AC3E}">
        <p14:creationId xmlns:p14="http://schemas.microsoft.com/office/powerpoint/2010/main" val="2876208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Wendy</a:t>
            </a:r>
          </a:p>
        </p:txBody>
      </p:sp>
      <p:sp>
        <p:nvSpPr>
          <p:cNvPr id="4" name="Slide Number Placeholder 3"/>
          <p:cNvSpPr>
            <a:spLocks noGrp="1"/>
          </p:cNvSpPr>
          <p:nvPr>
            <p:ph type="sldNum" sz="quarter" idx="5"/>
          </p:nvPr>
        </p:nvSpPr>
        <p:spPr/>
        <p:txBody>
          <a:bodyPr/>
          <a:lstStyle/>
          <a:p>
            <a:fld id="{484CEC91-7A65-4868-9634-A5288F997D0F}" type="slidenum">
              <a:rPr lang="en-US" smtClean="0"/>
              <a:t>21</a:t>
            </a:fld>
            <a:endParaRPr lang="en-US"/>
          </a:p>
        </p:txBody>
      </p:sp>
    </p:spTree>
    <p:extLst>
      <p:ext uri="{BB962C8B-B14F-4D97-AF65-F5344CB8AC3E}">
        <p14:creationId xmlns:p14="http://schemas.microsoft.com/office/powerpoint/2010/main" val="28564483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69" indent="-174969">
              <a:buFont typeface="Arial" panose="020B0604020202020204" pitchFamily="34" charset="0"/>
              <a:buChar char="•"/>
            </a:pPr>
            <a:r>
              <a:rPr lang="en-US"/>
              <a:t>Agenda is 88 pt</a:t>
            </a:r>
          </a:p>
          <a:p>
            <a:pPr marL="174969" indent="-174969">
              <a:buFont typeface="Arial" panose="020B0604020202020204" pitchFamily="34" charset="0"/>
              <a:buChar char="•"/>
            </a:pPr>
            <a:r>
              <a:rPr lang="en-US"/>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22</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24</a:t>
            </a:fld>
            <a:endParaRPr lang="en-US"/>
          </a:p>
        </p:txBody>
      </p:sp>
    </p:spTree>
    <p:extLst>
      <p:ext uri="{BB962C8B-B14F-4D97-AF65-F5344CB8AC3E}">
        <p14:creationId xmlns:p14="http://schemas.microsoft.com/office/powerpoint/2010/main" val="28040938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592D2-0784-9C36-FDC4-E3CC72A5DA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EFA123-2E05-586F-AF4A-FDC47177F1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6ED9D5-8177-C9FB-4A70-3B0A395FC79D}"/>
              </a:ext>
            </a:extLst>
          </p:cNvPr>
          <p:cNvSpPr>
            <a:spLocks noGrp="1"/>
          </p:cNvSpPr>
          <p:nvPr>
            <p:ph type="body" idx="1"/>
          </p:nvPr>
        </p:nvSpPr>
        <p:spPr/>
        <p:txBody>
          <a:bodyPr/>
          <a:lstStyle/>
          <a:p>
            <a:pPr marL="174969" indent="-174969">
              <a:buFont typeface="Arial" panose="020B0604020202020204" pitchFamily="34" charset="0"/>
              <a:buChar char="•"/>
            </a:pPr>
            <a:r>
              <a:rPr lang="en-US"/>
              <a:t>Agenda is 88 pt</a:t>
            </a:r>
          </a:p>
          <a:p>
            <a:pPr marL="174969" indent="-174969">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85104034-9795-0FF8-4288-448721D15771}"/>
              </a:ext>
            </a:extLst>
          </p:cNvPr>
          <p:cNvSpPr>
            <a:spLocks noGrp="1"/>
          </p:cNvSpPr>
          <p:nvPr>
            <p:ph type="sldNum" sz="quarter" idx="5"/>
          </p:nvPr>
        </p:nvSpPr>
        <p:spPr/>
        <p:txBody>
          <a:bodyPr/>
          <a:lstStyle/>
          <a:p>
            <a:fld id="{484CEC91-7A65-4868-9634-A5288F997D0F}" type="slidenum">
              <a:rPr lang="en-US" smtClean="0"/>
              <a:t>26</a:t>
            </a:fld>
            <a:endParaRPr lang="en-US"/>
          </a:p>
        </p:txBody>
      </p:sp>
    </p:spTree>
    <p:extLst>
      <p:ext uri="{BB962C8B-B14F-4D97-AF65-F5344CB8AC3E}">
        <p14:creationId xmlns:p14="http://schemas.microsoft.com/office/powerpoint/2010/main" val="41671919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36F801-FE49-5831-208A-D88C601DB3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04E8D3-8F60-0EB0-036B-D9852F3E80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344F47-B85C-F7CC-B6C1-34F56F4EFA4A}"/>
              </a:ext>
            </a:extLst>
          </p:cNvPr>
          <p:cNvSpPr>
            <a:spLocks noGrp="1"/>
          </p:cNvSpPr>
          <p:nvPr>
            <p:ph type="body" idx="1"/>
          </p:nvPr>
        </p:nvSpPr>
        <p:spPr/>
        <p:txBody>
          <a:bodyPr/>
          <a:lstStyle/>
          <a:p>
            <a:pPr marL="174969" indent="-174969">
              <a:buFont typeface="Arial" panose="020B0604020202020204" pitchFamily="34" charset="0"/>
              <a:buChar char="•"/>
            </a:pPr>
            <a:r>
              <a:rPr lang="en-US"/>
              <a:t>Header font 50pt</a:t>
            </a:r>
          </a:p>
          <a:p>
            <a:pPr marL="174969" indent="-174969">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487F735-0B1D-F04D-DC22-EFD55282E47C}"/>
              </a:ext>
            </a:extLst>
          </p:cNvPr>
          <p:cNvSpPr>
            <a:spLocks noGrp="1"/>
          </p:cNvSpPr>
          <p:nvPr>
            <p:ph type="sldNum" sz="quarter" idx="5"/>
          </p:nvPr>
        </p:nvSpPr>
        <p:spPr/>
        <p:txBody>
          <a:bodyPr/>
          <a:lstStyle/>
          <a:p>
            <a:fld id="{484CEC91-7A65-4868-9634-A5288F997D0F}" type="slidenum">
              <a:rPr lang="en-US" smtClean="0"/>
              <a:t>27</a:t>
            </a:fld>
            <a:endParaRPr lang="en-US"/>
          </a:p>
        </p:txBody>
      </p:sp>
    </p:spTree>
    <p:extLst>
      <p:ext uri="{BB962C8B-B14F-4D97-AF65-F5344CB8AC3E}">
        <p14:creationId xmlns:p14="http://schemas.microsoft.com/office/powerpoint/2010/main" val="39297268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AE67EB-0654-B34F-DF95-7832C750C8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389F1E-560D-DF76-F001-60743A460A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A2D4AD-D249-0B6F-964A-29941A4E17E5}"/>
              </a:ext>
            </a:extLst>
          </p:cNvPr>
          <p:cNvSpPr>
            <a:spLocks noGrp="1"/>
          </p:cNvSpPr>
          <p:nvPr>
            <p:ph type="body" idx="1"/>
          </p:nvPr>
        </p:nvSpPr>
        <p:spPr/>
        <p:txBody>
          <a:bodyPr/>
          <a:lstStyle/>
          <a:p>
            <a:pPr marL="174969" indent="-174969">
              <a:buFont typeface="Arial" panose="020B0604020202020204" pitchFamily="34" charset="0"/>
              <a:buChar char="•"/>
            </a:pPr>
            <a:r>
              <a:rPr lang="en-US"/>
              <a:t>Header font 50pt</a:t>
            </a:r>
          </a:p>
          <a:p>
            <a:pPr marL="174969" indent="-174969">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582409B-3CEB-B31E-06FC-A31F49D45F7C}"/>
              </a:ext>
            </a:extLst>
          </p:cNvPr>
          <p:cNvSpPr>
            <a:spLocks noGrp="1"/>
          </p:cNvSpPr>
          <p:nvPr>
            <p:ph type="sldNum" sz="quarter" idx="5"/>
          </p:nvPr>
        </p:nvSpPr>
        <p:spPr/>
        <p:txBody>
          <a:bodyPr/>
          <a:lstStyle/>
          <a:p>
            <a:fld id="{484CEC91-7A65-4868-9634-A5288F997D0F}" type="slidenum">
              <a:rPr lang="en-US" smtClean="0"/>
              <a:t>28</a:t>
            </a:fld>
            <a:endParaRPr lang="en-US"/>
          </a:p>
        </p:txBody>
      </p:sp>
    </p:spTree>
    <p:extLst>
      <p:ext uri="{BB962C8B-B14F-4D97-AF65-F5344CB8AC3E}">
        <p14:creationId xmlns:p14="http://schemas.microsoft.com/office/powerpoint/2010/main" val="3932292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69" indent="-174969">
              <a:buFont typeface="Arial" panose="020B0604020202020204" pitchFamily="34" charset="0"/>
              <a:buChar char="•"/>
            </a:pPr>
            <a:r>
              <a:rPr lang="en-US"/>
              <a:t>Left aligned</a:t>
            </a:r>
          </a:p>
          <a:p>
            <a:pPr marL="174969" indent="-174969">
              <a:buFont typeface="Arial" panose="020B0604020202020204" pitchFamily="34" charset="0"/>
              <a:buChar char="•"/>
            </a:pPr>
            <a:r>
              <a:rPr lang="en-US"/>
              <a:t>Title font is 88pt</a:t>
            </a:r>
          </a:p>
          <a:p>
            <a:pPr marL="174969" indent="-174969">
              <a:buFont typeface="Arial" panose="020B0604020202020204" pitchFamily="34" charset="0"/>
              <a:buChar char="•"/>
            </a:pPr>
            <a:r>
              <a:rPr lang="en-US"/>
              <a:t>Numbered line item 66 pt</a:t>
            </a:r>
          </a:p>
          <a:p>
            <a:pPr marL="174969" indent="-174969">
              <a:buFont typeface="Arial" panose="020B0604020202020204" pitchFamily="34" charset="0"/>
              <a:buChar char="•"/>
            </a:pPr>
            <a:r>
              <a:rPr lang="en-US"/>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853ABF-D786-A584-FB18-AE310571EF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FF03E2-2D2D-1C8C-A3E7-3404BC4723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FD85F7-E0B0-D3A1-18F6-3874D64B4822}"/>
              </a:ext>
            </a:extLst>
          </p:cNvPr>
          <p:cNvSpPr>
            <a:spLocks noGrp="1"/>
          </p:cNvSpPr>
          <p:nvPr>
            <p:ph type="body" idx="1"/>
          </p:nvPr>
        </p:nvSpPr>
        <p:spPr/>
        <p:txBody>
          <a:bodyPr/>
          <a:lstStyle/>
          <a:p>
            <a:pPr marL="174969" indent="-174969">
              <a:buFont typeface="Arial" panose="020B0604020202020204" pitchFamily="34" charset="0"/>
              <a:buChar char="•"/>
            </a:pPr>
            <a:r>
              <a:rPr lang="en-US"/>
              <a:t>Header font 50pt</a:t>
            </a:r>
          </a:p>
          <a:p>
            <a:pPr marL="174969" indent="-174969">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42B5647-C4EB-354C-264F-A0F546BD1B00}"/>
              </a:ext>
            </a:extLst>
          </p:cNvPr>
          <p:cNvSpPr>
            <a:spLocks noGrp="1"/>
          </p:cNvSpPr>
          <p:nvPr>
            <p:ph type="sldNum" sz="quarter" idx="5"/>
          </p:nvPr>
        </p:nvSpPr>
        <p:spPr/>
        <p:txBody>
          <a:bodyPr/>
          <a:lstStyle/>
          <a:p>
            <a:fld id="{484CEC91-7A65-4868-9634-A5288F997D0F}" type="slidenum">
              <a:rPr lang="en-US" smtClean="0"/>
              <a:t>29</a:t>
            </a:fld>
            <a:endParaRPr lang="en-US"/>
          </a:p>
        </p:txBody>
      </p:sp>
    </p:spTree>
    <p:extLst>
      <p:ext uri="{BB962C8B-B14F-4D97-AF65-F5344CB8AC3E}">
        <p14:creationId xmlns:p14="http://schemas.microsoft.com/office/powerpoint/2010/main" val="36620804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8BE63-6690-995D-93E8-51FF513AB9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CE149C-E322-850B-C818-E780BEC41C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9362429-C07C-23B6-3531-FCEE824117C8}"/>
              </a:ext>
            </a:extLst>
          </p:cNvPr>
          <p:cNvSpPr>
            <a:spLocks noGrp="1"/>
          </p:cNvSpPr>
          <p:nvPr>
            <p:ph type="body" idx="1"/>
          </p:nvPr>
        </p:nvSpPr>
        <p:spPr/>
        <p:txBody>
          <a:bodyPr/>
          <a:lstStyle/>
          <a:p>
            <a:pPr marL="174969" indent="-174969">
              <a:buFont typeface="Arial" panose="020B0604020202020204" pitchFamily="34" charset="0"/>
              <a:buChar char="•"/>
            </a:pPr>
            <a:r>
              <a:rPr lang="en-US"/>
              <a:t>Header font 50pt</a:t>
            </a:r>
          </a:p>
          <a:p>
            <a:pPr marL="174969" indent="-174969">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FF85212-96D2-C2E6-BF74-F659416F0571}"/>
              </a:ext>
            </a:extLst>
          </p:cNvPr>
          <p:cNvSpPr>
            <a:spLocks noGrp="1"/>
          </p:cNvSpPr>
          <p:nvPr>
            <p:ph type="sldNum" sz="quarter" idx="5"/>
          </p:nvPr>
        </p:nvSpPr>
        <p:spPr/>
        <p:txBody>
          <a:bodyPr/>
          <a:lstStyle/>
          <a:p>
            <a:fld id="{484CEC91-7A65-4868-9634-A5288F997D0F}" type="slidenum">
              <a:rPr lang="en-US" smtClean="0"/>
              <a:t>30</a:t>
            </a:fld>
            <a:endParaRPr lang="en-US"/>
          </a:p>
        </p:txBody>
      </p:sp>
    </p:spTree>
    <p:extLst>
      <p:ext uri="{BB962C8B-B14F-4D97-AF65-F5344CB8AC3E}">
        <p14:creationId xmlns:p14="http://schemas.microsoft.com/office/powerpoint/2010/main" val="33932777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6C534-8216-B8A6-4B63-D82163C772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3D2D78-DBC6-FCEB-8E65-89F11D5F16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BD7AF7-4644-4696-4567-517DDC31EBB3}"/>
              </a:ext>
            </a:extLst>
          </p:cNvPr>
          <p:cNvSpPr>
            <a:spLocks noGrp="1"/>
          </p:cNvSpPr>
          <p:nvPr>
            <p:ph type="body" idx="1"/>
          </p:nvPr>
        </p:nvSpPr>
        <p:spPr/>
        <p:txBody>
          <a:bodyPr/>
          <a:lstStyle/>
          <a:p>
            <a:pPr marL="174969" indent="-174969">
              <a:buFont typeface="Arial" panose="020B0604020202020204" pitchFamily="34" charset="0"/>
              <a:buChar char="•"/>
            </a:pPr>
            <a:r>
              <a:rPr lang="en-US"/>
              <a:t>Header font 50pt</a:t>
            </a:r>
          </a:p>
          <a:p>
            <a:pPr marL="174969" indent="-174969">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8BCA2296-A6D4-88D4-D709-4E0FB0561BE5}"/>
              </a:ext>
            </a:extLst>
          </p:cNvPr>
          <p:cNvSpPr>
            <a:spLocks noGrp="1"/>
          </p:cNvSpPr>
          <p:nvPr>
            <p:ph type="sldNum" sz="quarter" idx="5"/>
          </p:nvPr>
        </p:nvSpPr>
        <p:spPr/>
        <p:txBody>
          <a:bodyPr/>
          <a:lstStyle/>
          <a:p>
            <a:fld id="{484CEC91-7A65-4868-9634-A5288F997D0F}" type="slidenum">
              <a:rPr lang="en-US" smtClean="0"/>
              <a:t>31</a:t>
            </a:fld>
            <a:endParaRPr lang="en-US"/>
          </a:p>
        </p:txBody>
      </p:sp>
    </p:spTree>
    <p:extLst>
      <p:ext uri="{BB962C8B-B14F-4D97-AF65-F5344CB8AC3E}">
        <p14:creationId xmlns:p14="http://schemas.microsoft.com/office/powerpoint/2010/main" val="25132316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2D040-962C-AB7C-CEED-7A3AEAB83A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F6617B-CA27-7E6E-7344-56B04EAA36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04828C-BB6C-F09C-170A-35E82FB453E6}"/>
              </a:ext>
            </a:extLst>
          </p:cNvPr>
          <p:cNvSpPr>
            <a:spLocks noGrp="1"/>
          </p:cNvSpPr>
          <p:nvPr>
            <p:ph type="body" idx="1"/>
          </p:nvPr>
        </p:nvSpPr>
        <p:spPr/>
        <p:txBody>
          <a:bodyPr/>
          <a:lstStyle/>
          <a:p>
            <a:pPr marL="174969" indent="-174969">
              <a:buFont typeface="Arial" panose="020B0604020202020204" pitchFamily="34" charset="0"/>
              <a:buChar char="•"/>
            </a:pPr>
            <a:r>
              <a:rPr lang="en-US"/>
              <a:t>Insert your picture within the yellow circle (replace the SCDE logo inside circle)</a:t>
            </a:r>
          </a:p>
          <a:p>
            <a:pPr marL="174969" indent="-174969">
              <a:buFont typeface="Arial" panose="020B0604020202020204" pitchFamily="34" charset="0"/>
              <a:buChar char="•"/>
            </a:pPr>
            <a:r>
              <a:rPr lang="en-US"/>
              <a:t>Speaker/person photo should be in a circle frame</a:t>
            </a:r>
          </a:p>
          <a:p>
            <a:pPr marL="174969" indent="-174969">
              <a:buFont typeface="Arial" panose="020B0604020202020204" pitchFamily="34" charset="0"/>
              <a:buChar char="•"/>
            </a:pPr>
            <a:r>
              <a:rPr lang="en-US"/>
              <a:t>Should have a yellow outline</a:t>
            </a:r>
          </a:p>
          <a:p>
            <a:pPr marL="174969" indent="-174969">
              <a:buFont typeface="Arial" panose="020B0604020202020204" pitchFamily="34" charset="0"/>
              <a:buChar char="•"/>
            </a:pPr>
            <a:r>
              <a:rPr lang="en-US"/>
              <a:t>Should be 6 x 6 inches</a:t>
            </a:r>
          </a:p>
          <a:p>
            <a:pPr marL="174969" indent="-174969">
              <a:buFont typeface="Arial" panose="020B0604020202020204" pitchFamily="34" charset="0"/>
              <a:buChar char="•"/>
            </a:pPr>
            <a:r>
              <a:rPr lang="en-US" err="1"/>
              <a:t>Firstname</a:t>
            </a:r>
            <a:r>
              <a:rPr lang="en-US"/>
              <a:t>/Lastname is font 80pt</a:t>
            </a:r>
          </a:p>
          <a:p>
            <a:pPr marL="174969" indent="-174969">
              <a:buFont typeface="Arial" panose="020B0604020202020204" pitchFamily="34" charset="0"/>
              <a:buChar char="•"/>
            </a:pPr>
            <a:r>
              <a:rPr lang="en-US"/>
              <a:t>Title, </a:t>
            </a:r>
            <a:r>
              <a:rPr lang="en-US" err="1"/>
              <a:t>Copmany</a:t>
            </a:r>
            <a:r>
              <a:rPr lang="en-US"/>
              <a:t> is 36pt (italic)</a:t>
            </a:r>
          </a:p>
          <a:p>
            <a:pPr marL="174969" indent="-174969">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459FA55C-70F6-D45D-B90E-2BC4D56D98B2}"/>
              </a:ext>
            </a:extLst>
          </p:cNvPr>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35291317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49673A-6360-EA76-AC82-0D08239471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68FA7B-B7C4-12E7-4599-B7CCC0C611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4C978C-F15F-3BDB-8DBB-6BAA6020A3FF}"/>
              </a:ext>
            </a:extLst>
          </p:cNvPr>
          <p:cNvSpPr>
            <a:spLocks noGrp="1"/>
          </p:cNvSpPr>
          <p:nvPr>
            <p:ph type="body" idx="1"/>
          </p:nvPr>
        </p:nvSpPr>
        <p:spPr/>
        <p:txBody>
          <a:bodyPr/>
          <a:lstStyle/>
          <a:p>
            <a:r>
              <a:rPr lang="en-US"/>
              <a:t>Slide title is hidden from display</a:t>
            </a:r>
          </a:p>
        </p:txBody>
      </p:sp>
      <p:sp>
        <p:nvSpPr>
          <p:cNvPr id="4" name="Slide Number Placeholder 3">
            <a:extLst>
              <a:ext uri="{FF2B5EF4-FFF2-40B4-BE49-F238E27FC236}">
                <a16:creationId xmlns:a16="http://schemas.microsoft.com/office/drawing/2014/main" id="{B24FCFF4-9ECD-5A3D-898E-5D819961D7F1}"/>
              </a:ext>
            </a:extLst>
          </p:cNvPr>
          <p:cNvSpPr>
            <a:spLocks noGrp="1"/>
          </p:cNvSpPr>
          <p:nvPr>
            <p:ph type="sldNum" sz="quarter" idx="5"/>
          </p:nvPr>
        </p:nvSpPr>
        <p:spPr/>
        <p:txBody>
          <a:bodyPr/>
          <a:lstStyle/>
          <a:p>
            <a:fld id="{484CEC91-7A65-4868-9634-A5288F997D0F}" type="slidenum">
              <a:rPr lang="en-US" smtClean="0"/>
              <a:t>34</a:t>
            </a:fld>
            <a:endParaRPr lang="en-US"/>
          </a:p>
        </p:txBody>
      </p:sp>
    </p:spTree>
    <p:extLst>
      <p:ext uri="{BB962C8B-B14F-4D97-AF65-F5344CB8AC3E}">
        <p14:creationId xmlns:p14="http://schemas.microsoft.com/office/powerpoint/2010/main" val="4227760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968D9C-1F45-4E11-EC7F-FB0FA2BC48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C4BFFC-97D1-8860-EA7D-ED79EE76E0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B6F8F4-902B-B227-3194-5755A1FED9E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598F347-F167-B73A-FD97-DF386BC5F39D}"/>
              </a:ext>
            </a:extLst>
          </p:cNvPr>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3973250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96A3C1-40F4-C371-A24D-3446B1D659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BABDC3-7E5E-B221-4429-3677F15AAC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3EF28E-4E85-96F7-28AE-1EEC09E264AC}"/>
              </a:ext>
            </a:extLst>
          </p:cNvPr>
          <p:cNvSpPr>
            <a:spLocks noGrp="1"/>
          </p:cNvSpPr>
          <p:nvPr>
            <p:ph type="body" idx="1"/>
          </p:nvPr>
        </p:nvSpPr>
        <p:spPr/>
        <p:txBody>
          <a:bodyPr/>
          <a:lstStyle/>
          <a:p>
            <a:pPr marL="174713" indent="-174713">
              <a:buFont typeface="Arial" panose="020B0604020202020204" pitchFamily="34" charset="0"/>
              <a:buChar char="•"/>
            </a:pPr>
            <a:r>
              <a:rPr lang="en-US"/>
              <a:t>Wendy</a:t>
            </a:r>
          </a:p>
        </p:txBody>
      </p:sp>
      <p:sp>
        <p:nvSpPr>
          <p:cNvPr id="4" name="Slide Number Placeholder 3">
            <a:extLst>
              <a:ext uri="{FF2B5EF4-FFF2-40B4-BE49-F238E27FC236}">
                <a16:creationId xmlns:a16="http://schemas.microsoft.com/office/drawing/2014/main" id="{B1F9B324-ACFC-CB79-165A-F35F8DB14342}"/>
              </a:ext>
            </a:extLst>
          </p:cNvPr>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3969343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4CFB9-7048-3847-9098-336ED49980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1C48F5-9A89-3514-BD41-6F5B7D204A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59B32A-EF51-6046-19CB-F5CD235B7723}"/>
              </a:ext>
            </a:extLst>
          </p:cNvPr>
          <p:cNvSpPr>
            <a:spLocks noGrp="1"/>
          </p:cNvSpPr>
          <p:nvPr>
            <p:ph type="body" idx="1"/>
          </p:nvPr>
        </p:nvSpPr>
        <p:spPr/>
        <p:txBody>
          <a:bodyPr/>
          <a:lstStyle/>
          <a:p>
            <a:r>
              <a:rPr lang="en-US"/>
              <a:t>Marie</a:t>
            </a:r>
          </a:p>
        </p:txBody>
      </p:sp>
      <p:sp>
        <p:nvSpPr>
          <p:cNvPr id="4" name="Slide Number Placeholder 3">
            <a:extLst>
              <a:ext uri="{FF2B5EF4-FFF2-40B4-BE49-F238E27FC236}">
                <a16:creationId xmlns:a16="http://schemas.microsoft.com/office/drawing/2014/main" id="{885B7F28-6940-0DF7-5C9C-C13229F68411}"/>
              </a:ext>
            </a:extLst>
          </p:cNvPr>
          <p:cNvSpPr>
            <a:spLocks noGrp="1"/>
          </p:cNvSpPr>
          <p:nvPr>
            <p:ph type="sldNum" sz="quarter" idx="5"/>
          </p:nvPr>
        </p:nvSpPr>
        <p:spPr/>
        <p:txBody>
          <a:bodyPr/>
          <a:lstStyle/>
          <a:p>
            <a:pPr defTabSz="882762">
              <a:defRPr/>
            </a:pPr>
            <a:fld id="{484CEC91-7A65-4868-9634-A5288F997D0F}" type="slidenum">
              <a:rPr lang="en-US" sz="1200">
                <a:solidFill>
                  <a:prstClr val="black"/>
                </a:solidFill>
                <a:latin typeface="Aptos" panose="02110004020202020204"/>
              </a:rPr>
              <a:pPr defTabSz="882762">
                <a:defRPr/>
              </a:pPr>
              <a:t>7</a:t>
            </a:fld>
            <a:endParaRPr lang="en-US" sz="1200">
              <a:solidFill>
                <a:prstClr val="black"/>
              </a:solidFill>
              <a:latin typeface="Aptos" panose="02110004020202020204"/>
            </a:endParaRPr>
          </a:p>
        </p:txBody>
      </p:sp>
    </p:spTree>
    <p:extLst>
      <p:ext uri="{BB962C8B-B14F-4D97-AF65-F5344CB8AC3E}">
        <p14:creationId xmlns:p14="http://schemas.microsoft.com/office/powerpoint/2010/main" val="2380356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Wendy</a:t>
            </a:r>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2841048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Wendy</a:t>
            </a:r>
          </a:p>
        </p:txBody>
      </p:sp>
      <p:sp>
        <p:nvSpPr>
          <p:cNvPr id="4" name="Slide Number Placeholder 3"/>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681541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Wendy</a:t>
            </a:r>
          </a:p>
        </p:txBody>
      </p:sp>
      <p:sp>
        <p:nvSpPr>
          <p:cNvPr id="4" name="Slide Number Placeholder 3"/>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15633810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123B43-2F3A-3950-4A4D-77F032F808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7515B1-28BA-D14F-5326-286FC6E44F5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C7EC38-5A3A-75F2-98ED-FA4BBFF877C3}"/>
              </a:ext>
            </a:extLst>
          </p:cNvPr>
          <p:cNvSpPr>
            <a:spLocks noGrp="1"/>
          </p:cNvSpPr>
          <p:nvPr>
            <p:ph type="body" idx="1"/>
          </p:nvPr>
        </p:nvSpPr>
        <p:spPr/>
        <p:txBody>
          <a:bodyPr/>
          <a:lstStyle/>
          <a:p>
            <a:pPr marL="174713" indent="-174713">
              <a:buFont typeface="Arial" panose="020B0604020202020204" pitchFamily="34" charset="0"/>
              <a:buChar char="•"/>
            </a:pPr>
            <a:r>
              <a:rPr lang="en-US"/>
              <a:t>Wendy</a:t>
            </a:r>
          </a:p>
        </p:txBody>
      </p:sp>
      <p:sp>
        <p:nvSpPr>
          <p:cNvPr id="4" name="Slide Number Placeholder 3">
            <a:extLst>
              <a:ext uri="{FF2B5EF4-FFF2-40B4-BE49-F238E27FC236}">
                <a16:creationId xmlns:a16="http://schemas.microsoft.com/office/drawing/2014/main" id="{0FB324EF-E1A3-E065-90EF-168BA0D32CA6}"/>
              </a:ext>
            </a:extLst>
          </p:cNvPr>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37795786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End Slide - SCDE logo">
    <p:bg>
      <p:bgPr>
        <a:solidFill>
          <a:srgbClr val="2F3D4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8749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5/21/2026</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s://ed.sc.gov/data/assessment-loading-to-ed-fi/"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s://nam10.safelinks.protection.outlook.com/?url=https%3A%2F%2Fmailchi.us6.list-manage.com%2Ftrack%2Fclick%3Fu%3D70150213d3d9d6ff8e3fd82f8%26id%3D4b138f1a2f%26e%3D7cb74cb595&amp;data=05%7C02%7Cearoberts%40ed.sc.gov%7Cab52e556e49f4a76964b08deb29522f0%7C2704e2c529f54f7eb91cbd56f0685995%7C0%7C0%7C639144550812554439%7CUnknown%7CTWFpbGZsb3d8eyJFbXB0eU1hcGkiOnRydWUsIlYiOiIwLjAuMDAwMCIsIlAiOiJXaW4zMiIsIkFOIjoiTWFpbCIsIldUIjoyfQ%3D%3D%7C0%7C%7C%7C&amp;sdata=Cka6Lv%2BhWoPNBwlQzuA5%2FuNSVY6CzYPJpSzKe7OCOb8%3D&amp;reserved=0" TargetMode="External"/><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hyperlink" Target="https://nam10.safelinks.protection.outlook.com/?url=https%3A%2F%2Fmailchi.us6.list-manage.com%2Ftrack%2Fclick%3Fu%3D70150213d3d9d6ff8e3fd82f8%26id%3D9ac6856e5f%26e%3D7cb74cb595&amp;data=05%7C02%7Cearoberts%40ed.sc.gov%7Cab52e556e49f4a76964b08deb29522f0%7C2704e2c529f54f7eb91cbd56f0685995%7C0%7C0%7C639144550812572746%7CUnknown%7CTWFpbGZsb3d8eyJFbXB0eU1hcGkiOnRydWUsIlYiOiIwLjAuMDAwMCIsIlAiOiJXaW4zMiIsIkFOIjoiTWFpbCIsIldUIjoyfQ%3D%3D%7C0%7C%7C%7C&amp;sdata=eY8u1oSoDUcO%2FQXTA64Z0RC0UNBZ3WLUoAHoeACFP7M%3D&amp;reserved=0"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8" Type="http://schemas.openxmlformats.org/officeDocument/2006/relationships/hyperlink" Target="https://ed.sc.gov/data/information-systems/interoperability-resources/ed-fi-in-south-carolina/#:~:text=Ed%2DFi%20Technical%20Resources" TargetMode="External"/><Relationship Id="rId13" Type="http://schemas.openxmlformats.org/officeDocument/2006/relationships/hyperlink" Target="https://www.youtube.com/watch?v=arBIBUtX1Ao" TargetMode="External"/><Relationship Id="rId18" Type="http://schemas.openxmlformats.org/officeDocument/2006/relationships/hyperlink" Target="https://ed.sc.gov/data/schoolreportcard/college-and-career-readiness-2026/" TargetMode="External"/><Relationship Id="rId3" Type="http://schemas.openxmlformats.org/officeDocument/2006/relationships/hyperlink" Target="https://www.eoc.sc.gov/accountability-manuals" TargetMode="External"/><Relationship Id="rId7" Type="http://schemas.openxmlformats.org/officeDocument/2006/relationships/hyperlink" Target="https://ed.sc.gov/newsroom/school-district-memoranda-archive/student-enrollment-age-appropriate-placement-ninth-grade-cohort-and-international-transcript-guidance/student-enrollment-age-appropriate-placement-ninth-grade-cohort-and-international-transcript-guidance-memo/" TargetMode="External"/><Relationship Id="rId12" Type="http://schemas.openxmlformats.org/officeDocument/2006/relationships/hyperlink" Target="https://ed.sc.gov/data/schoolreportcard/rules-and-mapping-high-school-student-success/" TargetMode="External"/><Relationship Id="rId17" Type="http://schemas.openxmlformats.org/officeDocument/2006/relationships/hyperlink" Target="https://www.youtube.com/watch?v=xTHk99bSKO4" TargetMode="External"/><Relationship Id="rId2" Type="http://schemas.openxmlformats.org/officeDocument/2006/relationships/notesSlide" Target="../notesSlides/notesSlide22.xml"/><Relationship Id="rId16" Type="http://schemas.openxmlformats.org/officeDocument/2006/relationships/hyperlink" Target="https://ed.sc.gov/data/schoolreportcard/metrics/" TargetMode="External"/><Relationship Id="rId1" Type="http://schemas.openxmlformats.org/officeDocument/2006/relationships/slideLayout" Target="../slideLayouts/slideLayout5.xml"/><Relationship Id="rId6" Type="http://schemas.openxmlformats.org/officeDocument/2006/relationships/hyperlink" Target="https://docs.google.com/spreadsheets/d/1cNArhRFjVx_WL7g2pxGlAKOM16Qx4VstxpLO4jqsNTs/edit?gid=0#gid=0" TargetMode="External"/><Relationship Id="rId11" Type="http://schemas.openxmlformats.org/officeDocument/2006/relationships/hyperlink" Target="https://ed.sc.gov/data/schoolreportcard/rules-and-mapping-graduation-rate/" TargetMode="External"/><Relationship Id="rId5" Type="http://schemas.openxmlformats.org/officeDocument/2006/relationships/hyperlink" Target="https://ed.sc.gov/data/cohort-maintenance-information-and-resources/ninth-grade-code-flowchart/" TargetMode="External"/><Relationship Id="rId15" Type="http://schemas.openxmlformats.org/officeDocument/2006/relationships/hyperlink" Target="https://www.youtube.com/watch?v=Sdo1945R1wM" TargetMode="External"/><Relationship Id="rId10" Type="http://schemas.openxmlformats.org/officeDocument/2006/relationships/hyperlink" Target="https://ed.sc.gov/data/schoolreportcard/rules-and-mapping-college-and-career-readiness/" TargetMode="External"/><Relationship Id="rId4" Type="http://schemas.openxmlformats.org/officeDocument/2006/relationships/hyperlink" Target="https://ed.sc.gov/data/information-systems/power-school/sis-documents/student-information-system-data-entry-manual/" TargetMode="External"/><Relationship Id="rId9" Type="http://schemas.openxmlformats.org/officeDocument/2006/relationships/hyperlink" Target="https://ed.sc.gov/data/schoolreportcard/rules-and-mapping-academic-achievement/" TargetMode="External"/><Relationship Id="rId14" Type="http://schemas.openxmlformats.org/officeDocument/2006/relationships/hyperlink" Target="https://ed.sc.gov/data/schoolreportcard/cohorts/"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15.xml"/><Relationship Id="rId5" Type="http://schemas.openxmlformats.org/officeDocument/2006/relationships/hyperlink" Target="mailto:wstephens@ed.sc.gov" TargetMode="External"/><Relationship Id="rId4" Type="http://schemas.openxmlformats.org/officeDocument/2006/relationships/hyperlink" Target="mailto:cvholden@ed.sc.gov"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docs.google.com/document/d/14iAiBYVXSXf7HuERog9EcyO8Yao0rGFQB219VINI2Eo/edit?tab=t.0"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normAutofit/>
          </a:bodyPr>
          <a:lstStyle/>
          <a:p>
            <a:r>
              <a:rPr lang="en-US" sz="4400">
                <a:latin typeface="Aptos"/>
                <a:cs typeface="Segoe UI"/>
              </a:rPr>
              <a:t>2026 Professional Development Series: </a:t>
            </a:r>
            <a:br>
              <a:rPr lang="en-US">
                <a:latin typeface="Aptos"/>
                <a:cs typeface="Segoe UI"/>
              </a:rPr>
            </a:br>
            <a:r>
              <a:rPr lang="en-US">
                <a:latin typeface="Aptos"/>
                <a:cs typeface="Segoe UI"/>
              </a:rPr>
              <a:t>Corrections Windows</a:t>
            </a:r>
            <a:br>
              <a:rPr lang="en-US">
                <a:latin typeface="Aptos"/>
                <a:cs typeface="Segoe UI"/>
              </a:rPr>
            </a:br>
            <a:r>
              <a:rPr lang="en-US">
                <a:latin typeface="Aptos"/>
                <a:cs typeface="Segoe UI"/>
              </a:rPr>
              <a:t>Overview</a:t>
            </a:r>
            <a:endParaRPr lang="en-US"/>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a:xfrm>
            <a:off x="953261" y="4383314"/>
            <a:ext cx="10890396" cy="3376789"/>
          </a:xfrm>
        </p:spPr>
        <p:txBody>
          <a:bodyPr>
            <a:normAutofit/>
          </a:bodyPr>
          <a:lstStyle/>
          <a:p>
            <a:r>
              <a:rPr lang="en-US"/>
              <a:t>Accountability Coordinators, District Testing Coordinators, Assessment Proxies, and PowerSchool Administrators</a:t>
            </a:r>
          </a:p>
          <a:p>
            <a:r>
              <a:rPr lang="en-US"/>
              <a:t>Vann Holden, PhD, Era Roberts, EdD, Wendy Stephens</a:t>
            </a:r>
          </a:p>
          <a:p>
            <a:r>
              <a:rPr lang="en-US"/>
              <a:t>May 2026</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E5679-90EF-E3B9-960E-78ED8586D8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8FB159-4289-55E7-9BD9-D9C688BCCA49}"/>
              </a:ext>
            </a:extLst>
          </p:cNvPr>
          <p:cNvSpPr>
            <a:spLocks noGrp="1"/>
          </p:cNvSpPr>
          <p:nvPr>
            <p:ph type="title"/>
          </p:nvPr>
        </p:nvSpPr>
        <p:spPr/>
        <p:txBody>
          <a:bodyPr/>
          <a:lstStyle/>
          <a:p>
            <a:r>
              <a:rPr lang="en-US">
                <a:latin typeface="Avenir Next LT Pro" panose="020F0502020204030204" pitchFamily="34" charset="0"/>
              </a:rPr>
              <a:t>Three Distinct Corrections Windows</a:t>
            </a:r>
          </a:p>
        </p:txBody>
      </p:sp>
      <p:sp>
        <p:nvSpPr>
          <p:cNvPr id="16" name="TextBox 15">
            <a:extLst>
              <a:ext uri="{FF2B5EF4-FFF2-40B4-BE49-F238E27FC236}">
                <a16:creationId xmlns:a16="http://schemas.microsoft.com/office/drawing/2014/main" id="{3F74A8DB-5787-31A6-852B-74E98337780B}"/>
              </a:ext>
            </a:extLst>
          </p:cNvPr>
          <p:cNvSpPr txBox="1"/>
          <p:nvPr/>
        </p:nvSpPr>
        <p:spPr>
          <a:xfrm>
            <a:off x="405043" y="7514104"/>
            <a:ext cx="16023566"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1"/>
            <a:r>
              <a:rPr lang="en-US" sz="3600">
                <a:solidFill>
                  <a:schemeClr val="accent4"/>
                </a:solidFill>
              </a:rPr>
              <a:t>Bottom line: Each window is distinct and serves a specific role in ensuring accurate accountability reporting.</a:t>
            </a:r>
          </a:p>
        </p:txBody>
      </p:sp>
      <p:graphicFrame>
        <p:nvGraphicFramePr>
          <p:cNvPr id="3" name="Table 2">
            <a:extLst>
              <a:ext uri="{FF2B5EF4-FFF2-40B4-BE49-F238E27FC236}">
                <a16:creationId xmlns:a16="http://schemas.microsoft.com/office/drawing/2014/main" id="{A2324FE1-0666-DCA8-CA2F-20BA2DE1A2EA}"/>
              </a:ext>
            </a:extLst>
          </p:cNvPr>
          <p:cNvGraphicFramePr>
            <a:graphicFrameLocks noGrp="1"/>
          </p:cNvGraphicFramePr>
          <p:nvPr>
            <p:extLst>
              <p:ext uri="{D42A27DB-BD31-4B8C-83A1-F6EECF244321}">
                <p14:modId xmlns:p14="http://schemas.microsoft.com/office/powerpoint/2010/main" val="2401273207"/>
              </p:ext>
            </p:extLst>
          </p:nvPr>
        </p:nvGraphicFramePr>
        <p:xfrm>
          <a:off x="918972" y="2293767"/>
          <a:ext cx="15509636" cy="4991430"/>
        </p:xfrm>
        <a:graphic>
          <a:graphicData uri="http://schemas.openxmlformats.org/drawingml/2006/table">
            <a:tbl>
              <a:tblPr firstRow="1" bandRow="1">
                <a:tableStyleId>{5C22544A-7EE6-4342-B048-85BDC9FD1C3A}</a:tableStyleId>
              </a:tblPr>
              <a:tblGrid>
                <a:gridCol w="2712001">
                  <a:extLst>
                    <a:ext uri="{9D8B030D-6E8A-4147-A177-3AD203B41FA5}">
                      <a16:colId xmlns:a16="http://schemas.microsoft.com/office/drawing/2014/main" val="3585299772"/>
                    </a:ext>
                  </a:extLst>
                </a:gridCol>
                <a:gridCol w="3344305">
                  <a:extLst>
                    <a:ext uri="{9D8B030D-6E8A-4147-A177-3AD203B41FA5}">
                      <a16:colId xmlns:a16="http://schemas.microsoft.com/office/drawing/2014/main" val="1360491506"/>
                    </a:ext>
                  </a:extLst>
                </a:gridCol>
                <a:gridCol w="2994974">
                  <a:extLst>
                    <a:ext uri="{9D8B030D-6E8A-4147-A177-3AD203B41FA5}">
                      <a16:colId xmlns:a16="http://schemas.microsoft.com/office/drawing/2014/main" val="149821694"/>
                    </a:ext>
                  </a:extLst>
                </a:gridCol>
                <a:gridCol w="2590542">
                  <a:extLst>
                    <a:ext uri="{9D8B030D-6E8A-4147-A177-3AD203B41FA5}">
                      <a16:colId xmlns:a16="http://schemas.microsoft.com/office/drawing/2014/main" val="163821874"/>
                    </a:ext>
                  </a:extLst>
                </a:gridCol>
                <a:gridCol w="3867814">
                  <a:extLst>
                    <a:ext uri="{9D8B030D-6E8A-4147-A177-3AD203B41FA5}">
                      <a16:colId xmlns:a16="http://schemas.microsoft.com/office/drawing/2014/main" val="932258549"/>
                    </a:ext>
                  </a:extLst>
                </a:gridCol>
              </a:tblGrid>
              <a:tr h="747455">
                <a:tc>
                  <a:txBody>
                    <a:bodyPr/>
                    <a:lstStyle/>
                    <a:p>
                      <a:pPr>
                        <a:buNone/>
                      </a:pPr>
                      <a:r>
                        <a:rPr lang="en-US">
                          <a:solidFill>
                            <a:schemeClr val="accent4"/>
                          </a:solidFill>
                        </a:rPr>
                        <a:t>Window</a:t>
                      </a:r>
                    </a:p>
                  </a:txBody>
                  <a:tcPr anchor="ctr"/>
                </a:tc>
                <a:tc>
                  <a:txBody>
                    <a:bodyPr/>
                    <a:lstStyle/>
                    <a:p>
                      <a:pPr>
                        <a:buNone/>
                      </a:pPr>
                      <a:r>
                        <a:rPr lang="en-US">
                          <a:solidFill>
                            <a:schemeClr val="accent4"/>
                          </a:solidFill>
                        </a:rPr>
                        <a:t>Purpose</a:t>
                      </a:r>
                    </a:p>
                  </a:txBody>
                  <a:tcPr anchor="ctr"/>
                </a:tc>
                <a:tc>
                  <a:txBody>
                    <a:bodyPr/>
                    <a:lstStyle/>
                    <a:p>
                      <a:pPr>
                        <a:buNone/>
                      </a:pPr>
                      <a:r>
                        <a:rPr lang="en-US">
                          <a:solidFill>
                            <a:schemeClr val="accent4"/>
                          </a:solidFill>
                        </a:rPr>
                        <a:t>District Submission</a:t>
                      </a:r>
                    </a:p>
                  </a:txBody>
                  <a:tcPr anchor="ctr"/>
                </a:tc>
                <a:tc>
                  <a:txBody>
                    <a:bodyPr/>
                    <a:lstStyle/>
                    <a:p>
                      <a:pPr>
                        <a:buNone/>
                      </a:pPr>
                      <a:r>
                        <a:rPr lang="en-US">
                          <a:solidFill>
                            <a:schemeClr val="accent4"/>
                          </a:solidFill>
                        </a:rPr>
                        <a:t>SCDE Review</a:t>
                      </a:r>
                    </a:p>
                  </a:txBody>
                  <a:tcPr anchor="ctr"/>
                </a:tc>
                <a:tc>
                  <a:txBody>
                    <a:bodyPr/>
                    <a:lstStyle/>
                    <a:p>
                      <a:pPr>
                        <a:buNone/>
                      </a:pPr>
                      <a:r>
                        <a:rPr lang="en-US">
                          <a:solidFill>
                            <a:schemeClr val="accent4"/>
                          </a:solidFill>
                        </a:rPr>
                        <a:t>Updated Release</a:t>
                      </a:r>
                    </a:p>
                  </a:txBody>
                  <a:tcPr anchor="ctr"/>
                </a:tc>
                <a:extLst>
                  <a:ext uri="{0D108BD9-81ED-4DB2-BD59-A6C34878D82A}">
                    <a16:rowId xmlns:a16="http://schemas.microsoft.com/office/drawing/2014/main" val="1803994273"/>
                  </a:ext>
                </a:extLst>
              </a:tr>
              <a:tr h="1359010">
                <a:tc>
                  <a:txBody>
                    <a:bodyPr/>
                    <a:lstStyle/>
                    <a:p>
                      <a:pPr>
                        <a:buNone/>
                      </a:pPr>
                      <a:r>
                        <a:rPr lang="en-US">
                          <a:solidFill>
                            <a:schemeClr val="accent4"/>
                          </a:solidFill>
                        </a:rPr>
                        <a:t>Denominator</a:t>
                      </a:r>
                    </a:p>
                  </a:txBody>
                  <a:tcPr anchor="ctr"/>
                </a:tc>
                <a:tc>
                  <a:txBody>
                    <a:bodyPr/>
                    <a:lstStyle/>
                    <a:p>
                      <a:pPr>
                        <a:buNone/>
                      </a:pPr>
                      <a:r>
                        <a:rPr lang="en-US">
                          <a:solidFill>
                            <a:schemeClr val="accent4"/>
                          </a:solidFill>
                        </a:rPr>
                        <a:t>Verify student inclusion eligibility</a:t>
                      </a:r>
                    </a:p>
                  </a:txBody>
                  <a:tcPr anchor="ctr"/>
                </a:tc>
                <a:tc>
                  <a:txBody>
                    <a:bodyPr/>
                    <a:lstStyle/>
                    <a:p>
                      <a:pPr>
                        <a:buNone/>
                      </a:pPr>
                      <a:r>
                        <a:rPr lang="en-US">
                          <a:solidFill>
                            <a:schemeClr val="accent4"/>
                          </a:solidFill>
                        </a:rPr>
                        <a:t>July 13–17</a:t>
                      </a:r>
                    </a:p>
                  </a:txBody>
                  <a:tcPr anchor="ctr"/>
                </a:tc>
                <a:tc>
                  <a:txBody>
                    <a:bodyPr/>
                    <a:lstStyle/>
                    <a:p>
                      <a:pPr>
                        <a:buNone/>
                      </a:pPr>
                      <a:r>
                        <a:rPr lang="en-US">
                          <a:solidFill>
                            <a:schemeClr val="accent4"/>
                          </a:solidFill>
                        </a:rPr>
                        <a:t>July 20–31</a:t>
                      </a:r>
                    </a:p>
                  </a:txBody>
                  <a:tcPr anchor="ctr"/>
                </a:tc>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2700">
                          <a:solidFill>
                            <a:schemeClr val="accent4"/>
                          </a:solidFill>
                          <a:latin typeface="+mn-lt"/>
                        </a:rPr>
                        <a:t>Updated file provided in ADT: Week of August 3</a:t>
                      </a:r>
                    </a:p>
                  </a:txBody>
                  <a:tcPr anchor="ctr"/>
                </a:tc>
                <a:extLst>
                  <a:ext uri="{0D108BD9-81ED-4DB2-BD59-A6C34878D82A}">
                    <a16:rowId xmlns:a16="http://schemas.microsoft.com/office/drawing/2014/main" val="1002778984"/>
                  </a:ext>
                </a:extLst>
              </a:tr>
              <a:tr h="1359010">
                <a:tc>
                  <a:txBody>
                    <a:bodyPr/>
                    <a:lstStyle/>
                    <a:p>
                      <a:pPr>
                        <a:buNone/>
                      </a:pPr>
                      <a:r>
                        <a:rPr lang="en-US">
                          <a:solidFill>
                            <a:schemeClr val="accent4"/>
                          </a:solidFill>
                        </a:rPr>
                        <a:t>Numerator</a:t>
                      </a:r>
                    </a:p>
                  </a:txBody>
                  <a:tcPr anchor="ctr"/>
                </a:tc>
                <a:tc>
                  <a:txBody>
                    <a:bodyPr/>
                    <a:lstStyle/>
                    <a:p>
                      <a:pPr>
                        <a:buNone/>
                      </a:pPr>
                      <a:r>
                        <a:rPr lang="en-US">
                          <a:solidFill>
                            <a:schemeClr val="accent4"/>
                          </a:solidFill>
                        </a:rPr>
                        <a:t>Verify student outcomes/results</a:t>
                      </a:r>
                    </a:p>
                  </a:txBody>
                  <a:tcPr anchor="ctr"/>
                </a:tc>
                <a:tc>
                  <a:txBody>
                    <a:bodyPr/>
                    <a:lstStyle/>
                    <a:p>
                      <a:pPr>
                        <a:buNone/>
                      </a:pPr>
                      <a:r>
                        <a:rPr lang="en-US">
                          <a:solidFill>
                            <a:schemeClr val="accent4"/>
                          </a:solidFill>
                        </a:rPr>
                        <a:t>Aug. 31–Sept. 4</a:t>
                      </a:r>
                    </a:p>
                  </a:txBody>
                  <a:tcPr anchor="ctr"/>
                </a:tc>
                <a:tc>
                  <a:txBody>
                    <a:bodyPr/>
                    <a:lstStyle/>
                    <a:p>
                      <a:pPr>
                        <a:buNone/>
                      </a:pPr>
                      <a:r>
                        <a:rPr lang="en-US">
                          <a:solidFill>
                            <a:schemeClr val="accent4"/>
                          </a:solidFill>
                        </a:rPr>
                        <a:t>Sept. 8–21</a:t>
                      </a:r>
                    </a:p>
                  </a:txBody>
                  <a:tcPr anchor="ctr"/>
                </a:tc>
                <a:tc>
                  <a:txBody>
                    <a:bodyPr/>
                    <a:lstStyle/>
                    <a:p>
                      <a:pPr>
                        <a:buNone/>
                      </a:pPr>
                      <a:r>
                        <a:rPr lang="en-US">
                          <a:solidFill>
                            <a:schemeClr val="accent4"/>
                          </a:solidFill>
                        </a:rPr>
                        <a:t>Updated file provided in ADT: Week of September 21</a:t>
                      </a:r>
                    </a:p>
                  </a:txBody>
                  <a:tcPr anchor="ctr"/>
                </a:tc>
                <a:extLst>
                  <a:ext uri="{0D108BD9-81ED-4DB2-BD59-A6C34878D82A}">
                    <a16:rowId xmlns:a16="http://schemas.microsoft.com/office/drawing/2014/main" val="2914442506"/>
                  </a:ext>
                </a:extLst>
              </a:tr>
              <a:tr h="1359010">
                <a:tc>
                  <a:txBody>
                    <a:bodyPr/>
                    <a:lstStyle/>
                    <a:p>
                      <a:pPr>
                        <a:buNone/>
                      </a:pPr>
                      <a:r>
                        <a:rPr lang="en-US">
                          <a:solidFill>
                            <a:schemeClr val="accent4"/>
                          </a:solidFill>
                        </a:rPr>
                        <a:t>Preliminary Ratings</a:t>
                      </a:r>
                    </a:p>
                  </a:txBody>
                  <a:tcPr anchor="ctr"/>
                </a:tc>
                <a:tc>
                  <a:txBody>
                    <a:bodyPr/>
                    <a:lstStyle/>
                    <a:p>
                      <a:pPr>
                        <a:buNone/>
                      </a:pPr>
                      <a:r>
                        <a:rPr lang="en-US">
                          <a:solidFill>
                            <a:schemeClr val="accent4"/>
                          </a:solidFill>
                        </a:rPr>
                        <a:t>Review preliminary ratings posted to embargo site</a:t>
                      </a:r>
                    </a:p>
                  </a:txBody>
                  <a:tcPr anchor="ctr"/>
                </a:tc>
                <a:tc>
                  <a:txBody>
                    <a:bodyPr/>
                    <a:lstStyle/>
                    <a:p>
                      <a:pPr>
                        <a:buNone/>
                      </a:pPr>
                      <a:r>
                        <a:rPr lang="en-US">
                          <a:solidFill>
                            <a:schemeClr val="accent4"/>
                          </a:solidFill>
                        </a:rPr>
                        <a:t>Sept. 28–30</a:t>
                      </a:r>
                    </a:p>
                  </a:txBody>
                  <a:tcPr anchor="ctr"/>
                </a:tc>
                <a:tc>
                  <a:txBody>
                    <a:bodyPr/>
                    <a:lstStyle/>
                    <a:p>
                      <a:pPr>
                        <a:buNone/>
                      </a:pPr>
                      <a:r>
                        <a:rPr lang="en-US">
                          <a:solidFill>
                            <a:schemeClr val="accent4"/>
                          </a:solidFill>
                        </a:rPr>
                        <a:t>Final validation</a:t>
                      </a:r>
                    </a:p>
                  </a:txBody>
                  <a:tcPr anchor="ctr"/>
                </a:tc>
                <a:tc>
                  <a:txBody>
                    <a:bodyPr/>
                    <a:lstStyle/>
                    <a:p>
                      <a:pPr>
                        <a:buNone/>
                      </a:pPr>
                      <a:r>
                        <a:rPr lang="en-US">
                          <a:solidFill>
                            <a:schemeClr val="accent4"/>
                          </a:solidFill>
                        </a:rPr>
                        <a:t>Updated to embargo site: October 1</a:t>
                      </a:r>
                    </a:p>
                  </a:txBody>
                  <a:tcPr anchor="ctr"/>
                </a:tc>
                <a:extLst>
                  <a:ext uri="{0D108BD9-81ED-4DB2-BD59-A6C34878D82A}">
                    <a16:rowId xmlns:a16="http://schemas.microsoft.com/office/drawing/2014/main" val="2464342713"/>
                  </a:ext>
                </a:extLst>
              </a:tr>
            </a:tbl>
          </a:graphicData>
        </a:graphic>
      </p:graphicFrame>
    </p:spTree>
    <p:extLst>
      <p:ext uri="{BB962C8B-B14F-4D97-AF65-F5344CB8AC3E}">
        <p14:creationId xmlns:p14="http://schemas.microsoft.com/office/powerpoint/2010/main" val="1171314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B0926-8C67-F42F-5303-DBA76FCD1159}"/>
              </a:ext>
            </a:extLst>
          </p:cNvPr>
          <p:cNvSpPr>
            <a:spLocks noGrp="1"/>
          </p:cNvSpPr>
          <p:nvPr>
            <p:ph type="title"/>
          </p:nvPr>
        </p:nvSpPr>
        <p:spPr/>
        <p:txBody>
          <a:bodyPr>
            <a:normAutofit/>
          </a:bodyPr>
          <a:lstStyle/>
          <a:p>
            <a:r>
              <a:rPr lang="en-US"/>
              <a:t>What makes data a part of the denominator?</a:t>
            </a:r>
          </a:p>
        </p:txBody>
      </p:sp>
      <p:sp>
        <p:nvSpPr>
          <p:cNvPr id="3" name="Content Placeholder 2">
            <a:extLst>
              <a:ext uri="{FF2B5EF4-FFF2-40B4-BE49-F238E27FC236}">
                <a16:creationId xmlns:a16="http://schemas.microsoft.com/office/drawing/2014/main" id="{A187557D-4C09-3212-D406-942D4036FABF}"/>
              </a:ext>
            </a:extLst>
          </p:cNvPr>
          <p:cNvSpPr>
            <a:spLocks noGrp="1"/>
          </p:cNvSpPr>
          <p:nvPr>
            <p:ph idx="1"/>
          </p:nvPr>
        </p:nvSpPr>
        <p:spPr>
          <a:xfrm>
            <a:off x="918972" y="2175347"/>
            <a:ext cx="16450056" cy="7109330"/>
          </a:xfrm>
        </p:spPr>
        <p:txBody>
          <a:bodyPr vert="horz" lIns="91440" tIns="45720" rIns="91440" bIns="45720" rtlCol="0" anchor="t">
            <a:noAutofit/>
          </a:bodyPr>
          <a:lstStyle/>
          <a:p>
            <a:r>
              <a:rPr lang="en-US" sz="3200"/>
              <a:t>The denominator in this context refers to the total number of students that are</a:t>
            </a:r>
            <a:r>
              <a:rPr lang="en-US" sz="3200" b="1"/>
              <a:t> eligible to be counted in the metric's</a:t>
            </a:r>
            <a:r>
              <a:rPr lang="en-US" sz="3200"/>
              <a:t> calculation. It is a critical component that ensures the accuracy and fairness of the metrics reported in the school report card. </a:t>
            </a:r>
          </a:p>
          <a:p>
            <a:endParaRPr lang="en-US" sz="1200"/>
          </a:p>
          <a:p>
            <a:r>
              <a:rPr lang="en-US" sz="3200"/>
              <a:t>The decision to include a student in the denominator is based on </a:t>
            </a:r>
            <a:r>
              <a:rPr lang="en-US" sz="3200" b="1"/>
              <a:t>predefined criteria </a:t>
            </a:r>
            <a:r>
              <a:rPr lang="en-US" sz="3200"/>
              <a:t>that are strictly adhered to, ensuring consistency across all metrics.</a:t>
            </a:r>
          </a:p>
          <a:p>
            <a:endParaRPr lang="en-US" sz="4400"/>
          </a:p>
          <a:p>
            <a:endParaRPr lang="en-US" sz="3200"/>
          </a:p>
          <a:p>
            <a:r>
              <a:rPr lang="en-US" sz="3200"/>
              <a:t>It is important to note that this review </a:t>
            </a:r>
            <a:r>
              <a:rPr lang="en-US" sz="3200" b="1"/>
              <a:t>does not encompass the actual values earned </a:t>
            </a:r>
            <a:r>
              <a:rPr lang="en-US" sz="3200"/>
              <a:t>by the students for the metrics. The focus here is solely on the inclusion criteria, which are instrumental in shaping the denominator. </a:t>
            </a:r>
          </a:p>
          <a:p>
            <a:endParaRPr lang="en-US" sz="1200"/>
          </a:p>
          <a:p>
            <a:r>
              <a:rPr lang="en-US" sz="3200"/>
              <a:t>Denominator does not review test scores, credit or diploma outcomes, points earned, or ratings.</a:t>
            </a:r>
          </a:p>
        </p:txBody>
      </p:sp>
      <p:sp>
        <p:nvSpPr>
          <p:cNvPr id="5" name="TextBox 4">
            <a:extLst>
              <a:ext uri="{FF2B5EF4-FFF2-40B4-BE49-F238E27FC236}">
                <a16:creationId xmlns:a16="http://schemas.microsoft.com/office/drawing/2014/main" id="{2F44D28A-4B69-2A55-E77C-26E2EDA2C5E3}"/>
              </a:ext>
            </a:extLst>
          </p:cNvPr>
          <p:cNvSpPr txBox="1"/>
          <p:nvPr/>
        </p:nvSpPr>
        <p:spPr>
          <a:xfrm>
            <a:off x="918972" y="5418949"/>
            <a:ext cx="16257681" cy="646331"/>
          </a:xfrm>
          <a:prstGeom prst="rect">
            <a:avLst/>
          </a:prstGeom>
          <a:solidFill>
            <a:schemeClr val="accent1">
              <a:lumMod val="60000"/>
              <a:lumOff val="40000"/>
            </a:schemeClr>
          </a:solidFill>
        </p:spPr>
        <p:txBody>
          <a:bodyPr wrap="square" lIns="91440" tIns="45720" rIns="91440" bIns="45720" anchor="t">
            <a:spAutoFit/>
          </a:bodyPr>
          <a:lstStyle/>
          <a:p>
            <a:r>
              <a:rPr lang="en-US" sz="3600"/>
              <a:t>Key Process: Student Record → Eligibility Rules Applied → Included / Not Included</a:t>
            </a:r>
          </a:p>
        </p:txBody>
      </p:sp>
    </p:spTree>
    <p:extLst>
      <p:ext uri="{BB962C8B-B14F-4D97-AF65-F5344CB8AC3E}">
        <p14:creationId xmlns:p14="http://schemas.microsoft.com/office/powerpoint/2010/main" val="4051500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D89BAC-E90C-73DF-331B-86F7D78B51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1B8413-67C5-81BA-6ECE-67031095CE97}"/>
              </a:ext>
            </a:extLst>
          </p:cNvPr>
          <p:cNvSpPr>
            <a:spLocks noGrp="1"/>
          </p:cNvSpPr>
          <p:nvPr>
            <p:ph type="title"/>
          </p:nvPr>
        </p:nvSpPr>
        <p:spPr/>
        <p:txBody>
          <a:bodyPr>
            <a:normAutofit/>
          </a:bodyPr>
          <a:lstStyle/>
          <a:p>
            <a:r>
              <a:rPr lang="en-US"/>
              <a:t>What makes data a part of the numerator?</a:t>
            </a:r>
          </a:p>
        </p:txBody>
      </p:sp>
      <p:sp>
        <p:nvSpPr>
          <p:cNvPr id="3" name="Content Placeholder 2">
            <a:extLst>
              <a:ext uri="{FF2B5EF4-FFF2-40B4-BE49-F238E27FC236}">
                <a16:creationId xmlns:a16="http://schemas.microsoft.com/office/drawing/2014/main" id="{E89E4805-02A1-EA35-0582-930FC389AA96}"/>
              </a:ext>
            </a:extLst>
          </p:cNvPr>
          <p:cNvSpPr>
            <a:spLocks noGrp="1"/>
          </p:cNvSpPr>
          <p:nvPr>
            <p:ph idx="1"/>
          </p:nvPr>
        </p:nvSpPr>
        <p:spPr>
          <a:xfrm>
            <a:off x="918972" y="2175347"/>
            <a:ext cx="16450056" cy="7109330"/>
          </a:xfrm>
        </p:spPr>
        <p:txBody>
          <a:bodyPr vert="horz" lIns="91440" tIns="45720" rIns="91440" bIns="45720" rtlCol="0" anchor="t">
            <a:normAutofit/>
          </a:bodyPr>
          <a:lstStyle/>
          <a:p>
            <a:r>
              <a:rPr lang="en-US" sz="3600"/>
              <a:t>The numerator references the students’ outcomes related to each metric. These include outcomes such as test score, credits, and diplomas earned.</a:t>
            </a:r>
          </a:p>
          <a:p>
            <a:r>
              <a:rPr lang="en-US" sz="3600"/>
              <a:t>The values earned from student outcomes are based on </a:t>
            </a:r>
            <a:r>
              <a:rPr lang="en-US" sz="3600" b="1"/>
              <a:t>predefined criteria </a:t>
            </a:r>
            <a:r>
              <a:rPr lang="en-US" sz="3600"/>
              <a:t>that are strictly adhered to, ensuring consistency across all metrics.</a:t>
            </a:r>
          </a:p>
          <a:p>
            <a:endParaRPr lang="en-US" sz="3600"/>
          </a:p>
          <a:p>
            <a:endParaRPr lang="en-US" sz="3600"/>
          </a:p>
          <a:p>
            <a:endParaRPr lang="en-US" sz="3200"/>
          </a:p>
          <a:p>
            <a:r>
              <a:rPr lang="en-US" sz="3600"/>
              <a:t>It is important to note that this review builds off the denominator corrections. Students finalized to the denominator will be the data set to apply numerator outcomes. Corrections will only be applied to the student outcomes. </a:t>
            </a:r>
          </a:p>
        </p:txBody>
      </p:sp>
      <p:sp>
        <p:nvSpPr>
          <p:cNvPr id="5" name="TextBox 4">
            <a:extLst>
              <a:ext uri="{FF2B5EF4-FFF2-40B4-BE49-F238E27FC236}">
                <a16:creationId xmlns:a16="http://schemas.microsoft.com/office/drawing/2014/main" id="{03152DA1-504D-034A-7B35-E10F8009526D}"/>
              </a:ext>
            </a:extLst>
          </p:cNvPr>
          <p:cNvSpPr txBox="1"/>
          <p:nvPr/>
        </p:nvSpPr>
        <p:spPr>
          <a:xfrm>
            <a:off x="918973" y="4750885"/>
            <a:ext cx="15891919" cy="1200329"/>
          </a:xfrm>
          <a:prstGeom prst="rect">
            <a:avLst/>
          </a:prstGeom>
          <a:solidFill>
            <a:schemeClr val="accent1">
              <a:lumMod val="60000"/>
              <a:lumOff val="40000"/>
            </a:schemeClr>
          </a:solidFill>
        </p:spPr>
        <p:txBody>
          <a:bodyPr wrap="square" lIns="91440" tIns="45720" rIns="91440" bIns="45720" anchor="t">
            <a:spAutoFit/>
          </a:bodyPr>
          <a:lstStyle/>
          <a:p>
            <a:r>
              <a:rPr lang="en-US" sz="3600"/>
              <a:t>Key Process: Student Outcome → Values Applied → Exclusion Applied → Metric Calculation </a:t>
            </a:r>
          </a:p>
        </p:txBody>
      </p:sp>
    </p:spTree>
    <p:extLst>
      <p:ext uri="{BB962C8B-B14F-4D97-AF65-F5344CB8AC3E}">
        <p14:creationId xmlns:p14="http://schemas.microsoft.com/office/powerpoint/2010/main" val="129196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645FA-8BF3-35B2-DCF6-59816EC736C0}"/>
              </a:ext>
            </a:extLst>
          </p:cNvPr>
          <p:cNvSpPr>
            <a:spLocks noGrp="1"/>
          </p:cNvSpPr>
          <p:nvPr>
            <p:ph type="title"/>
          </p:nvPr>
        </p:nvSpPr>
        <p:spPr/>
        <p:txBody>
          <a:bodyPr/>
          <a:lstStyle/>
          <a:p>
            <a:r>
              <a:rPr lang="en-US"/>
              <a:t>Denominator vs. Numerator Review</a:t>
            </a:r>
          </a:p>
        </p:txBody>
      </p:sp>
      <p:sp>
        <p:nvSpPr>
          <p:cNvPr id="6" name="TextBox 5">
            <a:extLst>
              <a:ext uri="{FF2B5EF4-FFF2-40B4-BE49-F238E27FC236}">
                <a16:creationId xmlns:a16="http://schemas.microsoft.com/office/drawing/2014/main" id="{F8C2DC1B-4FB1-C4CD-A1C1-6ED61BE7FE62}"/>
              </a:ext>
            </a:extLst>
          </p:cNvPr>
          <p:cNvSpPr txBox="1"/>
          <p:nvPr/>
        </p:nvSpPr>
        <p:spPr>
          <a:xfrm>
            <a:off x="2804042" y="8088334"/>
            <a:ext cx="9552905"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t>Key Clarification</a:t>
            </a:r>
          </a:p>
          <a:p>
            <a:pPr>
              <a:buFont typeface=""/>
              <a:buChar char="•"/>
            </a:pPr>
            <a:r>
              <a:rPr lang="en-US" sz="2000"/>
              <a:t>Denominator = inclusion </a:t>
            </a:r>
          </a:p>
          <a:p>
            <a:pPr>
              <a:buFont typeface=""/>
              <a:buChar char="•"/>
            </a:pPr>
            <a:r>
              <a:rPr lang="en-US" sz="2000"/>
              <a:t>Numerator = outcome</a:t>
            </a:r>
          </a:p>
        </p:txBody>
      </p:sp>
      <p:graphicFrame>
        <p:nvGraphicFramePr>
          <p:cNvPr id="3" name="Table 2">
            <a:extLst>
              <a:ext uri="{FF2B5EF4-FFF2-40B4-BE49-F238E27FC236}">
                <a16:creationId xmlns:a16="http://schemas.microsoft.com/office/drawing/2014/main" id="{004D2DD1-39E4-8038-16D4-AE610DCF2B46}"/>
              </a:ext>
            </a:extLst>
          </p:cNvPr>
          <p:cNvGraphicFramePr>
            <a:graphicFrameLocks noGrp="1"/>
          </p:cNvGraphicFramePr>
          <p:nvPr>
            <p:extLst>
              <p:ext uri="{D42A27DB-BD31-4B8C-83A1-F6EECF244321}">
                <p14:modId xmlns:p14="http://schemas.microsoft.com/office/powerpoint/2010/main" val="2703155072"/>
              </p:ext>
            </p:extLst>
          </p:nvPr>
        </p:nvGraphicFramePr>
        <p:xfrm>
          <a:off x="2804042" y="2314488"/>
          <a:ext cx="11502801" cy="5658024"/>
        </p:xfrm>
        <a:graphic>
          <a:graphicData uri="http://schemas.openxmlformats.org/drawingml/2006/table">
            <a:tbl>
              <a:tblPr firstRow="1" bandRow="1">
                <a:tableStyleId>{5C22544A-7EE6-4342-B048-85BDC9FD1C3A}</a:tableStyleId>
              </a:tblPr>
              <a:tblGrid>
                <a:gridCol w="5380658">
                  <a:extLst>
                    <a:ext uri="{9D8B030D-6E8A-4147-A177-3AD203B41FA5}">
                      <a16:colId xmlns:a16="http://schemas.microsoft.com/office/drawing/2014/main" val="373158155"/>
                    </a:ext>
                  </a:extLst>
                </a:gridCol>
                <a:gridCol w="6122143">
                  <a:extLst>
                    <a:ext uri="{9D8B030D-6E8A-4147-A177-3AD203B41FA5}">
                      <a16:colId xmlns:a16="http://schemas.microsoft.com/office/drawing/2014/main" val="1212814364"/>
                    </a:ext>
                  </a:extLst>
                </a:gridCol>
              </a:tblGrid>
              <a:tr h="707253">
                <a:tc>
                  <a:txBody>
                    <a:bodyPr/>
                    <a:lstStyle/>
                    <a:p>
                      <a:pPr>
                        <a:buNone/>
                      </a:pPr>
                      <a:r>
                        <a:rPr lang="en-US" sz="3200">
                          <a:solidFill>
                            <a:schemeClr val="accent4"/>
                          </a:solidFill>
                        </a:rPr>
                        <a:t>Denominator Review</a:t>
                      </a:r>
                    </a:p>
                  </a:txBody>
                  <a:tcPr anchor="ctr"/>
                </a:tc>
                <a:tc>
                  <a:txBody>
                    <a:bodyPr/>
                    <a:lstStyle/>
                    <a:p>
                      <a:pPr>
                        <a:buNone/>
                      </a:pPr>
                      <a:r>
                        <a:rPr lang="en-US" sz="3200">
                          <a:solidFill>
                            <a:schemeClr val="accent4"/>
                          </a:solidFill>
                        </a:rPr>
                        <a:t>Numerator Review</a:t>
                      </a:r>
                    </a:p>
                  </a:txBody>
                  <a:tcPr anchor="ctr"/>
                </a:tc>
                <a:extLst>
                  <a:ext uri="{0D108BD9-81ED-4DB2-BD59-A6C34878D82A}">
                    <a16:rowId xmlns:a16="http://schemas.microsoft.com/office/drawing/2014/main" val="1463199850"/>
                  </a:ext>
                </a:extLst>
              </a:tr>
              <a:tr h="707253">
                <a:tc>
                  <a:txBody>
                    <a:bodyPr/>
                    <a:lstStyle/>
                    <a:p>
                      <a:pPr>
                        <a:buNone/>
                      </a:pPr>
                      <a:r>
                        <a:rPr lang="en-US"/>
                        <a:t>Who should be included?</a:t>
                      </a:r>
                    </a:p>
                  </a:txBody>
                  <a:tcPr anchor="ctr"/>
                </a:tc>
                <a:tc>
                  <a:txBody>
                    <a:bodyPr/>
                    <a:lstStyle/>
                    <a:p>
                      <a:pPr>
                        <a:buNone/>
                      </a:pPr>
                      <a:r>
                        <a:rPr lang="en-US"/>
                        <a:t>What outcome did the student earn?</a:t>
                      </a:r>
                    </a:p>
                  </a:txBody>
                  <a:tcPr anchor="ctr"/>
                </a:tc>
                <a:extLst>
                  <a:ext uri="{0D108BD9-81ED-4DB2-BD59-A6C34878D82A}">
                    <a16:rowId xmlns:a16="http://schemas.microsoft.com/office/drawing/2014/main" val="3449340684"/>
                  </a:ext>
                </a:extLst>
              </a:tr>
              <a:tr h="707253">
                <a:tc gridSpan="2">
                  <a:txBody>
                    <a:bodyPr/>
                    <a:lstStyle/>
                    <a:p>
                      <a:pPr algn="ctr">
                        <a:buNone/>
                      </a:pPr>
                      <a:r>
                        <a:rPr lang="en-US" sz="3200" b="1"/>
                        <a:t>Key Features</a:t>
                      </a:r>
                    </a:p>
                  </a:txBody>
                  <a:tcPr anchor="ctr"/>
                </a:tc>
                <a:tc hMerge="1">
                  <a:txBody>
                    <a:bodyPr/>
                    <a:lstStyle/>
                    <a:p>
                      <a:pPr>
                        <a:buNone/>
                      </a:pPr>
                      <a:endParaRPr lang="en-US"/>
                    </a:p>
                  </a:txBody>
                  <a:tcPr anchor="ctr"/>
                </a:tc>
                <a:extLst>
                  <a:ext uri="{0D108BD9-81ED-4DB2-BD59-A6C34878D82A}">
                    <a16:rowId xmlns:a16="http://schemas.microsoft.com/office/drawing/2014/main" val="173243188"/>
                  </a:ext>
                </a:extLst>
              </a:tr>
              <a:tr h="707253">
                <a:tc>
                  <a:txBody>
                    <a:bodyPr/>
                    <a:lstStyle/>
                    <a:p>
                      <a:pPr marL="457200" indent="-457200">
                        <a:buFont typeface="Arial" panose="020B0604020202020204" pitchFamily="34" charset="0"/>
                        <a:buChar char="•"/>
                      </a:pPr>
                      <a:r>
                        <a:rPr lang="en-US"/>
                        <a:t>Continuous enrollment</a:t>
                      </a:r>
                    </a:p>
                  </a:txBody>
                  <a:tcPr anchor="ctr"/>
                </a:tc>
                <a:tc>
                  <a:txBody>
                    <a:bodyPr/>
                    <a:lstStyle/>
                    <a:p>
                      <a:pPr marL="457200" indent="-457200">
                        <a:buFont typeface="Arial" panose="020B0604020202020204" pitchFamily="34" charset="0"/>
                        <a:buChar char="•"/>
                      </a:pPr>
                      <a:r>
                        <a:rPr lang="en-US"/>
                        <a:t>Outcome verification</a:t>
                      </a:r>
                    </a:p>
                  </a:txBody>
                  <a:tcPr anchor="ctr"/>
                </a:tc>
                <a:extLst>
                  <a:ext uri="{0D108BD9-81ED-4DB2-BD59-A6C34878D82A}">
                    <a16:rowId xmlns:a16="http://schemas.microsoft.com/office/drawing/2014/main" val="1353910384"/>
                  </a:ext>
                </a:extLst>
              </a:tr>
              <a:tr h="707253">
                <a:tc>
                  <a:txBody>
                    <a:bodyPr/>
                    <a:lstStyle/>
                    <a:p>
                      <a:pPr marL="457200" indent="-457200">
                        <a:buFont typeface="Arial" panose="020B0604020202020204" pitchFamily="34" charset="0"/>
                        <a:buChar char="•"/>
                      </a:pPr>
                      <a:r>
                        <a:rPr lang="en-US"/>
                        <a:t>Course enrollment</a:t>
                      </a:r>
                    </a:p>
                  </a:txBody>
                  <a:tcPr anchor="ctr"/>
                </a:tc>
                <a:tc>
                  <a:txBody>
                    <a:bodyPr/>
                    <a:lstStyle/>
                    <a:p>
                      <a:pPr marL="457200" indent="-457200">
                        <a:buFont typeface="Arial" panose="020B0604020202020204" pitchFamily="34" charset="0"/>
                        <a:buChar char="•"/>
                      </a:pPr>
                      <a:r>
                        <a:rPr lang="en-US"/>
                        <a:t>Test scores</a:t>
                      </a:r>
                    </a:p>
                  </a:txBody>
                  <a:tcPr anchor="ctr"/>
                </a:tc>
                <a:extLst>
                  <a:ext uri="{0D108BD9-81ED-4DB2-BD59-A6C34878D82A}">
                    <a16:rowId xmlns:a16="http://schemas.microsoft.com/office/drawing/2014/main" val="1497813274"/>
                  </a:ext>
                </a:extLst>
              </a:tr>
              <a:tr h="707253">
                <a:tc>
                  <a:txBody>
                    <a:bodyPr/>
                    <a:lstStyle/>
                    <a:p>
                      <a:pPr marL="457200" indent="-457200">
                        <a:buFont typeface="Arial" panose="020B0604020202020204" pitchFamily="34" charset="0"/>
                        <a:buChar char="•"/>
                      </a:pPr>
                      <a:r>
                        <a:rPr lang="en-US"/>
                        <a:t>Cohort inclusion</a:t>
                      </a:r>
                    </a:p>
                  </a:txBody>
                  <a:tcPr anchor="ctr"/>
                </a:tc>
                <a:tc>
                  <a:txBody>
                    <a:bodyPr/>
                    <a:lstStyle/>
                    <a:p>
                      <a:pPr marL="457200" indent="-457200">
                        <a:buFont typeface="Arial" panose="020B0604020202020204" pitchFamily="34" charset="0"/>
                        <a:buChar char="•"/>
                      </a:pPr>
                      <a:r>
                        <a:rPr lang="en-US"/>
                        <a:t>Credits earned</a:t>
                      </a:r>
                    </a:p>
                  </a:txBody>
                  <a:tcPr anchor="ctr"/>
                </a:tc>
                <a:extLst>
                  <a:ext uri="{0D108BD9-81ED-4DB2-BD59-A6C34878D82A}">
                    <a16:rowId xmlns:a16="http://schemas.microsoft.com/office/drawing/2014/main" val="4255672040"/>
                  </a:ext>
                </a:extLst>
              </a:tr>
              <a:tr h="707253">
                <a:tc>
                  <a:txBody>
                    <a:bodyPr/>
                    <a:lstStyle/>
                    <a:p>
                      <a:pPr marL="457200" indent="-457200">
                        <a:buFont typeface="Arial" panose="020B0604020202020204" pitchFamily="34" charset="0"/>
                        <a:buChar char="•"/>
                      </a:pPr>
                      <a:r>
                        <a:rPr lang="en-US"/>
                        <a:t>ML eligibility</a:t>
                      </a:r>
                    </a:p>
                  </a:txBody>
                  <a:tcPr anchor="ctr"/>
                </a:tc>
                <a:tc>
                  <a:txBody>
                    <a:bodyPr/>
                    <a:lstStyle/>
                    <a:p>
                      <a:pPr marL="457200" indent="-457200">
                        <a:buFont typeface="Arial" panose="020B0604020202020204" pitchFamily="34" charset="0"/>
                        <a:buChar char="•"/>
                      </a:pPr>
                      <a:r>
                        <a:rPr lang="en-US"/>
                        <a:t>Diplomas earned</a:t>
                      </a:r>
                    </a:p>
                  </a:txBody>
                  <a:tcPr anchor="ctr"/>
                </a:tc>
                <a:extLst>
                  <a:ext uri="{0D108BD9-81ED-4DB2-BD59-A6C34878D82A}">
                    <a16:rowId xmlns:a16="http://schemas.microsoft.com/office/drawing/2014/main" val="614179928"/>
                  </a:ext>
                </a:extLst>
              </a:tr>
              <a:tr h="707253">
                <a:tc>
                  <a:txBody>
                    <a:bodyPr/>
                    <a:lstStyle/>
                    <a:p>
                      <a:pPr marL="457200" indent="-457200">
                        <a:buFont typeface="Arial" panose="020B0604020202020204" pitchFamily="34" charset="0"/>
                        <a:buChar char="•"/>
                      </a:pPr>
                      <a:r>
                        <a:rPr lang="en-US"/>
                        <a:t>Participation inclusion</a:t>
                      </a:r>
                    </a:p>
                  </a:txBody>
                  <a:tcPr anchor="ctr"/>
                </a:tc>
                <a:tc>
                  <a:txBody>
                    <a:bodyPr/>
                    <a:lstStyle/>
                    <a:p>
                      <a:pPr marL="457200" indent="-457200">
                        <a:buFont typeface="Arial" panose="020B0604020202020204" pitchFamily="34" charset="0"/>
                        <a:buChar char="•"/>
                      </a:pPr>
                      <a:r>
                        <a:rPr lang="en-US"/>
                        <a:t>Exclusions applied</a:t>
                      </a:r>
                    </a:p>
                  </a:txBody>
                  <a:tcPr anchor="ctr"/>
                </a:tc>
                <a:extLst>
                  <a:ext uri="{0D108BD9-81ED-4DB2-BD59-A6C34878D82A}">
                    <a16:rowId xmlns:a16="http://schemas.microsoft.com/office/drawing/2014/main" val="4083832232"/>
                  </a:ext>
                </a:extLst>
              </a:tr>
            </a:tbl>
          </a:graphicData>
        </a:graphic>
      </p:graphicFrame>
    </p:spTree>
    <p:extLst>
      <p:ext uri="{BB962C8B-B14F-4D97-AF65-F5344CB8AC3E}">
        <p14:creationId xmlns:p14="http://schemas.microsoft.com/office/powerpoint/2010/main" val="2453152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DAEC8-9413-0E4D-8372-1BBE6325A7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E31258-A100-39E5-E4B2-A54F725ADE0A}"/>
              </a:ext>
            </a:extLst>
          </p:cNvPr>
          <p:cNvSpPr>
            <a:spLocks noGrp="1"/>
          </p:cNvSpPr>
          <p:nvPr>
            <p:ph type="title"/>
          </p:nvPr>
        </p:nvSpPr>
        <p:spPr/>
        <p:txBody>
          <a:bodyPr>
            <a:normAutofit/>
          </a:bodyPr>
          <a:lstStyle/>
          <a:p>
            <a:r>
              <a:rPr lang="en-US"/>
              <a:t>What do I expect for preliminary ratings review?</a:t>
            </a:r>
          </a:p>
        </p:txBody>
      </p:sp>
      <p:sp>
        <p:nvSpPr>
          <p:cNvPr id="3" name="Content Placeholder 2">
            <a:extLst>
              <a:ext uri="{FF2B5EF4-FFF2-40B4-BE49-F238E27FC236}">
                <a16:creationId xmlns:a16="http://schemas.microsoft.com/office/drawing/2014/main" id="{223F59E5-73FB-0B07-ED47-EFF62CCC4D70}"/>
              </a:ext>
            </a:extLst>
          </p:cNvPr>
          <p:cNvSpPr>
            <a:spLocks noGrp="1"/>
          </p:cNvSpPr>
          <p:nvPr>
            <p:ph idx="1"/>
          </p:nvPr>
        </p:nvSpPr>
        <p:spPr>
          <a:xfrm>
            <a:off x="918972" y="2175347"/>
            <a:ext cx="16450056" cy="7109330"/>
          </a:xfrm>
        </p:spPr>
        <p:txBody>
          <a:bodyPr vert="horz" lIns="91440" tIns="45720" rIns="91440" bIns="45720" rtlCol="0" anchor="t">
            <a:normAutofit/>
          </a:bodyPr>
          <a:lstStyle/>
          <a:p>
            <a:r>
              <a:rPr lang="en-US" sz="3600"/>
              <a:t>The denominator (eligibility) and numerator (values) have been set.</a:t>
            </a:r>
          </a:p>
          <a:p>
            <a:r>
              <a:rPr lang="en-US" sz="3600"/>
              <a:t>The rating outcomes are based on </a:t>
            </a:r>
            <a:r>
              <a:rPr lang="en-US" sz="3600" b="1"/>
              <a:t>predefined criteria </a:t>
            </a:r>
            <a:r>
              <a:rPr lang="en-US" sz="3600"/>
              <a:t>that are strictly adhered to, ensuring consistency across all metrics.</a:t>
            </a:r>
          </a:p>
          <a:p>
            <a:r>
              <a:rPr lang="en-US" sz="3600"/>
              <a:t>Ratings review allows districts to </a:t>
            </a:r>
            <a:r>
              <a:rPr lang="en-US" sz="3600">
                <a:solidFill>
                  <a:schemeClr val="accent4"/>
                </a:solidFill>
              </a:rPr>
              <a:t>review preliminary metric outcomes posted to embargo site.</a:t>
            </a:r>
          </a:p>
          <a:p>
            <a:r>
              <a:rPr lang="en-US" sz="3600">
                <a:solidFill>
                  <a:schemeClr val="accent4"/>
                </a:solidFill>
              </a:rPr>
              <a:t>Corrections for this window </a:t>
            </a:r>
            <a:r>
              <a:rPr lang="en-US" sz="3600" b="1">
                <a:solidFill>
                  <a:schemeClr val="accent4"/>
                </a:solidFill>
              </a:rPr>
              <a:t>emphasize possible errors in the calculations</a:t>
            </a:r>
            <a:r>
              <a:rPr lang="en-US" sz="3600">
                <a:solidFill>
                  <a:schemeClr val="accent4"/>
                </a:solidFill>
              </a:rPr>
              <a:t> of the already determined values. </a:t>
            </a:r>
            <a:endParaRPr lang="en-US" sz="3600"/>
          </a:p>
        </p:txBody>
      </p:sp>
      <p:sp>
        <p:nvSpPr>
          <p:cNvPr id="5" name="TextBox 4">
            <a:extLst>
              <a:ext uri="{FF2B5EF4-FFF2-40B4-BE49-F238E27FC236}">
                <a16:creationId xmlns:a16="http://schemas.microsoft.com/office/drawing/2014/main" id="{DE8D01B2-78EB-AEA4-197F-0D3C794B3B39}"/>
              </a:ext>
            </a:extLst>
          </p:cNvPr>
          <p:cNvSpPr txBox="1"/>
          <p:nvPr/>
        </p:nvSpPr>
        <p:spPr>
          <a:xfrm>
            <a:off x="918972" y="6790701"/>
            <a:ext cx="15891919" cy="646331"/>
          </a:xfrm>
          <a:prstGeom prst="rect">
            <a:avLst/>
          </a:prstGeom>
          <a:solidFill>
            <a:schemeClr val="accent1">
              <a:lumMod val="60000"/>
              <a:lumOff val="40000"/>
            </a:schemeClr>
          </a:solidFill>
        </p:spPr>
        <p:txBody>
          <a:bodyPr wrap="square" lIns="91440" tIns="45720" rIns="91440" bIns="45720" anchor="t">
            <a:spAutoFit/>
          </a:bodyPr>
          <a:lstStyle/>
          <a:p>
            <a:r>
              <a:rPr lang="en-US" sz="3600"/>
              <a:t>Key Process: Metric calculation review</a:t>
            </a:r>
          </a:p>
        </p:txBody>
      </p:sp>
    </p:spTree>
    <p:extLst>
      <p:ext uri="{BB962C8B-B14F-4D97-AF65-F5344CB8AC3E}">
        <p14:creationId xmlns:p14="http://schemas.microsoft.com/office/powerpoint/2010/main" val="1992352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BADEA-2177-0BC9-997F-D3238B946E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0C0678-1875-64DA-1A7F-BB898E53EE65}"/>
              </a:ext>
            </a:extLst>
          </p:cNvPr>
          <p:cNvSpPr>
            <a:spLocks noGrp="1"/>
          </p:cNvSpPr>
          <p:nvPr>
            <p:ph type="title"/>
          </p:nvPr>
        </p:nvSpPr>
        <p:spPr/>
        <p:txBody>
          <a:bodyPr>
            <a:normAutofit/>
          </a:bodyPr>
          <a:lstStyle/>
          <a:p>
            <a:r>
              <a:rPr lang="en-US"/>
              <a:t>Putting the three processes together</a:t>
            </a:r>
          </a:p>
        </p:txBody>
      </p:sp>
      <p:graphicFrame>
        <p:nvGraphicFramePr>
          <p:cNvPr id="10" name="Diagram 9" descr="Flow chart">
            <a:extLst>
              <a:ext uri="{FF2B5EF4-FFF2-40B4-BE49-F238E27FC236}">
                <a16:creationId xmlns:a16="http://schemas.microsoft.com/office/drawing/2014/main" id="{DB189BD4-3C8B-FCA6-0B9B-D80FCFF3E9C4}"/>
              </a:ext>
            </a:extLst>
          </p:cNvPr>
          <p:cNvGraphicFramePr/>
          <p:nvPr>
            <p:extLst>
              <p:ext uri="{D42A27DB-BD31-4B8C-83A1-F6EECF244321}">
                <p14:modId xmlns:p14="http://schemas.microsoft.com/office/powerpoint/2010/main" val="3974814382"/>
              </p:ext>
            </p:extLst>
          </p:nvPr>
        </p:nvGraphicFramePr>
        <p:xfrm>
          <a:off x="1247335" y="2546253"/>
          <a:ext cx="5195668" cy="59724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C6B68953-3CE7-4CEF-E4CF-26E4FDF7FC6D}"/>
              </a:ext>
            </a:extLst>
          </p:cNvPr>
          <p:cNvSpPr txBox="1"/>
          <p:nvPr/>
        </p:nvSpPr>
        <p:spPr>
          <a:xfrm>
            <a:off x="6006904" y="2787829"/>
            <a:ext cx="10505772" cy="1200329"/>
          </a:xfrm>
          <a:prstGeom prst="rect">
            <a:avLst/>
          </a:prstGeom>
          <a:solidFill>
            <a:schemeClr val="accent1">
              <a:lumMod val="60000"/>
              <a:lumOff val="40000"/>
            </a:schemeClr>
          </a:solidFill>
        </p:spPr>
        <p:txBody>
          <a:bodyPr wrap="square" lIns="91440" tIns="45720" rIns="91440" bIns="45720" anchor="t">
            <a:spAutoFit/>
          </a:bodyPr>
          <a:lstStyle/>
          <a:p>
            <a:r>
              <a:rPr lang="en-US" sz="3600"/>
              <a:t>Key Process: Student Record → Eligibility Rules Applied → Included / Not Included</a:t>
            </a:r>
          </a:p>
        </p:txBody>
      </p:sp>
      <p:sp>
        <p:nvSpPr>
          <p:cNvPr id="7" name="TextBox 6">
            <a:extLst>
              <a:ext uri="{FF2B5EF4-FFF2-40B4-BE49-F238E27FC236}">
                <a16:creationId xmlns:a16="http://schemas.microsoft.com/office/drawing/2014/main" id="{91262BBC-9EE3-D6A0-5840-C30A726E8470}"/>
              </a:ext>
            </a:extLst>
          </p:cNvPr>
          <p:cNvSpPr txBox="1"/>
          <p:nvPr/>
        </p:nvSpPr>
        <p:spPr>
          <a:xfrm>
            <a:off x="6443003" y="4932299"/>
            <a:ext cx="10069673" cy="1200329"/>
          </a:xfrm>
          <a:prstGeom prst="rect">
            <a:avLst/>
          </a:prstGeom>
          <a:solidFill>
            <a:schemeClr val="accent1">
              <a:lumMod val="60000"/>
              <a:lumOff val="40000"/>
            </a:schemeClr>
          </a:solidFill>
        </p:spPr>
        <p:txBody>
          <a:bodyPr wrap="square" lIns="91440" tIns="45720" rIns="91440" bIns="45720" anchor="t">
            <a:spAutoFit/>
          </a:bodyPr>
          <a:lstStyle/>
          <a:p>
            <a:r>
              <a:rPr lang="en-US" sz="3600"/>
              <a:t>Key Process: Student Outcome → Values Applied → Exclusion Applied → Metric Calculation </a:t>
            </a:r>
          </a:p>
        </p:txBody>
      </p:sp>
      <p:sp>
        <p:nvSpPr>
          <p:cNvPr id="5" name="TextBox 4">
            <a:extLst>
              <a:ext uri="{FF2B5EF4-FFF2-40B4-BE49-F238E27FC236}">
                <a16:creationId xmlns:a16="http://schemas.microsoft.com/office/drawing/2014/main" id="{C84FC014-DF92-308D-9823-6F3D5E028952}"/>
              </a:ext>
            </a:extLst>
          </p:cNvPr>
          <p:cNvSpPr txBox="1"/>
          <p:nvPr/>
        </p:nvSpPr>
        <p:spPr>
          <a:xfrm>
            <a:off x="6738425" y="7283070"/>
            <a:ext cx="9774251" cy="646331"/>
          </a:xfrm>
          <a:prstGeom prst="rect">
            <a:avLst/>
          </a:prstGeom>
          <a:solidFill>
            <a:schemeClr val="accent1">
              <a:lumMod val="60000"/>
              <a:lumOff val="40000"/>
            </a:schemeClr>
          </a:solidFill>
        </p:spPr>
        <p:txBody>
          <a:bodyPr wrap="square" lIns="91440" tIns="45720" rIns="91440" bIns="45720" anchor="t">
            <a:spAutoFit/>
          </a:bodyPr>
          <a:lstStyle/>
          <a:p>
            <a:r>
              <a:rPr lang="en-US" sz="3600"/>
              <a:t>Key Process: Metric calculation review</a:t>
            </a:r>
          </a:p>
        </p:txBody>
      </p:sp>
    </p:spTree>
    <p:extLst>
      <p:ext uri="{BB962C8B-B14F-4D97-AF65-F5344CB8AC3E}">
        <p14:creationId xmlns:p14="http://schemas.microsoft.com/office/powerpoint/2010/main" val="4237418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58BBEE-8430-7779-B8B9-06CFFEB3D878}"/>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FD8A9BBA-8DEB-5BA4-BBB3-776BAEA75171}"/>
              </a:ext>
            </a:extLst>
          </p:cNvPr>
          <p:cNvSpPr txBox="1">
            <a:spLocks noGrp="1"/>
          </p:cNvSpPr>
          <p:nvPr>
            <p:ph type="title"/>
          </p:nvPr>
        </p:nvSpPr>
        <p:spPr>
          <a:xfrm>
            <a:off x="914400" y="3789283"/>
            <a:ext cx="16459200" cy="135421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defRPr/>
            </a:pPr>
            <a:r>
              <a:rPr lang="en-US">
                <a:latin typeface="Aptos"/>
                <a:ea typeface="+mn-ea"/>
                <a:cs typeface="+mn-cs"/>
              </a:rPr>
              <a:t>Corrections Process</a:t>
            </a:r>
            <a:endParaRPr lang="en-US" sz="8800" b="1" i="0" u="none" strike="noStrike" kern="1200" cap="none" spc="0" normalizeH="0" baseline="0" noProof="0">
              <a:ln>
                <a:noFill/>
              </a:ln>
              <a:effectLst/>
              <a:uLnTx/>
              <a:uFillTx/>
              <a:latin typeface="Aptos"/>
              <a:ea typeface="+mn-ea"/>
              <a:cs typeface="+mn-cs"/>
            </a:endParaRPr>
          </a:p>
        </p:txBody>
      </p:sp>
    </p:spTree>
    <p:extLst>
      <p:ext uri="{BB962C8B-B14F-4D97-AF65-F5344CB8AC3E}">
        <p14:creationId xmlns:p14="http://schemas.microsoft.com/office/powerpoint/2010/main" val="3277002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BBAB9-D502-1E4F-580D-5645EC379BBA}"/>
              </a:ext>
            </a:extLst>
          </p:cNvPr>
          <p:cNvSpPr>
            <a:spLocks noGrp="1"/>
          </p:cNvSpPr>
          <p:nvPr>
            <p:ph type="title"/>
          </p:nvPr>
        </p:nvSpPr>
        <p:spPr>
          <a:xfrm>
            <a:off x="900332" y="547687"/>
            <a:ext cx="16468696" cy="1097280"/>
          </a:xfrm>
        </p:spPr>
        <p:txBody>
          <a:bodyPr/>
          <a:lstStyle/>
          <a:p>
            <a:r>
              <a:rPr lang="en-US"/>
              <a:t>Corrections Submission Process</a:t>
            </a:r>
          </a:p>
        </p:txBody>
      </p:sp>
      <p:graphicFrame>
        <p:nvGraphicFramePr>
          <p:cNvPr id="6" name="Diagram 5" descr="Flow chart">
            <a:extLst>
              <a:ext uri="{FF2B5EF4-FFF2-40B4-BE49-F238E27FC236}">
                <a16:creationId xmlns:a16="http://schemas.microsoft.com/office/drawing/2014/main" id="{38B791D6-3E6B-9D8A-F4BA-6AD6214086F0}"/>
              </a:ext>
            </a:extLst>
          </p:cNvPr>
          <p:cNvGraphicFramePr/>
          <p:nvPr>
            <p:extLst>
              <p:ext uri="{D42A27DB-BD31-4B8C-83A1-F6EECF244321}">
                <p14:modId xmlns:p14="http://schemas.microsoft.com/office/powerpoint/2010/main" val="2604360241"/>
              </p:ext>
            </p:extLst>
          </p:nvPr>
        </p:nvGraphicFramePr>
        <p:xfrm>
          <a:off x="2674190" y="1956041"/>
          <a:ext cx="12572997" cy="7345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250985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C0F78-2EAC-AC4F-AC73-54630A4EC76B}"/>
              </a:ext>
            </a:extLst>
          </p:cNvPr>
          <p:cNvSpPr>
            <a:spLocks noGrp="1"/>
          </p:cNvSpPr>
          <p:nvPr>
            <p:ph type="title"/>
          </p:nvPr>
        </p:nvSpPr>
        <p:spPr/>
        <p:txBody>
          <a:bodyPr>
            <a:normAutofit/>
          </a:bodyPr>
          <a:lstStyle/>
          <a:p>
            <a:r>
              <a:rPr lang="en-US"/>
              <a:t>District file review</a:t>
            </a:r>
          </a:p>
        </p:txBody>
      </p:sp>
      <p:sp>
        <p:nvSpPr>
          <p:cNvPr id="3" name="Content Placeholder 2">
            <a:extLst>
              <a:ext uri="{FF2B5EF4-FFF2-40B4-BE49-F238E27FC236}">
                <a16:creationId xmlns:a16="http://schemas.microsoft.com/office/drawing/2014/main" id="{2D70C3C0-84AE-B183-2380-FD681006A388}"/>
              </a:ext>
            </a:extLst>
          </p:cNvPr>
          <p:cNvSpPr>
            <a:spLocks noGrp="1"/>
          </p:cNvSpPr>
          <p:nvPr>
            <p:ph idx="1"/>
          </p:nvPr>
        </p:nvSpPr>
        <p:spPr>
          <a:xfrm>
            <a:off x="918973" y="2175347"/>
            <a:ext cx="10335181" cy="3676814"/>
          </a:xfrm>
        </p:spPr>
        <p:txBody>
          <a:bodyPr vert="horz" lIns="91440" tIns="45720" rIns="91440" bIns="45720" rtlCol="0" anchor="t">
            <a:normAutofit/>
          </a:bodyPr>
          <a:lstStyle/>
          <a:p>
            <a:r>
              <a:rPr lang="en-US" sz="3500">
                <a:solidFill>
                  <a:schemeClr val="accent4"/>
                </a:solidFill>
              </a:rPr>
              <a:t>The file will:</a:t>
            </a:r>
          </a:p>
          <a:p>
            <a:pPr marL="457200" indent="-457200">
              <a:buFont typeface="Arial" panose="020B0604020202020204" pitchFamily="34" charset="0"/>
              <a:buChar char="•"/>
            </a:pPr>
            <a:r>
              <a:rPr lang="en-US" sz="3500">
                <a:solidFill>
                  <a:schemeClr val="accent4"/>
                </a:solidFill>
              </a:rPr>
              <a:t>Be familiar, student-level files</a:t>
            </a:r>
          </a:p>
          <a:p>
            <a:pPr marL="457200" indent="-457200">
              <a:buFont typeface="Arial" panose="020B0604020202020204" pitchFamily="34" charset="0"/>
              <a:buChar char="•"/>
            </a:pPr>
            <a:r>
              <a:rPr lang="en-US" sz="3500">
                <a:solidFill>
                  <a:schemeClr val="accent4"/>
                </a:solidFill>
              </a:rPr>
              <a:t>Include consistent column headers</a:t>
            </a:r>
          </a:p>
          <a:p>
            <a:pPr marL="457200" indent="-457200">
              <a:buFont typeface="Arial" panose="020B0604020202020204" pitchFamily="34" charset="0"/>
              <a:buChar char="•"/>
            </a:pPr>
            <a:r>
              <a:rPr lang="en-US" sz="3500">
                <a:solidFill>
                  <a:schemeClr val="accent4"/>
                </a:solidFill>
              </a:rPr>
              <a:t>Be distributed through ADT</a:t>
            </a:r>
          </a:p>
          <a:p>
            <a:pPr marL="457200" indent="-457200">
              <a:buFont typeface="Arial" panose="020B0604020202020204" pitchFamily="34" charset="0"/>
              <a:buChar char="•"/>
            </a:pPr>
            <a:r>
              <a:rPr lang="en-US" sz="3500">
                <a:solidFill>
                  <a:schemeClr val="accent4"/>
                </a:solidFill>
              </a:rPr>
              <a:t>Include specific review and verification indicators</a:t>
            </a:r>
          </a:p>
        </p:txBody>
      </p:sp>
      <p:sp>
        <p:nvSpPr>
          <p:cNvPr id="9" name="TextBox 8">
            <a:extLst>
              <a:ext uri="{FF2B5EF4-FFF2-40B4-BE49-F238E27FC236}">
                <a16:creationId xmlns:a16="http://schemas.microsoft.com/office/drawing/2014/main" id="{36656515-00E8-753B-5CA5-3B95DD6C9BD3}"/>
              </a:ext>
            </a:extLst>
          </p:cNvPr>
          <p:cNvSpPr txBox="1"/>
          <p:nvPr/>
        </p:nvSpPr>
        <p:spPr>
          <a:xfrm>
            <a:off x="1307161" y="5895950"/>
            <a:ext cx="9657470" cy="369332"/>
          </a:xfrm>
          <a:prstGeom prst="rect">
            <a:avLst/>
          </a:prstGeom>
          <a:noFill/>
        </p:spPr>
        <p:txBody>
          <a:bodyPr wrap="square">
            <a:spAutoFit/>
          </a:bodyPr>
          <a:lstStyle/>
          <a:p>
            <a:r>
              <a:rPr lang="en-US">
                <a:solidFill>
                  <a:schemeClr val="accent4"/>
                </a:solidFill>
              </a:rPr>
              <a:t>Sample Denominator File Headers: HSAAPS</a:t>
            </a:r>
            <a:endParaRPr lang="en-US"/>
          </a:p>
        </p:txBody>
      </p:sp>
      <p:pic>
        <p:nvPicPr>
          <p:cNvPr id="2050" name="Picture 2" descr="screenshot of sample student level file">
            <a:extLst>
              <a:ext uri="{FF2B5EF4-FFF2-40B4-BE49-F238E27FC236}">
                <a16:creationId xmlns:a16="http://schemas.microsoft.com/office/drawing/2014/main" id="{BC32CF09-CD14-ABBA-6805-C4864E77DD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7161" y="6279715"/>
            <a:ext cx="14960008" cy="2959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76805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355525-CFF3-3B47-64AD-D748A2C754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0D0003-E454-124C-E779-27AE5C233775}"/>
              </a:ext>
            </a:extLst>
          </p:cNvPr>
          <p:cNvSpPr>
            <a:spLocks noGrp="1"/>
          </p:cNvSpPr>
          <p:nvPr>
            <p:ph type="title"/>
          </p:nvPr>
        </p:nvSpPr>
        <p:spPr/>
        <p:txBody>
          <a:bodyPr>
            <a:normAutofit/>
          </a:bodyPr>
          <a:lstStyle/>
          <a:p>
            <a:r>
              <a:rPr lang="en-US"/>
              <a:t>District Submissions</a:t>
            </a:r>
          </a:p>
        </p:txBody>
      </p:sp>
      <p:sp>
        <p:nvSpPr>
          <p:cNvPr id="3" name="Content Placeholder 2">
            <a:extLst>
              <a:ext uri="{FF2B5EF4-FFF2-40B4-BE49-F238E27FC236}">
                <a16:creationId xmlns:a16="http://schemas.microsoft.com/office/drawing/2014/main" id="{BB4F35D3-CC6C-8C1B-AA61-06C6C654C937}"/>
              </a:ext>
            </a:extLst>
          </p:cNvPr>
          <p:cNvSpPr>
            <a:spLocks noGrp="1"/>
          </p:cNvSpPr>
          <p:nvPr>
            <p:ph idx="1"/>
          </p:nvPr>
        </p:nvSpPr>
        <p:spPr>
          <a:xfrm>
            <a:off x="918973" y="2110649"/>
            <a:ext cx="16178182" cy="7580265"/>
          </a:xfrm>
        </p:spPr>
        <p:txBody>
          <a:bodyPr vert="horz" lIns="91440" tIns="45720" rIns="91440" bIns="45720" rtlCol="0" anchor="t">
            <a:normAutofit fontScale="92500" lnSpcReduction="10000"/>
          </a:bodyPr>
          <a:lstStyle/>
          <a:p>
            <a:pPr marL="285750" lvl="1" indent="-285750">
              <a:lnSpc>
                <a:spcPct val="100000"/>
              </a:lnSpc>
              <a:spcBef>
                <a:spcPts val="0"/>
              </a:spcBef>
            </a:pPr>
            <a:r>
              <a:rPr lang="en-US" sz="3200">
                <a:solidFill>
                  <a:schemeClr val="accent4"/>
                </a:solidFill>
              </a:rPr>
              <a:t>A SolarWinds ticket alerts SCDE to corrections submission and provides a clear communication channel for SCDE review and district progress update.</a:t>
            </a:r>
          </a:p>
          <a:p>
            <a:pPr marL="0" lvl="1" indent="0">
              <a:lnSpc>
                <a:spcPct val="100000"/>
              </a:lnSpc>
              <a:spcBef>
                <a:spcPts val="0"/>
              </a:spcBef>
              <a:buNone/>
            </a:pPr>
            <a:endParaRPr lang="en-US" sz="3200">
              <a:solidFill>
                <a:schemeClr val="accent4"/>
              </a:solidFill>
            </a:endParaRPr>
          </a:p>
          <a:p>
            <a:pPr marL="285750" lvl="1" indent="-285750">
              <a:lnSpc>
                <a:spcPct val="100000"/>
              </a:lnSpc>
              <a:spcBef>
                <a:spcPts val="0"/>
              </a:spcBef>
            </a:pPr>
            <a:r>
              <a:rPr lang="en-US" sz="3200">
                <a:solidFill>
                  <a:schemeClr val="accent4"/>
                </a:solidFill>
              </a:rPr>
              <a:t>2 main deliverables: </a:t>
            </a:r>
          </a:p>
          <a:p>
            <a:pPr marL="971550" lvl="2" indent="-285750">
              <a:lnSpc>
                <a:spcPct val="100000"/>
              </a:lnSpc>
              <a:spcBef>
                <a:spcPts val="0"/>
              </a:spcBef>
              <a:buFont typeface="Wingdings" panose="020B0604020202020204" pitchFamily="34" charset="0"/>
              <a:buChar char="§"/>
            </a:pPr>
            <a:r>
              <a:rPr lang="en-US" sz="2600">
                <a:solidFill>
                  <a:schemeClr val="accent4"/>
                </a:solidFill>
              </a:rPr>
              <a:t>An accurately completed and renamed </a:t>
            </a:r>
            <a:r>
              <a:rPr lang="en-US" sz="2600" b="1">
                <a:solidFill>
                  <a:schemeClr val="accent4"/>
                </a:solidFill>
              </a:rPr>
              <a:t>corrections template </a:t>
            </a:r>
            <a:r>
              <a:rPr lang="en-US" sz="2600">
                <a:solidFill>
                  <a:schemeClr val="accent4"/>
                </a:solidFill>
              </a:rPr>
              <a:t>(naming convention will be provided)</a:t>
            </a:r>
          </a:p>
          <a:p>
            <a:pPr marL="971550" lvl="2" indent="-285750">
              <a:lnSpc>
                <a:spcPct val="100000"/>
              </a:lnSpc>
              <a:spcBef>
                <a:spcPts val="0"/>
              </a:spcBef>
              <a:buFont typeface="Wingdings" panose="020B0604020202020204" pitchFamily="34" charset="0"/>
              <a:buChar char="§"/>
            </a:pPr>
            <a:r>
              <a:rPr lang="en-US" sz="2600">
                <a:solidFill>
                  <a:schemeClr val="accent4"/>
                </a:solidFill>
              </a:rPr>
              <a:t>A </a:t>
            </a:r>
            <a:r>
              <a:rPr lang="en-US" sz="2600" b="1">
                <a:solidFill>
                  <a:schemeClr val="accent4"/>
                </a:solidFill>
              </a:rPr>
              <a:t>corrections plan</a:t>
            </a:r>
            <a:r>
              <a:rPr lang="en-US" sz="2600">
                <a:solidFill>
                  <a:schemeClr val="accent4"/>
                </a:solidFill>
              </a:rPr>
              <a:t> reviewing steps to be taken by the district to resolve the issue, when applicable. </a:t>
            </a:r>
          </a:p>
          <a:p>
            <a:pPr marL="285750" lvl="1" indent="-285750">
              <a:lnSpc>
                <a:spcPct val="100000"/>
              </a:lnSpc>
              <a:spcBef>
                <a:spcPts val="0"/>
              </a:spcBef>
            </a:pPr>
            <a:endParaRPr lang="en-US" sz="3200">
              <a:solidFill>
                <a:schemeClr val="accent4"/>
              </a:solidFill>
            </a:endParaRPr>
          </a:p>
          <a:p>
            <a:pPr marL="285750" lvl="1" indent="-285750">
              <a:lnSpc>
                <a:spcPct val="100000"/>
              </a:lnSpc>
              <a:spcBef>
                <a:spcPts val="0"/>
              </a:spcBef>
            </a:pPr>
            <a:r>
              <a:rPr lang="en-US" sz="3200">
                <a:solidFill>
                  <a:schemeClr val="accent4"/>
                </a:solidFill>
              </a:rPr>
              <a:t>ADT is the collection source for deliverables due to PII.</a:t>
            </a:r>
          </a:p>
          <a:p>
            <a:pPr marL="285750" lvl="1" indent="-285750">
              <a:lnSpc>
                <a:spcPct val="100000"/>
              </a:lnSpc>
              <a:spcBef>
                <a:spcPts val="0"/>
              </a:spcBef>
            </a:pPr>
            <a:endParaRPr lang="en-US" sz="3200">
              <a:solidFill>
                <a:schemeClr val="accent4"/>
              </a:solidFill>
            </a:endParaRPr>
          </a:p>
          <a:p>
            <a:pPr marL="285750" lvl="1" indent="-285750">
              <a:lnSpc>
                <a:spcPct val="100000"/>
              </a:lnSpc>
              <a:spcBef>
                <a:spcPts val="0"/>
              </a:spcBef>
            </a:pPr>
            <a:r>
              <a:rPr lang="en-US" sz="3200">
                <a:solidFill>
                  <a:schemeClr val="accent4"/>
                </a:solidFill>
              </a:rPr>
              <a:t>Districts are to ensure proper documentation for the requested correction exists, but this will not be submitted unless specifically requested.</a:t>
            </a:r>
            <a:endParaRPr lang="en-US">
              <a:solidFill>
                <a:schemeClr val="accent4"/>
              </a:solidFill>
            </a:endParaRPr>
          </a:p>
          <a:p>
            <a:pPr marL="0" lvl="1" indent="0">
              <a:lnSpc>
                <a:spcPct val="100000"/>
              </a:lnSpc>
              <a:spcBef>
                <a:spcPts val="0"/>
              </a:spcBef>
              <a:buNone/>
            </a:pPr>
            <a:endParaRPr lang="en-US" sz="3200">
              <a:solidFill>
                <a:schemeClr val="accent4"/>
              </a:solidFill>
            </a:endParaRPr>
          </a:p>
          <a:p>
            <a:pPr marL="285750" lvl="1" indent="-285750">
              <a:lnSpc>
                <a:spcPct val="100000"/>
              </a:lnSpc>
              <a:spcBef>
                <a:spcPts val="0"/>
              </a:spcBef>
            </a:pPr>
            <a:r>
              <a:rPr lang="en-US" sz="3200">
                <a:solidFill>
                  <a:schemeClr val="accent4"/>
                </a:solidFill>
              </a:rPr>
              <a:t>Professional development sessions, key resources, and the accountability manual may all be used to support a deeper understanding of inclusion in metric denominator (window 1), numerator (window 2), and ratings calculations (window 3).</a:t>
            </a:r>
          </a:p>
          <a:p>
            <a:pPr marL="285750" indent="-285750">
              <a:lnSpc>
                <a:spcPct val="100000"/>
              </a:lnSpc>
              <a:spcBef>
                <a:spcPts val="0"/>
              </a:spcBef>
              <a:buChar char="•"/>
            </a:pPr>
            <a:endParaRPr lang="en-US" sz="3200">
              <a:solidFill>
                <a:srgbClr val="000000"/>
              </a:solidFill>
            </a:endParaRPr>
          </a:p>
          <a:p>
            <a:pPr marL="285750" indent="-285750">
              <a:lnSpc>
                <a:spcPct val="100000"/>
              </a:lnSpc>
              <a:spcBef>
                <a:spcPts val="0"/>
              </a:spcBef>
              <a:buChar char="•"/>
            </a:pPr>
            <a:r>
              <a:rPr lang="en-US" sz="3200">
                <a:solidFill>
                  <a:schemeClr val="accent4"/>
                </a:solidFill>
              </a:rPr>
              <a:t>Important Note: Detailed technical guidance and file specifications will be reviewed during June procedures sessions.</a:t>
            </a:r>
            <a:endParaRPr lang="en-US">
              <a:solidFill>
                <a:schemeClr val="accent4"/>
              </a:solidFill>
            </a:endParaRPr>
          </a:p>
        </p:txBody>
      </p:sp>
    </p:spTree>
    <p:extLst>
      <p:ext uri="{BB962C8B-B14F-4D97-AF65-F5344CB8AC3E}">
        <p14:creationId xmlns:p14="http://schemas.microsoft.com/office/powerpoint/2010/main" val="2926449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a:ln>
                  <a:noFill/>
                </a:ln>
                <a:effectLst/>
                <a:uLnTx/>
                <a:uFillTx/>
                <a:latin typeface="Aptos" panose="020B0004020202020204" pitchFamily="34" charset="0"/>
                <a:ea typeface="+mj-ea"/>
                <a:cs typeface="+mj-cs"/>
              </a:rPr>
              <a:t>Agenda</a:t>
            </a:r>
            <a:endParaRPr lang="en-US" sz="660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446520" y="679255"/>
            <a:ext cx="11655500" cy="8305800"/>
          </a:xfrm>
        </p:spPr>
        <p:txBody>
          <a:bodyPr anchor="ctr">
            <a:noAutofit/>
          </a:bodyPr>
          <a:lstStyle/>
          <a:p>
            <a:pPr defTabSz="914400">
              <a:lnSpc>
                <a:spcPct val="100000"/>
              </a:lnSpc>
              <a:spcBef>
                <a:spcPts val="0"/>
              </a:spcBef>
              <a:spcAft>
                <a:spcPts val="1200"/>
              </a:spcAft>
              <a:defRPr/>
            </a:pPr>
            <a:endParaRPr lang="en-US" sz="4400" b="1">
              <a:solidFill>
                <a:srgbClr val="2F3D4C"/>
              </a:solidFill>
              <a:latin typeface="Aptos"/>
            </a:endParaRPr>
          </a:p>
          <a:p>
            <a:pPr defTabSz="914400">
              <a:lnSpc>
                <a:spcPct val="100000"/>
              </a:lnSpc>
              <a:spcBef>
                <a:spcPts val="0"/>
              </a:spcBef>
              <a:spcAft>
                <a:spcPts val="1200"/>
              </a:spcAft>
              <a:defRPr/>
            </a:pPr>
            <a:r>
              <a:rPr lang="en-US" sz="4400" b="1">
                <a:solidFill>
                  <a:srgbClr val="2F3D4C"/>
                </a:solidFill>
                <a:latin typeface="Aptos"/>
              </a:rPr>
              <a:t>Why corrections?</a:t>
            </a:r>
          </a:p>
          <a:p>
            <a:pPr defTabSz="914400">
              <a:lnSpc>
                <a:spcPct val="100000"/>
              </a:lnSpc>
              <a:spcBef>
                <a:spcPts val="0"/>
              </a:spcBef>
              <a:spcAft>
                <a:spcPts val="1200"/>
              </a:spcAft>
              <a:defRPr/>
            </a:pPr>
            <a:r>
              <a:rPr lang="en-US" sz="4400" b="1">
                <a:solidFill>
                  <a:srgbClr val="2F3D4C"/>
                </a:solidFill>
                <a:latin typeface="Aptos"/>
              </a:rPr>
              <a:t>When will corrections occur?</a:t>
            </a:r>
          </a:p>
          <a:p>
            <a:pPr defTabSz="914400">
              <a:lnSpc>
                <a:spcPct val="100000"/>
              </a:lnSpc>
              <a:spcBef>
                <a:spcPts val="0"/>
              </a:spcBef>
              <a:spcAft>
                <a:spcPts val="1200"/>
              </a:spcAft>
              <a:defRPr/>
            </a:pPr>
            <a:r>
              <a:rPr lang="en-US" sz="4400" b="1">
                <a:solidFill>
                  <a:srgbClr val="2F3D4C"/>
                </a:solidFill>
                <a:latin typeface="Aptos"/>
              </a:rPr>
              <a:t>What will be corrected?</a:t>
            </a:r>
            <a:endParaRPr lang="en-US"/>
          </a:p>
          <a:p>
            <a:pPr defTabSz="914400">
              <a:lnSpc>
                <a:spcPct val="100000"/>
              </a:lnSpc>
              <a:spcBef>
                <a:spcPts val="0"/>
              </a:spcBef>
              <a:spcAft>
                <a:spcPts val="1200"/>
              </a:spcAft>
              <a:defRPr/>
            </a:pPr>
            <a:r>
              <a:rPr kumimoji="0" lang="en-US" sz="4400" b="1" i="0" u="none" strike="noStrike" kern="1200" cap="none" spc="0" normalizeH="0" baseline="0" noProof="0">
                <a:ln>
                  <a:noFill/>
                </a:ln>
                <a:solidFill>
                  <a:srgbClr val="2F3D4C"/>
                </a:solidFill>
                <a:effectLst/>
                <a:uLnTx/>
                <a:uFillTx/>
                <a:latin typeface="Aptos"/>
              </a:rPr>
              <a:t>How are corrections to be submitted?</a:t>
            </a:r>
          </a:p>
          <a:p>
            <a:pPr defTabSz="914400">
              <a:lnSpc>
                <a:spcPct val="100000"/>
              </a:lnSpc>
              <a:spcBef>
                <a:spcPts val="0"/>
              </a:spcBef>
              <a:spcAft>
                <a:spcPts val="1200"/>
              </a:spcAft>
              <a:defRPr/>
            </a:pPr>
            <a:r>
              <a:rPr kumimoji="0" lang="en-US" sz="4400" b="1" i="0" u="none" strike="noStrike" kern="1200" cap="none" spc="0" normalizeH="0" baseline="0" noProof="0">
                <a:ln>
                  <a:noFill/>
                </a:ln>
                <a:solidFill>
                  <a:srgbClr val="2F3D4C"/>
                </a:solidFill>
                <a:effectLst/>
                <a:uLnTx/>
                <a:uFillTx/>
                <a:latin typeface="Aptos"/>
              </a:rPr>
              <a:t>What happens after the corrections are submitted?  </a:t>
            </a:r>
          </a:p>
          <a:p>
            <a:pPr defTabSz="914400">
              <a:lnSpc>
                <a:spcPct val="100000"/>
              </a:lnSpc>
              <a:spcBef>
                <a:spcPts val="0"/>
              </a:spcBef>
              <a:spcAft>
                <a:spcPts val="1200"/>
              </a:spcAft>
              <a:defRPr/>
            </a:pPr>
            <a:r>
              <a:rPr kumimoji="0" lang="en-US" sz="4400" b="1" i="0" u="none" strike="noStrike" kern="1200" cap="none" spc="0" normalizeH="0" baseline="0" noProof="0">
                <a:ln>
                  <a:noFill/>
                </a:ln>
                <a:solidFill>
                  <a:srgbClr val="2F3D4C"/>
                </a:solidFill>
                <a:effectLst/>
                <a:uLnTx/>
                <a:uFillTx/>
                <a:latin typeface="Aptos"/>
              </a:rPr>
              <a:t>How do districts know if the corrections were approved?</a:t>
            </a:r>
            <a:endParaRPr lang="en-US" sz="4400" b="1" i="0" u="none" strike="noStrike" kern="1200" cap="none" spc="0" normalizeH="0" baseline="0" noProof="0">
              <a:ln>
                <a:noFill/>
              </a:ln>
              <a:solidFill>
                <a:srgbClr val="2F3D4C"/>
              </a:solidFill>
              <a:effectLst/>
              <a:uLnTx/>
              <a:uFillTx/>
              <a:latin typeface="Aptos"/>
            </a:endParaRPr>
          </a:p>
          <a:p>
            <a:pPr defTabSz="914400">
              <a:lnSpc>
                <a:spcPct val="100000"/>
              </a:lnSpc>
              <a:spcBef>
                <a:spcPts val="0"/>
              </a:spcBef>
              <a:spcAft>
                <a:spcPts val="1200"/>
              </a:spcAft>
              <a:defRPr/>
            </a:pPr>
            <a:r>
              <a:rPr lang="en-US" sz="4400" b="1">
                <a:solidFill>
                  <a:srgbClr val="2F3D4C"/>
                </a:solidFill>
                <a:latin typeface="Aptos"/>
              </a:rPr>
              <a:t>Planning Time</a:t>
            </a:r>
          </a:p>
          <a:p>
            <a:pPr defTabSz="914400">
              <a:lnSpc>
                <a:spcPct val="100000"/>
              </a:lnSpc>
              <a:spcBef>
                <a:spcPts val="0"/>
              </a:spcBef>
              <a:spcAft>
                <a:spcPts val="1200"/>
              </a:spcAft>
              <a:defRPr/>
            </a:pPr>
            <a:r>
              <a:rPr kumimoji="0" lang="en-US" sz="4400" b="1" i="0" u="none" strike="noStrike" kern="1200" cap="none" spc="0" normalizeH="0" baseline="0" noProof="0">
                <a:ln>
                  <a:noFill/>
                </a:ln>
                <a:solidFill>
                  <a:srgbClr val="2F3D4C"/>
                </a:solidFill>
                <a:effectLst/>
                <a:uLnTx/>
                <a:uFillTx/>
                <a:latin typeface="Aptos"/>
              </a:rPr>
              <a:t>Next Steps</a:t>
            </a:r>
          </a:p>
        </p:txBody>
      </p:sp>
      <p:sp>
        <p:nvSpPr>
          <p:cNvPr id="4" name="Rectangle 3">
            <a:extLst>
              <a:ext uri="{FF2B5EF4-FFF2-40B4-BE49-F238E27FC236}">
                <a16:creationId xmlns:a16="http://schemas.microsoft.com/office/drawing/2014/main" id="{D847BE4F-B471-81C9-C025-8FEEE8F8FBDC}"/>
              </a:ext>
              <a:ext uri="{C183D7F6-B498-43B3-948B-1728B52AA6E4}">
                <adec:decorative xmlns:adec="http://schemas.microsoft.com/office/drawing/2017/decorative" val="1"/>
              </a:ext>
            </a:extLst>
          </p:cNvPr>
          <p:cNvSpPr/>
          <p:nvPr/>
        </p:nvSpPr>
        <p:spPr>
          <a:xfrm>
            <a:off x="9028423" y="4958834"/>
            <a:ext cx="231154" cy="369332"/>
          </a:xfrm>
          <a:prstGeom prst="rect">
            <a:avLst/>
          </a:prstGeom>
        </p:spPr>
        <p:txBody>
          <a:bodyPr wrap="none">
            <a:spAutoFit/>
          </a:bodyPr>
          <a:lstStyle/>
          <a:p>
            <a:r>
              <a:rPr lang="en-US"/>
              <a:t> </a:t>
            </a:r>
          </a:p>
        </p:txBody>
      </p:sp>
    </p:spTree>
    <p:extLst>
      <p:ext uri="{BB962C8B-B14F-4D97-AF65-F5344CB8AC3E}">
        <p14:creationId xmlns:p14="http://schemas.microsoft.com/office/powerpoint/2010/main" val="3331359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46D715-CBA2-A739-30C8-1F5F026914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C35FA2-2435-DC0E-67A7-314F9C5414E6}"/>
              </a:ext>
            </a:extLst>
          </p:cNvPr>
          <p:cNvSpPr>
            <a:spLocks noGrp="1"/>
          </p:cNvSpPr>
          <p:nvPr>
            <p:ph type="title"/>
          </p:nvPr>
        </p:nvSpPr>
        <p:spPr/>
        <p:txBody>
          <a:bodyPr>
            <a:normAutofit/>
          </a:bodyPr>
          <a:lstStyle/>
          <a:p>
            <a:r>
              <a:rPr lang="en-US"/>
              <a:t>SCDE Review</a:t>
            </a:r>
          </a:p>
        </p:txBody>
      </p:sp>
      <p:sp>
        <p:nvSpPr>
          <p:cNvPr id="3" name="Content Placeholder 2">
            <a:extLst>
              <a:ext uri="{FF2B5EF4-FFF2-40B4-BE49-F238E27FC236}">
                <a16:creationId xmlns:a16="http://schemas.microsoft.com/office/drawing/2014/main" id="{56E580D6-5F86-97A9-FBB1-53E8C3310527}"/>
              </a:ext>
            </a:extLst>
          </p:cNvPr>
          <p:cNvSpPr>
            <a:spLocks noGrp="1"/>
          </p:cNvSpPr>
          <p:nvPr>
            <p:ph idx="1"/>
          </p:nvPr>
        </p:nvSpPr>
        <p:spPr>
          <a:xfrm>
            <a:off x="1048369" y="2132215"/>
            <a:ext cx="16178182" cy="6631359"/>
          </a:xfrm>
        </p:spPr>
        <p:txBody>
          <a:bodyPr vert="horz" lIns="91440" tIns="45720" rIns="91440" bIns="45720" rtlCol="0" anchor="t">
            <a:noAutofit/>
          </a:bodyPr>
          <a:lstStyle/>
          <a:p>
            <a:pPr marL="285750" lvl="1" indent="-285750">
              <a:lnSpc>
                <a:spcPct val="100000"/>
              </a:lnSpc>
              <a:spcBef>
                <a:spcPts val="0"/>
              </a:spcBef>
            </a:pPr>
            <a:r>
              <a:rPr lang="en-US" sz="4400">
                <a:solidFill>
                  <a:schemeClr val="accent4"/>
                </a:solidFill>
              </a:rPr>
              <a:t>SolarWinds ticket begins the process with SCDE for the correction request.</a:t>
            </a:r>
          </a:p>
          <a:p>
            <a:pPr marL="971550" lvl="2" indent="-285750">
              <a:lnSpc>
                <a:spcPct val="100000"/>
              </a:lnSpc>
              <a:spcBef>
                <a:spcPts val="0"/>
              </a:spcBef>
              <a:buFont typeface="Wingdings" panose="020B0604020202020204" pitchFamily="34" charset="0"/>
              <a:buChar char="§"/>
            </a:pPr>
            <a:r>
              <a:rPr lang="en-US" sz="4000">
                <a:solidFill>
                  <a:schemeClr val="accent4"/>
                </a:solidFill>
              </a:rPr>
              <a:t>This is the primary communications channel for your request.</a:t>
            </a:r>
          </a:p>
          <a:p>
            <a:pPr marL="685800" lvl="2" indent="0">
              <a:lnSpc>
                <a:spcPct val="100000"/>
              </a:lnSpc>
              <a:spcBef>
                <a:spcPts val="0"/>
              </a:spcBef>
              <a:buNone/>
            </a:pPr>
            <a:endParaRPr lang="en-US" sz="2400">
              <a:solidFill>
                <a:schemeClr val="accent4"/>
              </a:solidFill>
            </a:endParaRPr>
          </a:p>
          <a:p>
            <a:pPr marL="285750" lvl="1" indent="-285750">
              <a:lnSpc>
                <a:spcPct val="100000"/>
              </a:lnSpc>
              <a:spcBef>
                <a:spcPts val="0"/>
              </a:spcBef>
            </a:pPr>
            <a:r>
              <a:rPr lang="en-US" sz="4400">
                <a:solidFill>
                  <a:schemeClr val="accent4"/>
                </a:solidFill>
              </a:rPr>
              <a:t>A corrections review team will review district submissions.</a:t>
            </a:r>
          </a:p>
          <a:p>
            <a:pPr marL="0" lvl="1" indent="0">
              <a:lnSpc>
                <a:spcPct val="100000"/>
              </a:lnSpc>
              <a:spcBef>
                <a:spcPts val="0"/>
              </a:spcBef>
              <a:buNone/>
            </a:pPr>
            <a:endParaRPr lang="en-US" sz="2400">
              <a:solidFill>
                <a:schemeClr val="accent4"/>
              </a:solidFill>
            </a:endParaRPr>
          </a:p>
          <a:p>
            <a:pPr marL="285750" lvl="1" indent="-285750">
              <a:lnSpc>
                <a:spcPct val="100000"/>
              </a:lnSpc>
              <a:spcBef>
                <a:spcPts val="0"/>
              </a:spcBef>
            </a:pPr>
            <a:r>
              <a:rPr lang="en-US" sz="4400">
                <a:solidFill>
                  <a:schemeClr val="accent4"/>
                </a:solidFill>
              </a:rPr>
              <a:t>Ticket will be resolved in SolarWinds with feedback to the district.</a:t>
            </a:r>
          </a:p>
          <a:p>
            <a:pPr marL="0" lvl="1" indent="0">
              <a:lnSpc>
                <a:spcPct val="100000"/>
              </a:lnSpc>
              <a:spcBef>
                <a:spcPts val="0"/>
              </a:spcBef>
              <a:buNone/>
            </a:pPr>
            <a:endParaRPr lang="en-US" sz="2400">
              <a:solidFill>
                <a:schemeClr val="accent4"/>
              </a:solidFill>
            </a:endParaRPr>
          </a:p>
          <a:p>
            <a:pPr marL="285750" lvl="1" indent="-285750">
              <a:lnSpc>
                <a:spcPct val="100000"/>
              </a:lnSpc>
              <a:spcBef>
                <a:spcPts val="0"/>
              </a:spcBef>
            </a:pPr>
            <a:r>
              <a:rPr lang="en-US" sz="4400">
                <a:solidFill>
                  <a:schemeClr val="accent4"/>
                </a:solidFill>
              </a:rPr>
              <a:t>Approved submissions will be processed for coding updates.</a:t>
            </a:r>
          </a:p>
          <a:p>
            <a:pPr marL="0" lvl="1" indent="0">
              <a:lnSpc>
                <a:spcPct val="100000"/>
              </a:lnSpc>
              <a:spcBef>
                <a:spcPts val="0"/>
              </a:spcBef>
              <a:buNone/>
            </a:pPr>
            <a:endParaRPr lang="en-US" sz="2000">
              <a:solidFill>
                <a:schemeClr val="accent4"/>
              </a:solidFill>
            </a:endParaRPr>
          </a:p>
          <a:p>
            <a:pPr marL="285750" lvl="1" indent="-285750">
              <a:lnSpc>
                <a:spcPct val="100000"/>
              </a:lnSpc>
              <a:spcBef>
                <a:spcPts val="0"/>
              </a:spcBef>
            </a:pPr>
            <a:r>
              <a:rPr lang="en-US" sz="4400">
                <a:solidFill>
                  <a:schemeClr val="accent4"/>
                </a:solidFill>
              </a:rPr>
              <a:t>Updated files produced to ADT as listed in key dates table. </a:t>
            </a:r>
          </a:p>
        </p:txBody>
      </p:sp>
    </p:spTree>
    <p:extLst>
      <p:ext uri="{BB962C8B-B14F-4D97-AF65-F5344CB8AC3E}">
        <p14:creationId xmlns:p14="http://schemas.microsoft.com/office/powerpoint/2010/main" val="19304722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B04731-06B7-C0A4-35BE-B16293F42C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DBD322-B8D6-46D1-BA00-82C148950764}"/>
              </a:ext>
            </a:extLst>
          </p:cNvPr>
          <p:cNvSpPr>
            <a:spLocks noGrp="1"/>
          </p:cNvSpPr>
          <p:nvPr>
            <p:ph type="title"/>
          </p:nvPr>
        </p:nvSpPr>
        <p:spPr/>
        <p:txBody>
          <a:bodyPr/>
          <a:lstStyle/>
          <a:p>
            <a:r>
              <a:rPr lang="en-US">
                <a:solidFill>
                  <a:schemeClr val="accent4"/>
                </a:solidFill>
                <a:latin typeface="Avenir Next LT Pro" panose="020F0502020204030204" pitchFamily="34" charset="0"/>
              </a:rPr>
              <a:t>Process Responsibility</a:t>
            </a:r>
          </a:p>
        </p:txBody>
      </p:sp>
      <p:sp>
        <p:nvSpPr>
          <p:cNvPr id="3" name="Content Placeholder 2">
            <a:extLst>
              <a:ext uri="{FF2B5EF4-FFF2-40B4-BE49-F238E27FC236}">
                <a16:creationId xmlns:a16="http://schemas.microsoft.com/office/drawing/2014/main" id="{0F2221F7-774C-09D5-BA95-6CC2050C991D}"/>
              </a:ext>
            </a:extLst>
          </p:cNvPr>
          <p:cNvSpPr>
            <a:spLocks noGrp="1"/>
          </p:cNvSpPr>
          <p:nvPr>
            <p:ph idx="1"/>
          </p:nvPr>
        </p:nvSpPr>
        <p:spPr>
          <a:xfrm>
            <a:off x="918972" y="2175347"/>
            <a:ext cx="16450056" cy="6937656"/>
          </a:xfrm>
        </p:spPr>
        <p:txBody>
          <a:bodyPr vert="horz" lIns="91440" tIns="45720" rIns="91440" bIns="45720" rtlCol="0" anchor="t">
            <a:normAutofit/>
          </a:bodyPr>
          <a:lstStyle/>
          <a:p>
            <a:pPr marL="914400" lvl="1" indent="-457200">
              <a:spcBef>
                <a:spcPts val="700"/>
              </a:spcBef>
              <a:spcAft>
                <a:spcPts val="1000"/>
              </a:spcAft>
            </a:pPr>
            <a:r>
              <a:rPr lang="en-US" sz="4000">
                <a:solidFill>
                  <a:schemeClr val="accent4"/>
                </a:solidFill>
                <a:latin typeface="Aptos"/>
              </a:rPr>
              <a:t>Superintendents will receive a form to indicate who the designee for correction is following the May 21 professional development session.</a:t>
            </a:r>
            <a:endParaRPr lang="en-US">
              <a:solidFill>
                <a:schemeClr val="accent4"/>
              </a:solidFill>
            </a:endParaRPr>
          </a:p>
          <a:p>
            <a:pPr marL="914400" lvl="1" indent="-457200">
              <a:spcBef>
                <a:spcPts val="700"/>
              </a:spcBef>
              <a:spcAft>
                <a:spcPts val="1000"/>
              </a:spcAft>
            </a:pPr>
            <a:r>
              <a:rPr lang="en-US" sz="4000">
                <a:solidFill>
                  <a:schemeClr val="accent4"/>
                </a:solidFill>
                <a:latin typeface="Aptos"/>
              </a:rPr>
              <a:t>In addition to the normal invite list, the designee will be invited to the June sessions.</a:t>
            </a:r>
          </a:p>
          <a:p>
            <a:pPr marL="914400" lvl="1" indent="-457200">
              <a:spcBef>
                <a:spcPts val="700"/>
              </a:spcBef>
              <a:spcAft>
                <a:spcPts val="1000"/>
              </a:spcAft>
            </a:pPr>
            <a:r>
              <a:rPr lang="en-US" sz="4000">
                <a:solidFill>
                  <a:schemeClr val="accent4"/>
                </a:solidFill>
                <a:latin typeface="Aptos"/>
              </a:rPr>
              <a:t>Districts with accountability-related position changes occurring over the summer should plan for knowledge transfer now.</a:t>
            </a:r>
          </a:p>
          <a:p>
            <a:pPr marL="914400" lvl="1" indent="-457200">
              <a:spcBef>
                <a:spcPts val="700"/>
              </a:spcBef>
              <a:spcAft>
                <a:spcPts val="1000"/>
              </a:spcAft>
            </a:pPr>
            <a:r>
              <a:rPr lang="en-US" sz="4000" b="1">
                <a:solidFill>
                  <a:schemeClr val="accent4"/>
                </a:solidFill>
                <a:highlight>
                  <a:srgbClr val="FFFF00"/>
                </a:highlight>
                <a:latin typeface="Aptos"/>
              </a:rPr>
              <a:t>The person indicated as designee should be actively working for the district for the duration of the corrections period.</a:t>
            </a:r>
          </a:p>
          <a:p>
            <a:pPr marL="914400" lvl="1" indent="-457200">
              <a:spcBef>
                <a:spcPts val="700"/>
              </a:spcBef>
              <a:spcAft>
                <a:spcPts val="1000"/>
              </a:spcAft>
            </a:pPr>
            <a:r>
              <a:rPr lang="en-US" sz="4000">
                <a:solidFill>
                  <a:schemeClr val="accent4"/>
                </a:solidFill>
                <a:latin typeface="Aptos"/>
              </a:rPr>
              <a:t>The designee is the district’s primary point of contact for corrections. </a:t>
            </a:r>
          </a:p>
        </p:txBody>
      </p:sp>
    </p:spTree>
    <p:extLst>
      <p:ext uri="{BB962C8B-B14F-4D97-AF65-F5344CB8AC3E}">
        <p14:creationId xmlns:p14="http://schemas.microsoft.com/office/powerpoint/2010/main" val="2134808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xfrm>
            <a:off x="914400" y="3789283"/>
            <a:ext cx="16459200" cy="135421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defRPr/>
            </a:pPr>
            <a:r>
              <a:rPr lang="en-US">
                <a:latin typeface="Aptos"/>
                <a:ea typeface="+mn-ea"/>
                <a:cs typeface="+mn-cs"/>
              </a:rPr>
              <a:t>Housekeeping</a:t>
            </a:r>
            <a:endParaRPr lang="en-US" sz="8800" b="1" i="0" u="none" strike="noStrike" kern="1200" cap="none" spc="0" normalizeH="0" baseline="0" noProof="0">
              <a:ln>
                <a:noFill/>
              </a:ln>
              <a:effectLst/>
              <a:uLnTx/>
              <a:uFillTx/>
              <a:latin typeface="Aptos"/>
              <a:ea typeface="+mn-ea"/>
              <a:cs typeface="+mn-cs"/>
            </a:endParaRPr>
          </a:p>
        </p:txBody>
      </p:sp>
    </p:spTree>
    <p:extLst>
      <p:ext uri="{BB962C8B-B14F-4D97-AF65-F5344CB8AC3E}">
        <p14:creationId xmlns:p14="http://schemas.microsoft.com/office/powerpoint/2010/main" val="3032571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56BA83-BF67-9A75-7D4C-40DDEEA8B201}"/>
              </a:ext>
            </a:extLst>
          </p:cNvPr>
          <p:cNvSpPr>
            <a:spLocks noGrp="1"/>
          </p:cNvSpPr>
          <p:nvPr>
            <p:ph type="title"/>
          </p:nvPr>
        </p:nvSpPr>
        <p:spPr/>
        <p:txBody>
          <a:bodyPr/>
          <a:lstStyle/>
          <a:p>
            <a:r>
              <a:rPr lang="en-US"/>
              <a:t>Summer Graduates – 9GR23</a:t>
            </a:r>
          </a:p>
        </p:txBody>
      </p:sp>
      <p:sp>
        <p:nvSpPr>
          <p:cNvPr id="5" name="Content Placeholder 4">
            <a:extLst>
              <a:ext uri="{FF2B5EF4-FFF2-40B4-BE49-F238E27FC236}">
                <a16:creationId xmlns:a16="http://schemas.microsoft.com/office/drawing/2014/main" id="{A9559CE4-A18F-7E15-F558-7AD4E97A1A03}"/>
              </a:ext>
            </a:extLst>
          </p:cNvPr>
          <p:cNvSpPr>
            <a:spLocks noGrp="1"/>
          </p:cNvSpPr>
          <p:nvPr>
            <p:ph idx="1"/>
          </p:nvPr>
        </p:nvSpPr>
        <p:spPr>
          <a:xfrm>
            <a:off x="918972" y="2175347"/>
            <a:ext cx="16450056" cy="6493252"/>
          </a:xfrm>
        </p:spPr>
        <p:txBody>
          <a:bodyPr vert="horz" lIns="91440" tIns="45720" rIns="91440" bIns="45720" rtlCol="0" anchor="t">
            <a:normAutofit/>
          </a:bodyPr>
          <a:lstStyle/>
          <a:p>
            <a:pPr marL="457200" indent="-457200">
              <a:buFont typeface="Arial" panose="020B0604020202020204" pitchFamily="34" charset="0"/>
              <a:buChar char="•"/>
            </a:pPr>
            <a:r>
              <a:rPr lang="en-US" sz="4000"/>
              <a:t>Diplomas earned </a:t>
            </a:r>
            <a:r>
              <a:rPr lang="en-US" sz="4000" b="1"/>
              <a:t>by summer graduates</a:t>
            </a:r>
            <a:r>
              <a:rPr lang="en-US" sz="4000"/>
              <a:t> are to be coded in PowerSchool by the third Monday in August </a:t>
            </a:r>
          </a:p>
          <a:p>
            <a:pPr marL="1485900" lvl="1" indent="-457200"/>
            <a:r>
              <a:rPr lang="en-US" sz="4000">
                <a:solidFill>
                  <a:schemeClr val="accent4"/>
                </a:solidFill>
              </a:rPr>
              <a:t>District loads to PowerSchool by August 16, 2026</a:t>
            </a:r>
          </a:p>
          <a:p>
            <a:pPr marL="1485900" lvl="1" indent="-457200"/>
            <a:r>
              <a:rPr lang="en-US" sz="4000">
                <a:solidFill>
                  <a:schemeClr val="accent4"/>
                </a:solidFill>
              </a:rPr>
              <a:t>Arrives to SCDE by August 17, 2026</a:t>
            </a:r>
          </a:p>
          <a:p>
            <a:pPr lvl="1" indent="0">
              <a:buNone/>
            </a:pPr>
            <a:endParaRPr lang="en-US" sz="4000">
              <a:solidFill>
                <a:schemeClr val="accent4"/>
              </a:solidFill>
            </a:endParaRPr>
          </a:p>
          <a:p>
            <a:r>
              <a:rPr lang="en-US" sz="4000" b="1">
                <a:highlight>
                  <a:srgbClr val="FFFF00"/>
                </a:highlight>
              </a:rPr>
              <a:t>Remember that this is </a:t>
            </a:r>
            <a:r>
              <a:rPr lang="en-US" sz="4000" b="1" i="1">
                <a:highlight>
                  <a:srgbClr val="FFFF00"/>
                </a:highlight>
              </a:rPr>
              <a:t>ONLY</a:t>
            </a:r>
            <a:r>
              <a:rPr lang="en-US" sz="4000" b="1">
                <a:highlight>
                  <a:srgbClr val="FFFF00"/>
                </a:highlight>
              </a:rPr>
              <a:t> for </a:t>
            </a:r>
            <a:r>
              <a:rPr lang="en-US" sz="4000" b="1" i="1">
                <a:highlight>
                  <a:srgbClr val="FFFF00"/>
                </a:highlight>
              </a:rPr>
              <a:t>summer graduates</a:t>
            </a:r>
            <a:r>
              <a:rPr lang="en-US" sz="4000" b="1">
                <a:highlight>
                  <a:srgbClr val="FFFF00"/>
                </a:highlight>
              </a:rPr>
              <a:t> – all other graduates must be coded by the June 14 deadline!</a:t>
            </a:r>
          </a:p>
          <a:p>
            <a:endParaRPr lang="en-US" sz="4000" b="1">
              <a:highlight>
                <a:srgbClr val="FFFF00"/>
              </a:highlight>
            </a:endParaRPr>
          </a:p>
          <a:p>
            <a:pPr marL="457200" indent="-457200">
              <a:buFont typeface="Arial" panose="020B0604020202020204" pitchFamily="34" charset="0"/>
              <a:buChar char="•"/>
            </a:pPr>
            <a:r>
              <a:rPr lang="en-US" sz="4000"/>
              <a:t>Follow the same guidance for coding graduates provided in the Graduation Rate and HSSSI </a:t>
            </a:r>
          </a:p>
        </p:txBody>
      </p:sp>
    </p:spTree>
    <p:extLst>
      <p:ext uri="{BB962C8B-B14F-4D97-AF65-F5344CB8AC3E}">
        <p14:creationId xmlns:p14="http://schemas.microsoft.com/office/powerpoint/2010/main" val="675840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5910A-2087-C83C-FB83-EF2268D904E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0CC9AA3-12EB-6EA6-BA68-3833764BA103}"/>
              </a:ext>
            </a:extLst>
          </p:cNvPr>
          <p:cNvSpPr>
            <a:spLocks noGrp="1"/>
          </p:cNvSpPr>
          <p:nvPr>
            <p:ph type="title"/>
          </p:nvPr>
        </p:nvSpPr>
        <p:spPr/>
        <p:txBody>
          <a:bodyPr/>
          <a:lstStyle/>
          <a:p>
            <a:r>
              <a:rPr lang="en-US"/>
              <a:t>On-Track and CCR Dashboard</a:t>
            </a:r>
          </a:p>
        </p:txBody>
      </p:sp>
      <p:sp>
        <p:nvSpPr>
          <p:cNvPr id="5" name="Content Placeholder 4">
            <a:extLst>
              <a:ext uri="{FF2B5EF4-FFF2-40B4-BE49-F238E27FC236}">
                <a16:creationId xmlns:a16="http://schemas.microsoft.com/office/drawing/2014/main" id="{EAB5E6D1-0CDF-B04B-15D0-84F07C14F9A8}"/>
              </a:ext>
            </a:extLst>
          </p:cNvPr>
          <p:cNvSpPr>
            <a:spLocks noGrp="1"/>
          </p:cNvSpPr>
          <p:nvPr>
            <p:ph idx="1"/>
          </p:nvPr>
        </p:nvSpPr>
        <p:spPr>
          <a:xfrm>
            <a:off x="918972" y="2175347"/>
            <a:ext cx="16435716" cy="7558366"/>
          </a:xfrm>
        </p:spPr>
        <p:txBody>
          <a:bodyPr vert="horz" lIns="91440" tIns="45720" rIns="91440" bIns="45720" rtlCol="0" anchor="t">
            <a:normAutofit/>
          </a:bodyPr>
          <a:lstStyle/>
          <a:p>
            <a:r>
              <a:rPr lang="en-US" sz="4800"/>
              <a:t>Combining some key ideas from the PD series: </a:t>
            </a:r>
          </a:p>
          <a:p>
            <a:pPr marL="1485900" lvl="1" indent="-457200"/>
            <a:r>
              <a:rPr lang="en-US" sz="4400">
                <a:solidFill>
                  <a:srgbClr val="2F3D4C"/>
                </a:solidFill>
              </a:rPr>
              <a:t>Use Admin Navigator to view and verify 9GR cohorts, similar to prior use of base files. </a:t>
            </a:r>
          </a:p>
          <a:p>
            <a:pPr lvl="1"/>
            <a:endParaRPr lang="en-US" sz="2800"/>
          </a:p>
          <a:p>
            <a:pPr marL="1485900" lvl="1" indent="-457200"/>
            <a:r>
              <a:rPr lang="en-US" sz="4400">
                <a:solidFill>
                  <a:srgbClr val="2F3D4C"/>
                </a:solidFill>
              </a:rPr>
              <a:t>Admin Navigator should also be used to view and verify test score data for CCR. Several of these assessment are to be loaded by the district.</a:t>
            </a:r>
          </a:p>
          <a:p>
            <a:pPr marL="2171700" lvl="2" indent="-457200"/>
            <a:r>
              <a:rPr lang="en-US" sz="3200">
                <a:solidFill>
                  <a:srgbClr val="2F3D4C"/>
                </a:solidFill>
              </a:rPr>
              <a:t>See details on the assessment loading to Ed-Fi </a:t>
            </a:r>
            <a:r>
              <a:rPr lang="en-US" sz="3200">
                <a:solidFill>
                  <a:srgbClr val="2F3D4C"/>
                </a:solidFill>
                <a:hlinkClick r:id="rId3">
                  <a:extLst>
                    <a:ext uri="{A12FA001-AC4F-418D-AE19-62706E023703}">
                      <ahyp:hlinkClr xmlns:ahyp="http://schemas.microsoft.com/office/drawing/2018/hyperlinkcolor" val="tx"/>
                    </a:ext>
                  </a:extLst>
                </a:hlinkClick>
              </a:rPr>
              <a:t>site</a:t>
            </a:r>
            <a:r>
              <a:rPr lang="en-US" sz="3200">
                <a:solidFill>
                  <a:srgbClr val="2F3D4C"/>
                </a:solidFill>
              </a:rPr>
              <a:t> </a:t>
            </a:r>
          </a:p>
          <a:p>
            <a:pPr lvl="2" indent="0">
              <a:buNone/>
            </a:pPr>
            <a:endParaRPr lang="en-US" sz="1400">
              <a:solidFill>
                <a:srgbClr val="2F3D4C"/>
              </a:solidFill>
            </a:endParaRPr>
          </a:p>
          <a:p>
            <a:pPr marL="1485900" lvl="1" indent="-457200"/>
            <a:r>
              <a:rPr lang="en-US" sz="4400">
                <a:solidFill>
                  <a:srgbClr val="2F3D4C"/>
                </a:solidFill>
              </a:rPr>
              <a:t>SCDE will shift from Admin Navigator to static student-level report card files this summer.  We intend for this to be the final year of static student-level </a:t>
            </a:r>
            <a:r>
              <a:rPr lang="en-US" sz="4400">
                <a:solidFill>
                  <a:schemeClr val="accent4"/>
                </a:solidFill>
              </a:rPr>
              <a:t>files.</a:t>
            </a:r>
          </a:p>
        </p:txBody>
      </p:sp>
    </p:spTree>
    <p:extLst>
      <p:ext uri="{BB962C8B-B14F-4D97-AF65-F5344CB8AC3E}">
        <p14:creationId xmlns:p14="http://schemas.microsoft.com/office/powerpoint/2010/main" val="33098408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54C5DA-8E01-4428-A94C-569D522BDE9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56C8C1E-E68D-D294-213C-006838DA954A}"/>
              </a:ext>
            </a:extLst>
          </p:cNvPr>
          <p:cNvSpPr>
            <a:spLocks noGrp="1"/>
          </p:cNvSpPr>
          <p:nvPr>
            <p:ph type="title"/>
          </p:nvPr>
        </p:nvSpPr>
        <p:spPr/>
        <p:txBody>
          <a:bodyPr/>
          <a:lstStyle/>
          <a:p>
            <a:r>
              <a:rPr lang="en-US"/>
              <a:t>Cohort Verification Dashboard</a:t>
            </a:r>
          </a:p>
        </p:txBody>
      </p:sp>
      <p:pic>
        <p:nvPicPr>
          <p:cNvPr id="1026" name="Picture 2" descr="screenshot of dropdown menu">
            <a:extLst>
              <a:ext uri="{FF2B5EF4-FFF2-40B4-BE49-F238E27FC236}">
                <a16:creationId xmlns:a16="http://schemas.microsoft.com/office/drawing/2014/main" id="{D58061D8-8B82-9323-51D0-F306AA2B3A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8989" y="2182994"/>
            <a:ext cx="2447925" cy="8220075"/>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a:extLst>
              <a:ext uri="{FF2B5EF4-FFF2-40B4-BE49-F238E27FC236}">
                <a16:creationId xmlns:a16="http://schemas.microsoft.com/office/drawing/2014/main" id="{13DF83E6-F53D-783F-AFA9-C9A0AEC1FDD4}"/>
              </a:ext>
            </a:extLst>
          </p:cNvPr>
          <p:cNvSpPr>
            <a:spLocks noGrp="1"/>
          </p:cNvSpPr>
          <p:nvPr>
            <p:ph idx="1"/>
          </p:nvPr>
        </p:nvSpPr>
        <p:spPr>
          <a:xfrm>
            <a:off x="4197637" y="2351315"/>
            <a:ext cx="13553334" cy="2792185"/>
          </a:xfrm>
        </p:spPr>
        <p:txBody>
          <a:bodyPr vert="horz" lIns="91440" tIns="45720" rIns="91440" bIns="45720" rtlCol="0" anchor="t">
            <a:normAutofit/>
          </a:bodyPr>
          <a:lstStyle/>
          <a:p>
            <a:pPr marL="457200" indent="-457200">
              <a:buFont typeface="Arial" panose="020B0604020202020204" pitchFamily="34" charset="0"/>
              <a:buChar char="•"/>
            </a:pPr>
            <a:r>
              <a:rPr lang="en-US"/>
              <a:t>The dashboard is a valuable tool created in response to district user feedback. </a:t>
            </a:r>
            <a:endParaRPr lang="en-US">
              <a:highlight>
                <a:srgbClr val="FFFF00"/>
              </a:highlight>
            </a:endParaRPr>
          </a:p>
          <a:p>
            <a:pPr marL="457200" indent="-457200">
              <a:buFont typeface="Arial" panose="020B0604020202020204" pitchFamily="34" charset="0"/>
              <a:buChar char="•"/>
            </a:pPr>
            <a:r>
              <a:rPr lang="en-US"/>
              <a:t>The May 11</a:t>
            </a:r>
            <a:r>
              <a:rPr lang="en-US" baseline="30000"/>
              <a:t>th</a:t>
            </a:r>
            <a:r>
              <a:rPr lang="en-US"/>
              <a:t> and May 18</a:t>
            </a:r>
            <a:r>
              <a:rPr lang="en-US" baseline="30000"/>
              <a:t>th</a:t>
            </a:r>
            <a:r>
              <a:rPr lang="en-US"/>
              <a:t> EA Office Hours reviewed the features of this tool. </a:t>
            </a:r>
          </a:p>
          <a:p>
            <a:pPr marL="1485900" lvl="1" indent="-457200"/>
            <a:r>
              <a:rPr lang="en-US" sz="2800">
                <a:solidFill>
                  <a:srgbClr val="2F3D4C"/>
                </a:solidFill>
              </a:rPr>
              <a:t>Review all past recordings and notes: </a:t>
            </a:r>
            <a:r>
              <a:rPr lang="en-US" sz="2800" b="1">
                <a:solidFill>
                  <a:srgbClr val="2F3D4C"/>
                </a:solidFill>
                <a:hlinkClick r:id="rId3" tooltip="Original URL: https://mailchi.us6.list-manage.com/track/click?u=70150213d3d9d6ff8e3fd82f8&amp;id=4b138f1a2f&amp;e=7cb74cb595. Click or tap if you trust this link.">
                  <a:extLst>
                    <a:ext uri="{A12FA001-AC4F-418D-AE19-62706E023703}">
                      <ahyp:hlinkClr xmlns:ahyp="http://schemas.microsoft.com/office/drawing/2018/hyperlinkcolor" val="tx"/>
                    </a:ext>
                  </a:extLst>
                </a:hlinkClick>
              </a:rPr>
              <a:t>Google Drive Folder</a:t>
            </a:r>
            <a:r>
              <a:rPr lang="en-US" sz="2800">
                <a:solidFill>
                  <a:srgbClr val="2F3D4C"/>
                </a:solidFill>
              </a:rPr>
              <a:t>. </a:t>
            </a:r>
          </a:p>
          <a:p>
            <a:pPr marL="457200" indent="-457200">
              <a:buFont typeface="Arial" panose="020B0604020202020204" pitchFamily="34" charset="0"/>
              <a:buChar char="•"/>
            </a:pPr>
            <a:r>
              <a:rPr lang="en-US"/>
              <a:t>To attend future EA Office Hours, you only need to register - registration can be found </a:t>
            </a:r>
            <a:r>
              <a:rPr lang="en-US" b="1">
                <a:hlinkClick r:id="rId4" tooltip="Original URL: https://mailchi.us6.list-manage.com/track/click?u=70150213d3d9d6ff8e3fd82f8&amp;id=9ac6856e5f&amp;e=7cb74cb595. Click or tap if you trust this link.">
                  <a:extLst>
                    <a:ext uri="{A12FA001-AC4F-418D-AE19-62706E023703}">
                      <ahyp:hlinkClr xmlns:ahyp="http://schemas.microsoft.com/office/drawing/2018/hyperlinkcolor" val="tx"/>
                    </a:ext>
                  </a:extLst>
                </a:hlinkClick>
              </a:rPr>
              <a:t>here</a:t>
            </a:r>
            <a:r>
              <a:rPr lang="en-US"/>
              <a:t>.</a:t>
            </a:r>
          </a:p>
        </p:txBody>
      </p:sp>
      <p:pic>
        <p:nvPicPr>
          <p:cNvPr id="1030" name="Picture 6" descr="screenshot of cohort verification dashboard">
            <a:extLst>
              <a:ext uri="{FF2B5EF4-FFF2-40B4-BE49-F238E27FC236}">
                <a16:creationId xmlns:a16="http://schemas.microsoft.com/office/drawing/2014/main" id="{65F79C88-00F6-A05C-64C8-EC810A13A1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5143500"/>
            <a:ext cx="14151430" cy="510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95779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3BB525-D342-D53D-8459-0B1804204AB1}"/>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77DC28C6-BA56-3140-9776-248FF568FA5B}"/>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Planning Time</a:t>
            </a:r>
          </a:p>
        </p:txBody>
      </p:sp>
    </p:spTree>
    <p:extLst>
      <p:ext uri="{BB962C8B-B14F-4D97-AF65-F5344CB8AC3E}">
        <p14:creationId xmlns:p14="http://schemas.microsoft.com/office/powerpoint/2010/main" val="17953310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AFC12E-0512-7109-C13E-E349D8476B3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11A6E65F-FBC2-0524-DEDB-0EF30FAF6E84}"/>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Session Evaluation</a:t>
            </a:r>
          </a:p>
        </p:txBody>
      </p:sp>
      <p:sp>
        <p:nvSpPr>
          <p:cNvPr id="2" name="Content Placeholder 1">
            <a:extLst>
              <a:ext uri="{FF2B5EF4-FFF2-40B4-BE49-F238E27FC236}">
                <a16:creationId xmlns:a16="http://schemas.microsoft.com/office/drawing/2014/main" id="{BEDEB19A-28E3-D376-4BA3-12CB76DD1026}"/>
              </a:ext>
            </a:extLst>
          </p:cNvPr>
          <p:cNvSpPr>
            <a:spLocks noGrp="1"/>
          </p:cNvSpPr>
          <p:nvPr>
            <p:ph idx="1"/>
          </p:nvPr>
        </p:nvSpPr>
        <p:spPr>
          <a:xfrm>
            <a:off x="918972" y="1817316"/>
            <a:ext cx="16302228" cy="6333699"/>
          </a:xfrm>
        </p:spPr>
        <p:txBody>
          <a:bodyPr>
            <a:normAutofit/>
          </a:bodyPr>
          <a:lstStyle/>
          <a:p>
            <a:pPr marL="457200" indent="-457200">
              <a:buFont typeface="Arial" panose="020B0604020202020204" pitchFamily="34" charset="0"/>
              <a:buChar char="•"/>
            </a:pPr>
            <a:r>
              <a:rPr lang="en-US" sz="4000"/>
              <a:t>Please complete an evaluation of the session using the QR Code.</a:t>
            </a:r>
          </a:p>
          <a:p>
            <a:endParaRPr lang="en-US"/>
          </a:p>
        </p:txBody>
      </p:sp>
      <p:pic>
        <p:nvPicPr>
          <p:cNvPr id="4" name="Picture 3" descr="QR code for session evaluation">
            <a:extLst>
              <a:ext uri="{FF2B5EF4-FFF2-40B4-BE49-F238E27FC236}">
                <a16:creationId xmlns:a16="http://schemas.microsoft.com/office/drawing/2014/main" id="{E70FE9B9-4737-F9A2-B077-4A9A6F1F77E7}"/>
              </a:ext>
            </a:extLst>
          </p:cNvPr>
          <p:cNvPicPr>
            <a:picLocks noChangeAspect="1"/>
          </p:cNvPicPr>
          <p:nvPr/>
        </p:nvPicPr>
        <p:blipFill>
          <a:blip r:embed="rId3"/>
          <a:stretch>
            <a:fillRect/>
          </a:stretch>
        </p:blipFill>
        <p:spPr>
          <a:xfrm>
            <a:off x="5238750" y="2362199"/>
            <a:ext cx="6993735" cy="6993735"/>
          </a:xfrm>
          <a:prstGeom prst="rect">
            <a:avLst/>
          </a:prstGeom>
        </p:spPr>
      </p:pic>
    </p:spTree>
    <p:extLst>
      <p:ext uri="{BB962C8B-B14F-4D97-AF65-F5344CB8AC3E}">
        <p14:creationId xmlns:p14="http://schemas.microsoft.com/office/powerpoint/2010/main" val="20210226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E35669-64CE-A59F-42B0-EAAB664B5E1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4CA840A8-4285-0E46-F17B-7DF16ED4E604}"/>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Planning Time: Key Concepts</a:t>
            </a:r>
          </a:p>
        </p:txBody>
      </p:sp>
      <p:sp>
        <p:nvSpPr>
          <p:cNvPr id="2" name="Content Placeholder 1">
            <a:extLst>
              <a:ext uri="{FF2B5EF4-FFF2-40B4-BE49-F238E27FC236}">
                <a16:creationId xmlns:a16="http://schemas.microsoft.com/office/drawing/2014/main" id="{48E426DA-4057-9FB6-6F47-8B2D0C3A9A38}"/>
              </a:ext>
            </a:extLst>
          </p:cNvPr>
          <p:cNvSpPr>
            <a:spLocks noGrp="1"/>
          </p:cNvSpPr>
          <p:nvPr>
            <p:ph idx="1"/>
          </p:nvPr>
        </p:nvSpPr>
        <p:spPr/>
        <p:txBody>
          <a:bodyPr vert="horz" lIns="91440" tIns="45720" rIns="91440" bIns="45720" rtlCol="0" anchor="t">
            <a:normAutofit/>
          </a:bodyPr>
          <a:lstStyle/>
          <a:p>
            <a:pPr marL="457200" indent="-457200">
              <a:buFont typeface="Arial" panose="020B0604020202020204" pitchFamily="34" charset="0"/>
              <a:buChar char="•"/>
            </a:pPr>
            <a:r>
              <a:rPr lang="en-US" sz="4400"/>
              <a:t>We have covered a lot of information today:</a:t>
            </a:r>
          </a:p>
          <a:p>
            <a:pPr marL="1485900" lvl="1" indent="-457200"/>
            <a:r>
              <a:rPr lang="en-US" sz="4000">
                <a:solidFill>
                  <a:srgbClr val="2F3D4C"/>
                </a:solidFill>
              </a:rPr>
              <a:t>Progress toward supporting accurate 25-26 data</a:t>
            </a:r>
          </a:p>
          <a:p>
            <a:pPr marL="1485900" lvl="1" indent="-457200"/>
            <a:r>
              <a:rPr lang="en-US" sz="4000">
                <a:solidFill>
                  <a:srgbClr val="2F3D4C"/>
                </a:solidFill>
              </a:rPr>
              <a:t>Timeline for corrections windows</a:t>
            </a:r>
          </a:p>
          <a:p>
            <a:pPr marL="1485900" lvl="1" indent="-457200"/>
            <a:r>
              <a:rPr lang="en-US" sz="4000">
                <a:solidFill>
                  <a:srgbClr val="2F3D4C"/>
                </a:solidFill>
              </a:rPr>
              <a:t>Processes to submit corrections</a:t>
            </a:r>
          </a:p>
          <a:p>
            <a:pPr marL="1485900" lvl="1" indent="-457200"/>
            <a:r>
              <a:rPr lang="en-US" sz="4000">
                <a:solidFill>
                  <a:srgbClr val="2F3D4C"/>
                </a:solidFill>
              </a:rPr>
              <a:t>What to expect after submission</a:t>
            </a:r>
          </a:p>
          <a:p>
            <a:pPr marL="457200" indent="-457200">
              <a:buFont typeface="Arial" panose="020B0604020202020204" pitchFamily="34" charset="0"/>
              <a:buChar char="•"/>
            </a:pPr>
            <a:r>
              <a:rPr lang="en-US" sz="4400">
                <a:solidFill>
                  <a:srgbClr val="2F3D4C"/>
                </a:solidFill>
              </a:rPr>
              <a:t>This means you have a lot of information to plan for, act on and communicate.</a:t>
            </a:r>
          </a:p>
          <a:p>
            <a:pPr lvl="1" indent="0">
              <a:buNone/>
            </a:pPr>
            <a:endParaRPr lang="en-US"/>
          </a:p>
          <a:p>
            <a:endParaRPr lang="en-US"/>
          </a:p>
        </p:txBody>
      </p:sp>
    </p:spTree>
    <p:extLst>
      <p:ext uri="{BB962C8B-B14F-4D97-AF65-F5344CB8AC3E}">
        <p14:creationId xmlns:p14="http://schemas.microsoft.com/office/powerpoint/2010/main" val="42854740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0DD258-32AA-27F2-EE8A-023BA9731C2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7083994-038A-D5A0-190A-6099300D476A}"/>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Planning Time: Key Questions</a:t>
            </a:r>
          </a:p>
        </p:txBody>
      </p:sp>
      <p:graphicFrame>
        <p:nvGraphicFramePr>
          <p:cNvPr id="3" name="Table 2">
            <a:extLst>
              <a:ext uri="{FF2B5EF4-FFF2-40B4-BE49-F238E27FC236}">
                <a16:creationId xmlns:a16="http://schemas.microsoft.com/office/drawing/2014/main" id="{B16A8E3E-E548-9ECC-8D86-F6A03DC43F71}"/>
              </a:ext>
            </a:extLst>
          </p:cNvPr>
          <p:cNvGraphicFramePr>
            <a:graphicFrameLocks noGrp="1"/>
          </p:cNvGraphicFramePr>
          <p:nvPr/>
        </p:nvGraphicFramePr>
        <p:xfrm>
          <a:off x="754251" y="2288367"/>
          <a:ext cx="16851824" cy="5486400"/>
        </p:xfrm>
        <a:graphic>
          <a:graphicData uri="http://schemas.openxmlformats.org/drawingml/2006/table">
            <a:tbl>
              <a:tblPr firstRow="1" bandRow="1">
                <a:tableStyleId>{5C22544A-7EE6-4342-B048-85BDC9FD1C3A}</a:tableStyleId>
              </a:tblPr>
              <a:tblGrid>
                <a:gridCol w="4212956">
                  <a:extLst>
                    <a:ext uri="{9D8B030D-6E8A-4147-A177-3AD203B41FA5}">
                      <a16:colId xmlns:a16="http://schemas.microsoft.com/office/drawing/2014/main" val="4132890781"/>
                    </a:ext>
                  </a:extLst>
                </a:gridCol>
                <a:gridCol w="4212956">
                  <a:extLst>
                    <a:ext uri="{9D8B030D-6E8A-4147-A177-3AD203B41FA5}">
                      <a16:colId xmlns:a16="http://schemas.microsoft.com/office/drawing/2014/main" val="3065106577"/>
                    </a:ext>
                  </a:extLst>
                </a:gridCol>
                <a:gridCol w="4212956">
                  <a:extLst>
                    <a:ext uri="{9D8B030D-6E8A-4147-A177-3AD203B41FA5}">
                      <a16:colId xmlns:a16="http://schemas.microsoft.com/office/drawing/2014/main" val="1894160597"/>
                    </a:ext>
                  </a:extLst>
                </a:gridCol>
                <a:gridCol w="4212956">
                  <a:extLst>
                    <a:ext uri="{9D8B030D-6E8A-4147-A177-3AD203B41FA5}">
                      <a16:colId xmlns:a16="http://schemas.microsoft.com/office/drawing/2014/main" val="2672025667"/>
                    </a:ext>
                  </a:extLst>
                </a:gridCol>
              </a:tblGrid>
              <a:tr h="477055">
                <a:tc>
                  <a:txBody>
                    <a:bodyPr/>
                    <a:lstStyle/>
                    <a:p>
                      <a:pPr algn="ctr"/>
                      <a:r>
                        <a:rPr lang="en-US">
                          <a:solidFill>
                            <a:srgbClr val="2F3D4C"/>
                          </a:solidFill>
                        </a:rPr>
                        <a:t>Questions</a:t>
                      </a:r>
                    </a:p>
                  </a:txBody>
                  <a:tcPr/>
                </a:tc>
                <a:tc>
                  <a:txBody>
                    <a:bodyPr/>
                    <a:lstStyle/>
                    <a:p>
                      <a:pPr algn="ctr"/>
                      <a:r>
                        <a:rPr lang="en-US">
                          <a:solidFill>
                            <a:srgbClr val="2F3D4C"/>
                          </a:solidFill>
                        </a:rPr>
                        <a:t>Priority 1</a:t>
                      </a:r>
                    </a:p>
                  </a:txBody>
                  <a:tcPr/>
                </a:tc>
                <a:tc>
                  <a:txBody>
                    <a:bodyPr/>
                    <a:lstStyle/>
                    <a:p>
                      <a:pPr algn="ctr"/>
                      <a:r>
                        <a:rPr lang="en-US">
                          <a:solidFill>
                            <a:srgbClr val="2F3D4C"/>
                          </a:solidFill>
                        </a:rPr>
                        <a:t>Priority 2</a:t>
                      </a:r>
                    </a:p>
                  </a:txBody>
                  <a:tcPr/>
                </a:tc>
                <a:tc>
                  <a:txBody>
                    <a:bodyPr/>
                    <a:lstStyle/>
                    <a:p>
                      <a:pPr algn="ctr"/>
                      <a:r>
                        <a:rPr lang="en-US">
                          <a:solidFill>
                            <a:srgbClr val="2F3D4C"/>
                          </a:solidFill>
                        </a:rPr>
                        <a:t>Priority 3</a:t>
                      </a:r>
                    </a:p>
                  </a:txBody>
                  <a:tcPr/>
                </a:tc>
                <a:extLst>
                  <a:ext uri="{0D108BD9-81ED-4DB2-BD59-A6C34878D82A}">
                    <a16:rowId xmlns:a16="http://schemas.microsoft.com/office/drawing/2014/main" val="1632629136"/>
                  </a:ext>
                </a:extLst>
              </a:tr>
              <a:tr h="867372">
                <a:tc>
                  <a:txBody>
                    <a:bodyPr/>
                    <a:lstStyle/>
                    <a:p>
                      <a:r>
                        <a:rPr lang="en-US"/>
                        <a:t>What needs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34234442"/>
                  </a:ext>
                </a:extLst>
              </a:tr>
              <a:tr h="153391">
                <a:tc>
                  <a:txBody>
                    <a:bodyPr/>
                    <a:lstStyle/>
                    <a:p>
                      <a:r>
                        <a:rPr lang="en-US"/>
                        <a:t>Who is the audience?</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287831591"/>
                  </a:ext>
                </a:extLst>
              </a:tr>
              <a:tr h="843840">
                <a:tc>
                  <a:txBody>
                    <a:bodyPr/>
                    <a:lstStyle/>
                    <a:p>
                      <a:r>
                        <a:rPr lang="en-US"/>
                        <a:t>How does it need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182166300"/>
                  </a:ext>
                </a:extLst>
              </a:tr>
              <a:tr h="378891">
                <a:tc>
                  <a:txBody>
                    <a:bodyPr/>
                    <a:lstStyle/>
                    <a:p>
                      <a:r>
                        <a:rPr lang="en-US"/>
                        <a:t>When does it need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62732375"/>
                  </a:ext>
                </a:extLst>
              </a:tr>
              <a:tr h="1648007">
                <a:tc>
                  <a:txBody>
                    <a:bodyPr/>
                    <a:lstStyle/>
                    <a:p>
                      <a:r>
                        <a:rPr lang="en-US"/>
                        <a:t>How do you plan to follow up to ensure implementation is occurring?</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661386024"/>
                  </a:ext>
                </a:extLst>
              </a:tr>
            </a:tbl>
          </a:graphicData>
        </a:graphic>
      </p:graphicFrame>
    </p:spTree>
    <p:extLst>
      <p:ext uri="{BB962C8B-B14F-4D97-AF65-F5344CB8AC3E}">
        <p14:creationId xmlns:p14="http://schemas.microsoft.com/office/powerpoint/2010/main" val="2533791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D0C589-21B1-9AB5-6316-E4241F447698}"/>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C994B15D-F832-0F19-D3AB-B220A5EE24A0}"/>
              </a:ext>
            </a:extLst>
          </p:cNvPr>
          <p:cNvSpPr>
            <a:spLocks noGrp="1"/>
          </p:cNvSpPr>
          <p:nvPr>
            <p:ph type="title"/>
          </p:nvPr>
        </p:nvSpPr>
        <p:spPr/>
        <p:txBody>
          <a:bodyPr>
            <a:normAutofit/>
          </a:bodyPr>
          <a:lstStyle/>
          <a:p>
            <a:r>
              <a:rPr lang="en-US"/>
              <a:t>Accountability &amp; State Report Card Mission</a:t>
            </a:r>
          </a:p>
        </p:txBody>
      </p:sp>
      <p:cxnSp>
        <p:nvCxnSpPr>
          <p:cNvPr id="10" name="Straight Connector 9" descr="decorative">
            <a:extLst>
              <a:ext uri="{FF2B5EF4-FFF2-40B4-BE49-F238E27FC236}">
                <a16:creationId xmlns:a16="http://schemas.microsoft.com/office/drawing/2014/main" id="{A2993BC2-05B8-5F8E-A2DF-54C2A225D365}"/>
              </a:ext>
              <a:ext uri="{C183D7F6-B498-43B3-948B-1728B52AA6E4}">
                <adec:decorative xmlns:adec="http://schemas.microsoft.com/office/drawing/2017/decorative" val="1"/>
              </a:ext>
            </a:extLst>
          </p:cNvPr>
          <p:cNvCxnSpPr/>
          <p:nvPr/>
        </p:nvCxnSpPr>
        <p:spPr>
          <a:xfrm>
            <a:off x="7844361" y="4720318"/>
            <a:ext cx="2564296"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9" name="Content Placeholder 8">
            <a:extLst>
              <a:ext uri="{FF2B5EF4-FFF2-40B4-BE49-F238E27FC236}">
                <a16:creationId xmlns:a16="http://schemas.microsoft.com/office/drawing/2014/main" id="{E39BA773-3B7A-92B5-7060-E28C3E548BB8}"/>
              </a:ext>
            </a:extLst>
          </p:cNvPr>
          <p:cNvSpPr>
            <a:spLocks noGrp="1"/>
          </p:cNvSpPr>
          <p:nvPr>
            <p:ph idx="1"/>
          </p:nvPr>
        </p:nvSpPr>
        <p:spPr>
          <a:xfrm>
            <a:off x="1010411" y="1976650"/>
            <a:ext cx="16450056" cy="6333699"/>
          </a:xfrm>
        </p:spPr>
        <p:txBody>
          <a:bodyPr>
            <a:normAutofit/>
          </a:bodyPr>
          <a:lstStyle/>
          <a:p>
            <a:r>
              <a:rPr lang="en-US" sz="4800"/>
              <a:t>To redesign and sustain South Carolina’s accountability system and School Report Card so that it clearly defines excellence, </a:t>
            </a:r>
            <a:r>
              <a:rPr lang="en-US" sz="4800" b="1"/>
              <a:t>measures what matters</a:t>
            </a:r>
            <a:r>
              <a:rPr lang="en-US" sz="4800"/>
              <a:t>, and provides families, educators, and policymakers with </a:t>
            </a:r>
            <a:r>
              <a:rPr lang="en-US" sz="4800" b="1"/>
              <a:t>actionable, easy-to-understand information </a:t>
            </a:r>
            <a:r>
              <a:rPr lang="en-US" sz="4800"/>
              <a:t>that drives improvement for students.</a:t>
            </a:r>
          </a:p>
        </p:txBody>
      </p:sp>
      <p:sp>
        <p:nvSpPr>
          <p:cNvPr id="5" name="TextBox 4">
            <a:extLst>
              <a:ext uri="{FF2B5EF4-FFF2-40B4-BE49-F238E27FC236}">
                <a16:creationId xmlns:a16="http://schemas.microsoft.com/office/drawing/2014/main" id="{B8264F10-1183-4BC8-259B-05932A9BA107}"/>
              </a:ext>
            </a:extLst>
          </p:cNvPr>
          <p:cNvSpPr txBox="1"/>
          <p:nvPr/>
        </p:nvSpPr>
        <p:spPr>
          <a:xfrm>
            <a:off x="4455622" y="9776595"/>
            <a:ext cx="9559635" cy="338554"/>
          </a:xfrm>
          <a:prstGeom prst="rect">
            <a:avLst/>
          </a:prstGeom>
          <a:noFill/>
        </p:spPr>
        <p:txBody>
          <a:bodyPr wrap="square">
            <a:spAutoFit/>
          </a:bodyPr>
          <a:lstStyle/>
          <a:p>
            <a:pPr marL="0" indent="0" algn="ctr" defTabSz="914400">
              <a:lnSpc>
                <a:spcPct val="100000"/>
              </a:lnSpc>
              <a:spcBef>
                <a:spcPts val="0"/>
              </a:spcBef>
              <a:buNone/>
              <a:defRPr/>
            </a:pPr>
            <a:r>
              <a:rPr kumimoji="0" lang="en-US" sz="1600" u="none" strike="noStrike" kern="1200" cap="none" spc="0" normalizeH="0" baseline="0" noProof="0">
                <a:ln>
                  <a:noFill/>
                </a:ln>
                <a:solidFill>
                  <a:schemeClr val="accent1"/>
                </a:solidFill>
                <a:effectLst/>
                <a:uLnTx/>
                <a:uFillTx/>
                <a:latin typeface="Avenir Next LT Pro" panose="020B0504020202020204" pitchFamily="34" charset="0"/>
                <a:cs typeface="Futura Medium" panose="020B0602020204020303" pitchFamily="34" charset="-79"/>
              </a:rPr>
              <a:t>EDUCATION OVERSIGHT COMMITTEE  |  DEPARTMENT OF EDUCATION</a:t>
            </a:r>
          </a:p>
        </p:txBody>
      </p:sp>
    </p:spTree>
    <p:extLst>
      <p:ext uri="{BB962C8B-B14F-4D97-AF65-F5344CB8AC3E}">
        <p14:creationId xmlns:p14="http://schemas.microsoft.com/office/powerpoint/2010/main" val="17786503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50606C-2CF7-7453-455E-647507B7A28D}"/>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92368FC0-70CA-977D-DEA7-D7BFB6E7C7D7}"/>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Next Steps</a:t>
            </a:r>
          </a:p>
        </p:txBody>
      </p:sp>
      <p:sp>
        <p:nvSpPr>
          <p:cNvPr id="3" name="Text Placeholder 2">
            <a:extLst>
              <a:ext uri="{FF2B5EF4-FFF2-40B4-BE49-F238E27FC236}">
                <a16:creationId xmlns:a16="http://schemas.microsoft.com/office/drawing/2014/main" id="{AA9F04C1-ADDC-8AB0-610D-FFFF4E83A185}"/>
              </a:ext>
            </a:extLst>
          </p:cNvPr>
          <p:cNvSpPr>
            <a:spLocks noGrp="1"/>
          </p:cNvSpPr>
          <p:nvPr>
            <p:ph type="body" sz="half" idx="2"/>
          </p:nvPr>
        </p:nvSpPr>
        <p:spPr/>
        <p:txBody>
          <a:bodyPr vert="horz" lIns="91440" tIns="45720" rIns="91440" bIns="45720" rtlCol="0" anchor="t">
            <a:noAutofit/>
          </a:bodyPr>
          <a:lstStyle/>
          <a:p>
            <a:pPr marL="571500" indent="-571500">
              <a:buChar char="•"/>
            </a:pPr>
            <a:r>
              <a:rPr lang="en-US" sz="3600"/>
              <a:t>Final session coming in June</a:t>
            </a:r>
          </a:p>
          <a:p>
            <a:pPr marL="571500" indent="-571500">
              <a:buChar char="•"/>
            </a:pPr>
            <a:endParaRPr lang="en-US" sz="3600"/>
          </a:p>
          <a:p>
            <a:pPr marL="571500" indent="-571500">
              <a:buChar char="•"/>
            </a:pPr>
            <a:r>
              <a:rPr lang="en-US" sz="3600"/>
              <a:t>We plan to distribute event links about one week prior to the sessions.</a:t>
            </a:r>
          </a:p>
        </p:txBody>
      </p:sp>
      <p:sp>
        <p:nvSpPr>
          <p:cNvPr id="2" name="Content Placeholder 1">
            <a:extLst>
              <a:ext uri="{FF2B5EF4-FFF2-40B4-BE49-F238E27FC236}">
                <a16:creationId xmlns:a16="http://schemas.microsoft.com/office/drawing/2014/main" id="{06DF1558-14C4-ABE3-68EF-39CA413818A5}"/>
              </a:ext>
            </a:extLst>
          </p:cNvPr>
          <p:cNvSpPr>
            <a:spLocks noGrp="1"/>
          </p:cNvSpPr>
          <p:nvPr>
            <p:ph idx="1"/>
          </p:nvPr>
        </p:nvSpPr>
        <p:spPr>
          <a:xfrm>
            <a:off x="7707489" y="3314700"/>
            <a:ext cx="9466704" cy="2494430"/>
          </a:xfrm>
        </p:spPr>
        <p:txBody>
          <a:bodyPr vert="horz" lIns="91440" tIns="45720" rIns="91440" bIns="45720" rtlCol="0" anchor="t">
            <a:normAutofit/>
          </a:bodyPr>
          <a:lstStyle/>
          <a:p>
            <a:pPr marL="1485900" lvl="1" indent="-457200"/>
            <a:r>
              <a:rPr lang="en-US" sz="3200" b="1">
                <a:solidFill>
                  <a:srgbClr val="2F3D4C"/>
                </a:solidFill>
              </a:rPr>
              <a:t>Topic 6: Corrections Window Procedures</a:t>
            </a:r>
          </a:p>
          <a:p>
            <a:pPr marL="2171700" lvl="2" indent="-457200"/>
            <a:r>
              <a:rPr lang="en-US" sz="2600">
                <a:solidFill>
                  <a:srgbClr val="2F3D4C"/>
                </a:solidFill>
              </a:rPr>
              <a:t>June 17 (1pm) and June 18</a:t>
            </a:r>
            <a:r>
              <a:rPr lang="en-US" sz="2600" baseline="30000">
                <a:solidFill>
                  <a:srgbClr val="2F3D4C"/>
                </a:solidFill>
              </a:rPr>
              <a:t>th</a:t>
            </a:r>
            <a:r>
              <a:rPr lang="en-US" sz="2600">
                <a:solidFill>
                  <a:srgbClr val="2F3D4C"/>
                </a:solidFill>
              </a:rPr>
              <a:t> (9am)</a:t>
            </a:r>
          </a:p>
          <a:p>
            <a:pPr marL="2171700" lvl="2" indent="-457200"/>
            <a:endParaRPr lang="en-US" sz="2600">
              <a:solidFill>
                <a:srgbClr val="2F3D4C"/>
              </a:solidFill>
            </a:endParaRPr>
          </a:p>
          <a:p>
            <a:pPr lvl="2" indent="0">
              <a:buNone/>
            </a:pPr>
            <a:endParaRPr lang="en-US" sz="2600">
              <a:solidFill>
                <a:srgbClr val="2F3D4C"/>
              </a:solidFill>
            </a:endParaRPr>
          </a:p>
        </p:txBody>
      </p:sp>
    </p:spTree>
    <p:extLst>
      <p:ext uri="{BB962C8B-B14F-4D97-AF65-F5344CB8AC3E}">
        <p14:creationId xmlns:p14="http://schemas.microsoft.com/office/powerpoint/2010/main" val="21163589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1AA198-0CFD-CE62-D597-00D1DD09A9A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2FFAD3A-1B22-5414-8503-5BD473A66C75}"/>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Key Documents</a:t>
            </a:r>
          </a:p>
        </p:txBody>
      </p:sp>
      <p:sp>
        <p:nvSpPr>
          <p:cNvPr id="2" name="Content Placeholder 1">
            <a:extLst>
              <a:ext uri="{FF2B5EF4-FFF2-40B4-BE49-F238E27FC236}">
                <a16:creationId xmlns:a16="http://schemas.microsoft.com/office/drawing/2014/main" id="{3CFBDD25-CC8C-A1BD-05FA-4AD4294C666F}"/>
              </a:ext>
            </a:extLst>
          </p:cNvPr>
          <p:cNvSpPr>
            <a:spLocks noGrp="1"/>
          </p:cNvSpPr>
          <p:nvPr>
            <p:ph idx="1"/>
          </p:nvPr>
        </p:nvSpPr>
        <p:spPr>
          <a:xfrm>
            <a:off x="918972" y="1709486"/>
            <a:ext cx="16450056" cy="7762449"/>
          </a:xfrm>
        </p:spPr>
        <p:txBody>
          <a:bodyPr vert="horz" lIns="91440" tIns="45720" rIns="91440" bIns="45720" rtlCol="0" anchor="t">
            <a:noAutofit/>
          </a:bodyPr>
          <a:lstStyle/>
          <a:p>
            <a:pPr marL="457200" indent="-457200">
              <a:buFont typeface="Arial" panose="020B0604020202020204" pitchFamily="34" charset="0"/>
              <a:buChar char="•"/>
            </a:pPr>
            <a:r>
              <a:rPr lang="en-US" sz="2000">
                <a:hlinkClick r:id="rId3"/>
              </a:rPr>
              <a:t>Accountability Manuals</a:t>
            </a:r>
            <a:endParaRPr lang="en-US" sz="2000">
              <a:hlinkClick r:id="rId4"/>
            </a:endParaRPr>
          </a:p>
          <a:p>
            <a:pPr marL="457200" indent="-457200">
              <a:buFont typeface="Arial" panose="020B0604020202020204" pitchFamily="34" charset="0"/>
              <a:buChar char="•"/>
            </a:pPr>
            <a:r>
              <a:rPr lang="en-US" sz="2000">
                <a:hlinkClick r:id="rId4"/>
              </a:rPr>
              <a:t>SIS Data Entry Manual</a:t>
            </a:r>
            <a:endParaRPr lang="en-US" sz="2000"/>
          </a:p>
          <a:p>
            <a:pPr marL="457200" indent="-457200">
              <a:buFont typeface="Arial" panose="020B0604020202020204" pitchFamily="34" charset="0"/>
              <a:buChar char="•"/>
            </a:pPr>
            <a:r>
              <a:rPr lang="en-US" sz="2000">
                <a:hlinkClick r:id="rId5"/>
              </a:rPr>
              <a:t>9</a:t>
            </a:r>
            <a:r>
              <a:rPr lang="en-US" sz="2000" baseline="30000">
                <a:hlinkClick r:id="rId5"/>
              </a:rPr>
              <a:t>th</a:t>
            </a:r>
            <a:r>
              <a:rPr lang="en-US" sz="2000">
                <a:hlinkClick r:id="rId5"/>
              </a:rPr>
              <a:t> Grade Code Flowchart</a:t>
            </a:r>
            <a:endParaRPr lang="en-US" sz="2000"/>
          </a:p>
          <a:p>
            <a:pPr marL="457200" indent="-457200">
              <a:buFont typeface="Arial" panose="020B0604020202020204" pitchFamily="34" charset="0"/>
              <a:buChar char="•"/>
            </a:pPr>
            <a:r>
              <a:rPr lang="en-US" sz="2000">
                <a:hlinkClick r:id="rId6">
                  <a:extLst>
                    <a:ext uri="{A12FA001-AC4F-418D-AE19-62706E023703}">
                      <ahyp:hlinkClr xmlns:ahyp="http://schemas.microsoft.com/office/drawing/2018/hyperlinkcolor" val="tx"/>
                    </a:ext>
                  </a:extLst>
                </a:hlinkClick>
              </a:rPr>
              <a:t>Level Data validations</a:t>
            </a:r>
          </a:p>
          <a:p>
            <a:pPr marL="457200" indent="-457200">
              <a:buFont typeface="Arial" panose="020B0604020202020204" pitchFamily="34" charset="0"/>
              <a:buChar char="•"/>
            </a:pPr>
            <a:r>
              <a:rPr lang="en-US" sz="2000">
                <a:solidFill>
                  <a:srgbClr val="000000"/>
                </a:solidFill>
                <a:hlinkClick r:id="rId6"/>
              </a:rPr>
              <a:t>Cohort</a:t>
            </a:r>
            <a:r>
              <a:rPr lang="en-US" sz="2000">
                <a:hlinkClick r:id="rId6"/>
              </a:rPr>
              <a:t> </a:t>
            </a:r>
            <a:r>
              <a:rPr lang="en-US" sz="2000">
                <a:solidFill>
                  <a:srgbClr val="2F3D4C"/>
                </a:solidFill>
                <a:hlinkClick r:id="rId6"/>
              </a:rPr>
              <a:t>Progression Maintenance Manual</a:t>
            </a:r>
            <a:r>
              <a:rPr lang="en-US" sz="2000">
                <a:solidFill>
                  <a:srgbClr val="2F3D4C"/>
                </a:solidFill>
              </a:rPr>
              <a:t> </a:t>
            </a:r>
            <a:endParaRPr lang="en-US"/>
          </a:p>
          <a:p>
            <a:pPr marL="1485900" lvl="1" indent="-457200">
              <a:buFont typeface="Courier New" panose="020B0604020202020204" pitchFamily="34" charset="0"/>
              <a:buChar char="o"/>
            </a:pPr>
            <a:r>
              <a:rPr lang="en-US" sz="2000">
                <a:solidFill>
                  <a:srgbClr val="2F3D4C"/>
                </a:solidFill>
              </a:rPr>
              <a:t>SCDE Memo (July 25, 2023) - </a:t>
            </a:r>
            <a:r>
              <a:rPr lang="en-US" sz="2000">
                <a:solidFill>
                  <a:srgbClr val="2F3D4C"/>
                </a:solidFill>
                <a:hlinkClick r:id="rId7"/>
              </a:rPr>
              <a:t>Student Enrollment, Age-Appropriate Placement, Ninth Grade Cohort, and International Transcript Guidance</a:t>
            </a:r>
            <a:endParaRPr lang="en-US" sz="2000">
              <a:solidFill>
                <a:srgbClr val="2F3D4C"/>
              </a:solidFill>
            </a:endParaRPr>
          </a:p>
          <a:p>
            <a:pPr marL="457200" indent="-457200">
              <a:buFont typeface="Arial" panose="020B0604020202020204" pitchFamily="34" charset="0"/>
              <a:buChar char="•"/>
            </a:pPr>
            <a:r>
              <a:rPr lang="en-US" sz="2000">
                <a:hlinkClick r:id="rId8"/>
              </a:rPr>
              <a:t>SC PowerSchool to Ed-Fi Mapping</a:t>
            </a:r>
            <a:endParaRPr lang="en-US" sz="2000"/>
          </a:p>
          <a:p>
            <a:pPr marL="457200" indent="-457200">
              <a:buFont typeface="Arial" panose="020B0604020202020204" pitchFamily="34" charset="0"/>
              <a:buChar char="•"/>
            </a:pPr>
            <a:r>
              <a:rPr lang="en-US" sz="2000">
                <a:solidFill>
                  <a:schemeClr val="accent4"/>
                </a:solidFill>
                <a:highlight>
                  <a:srgbClr val="FFFFFF"/>
                </a:highlight>
                <a:latin typeface="Aptos"/>
                <a:cs typeface="Poppins"/>
              </a:rPr>
              <a:t>Accountability-oriented</a:t>
            </a:r>
            <a:r>
              <a:rPr lang="en-US" sz="2000">
                <a:solidFill>
                  <a:schemeClr val="accent4"/>
                </a:solidFill>
                <a:highlight>
                  <a:srgbClr val="FFFFFF"/>
                </a:highlight>
                <a:latin typeface="Aptos"/>
                <a:ea typeface="+mn-lt"/>
                <a:cs typeface="Poppins"/>
              </a:rPr>
              <a:t> Mapping Documents</a:t>
            </a:r>
            <a:endParaRPr lang="en-US" sz="2000">
              <a:solidFill>
                <a:schemeClr val="accent4"/>
              </a:solidFill>
              <a:latin typeface="Aptos"/>
            </a:endParaRPr>
          </a:p>
          <a:p>
            <a:pPr lvl="1">
              <a:buFont typeface="Arial" panose="020B0604020202020204" pitchFamily="34" charset="0"/>
              <a:buChar char="•"/>
            </a:pPr>
            <a:r>
              <a:rPr lang="en-US" sz="2000" u="sng">
                <a:solidFill>
                  <a:srgbClr val="43718B"/>
                </a:solidFill>
                <a:highlight>
                  <a:srgbClr val="FFFFFF"/>
                </a:highlight>
                <a:latin typeface="Aptos"/>
                <a:ea typeface="+mn-lt"/>
                <a:cs typeface="Poppins"/>
                <a:hlinkClick r:id="rId9"/>
              </a:rPr>
              <a:t>Academic Achievement</a:t>
            </a:r>
            <a:endParaRPr lang="en-US" sz="2000">
              <a:latin typeface="Aptos"/>
            </a:endParaRPr>
          </a:p>
          <a:p>
            <a:pPr lvl="1">
              <a:buFont typeface="Arial" panose="020B0604020202020204" pitchFamily="34" charset="0"/>
              <a:buChar char="•"/>
            </a:pPr>
            <a:r>
              <a:rPr lang="en-US" sz="2000" u="sng">
                <a:solidFill>
                  <a:srgbClr val="43718B"/>
                </a:solidFill>
                <a:highlight>
                  <a:srgbClr val="FFFFFF"/>
                </a:highlight>
                <a:latin typeface="Aptos"/>
                <a:ea typeface="+mn-lt"/>
                <a:cs typeface="Poppins"/>
                <a:hlinkClick r:id="rId10"/>
              </a:rPr>
              <a:t>College and Career Readiness</a:t>
            </a:r>
            <a:endParaRPr lang="en-US" sz="2000">
              <a:latin typeface="Aptos"/>
            </a:endParaRPr>
          </a:p>
          <a:p>
            <a:pPr lvl="1">
              <a:buFont typeface="Arial" panose="020B0604020202020204" pitchFamily="34" charset="0"/>
              <a:buChar char="•"/>
            </a:pPr>
            <a:r>
              <a:rPr lang="en-US" sz="2000" u="sng">
                <a:solidFill>
                  <a:srgbClr val="43718B"/>
                </a:solidFill>
                <a:highlight>
                  <a:srgbClr val="FFFFFF"/>
                </a:highlight>
                <a:latin typeface="Aptos"/>
                <a:ea typeface="+mn-lt"/>
                <a:cs typeface="Poppins"/>
                <a:hlinkClick r:id="rId11"/>
              </a:rPr>
              <a:t>Graduation Rate</a:t>
            </a:r>
            <a:endParaRPr lang="en-US" sz="2000">
              <a:latin typeface="Aptos"/>
            </a:endParaRPr>
          </a:p>
          <a:p>
            <a:pPr lvl="1">
              <a:buFont typeface="Arial" panose="020B0604020202020204" pitchFamily="34" charset="0"/>
              <a:buChar char="•"/>
            </a:pPr>
            <a:r>
              <a:rPr lang="en-US" sz="2000" u="sng">
                <a:solidFill>
                  <a:srgbClr val="43718B"/>
                </a:solidFill>
                <a:highlight>
                  <a:srgbClr val="FFFFFF"/>
                </a:highlight>
                <a:latin typeface="Aptos"/>
                <a:ea typeface="+mn-lt"/>
                <a:cs typeface="Poppins"/>
                <a:hlinkClick r:id="rId12"/>
              </a:rPr>
              <a:t>High School Student Success</a:t>
            </a:r>
            <a:endParaRPr lang="en-US" sz="2000">
              <a:latin typeface="Aptos"/>
            </a:endParaRPr>
          </a:p>
          <a:p>
            <a:pPr marL="457200" indent="-457200">
              <a:buFont typeface="Arial" panose="020B0604020202020204" pitchFamily="34" charset="0"/>
              <a:buChar char="•"/>
            </a:pPr>
            <a:r>
              <a:rPr lang="en-US" sz="2000">
                <a:ea typeface="+mn-lt"/>
                <a:cs typeface="+mn-lt"/>
              </a:rPr>
              <a:t>Prior session videos &amp; slides</a:t>
            </a:r>
          </a:p>
          <a:p>
            <a:pPr marL="1485900" lvl="1"/>
            <a:r>
              <a:rPr lang="en-US" sz="2000">
                <a:solidFill>
                  <a:schemeClr val="accent4"/>
                </a:solidFill>
                <a:ea typeface="+mn-lt"/>
                <a:cs typeface="+mn-lt"/>
              </a:rPr>
              <a:t>Topic</a:t>
            </a:r>
            <a:r>
              <a:rPr lang="en-US" sz="2000">
                <a:solidFill>
                  <a:schemeClr val="accent4"/>
                </a:solidFill>
              </a:rPr>
              <a:t> </a:t>
            </a:r>
            <a:r>
              <a:rPr lang="en-US" sz="2000" b="1">
                <a:solidFill>
                  <a:schemeClr val="accent4"/>
                </a:solidFill>
              </a:rPr>
              <a:t>1</a:t>
            </a:r>
            <a:r>
              <a:rPr lang="en-US" sz="2000">
                <a:solidFill>
                  <a:schemeClr val="accent4"/>
                </a:solidFill>
              </a:rPr>
              <a:t>: Cohorts</a:t>
            </a:r>
            <a:r>
              <a:rPr lang="en-US" sz="2000"/>
              <a:t> (</a:t>
            </a:r>
            <a:r>
              <a:rPr lang="en-US" sz="2000" u="sng">
                <a:hlinkClick r:id="rId13"/>
              </a:rPr>
              <a:t>Video</a:t>
            </a:r>
            <a:r>
              <a:rPr lang="en-US" sz="2000"/>
              <a:t> &amp; </a:t>
            </a:r>
            <a:r>
              <a:rPr lang="en-US" sz="2000" u="sng">
                <a:hlinkClick r:id="rId14"/>
              </a:rPr>
              <a:t>PPT</a:t>
            </a:r>
            <a:r>
              <a:rPr lang="en-US" sz="2000"/>
              <a:t>)</a:t>
            </a:r>
          </a:p>
          <a:p>
            <a:pPr marL="1485900" lvl="1"/>
            <a:r>
              <a:rPr lang="en-US" sz="2000">
                <a:solidFill>
                  <a:schemeClr val="accent4"/>
                </a:solidFill>
              </a:rPr>
              <a:t>Topic </a:t>
            </a:r>
            <a:r>
              <a:rPr lang="en-US" sz="2000" b="1">
                <a:solidFill>
                  <a:schemeClr val="accent4"/>
                </a:solidFill>
              </a:rPr>
              <a:t>2</a:t>
            </a:r>
            <a:r>
              <a:rPr lang="en-US" sz="2000">
                <a:solidFill>
                  <a:schemeClr val="accent4"/>
                </a:solidFill>
              </a:rPr>
              <a:t>: Graduation Rate and High School Student Success Indicator </a:t>
            </a:r>
            <a:r>
              <a:rPr lang="en-US" sz="2000"/>
              <a:t>(</a:t>
            </a:r>
            <a:r>
              <a:rPr lang="en-US" sz="2000" u="sng">
                <a:hlinkClick r:id="rId15"/>
              </a:rPr>
              <a:t>Video</a:t>
            </a:r>
            <a:r>
              <a:rPr lang="en-US" sz="2000"/>
              <a:t> &amp; </a:t>
            </a:r>
            <a:r>
              <a:rPr lang="en-US" sz="2000" u="sng">
                <a:hlinkClick r:id="rId16"/>
              </a:rPr>
              <a:t>PPT</a:t>
            </a:r>
            <a:r>
              <a:rPr lang="en-US" sz="2000"/>
              <a:t>)</a:t>
            </a:r>
          </a:p>
          <a:p>
            <a:pPr marL="1485900" lvl="1">
              <a:buFont typeface="Arial" panose="020B0604020202020204" pitchFamily="34" charset="0"/>
              <a:buChar char="•"/>
            </a:pPr>
            <a:r>
              <a:rPr lang="en-US" sz="2000">
                <a:solidFill>
                  <a:schemeClr val="accent4"/>
                </a:solidFill>
              </a:rPr>
              <a:t>Topic </a:t>
            </a:r>
            <a:r>
              <a:rPr lang="en-US" sz="2000" b="1">
                <a:solidFill>
                  <a:schemeClr val="accent4"/>
                </a:solidFill>
              </a:rPr>
              <a:t>3</a:t>
            </a:r>
            <a:r>
              <a:rPr lang="en-US" sz="2000">
                <a:solidFill>
                  <a:schemeClr val="accent4"/>
                </a:solidFill>
              </a:rPr>
              <a:t>: College and Career Readiness </a:t>
            </a:r>
            <a:r>
              <a:rPr lang="en-US" sz="2000"/>
              <a:t>(</a:t>
            </a:r>
            <a:r>
              <a:rPr lang="en-US" sz="2000" u="sng">
                <a:hlinkClick r:id="rId17"/>
              </a:rPr>
              <a:t>Video</a:t>
            </a:r>
            <a:r>
              <a:rPr lang="en-US" sz="2000"/>
              <a:t> &amp; </a:t>
            </a:r>
            <a:r>
              <a:rPr lang="en-US" sz="2000" u="sng">
                <a:hlinkClick r:id="rId18"/>
              </a:rPr>
              <a:t>PPT</a:t>
            </a:r>
            <a:r>
              <a:rPr lang="en-US" sz="2000"/>
              <a:t>)</a:t>
            </a:r>
          </a:p>
          <a:p>
            <a:pPr marL="1485900" lvl="1">
              <a:buFont typeface="Arial" panose="020B0604020202020204" pitchFamily="34" charset="0"/>
              <a:buChar char="•"/>
            </a:pPr>
            <a:r>
              <a:rPr lang="en-US" sz="2000">
                <a:solidFill>
                  <a:schemeClr val="accent4"/>
                </a:solidFill>
              </a:rPr>
              <a:t>Topic </a:t>
            </a:r>
            <a:r>
              <a:rPr lang="en-US" sz="2000" b="1">
                <a:solidFill>
                  <a:schemeClr val="accent4"/>
                </a:solidFill>
              </a:rPr>
              <a:t>4:</a:t>
            </a:r>
            <a:r>
              <a:rPr lang="en-US" sz="2000">
                <a:solidFill>
                  <a:schemeClr val="accent4"/>
                </a:solidFill>
              </a:rPr>
              <a:t> Students Not Tested (posted to ADT)</a:t>
            </a:r>
          </a:p>
          <a:p>
            <a:endParaRPr lang="en-US" sz="2000"/>
          </a:p>
        </p:txBody>
      </p:sp>
    </p:spTree>
    <p:extLst>
      <p:ext uri="{BB962C8B-B14F-4D97-AF65-F5344CB8AC3E}">
        <p14:creationId xmlns:p14="http://schemas.microsoft.com/office/powerpoint/2010/main" val="31582776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8A8718-3E48-B652-A275-F753ACFD8F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B887CD-7891-C17B-F762-B68368B15EBA}"/>
              </a:ext>
            </a:extLst>
          </p:cNvPr>
          <p:cNvSpPr>
            <a:spLocks noGrp="1"/>
          </p:cNvSpPr>
          <p:nvPr>
            <p:ph type="title"/>
          </p:nvPr>
        </p:nvSpPr>
        <p:spPr/>
        <p:txBody>
          <a:bodyPr/>
          <a:lstStyle/>
          <a:p>
            <a:r>
              <a:rPr lang="en-US">
                <a:latin typeface="Avenir Next LT Pro" panose="020F0502020204030204" pitchFamily="34" charset="0"/>
              </a:rPr>
              <a:t>Key Takeaways</a:t>
            </a:r>
          </a:p>
        </p:txBody>
      </p:sp>
      <p:sp>
        <p:nvSpPr>
          <p:cNvPr id="3" name="Content Placeholder 2">
            <a:extLst>
              <a:ext uri="{FF2B5EF4-FFF2-40B4-BE49-F238E27FC236}">
                <a16:creationId xmlns:a16="http://schemas.microsoft.com/office/drawing/2014/main" id="{4379A139-F08B-D14C-E72A-452005E722EF}"/>
              </a:ext>
            </a:extLst>
          </p:cNvPr>
          <p:cNvSpPr>
            <a:spLocks noGrp="1"/>
          </p:cNvSpPr>
          <p:nvPr>
            <p:ph idx="1"/>
          </p:nvPr>
        </p:nvSpPr>
        <p:spPr>
          <a:xfrm>
            <a:off x="918972" y="2259753"/>
            <a:ext cx="16450056" cy="7002234"/>
          </a:xfrm>
        </p:spPr>
        <p:txBody>
          <a:bodyPr>
            <a:normAutofit fontScale="77500" lnSpcReduction="20000"/>
          </a:bodyPr>
          <a:lstStyle/>
          <a:p>
            <a:pPr marL="457200" indent="-457200">
              <a:buFont typeface="Arial" panose="020B0604020202020204" pitchFamily="34" charset="0"/>
              <a:buChar char="•"/>
            </a:pPr>
            <a:r>
              <a:rPr lang="en-US" sz="4400"/>
              <a:t>SCDE is working to improve the 2026 report card process. Key steps already taken and underway:</a:t>
            </a:r>
          </a:p>
          <a:p>
            <a:pPr marL="1485900" lvl="1" indent="-457200"/>
            <a:r>
              <a:rPr lang="en-US" sz="3200">
                <a:solidFill>
                  <a:srgbClr val="2F3D4C"/>
                </a:solidFill>
              </a:rPr>
              <a:t>Development of a cross-functional team</a:t>
            </a:r>
          </a:p>
          <a:p>
            <a:pPr marL="1485900" lvl="1" indent="-457200"/>
            <a:r>
              <a:rPr lang="en-US" sz="3200">
                <a:solidFill>
                  <a:srgbClr val="2F3D4C"/>
                </a:solidFill>
              </a:rPr>
              <a:t>Prioritization of improvement projects</a:t>
            </a:r>
          </a:p>
          <a:p>
            <a:pPr marL="1485900" lvl="1" indent="-457200"/>
            <a:r>
              <a:rPr lang="en-US" sz="3200">
                <a:solidFill>
                  <a:srgbClr val="2F3D4C"/>
                </a:solidFill>
              </a:rPr>
              <a:t>Professional development sessions</a:t>
            </a:r>
          </a:p>
          <a:p>
            <a:pPr marL="1485900" lvl="1" indent="-457200"/>
            <a:r>
              <a:rPr lang="en-US" sz="3200">
                <a:solidFill>
                  <a:srgbClr val="2F3D4C"/>
                </a:solidFill>
              </a:rPr>
              <a:t>Manuals for data flows and accountability implications</a:t>
            </a:r>
          </a:p>
          <a:p>
            <a:pPr marL="1485900" lvl="1" indent="-457200"/>
            <a:r>
              <a:rPr lang="en-US" sz="3200">
                <a:solidFill>
                  <a:srgbClr val="2F3D4C"/>
                </a:solidFill>
              </a:rPr>
              <a:t>Specific work groups established to address critical issues</a:t>
            </a:r>
          </a:p>
          <a:p>
            <a:pPr marL="1485900" lvl="1" indent="-457200"/>
            <a:r>
              <a:rPr lang="en-US" sz="3200">
                <a:solidFill>
                  <a:srgbClr val="2F3D4C"/>
                </a:solidFill>
              </a:rPr>
              <a:t>Routine data alignment and outcome checks</a:t>
            </a:r>
          </a:p>
          <a:p>
            <a:pPr marL="1485900" lvl="1" indent="-457200"/>
            <a:r>
              <a:rPr lang="en-US" sz="3200">
                <a:solidFill>
                  <a:srgbClr val="2F3D4C"/>
                </a:solidFill>
              </a:rPr>
              <a:t>Support surfacing data views and verification to align with district </a:t>
            </a:r>
            <a:r>
              <a:rPr lang="en-US" sz="3200">
                <a:solidFill>
                  <a:schemeClr val="bg1"/>
                </a:solidFill>
              </a:rPr>
              <a:t>needs</a:t>
            </a:r>
          </a:p>
          <a:p>
            <a:pPr marL="457200" indent="-457200">
              <a:buFont typeface="Arial" panose="020B0604020202020204" pitchFamily="34" charset="0"/>
              <a:buChar char="•"/>
            </a:pPr>
            <a:r>
              <a:rPr lang="en-US" sz="4400"/>
              <a:t>Accurate report cards require accurate source data. Primary corrections should occur now. </a:t>
            </a:r>
          </a:p>
          <a:p>
            <a:pPr marL="457200" indent="-457200">
              <a:buFont typeface="Arial" panose="020B0604020202020204" pitchFamily="34" charset="0"/>
              <a:buChar char="•"/>
            </a:pPr>
            <a:r>
              <a:rPr lang="en-US" sz="4400"/>
              <a:t>The corrections process is designed to improve transparency and confidence.</a:t>
            </a:r>
          </a:p>
          <a:p>
            <a:pPr marL="457200" indent="-457200">
              <a:buFont typeface="Arial" panose="020B0604020202020204" pitchFamily="34" charset="0"/>
              <a:buChar char="•"/>
            </a:pPr>
            <a:r>
              <a:rPr lang="en-US" sz="4400"/>
              <a:t>District preparation before summer is essential.</a:t>
            </a:r>
          </a:p>
          <a:p>
            <a:pPr marL="457200" indent="-457200">
              <a:buFont typeface="Arial" panose="020B0604020202020204" pitchFamily="34" charset="0"/>
              <a:buChar char="•"/>
            </a:pPr>
            <a:r>
              <a:rPr lang="en-US" sz="4400"/>
              <a:t>Denominator, numerator, and ratings reviews serve different purposes.</a:t>
            </a:r>
          </a:p>
          <a:p>
            <a:pPr marL="457200" indent="-457200">
              <a:buFont typeface="Arial" panose="020B0604020202020204" pitchFamily="34" charset="0"/>
              <a:buChar char="•"/>
            </a:pPr>
            <a:r>
              <a:rPr lang="en-US" sz="4400"/>
              <a:t>SCDE is committed to providing guidance, tools, and support throughout the process. Please join us for the June PD for specific details. </a:t>
            </a:r>
          </a:p>
          <a:p>
            <a:pPr marL="457200" indent="-457200">
              <a:buFont typeface="Arial" panose="020B0604020202020204" pitchFamily="34" charset="0"/>
              <a:buChar char="•"/>
            </a:pPr>
            <a:endParaRPr lang="en-US" sz="4400">
              <a:solidFill>
                <a:schemeClr val="accent4"/>
              </a:solidFill>
              <a:latin typeface="Aptos Narrow" panose="020B0004020202020204" pitchFamily="34" charset="0"/>
            </a:endParaRPr>
          </a:p>
          <a:p>
            <a:pPr marL="457200" indent="-457200"/>
            <a:endParaRPr lang="en-US" sz="1800">
              <a:solidFill>
                <a:schemeClr val="accent4"/>
              </a:solidFill>
              <a:latin typeface="Avenir Next LT Pro" panose="020F0502020204030204" pitchFamily="34" charset="0"/>
            </a:endParaRPr>
          </a:p>
        </p:txBody>
      </p:sp>
    </p:spTree>
    <p:extLst>
      <p:ext uri="{BB962C8B-B14F-4D97-AF65-F5344CB8AC3E}">
        <p14:creationId xmlns:p14="http://schemas.microsoft.com/office/powerpoint/2010/main" val="743636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fade">
                                      <p:cBhvr>
                                        <p:cTn id="39" dur="500"/>
                                        <p:tgtEl>
                                          <p:spTgt spid="3">
                                            <p:txEl>
                                              <p:pRg st="10" end="1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fade">
                                      <p:cBhvr>
                                        <p:cTn id="45"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A59D0-2B0D-4F2F-B0F3-D854159C0BF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15E2929A-9062-E027-5BB2-4527665CF28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1700" y="2019300"/>
            <a:ext cx="5448300" cy="5445030"/>
          </a:xfrm>
          <a:prstGeom prst="rect">
            <a:avLst/>
          </a:prstGeom>
        </p:spPr>
      </p:pic>
      <p:sp>
        <p:nvSpPr>
          <p:cNvPr id="13" name="TextBox 4">
            <a:extLst>
              <a:ext uri="{FF2B5EF4-FFF2-40B4-BE49-F238E27FC236}">
                <a16:creationId xmlns:a16="http://schemas.microsoft.com/office/drawing/2014/main" id="{916EBFDA-AB09-CE19-DEB4-18C62A35A3CC}"/>
              </a:ext>
            </a:extLst>
          </p:cNvPr>
          <p:cNvSpPr txBox="1">
            <a:spLocks noGrp="1"/>
          </p:cNvSpPr>
          <p:nvPr>
            <p:ph type="title"/>
          </p:nvPr>
        </p:nvSpPr>
        <p:spPr>
          <a:xfrm>
            <a:off x="8790904" y="4633276"/>
            <a:ext cx="2560704"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1" i="0" u="none" strike="noStrike" kern="1200" cap="none" spc="0" normalizeH="0" baseline="0" noProof="0">
                <a:ln>
                  <a:noFill/>
                </a:ln>
                <a:effectLst/>
                <a:uLnTx/>
                <a:uFillTx/>
                <a:latin typeface="Aptos" panose="020B0004020202020204" pitchFamily="34" charset="0"/>
                <a:ea typeface="+mn-ea"/>
                <a:cs typeface="+mn-cs"/>
              </a:rPr>
              <a:t>Vann Holden</a:t>
            </a:r>
          </a:p>
        </p:txBody>
      </p:sp>
      <p:sp>
        <p:nvSpPr>
          <p:cNvPr id="4" name="Content Placeholder 3">
            <a:extLst>
              <a:ext uri="{FF2B5EF4-FFF2-40B4-BE49-F238E27FC236}">
                <a16:creationId xmlns:a16="http://schemas.microsoft.com/office/drawing/2014/main" id="{6262E13B-ABD4-5B03-9A88-35AE898678F9}"/>
              </a:ext>
            </a:extLst>
          </p:cNvPr>
          <p:cNvSpPr>
            <a:spLocks noGrp="1"/>
          </p:cNvSpPr>
          <p:nvPr>
            <p:ph sz="half" idx="1"/>
          </p:nvPr>
        </p:nvSpPr>
        <p:spPr>
          <a:xfrm>
            <a:off x="8790904" y="5511790"/>
            <a:ext cx="2656268" cy="1003310"/>
          </a:xfrm>
        </p:spPr>
        <p:txBody>
          <a:bodyPr vert="horz" lIns="91440" tIns="45720" rIns="91440" bIns="45720" rtlCol="0" anchor="t">
            <a:noAutofit/>
          </a:bodyPr>
          <a:lstStyle/>
          <a:p>
            <a:pPr marL="0" indent="0">
              <a:buNone/>
            </a:pPr>
            <a:r>
              <a:rPr lang="en-US" sz="2000">
                <a:latin typeface="Aptos"/>
                <a:hlinkClick r:id="rId4"/>
              </a:rPr>
              <a:t>cvholden@ed.sc.gov</a:t>
            </a:r>
            <a:endParaRPr lang="en-US" sz="3200"/>
          </a:p>
          <a:p>
            <a:pPr marL="0" indent="0">
              <a:buNone/>
            </a:pPr>
            <a:r>
              <a:rPr lang="en-US" sz="2000"/>
              <a:t>Chief Research Officer</a:t>
            </a:r>
          </a:p>
        </p:txBody>
      </p:sp>
      <p:sp>
        <p:nvSpPr>
          <p:cNvPr id="6" name="TextBox 4">
            <a:extLst>
              <a:ext uri="{FF2B5EF4-FFF2-40B4-BE49-F238E27FC236}">
                <a16:creationId xmlns:a16="http://schemas.microsoft.com/office/drawing/2014/main" id="{F06D248A-66F2-926E-20E9-65427A46072B}"/>
              </a:ext>
            </a:extLst>
          </p:cNvPr>
          <p:cNvSpPr txBox="1">
            <a:spLocks/>
          </p:cNvSpPr>
          <p:nvPr/>
        </p:nvSpPr>
        <p:spPr>
          <a:xfrm>
            <a:off x="11855733" y="4633277"/>
            <a:ext cx="2656268"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100000"/>
              </a:lnSpc>
              <a:spcBef>
                <a:spcPct val="0"/>
              </a:spcBef>
              <a:buNone/>
              <a:defRPr sz="8800" b="1" kern="1200">
                <a:solidFill>
                  <a:srgbClr val="2F3D4C"/>
                </a:solidFill>
                <a:latin typeface="+mn-lt"/>
                <a:ea typeface="+mj-ea"/>
                <a:cs typeface="+mj-cs"/>
              </a:defRPr>
            </a:lvl1pPr>
          </a:lstStyle>
          <a:p>
            <a:pPr defTabSz="914400">
              <a:lnSpc>
                <a:spcPct val="110000"/>
              </a:lnSpc>
              <a:spcBef>
                <a:spcPts val="0"/>
              </a:spcBef>
              <a:defRPr/>
            </a:pPr>
            <a:r>
              <a:rPr lang="en-US" sz="3200">
                <a:latin typeface="Aptos" panose="020B0004020202020204" pitchFamily="34" charset="0"/>
                <a:ea typeface="+mn-ea"/>
                <a:cs typeface="+mn-cs"/>
              </a:rPr>
              <a:t>Era Roberts</a:t>
            </a:r>
          </a:p>
        </p:txBody>
      </p:sp>
      <p:cxnSp>
        <p:nvCxnSpPr>
          <p:cNvPr id="9" name="Straight Connector 8" descr="underline">
            <a:extLst>
              <a:ext uri="{FF2B5EF4-FFF2-40B4-BE49-F238E27FC236}">
                <a16:creationId xmlns:a16="http://schemas.microsoft.com/office/drawing/2014/main" id="{859D8D3A-FDDF-CE3C-DED4-17A8902F8A9F}"/>
              </a:ext>
            </a:extLst>
          </p:cNvPr>
          <p:cNvCxnSpPr/>
          <p:nvPr/>
        </p:nvCxnSpPr>
        <p:spPr>
          <a:xfrm>
            <a:off x="15424150" y="5295900"/>
            <a:ext cx="250825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Content Placeholder 3">
            <a:extLst>
              <a:ext uri="{FF2B5EF4-FFF2-40B4-BE49-F238E27FC236}">
                <a16:creationId xmlns:a16="http://schemas.microsoft.com/office/drawing/2014/main" id="{B4CED12F-C812-0942-633F-4C1429E240B7}"/>
              </a:ext>
            </a:extLst>
          </p:cNvPr>
          <p:cNvSpPr txBox="1">
            <a:spLocks/>
          </p:cNvSpPr>
          <p:nvPr/>
        </p:nvSpPr>
        <p:spPr>
          <a:xfrm>
            <a:off x="11828083" y="5511790"/>
            <a:ext cx="2656268" cy="1003310"/>
          </a:xfrm>
          <a:prstGeom prst="rect">
            <a:avLst/>
          </a:prstGeom>
        </p:spPr>
        <p:txBody>
          <a:bodyPr vert="horz" lIns="91440" tIns="45720" rIns="91440" bIns="45720" rtlCol="0" anchor="t">
            <a:no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i="1"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buFont typeface="Arial" panose="020B0604020202020204" pitchFamily="34" charset="0"/>
              <a:buNone/>
            </a:pPr>
            <a:r>
              <a:rPr lang="en-US" sz="2000">
                <a:latin typeface="Aptos"/>
                <a:hlinkClick r:id="rId5"/>
              </a:rPr>
              <a:t>earoberts@ed.sc.gov</a:t>
            </a:r>
            <a:endParaRPr lang="en-US" sz="3200"/>
          </a:p>
          <a:p>
            <a:pPr marL="0" indent="0">
              <a:buNone/>
            </a:pPr>
            <a:r>
              <a:rPr lang="en-US" sz="2000">
                <a:latin typeface="Aptos"/>
              </a:rPr>
              <a:t>Accountability Program Manager</a:t>
            </a:r>
            <a:endParaRPr lang="en-US" sz="2000">
              <a:latin typeface="Aptos" panose="020B0004020202020204" pitchFamily="34" charset="0"/>
            </a:endParaRPr>
          </a:p>
        </p:txBody>
      </p:sp>
      <p:sp>
        <p:nvSpPr>
          <p:cNvPr id="2" name="TextBox 4">
            <a:extLst>
              <a:ext uri="{FF2B5EF4-FFF2-40B4-BE49-F238E27FC236}">
                <a16:creationId xmlns:a16="http://schemas.microsoft.com/office/drawing/2014/main" id="{70E7E17A-CF00-20F3-ED1A-43A3A3913EB1}"/>
              </a:ext>
            </a:extLst>
          </p:cNvPr>
          <p:cNvSpPr txBox="1">
            <a:spLocks/>
          </p:cNvSpPr>
          <p:nvPr/>
        </p:nvSpPr>
        <p:spPr>
          <a:xfrm>
            <a:off x="14636748" y="4633275"/>
            <a:ext cx="3529347"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100000"/>
              </a:lnSpc>
              <a:spcBef>
                <a:spcPct val="0"/>
              </a:spcBef>
              <a:buNone/>
              <a:defRPr sz="8800" b="1" kern="1200">
                <a:solidFill>
                  <a:srgbClr val="2F3D4C"/>
                </a:solidFill>
                <a:latin typeface="+mn-lt"/>
                <a:ea typeface="+mj-ea"/>
                <a:cs typeface="+mj-cs"/>
              </a:defRPr>
            </a:lvl1pPr>
          </a:lstStyle>
          <a:p>
            <a:pPr defTabSz="914400">
              <a:lnSpc>
                <a:spcPct val="110000"/>
              </a:lnSpc>
              <a:spcBef>
                <a:spcPts val="0"/>
              </a:spcBef>
              <a:defRPr/>
            </a:pPr>
            <a:r>
              <a:rPr lang="en-US" sz="3200">
                <a:latin typeface="Aptos" panose="020B0004020202020204" pitchFamily="34" charset="0"/>
                <a:ea typeface="+mn-ea"/>
                <a:cs typeface="+mn-cs"/>
              </a:rPr>
              <a:t>Wendy Stephens</a:t>
            </a:r>
          </a:p>
        </p:txBody>
      </p:sp>
      <p:sp>
        <p:nvSpPr>
          <p:cNvPr id="10" name="Content Placeholder 3">
            <a:extLst>
              <a:ext uri="{FF2B5EF4-FFF2-40B4-BE49-F238E27FC236}">
                <a16:creationId xmlns:a16="http://schemas.microsoft.com/office/drawing/2014/main" id="{E4322C1E-F89C-1A19-7FB3-5FBDA0DE9E42}"/>
              </a:ext>
            </a:extLst>
          </p:cNvPr>
          <p:cNvSpPr txBox="1">
            <a:spLocks/>
          </p:cNvSpPr>
          <p:nvPr/>
        </p:nvSpPr>
        <p:spPr>
          <a:xfrm>
            <a:off x="14664398" y="5511788"/>
            <a:ext cx="3529347" cy="1003310"/>
          </a:xfrm>
          <a:prstGeom prst="rect">
            <a:avLst/>
          </a:prstGeom>
        </p:spPr>
        <p:txBody>
          <a:bodyPr vert="horz" lIns="91440" tIns="45720" rIns="91440" bIns="45720" rtlCol="0" anchor="t">
            <a:no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i="1"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buFont typeface="Arial" panose="020B0604020202020204" pitchFamily="34" charset="0"/>
              <a:buNone/>
            </a:pPr>
            <a:r>
              <a:rPr lang="en-US" sz="2000">
                <a:latin typeface="Aptos"/>
                <a:hlinkClick r:id="rId5"/>
              </a:rPr>
              <a:t>wstephens@ed.sc.gov</a:t>
            </a:r>
            <a:endParaRPr lang="en-US" sz="3200"/>
          </a:p>
          <a:p>
            <a:pPr marL="0" indent="0">
              <a:buNone/>
            </a:pPr>
            <a:r>
              <a:rPr lang="en-US" sz="2000">
                <a:latin typeface="Aptos"/>
              </a:rPr>
              <a:t>District &amp; Technology Services Program Manager</a:t>
            </a:r>
            <a:endParaRPr lang="en-US" sz="2000">
              <a:latin typeface="Aptos" panose="020B0004020202020204" pitchFamily="34" charset="0"/>
            </a:endParaRPr>
          </a:p>
        </p:txBody>
      </p:sp>
    </p:spTree>
    <p:extLst>
      <p:ext uri="{BB962C8B-B14F-4D97-AF65-F5344CB8AC3E}">
        <p14:creationId xmlns:p14="http://schemas.microsoft.com/office/powerpoint/2010/main" val="30381719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D18680-0CB4-1C9D-926B-D6424CB43A2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1F28EBC8-0BDC-8C7F-4CA9-8381F41E230B}"/>
              </a:ext>
            </a:extLst>
          </p:cNvPr>
          <p:cNvSpPr>
            <a:spLocks noGrp="1"/>
          </p:cNvSpPr>
          <p:nvPr>
            <p:ph type="title"/>
          </p:nvPr>
        </p:nvSpPr>
        <p:spPr/>
        <p:txBody>
          <a:bodyPr/>
          <a:lstStyle/>
          <a:p>
            <a:r>
              <a:rPr lang="en-US"/>
              <a:t>ed.sc.gov</a:t>
            </a:r>
          </a:p>
        </p:txBody>
      </p:sp>
    </p:spTree>
    <p:extLst>
      <p:ext uri="{BB962C8B-B14F-4D97-AF65-F5344CB8AC3E}">
        <p14:creationId xmlns:p14="http://schemas.microsoft.com/office/powerpoint/2010/main" val="3930783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A0AAC-E57E-5A57-97F1-8968ADD3153B}"/>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9345DFFD-61C2-667A-ED95-55A03863855F}"/>
              </a:ext>
            </a:extLst>
          </p:cNvPr>
          <p:cNvSpPr>
            <a:spLocks noGrp="1"/>
          </p:cNvSpPr>
          <p:nvPr>
            <p:ph type="title"/>
          </p:nvPr>
        </p:nvSpPr>
        <p:spPr/>
        <p:txBody>
          <a:bodyPr/>
          <a:lstStyle/>
          <a:p>
            <a:r>
              <a:rPr lang="en-US"/>
              <a:t>Goals</a:t>
            </a:r>
          </a:p>
        </p:txBody>
      </p:sp>
      <p:sp>
        <p:nvSpPr>
          <p:cNvPr id="9" name="Content Placeholder 8">
            <a:extLst>
              <a:ext uri="{FF2B5EF4-FFF2-40B4-BE49-F238E27FC236}">
                <a16:creationId xmlns:a16="http://schemas.microsoft.com/office/drawing/2014/main" id="{C0D041E7-554A-82AD-A80C-0D009E23B84E}"/>
              </a:ext>
            </a:extLst>
          </p:cNvPr>
          <p:cNvSpPr>
            <a:spLocks noGrp="1"/>
          </p:cNvSpPr>
          <p:nvPr>
            <p:ph idx="1"/>
          </p:nvPr>
        </p:nvSpPr>
        <p:spPr>
          <a:xfrm>
            <a:off x="1010411" y="1644967"/>
            <a:ext cx="16450056" cy="7319419"/>
          </a:xfrm>
        </p:spPr>
        <p:txBody>
          <a:bodyPr>
            <a:normAutofit fontScale="92500" lnSpcReduction="10000"/>
          </a:bodyPr>
          <a:lstStyle/>
          <a:p>
            <a:pPr>
              <a:spcBef>
                <a:spcPts val="0"/>
              </a:spcBef>
            </a:pPr>
            <a:r>
              <a:rPr lang="en-US" sz="3200" b="1">
                <a:solidFill>
                  <a:schemeClr val="accent1"/>
                </a:solidFill>
              </a:rPr>
              <a:t>Goal 1: Accountability</a:t>
            </a:r>
          </a:p>
          <a:p>
            <a:pPr marL="457200" indent="-228600">
              <a:spcBef>
                <a:spcPts val="0"/>
              </a:spcBef>
              <a:buFont typeface="Arial" panose="020B0604020202020204" pitchFamily="34" charset="0"/>
              <a:buChar char="•"/>
            </a:pPr>
            <a:r>
              <a:rPr lang="en-US" sz="3200">
                <a:solidFill>
                  <a:schemeClr val="accent4"/>
                </a:solidFill>
              </a:rPr>
              <a:t>Define what excellence looks like and measure what matters.</a:t>
            </a:r>
          </a:p>
          <a:p>
            <a:pPr marL="457200" indent="-228600">
              <a:spcBef>
                <a:spcPts val="0"/>
              </a:spcBef>
              <a:buFont typeface="Arial" panose="020B0604020202020204" pitchFamily="34" charset="0"/>
              <a:buChar char="•"/>
            </a:pPr>
            <a:r>
              <a:rPr lang="en-US" sz="3200">
                <a:solidFill>
                  <a:schemeClr val="accent4"/>
                </a:solidFill>
              </a:rPr>
              <a:t>Align accountability measures to meaningful student outcomes.</a:t>
            </a:r>
          </a:p>
          <a:p>
            <a:pPr marL="457200" indent="-228600">
              <a:spcBef>
                <a:spcPts val="0"/>
              </a:spcBef>
              <a:buFont typeface="Arial" panose="020B0604020202020204" pitchFamily="34" charset="0"/>
              <a:buChar char="•"/>
            </a:pPr>
            <a:r>
              <a:rPr lang="en-US" sz="3200">
                <a:solidFill>
                  <a:schemeClr val="accent4"/>
                </a:solidFill>
              </a:rPr>
              <a:t>Ensure ratings are clear, fair, and easy to understand.</a:t>
            </a:r>
          </a:p>
          <a:p>
            <a:pPr marL="457200" indent="-228600">
              <a:spcBef>
                <a:spcPts val="0"/>
              </a:spcBef>
              <a:buFont typeface="Arial" panose="020B0604020202020204" pitchFamily="34" charset="0"/>
              <a:buChar char="•"/>
            </a:pPr>
            <a:r>
              <a:rPr lang="en-US" sz="3200">
                <a:solidFill>
                  <a:schemeClr val="accent4"/>
                </a:solidFill>
              </a:rPr>
              <a:t>Use results to drive actionable improvement, not just compliance.</a:t>
            </a:r>
          </a:p>
          <a:p>
            <a:pPr>
              <a:spcBef>
                <a:spcPts val="0"/>
              </a:spcBef>
            </a:pPr>
            <a:endParaRPr lang="en-US" sz="3200"/>
          </a:p>
          <a:p>
            <a:pPr>
              <a:spcBef>
                <a:spcPts val="0"/>
              </a:spcBef>
            </a:pPr>
            <a:r>
              <a:rPr lang="en-US" sz="3200" b="1">
                <a:solidFill>
                  <a:schemeClr val="accent1"/>
                </a:solidFill>
              </a:rPr>
              <a:t>Goal 2: Reporting &amp; Analytics</a:t>
            </a:r>
          </a:p>
          <a:p>
            <a:pPr marL="508000" indent="-271463">
              <a:spcBef>
                <a:spcPts val="0"/>
              </a:spcBef>
              <a:buFont typeface="Arial" panose="020B0604020202020204" pitchFamily="34" charset="0"/>
              <a:buChar char="•"/>
            </a:pPr>
            <a:r>
              <a:rPr lang="en-US" sz="3200"/>
              <a:t>Communicate clear, timely, and useful information to families, educators, and policymakers.</a:t>
            </a:r>
          </a:p>
          <a:p>
            <a:pPr marL="508000" indent="-271463">
              <a:spcBef>
                <a:spcPts val="0"/>
              </a:spcBef>
              <a:buFont typeface="Arial" panose="020B0604020202020204" pitchFamily="34" charset="0"/>
              <a:buChar char="•"/>
            </a:pPr>
            <a:r>
              <a:rPr lang="en-US" sz="3200"/>
              <a:t>Create intuitive School Report Cards with trend data and context.</a:t>
            </a:r>
          </a:p>
          <a:p>
            <a:pPr marL="508000" indent="-271463">
              <a:spcBef>
                <a:spcPts val="0"/>
              </a:spcBef>
              <a:buFont typeface="Arial" panose="020B0604020202020204" pitchFamily="34" charset="0"/>
              <a:buChar char="•"/>
            </a:pPr>
            <a:r>
              <a:rPr lang="en-US" sz="3200"/>
              <a:t>Develop metrics, calculations, visualizations, and web reporting that clarify, not complicate.</a:t>
            </a:r>
          </a:p>
          <a:p>
            <a:pPr marL="508000" indent="-271463">
              <a:spcBef>
                <a:spcPts val="0"/>
              </a:spcBef>
              <a:buFont typeface="Arial" panose="020B0604020202020204" pitchFamily="34" charset="0"/>
              <a:buChar char="•"/>
            </a:pPr>
            <a:r>
              <a:rPr lang="en-US" sz="3200"/>
              <a:t>Provide clear guidance so users can interpret results and take action.</a:t>
            </a:r>
          </a:p>
          <a:p>
            <a:pPr>
              <a:spcBef>
                <a:spcPts val="0"/>
              </a:spcBef>
            </a:pPr>
            <a:endParaRPr lang="en-US" sz="3200"/>
          </a:p>
          <a:p>
            <a:pPr>
              <a:spcBef>
                <a:spcPts val="0"/>
              </a:spcBef>
            </a:pPr>
            <a:r>
              <a:rPr lang="en-US" sz="3200" b="1">
                <a:solidFill>
                  <a:schemeClr val="accent1"/>
                </a:solidFill>
              </a:rPr>
              <a:t>Goal 3: Data Collection &amp; Quality</a:t>
            </a:r>
          </a:p>
          <a:p>
            <a:pPr marL="457200" indent="-220663">
              <a:spcBef>
                <a:spcPts val="0"/>
              </a:spcBef>
              <a:buFont typeface="Arial" panose="020B0604020202020204" pitchFamily="34" charset="0"/>
              <a:buChar char="•"/>
            </a:pPr>
            <a:r>
              <a:rPr lang="en-US" sz="3200"/>
              <a:t>Strengthen the systems, processes, and tools that power the work.</a:t>
            </a:r>
          </a:p>
          <a:p>
            <a:pPr marL="457200" indent="-220663">
              <a:spcBef>
                <a:spcPts val="0"/>
              </a:spcBef>
              <a:buFont typeface="Arial" panose="020B0604020202020204" pitchFamily="34" charset="0"/>
              <a:buChar char="•"/>
            </a:pPr>
            <a:r>
              <a:rPr lang="en-US" sz="3200"/>
              <a:t>Optimize data collection and modernize data flow (Data sources → Ed-Fi → GPS → Report Card) through coordinated processes and IT support and strong collaboration across IT, districts, and data partners.</a:t>
            </a:r>
          </a:p>
          <a:p>
            <a:pPr marL="457200" indent="-220663">
              <a:spcBef>
                <a:spcPts val="0"/>
              </a:spcBef>
              <a:buFont typeface="Arial" panose="020B0604020202020204" pitchFamily="34" charset="0"/>
              <a:buChar char="•"/>
            </a:pPr>
            <a:r>
              <a:rPr lang="en-US" sz="3200"/>
              <a:t>Integrate calculations into GPS for pre-accountability dashboards.</a:t>
            </a:r>
          </a:p>
          <a:p>
            <a:pPr marL="457200" indent="-220663">
              <a:spcBef>
                <a:spcPts val="0"/>
              </a:spcBef>
              <a:buFont typeface="Arial" panose="020B0604020202020204" pitchFamily="34" charset="0"/>
              <a:buChar char="•"/>
            </a:pPr>
            <a:r>
              <a:rPr lang="en-US" sz="3200"/>
              <a:t>Improve understanding of requirements, processes, and deadlines.</a:t>
            </a:r>
            <a:endParaRPr lang="en-US" sz="1800"/>
          </a:p>
        </p:txBody>
      </p:sp>
      <p:sp>
        <p:nvSpPr>
          <p:cNvPr id="6" name="TextBox 5">
            <a:extLst>
              <a:ext uri="{FF2B5EF4-FFF2-40B4-BE49-F238E27FC236}">
                <a16:creationId xmlns:a16="http://schemas.microsoft.com/office/drawing/2014/main" id="{6BCC884B-FD68-9D25-B2E4-30B5332C341E}"/>
              </a:ext>
            </a:extLst>
          </p:cNvPr>
          <p:cNvSpPr txBox="1"/>
          <p:nvPr/>
        </p:nvSpPr>
        <p:spPr>
          <a:xfrm>
            <a:off x="4455622" y="9776595"/>
            <a:ext cx="9559635" cy="338554"/>
          </a:xfrm>
          <a:prstGeom prst="rect">
            <a:avLst/>
          </a:prstGeom>
          <a:noFill/>
        </p:spPr>
        <p:txBody>
          <a:bodyPr wrap="square">
            <a:spAutoFit/>
          </a:bodyPr>
          <a:lstStyle/>
          <a:p>
            <a:pPr marL="0" indent="0" algn="ctr" defTabSz="914400">
              <a:lnSpc>
                <a:spcPct val="100000"/>
              </a:lnSpc>
              <a:spcBef>
                <a:spcPts val="0"/>
              </a:spcBef>
              <a:buNone/>
              <a:defRPr/>
            </a:pPr>
            <a:r>
              <a:rPr kumimoji="0" lang="en-US" sz="1600" u="none" strike="noStrike" kern="1200" cap="none" spc="0" normalizeH="0" baseline="0" noProof="0">
                <a:ln>
                  <a:noFill/>
                </a:ln>
                <a:solidFill>
                  <a:schemeClr val="accent1"/>
                </a:solidFill>
                <a:effectLst/>
                <a:uLnTx/>
                <a:uFillTx/>
                <a:latin typeface="Avenir Next LT Pro" panose="020B0504020202020204" pitchFamily="34" charset="0"/>
                <a:cs typeface="Futura Medium" panose="020B0602020204020303" pitchFamily="34" charset="-79"/>
              </a:rPr>
              <a:t>EDUCATION OVERSIGHT COMMITTEE  |  DEPARTMENT OF EDUCATION</a:t>
            </a:r>
          </a:p>
        </p:txBody>
      </p:sp>
    </p:spTree>
    <p:extLst>
      <p:ext uri="{BB962C8B-B14F-4D97-AF65-F5344CB8AC3E}">
        <p14:creationId xmlns:p14="http://schemas.microsoft.com/office/powerpoint/2010/main" val="2208132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58F508-8CB1-B93B-782D-29521C32AAFB}"/>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35ED3909-CB31-AEEE-ED04-F5CE5B1F7B40}"/>
              </a:ext>
            </a:extLst>
          </p:cNvPr>
          <p:cNvSpPr>
            <a:spLocks noGrp="1"/>
          </p:cNvSpPr>
          <p:nvPr>
            <p:ph type="title"/>
          </p:nvPr>
        </p:nvSpPr>
        <p:spPr/>
        <p:txBody>
          <a:bodyPr>
            <a:normAutofit/>
          </a:bodyPr>
          <a:lstStyle/>
          <a:p>
            <a:r>
              <a:rPr lang="en-US" sz="5400"/>
              <a:t>Goal 3: Data Collection &amp; Quality</a:t>
            </a:r>
            <a:endParaRPr lang="en-US"/>
          </a:p>
        </p:txBody>
      </p:sp>
      <p:sp>
        <p:nvSpPr>
          <p:cNvPr id="9" name="Content Placeholder 8">
            <a:extLst>
              <a:ext uri="{FF2B5EF4-FFF2-40B4-BE49-F238E27FC236}">
                <a16:creationId xmlns:a16="http://schemas.microsoft.com/office/drawing/2014/main" id="{0E7DBF90-1126-BD06-76AA-662F3EF264B0}"/>
              </a:ext>
            </a:extLst>
          </p:cNvPr>
          <p:cNvSpPr>
            <a:spLocks noGrp="1"/>
          </p:cNvSpPr>
          <p:nvPr>
            <p:ph idx="1"/>
          </p:nvPr>
        </p:nvSpPr>
        <p:spPr>
          <a:xfrm>
            <a:off x="1010411" y="1644967"/>
            <a:ext cx="16450056" cy="7319419"/>
          </a:xfrm>
        </p:spPr>
        <p:txBody>
          <a:bodyPr>
            <a:normAutofit/>
          </a:bodyPr>
          <a:lstStyle/>
          <a:p>
            <a:pPr marL="457200" indent="-220663">
              <a:buFont typeface="Arial" panose="020B0604020202020204" pitchFamily="34" charset="0"/>
              <a:buChar char="•"/>
            </a:pPr>
            <a:r>
              <a:rPr lang="en-US" sz="4500"/>
              <a:t>Strengthen the systems, processes, and tools that power the work.</a:t>
            </a:r>
          </a:p>
          <a:p>
            <a:pPr marL="457200" indent="-220663">
              <a:buFont typeface="Arial" panose="020B0604020202020204" pitchFamily="34" charset="0"/>
              <a:buChar char="•"/>
            </a:pPr>
            <a:r>
              <a:rPr lang="en-US" sz="4500"/>
              <a:t>Optimize data collection and modernize data flow (Data sources → Ed-Fi → GPS → Report Card) through coordinated processes and IT support and strong collaboration across IT, districts, and data partners.</a:t>
            </a:r>
          </a:p>
          <a:p>
            <a:pPr marL="457200" indent="-220663">
              <a:buFont typeface="Arial" panose="020B0604020202020204" pitchFamily="34" charset="0"/>
              <a:buChar char="•"/>
            </a:pPr>
            <a:r>
              <a:rPr lang="en-US" sz="4500"/>
              <a:t>Integrate calculations into GPS for pre-accountability dashboards.</a:t>
            </a:r>
          </a:p>
          <a:p>
            <a:pPr marL="457200" indent="-220663">
              <a:buFont typeface="Arial" panose="020B0604020202020204" pitchFamily="34" charset="0"/>
              <a:buChar char="•"/>
            </a:pPr>
            <a:r>
              <a:rPr lang="en-US" sz="4500"/>
              <a:t>Improve understanding of requirements, processes, and deadlines.</a:t>
            </a:r>
            <a:endParaRPr lang="en-US"/>
          </a:p>
        </p:txBody>
      </p:sp>
      <p:sp>
        <p:nvSpPr>
          <p:cNvPr id="6" name="TextBox 5">
            <a:extLst>
              <a:ext uri="{FF2B5EF4-FFF2-40B4-BE49-F238E27FC236}">
                <a16:creationId xmlns:a16="http://schemas.microsoft.com/office/drawing/2014/main" id="{8B3CC9C6-6DCC-E66D-F987-F5E687811BB8}"/>
              </a:ext>
            </a:extLst>
          </p:cNvPr>
          <p:cNvSpPr txBox="1"/>
          <p:nvPr/>
        </p:nvSpPr>
        <p:spPr>
          <a:xfrm>
            <a:off x="4455622" y="9776595"/>
            <a:ext cx="9559635" cy="338554"/>
          </a:xfrm>
          <a:prstGeom prst="rect">
            <a:avLst/>
          </a:prstGeom>
          <a:noFill/>
        </p:spPr>
        <p:txBody>
          <a:bodyPr wrap="square">
            <a:spAutoFit/>
          </a:bodyPr>
          <a:lstStyle/>
          <a:p>
            <a:pPr marL="0" indent="0" algn="ctr" defTabSz="914400">
              <a:lnSpc>
                <a:spcPct val="100000"/>
              </a:lnSpc>
              <a:spcBef>
                <a:spcPts val="0"/>
              </a:spcBef>
              <a:buNone/>
              <a:defRPr/>
            </a:pPr>
            <a:r>
              <a:rPr kumimoji="0" lang="en-US" sz="1600" u="none" strike="noStrike" kern="1200" cap="none" spc="0" normalizeH="0" baseline="0" noProof="0">
                <a:ln>
                  <a:noFill/>
                </a:ln>
                <a:solidFill>
                  <a:schemeClr val="accent1"/>
                </a:solidFill>
                <a:effectLst/>
                <a:uLnTx/>
                <a:uFillTx/>
                <a:latin typeface="Avenir Next LT Pro" panose="020B0504020202020204" pitchFamily="34" charset="0"/>
                <a:cs typeface="Futura Medium" panose="020B0602020204020303" pitchFamily="34" charset="-79"/>
              </a:rPr>
              <a:t>EDUCATION OVERSIGHT COMMITTEE  |  DEPARTMENT OF EDUCATION</a:t>
            </a:r>
          </a:p>
        </p:txBody>
      </p:sp>
    </p:spTree>
    <p:extLst>
      <p:ext uri="{BB962C8B-B14F-4D97-AF65-F5344CB8AC3E}">
        <p14:creationId xmlns:p14="http://schemas.microsoft.com/office/powerpoint/2010/main" val="4109224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EAC149-88E9-193E-C8DC-FBD2B97517B4}"/>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BB7419C0-2BC9-5546-660B-D13DDB692B35}"/>
              </a:ext>
            </a:extLst>
          </p:cNvPr>
          <p:cNvSpPr txBox="1">
            <a:spLocks noGrp="1"/>
          </p:cNvSpPr>
          <p:nvPr>
            <p:ph type="title"/>
          </p:nvPr>
        </p:nvSpPr>
        <p:spPr>
          <a:xfrm>
            <a:off x="914400" y="3789283"/>
            <a:ext cx="16459200" cy="135421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defRPr/>
            </a:pPr>
            <a:r>
              <a:rPr lang="en-US">
                <a:latin typeface="Aptos"/>
                <a:ea typeface="+mn-ea"/>
                <a:cs typeface="+mn-cs"/>
              </a:rPr>
              <a:t>Corrections Window</a:t>
            </a:r>
            <a:endParaRPr lang="en-US" sz="8800" b="1" i="0" u="none" strike="noStrike" kern="1200" cap="none" spc="0" normalizeH="0" baseline="0" noProof="0">
              <a:ln>
                <a:noFill/>
              </a:ln>
              <a:effectLst/>
              <a:uLnTx/>
              <a:uFillTx/>
              <a:latin typeface="Aptos"/>
              <a:ea typeface="+mn-ea"/>
              <a:cs typeface="+mn-cs"/>
            </a:endParaRPr>
          </a:p>
        </p:txBody>
      </p:sp>
    </p:spTree>
    <p:extLst>
      <p:ext uri="{BB962C8B-B14F-4D97-AF65-F5344CB8AC3E}">
        <p14:creationId xmlns:p14="http://schemas.microsoft.com/office/powerpoint/2010/main" val="3552547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E97A5-BF69-288A-EA62-6DE774325CA6}"/>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C3D90D19-0FDC-A177-9152-BFC66163E76E}"/>
              </a:ext>
            </a:extLst>
          </p:cNvPr>
          <p:cNvSpPr>
            <a:spLocks noGrp="1"/>
          </p:cNvSpPr>
          <p:nvPr>
            <p:ph type="title"/>
          </p:nvPr>
        </p:nvSpPr>
        <p:spPr/>
        <p:txBody>
          <a:bodyPr>
            <a:normAutofit/>
          </a:bodyPr>
          <a:lstStyle/>
          <a:p>
            <a:r>
              <a:rPr lang="en-US">
                <a:latin typeface="Avenir Next LT Pro Demi"/>
              </a:rPr>
              <a:t>Professional Development &amp; Preparation</a:t>
            </a:r>
          </a:p>
        </p:txBody>
      </p:sp>
      <p:sp>
        <p:nvSpPr>
          <p:cNvPr id="11" name="Content Placeholder 10">
            <a:extLst>
              <a:ext uri="{FF2B5EF4-FFF2-40B4-BE49-F238E27FC236}">
                <a16:creationId xmlns:a16="http://schemas.microsoft.com/office/drawing/2014/main" id="{6C34479A-2095-1D91-2760-5D1A44CBBAAE}"/>
              </a:ext>
            </a:extLst>
          </p:cNvPr>
          <p:cNvSpPr>
            <a:spLocks noGrp="1"/>
          </p:cNvSpPr>
          <p:nvPr>
            <p:ph sz="half" idx="1"/>
          </p:nvPr>
        </p:nvSpPr>
        <p:spPr>
          <a:xfrm>
            <a:off x="926433" y="2040882"/>
            <a:ext cx="16090944" cy="7807848"/>
          </a:xfrm>
        </p:spPr>
        <p:txBody>
          <a:bodyPr vert="horz" lIns="91440" tIns="45720" rIns="91440" bIns="45720" rtlCol="0" anchor="t">
            <a:normAutofit/>
          </a:bodyPr>
          <a:lstStyle/>
          <a:p>
            <a:r>
              <a:rPr lang="en-US" sz="4800">
                <a:solidFill>
                  <a:schemeClr val="accent4"/>
                </a:solidFill>
                <a:latin typeface="Avenir Next LT Pro"/>
              </a:rPr>
              <a:t>Professional Development</a:t>
            </a:r>
          </a:p>
          <a:p>
            <a:pPr lvl="1">
              <a:buFont typeface="Courier New" panose="020B0604020202020204" pitchFamily="34" charset="0"/>
              <a:buChar char="o"/>
            </a:pPr>
            <a:r>
              <a:rPr lang="en-US" sz="3600">
                <a:solidFill>
                  <a:schemeClr val="accent4"/>
                </a:solidFill>
                <a:latin typeface="Avenir Next LT Pro"/>
              </a:rPr>
              <a:t>Data Corrections – Overview of Summer 2026 Process</a:t>
            </a:r>
          </a:p>
          <a:p>
            <a:pPr lvl="2">
              <a:buFont typeface="Wingdings" panose="020B0604020202020204" pitchFamily="34" charset="0"/>
              <a:buChar char="§"/>
            </a:pPr>
            <a:r>
              <a:rPr lang="en-US" sz="3600">
                <a:solidFill>
                  <a:schemeClr val="accent4"/>
                </a:solidFill>
                <a:latin typeface="Avenir Next LT Pro"/>
              </a:rPr>
              <a:t>May 20 at 1 PM and May 21 at 9 AM</a:t>
            </a:r>
          </a:p>
          <a:p>
            <a:pPr marL="1371600" lvl="2" indent="0">
              <a:buNone/>
            </a:pPr>
            <a:endParaRPr lang="en-US" sz="3600">
              <a:solidFill>
                <a:schemeClr val="accent4"/>
              </a:solidFill>
              <a:latin typeface="Avenir Next LT Pro"/>
            </a:endParaRPr>
          </a:p>
          <a:p>
            <a:pPr lvl="1">
              <a:buFont typeface="Courier New" panose="020B0604020202020204" pitchFamily="34" charset="0"/>
              <a:buChar char="o"/>
            </a:pPr>
            <a:r>
              <a:rPr lang="en-US" sz="3600">
                <a:solidFill>
                  <a:schemeClr val="accent4"/>
                </a:solidFill>
                <a:latin typeface="Avenir Next LT Pro"/>
              </a:rPr>
              <a:t>Data Corrections – Specific Forms, Templates, and Procedures</a:t>
            </a:r>
          </a:p>
          <a:p>
            <a:pPr lvl="2">
              <a:buFont typeface="Wingdings" panose="020B0604020202020204" pitchFamily="34" charset="0"/>
              <a:buChar char="§"/>
            </a:pPr>
            <a:r>
              <a:rPr lang="en-US" sz="3600">
                <a:solidFill>
                  <a:schemeClr val="accent4"/>
                </a:solidFill>
                <a:latin typeface="Avenir Next LT Pro"/>
              </a:rPr>
              <a:t>June 17 at 1 PM and June 18 at 9 AM</a:t>
            </a:r>
          </a:p>
          <a:p>
            <a:pPr lvl="1">
              <a:buFont typeface="Courier New" panose="020B0604020202020204" pitchFamily="34" charset="0"/>
              <a:buChar char="o"/>
            </a:pPr>
            <a:endParaRPr lang="en-US" sz="3600">
              <a:solidFill>
                <a:schemeClr val="accent4"/>
              </a:solidFill>
              <a:latin typeface="Avenir Next LT Pro"/>
            </a:endParaRPr>
          </a:p>
          <a:p>
            <a:r>
              <a:rPr lang="en-US" sz="3600">
                <a:solidFill>
                  <a:schemeClr val="accent4"/>
                </a:solidFill>
                <a:latin typeface="Avenir Next LT Pro"/>
              </a:rPr>
              <a:t>Please be aware that this process will begin after July 1, and this is one of the reasons it is essential that districts have a plan to ensure continuity of accountability work through the summer and October release of the report cards.</a:t>
            </a:r>
            <a:endParaRPr lang="en-US" sz="2600">
              <a:solidFill>
                <a:schemeClr val="accent4"/>
              </a:solidFill>
              <a:latin typeface="Avenir Next LT Pro"/>
            </a:endParaRPr>
          </a:p>
          <a:p>
            <a:endParaRPr lang="en-US" sz="2600">
              <a:solidFill>
                <a:schemeClr val="accent4"/>
              </a:solidFill>
              <a:latin typeface="Avenir Next LT Pro"/>
            </a:endParaRPr>
          </a:p>
        </p:txBody>
      </p:sp>
    </p:spTree>
    <p:extLst>
      <p:ext uri="{BB962C8B-B14F-4D97-AF65-F5344CB8AC3E}">
        <p14:creationId xmlns:p14="http://schemas.microsoft.com/office/powerpoint/2010/main" val="1878522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0BA25-2410-A42F-97DD-AE2180DF16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857E8E-F2E3-4D48-016E-BDB543FB9EC8}"/>
              </a:ext>
            </a:extLst>
          </p:cNvPr>
          <p:cNvSpPr>
            <a:spLocks noGrp="1"/>
          </p:cNvSpPr>
          <p:nvPr>
            <p:ph type="title"/>
          </p:nvPr>
        </p:nvSpPr>
        <p:spPr/>
        <p:txBody>
          <a:bodyPr/>
          <a:lstStyle/>
          <a:p>
            <a:r>
              <a:rPr lang="en-US">
                <a:latin typeface="Avenir Next LT Pro"/>
              </a:rPr>
              <a:t>Corrections window: Current state</a:t>
            </a:r>
          </a:p>
        </p:txBody>
      </p:sp>
      <p:sp>
        <p:nvSpPr>
          <p:cNvPr id="3" name="Content Placeholder 2">
            <a:extLst>
              <a:ext uri="{FF2B5EF4-FFF2-40B4-BE49-F238E27FC236}">
                <a16:creationId xmlns:a16="http://schemas.microsoft.com/office/drawing/2014/main" id="{58AEF1E2-D96F-69DB-524F-3D96BBE3AF36}"/>
              </a:ext>
            </a:extLst>
          </p:cNvPr>
          <p:cNvSpPr>
            <a:spLocks noGrp="1"/>
          </p:cNvSpPr>
          <p:nvPr>
            <p:ph idx="1"/>
          </p:nvPr>
        </p:nvSpPr>
        <p:spPr>
          <a:xfrm>
            <a:off x="918972" y="2175347"/>
            <a:ext cx="16450056" cy="6937656"/>
          </a:xfrm>
        </p:spPr>
        <p:txBody>
          <a:bodyPr vert="horz" lIns="91440" tIns="45720" rIns="91440" bIns="45720" rtlCol="0" anchor="t">
            <a:normAutofit/>
          </a:bodyPr>
          <a:lstStyle/>
          <a:p>
            <a:pPr marL="457200" indent="-457200">
              <a:buFont typeface="Arial" panose="020B0604020202020204" pitchFamily="34" charset="0"/>
              <a:buChar char="•"/>
            </a:pPr>
            <a:r>
              <a:rPr lang="en-US" sz="4400">
                <a:solidFill>
                  <a:schemeClr val="accent4"/>
                </a:solidFill>
                <a:latin typeface="Avenir Next LT Pro" panose="020F0502020204030204" pitchFamily="34" charset="0"/>
              </a:rPr>
              <a:t>Key info:</a:t>
            </a:r>
          </a:p>
          <a:p>
            <a:pPr marL="1485900" lvl="1" indent="-457200"/>
            <a:r>
              <a:rPr lang="en-US" sz="3600" b="1">
                <a:solidFill>
                  <a:schemeClr val="accent4"/>
                </a:solidFill>
                <a:highlight>
                  <a:srgbClr val="FFFF00"/>
                </a:highlight>
                <a:latin typeface="Avenir Next LT Pro"/>
              </a:rPr>
              <a:t>We are currently in the primary correction window!</a:t>
            </a:r>
            <a:r>
              <a:rPr lang="en-US" sz="3600" b="1">
                <a:solidFill>
                  <a:schemeClr val="accent4"/>
                </a:solidFill>
                <a:latin typeface="Avenir Next LT Pro"/>
              </a:rPr>
              <a:t>  </a:t>
            </a:r>
            <a:r>
              <a:rPr lang="en-US" sz="3600">
                <a:solidFill>
                  <a:schemeClr val="accent4"/>
                </a:solidFill>
                <a:latin typeface="Avenir Next LT Pro"/>
              </a:rPr>
              <a:t>If you see data that is incorrect in Admin Navigator, this is the time to correct it.</a:t>
            </a:r>
          </a:p>
          <a:p>
            <a:pPr lvl="1" indent="0">
              <a:buNone/>
            </a:pPr>
            <a:endParaRPr lang="en-US" sz="3600">
              <a:solidFill>
                <a:schemeClr val="accent4"/>
              </a:solidFill>
              <a:latin typeface="Avenir Next LT Pro" panose="020F0502020204030204" pitchFamily="34" charset="0"/>
            </a:endParaRPr>
          </a:p>
          <a:p>
            <a:pPr marL="1485900" lvl="1" indent="-457200"/>
            <a:r>
              <a:rPr lang="en-US" sz="3600">
                <a:solidFill>
                  <a:schemeClr val="accent4"/>
                </a:solidFill>
                <a:latin typeface="Avenir Next LT Pro"/>
              </a:rPr>
              <a:t>Use Admin Navigator to view and verify 9GR cohorts, similar to prior use of base files. Admin Navigator can also be used to verify test score data for CCR. </a:t>
            </a:r>
          </a:p>
          <a:p>
            <a:pPr lvl="1" indent="0">
              <a:buNone/>
            </a:pPr>
            <a:endParaRPr lang="en-US" sz="3600">
              <a:solidFill>
                <a:schemeClr val="accent4"/>
              </a:solidFill>
              <a:latin typeface="Avenir Next LT Pro" panose="020F0502020204030204" pitchFamily="34" charset="0"/>
            </a:endParaRPr>
          </a:p>
          <a:p>
            <a:pPr marL="1485900" lvl="1" indent="-457200"/>
            <a:r>
              <a:rPr lang="en-US" sz="3600">
                <a:solidFill>
                  <a:schemeClr val="accent4"/>
                </a:solidFill>
                <a:latin typeface="Avenir Next LT Pro" panose="020F0502020204030204" pitchFamily="34" charset="0"/>
              </a:rPr>
              <a:t>SCDE will shift from Admin Navigator to static student-level report card files this summer.  We intend for this to be the final year of static student-level files.</a:t>
            </a:r>
          </a:p>
        </p:txBody>
      </p:sp>
    </p:spTree>
    <p:extLst>
      <p:ext uri="{BB962C8B-B14F-4D97-AF65-F5344CB8AC3E}">
        <p14:creationId xmlns:p14="http://schemas.microsoft.com/office/powerpoint/2010/main" val="1758185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7226CE-83F2-2CC6-DE61-433E77405F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15BD85-5439-A94A-604B-01E50EFFDE2B}"/>
              </a:ext>
            </a:extLst>
          </p:cNvPr>
          <p:cNvSpPr>
            <a:spLocks noGrp="1"/>
          </p:cNvSpPr>
          <p:nvPr>
            <p:ph type="title"/>
          </p:nvPr>
        </p:nvSpPr>
        <p:spPr/>
        <p:txBody>
          <a:bodyPr/>
          <a:lstStyle/>
          <a:p>
            <a:r>
              <a:rPr lang="en-US">
                <a:latin typeface="Avenir Next LT Pro" panose="020F0502020204030204" pitchFamily="34" charset="0"/>
              </a:rPr>
              <a:t>Key Dates Prior to Corrections</a:t>
            </a:r>
          </a:p>
        </p:txBody>
      </p:sp>
      <p:sp>
        <p:nvSpPr>
          <p:cNvPr id="16" name="TextBox 15">
            <a:extLst>
              <a:ext uri="{FF2B5EF4-FFF2-40B4-BE49-F238E27FC236}">
                <a16:creationId xmlns:a16="http://schemas.microsoft.com/office/drawing/2014/main" id="{4AEA9313-3269-78D7-B254-B60AEA213E68}"/>
              </a:ext>
            </a:extLst>
          </p:cNvPr>
          <p:cNvSpPr txBox="1"/>
          <p:nvPr/>
        </p:nvSpPr>
        <p:spPr>
          <a:xfrm>
            <a:off x="405043" y="7514104"/>
            <a:ext cx="16791811"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1"/>
            <a:r>
              <a:rPr lang="en-US" sz="2800"/>
              <a:t>Ed-Fi data submission guidance can be found here: </a:t>
            </a:r>
            <a:endParaRPr lang="en-US" sz="2800">
              <a:ea typeface="+mn-lt"/>
              <a:cs typeface="+mn-lt"/>
            </a:endParaRPr>
          </a:p>
          <a:p>
            <a:pPr lvl="1"/>
            <a:r>
              <a:rPr lang="en-US" sz="2400">
                <a:ea typeface="+mn-lt"/>
                <a:cs typeface="+mn-lt"/>
                <a:hlinkClick r:id="rId3"/>
              </a:rPr>
              <a:t>Ed-Fi data submission guidance</a:t>
            </a:r>
            <a:endParaRPr lang="en-US" sz="2400">
              <a:ea typeface="+mn-lt"/>
              <a:cs typeface="+mn-lt"/>
            </a:endParaRPr>
          </a:p>
          <a:p>
            <a:pPr lvl="1"/>
            <a:r>
              <a:rPr lang="en-US" sz="2800">
                <a:ea typeface="+mn-lt"/>
                <a:cs typeface="+mn-lt"/>
              </a:rPr>
              <a:t>This hub currently has end-of-year (EOY) guidance for PowerSchool-to-Ed-Fi data submissions due June 14 at 7:00 p.m. (first row in the chart above); guidance will be added for the other deadlines, as well.</a:t>
            </a:r>
          </a:p>
        </p:txBody>
      </p:sp>
      <p:graphicFrame>
        <p:nvGraphicFramePr>
          <p:cNvPr id="3" name="Table 2">
            <a:extLst>
              <a:ext uri="{FF2B5EF4-FFF2-40B4-BE49-F238E27FC236}">
                <a16:creationId xmlns:a16="http://schemas.microsoft.com/office/drawing/2014/main" id="{4442718D-2312-8F1B-9733-5E4DC02733A8}"/>
              </a:ext>
            </a:extLst>
          </p:cNvPr>
          <p:cNvGraphicFramePr>
            <a:graphicFrameLocks noGrp="1"/>
          </p:cNvGraphicFramePr>
          <p:nvPr>
            <p:extLst>
              <p:ext uri="{D42A27DB-BD31-4B8C-83A1-F6EECF244321}">
                <p14:modId xmlns:p14="http://schemas.microsoft.com/office/powerpoint/2010/main" val="281197084"/>
              </p:ext>
            </p:extLst>
          </p:nvPr>
        </p:nvGraphicFramePr>
        <p:xfrm>
          <a:off x="918973" y="2293767"/>
          <a:ext cx="13050245" cy="4824485"/>
        </p:xfrm>
        <a:graphic>
          <a:graphicData uri="http://schemas.openxmlformats.org/drawingml/2006/table">
            <a:tbl>
              <a:tblPr firstRow="1" bandRow="1">
                <a:tableStyleId>{5C22544A-7EE6-4342-B048-85BDC9FD1C3A}</a:tableStyleId>
              </a:tblPr>
              <a:tblGrid>
                <a:gridCol w="4117261">
                  <a:extLst>
                    <a:ext uri="{9D8B030D-6E8A-4147-A177-3AD203B41FA5}">
                      <a16:colId xmlns:a16="http://schemas.microsoft.com/office/drawing/2014/main" val="3585299772"/>
                    </a:ext>
                  </a:extLst>
                </a:gridCol>
                <a:gridCol w="5739618">
                  <a:extLst>
                    <a:ext uri="{9D8B030D-6E8A-4147-A177-3AD203B41FA5}">
                      <a16:colId xmlns:a16="http://schemas.microsoft.com/office/drawing/2014/main" val="149821694"/>
                    </a:ext>
                  </a:extLst>
                </a:gridCol>
                <a:gridCol w="3193366">
                  <a:extLst>
                    <a:ext uri="{9D8B030D-6E8A-4147-A177-3AD203B41FA5}">
                      <a16:colId xmlns:a16="http://schemas.microsoft.com/office/drawing/2014/main" val="163821874"/>
                    </a:ext>
                  </a:extLst>
                </a:gridCol>
              </a:tblGrid>
              <a:tr h="747455">
                <a:tc>
                  <a:txBody>
                    <a:bodyPr/>
                    <a:lstStyle/>
                    <a:p>
                      <a:pPr>
                        <a:buNone/>
                      </a:pPr>
                      <a:r>
                        <a:rPr lang="en-US">
                          <a:solidFill>
                            <a:schemeClr val="accent4"/>
                          </a:solidFill>
                        </a:rPr>
                        <a:t>Window</a:t>
                      </a:r>
                    </a:p>
                  </a:txBody>
                  <a:tcPr anchor="ctr"/>
                </a:tc>
                <a:tc>
                  <a:txBody>
                    <a:bodyPr/>
                    <a:lstStyle/>
                    <a:p>
                      <a:pPr>
                        <a:buNone/>
                      </a:pPr>
                      <a:r>
                        <a:rPr lang="en-US">
                          <a:solidFill>
                            <a:schemeClr val="accent4"/>
                          </a:solidFill>
                        </a:rPr>
                        <a:t>District Deadline</a:t>
                      </a:r>
                    </a:p>
                  </a:txBody>
                  <a:tcPr anchor="ctr"/>
                </a:tc>
                <a:tc>
                  <a:txBody>
                    <a:bodyPr/>
                    <a:lstStyle/>
                    <a:p>
                      <a:pPr>
                        <a:buNone/>
                      </a:pPr>
                      <a:r>
                        <a:rPr lang="en-US">
                          <a:solidFill>
                            <a:schemeClr val="accent4"/>
                          </a:solidFill>
                        </a:rPr>
                        <a:t>SCDE Collects</a:t>
                      </a:r>
                    </a:p>
                  </a:txBody>
                  <a:tcPr anchor="ctr"/>
                </a:tc>
                <a:extLst>
                  <a:ext uri="{0D108BD9-81ED-4DB2-BD59-A6C34878D82A}">
                    <a16:rowId xmlns:a16="http://schemas.microsoft.com/office/drawing/2014/main" val="1803994273"/>
                  </a:ext>
                </a:extLst>
              </a:tr>
              <a:tr h="1359010">
                <a:tc>
                  <a:txBody>
                    <a:bodyPr/>
                    <a:lstStyle/>
                    <a:p>
                      <a:pPr>
                        <a:buNone/>
                      </a:pPr>
                      <a:r>
                        <a:rPr lang="en-US"/>
                        <a:t>PowerSchool Data Collection Closes</a:t>
                      </a:r>
                    </a:p>
                  </a:txBody>
                  <a:tcPr anchor="ctr"/>
                </a:tc>
                <a:tc>
                  <a:txBody>
                    <a:bodyPr/>
                    <a:lstStyle/>
                    <a:p>
                      <a:pPr>
                        <a:buNone/>
                      </a:pPr>
                      <a:r>
                        <a:rPr lang="en-US"/>
                        <a:t>Submissions complete </a:t>
                      </a:r>
                      <a:r>
                        <a:rPr lang="en-US" b="1"/>
                        <a:t>by June 14, 7pm</a:t>
                      </a:r>
                    </a:p>
                  </a:txBody>
                  <a:tcPr anchor="ctr"/>
                </a:tc>
                <a:tc>
                  <a:txBody>
                    <a:bodyPr/>
                    <a:lstStyle/>
                    <a:p>
                      <a:pPr>
                        <a:buNone/>
                      </a:pPr>
                      <a:r>
                        <a:rPr lang="en-US"/>
                        <a:t>June 15</a:t>
                      </a:r>
                    </a:p>
                  </a:txBody>
                  <a:tcPr anchor="ctr"/>
                </a:tc>
                <a:extLst>
                  <a:ext uri="{0D108BD9-81ED-4DB2-BD59-A6C34878D82A}">
                    <a16:rowId xmlns:a16="http://schemas.microsoft.com/office/drawing/2014/main" val="1002778984"/>
                  </a:ext>
                </a:extLst>
              </a:tr>
              <a:tr h="1359010">
                <a:tc>
                  <a:txBody>
                    <a:bodyPr/>
                    <a:lstStyle/>
                    <a:p>
                      <a:pPr>
                        <a:buNone/>
                      </a:pPr>
                      <a:r>
                        <a:rPr lang="en-US"/>
                        <a:t>Assessment Data Collection Closes</a:t>
                      </a:r>
                    </a:p>
                  </a:txBody>
                  <a:tcPr anchor="ctr"/>
                </a:tc>
                <a:tc>
                  <a:txBody>
                    <a:bodyPr/>
                    <a:lstStyle/>
                    <a:p>
                      <a:pPr>
                        <a:buNone/>
                      </a:pPr>
                      <a:r>
                        <a:rPr lang="en-US"/>
                        <a:t>Submissions complete </a:t>
                      </a:r>
                      <a:r>
                        <a:rPr lang="en-US" b="1"/>
                        <a:t>by July 31, 7pm</a:t>
                      </a:r>
                    </a:p>
                  </a:txBody>
                  <a:tcPr anchor="ctr"/>
                </a:tc>
                <a:tc>
                  <a:txBody>
                    <a:bodyPr/>
                    <a:lstStyle/>
                    <a:p>
                      <a:pPr>
                        <a:buNone/>
                      </a:pPr>
                      <a:r>
                        <a:rPr lang="en-US"/>
                        <a:t>August 1</a:t>
                      </a:r>
                    </a:p>
                  </a:txBody>
                  <a:tcPr anchor="ctr"/>
                </a:tc>
                <a:extLst>
                  <a:ext uri="{0D108BD9-81ED-4DB2-BD59-A6C34878D82A}">
                    <a16:rowId xmlns:a16="http://schemas.microsoft.com/office/drawing/2014/main" val="2914442506"/>
                  </a:ext>
                </a:extLst>
              </a:tr>
              <a:tr h="1359010">
                <a:tc>
                  <a:txBody>
                    <a:bodyPr/>
                    <a:lstStyle/>
                    <a:p>
                      <a:pPr>
                        <a:buNone/>
                      </a:pPr>
                      <a:r>
                        <a:rPr lang="en-US"/>
                        <a:t>Summer Graduation Data Collection Closes</a:t>
                      </a:r>
                    </a:p>
                  </a:txBody>
                  <a:tcPr anchor="ctr"/>
                </a:tc>
                <a:tc>
                  <a:txBody>
                    <a:bodyPr/>
                    <a:lstStyle/>
                    <a:p>
                      <a:pPr>
                        <a:buNone/>
                      </a:pPr>
                      <a:r>
                        <a:rPr lang="en-US"/>
                        <a:t>Submissions complete by </a:t>
                      </a:r>
                      <a:r>
                        <a:rPr lang="en-US" b="1"/>
                        <a:t>August 16, 7pm</a:t>
                      </a:r>
                    </a:p>
                  </a:txBody>
                  <a:tcPr anchor="ctr"/>
                </a:tc>
                <a:tc>
                  <a:txBody>
                    <a:bodyPr/>
                    <a:lstStyle/>
                    <a:p>
                      <a:pPr>
                        <a:buNone/>
                      </a:pPr>
                      <a:r>
                        <a:rPr lang="en-US"/>
                        <a:t>August 17</a:t>
                      </a:r>
                    </a:p>
                  </a:txBody>
                  <a:tcPr anchor="ctr"/>
                </a:tc>
                <a:extLst>
                  <a:ext uri="{0D108BD9-81ED-4DB2-BD59-A6C34878D82A}">
                    <a16:rowId xmlns:a16="http://schemas.microsoft.com/office/drawing/2014/main" val="2464342713"/>
                  </a:ext>
                </a:extLst>
              </a:tr>
            </a:tbl>
          </a:graphicData>
        </a:graphic>
      </p:graphicFrame>
    </p:spTree>
    <p:extLst>
      <p:ext uri="{BB962C8B-B14F-4D97-AF65-F5344CB8AC3E}">
        <p14:creationId xmlns:p14="http://schemas.microsoft.com/office/powerpoint/2010/main" val="2068030120"/>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2">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AF78B7D-5217-4571-835C-A5940D17627D}">
  <we:reference id="WA200005669" version="2.0.0.0" store="Omex" storeType="OMEX"/>
  <we:alternateReferences>
    <we:reference id="WA200005669" version="2.0.0.0" store="WA200005669"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04766b-290c-42fc-a673-128e85a8f69d">
      <Terms xmlns="http://schemas.microsoft.com/office/infopath/2007/PartnerControls"/>
    </lcf76f155ced4ddcb4097134ff3c332f>
    <TaxCatchAll xmlns="fdccf180-ee2c-409b-8a25-1cdfae5dab3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49D0CC2A5211B4C888747B14FE75761" ma:contentTypeVersion="11" ma:contentTypeDescription="Create a new document." ma:contentTypeScope="" ma:versionID="4e641822ecbb5d8690cbf7257a9fcb6a">
  <xsd:schema xmlns:xsd="http://www.w3.org/2001/XMLSchema" xmlns:xs="http://www.w3.org/2001/XMLSchema" xmlns:p="http://schemas.microsoft.com/office/2006/metadata/properties" xmlns:ns2="ac04766b-290c-42fc-a673-128e85a8f69d" xmlns:ns3="fdccf180-ee2c-409b-8a25-1cdfae5dab39" targetNamespace="http://schemas.microsoft.com/office/2006/metadata/properties" ma:root="true" ma:fieldsID="6cb26e1c4d76b12e907c5415ec195c7c" ns2:_="" ns3:_="">
    <xsd:import namespace="ac04766b-290c-42fc-a673-128e85a8f69d"/>
    <xsd:import namespace="fdccf180-ee2c-409b-8a25-1cdfae5dab3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04766b-290c-42fc-a673-128e85a8f69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dccf180-ee2c-409b-8a25-1cdfae5dab3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687391c-5b88-4ea5-9c6b-479d0e8b810b}" ma:internalName="TaxCatchAll" ma:showField="CatchAllData" ma:web="fdccf180-ee2c-409b-8a25-1cdfae5dab3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D99C92-20D5-4D6D-B1DE-7E43054FF587}">
  <ds:schemaRefs>
    <ds:schemaRef ds:uri="http://schemas.microsoft.com/sharepoint/v3/contenttype/forms"/>
  </ds:schemaRefs>
</ds:datastoreItem>
</file>

<file path=customXml/itemProps2.xml><?xml version="1.0" encoding="utf-8"?>
<ds:datastoreItem xmlns:ds="http://schemas.openxmlformats.org/officeDocument/2006/customXml" ds:itemID="{9FCAD417-77C3-4171-AF25-F6F1857C6079}">
  <ds:schemaRefs>
    <ds:schemaRef ds:uri="ac04766b-290c-42fc-a673-128e85a8f69d"/>
    <ds:schemaRef ds:uri="fdccf180-ee2c-409b-8a25-1cdfae5dab3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48966A5-41DB-4A61-90B3-95FEF7D9F135}">
  <ds:schemaRefs>
    <ds:schemaRef ds:uri="ac04766b-290c-42fc-a673-128e85a8f69d"/>
    <ds:schemaRef ds:uri="fdccf180-ee2c-409b-8a25-1cdfae5dab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2704e2c5-29f5-4f7e-b91c-bd56f0685995}" enabled="0" method="" siteId="{2704e2c5-29f5-4f7e-b91c-bd56f0685995}" removed="1"/>
</clbl:labelList>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Custom</PresentationFormat>
  <Slides>34</Slides>
  <Notes>24</Notes>
  <HiddenSlides>0</HiddenSlide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1_Office Theme</vt:lpstr>
      <vt:lpstr>2026 Professional Development Series:  Corrections Windows Overview</vt:lpstr>
      <vt:lpstr>Agenda</vt:lpstr>
      <vt:lpstr>Accountability &amp; State Report Card Mission</vt:lpstr>
      <vt:lpstr>Goals</vt:lpstr>
      <vt:lpstr>Goal 3: Data Collection &amp; Quality</vt:lpstr>
      <vt:lpstr>Corrections Window</vt:lpstr>
      <vt:lpstr>Professional Development &amp; Preparation</vt:lpstr>
      <vt:lpstr>Corrections window: Current state</vt:lpstr>
      <vt:lpstr>Key Dates Prior to Corrections</vt:lpstr>
      <vt:lpstr>Three Distinct Corrections Windows</vt:lpstr>
      <vt:lpstr>What makes data a part of the denominator?</vt:lpstr>
      <vt:lpstr>What makes data a part of the numerator?</vt:lpstr>
      <vt:lpstr>Denominator vs. Numerator Review</vt:lpstr>
      <vt:lpstr>What do I expect for preliminary ratings review?</vt:lpstr>
      <vt:lpstr>Putting the three processes together</vt:lpstr>
      <vt:lpstr>Corrections Process</vt:lpstr>
      <vt:lpstr>Corrections Submission Process</vt:lpstr>
      <vt:lpstr>District file review</vt:lpstr>
      <vt:lpstr>District Submissions</vt:lpstr>
      <vt:lpstr>SCDE Review</vt:lpstr>
      <vt:lpstr>Process Responsibility</vt:lpstr>
      <vt:lpstr>Housekeeping</vt:lpstr>
      <vt:lpstr>Summer Graduates – 9GR23</vt:lpstr>
      <vt:lpstr>On-Track and CCR Dashboard</vt:lpstr>
      <vt:lpstr>Cohort Verification Dashboard</vt:lpstr>
      <vt:lpstr>Planning Time</vt:lpstr>
      <vt:lpstr>Session Evaluation</vt:lpstr>
      <vt:lpstr>Planning Time: Key Concepts</vt:lpstr>
      <vt:lpstr>Planning Time: Key Questions</vt:lpstr>
      <vt:lpstr>Next Steps</vt:lpstr>
      <vt:lpstr>Key Documents</vt:lpstr>
      <vt:lpstr>Key Takeaways</vt:lpstr>
      <vt:lpstr>Vann Holden</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School Report Card Corrections Overview May 2026</dc:title>
  <dc:creator>SouthCarolinaDepartmentofEducation1@ed.sc.gov</dc:creator>
  <cp:revision>1</cp:revision>
  <cp:lastPrinted>2026-05-20T14:09:36Z</cp:lastPrinted>
  <dcterms:created xsi:type="dcterms:W3CDTF">2025-12-12T14:07:31Z</dcterms:created>
  <dcterms:modified xsi:type="dcterms:W3CDTF">2026-05-21T14:23:53Z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0x010100049D0CC2A5211B4C888747B14FE75761</vt:lpwstr>
  </property>
  <property fmtid="{D5CDD505-2E9C-101B-9397-08002B2CF9AE}" pid="3" name="MediaServiceImageTags">
    <vt:lpwstr/>
  </property>
</Properties>
</file>