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66"/>
  </p:notesMasterIdLst>
  <p:sldIdLst>
    <p:sldId id="302" r:id="rId5"/>
    <p:sldId id="303" r:id="rId6"/>
    <p:sldId id="551" r:id="rId7"/>
    <p:sldId id="411" r:id="rId8"/>
    <p:sldId id="2076137818" r:id="rId9"/>
    <p:sldId id="2076137831" r:id="rId10"/>
    <p:sldId id="2076137864" r:id="rId11"/>
    <p:sldId id="2076137819" r:id="rId12"/>
    <p:sldId id="2076137834" r:id="rId13"/>
    <p:sldId id="2076137826" r:id="rId14"/>
    <p:sldId id="2076137827" r:id="rId15"/>
    <p:sldId id="2076137823" r:id="rId16"/>
    <p:sldId id="2076137843" r:id="rId17"/>
    <p:sldId id="2076137844" r:id="rId18"/>
    <p:sldId id="2076137840" r:id="rId19"/>
    <p:sldId id="2076137841" r:id="rId20"/>
    <p:sldId id="2076137829" r:id="rId21"/>
    <p:sldId id="2076137830" r:id="rId22"/>
    <p:sldId id="546" r:id="rId23"/>
    <p:sldId id="2076137824" r:id="rId24"/>
    <p:sldId id="534" r:id="rId25"/>
    <p:sldId id="535" r:id="rId26"/>
    <p:sldId id="2076137845" r:id="rId27"/>
    <p:sldId id="2076137846" r:id="rId28"/>
    <p:sldId id="2076137849" r:id="rId29"/>
    <p:sldId id="2076137847" r:id="rId30"/>
    <p:sldId id="2076137850" r:id="rId31"/>
    <p:sldId id="2076137851" r:id="rId32"/>
    <p:sldId id="2076137852" r:id="rId33"/>
    <p:sldId id="536" r:id="rId34"/>
    <p:sldId id="537" r:id="rId35"/>
    <p:sldId id="2076137853" r:id="rId36"/>
    <p:sldId id="2076137832" r:id="rId37"/>
    <p:sldId id="2076137833" r:id="rId38"/>
    <p:sldId id="2076137858" r:id="rId39"/>
    <p:sldId id="2076137859" r:id="rId40"/>
    <p:sldId id="2076137842" r:id="rId41"/>
    <p:sldId id="2076137855" r:id="rId42"/>
    <p:sldId id="539" r:id="rId43"/>
    <p:sldId id="2076137856" r:id="rId44"/>
    <p:sldId id="542" r:id="rId45"/>
    <p:sldId id="541" r:id="rId46"/>
    <p:sldId id="540" r:id="rId47"/>
    <p:sldId id="2076137866" r:id="rId48"/>
    <p:sldId id="2076137860" r:id="rId49"/>
    <p:sldId id="2076137867" r:id="rId50"/>
    <p:sldId id="2076137865" r:id="rId51"/>
    <p:sldId id="532" r:id="rId52"/>
    <p:sldId id="544" r:id="rId53"/>
    <p:sldId id="545" r:id="rId54"/>
    <p:sldId id="2076137862" r:id="rId55"/>
    <p:sldId id="2076137863" r:id="rId56"/>
    <p:sldId id="319" r:id="rId57"/>
    <p:sldId id="344" r:id="rId58"/>
    <p:sldId id="340" r:id="rId59"/>
    <p:sldId id="343" r:id="rId60"/>
    <p:sldId id="325" r:id="rId61"/>
    <p:sldId id="358" r:id="rId62"/>
    <p:sldId id="307" r:id="rId63"/>
    <p:sldId id="2076137857" r:id="rId64"/>
    <p:sldId id="289" r:id="rId65"/>
  </p:sldIdLst>
  <p:sldSz cx="18288000" cy="10287000"/>
  <p:notesSz cx="7315200" cy="9601200"/>
  <p:embeddedFontLst>
    <p:embeddedFont>
      <p:font typeface="Avenir Next LT Pro" panose="020B0504020202020204" pitchFamily="34" charset="0"/>
      <p:regular r:id="rId67"/>
      <p:bold r:id="rId68"/>
      <p:italic r:id="rId69"/>
      <p:boldItalic r:id="rId70"/>
    </p:embeddedFont>
    <p:embeddedFont>
      <p:font typeface="Poppins" panose="00000500000000000000" pitchFamily="2" charset="0"/>
      <p:regular r:id="rId71"/>
      <p:bold r:id="rId72"/>
      <p:italic r:id="rId73"/>
      <p:boldItalic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5CD166-7705-6475-4190-2921C905E4F5}" name="Brown, Aaron R" initials="BA" userId="S::arbrown@ed.sc.gov::e66309f6-75f2-49db-8dac-715f43bba848" providerId="AD"/>
  <p188:author id="{4E27E18A-9A78-3009-7549-0C9069B573D3}" name="Roberts, Era A" initials="" userId="S::earoberts@ed.sc.gov::6ec65e3e-1adf-44fb-9c12-e9ea3de2084a" providerId="AD"/>
  <p188:author id="{EBFB63B0-DC17-8A1C-90FF-06C4B3A153BE}" name="Holden, Vann" initials="CH" userId="S::cvholden@ed.sc.gov::8f3cd7a9-4233-4f8e-82f0-0d45b48ded33" providerId="AD"/>
  <p188:author id="{9DD349CE-9885-138A-7EE7-AE971D8EDDB4}" name="Stephens, Wendy" initials="SW" userId="S::wstephens@ed.sc.gov::9e9c970c-72b3-469d-bcd6-d17d83772f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2E4F6A"/>
    <a:srgbClr val="2E313D"/>
    <a:srgbClr val="F0C14C"/>
    <a:srgbClr val="F5F5F5"/>
    <a:srgbClr val="FCFCFC"/>
    <a:srgbClr val="716E67"/>
    <a:srgbClr val="089648"/>
    <a:srgbClr val="B6CED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698D95-B030-46D4-B2E8-1E78DC4D1F15}" v="3067" dt="2026-07-06T13:30:26.7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0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2.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8.fntdata"/><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3.fntdata"/><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6.fntdata"/><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4.fntdata"/><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7.fntdata"/><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font" Target="fonts/font5.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den, Vann" userId="8f3cd7a9-4233-4f8e-82f0-0d45b48ded33" providerId="ADAL" clId="{52E5B8B2-2C68-439D-B712-0470AA47C1ED}"/>
    <pc:docChg chg="custSel modSld">
      <pc:chgData name="Holden, Vann" userId="8f3cd7a9-4233-4f8e-82f0-0d45b48ded33" providerId="ADAL" clId="{52E5B8B2-2C68-439D-B712-0470AA47C1ED}" dt="2026-06-17T16:49:54.970" v="12"/>
      <pc:docMkLst>
        <pc:docMk/>
      </pc:docMkLst>
      <pc:sldChg chg="addSp modSp mod addAnim delAnim modAnim">
        <pc:chgData name="Holden, Vann" userId="8f3cd7a9-4233-4f8e-82f0-0d45b48ded33" providerId="ADAL" clId="{52E5B8B2-2C68-439D-B712-0470AA47C1ED}" dt="2026-06-17T16:49:54.970" v="12"/>
        <pc:sldMkLst>
          <pc:docMk/>
          <pc:sldMk cId="1805729779" sldId="358"/>
        </pc:sldMkLst>
        <pc:spChg chg="mod">
          <ac:chgData name="Holden, Vann" userId="8f3cd7a9-4233-4f8e-82f0-0d45b48ded33" providerId="ADAL" clId="{52E5B8B2-2C68-439D-B712-0470AA47C1ED}" dt="2026-06-17T16:49:04.877" v="0" actId="13926"/>
          <ac:spMkLst>
            <pc:docMk/>
            <pc:sldMk cId="1805729779" sldId="358"/>
            <ac:spMk id="3" creationId="{4379A139-F08B-D14C-E72A-452005E722EF}"/>
          </ac:spMkLst>
        </pc:spChg>
        <pc:spChg chg="add mod">
          <ac:chgData name="Holden, Vann" userId="8f3cd7a9-4233-4f8e-82f0-0d45b48ded33" providerId="ADAL" clId="{52E5B8B2-2C68-439D-B712-0470AA47C1ED}" dt="2026-06-17T16:49:24.605" v="9" actId="1036"/>
          <ac:spMkLst>
            <pc:docMk/>
            <pc:sldMk cId="1805729779" sldId="358"/>
            <ac:spMk id="4" creationId="{8BB8D3BE-D33D-DF49-AD52-699001623C57}"/>
          </ac:spMkLst>
        </pc:spChg>
      </pc:sldChg>
    </pc:docChg>
  </pc:docChgLst>
  <pc:docChgLst>
    <pc:chgData name="Roberts, Era A" userId="6ec65e3e-1adf-44fb-9c12-e9ea3de2084a" providerId="ADAL" clId="{7216D372-75DE-4D53-AE36-6E0F7965E8BE}"/>
    <pc:docChg chg="undo redo custSel addSld delSld modSld sldOrd">
      <pc:chgData name="Roberts, Era A" userId="6ec65e3e-1adf-44fb-9c12-e9ea3de2084a" providerId="ADAL" clId="{7216D372-75DE-4D53-AE36-6E0F7965E8BE}" dt="2026-07-06T13:20:43.794" v="10079" actId="13244"/>
      <pc:docMkLst>
        <pc:docMk/>
      </pc:docMkLst>
      <pc:sldChg chg="modSp mod">
        <pc:chgData name="Roberts, Era A" userId="6ec65e3e-1adf-44fb-9c12-e9ea3de2084a" providerId="ADAL" clId="{7216D372-75DE-4D53-AE36-6E0F7965E8BE}" dt="2026-06-12T14:31:47.980" v="1549" actId="20577"/>
        <pc:sldMkLst>
          <pc:docMk/>
          <pc:sldMk cId="1840523647" sldId="302"/>
        </pc:sldMkLst>
        <pc:spChg chg="mod">
          <ac:chgData name="Roberts, Era A" userId="6ec65e3e-1adf-44fb-9c12-e9ea3de2084a" providerId="ADAL" clId="{7216D372-75DE-4D53-AE36-6E0F7965E8BE}" dt="2026-06-12T14:31:47.980" v="1549" actId="20577"/>
          <ac:spMkLst>
            <pc:docMk/>
            <pc:sldMk cId="1840523647" sldId="302"/>
            <ac:spMk id="2" creationId="{3B0125B5-F436-FCCB-568C-BFA2D8619E3A}"/>
          </ac:spMkLst>
        </pc:spChg>
      </pc:sldChg>
      <pc:sldChg chg="delSp modSp mod">
        <pc:chgData name="Roberts, Era A" userId="6ec65e3e-1adf-44fb-9c12-e9ea3de2084a" providerId="ADAL" clId="{7216D372-75DE-4D53-AE36-6E0F7965E8BE}" dt="2026-07-06T12:40:40.975" v="9824" actId="478"/>
        <pc:sldMkLst>
          <pc:docMk/>
          <pc:sldMk cId="3331359823" sldId="303"/>
        </pc:sldMkLst>
        <pc:spChg chg="mod">
          <ac:chgData name="Roberts, Era A" userId="6ec65e3e-1adf-44fb-9c12-e9ea3de2084a" providerId="ADAL" clId="{7216D372-75DE-4D53-AE36-6E0F7965E8BE}" dt="2026-06-17T16:16:00.808" v="9814" actId="20577"/>
          <ac:spMkLst>
            <pc:docMk/>
            <pc:sldMk cId="3331359823" sldId="303"/>
            <ac:spMk id="3" creationId="{44A1C43E-2C31-98E4-C95D-A11511A694EE}"/>
          </ac:spMkLst>
        </pc:spChg>
        <pc:spChg chg="del">
          <ac:chgData name="Roberts, Era A" userId="6ec65e3e-1adf-44fb-9c12-e9ea3de2084a" providerId="ADAL" clId="{7216D372-75DE-4D53-AE36-6E0F7965E8BE}" dt="2026-07-06T12:40:40.975" v="9824" actId="478"/>
          <ac:spMkLst>
            <pc:docMk/>
            <pc:sldMk cId="3331359823" sldId="303"/>
            <ac:spMk id="4" creationId="{D847BE4F-B471-81C9-C025-8FEEE8F8FBDC}"/>
          </ac:spMkLst>
        </pc:spChg>
      </pc:sldChg>
      <pc:sldChg chg="addSp modSp mod modClrScheme chgLayout">
        <pc:chgData name="Roberts, Era A" userId="6ec65e3e-1adf-44fb-9c12-e9ea3de2084a" providerId="ADAL" clId="{7216D372-75DE-4D53-AE36-6E0F7965E8BE}" dt="2026-06-16T20:28:14.632" v="7869" actId="14100"/>
        <pc:sldMkLst>
          <pc:docMk/>
          <pc:sldMk cId="742462598" sldId="325"/>
        </pc:sldMkLst>
        <pc:spChg chg="mod ord">
          <ac:chgData name="Roberts, Era A" userId="6ec65e3e-1adf-44fb-9c12-e9ea3de2084a" providerId="ADAL" clId="{7216D372-75DE-4D53-AE36-6E0F7965E8BE}" dt="2026-06-16T20:28:06.137" v="7868" actId="404"/>
          <ac:spMkLst>
            <pc:docMk/>
            <pc:sldMk cId="742462598" sldId="325"/>
            <ac:spMk id="2" creationId="{57ABAB04-0544-1EEC-B2F1-BFE4B629A4F9}"/>
          </ac:spMkLst>
        </pc:spChg>
        <pc:spChg chg="add mod ord">
          <ac:chgData name="Roberts, Era A" userId="6ec65e3e-1adf-44fb-9c12-e9ea3de2084a" providerId="ADAL" clId="{7216D372-75DE-4D53-AE36-6E0F7965E8BE}" dt="2026-06-16T20:28:14.632" v="7869" actId="14100"/>
          <ac:spMkLst>
            <pc:docMk/>
            <pc:sldMk cId="742462598" sldId="325"/>
            <ac:spMk id="3" creationId="{E341EFF1-0F81-AD53-08BA-66107CD13561}"/>
          </ac:spMkLst>
        </pc:spChg>
        <pc:spChg chg="add mod">
          <ac:chgData name="Roberts, Era A" userId="6ec65e3e-1adf-44fb-9c12-e9ea3de2084a" providerId="ADAL" clId="{7216D372-75DE-4D53-AE36-6E0F7965E8BE}" dt="2026-06-15T20:31:24.828" v="5292" actId="1076"/>
          <ac:spMkLst>
            <pc:docMk/>
            <pc:sldMk cId="742462598" sldId="325"/>
            <ac:spMk id="4" creationId="{D08E9CD6-A456-3C7E-C35C-21E9A10B3531}"/>
          </ac:spMkLst>
        </pc:spChg>
        <pc:spChg chg="mod ord">
          <ac:chgData name="Roberts, Era A" userId="6ec65e3e-1adf-44fb-9c12-e9ea3de2084a" providerId="ADAL" clId="{7216D372-75DE-4D53-AE36-6E0F7965E8BE}" dt="2026-06-15T20:28:33.064" v="5216" actId="700"/>
          <ac:spMkLst>
            <pc:docMk/>
            <pc:sldMk cId="742462598" sldId="325"/>
            <ac:spMk id="5" creationId="{3EFD67E4-F81C-5DB3-63A2-AC4F36AEA761}"/>
          </ac:spMkLst>
        </pc:spChg>
      </pc:sldChg>
      <pc:sldChg chg="modSp mod">
        <pc:chgData name="Roberts, Era A" userId="6ec65e3e-1adf-44fb-9c12-e9ea3de2084a" providerId="ADAL" clId="{7216D372-75DE-4D53-AE36-6E0F7965E8BE}" dt="2026-07-06T13:13:20.203" v="9977" actId="962"/>
        <pc:sldMkLst>
          <pc:docMk/>
          <pc:sldMk cId="1805729779" sldId="358"/>
        </pc:sldMkLst>
        <pc:spChg chg="mod">
          <ac:chgData name="Roberts, Era A" userId="6ec65e3e-1adf-44fb-9c12-e9ea3de2084a" providerId="ADAL" clId="{7216D372-75DE-4D53-AE36-6E0F7965E8BE}" dt="2026-06-11T13:25:30.402" v="1535" actId="13926"/>
          <ac:spMkLst>
            <pc:docMk/>
            <pc:sldMk cId="1805729779" sldId="358"/>
            <ac:spMk id="3" creationId="{4379A139-F08B-D14C-E72A-452005E722EF}"/>
          </ac:spMkLst>
        </pc:spChg>
        <pc:spChg chg="mod">
          <ac:chgData name="Roberts, Era A" userId="6ec65e3e-1adf-44fb-9c12-e9ea3de2084a" providerId="ADAL" clId="{7216D372-75DE-4D53-AE36-6E0F7965E8BE}" dt="2026-07-06T13:13:20.203" v="9977" actId="962"/>
          <ac:spMkLst>
            <pc:docMk/>
            <pc:sldMk cId="1805729779" sldId="358"/>
            <ac:spMk id="4" creationId="{8BB8D3BE-D33D-DF49-AD52-699001623C57}"/>
          </ac:spMkLst>
        </pc:spChg>
      </pc:sldChg>
      <pc:sldChg chg="addSp modSp add del mod ord">
        <pc:chgData name="Roberts, Era A" userId="6ec65e3e-1adf-44fb-9c12-e9ea3de2084a" providerId="ADAL" clId="{7216D372-75DE-4D53-AE36-6E0F7965E8BE}" dt="2026-06-17T14:33:00.271" v="9665" actId="1076"/>
        <pc:sldMkLst>
          <pc:docMk/>
          <pc:sldMk cId="2068030120" sldId="411"/>
        </pc:sldMkLst>
        <pc:picChg chg="add mod">
          <ac:chgData name="Roberts, Era A" userId="6ec65e3e-1adf-44fb-9c12-e9ea3de2084a" providerId="ADAL" clId="{7216D372-75DE-4D53-AE36-6E0F7965E8BE}" dt="2026-06-17T14:33:00.271" v="9665" actId="1076"/>
          <ac:picMkLst>
            <pc:docMk/>
            <pc:sldMk cId="2068030120" sldId="411"/>
            <ac:picMk id="5" creationId="{F5EFD523-73A5-96DB-0F5A-99C49AEB1758}"/>
          </ac:picMkLst>
        </pc:picChg>
      </pc:sldChg>
      <pc:sldChg chg="modSp mod">
        <pc:chgData name="Roberts, Era A" userId="6ec65e3e-1adf-44fb-9c12-e9ea3de2084a" providerId="ADAL" clId="{7216D372-75DE-4D53-AE36-6E0F7965E8BE}" dt="2026-06-17T14:40:04.474" v="9741" actId="20577"/>
        <pc:sldMkLst>
          <pc:docMk/>
          <pc:sldMk cId="4061225464" sldId="534"/>
        </pc:sldMkLst>
        <pc:spChg chg="mod">
          <ac:chgData name="Roberts, Era A" userId="6ec65e3e-1adf-44fb-9c12-e9ea3de2084a" providerId="ADAL" clId="{7216D372-75DE-4D53-AE36-6E0F7965E8BE}" dt="2026-06-17T14:40:04.474" v="9741" actId="20577"/>
          <ac:spMkLst>
            <pc:docMk/>
            <pc:sldMk cId="4061225464" sldId="534"/>
            <ac:spMk id="2" creationId="{D37921E8-644F-BC82-990E-D8919C7C2E2A}"/>
          </ac:spMkLst>
        </pc:spChg>
        <pc:spChg chg="mod">
          <ac:chgData name="Roberts, Era A" userId="6ec65e3e-1adf-44fb-9c12-e9ea3de2084a" providerId="ADAL" clId="{7216D372-75DE-4D53-AE36-6E0F7965E8BE}" dt="2026-06-15T13:26:47.909" v="2176" actId="20577"/>
          <ac:spMkLst>
            <pc:docMk/>
            <pc:sldMk cId="4061225464" sldId="534"/>
            <ac:spMk id="3" creationId="{9B4B3AF3-290A-01E8-0037-E35E793C6F17}"/>
          </ac:spMkLst>
        </pc:spChg>
      </pc:sldChg>
      <pc:sldChg chg="addSp modSp mod">
        <pc:chgData name="Roberts, Era A" userId="6ec65e3e-1adf-44fb-9c12-e9ea3de2084a" providerId="ADAL" clId="{7216D372-75DE-4D53-AE36-6E0F7965E8BE}" dt="2026-07-06T12:42:44.442" v="9842" actId="962"/>
        <pc:sldMkLst>
          <pc:docMk/>
          <pc:sldMk cId="1981317520" sldId="535"/>
        </pc:sldMkLst>
        <pc:spChg chg="mod">
          <ac:chgData name="Roberts, Era A" userId="6ec65e3e-1adf-44fb-9c12-e9ea3de2084a" providerId="ADAL" clId="{7216D372-75DE-4D53-AE36-6E0F7965E8BE}" dt="2026-06-12T16:30:17.403" v="2012" actId="20577"/>
          <ac:spMkLst>
            <pc:docMk/>
            <pc:sldMk cId="1981317520" sldId="535"/>
            <ac:spMk id="2" creationId="{B71D670B-ED23-B4E8-B9F5-DE073B171C8C}"/>
          </ac:spMkLst>
        </pc:spChg>
        <pc:spChg chg="mod">
          <ac:chgData name="Roberts, Era A" userId="6ec65e3e-1adf-44fb-9c12-e9ea3de2084a" providerId="ADAL" clId="{7216D372-75DE-4D53-AE36-6E0F7965E8BE}" dt="2026-06-18T12:47:04.253" v="9823" actId="27636"/>
          <ac:spMkLst>
            <pc:docMk/>
            <pc:sldMk cId="1981317520" sldId="535"/>
            <ac:spMk id="3" creationId="{48563583-30C8-BFB8-C674-B8DB51C6EF12}"/>
          </ac:spMkLst>
        </pc:spChg>
        <pc:picChg chg="add mod modCrop">
          <ac:chgData name="Roberts, Era A" userId="6ec65e3e-1adf-44fb-9c12-e9ea3de2084a" providerId="ADAL" clId="{7216D372-75DE-4D53-AE36-6E0F7965E8BE}" dt="2026-07-06T12:42:44.442" v="9842" actId="962"/>
          <ac:picMkLst>
            <pc:docMk/>
            <pc:sldMk cId="1981317520" sldId="535"/>
            <ac:picMk id="5" creationId="{45FA5A44-1B5D-B999-5615-888AA16C5ADB}"/>
          </ac:picMkLst>
        </pc:picChg>
      </pc:sldChg>
      <pc:sldChg chg="modSp mod">
        <pc:chgData name="Roberts, Era A" userId="6ec65e3e-1adf-44fb-9c12-e9ea3de2084a" providerId="ADAL" clId="{7216D372-75DE-4D53-AE36-6E0F7965E8BE}" dt="2026-06-17T13:51:20.049" v="8484" actId="20577"/>
        <pc:sldMkLst>
          <pc:docMk/>
          <pc:sldMk cId="3332926306" sldId="536"/>
        </pc:sldMkLst>
        <pc:spChg chg="mod">
          <ac:chgData name="Roberts, Era A" userId="6ec65e3e-1adf-44fb-9c12-e9ea3de2084a" providerId="ADAL" clId="{7216D372-75DE-4D53-AE36-6E0F7965E8BE}" dt="2026-06-15T14:35:07.448" v="3627" actId="27636"/>
          <ac:spMkLst>
            <pc:docMk/>
            <pc:sldMk cId="3332926306" sldId="536"/>
            <ac:spMk id="2" creationId="{DEB451FC-14B4-AD06-51DC-26A9DF2576C3}"/>
          </ac:spMkLst>
        </pc:spChg>
        <pc:spChg chg="mod">
          <ac:chgData name="Roberts, Era A" userId="6ec65e3e-1adf-44fb-9c12-e9ea3de2084a" providerId="ADAL" clId="{7216D372-75DE-4D53-AE36-6E0F7965E8BE}" dt="2026-06-17T13:51:20.049" v="8484" actId="20577"/>
          <ac:spMkLst>
            <pc:docMk/>
            <pc:sldMk cId="3332926306" sldId="536"/>
            <ac:spMk id="3" creationId="{815349E4-7651-9448-D12C-8DBAD7364F21}"/>
          </ac:spMkLst>
        </pc:spChg>
      </pc:sldChg>
      <pc:sldChg chg="addSp delSp modSp mod modClrScheme chgLayout">
        <pc:chgData name="Roberts, Era A" userId="6ec65e3e-1adf-44fb-9c12-e9ea3de2084a" providerId="ADAL" clId="{7216D372-75DE-4D53-AE36-6E0F7965E8BE}" dt="2026-07-06T13:15:24.200" v="10028" actId="13244"/>
        <pc:sldMkLst>
          <pc:docMk/>
          <pc:sldMk cId="70686403" sldId="537"/>
        </pc:sldMkLst>
        <pc:spChg chg="mod ord">
          <ac:chgData name="Roberts, Era A" userId="6ec65e3e-1adf-44fb-9c12-e9ea3de2084a" providerId="ADAL" clId="{7216D372-75DE-4D53-AE36-6E0F7965E8BE}" dt="2026-07-06T13:14:47.817" v="10021"/>
          <ac:spMkLst>
            <pc:docMk/>
            <pc:sldMk cId="70686403" sldId="537"/>
            <ac:spMk id="2" creationId="{E6F333D5-15C0-CC56-F276-6A7A0133B62A}"/>
          </ac:spMkLst>
        </pc:spChg>
        <pc:spChg chg="add mod ord">
          <ac:chgData name="Roberts, Era A" userId="6ec65e3e-1adf-44fb-9c12-e9ea3de2084a" providerId="ADAL" clId="{7216D372-75DE-4D53-AE36-6E0F7965E8BE}" dt="2026-07-06T13:15:12.554" v="10025" actId="13244"/>
          <ac:spMkLst>
            <pc:docMk/>
            <pc:sldMk cId="70686403" sldId="537"/>
            <ac:spMk id="9" creationId="{746561A4-4F41-1035-50ED-C60C6EB66601}"/>
          </ac:spMkLst>
        </pc:spChg>
        <pc:spChg chg="add mod ord">
          <ac:chgData name="Roberts, Era A" userId="6ec65e3e-1adf-44fb-9c12-e9ea3de2084a" providerId="ADAL" clId="{7216D372-75DE-4D53-AE36-6E0F7965E8BE}" dt="2026-07-06T13:15:09.509" v="10024" actId="13244"/>
          <ac:spMkLst>
            <pc:docMk/>
            <pc:sldMk cId="70686403" sldId="537"/>
            <ac:spMk id="11" creationId="{DBF9CECE-EAC1-B01B-75D0-99E3518ECE67}"/>
          </ac:spMkLst>
        </pc:spChg>
        <pc:spChg chg="add mod ord">
          <ac:chgData name="Roberts, Era A" userId="6ec65e3e-1adf-44fb-9c12-e9ea3de2084a" providerId="ADAL" clId="{7216D372-75DE-4D53-AE36-6E0F7965E8BE}" dt="2026-07-06T13:14:54.669" v="10022" actId="13244"/>
          <ac:spMkLst>
            <pc:docMk/>
            <pc:sldMk cId="70686403" sldId="537"/>
            <ac:spMk id="14" creationId="{9974564B-A714-ED5A-9E8F-55DD239B784D}"/>
          </ac:spMkLst>
        </pc:spChg>
        <pc:picChg chg="add mod ord">
          <ac:chgData name="Roberts, Era A" userId="6ec65e3e-1adf-44fb-9c12-e9ea3de2084a" providerId="ADAL" clId="{7216D372-75DE-4D53-AE36-6E0F7965E8BE}" dt="2026-07-06T13:15:18.946" v="10027" actId="962"/>
          <ac:picMkLst>
            <pc:docMk/>
            <pc:sldMk cId="70686403" sldId="537"/>
            <ac:picMk id="16" creationId="{E2288252-4077-D89C-AD0B-297CC88A7322}"/>
          </ac:picMkLst>
        </pc:picChg>
        <pc:picChg chg="add mod ord">
          <ac:chgData name="Roberts, Era A" userId="6ec65e3e-1adf-44fb-9c12-e9ea3de2084a" providerId="ADAL" clId="{7216D372-75DE-4D53-AE36-6E0F7965E8BE}" dt="2026-07-06T13:14:57.883" v="10023" actId="962"/>
          <ac:picMkLst>
            <pc:docMk/>
            <pc:sldMk cId="70686403" sldId="537"/>
            <ac:picMk id="18" creationId="{57932D55-9C35-884D-6E1B-54DF8D1F421D}"/>
          </ac:picMkLst>
        </pc:picChg>
        <pc:cxnChg chg="add mod ord">
          <ac:chgData name="Roberts, Era A" userId="6ec65e3e-1adf-44fb-9c12-e9ea3de2084a" providerId="ADAL" clId="{7216D372-75DE-4D53-AE36-6E0F7965E8BE}" dt="2026-07-06T13:15:24.200" v="10028" actId="13244"/>
          <ac:cxnSpMkLst>
            <pc:docMk/>
            <pc:sldMk cId="70686403" sldId="537"/>
            <ac:cxnSpMk id="13" creationId="{68EBFAAA-CE9E-4BEF-EA68-64701ABFCAEB}"/>
          </ac:cxnSpMkLst>
        </pc:cxnChg>
      </pc:sldChg>
      <pc:sldChg chg="addSp delSp modSp mod">
        <pc:chgData name="Roberts, Era A" userId="6ec65e3e-1adf-44fb-9c12-e9ea3de2084a" providerId="ADAL" clId="{7216D372-75DE-4D53-AE36-6E0F7965E8BE}" dt="2026-07-06T13:12:29.108" v="9964" actId="478"/>
        <pc:sldMkLst>
          <pc:docMk/>
          <pc:sldMk cId="1633323325" sldId="539"/>
        </pc:sldMkLst>
        <pc:spChg chg="mod">
          <ac:chgData name="Roberts, Era A" userId="6ec65e3e-1adf-44fb-9c12-e9ea3de2084a" providerId="ADAL" clId="{7216D372-75DE-4D53-AE36-6E0F7965E8BE}" dt="2026-06-15T14:54:05.415" v="4642" actId="20577"/>
          <ac:spMkLst>
            <pc:docMk/>
            <pc:sldMk cId="1633323325" sldId="539"/>
            <ac:spMk id="2" creationId="{7154859E-CD93-1FDF-A5AB-E51C4B812D96}"/>
          </ac:spMkLst>
        </pc:spChg>
        <pc:spChg chg="add del mod">
          <ac:chgData name="Roberts, Era A" userId="6ec65e3e-1adf-44fb-9c12-e9ea3de2084a" providerId="ADAL" clId="{7216D372-75DE-4D53-AE36-6E0F7965E8BE}" dt="2026-07-06T13:12:29.108" v="9964" actId="478"/>
          <ac:spMkLst>
            <pc:docMk/>
            <pc:sldMk cId="1633323325" sldId="539"/>
            <ac:spMk id="6" creationId="{E0F05F32-60C0-0388-315C-F13BC3F417D5}"/>
          </ac:spMkLst>
        </pc:spChg>
        <pc:spChg chg="add mod">
          <ac:chgData name="Roberts, Era A" userId="6ec65e3e-1adf-44fb-9c12-e9ea3de2084a" providerId="ADAL" clId="{7216D372-75DE-4D53-AE36-6E0F7965E8BE}" dt="2026-06-15T14:57:37.963" v="4955" actId="14100"/>
          <ac:spMkLst>
            <pc:docMk/>
            <pc:sldMk cId="1633323325" sldId="539"/>
            <ac:spMk id="7" creationId="{948361EB-3CA6-1C19-B004-5F07D5650A7E}"/>
          </ac:spMkLst>
        </pc:spChg>
        <pc:picChg chg="add mod ord">
          <ac:chgData name="Roberts, Era A" userId="6ec65e3e-1adf-44fb-9c12-e9ea3de2084a" providerId="ADAL" clId="{7216D372-75DE-4D53-AE36-6E0F7965E8BE}" dt="2026-07-06T13:12:17.499" v="9963" actId="962"/>
          <ac:picMkLst>
            <pc:docMk/>
            <pc:sldMk cId="1633323325" sldId="539"/>
            <ac:picMk id="5" creationId="{210172F2-D166-EA10-7505-CDE28997B8E1}"/>
          </ac:picMkLst>
        </pc:picChg>
      </pc:sldChg>
      <pc:sldChg chg="addSp delSp modSp mod">
        <pc:chgData name="Roberts, Era A" userId="6ec65e3e-1adf-44fb-9c12-e9ea3de2084a" providerId="ADAL" clId="{7216D372-75DE-4D53-AE36-6E0F7965E8BE}" dt="2026-07-06T13:12:55.368" v="9969" actId="962"/>
        <pc:sldMkLst>
          <pc:docMk/>
          <pc:sldMk cId="2965791319" sldId="540"/>
        </pc:sldMkLst>
        <pc:spChg chg="add del mod">
          <ac:chgData name="Roberts, Era A" userId="6ec65e3e-1adf-44fb-9c12-e9ea3de2084a" providerId="ADAL" clId="{7216D372-75DE-4D53-AE36-6E0F7965E8BE}" dt="2026-06-15T20:32:11.182" v="5343" actId="20577"/>
          <ac:spMkLst>
            <pc:docMk/>
            <pc:sldMk cId="2965791319" sldId="540"/>
            <ac:spMk id="3" creationId="{41979783-C8E7-C82E-6AB1-7EDA4E945800}"/>
          </ac:spMkLst>
        </pc:spChg>
        <pc:picChg chg="mod">
          <ac:chgData name="Roberts, Era A" userId="6ec65e3e-1adf-44fb-9c12-e9ea3de2084a" providerId="ADAL" clId="{7216D372-75DE-4D53-AE36-6E0F7965E8BE}" dt="2026-07-06T13:12:55.368" v="9969" actId="962"/>
          <ac:picMkLst>
            <pc:docMk/>
            <pc:sldMk cId="2965791319" sldId="540"/>
            <ac:picMk id="5" creationId="{60918F3A-7D38-9B14-8C22-8AB2A45780B8}"/>
          </ac:picMkLst>
        </pc:picChg>
      </pc:sldChg>
      <pc:sldChg chg="modSp mod">
        <pc:chgData name="Roberts, Era A" userId="6ec65e3e-1adf-44fb-9c12-e9ea3de2084a" providerId="ADAL" clId="{7216D372-75DE-4D53-AE36-6E0F7965E8BE}" dt="2026-06-15T20:22:52.882" v="5140" actId="20577"/>
        <pc:sldMkLst>
          <pc:docMk/>
          <pc:sldMk cId="1575999445" sldId="541"/>
        </pc:sldMkLst>
        <pc:spChg chg="mod">
          <ac:chgData name="Roberts, Era A" userId="6ec65e3e-1adf-44fb-9c12-e9ea3de2084a" providerId="ADAL" clId="{7216D372-75DE-4D53-AE36-6E0F7965E8BE}" dt="2026-06-15T20:22:52.882" v="5140" actId="20577"/>
          <ac:spMkLst>
            <pc:docMk/>
            <pc:sldMk cId="1575999445" sldId="541"/>
            <ac:spMk id="3" creationId="{182E08BF-960F-5E9A-2903-ACE9379D58A2}"/>
          </ac:spMkLst>
        </pc:spChg>
      </pc:sldChg>
      <pc:sldChg chg="modSp mod ord modCm">
        <pc:chgData name="Roberts, Era A" userId="6ec65e3e-1adf-44fb-9c12-e9ea3de2084a" providerId="ADAL" clId="{7216D372-75DE-4D53-AE36-6E0F7965E8BE}" dt="2026-06-17T14:04:28.197" v="8884" actId="20577"/>
        <pc:sldMkLst>
          <pc:docMk/>
          <pc:sldMk cId="4209981382" sldId="542"/>
        </pc:sldMkLst>
        <pc:spChg chg="mod">
          <ac:chgData name="Roberts, Era A" userId="6ec65e3e-1adf-44fb-9c12-e9ea3de2084a" providerId="ADAL" clId="{7216D372-75DE-4D53-AE36-6E0F7965E8BE}" dt="2026-06-17T14:00:35.475" v="8664" actId="20577"/>
          <ac:spMkLst>
            <pc:docMk/>
            <pc:sldMk cId="4209981382" sldId="542"/>
            <ac:spMk id="2" creationId="{5AA45765-C5D1-5AE6-AAD5-9FAEB7C29869}"/>
          </ac:spMkLst>
        </pc:spChg>
        <pc:spChg chg="mod">
          <ac:chgData name="Roberts, Era A" userId="6ec65e3e-1adf-44fb-9c12-e9ea3de2084a" providerId="ADAL" clId="{7216D372-75DE-4D53-AE36-6E0F7965E8BE}" dt="2026-06-17T14:04:28.197" v="8884" actId="20577"/>
          <ac:spMkLst>
            <pc:docMk/>
            <pc:sldMk cId="4209981382" sldId="542"/>
            <ac:spMk id="3" creationId="{C18C4FEF-8800-D235-F71C-CB169F8370BA}"/>
          </ac:spMkLst>
        </pc:spChg>
        <pc:extLst>
          <p:ext xmlns:p="http://schemas.openxmlformats.org/presentationml/2006/main" uri="{D6D511B9-2390-475A-947B-AFAB55BFBCF1}">
            <pc226:cmChg xmlns:pc226="http://schemas.microsoft.com/office/powerpoint/2022/06/main/command" chg="mod">
              <pc226:chgData name="Roberts, Era A" userId="6ec65e3e-1adf-44fb-9c12-e9ea3de2084a" providerId="ADAL" clId="{7216D372-75DE-4D53-AE36-6E0F7965E8BE}" dt="2026-06-16T19:30:15.409" v="7863" actId="20577"/>
              <pc2:cmMkLst xmlns:pc2="http://schemas.microsoft.com/office/powerpoint/2019/9/main/command">
                <pc:docMk/>
                <pc:sldMk cId="4209981382" sldId="542"/>
                <pc2:cmMk id="{A3AD070E-7B63-4B11-9A4A-FAFBBE7A0376}"/>
              </pc2:cmMkLst>
            </pc226:cmChg>
          </p:ext>
        </pc:extLst>
      </pc:sldChg>
      <pc:sldChg chg="modSp mod modCm">
        <pc:chgData name="Roberts, Era A" userId="6ec65e3e-1adf-44fb-9c12-e9ea3de2084a" providerId="ADAL" clId="{7216D372-75DE-4D53-AE36-6E0F7965E8BE}" dt="2026-06-15T20:23:50.006" v="5159" actId="20577"/>
        <pc:sldMkLst>
          <pc:docMk/>
          <pc:sldMk cId="2659090330" sldId="544"/>
        </pc:sldMkLst>
        <pc:spChg chg="mod">
          <ac:chgData name="Roberts, Era A" userId="6ec65e3e-1adf-44fb-9c12-e9ea3de2084a" providerId="ADAL" clId="{7216D372-75DE-4D53-AE36-6E0F7965E8BE}" dt="2026-06-15T20:23:50.006" v="5159" actId="20577"/>
          <ac:spMkLst>
            <pc:docMk/>
            <pc:sldMk cId="2659090330" sldId="544"/>
            <ac:spMk id="3" creationId="{81385FCB-E8D0-B5E7-66AD-EC62B5CF4CD7}"/>
          </ac:spMkLst>
        </pc:spChg>
        <pc:extLst>
          <p:ext xmlns:p="http://schemas.openxmlformats.org/presentationml/2006/main" uri="{D6D511B9-2390-475A-947B-AFAB55BFBCF1}">
            <pc226:cmChg xmlns:pc226="http://schemas.microsoft.com/office/powerpoint/2022/06/main/command" chg="mod">
              <pc226:chgData name="Roberts, Era A" userId="6ec65e3e-1adf-44fb-9c12-e9ea3de2084a" providerId="ADAL" clId="{7216D372-75DE-4D53-AE36-6E0F7965E8BE}" dt="2026-06-15T20:23:50.006" v="5159" actId="20577"/>
              <pc2:cmMkLst xmlns:pc2="http://schemas.microsoft.com/office/powerpoint/2019/9/main/command">
                <pc:docMk/>
                <pc:sldMk cId="2659090330" sldId="544"/>
                <pc2:cmMk id="{9BFF491E-A628-4F4E-99E7-6AB4A04E4EBF}"/>
              </pc2:cmMkLst>
            </pc226:cmChg>
          </p:ext>
        </pc:extLst>
      </pc:sldChg>
      <pc:sldChg chg="addSp delSp modSp mod">
        <pc:chgData name="Roberts, Era A" userId="6ec65e3e-1adf-44fb-9c12-e9ea3de2084a" providerId="ADAL" clId="{7216D372-75DE-4D53-AE36-6E0F7965E8BE}" dt="2026-06-17T14:31:07.179" v="9660" actId="20577"/>
        <pc:sldMkLst>
          <pc:docMk/>
          <pc:sldMk cId="3964868702" sldId="545"/>
        </pc:sldMkLst>
        <pc:spChg chg="mod">
          <ac:chgData name="Roberts, Era A" userId="6ec65e3e-1adf-44fb-9c12-e9ea3de2084a" providerId="ADAL" clId="{7216D372-75DE-4D53-AE36-6E0F7965E8BE}" dt="2026-06-17T14:31:07.179" v="9660" actId="20577"/>
          <ac:spMkLst>
            <pc:docMk/>
            <pc:sldMk cId="3964868702" sldId="545"/>
            <ac:spMk id="2" creationId="{69A980EF-0CE7-8C0F-D267-006F00700E32}"/>
          </ac:spMkLst>
        </pc:spChg>
        <pc:graphicFrameChg chg="add mod ord modGraphic">
          <ac:chgData name="Roberts, Era A" userId="6ec65e3e-1adf-44fb-9c12-e9ea3de2084a" providerId="ADAL" clId="{7216D372-75DE-4D53-AE36-6E0F7965E8BE}" dt="2026-06-15T20:26:00.045" v="5185" actId="14100"/>
          <ac:graphicFrameMkLst>
            <pc:docMk/>
            <pc:sldMk cId="3964868702" sldId="545"/>
            <ac:graphicFrameMk id="4" creationId="{4EE8EFC0-34FA-0247-0F12-94BBFA032105}"/>
          </ac:graphicFrameMkLst>
        </pc:graphicFrameChg>
      </pc:sldChg>
      <pc:sldChg chg="modSp mod ord modAnim">
        <pc:chgData name="Roberts, Era A" userId="6ec65e3e-1adf-44fb-9c12-e9ea3de2084a" providerId="ADAL" clId="{7216D372-75DE-4D53-AE36-6E0F7965E8BE}" dt="2026-06-18T12:45:58.219" v="9817" actId="13926"/>
        <pc:sldMkLst>
          <pc:docMk/>
          <pc:sldMk cId="1758185385" sldId="2076137818"/>
        </pc:sldMkLst>
        <pc:spChg chg="mod">
          <ac:chgData name="Roberts, Era A" userId="6ec65e3e-1adf-44fb-9c12-e9ea3de2084a" providerId="ADAL" clId="{7216D372-75DE-4D53-AE36-6E0F7965E8BE}" dt="2026-06-18T12:45:58.219" v="9817" actId="13926"/>
          <ac:spMkLst>
            <pc:docMk/>
            <pc:sldMk cId="1758185385" sldId="2076137818"/>
            <ac:spMk id="3" creationId="{58AEF1E2-D96F-69DB-524F-3D96BBE3AF36}"/>
          </ac:spMkLst>
        </pc:spChg>
      </pc:sldChg>
      <pc:sldChg chg="add del ord">
        <pc:chgData name="Roberts, Era A" userId="6ec65e3e-1adf-44fb-9c12-e9ea3de2084a" providerId="ADAL" clId="{7216D372-75DE-4D53-AE36-6E0F7965E8BE}" dt="2026-06-09T15:22:56.541" v="1079"/>
        <pc:sldMkLst>
          <pc:docMk/>
          <pc:sldMk cId="2453152518" sldId="2076137823"/>
        </pc:sldMkLst>
      </pc:sldChg>
      <pc:sldChg chg="modSp mod ord">
        <pc:chgData name="Roberts, Era A" userId="6ec65e3e-1adf-44fb-9c12-e9ea3de2084a" providerId="ADAL" clId="{7216D372-75DE-4D53-AE36-6E0F7965E8BE}" dt="2026-07-06T12:42:01.136" v="9836" actId="962"/>
        <pc:sldMkLst>
          <pc:docMk/>
          <pc:sldMk cId="4025098553" sldId="2076137824"/>
        </pc:sldMkLst>
        <pc:graphicFrameChg chg="mod modGraphic">
          <ac:chgData name="Roberts, Era A" userId="6ec65e3e-1adf-44fb-9c12-e9ea3de2084a" providerId="ADAL" clId="{7216D372-75DE-4D53-AE36-6E0F7965E8BE}" dt="2026-07-06T12:42:01.136" v="9836" actId="962"/>
          <ac:graphicFrameMkLst>
            <pc:docMk/>
            <pc:sldMk cId="4025098553" sldId="2076137824"/>
            <ac:graphicFrameMk id="6" creationId="{38B791D6-3E6B-9D8A-F4BA-6AD6214086F0}"/>
          </ac:graphicFrameMkLst>
        </pc:graphicFrameChg>
      </pc:sldChg>
      <pc:sldChg chg="add del">
        <pc:chgData name="Roberts, Era A" userId="6ec65e3e-1adf-44fb-9c12-e9ea3de2084a" providerId="ADAL" clId="{7216D372-75DE-4D53-AE36-6E0F7965E8BE}" dt="2026-06-09T15:22:56.541" v="1079"/>
        <pc:sldMkLst>
          <pc:docMk/>
          <pc:sldMk cId="4051500768" sldId="2076137826"/>
        </pc:sldMkLst>
      </pc:sldChg>
      <pc:sldChg chg="add del">
        <pc:chgData name="Roberts, Era A" userId="6ec65e3e-1adf-44fb-9c12-e9ea3de2084a" providerId="ADAL" clId="{7216D372-75DE-4D53-AE36-6E0F7965E8BE}" dt="2026-06-09T15:22:56.541" v="1079"/>
        <pc:sldMkLst>
          <pc:docMk/>
          <pc:sldMk cId="129196471" sldId="2076137827"/>
        </pc:sldMkLst>
      </pc:sldChg>
      <pc:sldChg chg="modSp mod">
        <pc:chgData name="Roberts, Era A" userId="6ec65e3e-1adf-44fb-9c12-e9ea3de2084a" providerId="ADAL" clId="{7216D372-75DE-4D53-AE36-6E0F7965E8BE}" dt="2026-06-15T13:12:34.968" v="2162" actId="5793"/>
        <pc:sldMkLst>
          <pc:docMk/>
          <pc:sldMk cId="2926449072" sldId="2076137829"/>
        </pc:sldMkLst>
        <pc:spChg chg="mod">
          <ac:chgData name="Roberts, Era A" userId="6ec65e3e-1adf-44fb-9c12-e9ea3de2084a" providerId="ADAL" clId="{7216D372-75DE-4D53-AE36-6E0F7965E8BE}" dt="2026-06-15T13:12:34.968" v="2162" actId="5793"/>
          <ac:spMkLst>
            <pc:docMk/>
            <pc:sldMk cId="2926449072" sldId="2076137829"/>
            <ac:spMk id="3" creationId="{BB4F35D3-CC6C-8C1B-AA61-06C6C654C937}"/>
          </ac:spMkLst>
        </pc:spChg>
      </pc:sldChg>
      <pc:sldChg chg="modSp mod">
        <pc:chgData name="Roberts, Era A" userId="6ec65e3e-1adf-44fb-9c12-e9ea3de2084a" providerId="ADAL" clId="{7216D372-75DE-4D53-AE36-6E0F7965E8BE}" dt="2026-06-17T14:37:06.354" v="9666" actId="20577"/>
        <pc:sldMkLst>
          <pc:docMk/>
          <pc:sldMk cId="1930472247" sldId="2076137830"/>
        </pc:sldMkLst>
        <pc:spChg chg="mod">
          <ac:chgData name="Roberts, Era A" userId="6ec65e3e-1adf-44fb-9c12-e9ea3de2084a" providerId="ADAL" clId="{7216D372-75DE-4D53-AE36-6E0F7965E8BE}" dt="2026-06-17T14:37:06.354" v="9666" actId="20577"/>
          <ac:spMkLst>
            <pc:docMk/>
            <pc:sldMk cId="1930472247" sldId="2076137830"/>
            <ac:spMk id="3" creationId="{56E580D6-5F86-97A9-FBB1-53E8C3310527}"/>
          </ac:spMkLst>
        </pc:spChg>
      </pc:sldChg>
      <pc:sldChg chg="modSp add mod ord modAnim">
        <pc:chgData name="Roberts, Era A" userId="6ec65e3e-1adf-44fb-9c12-e9ea3de2084a" providerId="ADAL" clId="{7216D372-75DE-4D53-AE36-6E0F7965E8BE}" dt="2026-06-18T12:46:11.787" v="9820" actId="13926"/>
        <pc:sldMkLst>
          <pc:docMk/>
          <pc:sldMk cId="1896770504" sldId="2076137831"/>
        </pc:sldMkLst>
        <pc:spChg chg="mod">
          <ac:chgData name="Roberts, Era A" userId="6ec65e3e-1adf-44fb-9c12-e9ea3de2084a" providerId="ADAL" clId="{7216D372-75DE-4D53-AE36-6E0F7965E8BE}" dt="2026-06-18T12:46:11.787" v="9820" actId="13926"/>
          <ac:spMkLst>
            <pc:docMk/>
            <pc:sldMk cId="1896770504" sldId="2076137831"/>
            <ac:spMk id="3" creationId="{3F1ACC0C-023A-BF47-F6D3-7D262CB4A121}"/>
          </ac:spMkLst>
        </pc:spChg>
      </pc:sldChg>
      <pc:sldChg chg="addSp delSp modSp add mod">
        <pc:chgData name="Roberts, Era A" userId="6ec65e3e-1adf-44fb-9c12-e9ea3de2084a" providerId="ADAL" clId="{7216D372-75DE-4D53-AE36-6E0F7965E8BE}" dt="2026-07-06T13:18:22.103" v="10057" actId="13244"/>
        <pc:sldMkLst>
          <pc:docMk/>
          <pc:sldMk cId="3001728423" sldId="2076137832"/>
        </pc:sldMkLst>
        <pc:spChg chg="mod ord">
          <ac:chgData name="Roberts, Era A" userId="6ec65e3e-1adf-44fb-9c12-e9ea3de2084a" providerId="ADAL" clId="{7216D372-75DE-4D53-AE36-6E0F7965E8BE}" dt="2026-07-06T13:17:42.345" v="10051"/>
          <ac:spMkLst>
            <pc:docMk/>
            <pc:sldMk cId="3001728423" sldId="2076137832"/>
            <ac:spMk id="2" creationId="{4FDE2B9C-F7C9-0A27-FC30-EA04BB5AC086}"/>
          </ac:spMkLst>
        </pc:spChg>
        <pc:spChg chg="add del mod ord">
          <ac:chgData name="Roberts, Era A" userId="6ec65e3e-1adf-44fb-9c12-e9ea3de2084a" providerId="ADAL" clId="{7216D372-75DE-4D53-AE36-6E0F7965E8BE}" dt="2026-07-06T13:16:01.497" v="10040" actId="478"/>
          <ac:spMkLst>
            <pc:docMk/>
            <pc:sldMk cId="3001728423" sldId="2076137832"/>
            <ac:spMk id="6" creationId="{2059E199-9DA6-DCA1-2437-B4701F85FAFF}"/>
          </ac:spMkLst>
        </pc:spChg>
        <pc:spChg chg="add del mod ord">
          <ac:chgData name="Roberts, Era A" userId="6ec65e3e-1adf-44fb-9c12-e9ea3de2084a" providerId="ADAL" clId="{7216D372-75DE-4D53-AE36-6E0F7965E8BE}" dt="2026-07-06T13:17:42.345" v="10051"/>
          <ac:spMkLst>
            <pc:docMk/>
            <pc:sldMk cId="3001728423" sldId="2076137832"/>
            <ac:spMk id="7" creationId="{6300EA0A-3E04-77FB-8166-1E5150307F73}"/>
          </ac:spMkLst>
        </pc:spChg>
        <pc:spChg chg="add mod ord">
          <ac:chgData name="Roberts, Era A" userId="6ec65e3e-1adf-44fb-9c12-e9ea3de2084a" providerId="ADAL" clId="{7216D372-75DE-4D53-AE36-6E0F7965E8BE}" dt="2026-07-06T13:17:42.345" v="10051"/>
          <ac:spMkLst>
            <pc:docMk/>
            <pc:sldMk cId="3001728423" sldId="2076137832"/>
            <ac:spMk id="8" creationId="{69681BE9-EBCD-9CF4-ADBC-5F65F8177EA0}"/>
          </ac:spMkLst>
        </pc:spChg>
        <pc:spChg chg="add mod ord">
          <ac:chgData name="Roberts, Era A" userId="6ec65e3e-1adf-44fb-9c12-e9ea3de2084a" providerId="ADAL" clId="{7216D372-75DE-4D53-AE36-6E0F7965E8BE}" dt="2026-07-06T13:17:42.345" v="10051"/>
          <ac:spMkLst>
            <pc:docMk/>
            <pc:sldMk cId="3001728423" sldId="2076137832"/>
            <ac:spMk id="12" creationId="{E384CAFC-AC56-C632-C89A-29B67E90CD6A}"/>
          </ac:spMkLst>
        </pc:spChg>
        <pc:spChg chg="add mod ord">
          <ac:chgData name="Roberts, Era A" userId="6ec65e3e-1adf-44fb-9c12-e9ea3de2084a" providerId="ADAL" clId="{7216D372-75DE-4D53-AE36-6E0F7965E8BE}" dt="2026-07-06T13:17:42.345" v="10051"/>
          <ac:spMkLst>
            <pc:docMk/>
            <pc:sldMk cId="3001728423" sldId="2076137832"/>
            <ac:spMk id="16" creationId="{8DE4C8F1-8ADB-06B2-EA99-7554C9B1A7B4}"/>
          </ac:spMkLst>
        </pc:spChg>
        <pc:spChg chg="add mod ord">
          <ac:chgData name="Roberts, Era A" userId="6ec65e3e-1adf-44fb-9c12-e9ea3de2084a" providerId="ADAL" clId="{7216D372-75DE-4D53-AE36-6E0F7965E8BE}" dt="2026-07-06T13:18:22.103" v="10057" actId="13244"/>
          <ac:spMkLst>
            <pc:docMk/>
            <pc:sldMk cId="3001728423" sldId="2076137832"/>
            <ac:spMk id="21" creationId="{E0763C04-0934-E7AB-B128-86CC6A11C2DE}"/>
          </ac:spMkLst>
        </pc:spChg>
        <pc:spChg chg="add mod ord">
          <ac:chgData name="Roberts, Era A" userId="6ec65e3e-1adf-44fb-9c12-e9ea3de2084a" providerId="ADAL" clId="{7216D372-75DE-4D53-AE36-6E0F7965E8BE}" dt="2026-07-06T13:18:12.633" v="10056" actId="13244"/>
          <ac:spMkLst>
            <pc:docMk/>
            <pc:sldMk cId="3001728423" sldId="2076137832"/>
            <ac:spMk id="23" creationId="{6C26F389-D813-F944-7416-C61082F3B44D}"/>
          </ac:spMkLst>
        </pc:spChg>
        <pc:picChg chg="add mod ord">
          <ac:chgData name="Roberts, Era A" userId="6ec65e3e-1adf-44fb-9c12-e9ea3de2084a" providerId="ADAL" clId="{7216D372-75DE-4D53-AE36-6E0F7965E8BE}" dt="2026-07-06T13:17:42.345" v="10051"/>
          <ac:picMkLst>
            <pc:docMk/>
            <pc:sldMk cId="3001728423" sldId="2076137832"/>
            <ac:picMk id="5" creationId="{1D1E2E44-B14D-D39D-4ACE-2A3572D838DC}"/>
          </ac:picMkLst>
        </pc:picChg>
        <pc:picChg chg="add mod ord modCrop">
          <ac:chgData name="Roberts, Era A" userId="6ec65e3e-1adf-44fb-9c12-e9ea3de2084a" providerId="ADAL" clId="{7216D372-75DE-4D53-AE36-6E0F7965E8BE}" dt="2026-07-06T13:18:07.483" v="10055" actId="13244"/>
          <ac:picMkLst>
            <pc:docMk/>
            <pc:sldMk cId="3001728423" sldId="2076137832"/>
            <ac:picMk id="10" creationId="{72D3FCC3-876E-54D8-BD27-34EA9A7E2F05}"/>
          </ac:picMkLst>
        </pc:picChg>
        <pc:picChg chg="add mod ord modCrop">
          <ac:chgData name="Roberts, Era A" userId="6ec65e3e-1adf-44fb-9c12-e9ea3de2084a" providerId="ADAL" clId="{7216D372-75DE-4D53-AE36-6E0F7965E8BE}" dt="2026-07-06T13:18:04.350" v="10054" actId="13244"/>
          <ac:picMkLst>
            <pc:docMk/>
            <pc:sldMk cId="3001728423" sldId="2076137832"/>
            <ac:picMk id="14" creationId="{AC0ADD11-1648-F28E-FD8B-96C5FE589C09}"/>
          </ac:picMkLst>
        </pc:picChg>
      </pc:sldChg>
      <pc:sldChg chg="addSp delSp modSp add mod ord">
        <pc:chgData name="Roberts, Era A" userId="6ec65e3e-1adf-44fb-9c12-e9ea3de2084a" providerId="ADAL" clId="{7216D372-75DE-4D53-AE36-6E0F7965E8BE}" dt="2026-07-06T13:18:49.360" v="10059" actId="13244"/>
        <pc:sldMkLst>
          <pc:docMk/>
          <pc:sldMk cId="119231537" sldId="2076137833"/>
        </pc:sldMkLst>
        <pc:spChg chg="mod ord">
          <ac:chgData name="Roberts, Era A" userId="6ec65e3e-1adf-44fb-9c12-e9ea3de2084a" providerId="ADAL" clId="{7216D372-75DE-4D53-AE36-6E0F7965E8BE}" dt="2026-07-06T13:16:58.063" v="10046"/>
          <ac:spMkLst>
            <pc:docMk/>
            <pc:sldMk cId="119231537" sldId="2076137833"/>
            <ac:spMk id="2" creationId="{38E417E5-2853-0141-40EC-13F56B15F056}"/>
          </ac:spMkLst>
        </pc:spChg>
        <pc:spChg chg="add del mod ord">
          <ac:chgData name="Roberts, Era A" userId="6ec65e3e-1adf-44fb-9c12-e9ea3de2084a" providerId="ADAL" clId="{7216D372-75DE-4D53-AE36-6E0F7965E8BE}" dt="2026-07-06T13:18:32.701" v="10058" actId="478"/>
          <ac:spMkLst>
            <pc:docMk/>
            <pc:sldMk cId="119231537" sldId="2076137833"/>
            <ac:spMk id="31" creationId="{27A50437-14A4-F9E0-6576-78E0D768654D}"/>
          </ac:spMkLst>
        </pc:spChg>
        <pc:spChg chg="add mod ord">
          <ac:chgData name="Roberts, Era A" userId="6ec65e3e-1adf-44fb-9c12-e9ea3de2084a" providerId="ADAL" clId="{7216D372-75DE-4D53-AE36-6E0F7965E8BE}" dt="2026-07-06T13:16:58.063" v="10046"/>
          <ac:spMkLst>
            <pc:docMk/>
            <pc:sldMk cId="119231537" sldId="2076137833"/>
            <ac:spMk id="33" creationId="{8FC6235A-800E-F19F-309B-CDAC2D1B83DB}"/>
          </ac:spMkLst>
        </pc:spChg>
        <pc:spChg chg="add mod ord">
          <ac:chgData name="Roberts, Era A" userId="6ec65e3e-1adf-44fb-9c12-e9ea3de2084a" providerId="ADAL" clId="{7216D372-75DE-4D53-AE36-6E0F7965E8BE}" dt="2026-07-06T13:16:58.063" v="10046"/>
          <ac:spMkLst>
            <pc:docMk/>
            <pc:sldMk cId="119231537" sldId="2076137833"/>
            <ac:spMk id="39" creationId="{B071D31F-B70E-169B-9047-FB11F37B5F0E}"/>
          </ac:spMkLst>
        </pc:spChg>
        <pc:spChg chg="add mod ord">
          <ac:chgData name="Roberts, Era A" userId="6ec65e3e-1adf-44fb-9c12-e9ea3de2084a" providerId="ADAL" clId="{7216D372-75DE-4D53-AE36-6E0F7965E8BE}" dt="2026-07-06T13:16:58.063" v="10046"/>
          <ac:spMkLst>
            <pc:docMk/>
            <pc:sldMk cId="119231537" sldId="2076137833"/>
            <ac:spMk id="43" creationId="{5EC19496-39C0-D90A-975E-B1719E8CD936}"/>
          </ac:spMkLst>
        </pc:spChg>
        <pc:spChg chg="add mod ord">
          <ac:chgData name="Roberts, Era A" userId="6ec65e3e-1adf-44fb-9c12-e9ea3de2084a" providerId="ADAL" clId="{7216D372-75DE-4D53-AE36-6E0F7965E8BE}" dt="2026-07-06T13:18:49.360" v="10059" actId="13244"/>
          <ac:spMkLst>
            <pc:docMk/>
            <pc:sldMk cId="119231537" sldId="2076137833"/>
            <ac:spMk id="47" creationId="{4CFF14B4-3431-1763-EE98-53D876AB9640}"/>
          </ac:spMkLst>
        </pc:spChg>
        <pc:spChg chg="add mod ord">
          <ac:chgData name="Roberts, Era A" userId="6ec65e3e-1adf-44fb-9c12-e9ea3de2084a" providerId="ADAL" clId="{7216D372-75DE-4D53-AE36-6E0F7965E8BE}" dt="2026-07-06T13:16:58.063" v="10046"/>
          <ac:spMkLst>
            <pc:docMk/>
            <pc:sldMk cId="119231537" sldId="2076137833"/>
            <ac:spMk id="49" creationId="{081E58D8-0A2F-26EA-6609-9070BB12DA29}"/>
          </ac:spMkLst>
        </pc:spChg>
        <pc:picChg chg="add mod ord">
          <ac:chgData name="Roberts, Era A" userId="6ec65e3e-1adf-44fb-9c12-e9ea3de2084a" providerId="ADAL" clId="{7216D372-75DE-4D53-AE36-6E0F7965E8BE}" dt="2026-07-06T13:16:58.063" v="10046"/>
          <ac:picMkLst>
            <pc:docMk/>
            <pc:sldMk cId="119231537" sldId="2076137833"/>
            <ac:picMk id="51" creationId="{7EB569F0-C455-8F4A-4DEF-1447A0DD6B0E}"/>
          </ac:picMkLst>
        </pc:picChg>
        <pc:picChg chg="add mod ord">
          <ac:chgData name="Roberts, Era A" userId="6ec65e3e-1adf-44fb-9c12-e9ea3de2084a" providerId="ADAL" clId="{7216D372-75DE-4D53-AE36-6E0F7965E8BE}" dt="2026-07-06T13:16:58.063" v="10046"/>
          <ac:picMkLst>
            <pc:docMk/>
            <pc:sldMk cId="119231537" sldId="2076137833"/>
            <ac:picMk id="57" creationId="{A10AA935-1FD5-C8F8-706F-DDFE8B63AC41}"/>
          </ac:picMkLst>
        </pc:picChg>
        <pc:picChg chg="add mod ord">
          <ac:chgData name="Roberts, Era A" userId="6ec65e3e-1adf-44fb-9c12-e9ea3de2084a" providerId="ADAL" clId="{7216D372-75DE-4D53-AE36-6E0F7965E8BE}" dt="2026-07-06T13:16:58.063" v="10046"/>
          <ac:picMkLst>
            <pc:docMk/>
            <pc:sldMk cId="119231537" sldId="2076137833"/>
            <ac:picMk id="59" creationId="{6F2AA97E-6133-632C-3086-82C87843FDFC}"/>
          </ac:picMkLst>
        </pc:picChg>
      </pc:sldChg>
      <pc:sldChg chg="modSp add mod">
        <pc:chgData name="Roberts, Era A" userId="6ec65e3e-1adf-44fb-9c12-e9ea3de2084a" providerId="ADAL" clId="{7216D372-75DE-4D53-AE36-6E0F7965E8BE}" dt="2026-06-09T17:22:17.553" v="1297" actId="21"/>
        <pc:sldMkLst>
          <pc:docMk/>
          <pc:sldMk cId="1073315836" sldId="2076137834"/>
        </pc:sldMkLst>
        <pc:graphicFrameChg chg="modGraphic">
          <ac:chgData name="Roberts, Era A" userId="6ec65e3e-1adf-44fb-9c12-e9ea3de2084a" providerId="ADAL" clId="{7216D372-75DE-4D53-AE36-6E0F7965E8BE}" dt="2026-06-09T17:22:17.553" v="1297" actId="21"/>
          <ac:graphicFrameMkLst>
            <pc:docMk/>
            <pc:sldMk cId="1073315836" sldId="2076137834"/>
            <ac:graphicFrameMk id="3" creationId="{A2324FE1-0666-DCA8-CA2F-20BA2DE1A2EA}"/>
          </ac:graphicFrameMkLst>
        </pc:graphicFrameChg>
      </pc:sldChg>
      <pc:sldChg chg="add del">
        <pc:chgData name="Roberts, Era A" userId="6ec65e3e-1adf-44fb-9c12-e9ea3de2084a" providerId="ADAL" clId="{7216D372-75DE-4D53-AE36-6E0F7965E8BE}" dt="2026-06-09T15:22:56.541" v="1079"/>
        <pc:sldMkLst>
          <pc:docMk/>
          <pc:sldMk cId="1992352714" sldId="2076137840"/>
        </pc:sldMkLst>
      </pc:sldChg>
      <pc:sldChg chg="add del">
        <pc:chgData name="Roberts, Era A" userId="6ec65e3e-1adf-44fb-9c12-e9ea3de2084a" providerId="ADAL" clId="{7216D372-75DE-4D53-AE36-6E0F7965E8BE}" dt="2026-06-09T15:23:11.015" v="1080"/>
        <pc:sldMkLst>
          <pc:docMk/>
          <pc:sldMk cId="4237418599" sldId="2076137841"/>
        </pc:sldMkLst>
      </pc:sldChg>
      <pc:sldChg chg="addSp delSp modSp add mod ord">
        <pc:chgData name="Roberts, Era A" userId="6ec65e3e-1adf-44fb-9c12-e9ea3de2084a" providerId="ADAL" clId="{7216D372-75DE-4D53-AE36-6E0F7965E8BE}" dt="2026-07-06T13:19:18.810" v="10066" actId="13244"/>
        <pc:sldMkLst>
          <pc:docMk/>
          <pc:sldMk cId="4260235440" sldId="2076137842"/>
        </pc:sldMkLst>
        <pc:spChg chg="mod">
          <ac:chgData name="Roberts, Era A" userId="6ec65e3e-1adf-44fb-9c12-e9ea3de2084a" providerId="ADAL" clId="{7216D372-75DE-4D53-AE36-6E0F7965E8BE}" dt="2026-06-17T13:53:58.327" v="8495" actId="115"/>
          <ac:spMkLst>
            <pc:docMk/>
            <pc:sldMk cId="4260235440" sldId="2076137842"/>
            <ac:spMk id="2" creationId="{9A6424EB-F35E-F56C-2AED-F0480E9A3DAA}"/>
          </ac:spMkLst>
        </pc:spChg>
        <pc:spChg chg="add del">
          <ac:chgData name="Roberts, Era A" userId="6ec65e3e-1adf-44fb-9c12-e9ea3de2084a" providerId="ADAL" clId="{7216D372-75DE-4D53-AE36-6E0F7965E8BE}" dt="2026-07-06T13:11:50.901" v="9953" actId="478"/>
          <ac:spMkLst>
            <pc:docMk/>
            <pc:sldMk cId="4260235440" sldId="2076137842"/>
            <ac:spMk id="25" creationId="{2CDF7DFD-FB29-2D07-DDC3-E0874070D739}"/>
          </ac:spMkLst>
        </pc:spChg>
        <pc:spChg chg="add mod">
          <ac:chgData name="Roberts, Era A" userId="6ec65e3e-1adf-44fb-9c12-e9ea3de2084a" providerId="ADAL" clId="{7216D372-75DE-4D53-AE36-6E0F7965E8BE}" dt="2026-06-16T18:09:27.146" v="7825" actId="1076"/>
          <ac:spMkLst>
            <pc:docMk/>
            <pc:sldMk cId="4260235440" sldId="2076137842"/>
            <ac:spMk id="27" creationId="{ACE27913-76B6-DCA6-D503-33AB2C91F5D3}"/>
          </ac:spMkLst>
        </pc:spChg>
        <pc:spChg chg="add mod">
          <ac:chgData name="Roberts, Era A" userId="6ec65e3e-1adf-44fb-9c12-e9ea3de2084a" providerId="ADAL" clId="{7216D372-75DE-4D53-AE36-6E0F7965E8BE}" dt="2026-07-06T13:11:54.824" v="9955" actId="962"/>
          <ac:spMkLst>
            <pc:docMk/>
            <pc:sldMk cId="4260235440" sldId="2076137842"/>
            <ac:spMk id="29" creationId="{E2EF8967-2081-8E1F-94FF-1AF9BD964E5E}"/>
          </ac:spMkLst>
        </pc:spChg>
        <pc:spChg chg="add mod">
          <ac:chgData name="Roberts, Era A" userId="6ec65e3e-1adf-44fb-9c12-e9ea3de2084a" providerId="ADAL" clId="{7216D372-75DE-4D53-AE36-6E0F7965E8BE}" dt="2026-06-17T13:53:25.248" v="8488" actId="1076"/>
          <ac:spMkLst>
            <pc:docMk/>
            <pc:sldMk cId="4260235440" sldId="2076137842"/>
            <ac:spMk id="33" creationId="{36377A5B-084B-20B1-17DA-B195D7430CDB}"/>
          </ac:spMkLst>
        </pc:spChg>
        <pc:spChg chg="add mod ord">
          <ac:chgData name="Roberts, Era A" userId="6ec65e3e-1adf-44fb-9c12-e9ea3de2084a" providerId="ADAL" clId="{7216D372-75DE-4D53-AE36-6E0F7965E8BE}" dt="2026-07-06T13:19:18.810" v="10066" actId="13244"/>
          <ac:spMkLst>
            <pc:docMk/>
            <pc:sldMk cId="4260235440" sldId="2076137842"/>
            <ac:spMk id="37" creationId="{08B054EF-BC55-D6E4-F5D5-5042614A6161}"/>
          </ac:spMkLst>
        </pc:spChg>
        <pc:spChg chg="add mod ord">
          <ac:chgData name="Roberts, Era A" userId="6ec65e3e-1adf-44fb-9c12-e9ea3de2084a" providerId="ADAL" clId="{7216D372-75DE-4D53-AE36-6E0F7965E8BE}" dt="2026-07-06T13:19:10.209" v="10063" actId="13244"/>
          <ac:spMkLst>
            <pc:docMk/>
            <pc:sldMk cId="4260235440" sldId="2076137842"/>
            <ac:spMk id="43" creationId="{DCEAD3EA-8F5D-3965-E6AE-EF4D9CBDF28C}"/>
          </ac:spMkLst>
        </pc:spChg>
        <pc:spChg chg="add mod ord">
          <ac:chgData name="Roberts, Era A" userId="6ec65e3e-1adf-44fb-9c12-e9ea3de2084a" providerId="ADAL" clId="{7216D372-75DE-4D53-AE36-6E0F7965E8BE}" dt="2026-07-06T13:19:15.596" v="10065" actId="13244"/>
          <ac:spMkLst>
            <pc:docMk/>
            <pc:sldMk cId="4260235440" sldId="2076137842"/>
            <ac:spMk id="45" creationId="{AC95788A-A8D8-BFA5-4F26-3A9355D749C9}"/>
          </ac:spMkLst>
        </pc:spChg>
        <pc:picChg chg="add del mod ord modCrop">
          <ac:chgData name="Roberts, Era A" userId="6ec65e3e-1adf-44fb-9c12-e9ea3de2084a" providerId="ADAL" clId="{7216D372-75DE-4D53-AE36-6E0F7965E8BE}" dt="2026-07-06T13:18:59.382" v="10061" actId="13244"/>
          <ac:picMkLst>
            <pc:docMk/>
            <pc:sldMk cId="4260235440" sldId="2076137842"/>
            <ac:picMk id="23" creationId="{43D0D194-739C-997F-ED6A-FA10406CB013}"/>
          </ac:picMkLst>
        </pc:picChg>
        <pc:picChg chg="add mod">
          <ac:chgData name="Roberts, Era A" userId="6ec65e3e-1adf-44fb-9c12-e9ea3de2084a" providerId="ADAL" clId="{7216D372-75DE-4D53-AE36-6E0F7965E8BE}" dt="2026-07-06T13:12:01.091" v="9959" actId="962"/>
          <ac:picMkLst>
            <pc:docMk/>
            <pc:sldMk cId="4260235440" sldId="2076137842"/>
            <ac:picMk id="49" creationId="{13B3B93E-D0DF-F5FD-5430-B77A0C7BF37E}"/>
          </ac:picMkLst>
        </pc:picChg>
        <pc:picChg chg="add mod ord">
          <ac:chgData name="Roberts, Era A" userId="6ec65e3e-1adf-44fb-9c12-e9ea3de2084a" providerId="ADAL" clId="{7216D372-75DE-4D53-AE36-6E0F7965E8BE}" dt="2026-07-06T13:18:56.197" v="10060" actId="13244"/>
          <ac:picMkLst>
            <pc:docMk/>
            <pc:sldMk cId="4260235440" sldId="2076137842"/>
            <ac:picMk id="51" creationId="{440FE7D6-6A90-D47E-F9B3-B1CEF1F90F17}"/>
          </ac:picMkLst>
        </pc:picChg>
      </pc:sldChg>
      <pc:sldChg chg="addSp delSp modSp add mod">
        <pc:chgData name="Roberts, Era A" userId="6ec65e3e-1adf-44fb-9c12-e9ea3de2084a" providerId="ADAL" clId="{7216D372-75DE-4D53-AE36-6E0F7965E8BE}" dt="2026-07-06T13:14:21.784" v="10006"/>
        <pc:sldMkLst>
          <pc:docMk/>
          <pc:sldMk cId="2141232118" sldId="2076137843"/>
        </pc:sldMkLst>
        <pc:spChg chg="mod ord">
          <ac:chgData name="Roberts, Era A" userId="6ec65e3e-1adf-44fb-9c12-e9ea3de2084a" providerId="ADAL" clId="{7216D372-75DE-4D53-AE36-6E0F7965E8BE}" dt="2026-07-06T13:14:21.784" v="10006"/>
          <ac:spMkLst>
            <pc:docMk/>
            <pc:sldMk cId="2141232118" sldId="2076137843"/>
            <ac:spMk id="2" creationId="{CE923B74-18CC-C44E-AA44-0B62DBA11BAB}"/>
          </ac:spMkLst>
        </pc:spChg>
        <pc:spChg chg="mod ord">
          <ac:chgData name="Roberts, Era A" userId="6ec65e3e-1adf-44fb-9c12-e9ea3de2084a" providerId="ADAL" clId="{7216D372-75DE-4D53-AE36-6E0F7965E8BE}" dt="2026-07-06T13:14:21.784" v="10006"/>
          <ac:spMkLst>
            <pc:docMk/>
            <pc:sldMk cId="2141232118" sldId="2076137843"/>
            <ac:spMk id="6" creationId="{6AB8FACF-0FCE-23DF-566D-A5BD6846606C}"/>
          </ac:spMkLst>
        </pc:spChg>
        <pc:graphicFrameChg chg="mod ord modGraphic">
          <ac:chgData name="Roberts, Era A" userId="6ec65e3e-1adf-44fb-9c12-e9ea3de2084a" providerId="ADAL" clId="{7216D372-75DE-4D53-AE36-6E0F7965E8BE}" dt="2026-07-06T13:14:21.784" v="10006"/>
          <ac:graphicFrameMkLst>
            <pc:docMk/>
            <pc:sldMk cId="2141232118" sldId="2076137843"/>
            <ac:graphicFrameMk id="3" creationId="{620179D8-CF92-7D48-44AF-282C959A5EBA}"/>
          </ac:graphicFrameMkLst>
        </pc:graphicFrameChg>
        <pc:picChg chg="add mod ord">
          <ac:chgData name="Roberts, Era A" userId="6ec65e3e-1adf-44fb-9c12-e9ea3de2084a" providerId="ADAL" clId="{7216D372-75DE-4D53-AE36-6E0F7965E8BE}" dt="2026-07-06T13:14:21.784" v="10006"/>
          <ac:picMkLst>
            <pc:docMk/>
            <pc:sldMk cId="2141232118" sldId="2076137843"/>
            <ac:picMk id="7" creationId="{5D1B07A3-DB32-F94B-8F4D-3E3D59ED79FB}"/>
          </ac:picMkLst>
        </pc:picChg>
        <pc:picChg chg="add mod ord">
          <ac:chgData name="Roberts, Era A" userId="6ec65e3e-1adf-44fb-9c12-e9ea3de2084a" providerId="ADAL" clId="{7216D372-75DE-4D53-AE36-6E0F7965E8BE}" dt="2026-07-06T13:14:21.784" v="10006"/>
          <ac:picMkLst>
            <pc:docMk/>
            <pc:sldMk cId="2141232118" sldId="2076137843"/>
            <ac:picMk id="9" creationId="{D182C73E-3F89-BB64-2189-BB720FD05397}"/>
          </ac:picMkLst>
        </pc:picChg>
      </pc:sldChg>
      <pc:sldChg chg="addSp delSp modSp add mod">
        <pc:chgData name="Roberts, Era A" userId="6ec65e3e-1adf-44fb-9c12-e9ea3de2084a" providerId="ADAL" clId="{7216D372-75DE-4D53-AE36-6E0F7965E8BE}" dt="2026-07-06T13:14:05.578" v="9996" actId="20577"/>
        <pc:sldMkLst>
          <pc:docMk/>
          <pc:sldMk cId="2008327037" sldId="2076137844"/>
        </pc:sldMkLst>
        <pc:spChg chg="mod">
          <ac:chgData name="Roberts, Era A" userId="6ec65e3e-1adf-44fb-9c12-e9ea3de2084a" providerId="ADAL" clId="{7216D372-75DE-4D53-AE36-6E0F7965E8BE}" dt="2026-07-06T13:14:05.578" v="9996" actId="20577"/>
          <ac:spMkLst>
            <pc:docMk/>
            <pc:sldMk cId="2008327037" sldId="2076137844"/>
            <ac:spMk id="2" creationId="{2DF569AC-B752-BC43-0B47-BDD9A3553E59}"/>
          </ac:spMkLst>
        </pc:spChg>
        <pc:graphicFrameChg chg="mod">
          <ac:chgData name="Roberts, Era A" userId="6ec65e3e-1adf-44fb-9c12-e9ea3de2084a" providerId="ADAL" clId="{7216D372-75DE-4D53-AE36-6E0F7965E8BE}" dt="2026-06-11T13:21:07.165" v="1509"/>
          <ac:graphicFrameMkLst>
            <pc:docMk/>
            <pc:sldMk cId="2008327037" sldId="2076137844"/>
            <ac:graphicFrameMk id="3" creationId="{D280A8FB-0CA2-A6D0-C52A-93F3668E5038}"/>
          </ac:graphicFrameMkLst>
        </pc:graphicFrameChg>
        <pc:picChg chg="add mod">
          <ac:chgData name="Roberts, Era A" userId="6ec65e3e-1adf-44fb-9c12-e9ea3de2084a" providerId="ADAL" clId="{7216D372-75DE-4D53-AE36-6E0F7965E8BE}" dt="2026-07-06T12:41:46.901" v="9832" actId="962"/>
          <ac:picMkLst>
            <pc:docMk/>
            <pc:sldMk cId="2008327037" sldId="2076137844"/>
            <ac:picMk id="5" creationId="{2FB5B7A5-32A0-9AD2-15DC-39F813F63991}"/>
          </ac:picMkLst>
        </pc:picChg>
        <pc:picChg chg="add mod modCrop">
          <ac:chgData name="Roberts, Era A" userId="6ec65e3e-1adf-44fb-9c12-e9ea3de2084a" providerId="ADAL" clId="{7216D372-75DE-4D53-AE36-6E0F7965E8BE}" dt="2026-07-06T12:41:52.780" v="9834" actId="962"/>
          <ac:picMkLst>
            <pc:docMk/>
            <pc:sldMk cId="2008327037" sldId="2076137844"/>
            <ac:picMk id="10" creationId="{91B58272-4A82-BA90-5CD9-31169A5938CC}"/>
          </ac:picMkLst>
        </pc:picChg>
      </pc:sldChg>
      <pc:sldChg chg="addSp delSp modSp new mod modClrScheme chgLayout">
        <pc:chgData name="Roberts, Era A" userId="6ec65e3e-1adf-44fb-9c12-e9ea3de2084a" providerId="ADAL" clId="{7216D372-75DE-4D53-AE36-6E0F7965E8BE}" dt="2026-07-06T13:14:24.180" v="10007"/>
        <pc:sldMkLst>
          <pc:docMk/>
          <pc:sldMk cId="3610926752" sldId="2076137845"/>
        </pc:sldMkLst>
        <pc:spChg chg="mod ord">
          <ac:chgData name="Roberts, Era A" userId="6ec65e3e-1adf-44fb-9c12-e9ea3de2084a" providerId="ADAL" clId="{7216D372-75DE-4D53-AE36-6E0F7965E8BE}" dt="2026-07-06T13:14:24.180" v="10007"/>
          <ac:spMkLst>
            <pc:docMk/>
            <pc:sldMk cId="3610926752" sldId="2076137845"/>
            <ac:spMk id="2" creationId="{1D612EA0-17A1-6A25-6EA0-325A818957BE}"/>
          </ac:spMkLst>
        </pc:spChg>
        <pc:spChg chg="add mod ord">
          <ac:chgData name="Roberts, Era A" userId="6ec65e3e-1adf-44fb-9c12-e9ea3de2084a" providerId="ADAL" clId="{7216D372-75DE-4D53-AE36-6E0F7965E8BE}" dt="2026-07-06T13:14:24.180" v="10007"/>
          <ac:spMkLst>
            <pc:docMk/>
            <pc:sldMk cId="3610926752" sldId="2076137845"/>
            <ac:spMk id="8" creationId="{3BFE386E-1A75-6B20-B4BF-EC720F12A71C}"/>
          </ac:spMkLst>
        </pc:spChg>
        <pc:spChg chg="add mod ord">
          <ac:chgData name="Roberts, Era A" userId="6ec65e3e-1adf-44fb-9c12-e9ea3de2084a" providerId="ADAL" clId="{7216D372-75DE-4D53-AE36-6E0F7965E8BE}" dt="2026-07-06T13:14:24.180" v="10007"/>
          <ac:spMkLst>
            <pc:docMk/>
            <pc:sldMk cId="3610926752" sldId="2076137845"/>
            <ac:spMk id="12" creationId="{77BBB2AF-405C-2B7E-B005-E158DEBAA3A8}"/>
          </ac:spMkLst>
        </pc:spChg>
        <pc:picChg chg="add mod ord">
          <ac:chgData name="Roberts, Era A" userId="6ec65e3e-1adf-44fb-9c12-e9ea3de2084a" providerId="ADAL" clId="{7216D372-75DE-4D53-AE36-6E0F7965E8BE}" dt="2026-07-06T13:14:24.180" v="10007"/>
          <ac:picMkLst>
            <pc:docMk/>
            <pc:sldMk cId="3610926752" sldId="2076137845"/>
            <ac:picMk id="5" creationId="{913D2F08-0D8B-A887-F281-29F9BE328B0F}"/>
          </ac:picMkLst>
        </pc:picChg>
        <pc:picChg chg="add mod ord">
          <ac:chgData name="Roberts, Era A" userId="6ec65e3e-1adf-44fb-9c12-e9ea3de2084a" providerId="ADAL" clId="{7216D372-75DE-4D53-AE36-6E0F7965E8BE}" dt="2026-07-06T13:14:24.180" v="10007"/>
          <ac:picMkLst>
            <pc:docMk/>
            <pc:sldMk cId="3610926752" sldId="2076137845"/>
            <ac:picMk id="19" creationId="{FCA8EFAF-E0FB-6CC4-7D8D-DD14A13335D5}"/>
          </ac:picMkLst>
        </pc:picChg>
        <pc:cxnChg chg="add mod ord">
          <ac:chgData name="Roberts, Era A" userId="6ec65e3e-1adf-44fb-9c12-e9ea3de2084a" providerId="ADAL" clId="{7216D372-75DE-4D53-AE36-6E0F7965E8BE}" dt="2026-07-06T13:14:24.180" v="10007"/>
          <ac:cxnSpMkLst>
            <pc:docMk/>
            <pc:sldMk cId="3610926752" sldId="2076137845"/>
            <ac:cxnSpMk id="11" creationId="{51E29022-7B73-3546-ED3D-A25B6CC6FD14}"/>
          </ac:cxnSpMkLst>
        </pc:cxnChg>
      </pc:sldChg>
      <pc:sldChg chg="addSp delSp modSp add mod">
        <pc:chgData name="Roberts, Era A" userId="6ec65e3e-1adf-44fb-9c12-e9ea3de2084a" providerId="ADAL" clId="{7216D372-75DE-4D53-AE36-6E0F7965E8BE}" dt="2026-07-06T13:06:21.071" v="9851" actId="962"/>
        <pc:sldMkLst>
          <pc:docMk/>
          <pc:sldMk cId="4178435071" sldId="2076137846"/>
        </pc:sldMkLst>
        <pc:spChg chg="mod">
          <ac:chgData name="Roberts, Era A" userId="6ec65e3e-1adf-44fb-9c12-e9ea3de2084a" providerId="ADAL" clId="{7216D372-75DE-4D53-AE36-6E0F7965E8BE}" dt="2026-06-15T13:49:06.845" v="2567" actId="20577"/>
          <ac:spMkLst>
            <pc:docMk/>
            <pc:sldMk cId="4178435071" sldId="2076137846"/>
            <ac:spMk id="2" creationId="{B10027EB-562A-A6BF-87F4-722B72D7224C}"/>
          </ac:spMkLst>
        </pc:spChg>
        <pc:spChg chg="mod">
          <ac:chgData name="Roberts, Era A" userId="6ec65e3e-1adf-44fb-9c12-e9ea3de2084a" providerId="ADAL" clId="{7216D372-75DE-4D53-AE36-6E0F7965E8BE}" dt="2026-06-15T13:49:35.866" v="2576" actId="1076"/>
          <ac:spMkLst>
            <pc:docMk/>
            <pc:sldMk cId="4178435071" sldId="2076137846"/>
            <ac:spMk id="8" creationId="{10A5F055-6E51-C188-D5BA-50A1490F3454}"/>
          </ac:spMkLst>
        </pc:spChg>
        <pc:spChg chg="add mod">
          <ac:chgData name="Roberts, Era A" userId="6ec65e3e-1adf-44fb-9c12-e9ea3de2084a" providerId="ADAL" clId="{7216D372-75DE-4D53-AE36-6E0F7965E8BE}" dt="2026-06-15T13:57:41.081" v="3322" actId="20577"/>
          <ac:spMkLst>
            <pc:docMk/>
            <pc:sldMk cId="4178435071" sldId="2076137846"/>
            <ac:spMk id="16" creationId="{C3D2BB15-96E1-6833-65EA-1FD5E72BC569}"/>
          </ac:spMkLst>
        </pc:spChg>
        <pc:picChg chg="add mod">
          <ac:chgData name="Roberts, Era A" userId="6ec65e3e-1adf-44fb-9c12-e9ea3de2084a" providerId="ADAL" clId="{7216D372-75DE-4D53-AE36-6E0F7965E8BE}" dt="2026-07-06T13:06:21.071" v="9851" actId="962"/>
          <ac:picMkLst>
            <pc:docMk/>
            <pc:sldMk cId="4178435071" sldId="2076137846"/>
            <ac:picMk id="17" creationId="{DF60F248-6E16-ED31-779E-5BBC6CEB1CF4}"/>
          </ac:picMkLst>
        </pc:picChg>
        <pc:cxnChg chg="mod">
          <ac:chgData name="Roberts, Era A" userId="6ec65e3e-1adf-44fb-9c12-e9ea3de2084a" providerId="ADAL" clId="{7216D372-75DE-4D53-AE36-6E0F7965E8BE}" dt="2026-07-06T13:06:15.450" v="9850" actId="962"/>
          <ac:cxnSpMkLst>
            <pc:docMk/>
            <pc:sldMk cId="4178435071" sldId="2076137846"/>
            <ac:cxnSpMk id="11" creationId="{B42EC142-15FD-9132-3DF0-6F20F543A0A4}"/>
          </ac:cxnSpMkLst>
        </pc:cxnChg>
      </pc:sldChg>
      <pc:sldChg chg="addSp delSp modSp add mod">
        <pc:chgData name="Roberts, Era A" userId="6ec65e3e-1adf-44fb-9c12-e9ea3de2084a" providerId="ADAL" clId="{7216D372-75DE-4D53-AE36-6E0F7965E8BE}" dt="2026-07-06T13:14:26.389" v="10009"/>
        <pc:sldMkLst>
          <pc:docMk/>
          <pc:sldMk cId="2263988375" sldId="2076137847"/>
        </pc:sldMkLst>
        <pc:spChg chg="mod ord">
          <ac:chgData name="Roberts, Era A" userId="6ec65e3e-1adf-44fb-9c12-e9ea3de2084a" providerId="ADAL" clId="{7216D372-75DE-4D53-AE36-6E0F7965E8BE}" dt="2026-07-06T13:14:26.389" v="10009"/>
          <ac:spMkLst>
            <pc:docMk/>
            <pc:sldMk cId="2263988375" sldId="2076137847"/>
            <ac:spMk id="2" creationId="{4B9A8046-845C-75D7-9E61-A8B10587B5A9}"/>
          </ac:spMkLst>
        </pc:spChg>
        <pc:spChg chg="mod ord">
          <ac:chgData name="Roberts, Era A" userId="6ec65e3e-1adf-44fb-9c12-e9ea3de2084a" providerId="ADAL" clId="{7216D372-75DE-4D53-AE36-6E0F7965E8BE}" dt="2026-07-06T13:14:26.389" v="10009"/>
          <ac:spMkLst>
            <pc:docMk/>
            <pc:sldMk cId="2263988375" sldId="2076137847"/>
            <ac:spMk id="8" creationId="{76BD11A8-F652-9EA2-D4ED-06C400182EF6}"/>
          </ac:spMkLst>
        </pc:spChg>
        <pc:spChg chg="mod ord">
          <ac:chgData name="Roberts, Era A" userId="6ec65e3e-1adf-44fb-9c12-e9ea3de2084a" providerId="ADAL" clId="{7216D372-75DE-4D53-AE36-6E0F7965E8BE}" dt="2026-07-06T13:14:26.389" v="10009"/>
          <ac:spMkLst>
            <pc:docMk/>
            <pc:sldMk cId="2263988375" sldId="2076137847"/>
            <ac:spMk id="12" creationId="{055A9668-F243-E84B-CEBA-EFAE8B4C75DB}"/>
          </ac:spMkLst>
        </pc:spChg>
        <pc:picChg chg="add mod ord modCrop">
          <ac:chgData name="Roberts, Era A" userId="6ec65e3e-1adf-44fb-9c12-e9ea3de2084a" providerId="ADAL" clId="{7216D372-75DE-4D53-AE36-6E0F7965E8BE}" dt="2026-07-06T13:14:26.389" v="10009"/>
          <ac:picMkLst>
            <pc:docMk/>
            <pc:sldMk cId="2263988375" sldId="2076137847"/>
            <ac:picMk id="6" creationId="{D61A28F2-5FBE-45BF-AF11-A8D42A08E0AF}"/>
          </ac:picMkLst>
        </pc:picChg>
        <pc:picChg chg="add mod ord">
          <ac:chgData name="Roberts, Era A" userId="6ec65e3e-1adf-44fb-9c12-e9ea3de2084a" providerId="ADAL" clId="{7216D372-75DE-4D53-AE36-6E0F7965E8BE}" dt="2026-07-06T13:14:26.389" v="10009"/>
          <ac:picMkLst>
            <pc:docMk/>
            <pc:sldMk cId="2263988375" sldId="2076137847"/>
            <ac:picMk id="15" creationId="{44AC11FB-8732-4E61-D182-B0E22D4BDEEF}"/>
          </ac:picMkLst>
        </pc:picChg>
        <pc:cxnChg chg="mod ord">
          <ac:chgData name="Roberts, Era A" userId="6ec65e3e-1adf-44fb-9c12-e9ea3de2084a" providerId="ADAL" clId="{7216D372-75DE-4D53-AE36-6E0F7965E8BE}" dt="2026-07-06T13:14:26.389" v="10009"/>
          <ac:cxnSpMkLst>
            <pc:docMk/>
            <pc:sldMk cId="2263988375" sldId="2076137847"/>
            <ac:cxnSpMk id="11" creationId="{65F88AD4-57CF-A1B1-A8C1-EDCEA6779BAC}"/>
          </ac:cxnSpMkLst>
        </pc:cxnChg>
      </pc:sldChg>
      <pc:sldChg chg="addSp delSp modSp add mod">
        <pc:chgData name="Roberts, Era A" userId="6ec65e3e-1adf-44fb-9c12-e9ea3de2084a" providerId="ADAL" clId="{7216D372-75DE-4D53-AE36-6E0F7965E8BE}" dt="2026-07-06T13:14:25.418" v="10008"/>
        <pc:sldMkLst>
          <pc:docMk/>
          <pc:sldMk cId="136147191" sldId="2076137849"/>
        </pc:sldMkLst>
        <pc:spChg chg="ord">
          <ac:chgData name="Roberts, Era A" userId="6ec65e3e-1adf-44fb-9c12-e9ea3de2084a" providerId="ADAL" clId="{7216D372-75DE-4D53-AE36-6E0F7965E8BE}" dt="2026-07-06T13:14:25.418" v="10008"/>
          <ac:spMkLst>
            <pc:docMk/>
            <pc:sldMk cId="136147191" sldId="2076137849"/>
            <ac:spMk id="2" creationId="{014EC0D9-91FB-B5A4-F6CB-D57B009CC69C}"/>
          </ac:spMkLst>
        </pc:spChg>
        <pc:spChg chg="ord">
          <ac:chgData name="Roberts, Era A" userId="6ec65e3e-1adf-44fb-9c12-e9ea3de2084a" providerId="ADAL" clId="{7216D372-75DE-4D53-AE36-6E0F7965E8BE}" dt="2026-07-06T13:14:25.418" v="10008"/>
          <ac:spMkLst>
            <pc:docMk/>
            <pc:sldMk cId="136147191" sldId="2076137849"/>
            <ac:spMk id="8" creationId="{2E0FD5E2-E457-C66F-B972-AB0C37096AF4}"/>
          </ac:spMkLst>
        </pc:spChg>
        <pc:spChg chg="ord">
          <ac:chgData name="Roberts, Era A" userId="6ec65e3e-1adf-44fb-9c12-e9ea3de2084a" providerId="ADAL" clId="{7216D372-75DE-4D53-AE36-6E0F7965E8BE}" dt="2026-07-06T13:14:25.418" v="10008"/>
          <ac:spMkLst>
            <pc:docMk/>
            <pc:sldMk cId="136147191" sldId="2076137849"/>
            <ac:spMk id="12" creationId="{0B281D49-375F-9FC2-692E-C93F6423D32B}"/>
          </ac:spMkLst>
        </pc:spChg>
        <pc:picChg chg="add mod ord">
          <ac:chgData name="Roberts, Era A" userId="6ec65e3e-1adf-44fb-9c12-e9ea3de2084a" providerId="ADAL" clId="{7216D372-75DE-4D53-AE36-6E0F7965E8BE}" dt="2026-07-06T13:14:25.418" v="10008"/>
          <ac:picMkLst>
            <pc:docMk/>
            <pc:sldMk cId="136147191" sldId="2076137849"/>
            <ac:picMk id="6" creationId="{E6FBA6BA-0219-9383-D158-786D3CE0D604}"/>
          </ac:picMkLst>
        </pc:picChg>
        <pc:picChg chg="mod ord">
          <ac:chgData name="Roberts, Era A" userId="6ec65e3e-1adf-44fb-9c12-e9ea3de2084a" providerId="ADAL" clId="{7216D372-75DE-4D53-AE36-6E0F7965E8BE}" dt="2026-07-06T13:14:25.418" v="10008"/>
          <ac:picMkLst>
            <pc:docMk/>
            <pc:sldMk cId="136147191" sldId="2076137849"/>
            <ac:picMk id="7" creationId="{567CE652-1566-8B73-F9A8-94865BB4FBFF}"/>
          </ac:picMkLst>
        </pc:picChg>
        <pc:cxnChg chg="mod ord">
          <ac:chgData name="Roberts, Era A" userId="6ec65e3e-1adf-44fb-9c12-e9ea3de2084a" providerId="ADAL" clId="{7216D372-75DE-4D53-AE36-6E0F7965E8BE}" dt="2026-07-06T13:14:25.418" v="10008"/>
          <ac:cxnSpMkLst>
            <pc:docMk/>
            <pc:sldMk cId="136147191" sldId="2076137849"/>
            <ac:cxnSpMk id="11" creationId="{44607DC2-CFA2-3D46-7303-66C1430B529A}"/>
          </ac:cxnSpMkLst>
        </pc:cxnChg>
      </pc:sldChg>
      <pc:sldChg chg="addSp delSp modSp add mod">
        <pc:chgData name="Roberts, Era A" userId="6ec65e3e-1adf-44fb-9c12-e9ea3de2084a" providerId="ADAL" clId="{7216D372-75DE-4D53-AE36-6E0F7965E8BE}" dt="2026-07-06T13:14:27.418" v="10010"/>
        <pc:sldMkLst>
          <pc:docMk/>
          <pc:sldMk cId="492653735" sldId="2076137850"/>
        </pc:sldMkLst>
        <pc:spChg chg="mod ord">
          <ac:chgData name="Roberts, Era A" userId="6ec65e3e-1adf-44fb-9c12-e9ea3de2084a" providerId="ADAL" clId="{7216D372-75DE-4D53-AE36-6E0F7965E8BE}" dt="2026-07-06T13:14:27.418" v="10010"/>
          <ac:spMkLst>
            <pc:docMk/>
            <pc:sldMk cId="492653735" sldId="2076137850"/>
            <ac:spMk id="2" creationId="{709882D8-9CAE-E35C-7D55-871A1489E4CD}"/>
          </ac:spMkLst>
        </pc:spChg>
        <pc:spChg chg="add mod ord">
          <ac:chgData name="Roberts, Era A" userId="6ec65e3e-1adf-44fb-9c12-e9ea3de2084a" providerId="ADAL" clId="{7216D372-75DE-4D53-AE36-6E0F7965E8BE}" dt="2026-07-06T13:14:27.418" v="10010"/>
          <ac:spMkLst>
            <pc:docMk/>
            <pc:sldMk cId="492653735" sldId="2076137850"/>
            <ac:spMk id="5" creationId="{1CF747A4-91E7-5675-CE99-0A77B9FED64F}"/>
          </ac:spMkLst>
        </pc:spChg>
        <pc:spChg chg="mod ord">
          <ac:chgData name="Roberts, Era A" userId="6ec65e3e-1adf-44fb-9c12-e9ea3de2084a" providerId="ADAL" clId="{7216D372-75DE-4D53-AE36-6E0F7965E8BE}" dt="2026-07-06T13:14:27.418" v="10010"/>
          <ac:spMkLst>
            <pc:docMk/>
            <pc:sldMk cId="492653735" sldId="2076137850"/>
            <ac:spMk id="8" creationId="{0DA7DFBA-3006-ECCF-8583-E628C3E24731}"/>
          </ac:spMkLst>
        </pc:spChg>
        <pc:spChg chg="mod ord">
          <ac:chgData name="Roberts, Era A" userId="6ec65e3e-1adf-44fb-9c12-e9ea3de2084a" providerId="ADAL" clId="{7216D372-75DE-4D53-AE36-6E0F7965E8BE}" dt="2026-07-06T13:14:27.418" v="10010"/>
          <ac:spMkLst>
            <pc:docMk/>
            <pc:sldMk cId="492653735" sldId="2076137850"/>
            <ac:spMk id="12" creationId="{C16E23B1-B9E3-9570-838A-2BF0BDEE0A8A}"/>
          </ac:spMkLst>
        </pc:spChg>
        <pc:spChg chg="add mod ord">
          <ac:chgData name="Roberts, Era A" userId="6ec65e3e-1adf-44fb-9c12-e9ea3de2084a" providerId="ADAL" clId="{7216D372-75DE-4D53-AE36-6E0F7965E8BE}" dt="2026-07-06T13:14:27.418" v="10010"/>
          <ac:spMkLst>
            <pc:docMk/>
            <pc:sldMk cId="492653735" sldId="2076137850"/>
            <ac:spMk id="14" creationId="{7477C99E-7B67-820B-8A40-6F00F4099C55}"/>
          </ac:spMkLst>
        </pc:spChg>
        <pc:picChg chg="add mod ord">
          <ac:chgData name="Roberts, Era A" userId="6ec65e3e-1adf-44fb-9c12-e9ea3de2084a" providerId="ADAL" clId="{7216D372-75DE-4D53-AE36-6E0F7965E8BE}" dt="2026-07-06T13:14:27.418" v="10010"/>
          <ac:picMkLst>
            <pc:docMk/>
            <pc:sldMk cId="492653735" sldId="2076137850"/>
            <ac:picMk id="4" creationId="{6D874EA6-1ABB-FF0B-B1A3-3B72213A173D}"/>
          </ac:picMkLst>
        </pc:picChg>
        <pc:picChg chg="add mod ord">
          <ac:chgData name="Roberts, Era A" userId="6ec65e3e-1adf-44fb-9c12-e9ea3de2084a" providerId="ADAL" clId="{7216D372-75DE-4D53-AE36-6E0F7965E8BE}" dt="2026-07-06T13:14:27.418" v="10010"/>
          <ac:picMkLst>
            <pc:docMk/>
            <pc:sldMk cId="492653735" sldId="2076137850"/>
            <ac:picMk id="18" creationId="{C8686D99-758A-A573-2C75-E77092FF75F9}"/>
          </ac:picMkLst>
        </pc:picChg>
        <pc:picChg chg="add mod ord">
          <ac:chgData name="Roberts, Era A" userId="6ec65e3e-1adf-44fb-9c12-e9ea3de2084a" providerId="ADAL" clId="{7216D372-75DE-4D53-AE36-6E0F7965E8BE}" dt="2026-07-06T13:14:27.418" v="10010"/>
          <ac:picMkLst>
            <pc:docMk/>
            <pc:sldMk cId="492653735" sldId="2076137850"/>
            <ac:picMk id="22" creationId="{7D682D0A-9BC2-18E1-A5D1-A109EA3DF50D}"/>
          </ac:picMkLst>
        </pc:picChg>
        <pc:cxnChg chg="mod ord">
          <ac:chgData name="Roberts, Era A" userId="6ec65e3e-1adf-44fb-9c12-e9ea3de2084a" providerId="ADAL" clId="{7216D372-75DE-4D53-AE36-6E0F7965E8BE}" dt="2026-07-06T13:14:27.418" v="10010"/>
          <ac:cxnSpMkLst>
            <pc:docMk/>
            <pc:sldMk cId="492653735" sldId="2076137850"/>
            <ac:cxnSpMk id="11" creationId="{AD5E05A3-1311-E344-0BB7-C42C9F9CA71F}"/>
          </ac:cxnSpMkLst>
        </pc:cxnChg>
      </pc:sldChg>
      <pc:sldChg chg="addSp delSp modSp add mod ord">
        <pc:chgData name="Roberts, Era A" userId="6ec65e3e-1adf-44fb-9c12-e9ea3de2084a" providerId="ADAL" clId="{7216D372-75DE-4D53-AE36-6E0F7965E8BE}" dt="2026-07-06T13:14:28.268" v="10011"/>
        <pc:sldMkLst>
          <pc:docMk/>
          <pc:sldMk cId="2936816159" sldId="2076137851"/>
        </pc:sldMkLst>
        <pc:spChg chg="mod ord">
          <ac:chgData name="Roberts, Era A" userId="6ec65e3e-1adf-44fb-9c12-e9ea3de2084a" providerId="ADAL" clId="{7216D372-75DE-4D53-AE36-6E0F7965E8BE}" dt="2026-07-06T13:14:28.268" v="10011"/>
          <ac:spMkLst>
            <pc:docMk/>
            <pc:sldMk cId="2936816159" sldId="2076137851"/>
            <ac:spMk id="2" creationId="{F698916B-A7A1-9493-7B82-8D7000C68D0D}"/>
          </ac:spMkLst>
        </pc:spChg>
        <pc:spChg chg="mod ord">
          <ac:chgData name="Roberts, Era A" userId="6ec65e3e-1adf-44fb-9c12-e9ea3de2084a" providerId="ADAL" clId="{7216D372-75DE-4D53-AE36-6E0F7965E8BE}" dt="2026-07-06T13:14:28.268" v="10011"/>
          <ac:spMkLst>
            <pc:docMk/>
            <pc:sldMk cId="2936816159" sldId="2076137851"/>
            <ac:spMk id="8" creationId="{DDA4B8E0-37DE-56E4-C3F6-F52D794B3860}"/>
          </ac:spMkLst>
        </pc:spChg>
        <pc:spChg chg="mod ord">
          <ac:chgData name="Roberts, Era A" userId="6ec65e3e-1adf-44fb-9c12-e9ea3de2084a" providerId="ADAL" clId="{7216D372-75DE-4D53-AE36-6E0F7965E8BE}" dt="2026-07-06T13:14:28.268" v="10011"/>
          <ac:spMkLst>
            <pc:docMk/>
            <pc:sldMk cId="2936816159" sldId="2076137851"/>
            <ac:spMk id="12" creationId="{ACA1D38D-7AB1-645A-DEDF-E7F80BFA8898}"/>
          </ac:spMkLst>
        </pc:spChg>
        <pc:picChg chg="add mod ord">
          <ac:chgData name="Roberts, Era A" userId="6ec65e3e-1adf-44fb-9c12-e9ea3de2084a" providerId="ADAL" clId="{7216D372-75DE-4D53-AE36-6E0F7965E8BE}" dt="2026-07-06T13:14:28.268" v="10011"/>
          <ac:picMkLst>
            <pc:docMk/>
            <pc:sldMk cId="2936816159" sldId="2076137851"/>
            <ac:picMk id="4" creationId="{50E6357C-E468-E9DB-C397-374E4B741605}"/>
          </ac:picMkLst>
        </pc:picChg>
        <pc:picChg chg="add mod ord">
          <ac:chgData name="Roberts, Era A" userId="6ec65e3e-1adf-44fb-9c12-e9ea3de2084a" providerId="ADAL" clId="{7216D372-75DE-4D53-AE36-6E0F7965E8BE}" dt="2026-07-06T13:14:28.268" v="10011"/>
          <ac:picMkLst>
            <pc:docMk/>
            <pc:sldMk cId="2936816159" sldId="2076137851"/>
            <ac:picMk id="10" creationId="{3DD83F6C-DAE7-26BE-DEB6-A15C0BDBF24A}"/>
          </ac:picMkLst>
        </pc:picChg>
        <pc:cxnChg chg="mod ord">
          <ac:chgData name="Roberts, Era A" userId="6ec65e3e-1adf-44fb-9c12-e9ea3de2084a" providerId="ADAL" clId="{7216D372-75DE-4D53-AE36-6E0F7965E8BE}" dt="2026-07-06T13:14:28.268" v="10011"/>
          <ac:cxnSpMkLst>
            <pc:docMk/>
            <pc:sldMk cId="2936816159" sldId="2076137851"/>
            <ac:cxnSpMk id="11" creationId="{BD0CFD1C-31D4-8B70-EFD1-9A90199FA89A}"/>
          </ac:cxnSpMkLst>
        </pc:cxnChg>
      </pc:sldChg>
      <pc:sldChg chg="addSp delSp modSp add mod ord">
        <pc:chgData name="Roberts, Era A" userId="6ec65e3e-1adf-44fb-9c12-e9ea3de2084a" providerId="ADAL" clId="{7216D372-75DE-4D53-AE36-6E0F7965E8BE}" dt="2026-07-06T13:14:29.151" v="10012"/>
        <pc:sldMkLst>
          <pc:docMk/>
          <pc:sldMk cId="2618529825" sldId="2076137852"/>
        </pc:sldMkLst>
        <pc:spChg chg="mod ord">
          <ac:chgData name="Roberts, Era A" userId="6ec65e3e-1adf-44fb-9c12-e9ea3de2084a" providerId="ADAL" clId="{7216D372-75DE-4D53-AE36-6E0F7965E8BE}" dt="2026-07-06T13:14:29.151" v="10012"/>
          <ac:spMkLst>
            <pc:docMk/>
            <pc:sldMk cId="2618529825" sldId="2076137852"/>
            <ac:spMk id="2" creationId="{DC785157-3B34-1DE9-8343-910A1A0A7843}"/>
          </ac:spMkLst>
        </pc:spChg>
        <pc:spChg chg="ord">
          <ac:chgData name="Roberts, Era A" userId="6ec65e3e-1adf-44fb-9c12-e9ea3de2084a" providerId="ADAL" clId="{7216D372-75DE-4D53-AE36-6E0F7965E8BE}" dt="2026-07-06T13:14:29.151" v="10012"/>
          <ac:spMkLst>
            <pc:docMk/>
            <pc:sldMk cId="2618529825" sldId="2076137852"/>
            <ac:spMk id="8" creationId="{CB7B9729-996E-99F6-6FA6-8E9E50C4C0D0}"/>
          </ac:spMkLst>
        </pc:spChg>
        <pc:spChg chg="ord">
          <ac:chgData name="Roberts, Era A" userId="6ec65e3e-1adf-44fb-9c12-e9ea3de2084a" providerId="ADAL" clId="{7216D372-75DE-4D53-AE36-6E0F7965E8BE}" dt="2026-07-06T13:14:29.151" v="10012"/>
          <ac:spMkLst>
            <pc:docMk/>
            <pc:sldMk cId="2618529825" sldId="2076137852"/>
            <ac:spMk id="12" creationId="{59978DF3-274C-EFD7-0517-EFC0FF9A4329}"/>
          </ac:spMkLst>
        </pc:spChg>
        <pc:picChg chg="add mod ord">
          <ac:chgData name="Roberts, Era A" userId="6ec65e3e-1adf-44fb-9c12-e9ea3de2084a" providerId="ADAL" clId="{7216D372-75DE-4D53-AE36-6E0F7965E8BE}" dt="2026-07-06T13:14:29.151" v="10012"/>
          <ac:picMkLst>
            <pc:docMk/>
            <pc:sldMk cId="2618529825" sldId="2076137852"/>
            <ac:picMk id="7" creationId="{DA470499-9F20-67C6-E296-8957F8EE5F58}"/>
          </ac:picMkLst>
        </pc:picChg>
        <pc:picChg chg="add mod ord">
          <ac:chgData name="Roberts, Era A" userId="6ec65e3e-1adf-44fb-9c12-e9ea3de2084a" providerId="ADAL" clId="{7216D372-75DE-4D53-AE36-6E0F7965E8BE}" dt="2026-07-06T13:14:29.151" v="10012"/>
          <ac:picMkLst>
            <pc:docMk/>
            <pc:sldMk cId="2618529825" sldId="2076137852"/>
            <ac:picMk id="14" creationId="{665977AD-3128-1BCA-4F50-8FA146554953}"/>
          </ac:picMkLst>
        </pc:picChg>
        <pc:cxnChg chg="mod ord">
          <ac:chgData name="Roberts, Era A" userId="6ec65e3e-1adf-44fb-9c12-e9ea3de2084a" providerId="ADAL" clId="{7216D372-75DE-4D53-AE36-6E0F7965E8BE}" dt="2026-07-06T13:14:29.151" v="10012"/>
          <ac:cxnSpMkLst>
            <pc:docMk/>
            <pc:sldMk cId="2618529825" sldId="2076137852"/>
            <ac:cxnSpMk id="11" creationId="{3BE72F5C-53BB-83A7-343F-E7D0F0B8875C}"/>
          </ac:cxnSpMkLst>
        </pc:cxnChg>
      </pc:sldChg>
      <pc:sldChg chg="addSp delSp modSp add mod modClrScheme chgLayout">
        <pc:chgData name="Roberts, Era A" userId="6ec65e3e-1adf-44fb-9c12-e9ea3de2084a" providerId="ADAL" clId="{7216D372-75DE-4D53-AE36-6E0F7965E8BE}" dt="2026-07-06T13:08:43.502" v="9893" actId="962"/>
        <pc:sldMkLst>
          <pc:docMk/>
          <pc:sldMk cId="2780485173" sldId="2076137853"/>
        </pc:sldMkLst>
        <pc:spChg chg="mod ord">
          <ac:chgData name="Roberts, Era A" userId="6ec65e3e-1adf-44fb-9c12-e9ea3de2084a" providerId="ADAL" clId="{7216D372-75DE-4D53-AE36-6E0F7965E8BE}" dt="2026-06-15T14:43:12.399" v="4026" actId="700"/>
          <ac:spMkLst>
            <pc:docMk/>
            <pc:sldMk cId="2780485173" sldId="2076137853"/>
            <ac:spMk id="2" creationId="{A55868AA-04FA-CC44-86CD-BB1ADA6B4087}"/>
          </ac:spMkLst>
        </pc:spChg>
        <pc:spChg chg="add mod">
          <ac:chgData name="Roberts, Era A" userId="6ec65e3e-1adf-44fb-9c12-e9ea3de2084a" providerId="ADAL" clId="{7216D372-75DE-4D53-AE36-6E0F7965E8BE}" dt="2026-06-15T20:38:38.295" v="5574" actId="113"/>
          <ac:spMkLst>
            <pc:docMk/>
            <pc:sldMk cId="2780485173" sldId="2076137853"/>
            <ac:spMk id="4" creationId="{EEE4BE1F-BC16-50A0-B2B2-E988E6C75B10}"/>
          </ac:spMkLst>
        </pc:spChg>
        <pc:picChg chg="add mod">
          <ac:chgData name="Roberts, Era A" userId="6ec65e3e-1adf-44fb-9c12-e9ea3de2084a" providerId="ADAL" clId="{7216D372-75DE-4D53-AE36-6E0F7965E8BE}" dt="2026-07-06T13:08:43.502" v="9893" actId="962"/>
          <ac:picMkLst>
            <pc:docMk/>
            <pc:sldMk cId="2780485173" sldId="2076137853"/>
            <ac:picMk id="6" creationId="{7C87F444-5444-A464-FE80-1E958AD35BC8}"/>
          </ac:picMkLst>
        </pc:picChg>
      </pc:sldChg>
      <pc:sldChg chg="addSp delSp modSp add mod ord modClrScheme chgLayout">
        <pc:chgData name="Roberts, Era A" userId="6ec65e3e-1adf-44fb-9c12-e9ea3de2084a" providerId="ADAL" clId="{7216D372-75DE-4D53-AE36-6E0F7965E8BE}" dt="2026-07-06T13:19:29.059" v="10067" actId="13244"/>
        <pc:sldMkLst>
          <pc:docMk/>
          <pc:sldMk cId="1813283043" sldId="2076137855"/>
        </pc:sldMkLst>
        <pc:spChg chg="mod">
          <ac:chgData name="Roberts, Era A" userId="6ec65e3e-1adf-44fb-9c12-e9ea3de2084a" providerId="ADAL" clId="{7216D372-75DE-4D53-AE36-6E0F7965E8BE}" dt="2026-06-15T14:51:38.149" v="4597" actId="20577"/>
          <ac:spMkLst>
            <pc:docMk/>
            <pc:sldMk cId="1813283043" sldId="2076137855"/>
            <ac:spMk id="2" creationId="{46962EC1-D072-D54D-2491-9A7E5E7C994D}"/>
          </ac:spMkLst>
        </pc:spChg>
        <pc:spChg chg="add mod ord">
          <ac:chgData name="Roberts, Era A" userId="6ec65e3e-1adf-44fb-9c12-e9ea3de2084a" providerId="ADAL" clId="{7216D372-75DE-4D53-AE36-6E0F7965E8BE}" dt="2026-07-06T13:19:29.059" v="10067" actId="13244"/>
          <ac:spMkLst>
            <pc:docMk/>
            <pc:sldMk cId="1813283043" sldId="2076137855"/>
            <ac:spMk id="12" creationId="{99FEF3F8-65C6-26E5-2C6E-CDF390A3313F}"/>
          </ac:spMkLst>
        </pc:spChg>
        <pc:picChg chg="add mod">
          <ac:chgData name="Roberts, Era A" userId="6ec65e3e-1adf-44fb-9c12-e9ea3de2084a" providerId="ADAL" clId="{7216D372-75DE-4D53-AE36-6E0F7965E8BE}" dt="2026-07-06T13:12:09.467" v="9961" actId="962"/>
          <ac:picMkLst>
            <pc:docMk/>
            <pc:sldMk cId="1813283043" sldId="2076137855"/>
            <ac:picMk id="16" creationId="{1259C0C2-FEC4-96DE-9F31-518A42391F72}"/>
          </ac:picMkLst>
        </pc:picChg>
      </pc:sldChg>
      <pc:sldChg chg="addSp delSp modSp add mod">
        <pc:chgData name="Roberts, Era A" userId="6ec65e3e-1adf-44fb-9c12-e9ea3de2084a" providerId="ADAL" clId="{7216D372-75DE-4D53-AE36-6E0F7965E8BE}" dt="2026-07-06T13:19:37.102" v="10069" actId="13244"/>
        <pc:sldMkLst>
          <pc:docMk/>
          <pc:sldMk cId="3208323214" sldId="2076137856"/>
        </pc:sldMkLst>
        <pc:spChg chg="mod">
          <ac:chgData name="Roberts, Era A" userId="6ec65e3e-1adf-44fb-9c12-e9ea3de2084a" providerId="ADAL" clId="{7216D372-75DE-4D53-AE36-6E0F7965E8BE}" dt="2026-06-15T14:56:40.726" v="4855" actId="20577"/>
          <ac:spMkLst>
            <pc:docMk/>
            <pc:sldMk cId="3208323214" sldId="2076137856"/>
            <ac:spMk id="2" creationId="{6798BC6A-F3BF-9E38-42E3-7B9ED1D0AC06}"/>
          </ac:spMkLst>
        </pc:spChg>
        <pc:spChg chg="del">
          <ac:chgData name="Roberts, Era A" userId="6ec65e3e-1adf-44fb-9c12-e9ea3de2084a" providerId="ADAL" clId="{7216D372-75DE-4D53-AE36-6E0F7965E8BE}" dt="2026-07-06T13:12:34.636" v="9965" actId="478"/>
          <ac:spMkLst>
            <pc:docMk/>
            <pc:sldMk cId="3208323214" sldId="2076137856"/>
            <ac:spMk id="6" creationId="{D38C7A8A-B1E7-6AF8-C554-79CA30DD380B}"/>
          </ac:spMkLst>
        </pc:spChg>
        <pc:spChg chg="ord">
          <ac:chgData name="Roberts, Era A" userId="6ec65e3e-1adf-44fb-9c12-e9ea3de2084a" providerId="ADAL" clId="{7216D372-75DE-4D53-AE36-6E0F7965E8BE}" dt="2026-07-06T13:19:37.102" v="10069" actId="13244"/>
          <ac:spMkLst>
            <pc:docMk/>
            <pc:sldMk cId="3208323214" sldId="2076137856"/>
            <ac:spMk id="7" creationId="{28C276DD-016B-A1EE-0431-A9B5255A4CC1}"/>
          </ac:spMkLst>
        </pc:spChg>
        <pc:picChg chg="add mod modCrop">
          <ac:chgData name="Roberts, Era A" userId="6ec65e3e-1adf-44fb-9c12-e9ea3de2084a" providerId="ADAL" clId="{7216D372-75DE-4D53-AE36-6E0F7965E8BE}" dt="2026-07-06T13:19:36.225" v="10068" actId="962"/>
          <ac:picMkLst>
            <pc:docMk/>
            <pc:sldMk cId="3208323214" sldId="2076137856"/>
            <ac:picMk id="9" creationId="{01191A0B-396F-0AB2-5908-2B664583E7EE}"/>
          </ac:picMkLst>
        </pc:picChg>
      </pc:sldChg>
      <pc:sldChg chg="modSp add mod">
        <pc:chgData name="Roberts, Era A" userId="6ec65e3e-1adf-44fb-9c12-e9ea3de2084a" providerId="ADAL" clId="{7216D372-75DE-4D53-AE36-6E0F7965E8BE}" dt="2026-07-06T13:14:14.940" v="10005" actId="20577"/>
        <pc:sldMkLst>
          <pc:docMk/>
          <pc:sldMk cId="3989671853" sldId="2076137857"/>
        </pc:sldMkLst>
        <pc:spChg chg="mod">
          <ac:chgData name="Roberts, Era A" userId="6ec65e3e-1adf-44fb-9c12-e9ea3de2084a" providerId="ADAL" clId="{7216D372-75DE-4D53-AE36-6E0F7965E8BE}" dt="2026-07-06T13:14:14.940" v="10005" actId="20577"/>
          <ac:spMkLst>
            <pc:docMk/>
            <pc:sldMk cId="3989671853" sldId="2076137857"/>
            <ac:spMk id="5" creationId="{F66E71E0-7BE5-6824-68ED-D4D1D7E242A4}"/>
          </ac:spMkLst>
        </pc:spChg>
      </pc:sldChg>
      <pc:sldChg chg="addSp delSp modSp add mod ord">
        <pc:chgData name="Roberts, Era A" userId="6ec65e3e-1adf-44fb-9c12-e9ea3de2084a" providerId="ADAL" clId="{7216D372-75DE-4D53-AE36-6E0F7965E8BE}" dt="2026-07-06T13:20:10.665" v="10073" actId="13244"/>
        <pc:sldMkLst>
          <pc:docMk/>
          <pc:sldMk cId="3332539294" sldId="2076137858"/>
        </pc:sldMkLst>
        <pc:spChg chg="del mod">
          <ac:chgData name="Roberts, Era A" userId="6ec65e3e-1adf-44fb-9c12-e9ea3de2084a" providerId="ADAL" clId="{7216D372-75DE-4D53-AE36-6E0F7965E8BE}" dt="2026-07-06T13:19:56.723" v="10071" actId="478"/>
          <ac:spMkLst>
            <pc:docMk/>
            <pc:sldMk cId="3332539294" sldId="2076137858"/>
            <ac:spMk id="6" creationId="{4B254782-B2E9-C9C9-BE0E-87A113E477AF}"/>
          </ac:spMkLst>
        </pc:spChg>
        <pc:spChg chg="mod ord">
          <ac:chgData name="Roberts, Era A" userId="6ec65e3e-1adf-44fb-9c12-e9ea3de2084a" providerId="ADAL" clId="{7216D372-75DE-4D53-AE36-6E0F7965E8BE}" dt="2026-07-06T13:19:48.311" v="10070"/>
          <ac:spMkLst>
            <pc:docMk/>
            <pc:sldMk cId="3332539294" sldId="2076137858"/>
            <ac:spMk id="7" creationId="{727284D5-4CEF-A5C9-258D-3680AB8071EC}"/>
          </ac:spMkLst>
        </pc:spChg>
        <pc:spChg chg="mod ord">
          <ac:chgData name="Roberts, Era A" userId="6ec65e3e-1adf-44fb-9c12-e9ea3de2084a" providerId="ADAL" clId="{7216D372-75DE-4D53-AE36-6E0F7965E8BE}" dt="2026-07-06T13:19:48.311" v="10070"/>
          <ac:spMkLst>
            <pc:docMk/>
            <pc:sldMk cId="3332539294" sldId="2076137858"/>
            <ac:spMk id="8" creationId="{F0D89D99-3A4C-0221-D287-381995657D05}"/>
          </ac:spMkLst>
        </pc:spChg>
        <pc:spChg chg="add mod ord">
          <ac:chgData name="Roberts, Era A" userId="6ec65e3e-1adf-44fb-9c12-e9ea3de2084a" providerId="ADAL" clId="{7216D372-75DE-4D53-AE36-6E0F7965E8BE}" dt="2026-07-06T13:19:48.311" v="10070"/>
          <ac:spMkLst>
            <pc:docMk/>
            <pc:sldMk cId="3332539294" sldId="2076137858"/>
            <ac:spMk id="11" creationId="{88DE833E-268B-5E85-6E4A-43B2A453E826}"/>
          </ac:spMkLst>
        </pc:spChg>
        <pc:spChg chg="mod ord">
          <ac:chgData name="Roberts, Era A" userId="6ec65e3e-1adf-44fb-9c12-e9ea3de2084a" providerId="ADAL" clId="{7216D372-75DE-4D53-AE36-6E0F7965E8BE}" dt="2026-07-06T13:20:10.665" v="10073" actId="13244"/>
          <ac:spMkLst>
            <pc:docMk/>
            <pc:sldMk cId="3332539294" sldId="2076137858"/>
            <ac:spMk id="12" creationId="{D483B354-4EF4-415D-8B17-47C97B61A900}"/>
          </ac:spMkLst>
        </pc:spChg>
        <pc:spChg chg="add mod ord">
          <ac:chgData name="Roberts, Era A" userId="6ec65e3e-1adf-44fb-9c12-e9ea3de2084a" providerId="ADAL" clId="{7216D372-75DE-4D53-AE36-6E0F7965E8BE}" dt="2026-07-06T13:19:48.311" v="10070"/>
          <ac:spMkLst>
            <pc:docMk/>
            <pc:sldMk cId="3332539294" sldId="2076137858"/>
            <ac:spMk id="15" creationId="{FCA73B1B-C6BB-0610-6FED-F3C191D56D1A}"/>
          </ac:spMkLst>
        </pc:spChg>
        <pc:spChg chg="mod ord">
          <ac:chgData name="Roberts, Era A" userId="6ec65e3e-1adf-44fb-9c12-e9ea3de2084a" providerId="ADAL" clId="{7216D372-75DE-4D53-AE36-6E0F7965E8BE}" dt="2026-07-06T13:19:48.311" v="10070"/>
          <ac:spMkLst>
            <pc:docMk/>
            <pc:sldMk cId="3332539294" sldId="2076137858"/>
            <ac:spMk id="16" creationId="{229A23DA-0767-95C5-38C6-5F6A1686FE35}"/>
          </ac:spMkLst>
        </pc:spChg>
        <pc:spChg chg="mod ord">
          <ac:chgData name="Roberts, Era A" userId="6ec65e3e-1adf-44fb-9c12-e9ea3de2084a" providerId="ADAL" clId="{7216D372-75DE-4D53-AE36-6E0F7965E8BE}" dt="2026-07-06T13:20:09.003" v="10072" actId="13244"/>
          <ac:spMkLst>
            <pc:docMk/>
            <pc:sldMk cId="3332539294" sldId="2076137858"/>
            <ac:spMk id="21" creationId="{600BA522-B7DC-E46F-6988-A3EBC649B40E}"/>
          </ac:spMkLst>
        </pc:spChg>
        <pc:spChg chg="add mod ord">
          <ac:chgData name="Roberts, Era A" userId="6ec65e3e-1adf-44fb-9c12-e9ea3de2084a" providerId="ADAL" clId="{7216D372-75DE-4D53-AE36-6E0F7965E8BE}" dt="2026-07-06T13:19:48.311" v="10070"/>
          <ac:spMkLst>
            <pc:docMk/>
            <pc:sldMk cId="3332539294" sldId="2076137858"/>
            <ac:spMk id="22" creationId="{15A69340-43CC-6602-A4B0-BAEEDE414EFF}"/>
          </ac:spMkLst>
        </pc:spChg>
        <pc:spChg chg="mod ord">
          <ac:chgData name="Roberts, Era A" userId="6ec65e3e-1adf-44fb-9c12-e9ea3de2084a" providerId="ADAL" clId="{7216D372-75DE-4D53-AE36-6E0F7965E8BE}" dt="2026-07-06T13:19:48.311" v="10070"/>
          <ac:spMkLst>
            <pc:docMk/>
            <pc:sldMk cId="3332539294" sldId="2076137858"/>
            <ac:spMk id="23" creationId="{5E5A64D2-8961-F52D-EB42-8F6DC5E11B6A}"/>
          </ac:spMkLst>
        </pc:spChg>
        <pc:spChg chg="add mod ord">
          <ac:chgData name="Roberts, Era A" userId="6ec65e3e-1adf-44fb-9c12-e9ea3de2084a" providerId="ADAL" clId="{7216D372-75DE-4D53-AE36-6E0F7965E8BE}" dt="2026-07-06T13:19:48.311" v="10070"/>
          <ac:spMkLst>
            <pc:docMk/>
            <pc:sldMk cId="3332539294" sldId="2076137858"/>
            <ac:spMk id="27" creationId="{22E6F751-F837-1F96-971A-06C32C30D209}"/>
          </ac:spMkLst>
        </pc:spChg>
        <pc:picChg chg="add mod modCrop">
          <ac:chgData name="Roberts, Era A" userId="6ec65e3e-1adf-44fb-9c12-e9ea3de2084a" providerId="ADAL" clId="{7216D372-75DE-4D53-AE36-6E0F7965E8BE}" dt="2026-07-06T13:10:37.252" v="9929" actId="962"/>
          <ac:picMkLst>
            <pc:docMk/>
            <pc:sldMk cId="3332539294" sldId="2076137858"/>
            <ac:picMk id="4" creationId="{665CD986-6CB9-D7D0-6469-6B56B7066545}"/>
          </ac:picMkLst>
        </pc:picChg>
        <pc:picChg chg="mod">
          <ac:chgData name="Roberts, Era A" userId="6ec65e3e-1adf-44fb-9c12-e9ea3de2084a" providerId="ADAL" clId="{7216D372-75DE-4D53-AE36-6E0F7965E8BE}" dt="2026-07-06T13:10:04.341" v="9917" actId="962"/>
          <ac:picMkLst>
            <pc:docMk/>
            <pc:sldMk cId="3332539294" sldId="2076137858"/>
            <ac:picMk id="5" creationId="{4F822B62-3200-C4B6-FAA9-5A7BD95F3CFD}"/>
          </ac:picMkLst>
        </pc:picChg>
        <pc:picChg chg="mod">
          <ac:chgData name="Roberts, Era A" userId="6ec65e3e-1adf-44fb-9c12-e9ea3de2084a" providerId="ADAL" clId="{7216D372-75DE-4D53-AE36-6E0F7965E8BE}" dt="2026-07-06T13:10:18.533" v="9923" actId="962"/>
          <ac:picMkLst>
            <pc:docMk/>
            <pc:sldMk cId="3332539294" sldId="2076137858"/>
            <ac:picMk id="10" creationId="{86BB1DAC-1834-949D-637D-56DB9E9F3776}"/>
          </ac:picMkLst>
        </pc:picChg>
        <pc:picChg chg="mod">
          <ac:chgData name="Roberts, Era A" userId="6ec65e3e-1adf-44fb-9c12-e9ea3de2084a" providerId="ADAL" clId="{7216D372-75DE-4D53-AE36-6E0F7965E8BE}" dt="2026-07-06T13:10:27.991" v="9925" actId="962"/>
          <ac:picMkLst>
            <pc:docMk/>
            <pc:sldMk cId="3332539294" sldId="2076137858"/>
            <ac:picMk id="14" creationId="{2BF6B1EE-8CB2-8E3D-1A89-FB5B0FBCEBE8}"/>
          </ac:picMkLst>
        </pc:picChg>
        <pc:picChg chg="add mod modCrop">
          <ac:chgData name="Roberts, Era A" userId="6ec65e3e-1adf-44fb-9c12-e9ea3de2084a" providerId="ADAL" clId="{7216D372-75DE-4D53-AE36-6E0F7965E8BE}" dt="2026-07-06T13:10:48.119" v="9933" actId="962"/>
          <ac:picMkLst>
            <pc:docMk/>
            <pc:sldMk cId="3332539294" sldId="2076137858"/>
            <ac:picMk id="29" creationId="{6B60C482-A9FB-2117-129C-01D9027DAFF1}"/>
          </ac:picMkLst>
        </pc:picChg>
      </pc:sldChg>
      <pc:sldChg chg="addSp delSp modSp add mod">
        <pc:chgData name="Roberts, Era A" userId="6ec65e3e-1adf-44fb-9c12-e9ea3de2084a" providerId="ADAL" clId="{7216D372-75DE-4D53-AE36-6E0F7965E8BE}" dt="2026-07-06T13:20:43.794" v="10079" actId="13244"/>
        <pc:sldMkLst>
          <pc:docMk/>
          <pc:sldMk cId="291595505" sldId="2076137859"/>
        </pc:sldMkLst>
        <pc:spChg chg="add mod ord">
          <ac:chgData name="Roberts, Era A" userId="6ec65e3e-1adf-44fb-9c12-e9ea3de2084a" providerId="ADAL" clId="{7216D372-75DE-4D53-AE36-6E0F7965E8BE}" dt="2026-07-06T13:20:20.234" v="10074"/>
          <ac:spMkLst>
            <pc:docMk/>
            <pc:sldMk cId="291595505" sldId="2076137859"/>
            <ac:spMk id="3" creationId="{09752518-307E-8047-5279-E5F3463EF758}"/>
          </ac:spMkLst>
        </pc:spChg>
        <pc:spChg chg="del">
          <ac:chgData name="Roberts, Era A" userId="6ec65e3e-1adf-44fb-9c12-e9ea3de2084a" providerId="ADAL" clId="{7216D372-75DE-4D53-AE36-6E0F7965E8BE}" dt="2026-07-06T13:11:10.184" v="9938" actId="478"/>
          <ac:spMkLst>
            <pc:docMk/>
            <pc:sldMk cId="291595505" sldId="2076137859"/>
            <ac:spMk id="6" creationId="{950F4729-8F57-5524-0C5E-10FBB232AF81}"/>
          </ac:spMkLst>
        </pc:spChg>
        <pc:spChg chg="mod ord">
          <ac:chgData name="Roberts, Era A" userId="6ec65e3e-1adf-44fb-9c12-e9ea3de2084a" providerId="ADAL" clId="{7216D372-75DE-4D53-AE36-6E0F7965E8BE}" dt="2026-07-06T13:20:20.234" v="10074"/>
          <ac:spMkLst>
            <pc:docMk/>
            <pc:sldMk cId="291595505" sldId="2076137859"/>
            <ac:spMk id="7" creationId="{6C6B9297-6F59-BF6A-258D-77827AF101B0}"/>
          </ac:spMkLst>
        </pc:spChg>
        <pc:spChg chg="mod ord">
          <ac:chgData name="Roberts, Era A" userId="6ec65e3e-1adf-44fb-9c12-e9ea3de2084a" providerId="ADAL" clId="{7216D372-75DE-4D53-AE36-6E0F7965E8BE}" dt="2026-07-06T13:20:28.891" v="10076" actId="13244"/>
          <ac:spMkLst>
            <pc:docMk/>
            <pc:sldMk cId="291595505" sldId="2076137859"/>
            <ac:spMk id="8" creationId="{0A5B1165-F7BC-2CF2-FE77-4083B8E5833C}"/>
          </ac:spMkLst>
        </pc:spChg>
        <pc:spChg chg="mod ord">
          <ac:chgData name="Roberts, Era A" userId="6ec65e3e-1adf-44fb-9c12-e9ea3de2084a" providerId="ADAL" clId="{7216D372-75DE-4D53-AE36-6E0F7965E8BE}" dt="2026-07-06T13:20:20.234" v="10074"/>
          <ac:spMkLst>
            <pc:docMk/>
            <pc:sldMk cId="291595505" sldId="2076137859"/>
            <ac:spMk id="12" creationId="{C58ACA56-2111-CC2F-7EC3-59F5D038B0AD}"/>
          </ac:spMkLst>
        </pc:spChg>
        <pc:spChg chg="mod ord">
          <ac:chgData name="Roberts, Era A" userId="6ec65e3e-1adf-44fb-9c12-e9ea3de2084a" providerId="ADAL" clId="{7216D372-75DE-4D53-AE36-6E0F7965E8BE}" dt="2026-07-06T13:20:20.234" v="10074"/>
          <ac:spMkLst>
            <pc:docMk/>
            <pc:sldMk cId="291595505" sldId="2076137859"/>
            <ac:spMk id="15" creationId="{8E958AAA-3ADF-B644-BD7A-C786847E93E2}"/>
          </ac:spMkLst>
        </pc:spChg>
        <pc:spChg chg="mod ord">
          <ac:chgData name="Roberts, Era A" userId="6ec65e3e-1adf-44fb-9c12-e9ea3de2084a" providerId="ADAL" clId="{7216D372-75DE-4D53-AE36-6E0F7965E8BE}" dt="2026-07-06T13:20:20.234" v="10074"/>
          <ac:spMkLst>
            <pc:docMk/>
            <pc:sldMk cId="291595505" sldId="2076137859"/>
            <ac:spMk id="16" creationId="{C2C3ACEF-DC31-5CBF-F9E3-FB2BA9900D49}"/>
          </ac:spMkLst>
        </pc:spChg>
        <pc:spChg chg="mod ord">
          <ac:chgData name="Roberts, Era A" userId="6ec65e3e-1adf-44fb-9c12-e9ea3de2084a" providerId="ADAL" clId="{7216D372-75DE-4D53-AE36-6E0F7965E8BE}" dt="2026-07-06T13:20:40.780" v="10078" actId="13244"/>
          <ac:spMkLst>
            <pc:docMk/>
            <pc:sldMk cId="291595505" sldId="2076137859"/>
            <ac:spMk id="21" creationId="{706B69E4-460E-AC59-EDDD-0B5DD517811E}"/>
          </ac:spMkLst>
        </pc:spChg>
        <pc:spChg chg="mod ord">
          <ac:chgData name="Roberts, Era A" userId="6ec65e3e-1adf-44fb-9c12-e9ea3de2084a" providerId="ADAL" clId="{7216D372-75DE-4D53-AE36-6E0F7965E8BE}" dt="2026-07-06T13:20:20.234" v="10074"/>
          <ac:spMkLst>
            <pc:docMk/>
            <pc:sldMk cId="291595505" sldId="2076137859"/>
            <ac:spMk id="22" creationId="{BD7824A8-3145-BF81-7059-3C161192D02B}"/>
          </ac:spMkLst>
        </pc:spChg>
        <pc:spChg chg="mod ord">
          <ac:chgData name="Roberts, Era A" userId="6ec65e3e-1adf-44fb-9c12-e9ea3de2084a" providerId="ADAL" clId="{7216D372-75DE-4D53-AE36-6E0F7965E8BE}" dt="2026-07-06T13:20:20.234" v="10074"/>
          <ac:spMkLst>
            <pc:docMk/>
            <pc:sldMk cId="291595505" sldId="2076137859"/>
            <ac:spMk id="23" creationId="{11F575F1-0208-37E6-3C7E-225184945F81}"/>
          </ac:spMkLst>
        </pc:spChg>
        <pc:picChg chg="mod">
          <ac:chgData name="Roberts, Era A" userId="6ec65e3e-1adf-44fb-9c12-e9ea3de2084a" providerId="ADAL" clId="{7216D372-75DE-4D53-AE36-6E0F7965E8BE}" dt="2026-07-06T13:11:05.673" v="9937" actId="962"/>
          <ac:picMkLst>
            <pc:docMk/>
            <pc:sldMk cId="291595505" sldId="2076137859"/>
            <ac:picMk id="5" creationId="{A10C98EB-56EF-CCFB-612F-5ED212B631B9}"/>
          </ac:picMkLst>
        </pc:picChg>
        <pc:picChg chg="mod ord">
          <ac:chgData name="Roberts, Era A" userId="6ec65e3e-1adf-44fb-9c12-e9ea3de2084a" providerId="ADAL" clId="{7216D372-75DE-4D53-AE36-6E0F7965E8BE}" dt="2026-07-06T13:20:34.113" v="10077" actId="13244"/>
          <ac:picMkLst>
            <pc:docMk/>
            <pc:sldMk cId="291595505" sldId="2076137859"/>
            <ac:picMk id="10" creationId="{91A187BE-5461-7238-AC89-8405092C166C}"/>
          </ac:picMkLst>
        </pc:picChg>
        <pc:picChg chg="mod ord modCrop">
          <ac:chgData name="Roberts, Era A" userId="6ec65e3e-1adf-44fb-9c12-e9ea3de2084a" providerId="ADAL" clId="{7216D372-75DE-4D53-AE36-6E0F7965E8BE}" dt="2026-07-06T13:20:43.794" v="10079" actId="13244"/>
          <ac:picMkLst>
            <pc:docMk/>
            <pc:sldMk cId="291595505" sldId="2076137859"/>
            <ac:picMk id="14" creationId="{B0BBF181-B895-1899-9112-DF267EB34713}"/>
          </ac:picMkLst>
        </pc:picChg>
        <pc:picChg chg="add mod ord">
          <ac:chgData name="Roberts, Era A" userId="6ec65e3e-1adf-44fb-9c12-e9ea3de2084a" providerId="ADAL" clId="{7216D372-75DE-4D53-AE36-6E0F7965E8BE}" dt="2026-07-06T13:11:00.502" v="9935" actId="962"/>
          <ac:picMkLst>
            <pc:docMk/>
            <pc:sldMk cId="291595505" sldId="2076137859"/>
            <ac:picMk id="19" creationId="{8919214B-D67A-9C10-42FD-5F3F7B97865A}"/>
          </ac:picMkLst>
        </pc:picChg>
      </pc:sldChg>
      <pc:sldChg chg="addSp delSp modSp mod">
        <pc:chgData name="Roberts, Era A" userId="6ec65e3e-1adf-44fb-9c12-e9ea3de2084a" providerId="ADAL" clId="{7216D372-75DE-4D53-AE36-6E0F7965E8BE}" dt="2026-07-06T13:13:08.800" v="9973" actId="962"/>
        <pc:sldMkLst>
          <pc:docMk/>
          <pc:sldMk cId="135817861" sldId="2076137860"/>
        </pc:sldMkLst>
        <pc:spChg chg="mod">
          <ac:chgData name="Roberts, Era A" userId="6ec65e3e-1adf-44fb-9c12-e9ea3de2084a" providerId="ADAL" clId="{7216D372-75DE-4D53-AE36-6E0F7965E8BE}" dt="2026-06-17T14:50:32.039" v="9779" actId="20577"/>
          <ac:spMkLst>
            <pc:docMk/>
            <pc:sldMk cId="135817861" sldId="2076137860"/>
            <ac:spMk id="2" creationId="{90691678-4974-30BB-D321-3BC464901EA4}"/>
          </ac:spMkLst>
        </pc:spChg>
        <pc:spChg chg="mod">
          <ac:chgData name="Roberts, Era A" userId="6ec65e3e-1adf-44fb-9c12-e9ea3de2084a" providerId="ADAL" clId="{7216D372-75DE-4D53-AE36-6E0F7965E8BE}" dt="2026-06-17T14:52:31.283" v="9803" actId="27636"/>
          <ac:spMkLst>
            <pc:docMk/>
            <pc:sldMk cId="135817861" sldId="2076137860"/>
            <ac:spMk id="3" creationId="{EBA5DA71-B32D-3781-2039-8198AFDB17B7}"/>
          </ac:spMkLst>
        </pc:spChg>
        <pc:picChg chg="mod">
          <ac:chgData name="Roberts, Era A" userId="6ec65e3e-1adf-44fb-9c12-e9ea3de2084a" providerId="ADAL" clId="{7216D372-75DE-4D53-AE36-6E0F7965E8BE}" dt="2026-07-06T13:13:08.800" v="9973" actId="962"/>
          <ac:picMkLst>
            <pc:docMk/>
            <pc:sldMk cId="135817861" sldId="2076137860"/>
            <ac:picMk id="4" creationId="{4A270A74-F0C1-7C94-AA43-CBC19BA08156}"/>
          </ac:picMkLst>
        </pc:picChg>
      </pc:sldChg>
      <pc:sldChg chg="modSp add mod ord">
        <pc:chgData name="Roberts, Era A" userId="6ec65e3e-1adf-44fb-9c12-e9ea3de2084a" providerId="ADAL" clId="{7216D372-75DE-4D53-AE36-6E0F7965E8BE}" dt="2026-06-17T15:27:03.944" v="9807"/>
        <pc:sldMkLst>
          <pc:docMk/>
          <pc:sldMk cId="823651641" sldId="2076137862"/>
        </pc:sldMkLst>
        <pc:spChg chg="mod">
          <ac:chgData name="Roberts, Era A" userId="6ec65e3e-1adf-44fb-9c12-e9ea3de2084a" providerId="ADAL" clId="{7216D372-75DE-4D53-AE36-6E0F7965E8BE}" dt="2026-06-17T13:45:50.847" v="8100" actId="20577"/>
          <ac:spMkLst>
            <pc:docMk/>
            <pc:sldMk cId="823651641" sldId="2076137862"/>
            <ac:spMk id="4" creationId="{5A99CB66-A031-2837-3E9B-9BD6CB1675FE}"/>
          </ac:spMkLst>
        </pc:spChg>
      </pc:sldChg>
      <pc:sldChg chg="modSp new mod ord">
        <pc:chgData name="Roberts, Era A" userId="6ec65e3e-1adf-44fb-9c12-e9ea3de2084a" providerId="ADAL" clId="{7216D372-75DE-4D53-AE36-6E0F7965E8BE}" dt="2026-06-17T15:27:03.944" v="9807"/>
        <pc:sldMkLst>
          <pc:docMk/>
          <pc:sldMk cId="3948221963" sldId="2076137863"/>
        </pc:sldMkLst>
        <pc:spChg chg="mod">
          <ac:chgData name="Roberts, Era A" userId="6ec65e3e-1adf-44fb-9c12-e9ea3de2084a" providerId="ADAL" clId="{7216D372-75DE-4D53-AE36-6E0F7965E8BE}" dt="2026-06-17T13:46:15.198" v="8152" actId="20577"/>
          <ac:spMkLst>
            <pc:docMk/>
            <pc:sldMk cId="3948221963" sldId="2076137863"/>
            <ac:spMk id="2" creationId="{0902F237-DEFB-6674-0543-8FC6F1D7C0C0}"/>
          </ac:spMkLst>
        </pc:spChg>
        <pc:spChg chg="mod">
          <ac:chgData name="Roberts, Era A" userId="6ec65e3e-1adf-44fb-9c12-e9ea3de2084a" providerId="ADAL" clId="{7216D372-75DE-4D53-AE36-6E0F7965E8BE}" dt="2026-06-17T13:46:03.208" v="8106" actId="20577"/>
          <ac:spMkLst>
            <pc:docMk/>
            <pc:sldMk cId="3948221963" sldId="2076137863"/>
            <ac:spMk id="3" creationId="{F7300699-5F68-06A6-FD33-D82E5BA37507}"/>
          </ac:spMkLst>
        </pc:spChg>
      </pc:sldChg>
      <pc:sldChg chg="addSp modSp new mod">
        <pc:chgData name="Roberts, Era A" userId="6ec65e3e-1adf-44fb-9c12-e9ea3de2084a" providerId="ADAL" clId="{7216D372-75DE-4D53-AE36-6E0F7965E8BE}" dt="2026-07-06T12:40:56.643" v="9826" actId="962"/>
        <pc:sldMkLst>
          <pc:docMk/>
          <pc:sldMk cId="60164114" sldId="2076137864"/>
        </pc:sldMkLst>
        <pc:spChg chg="mod">
          <ac:chgData name="Roberts, Era A" userId="6ec65e3e-1adf-44fb-9c12-e9ea3de2084a" providerId="ADAL" clId="{7216D372-75DE-4D53-AE36-6E0F7965E8BE}" dt="2026-06-17T13:47:45.706" v="8190" actId="20577"/>
          <ac:spMkLst>
            <pc:docMk/>
            <pc:sldMk cId="60164114" sldId="2076137864"/>
            <ac:spMk id="2" creationId="{F4E5DD67-6FC2-DE99-AA29-E0EACD218486}"/>
          </ac:spMkLst>
        </pc:spChg>
        <pc:spChg chg="mod">
          <ac:chgData name="Roberts, Era A" userId="6ec65e3e-1adf-44fb-9c12-e9ea3de2084a" providerId="ADAL" clId="{7216D372-75DE-4D53-AE36-6E0F7965E8BE}" dt="2026-06-17T13:50:20.535" v="8453" actId="20577"/>
          <ac:spMkLst>
            <pc:docMk/>
            <pc:sldMk cId="60164114" sldId="2076137864"/>
            <ac:spMk id="3" creationId="{BE95D103-7B4C-3A2F-0FBB-A9AA684AA7C1}"/>
          </ac:spMkLst>
        </pc:spChg>
        <pc:picChg chg="add mod">
          <ac:chgData name="Roberts, Era A" userId="6ec65e3e-1adf-44fb-9c12-e9ea3de2084a" providerId="ADAL" clId="{7216D372-75DE-4D53-AE36-6E0F7965E8BE}" dt="2026-07-06T12:40:56.643" v="9826" actId="962"/>
          <ac:picMkLst>
            <pc:docMk/>
            <pc:sldMk cId="60164114" sldId="2076137864"/>
            <ac:picMk id="5" creationId="{FC5FCDBF-D34C-C937-6FD1-B51476181A7C}"/>
          </ac:picMkLst>
        </pc:picChg>
      </pc:sldChg>
      <pc:sldChg chg="modSp add mod">
        <pc:chgData name="Roberts, Era A" userId="6ec65e3e-1adf-44fb-9c12-e9ea3de2084a" providerId="ADAL" clId="{7216D372-75DE-4D53-AE36-6E0F7965E8BE}" dt="2026-06-17T16:15:08.263" v="9809" actId="3626"/>
        <pc:sldMkLst>
          <pc:docMk/>
          <pc:sldMk cId="1337981895" sldId="2076137865"/>
        </pc:sldMkLst>
        <pc:spChg chg="mod">
          <ac:chgData name="Roberts, Era A" userId="6ec65e3e-1adf-44fb-9c12-e9ea3de2084a" providerId="ADAL" clId="{7216D372-75DE-4D53-AE36-6E0F7965E8BE}" dt="2026-06-17T14:30:21.931" v="9651" actId="20577"/>
          <ac:spMkLst>
            <pc:docMk/>
            <pc:sldMk cId="1337981895" sldId="2076137865"/>
            <ac:spMk id="2" creationId="{7B3D4CEB-3085-20E9-890D-C3148C507507}"/>
          </ac:spMkLst>
        </pc:spChg>
        <pc:spChg chg="mod">
          <ac:chgData name="Roberts, Era A" userId="6ec65e3e-1adf-44fb-9c12-e9ea3de2084a" providerId="ADAL" clId="{7216D372-75DE-4D53-AE36-6E0F7965E8BE}" dt="2026-06-17T16:15:08.263" v="9809" actId="3626"/>
          <ac:spMkLst>
            <pc:docMk/>
            <pc:sldMk cId="1337981895" sldId="2076137865"/>
            <ac:spMk id="16" creationId="{576EBF1C-D20C-92AD-7843-A4BE5370ABB8}"/>
          </ac:spMkLst>
        </pc:spChg>
        <pc:graphicFrameChg chg="modGraphic">
          <ac:chgData name="Roberts, Era A" userId="6ec65e3e-1adf-44fb-9c12-e9ea3de2084a" providerId="ADAL" clId="{7216D372-75DE-4D53-AE36-6E0F7965E8BE}" dt="2026-06-17T14:18:37.011" v="8911" actId="2165"/>
          <ac:graphicFrameMkLst>
            <pc:docMk/>
            <pc:sldMk cId="1337981895" sldId="2076137865"/>
            <ac:graphicFrameMk id="3" creationId="{D701960F-2BE8-B26B-3BCD-F3368A577C5D}"/>
          </ac:graphicFrameMkLst>
        </pc:graphicFrameChg>
      </pc:sldChg>
      <pc:sldChg chg="modSp mod">
        <pc:chgData name="Roberts, Era A" userId="6ec65e3e-1adf-44fb-9c12-e9ea3de2084a" providerId="ADAL" clId="{7216D372-75DE-4D53-AE36-6E0F7965E8BE}" dt="2026-07-06T13:13:02.191" v="9971" actId="962"/>
        <pc:sldMkLst>
          <pc:docMk/>
          <pc:sldMk cId="3192050248" sldId="2076137866"/>
        </pc:sldMkLst>
        <pc:picChg chg="mod">
          <ac:chgData name="Roberts, Era A" userId="6ec65e3e-1adf-44fb-9c12-e9ea3de2084a" providerId="ADAL" clId="{7216D372-75DE-4D53-AE36-6E0F7965E8BE}" dt="2026-07-06T13:13:02.191" v="9971" actId="962"/>
          <ac:picMkLst>
            <pc:docMk/>
            <pc:sldMk cId="3192050248" sldId="2076137866"/>
            <ac:picMk id="5" creationId="{9A2DD871-BA7D-298C-F29A-419645C165C6}"/>
          </ac:picMkLst>
        </pc:picChg>
      </pc:sldChg>
      <pc:sldChg chg="modSp mod">
        <pc:chgData name="Roberts, Era A" userId="6ec65e3e-1adf-44fb-9c12-e9ea3de2084a" providerId="ADAL" clId="{7216D372-75DE-4D53-AE36-6E0F7965E8BE}" dt="2026-07-06T13:13:16.390" v="9975" actId="962"/>
        <pc:sldMkLst>
          <pc:docMk/>
          <pc:sldMk cId="717096383" sldId="2076137867"/>
        </pc:sldMkLst>
        <pc:picChg chg="mod">
          <ac:chgData name="Roberts, Era A" userId="6ec65e3e-1adf-44fb-9c12-e9ea3de2084a" providerId="ADAL" clId="{7216D372-75DE-4D53-AE36-6E0F7965E8BE}" dt="2026-07-06T13:13:16.390" v="9975" actId="962"/>
          <ac:picMkLst>
            <pc:docMk/>
            <pc:sldMk cId="717096383" sldId="2076137867"/>
            <ac:picMk id="4" creationId="{4F59E31B-5CEA-57EA-6F2A-009B9364AD79}"/>
          </ac:picMkLst>
        </pc:picChg>
      </pc:sldChg>
    </pc:docChg>
  </pc:docChgLst>
  <pc:docChgLst>
    <pc:chgData name="Stephens, Wendy" userId="S::wstephens@ed.sc.gov::9e9c970c-72b3-469d-bcd6-d17d83772f06" providerId="AD" clId="Web-{BF67200C-DD24-0884-AD2C-309FA53858F7}"/>
    <pc:docChg chg="addSld modSld sldOrd">
      <pc:chgData name="Stephens, Wendy" userId="S::wstephens@ed.sc.gov::9e9c970c-72b3-469d-bcd6-d17d83772f06" providerId="AD" clId="Web-{BF67200C-DD24-0884-AD2C-309FA53858F7}" dt="2026-06-16T21:28:40.262" v="142" actId="14100"/>
      <pc:docMkLst>
        <pc:docMk/>
      </pc:docMkLst>
      <pc:sldChg chg="addSp delSp modSp modCm">
        <pc:chgData name="Stephens, Wendy" userId="S::wstephens@ed.sc.gov::9e9c970c-72b3-469d-bcd6-d17d83772f06" providerId="AD" clId="Web-{BF67200C-DD24-0884-AD2C-309FA53858F7}" dt="2026-06-16T21:20:51.482" v="43" actId="20577"/>
        <pc:sldMkLst>
          <pc:docMk/>
          <pc:sldMk cId="2965791319" sldId="540"/>
        </pc:sldMkLst>
        <pc:spChg chg="mod">
          <ac:chgData name="Stephens, Wendy" userId="S::wstephens@ed.sc.gov::9e9c970c-72b3-469d-bcd6-d17d83772f06" providerId="AD" clId="Web-{BF67200C-DD24-0884-AD2C-309FA53858F7}" dt="2026-06-16T21:18:38.576" v="19" actId="20577"/>
          <ac:spMkLst>
            <pc:docMk/>
            <pc:sldMk cId="2965791319" sldId="540"/>
            <ac:spMk id="2" creationId="{B7AA1C44-346B-412F-F165-DBEDC0778C51}"/>
          </ac:spMkLst>
        </pc:spChg>
        <pc:spChg chg="mod">
          <ac:chgData name="Stephens, Wendy" userId="S::wstephens@ed.sc.gov::9e9c970c-72b3-469d-bcd6-d17d83772f06" providerId="AD" clId="Web-{BF67200C-DD24-0884-AD2C-309FA53858F7}" dt="2026-06-16T21:20:51.482" v="43" actId="20577"/>
          <ac:spMkLst>
            <pc:docMk/>
            <pc:sldMk cId="2965791319" sldId="540"/>
            <ac:spMk id="3" creationId="{41979783-C8E7-C82E-6AB1-7EDA4E945800}"/>
          </ac:spMkLst>
        </pc:spChg>
        <pc:picChg chg="add mod">
          <ac:chgData name="Stephens, Wendy" userId="S::wstephens@ed.sc.gov::9e9c970c-72b3-469d-bcd6-d17d83772f06" providerId="AD" clId="Web-{BF67200C-DD24-0884-AD2C-309FA53858F7}" dt="2026-06-16T21:20:46.013" v="42" actId="1076"/>
          <ac:picMkLst>
            <pc:docMk/>
            <pc:sldMk cId="2965791319" sldId="540"/>
            <ac:picMk id="5" creationId="{60918F3A-7D38-9B14-8C22-8AB2A45780B8}"/>
          </ac:picMkLst>
        </pc:picChg>
        <pc:extLst>
          <p:ext xmlns:p="http://schemas.openxmlformats.org/presentationml/2006/main" uri="{D6D511B9-2390-475A-947B-AFAB55BFBCF1}">
            <pc226:cmChg xmlns:pc226="http://schemas.microsoft.com/office/powerpoint/2022/06/main/command" chg="mod">
              <pc226:chgData name="Stephens, Wendy" userId="S::wstephens@ed.sc.gov::9e9c970c-72b3-469d-bcd6-d17d83772f06" providerId="AD" clId="Web-{BF67200C-DD24-0884-AD2C-309FA53858F7}" dt="2026-06-16T21:16:31.874" v="6" actId="20577"/>
              <pc2:cmMkLst xmlns:pc2="http://schemas.microsoft.com/office/powerpoint/2019/9/main/command">
                <pc:docMk/>
                <pc:sldMk cId="2965791319" sldId="540"/>
                <pc2:cmMk id="{B941A73E-C233-4072-A4C8-39A21A5AEEBF}"/>
              </pc2:cmMkLst>
            </pc226:cmChg>
          </p:ext>
        </pc:extLst>
      </pc:sldChg>
      <pc:sldChg chg="addSp delSp modSp add replId">
        <pc:chgData name="Stephens, Wendy" userId="S::wstephens@ed.sc.gov::9e9c970c-72b3-469d-bcd6-d17d83772f06" providerId="AD" clId="Web-{BF67200C-DD24-0884-AD2C-309FA53858F7}" dt="2026-06-16T21:28:40.262" v="142" actId="14100"/>
        <pc:sldMkLst>
          <pc:docMk/>
          <pc:sldMk cId="135817861" sldId="2076137860"/>
        </pc:sldMkLst>
        <pc:spChg chg="mod">
          <ac:chgData name="Stephens, Wendy" userId="S::wstephens@ed.sc.gov::9e9c970c-72b3-469d-bcd6-d17d83772f06" providerId="AD" clId="Web-{BF67200C-DD24-0884-AD2C-309FA53858F7}" dt="2026-06-16T21:28:34.121" v="140" actId="20577"/>
          <ac:spMkLst>
            <pc:docMk/>
            <pc:sldMk cId="135817861" sldId="2076137860"/>
            <ac:spMk id="3" creationId="{EBA5DA71-B32D-3781-2039-8198AFDB17B7}"/>
          </ac:spMkLst>
        </pc:spChg>
        <pc:picChg chg="mod">
          <ac:chgData name="Stephens, Wendy" userId="S::wstephens@ed.sc.gov::9e9c970c-72b3-469d-bcd6-d17d83772f06" providerId="AD" clId="Web-{BF67200C-DD24-0884-AD2C-309FA53858F7}" dt="2026-06-16T21:28:40.262" v="142" actId="14100"/>
          <ac:picMkLst>
            <pc:docMk/>
            <pc:sldMk cId="135817861" sldId="2076137860"/>
            <ac:picMk id="4" creationId="{4A270A74-F0C1-7C94-AA43-CBC19BA08156}"/>
          </ac:picMkLst>
        </pc:picChg>
      </pc:sldChg>
    </pc:docChg>
  </pc:docChgLst>
  <pc:docChgLst>
    <pc:chgData name="Stephens, Wendy" userId="S::wstephens@ed.sc.gov::9e9c970c-72b3-469d-bcd6-d17d83772f06" providerId="AD" clId="Web-{3CEEF213-B94F-9078-76EF-E9F42B8CA49D}"/>
    <pc:docChg chg="addSld delSld modSld sldOrd">
      <pc:chgData name="Stephens, Wendy" userId="S::wstephens@ed.sc.gov::9e9c970c-72b3-469d-bcd6-d17d83772f06" providerId="AD" clId="Web-{3CEEF213-B94F-9078-76EF-E9F42B8CA49D}" dt="2026-06-17T15:41:22.566" v="1506" actId="20577"/>
      <pc:docMkLst>
        <pc:docMk/>
      </pc:docMkLst>
      <pc:sldChg chg="modSp">
        <pc:chgData name="Stephens, Wendy" userId="S::wstephens@ed.sc.gov::9e9c970c-72b3-469d-bcd6-d17d83772f06" providerId="AD" clId="Web-{3CEEF213-B94F-9078-76EF-E9F42B8CA49D}" dt="2026-06-17T12:37:46.448" v="488" actId="20577"/>
        <pc:sldMkLst>
          <pc:docMk/>
          <pc:sldMk cId="562993878" sldId="307"/>
        </pc:sldMkLst>
        <pc:spChg chg="mod">
          <ac:chgData name="Stephens, Wendy" userId="S::wstephens@ed.sc.gov::9e9c970c-72b3-469d-bcd6-d17d83772f06" providerId="AD" clId="Web-{3CEEF213-B94F-9078-76EF-E9F42B8CA49D}" dt="2026-06-17T12:37:46.448" v="488" actId="20577"/>
          <ac:spMkLst>
            <pc:docMk/>
            <pc:sldMk cId="562993878" sldId="307"/>
            <ac:spMk id="10" creationId="{F1E0D516-57B7-B7E2-51A8-B467ADC69EF1}"/>
          </ac:spMkLst>
        </pc:spChg>
      </pc:sldChg>
      <pc:sldChg chg="modSp">
        <pc:chgData name="Stephens, Wendy" userId="S::wstephens@ed.sc.gov::9e9c970c-72b3-469d-bcd6-d17d83772f06" providerId="AD" clId="Web-{3CEEF213-B94F-9078-76EF-E9F42B8CA49D}" dt="2026-06-17T15:24:08.290" v="711" actId="20577"/>
        <pc:sldMkLst>
          <pc:docMk/>
          <pc:sldMk cId="2965791319" sldId="540"/>
        </pc:sldMkLst>
        <pc:spChg chg="mod">
          <ac:chgData name="Stephens, Wendy" userId="S::wstephens@ed.sc.gov::9e9c970c-72b3-469d-bcd6-d17d83772f06" providerId="AD" clId="Web-{3CEEF213-B94F-9078-76EF-E9F42B8CA49D}" dt="2026-06-17T15:24:08.290" v="711" actId="20577"/>
          <ac:spMkLst>
            <pc:docMk/>
            <pc:sldMk cId="2965791319" sldId="540"/>
            <ac:spMk id="3" creationId="{41979783-C8E7-C82E-6AB1-7EDA4E945800}"/>
          </ac:spMkLst>
        </pc:spChg>
      </pc:sldChg>
      <pc:sldChg chg="modSp">
        <pc:chgData name="Stephens, Wendy" userId="S::wstephens@ed.sc.gov::9e9c970c-72b3-469d-bcd6-d17d83772f06" providerId="AD" clId="Web-{3CEEF213-B94F-9078-76EF-E9F42B8CA49D}" dt="2026-06-17T12:34:46.089" v="374" actId="20577"/>
        <pc:sldMkLst>
          <pc:docMk/>
          <pc:sldMk cId="1575999445" sldId="541"/>
        </pc:sldMkLst>
        <pc:spChg chg="mod">
          <ac:chgData name="Stephens, Wendy" userId="S::wstephens@ed.sc.gov::9e9c970c-72b3-469d-bcd6-d17d83772f06" providerId="AD" clId="Web-{3CEEF213-B94F-9078-76EF-E9F42B8CA49D}" dt="2026-06-17T12:34:46.089" v="374" actId="20577"/>
          <ac:spMkLst>
            <pc:docMk/>
            <pc:sldMk cId="1575999445" sldId="541"/>
            <ac:spMk id="3" creationId="{182E08BF-960F-5E9A-2903-ACE9379D58A2}"/>
          </ac:spMkLst>
        </pc:spChg>
      </pc:sldChg>
      <pc:sldChg chg="modSp modCm">
        <pc:chgData name="Stephens, Wendy" userId="S::wstephens@ed.sc.gov::9e9c970c-72b3-469d-bcd6-d17d83772f06" providerId="AD" clId="Web-{3CEEF213-B94F-9078-76EF-E9F42B8CA49D}" dt="2026-06-17T12:31:15.526" v="134" actId="20577"/>
        <pc:sldMkLst>
          <pc:docMk/>
          <pc:sldMk cId="4209981382" sldId="542"/>
        </pc:sldMkLst>
        <pc:spChg chg="mod">
          <ac:chgData name="Stephens, Wendy" userId="S::wstephens@ed.sc.gov::9e9c970c-72b3-469d-bcd6-d17d83772f06" providerId="AD" clId="Web-{3CEEF213-B94F-9078-76EF-E9F42B8CA49D}" dt="2026-06-17T12:31:15.526" v="134" actId="20577"/>
          <ac:spMkLst>
            <pc:docMk/>
            <pc:sldMk cId="4209981382" sldId="542"/>
            <ac:spMk id="3" creationId="{C18C4FEF-8800-D235-F71C-CB169F8370BA}"/>
          </ac:spMkLst>
        </pc:spChg>
        <pc:extLst>
          <p:ext xmlns:p="http://schemas.openxmlformats.org/presentationml/2006/main" uri="{D6D511B9-2390-475A-947B-AFAB55BFBCF1}">
            <pc226:cmChg xmlns:pc226="http://schemas.microsoft.com/office/powerpoint/2022/06/main/command" chg="mod">
              <pc226:chgData name="Stephens, Wendy" userId="S::wstephens@ed.sc.gov::9e9c970c-72b3-469d-bcd6-d17d83772f06" providerId="AD" clId="Web-{3CEEF213-B94F-9078-76EF-E9F42B8CA49D}" dt="2026-06-17T12:26:11.964" v="1" actId="20577"/>
              <pc2:cmMkLst xmlns:pc2="http://schemas.microsoft.com/office/powerpoint/2019/9/main/command">
                <pc:docMk/>
                <pc:sldMk cId="4209981382" sldId="542"/>
                <pc2:cmMk id="{A3AD070E-7B63-4B11-9A4A-FAFBBE7A0376}"/>
              </pc2:cmMkLst>
            </pc226:cmChg>
          </p:ext>
        </pc:extLst>
      </pc:sldChg>
      <pc:sldChg chg="modSp">
        <pc:chgData name="Stephens, Wendy" userId="S::wstephens@ed.sc.gov::9e9c970c-72b3-469d-bcd6-d17d83772f06" providerId="AD" clId="Web-{3CEEF213-B94F-9078-76EF-E9F42B8CA49D}" dt="2026-06-17T12:37:15.917" v="466" actId="20577"/>
        <pc:sldMkLst>
          <pc:docMk/>
          <pc:sldMk cId="2659090330" sldId="544"/>
        </pc:sldMkLst>
        <pc:spChg chg="mod">
          <ac:chgData name="Stephens, Wendy" userId="S::wstephens@ed.sc.gov::9e9c970c-72b3-469d-bcd6-d17d83772f06" providerId="AD" clId="Web-{3CEEF213-B94F-9078-76EF-E9F42B8CA49D}" dt="2026-06-17T12:37:15.917" v="466" actId="20577"/>
          <ac:spMkLst>
            <pc:docMk/>
            <pc:sldMk cId="2659090330" sldId="544"/>
            <ac:spMk id="3" creationId="{81385FCB-E8D0-B5E7-66AD-EC62B5CF4CD7}"/>
          </ac:spMkLst>
        </pc:spChg>
      </pc:sldChg>
      <pc:sldChg chg="modSp">
        <pc:chgData name="Stephens, Wendy" userId="S::wstephens@ed.sc.gov::9e9c970c-72b3-469d-bcd6-d17d83772f06" providerId="AD" clId="Web-{3CEEF213-B94F-9078-76EF-E9F42B8CA49D}" dt="2026-06-17T15:24:48.759" v="719" actId="20577"/>
        <pc:sldMkLst>
          <pc:docMk/>
          <pc:sldMk cId="2926449072" sldId="2076137829"/>
        </pc:sldMkLst>
        <pc:spChg chg="mod">
          <ac:chgData name="Stephens, Wendy" userId="S::wstephens@ed.sc.gov::9e9c970c-72b3-469d-bcd6-d17d83772f06" providerId="AD" clId="Web-{3CEEF213-B94F-9078-76EF-E9F42B8CA49D}" dt="2026-06-17T15:24:48.759" v="719" actId="20577"/>
          <ac:spMkLst>
            <pc:docMk/>
            <pc:sldMk cId="2926449072" sldId="2076137829"/>
            <ac:spMk id="3" creationId="{BB4F35D3-CC6C-8C1B-AA61-06C6C654C937}"/>
          </ac:spMkLst>
        </pc:spChg>
      </pc:sldChg>
      <pc:sldChg chg="modSp">
        <pc:chgData name="Stephens, Wendy" userId="S::wstephens@ed.sc.gov::9e9c970c-72b3-469d-bcd6-d17d83772f06" providerId="AD" clId="Web-{3CEEF213-B94F-9078-76EF-E9F42B8CA49D}" dt="2026-06-17T15:24:44.165" v="718" actId="20577"/>
        <pc:sldMkLst>
          <pc:docMk/>
          <pc:sldMk cId="1930472247" sldId="2076137830"/>
        </pc:sldMkLst>
        <pc:spChg chg="mod">
          <ac:chgData name="Stephens, Wendy" userId="S::wstephens@ed.sc.gov::9e9c970c-72b3-469d-bcd6-d17d83772f06" providerId="AD" clId="Web-{3CEEF213-B94F-9078-76EF-E9F42B8CA49D}" dt="2026-06-17T15:24:44.165" v="718" actId="20577"/>
          <ac:spMkLst>
            <pc:docMk/>
            <pc:sldMk cId="1930472247" sldId="2076137830"/>
            <ac:spMk id="3" creationId="{56E580D6-5F86-97A9-FBB1-53E8C3310527}"/>
          </ac:spMkLst>
        </pc:spChg>
      </pc:sldChg>
      <pc:sldChg chg="modSp">
        <pc:chgData name="Stephens, Wendy" userId="S::wstephens@ed.sc.gov::9e9c970c-72b3-469d-bcd6-d17d83772f06" providerId="AD" clId="Web-{3CEEF213-B94F-9078-76EF-E9F42B8CA49D}" dt="2026-06-17T15:30:59.138" v="820" actId="20577"/>
        <pc:sldMkLst>
          <pc:docMk/>
          <pc:sldMk cId="3948221963" sldId="2076137863"/>
        </pc:sldMkLst>
        <pc:spChg chg="mod">
          <ac:chgData name="Stephens, Wendy" userId="S::wstephens@ed.sc.gov::9e9c970c-72b3-469d-bcd6-d17d83772f06" providerId="AD" clId="Web-{3CEEF213-B94F-9078-76EF-E9F42B8CA49D}" dt="2026-06-17T15:30:59.138" v="820" actId="20577"/>
          <ac:spMkLst>
            <pc:docMk/>
            <pc:sldMk cId="3948221963" sldId="2076137863"/>
            <ac:spMk id="3" creationId="{F7300699-5F68-06A6-FD33-D82E5BA37507}"/>
          </ac:spMkLst>
        </pc:spChg>
      </pc:sldChg>
      <pc:sldChg chg="addSp modSp add replId">
        <pc:chgData name="Stephens, Wendy" userId="S::wstephens@ed.sc.gov::9e9c970c-72b3-469d-bcd6-d17d83772f06" providerId="AD" clId="Web-{3CEEF213-B94F-9078-76EF-E9F42B8CA49D}" dt="2026-06-17T15:41:22.566" v="1506" actId="20577"/>
        <pc:sldMkLst>
          <pc:docMk/>
          <pc:sldMk cId="3192050248" sldId="2076137866"/>
        </pc:sldMkLst>
        <pc:spChg chg="add mod">
          <ac:chgData name="Stephens, Wendy" userId="S::wstephens@ed.sc.gov::9e9c970c-72b3-469d-bcd6-d17d83772f06" providerId="AD" clId="Web-{3CEEF213-B94F-9078-76EF-E9F42B8CA49D}" dt="2026-06-17T15:41:22.566" v="1506" actId="20577"/>
          <ac:spMkLst>
            <pc:docMk/>
            <pc:sldMk cId="3192050248" sldId="2076137866"/>
            <ac:spMk id="4" creationId="{8802E0E3-A10F-FE22-97F7-2F699B7575A2}"/>
          </ac:spMkLst>
        </pc:spChg>
      </pc:sldChg>
      <pc:sldChg chg="addSp modSp add replId">
        <pc:chgData name="Stephens, Wendy" userId="S::wstephens@ed.sc.gov::9e9c970c-72b3-469d-bcd6-d17d83772f06" providerId="AD" clId="Web-{3CEEF213-B94F-9078-76EF-E9F42B8CA49D}" dt="2026-06-17T15:23:34.024" v="709"/>
        <pc:sldMkLst>
          <pc:docMk/>
          <pc:sldMk cId="717096383" sldId="2076137867"/>
        </pc:sldMkLst>
        <pc:picChg chg="add mod">
          <ac:chgData name="Stephens, Wendy" userId="S::wstephens@ed.sc.gov::9e9c970c-72b3-469d-bcd6-d17d83772f06" providerId="AD" clId="Web-{3CEEF213-B94F-9078-76EF-E9F42B8CA49D}" dt="2026-06-17T15:23:34.024" v="709"/>
          <ac:picMkLst>
            <pc:docMk/>
            <pc:sldMk cId="717096383" sldId="2076137867"/>
            <ac:picMk id="4" creationId="{4F59E31B-5CEA-57EA-6F2A-009B9364AD79}"/>
          </ac:picMkLst>
        </pc:picChg>
      </pc:sldChg>
    </pc:docChg>
  </pc:docChgLst>
  <pc:docChgLst>
    <pc:chgData name="Brown, Aaron R" userId="S::arbrown@ed.sc.gov::e66309f6-75f2-49db-8dac-715f43bba848" providerId="AD" clId="Web-{48F7BA2F-6694-B04E-2226-9BBDFAEABC6A}"/>
    <pc:docChg chg="mod">
      <pc:chgData name="Brown, Aaron R" userId="S::arbrown@ed.sc.gov::e66309f6-75f2-49db-8dac-715f43bba848" providerId="AD" clId="Web-{48F7BA2F-6694-B04E-2226-9BBDFAEABC6A}" dt="2026-06-16T14:59:19.782" v="0"/>
      <pc:docMkLst>
        <pc:docMk/>
      </pc:docMkLst>
    </pc:docChg>
  </pc:docChgLst>
  <pc:docChgLst>
    <pc:chgData name="Stephens, Wendy" userId="S::wstephens@ed.sc.gov::9e9c970c-72b3-469d-bcd6-d17d83772f06" providerId="AD" clId="Web-{C404D40C-EB5A-E244-D1C4-6D2E6B6D6456}"/>
    <pc:docChg chg="modSld">
      <pc:chgData name="Stephens, Wendy" userId="S::wstephens@ed.sc.gov::9e9c970c-72b3-469d-bcd6-d17d83772f06" providerId="AD" clId="Web-{C404D40C-EB5A-E244-D1C4-6D2E6B6D6456}" dt="2026-06-17T16:31:59.180" v="95" actId="20577"/>
      <pc:docMkLst>
        <pc:docMk/>
      </pc:docMkLst>
      <pc:sldChg chg="modSp">
        <pc:chgData name="Stephens, Wendy" userId="S::wstephens@ed.sc.gov::9e9c970c-72b3-469d-bcd6-d17d83772f06" providerId="AD" clId="Web-{C404D40C-EB5A-E244-D1C4-6D2E6B6D6456}" dt="2026-06-17T16:31:59.180" v="95" actId="20577"/>
        <pc:sldMkLst>
          <pc:docMk/>
          <pc:sldMk cId="2068030120" sldId="411"/>
        </pc:sldMkLst>
        <pc:spChg chg="mod">
          <ac:chgData name="Stephens, Wendy" userId="S::wstephens@ed.sc.gov::9e9c970c-72b3-469d-bcd6-d17d83772f06" providerId="AD" clId="Web-{C404D40C-EB5A-E244-D1C4-6D2E6B6D6456}" dt="2026-06-17T16:31:59.180" v="95" actId="20577"/>
          <ac:spMkLst>
            <pc:docMk/>
            <pc:sldMk cId="2068030120" sldId="411"/>
            <ac:spMk id="16" creationId="{4AEA9313-3269-78D7-B254-B60AEA213E6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7743A-2C8E-46BE-A084-7941AA8D098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7727180-27DE-4C6C-AF9F-D1E0E7FF7774}">
      <dgm:prSet phldrT="[Text]" phldr="0"/>
      <dgm:spPr/>
      <dgm:t>
        <a:bodyPr/>
        <a:lstStyle/>
        <a:p>
          <a:r>
            <a:rPr lang="en-US">
              <a:solidFill>
                <a:schemeClr val="accent4"/>
              </a:solidFill>
            </a:rPr>
            <a:t>Denominator Review</a:t>
          </a:r>
        </a:p>
      </dgm:t>
    </dgm:pt>
    <dgm:pt modelId="{FB4542FD-69CC-4931-A594-A5188A2F6669}" type="parTrans" cxnId="{C84065BF-41A1-4610-B4FD-96DFA12B6E4F}">
      <dgm:prSet/>
      <dgm:spPr/>
      <dgm:t>
        <a:bodyPr/>
        <a:lstStyle/>
        <a:p>
          <a:endParaRPr lang="en-US">
            <a:solidFill>
              <a:schemeClr val="accent4"/>
            </a:solidFill>
          </a:endParaRPr>
        </a:p>
      </dgm:t>
    </dgm:pt>
    <dgm:pt modelId="{079F5168-043B-45E2-9DE1-C0E18F91246B}" type="sibTrans" cxnId="{C84065BF-41A1-4610-B4FD-96DFA12B6E4F}">
      <dgm:prSet/>
      <dgm:spPr/>
      <dgm:t>
        <a:bodyPr/>
        <a:lstStyle/>
        <a:p>
          <a:endParaRPr lang="en-US">
            <a:solidFill>
              <a:schemeClr val="accent4"/>
            </a:solidFill>
          </a:endParaRPr>
        </a:p>
      </dgm:t>
    </dgm:pt>
    <dgm:pt modelId="{7A835CC9-9FB9-42E6-8EAA-56B7B56DFD16}">
      <dgm:prSet phldrT="[Text]" phldr="0"/>
      <dgm:spPr/>
      <dgm:t>
        <a:bodyPr/>
        <a:lstStyle/>
        <a:p>
          <a:r>
            <a:rPr lang="en-US">
              <a:solidFill>
                <a:schemeClr val="accent4"/>
              </a:solidFill>
            </a:rPr>
            <a:t>Numerator Review</a:t>
          </a:r>
        </a:p>
      </dgm:t>
    </dgm:pt>
    <dgm:pt modelId="{B43C93D2-EFA6-420C-B619-630B33A0E744}" type="parTrans" cxnId="{1B8B3392-4726-4496-B47C-5FE5BC45D416}">
      <dgm:prSet/>
      <dgm:spPr/>
      <dgm:t>
        <a:bodyPr/>
        <a:lstStyle/>
        <a:p>
          <a:endParaRPr lang="en-US">
            <a:solidFill>
              <a:schemeClr val="accent4"/>
            </a:solidFill>
          </a:endParaRPr>
        </a:p>
      </dgm:t>
    </dgm:pt>
    <dgm:pt modelId="{10174C4A-8A94-43EF-8E15-A903F0ED9432}" type="sibTrans" cxnId="{1B8B3392-4726-4496-B47C-5FE5BC45D416}">
      <dgm:prSet/>
      <dgm:spPr/>
      <dgm:t>
        <a:bodyPr/>
        <a:lstStyle/>
        <a:p>
          <a:endParaRPr lang="en-US">
            <a:solidFill>
              <a:schemeClr val="accent4"/>
            </a:solidFill>
          </a:endParaRPr>
        </a:p>
      </dgm:t>
    </dgm:pt>
    <dgm:pt modelId="{27BB6C32-1D95-4A53-B2ED-407E8E2C2FCB}">
      <dgm:prSet phldrT="[Text]" phldr="0"/>
      <dgm:spPr/>
      <dgm:t>
        <a:bodyPr/>
        <a:lstStyle/>
        <a:p>
          <a:r>
            <a:rPr lang="en-US">
              <a:solidFill>
                <a:schemeClr val="accent4"/>
              </a:solidFill>
            </a:rPr>
            <a:t>Metric Review</a:t>
          </a:r>
        </a:p>
      </dgm:t>
    </dgm:pt>
    <dgm:pt modelId="{41BA2579-FAD0-4E88-A339-F513C4106570}" type="parTrans" cxnId="{A27ACF7B-AF79-4EC8-B0DE-9B946F3E695D}">
      <dgm:prSet/>
      <dgm:spPr/>
      <dgm:t>
        <a:bodyPr/>
        <a:lstStyle/>
        <a:p>
          <a:endParaRPr lang="en-US">
            <a:solidFill>
              <a:schemeClr val="accent4"/>
            </a:solidFill>
          </a:endParaRPr>
        </a:p>
      </dgm:t>
    </dgm:pt>
    <dgm:pt modelId="{1CAD1D50-5424-4FF0-9C73-8940540FB255}" type="sibTrans" cxnId="{A27ACF7B-AF79-4EC8-B0DE-9B946F3E695D}">
      <dgm:prSet/>
      <dgm:spPr/>
      <dgm:t>
        <a:bodyPr/>
        <a:lstStyle/>
        <a:p>
          <a:endParaRPr lang="en-US">
            <a:solidFill>
              <a:schemeClr val="accent4"/>
            </a:solidFill>
          </a:endParaRPr>
        </a:p>
      </dgm:t>
    </dgm:pt>
    <dgm:pt modelId="{13FE39CC-2A2C-4A6A-BBC7-1D4761828A6B}" type="pres">
      <dgm:prSet presAssocID="{C2E7743A-2C8E-46BE-A084-7941AA8D0988}" presName="outerComposite" presStyleCnt="0">
        <dgm:presLayoutVars>
          <dgm:chMax val="5"/>
          <dgm:dir/>
          <dgm:resizeHandles val="exact"/>
        </dgm:presLayoutVars>
      </dgm:prSet>
      <dgm:spPr/>
    </dgm:pt>
    <dgm:pt modelId="{473C3232-5AF1-4710-AA2F-52EDE33A60F6}" type="pres">
      <dgm:prSet presAssocID="{C2E7743A-2C8E-46BE-A084-7941AA8D0988}" presName="dummyMaxCanvas" presStyleCnt="0">
        <dgm:presLayoutVars/>
      </dgm:prSet>
      <dgm:spPr/>
    </dgm:pt>
    <dgm:pt modelId="{6D7C0BB5-72D2-453A-957E-5AEAAFCB9A4C}" type="pres">
      <dgm:prSet presAssocID="{C2E7743A-2C8E-46BE-A084-7941AA8D0988}" presName="ThreeNodes_1" presStyleLbl="node1" presStyleIdx="0" presStyleCnt="3">
        <dgm:presLayoutVars>
          <dgm:bulletEnabled val="1"/>
        </dgm:presLayoutVars>
      </dgm:prSet>
      <dgm:spPr/>
    </dgm:pt>
    <dgm:pt modelId="{0DABEE35-0FAC-4F1B-9930-C4B7B290F1CC}" type="pres">
      <dgm:prSet presAssocID="{C2E7743A-2C8E-46BE-A084-7941AA8D0988}" presName="ThreeNodes_2" presStyleLbl="node1" presStyleIdx="1" presStyleCnt="3">
        <dgm:presLayoutVars>
          <dgm:bulletEnabled val="1"/>
        </dgm:presLayoutVars>
      </dgm:prSet>
      <dgm:spPr/>
    </dgm:pt>
    <dgm:pt modelId="{04BEEE8B-58A9-496D-8AE2-A0AB800C5A72}" type="pres">
      <dgm:prSet presAssocID="{C2E7743A-2C8E-46BE-A084-7941AA8D0988}" presName="ThreeNodes_3" presStyleLbl="node1" presStyleIdx="2" presStyleCnt="3">
        <dgm:presLayoutVars>
          <dgm:bulletEnabled val="1"/>
        </dgm:presLayoutVars>
      </dgm:prSet>
      <dgm:spPr/>
    </dgm:pt>
    <dgm:pt modelId="{44CA9220-FECA-46EE-B589-BA958CFEDF82}" type="pres">
      <dgm:prSet presAssocID="{C2E7743A-2C8E-46BE-A084-7941AA8D0988}" presName="ThreeConn_1-2" presStyleLbl="fgAccFollowNode1" presStyleIdx="0" presStyleCnt="2">
        <dgm:presLayoutVars>
          <dgm:bulletEnabled val="1"/>
        </dgm:presLayoutVars>
      </dgm:prSet>
      <dgm:spPr/>
    </dgm:pt>
    <dgm:pt modelId="{A6109D7C-792F-4A39-80A1-AF14AE546912}" type="pres">
      <dgm:prSet presAssocID="{C2E7743A-2C8E-46BE-A084-7941AA8D0988}" presName="ThreeConn_2-3" presStyleLbl="fgAccFollowNode1" presStyleIdx="1" presStyleCnt="2">
        <dgm:presLayoutVars>
          <dgm:bulletEnabled val="1"/>
        </dgm:presLayoutVars>
      </dgm:prSet>
      <dgm:spPr/>
    </dgm:pt>
    <dgm:pt modelId="{9E85C1A8-5D10-419E-81B7-C8871FCD0DEF}" type="pres">
      <dgm:prSet presAssocID="{C2E7743A-2C8E-46BE-A084-7941AA8D0988}" presName="ThreeNodes_1_text" presStyleLbl="node1" presStyleIdx="2" presStyleCnt="3">
        <dgm:presLayoutVars>
          <dgm:bulletEnabled val="1"/>
        </dgm:presLayoutVars>
      </dgm:prSet>
      <dgm:spPr/>
    </dgm:pt>
    <dgm:pt modelId="{2A3338F1-7665-4E81-ABDA-B3E18D1D2F2F}" type="pres">
      <dgm:prSet presAssocID="{C2E7743A-2C8E-46BE-A084-7941AA8D0988}" presName="ThreeNodes_2_text" presStyleLbl="node1" presStyleIdx="2" presStyleCnt="3">
        <dgm:presLayoutVars>
          <dgm:bulletEnabled val="1"/>
        </dgm:presLayoutVars>
      </dgm:prSet>
      <dgm:spPr/>
    </dgm:pt>
    <dgm:pt modelId="{EA24F343-3AFD-4E05-8A13-C7D5E8A09865}" type="pres">
      <dgm:prSet presAssocID="{C2E7743A-2C8E-46BE-A084-7941AA8D0988}" presName="ThreeNodes_3_text" presStyleLbl="node1" presStyleIdx="2" presStyleCnt="3">
        <dgm:presLayoutVars>
          <dgm:bulletEnabled val="1"/>
        </dgm:presLayoutVars>
      </dgm:prSet>
      <dgm:spPr/>
    </dgm:pt>
  </dgm:ptLst>
  <dgm:cxnLst>
    <dgm:cxn modelId="{17B0392C-17C5-4490-98F9-856F7002D0F4}" type="presOf" srcId="{27BB6C32-1D95-4A53-B2ED-407E8E2C2FCB}" destId="{EA24F343-3AFD-4E05-8A13-C7D5E8A09865}" srcOrd="1" destOrd="0" presId="urn:microsoft.com/office/officeart/2005/8/layout/vProcess5"/>
    <dgm:cxn modelId="{D730EC63-4D89-40FC-BC24-D36B97F8803D}" type="presOf" srcId="{10174C4A-8A94-43EF-8E15-A903F0ED9432}" destId="{A6109D7C-792F-4A39-80A1-AF14AE546912}" srcOrd="0" destOrd="0" presId="urn:microsoft.com/office/officeart/2005/8/layout/vProcess5"/>
    <dgm:cxn modelId="{5F411F68-06F5-4EC5-A6FE-F9075060E18C}" type="presOf" srcId="{37727180-27DE-4C6C-AF9F-D1E0E7FF7774}" destId="{9E85C1A8-5D10-419E-81B7-C8871FCD0DEF}" srcOrd="1" destOrd="0" presId="urn:microsoft.com/office/officeart/2005/8/layout/vProcess5"/>
    <dgm:cxn modelId="{A27ACF7B-AF79-4EC8-B0DE-9B946F3E695D}" srcId="{C2E7743A-2C8E-46BE-A084-7941AA8D0988}" destId="{27BB6C32-1D95-4A53-B2ED-407E8E2C2FCB}" srcOrd="2" destOrd="0" parTransId="{41BA2579-FAD0-4E88-A339-F513C4106570}" sibTransId="{1CAD1D50-5424-4FF0-9C73-8940540FB255}"/>
    <dgm:cxn modelId="{614A5290-D080-45F7-A3C7-782A95291E5F}" type="presOf" srcId="{C2E7743A-2C8E-46BE-A084-7941AA8D0988}" destId="{13FE39CC-2A2C-4A6A-BBC7-1D4761828A6B}" srcOrd="0" destOrd="0" presId="urn:microsoft.com/office/officeart/2005/8/layout/vProcess5"/>
    <dgm:cxn modelId="{1B8B3392-4726-4496-B47C-5FE5BC45D416}" srcId="{C2E7743A-2C8E-46BE-A084-7941AA8D0988}" destId="{7A835CC9-9FB9-42E6-8EAA-56B7B56DFD16}" srcOrd="1" destOrd="0" parTransId="{B43C93D2-EFA6-420C-B619-630B33A0E744}" sibTransId="{10174C4A-8A94-43EF-8E15-A903F0ED9432}"/>
    <dgm:cxn modelId="{ECB902A8-B04E-4F36-8B2F-246CD3B988E3}" type="presOf" srcId="{7A835CC9-9FB9-42E6-8EAA-56B7B56DFD16}" destId="{0DABEE35-0FAC-4F1B-9930-C4B7B290F1CC}" srcOrd="0" destOrd="0" presId="urn:microsoft.com/office/officeart/2005/8/layout/vProcess5"/>
    <dgm:cxn modelId="{9A7E4EB4-37DC-4CDD-8D7D-0192C95F2E77}" type="presOf" srcId="{079F5168-043B-45E2-9DE1-C0E18F91246B}" destId="{44CA9220-FECA-46EE-B589-BA958CFEDF82}" srcOrd="0" destOrd="0" presId="urn:microsoft.com/office/officeart/2005/8/layout/vProcess5"/>
    <dgm:cxn modelId="{C84065BF-41A1-4610-B4FD-96DFA12B6E4F}" srcId="{C2E7743A-2C8E-46BE-A084-7941AA8D0988}" destId="{37727180-27DE-4C6C-AF9F-D1E0E7FF7774}" srcOrd="0" destOrd="0" parTransId="{FB4542FD-69CC-4931-A594-A5188A2F6669}" sibTransId="{079F5168-043B-45E2-9DE1-C0E18F91246B}"/>
    <dgm:cxn modelId="{3EF986C4-C87D-496B-939C-FB4C7BDC962F}" type="presOf" srcId="{27BB6C32-1D95-4A53-B2ED-407E8E2C2FCB}" destId="{04BEEE8B-58A9-496D-8AE2-A0AB800C5A72}" srcOrd="0" destOrd="0" presId="urn:microsoft.com/office/officeart/2005/8/layout/vProcess5"/>
    <dgm:cxn modelId="{8292DFCC-CE74-42F9-90E7-07F476F7293D}" type="presOf" srcId="{7A835CC9-9FB9-42E6-8EAA-56B7B56DFD16}" destId="{2A3338F1-7665-4E81-ABDA-B3E18D1D2F2F}" srcOrd="1" destOrd="0" presId="urn:microsoft.com/office/officeart/2005/8/layout/vProcess5"/>
    <dgm:cxn modelId="{40261EF1-9A3B-40BB-B342-8E4D4B7A5F7F}" type="presOf" srcId="{37727180-27DE-4C6C-AF9F-D1E0E7FF7774}" destId="{6D7C0BB5-72D2-453A-957E-5AEAAFCB9A4C}" srcOrd="0" destOrd="0" presId="urn:microsoft.com/office/officeart/2005/8/layout/vProcess5"/>
    <dgm:cxn modelId="{AAC5B946-77B6-4D66-80DD-939C40159075}" type="presParOf" srcId="{13FE39CC-2A2C-4A6A-BBC7-1D4761828A6B}" destId="{473C3232-5AF1-4710-AA2F-52EDE33A60F6}" srcOrd="0" destOrd="0" presId="urn:microsoft.com/office/officeart/2005/8/layout/vProcess5"/>
    <dgm:cxn modelId="{669E9D4E-A337-4EAD-979F-A46A17BB1DA6}" type="presParOf" srcId="{13FE39CC-2A2C-4A6A-BBC7-1D4761828A6B}" destId="{6D7C0BB5-72D2-453A-957E-5AEAAFCB9A4C}" srcOrd="1" destOrd="0" presId="urn:microsoft.com/office/officeart/2005/8/layout/vProcess5"/>
    <dgm:cxn modelId="{AAB6822E-E0A3-4368-A6C4-F98F5A33E3DB}" type="presParOf" srcId="{13FE39CC-2A2C-4A6A-BBC7-1D4761828A6B}" destId="{0DABEE35-0FAC-4F1B-9930-C4B7B290F1CC}" srcOrd="2" destOrd="0" presId="urn:microsoft.com/office/officeart/2005/8/layout/vProcess5"/>
    <dgm:cxn modelId="{A47EF08E-174F-4576-9133-A0F03B768EA7}" type="presParOf" srcId="{13FE39CC-2A2C-4A6A-BBC7-1D4761828A6B}" destId="{04BEEE8B-58A9-496D-8AE2-A0AB800C5A72}" srcOrd="3" destOrd="0" presId="urn:microsoft.com/office/officeart/2005/8/layout/vProcess5"/>
    <dgm:cxn modelId="{997540A3-56B7-46FF-AB75-711A7C3759F0}" type="presParOf" srcId="{13FE39CC-2A2C-4A6A-BBC7-1D4761828A6B}" destId="{44CA9220-FECA-46EE-B589-BA958CFEDF82}" srcOrd="4" destOrd="0" presId="urn:microsoft.com/office/officeart/2005/8/layout/vProcess5"/>
    <dgm:cxn modelId="{8D6EB0C5-8744-4925-9360-507E871EBC36}" type="presParOf" srcId="{13FE39CC-2A2C-4A6A-BBC7-1D4761828A6B}" destId="{A6109D7C-792F-4A39-80A1-AF14AE546912}" srcOrd="5" destOrd="0" presId="urn:microsoft.com/office/officeart/2005/8/layout/vProcess5"/>
    <dgm:cxn modelId="{B5C1ED17-13A0-4EE3-A9FA-6C74DD57D667}" type="presParOf" srcId="{13FE39CC-2A2C-4A6A-BBC7-1D4761828A6B}" destId="{9E85C1A8-5D10-419E-81B7-C8871FCD0DEF}" srcOrd="6" destOrd="0" presId="urn:microsoft.com/office/officeart/2005/8/layout/vProcess5"/>
    <dgm:cxn modelId="{06DD640C-28B1-4778-92DF-BB1F22E1AADE}" type="presParOf" srcId="{13FE39CC-2A2C-4A6A-BBC7-1D4761828A6B}" destId="{2A3338F1-7665-4E81-ABDA-B3E18D1D2F2F}" srcOrd="7" destOrd="0" presId="urn:microsoft.com/office/officeart/2005/8/layout/vProcess5"/>
    <dgm:cxn modelId="{B1476CFA-A23D-4A33-922A-67AC34A78FA5}" type="presParOf" srcId="{13FE39CC-2A2C-4A6A-BBC7-1D4761828A6B}" destId="{EA24F343-3AFD-4E05-8A13-C7D5E8A0986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00713D-8293-4723-BCCA-C5572CB936FF}" type="doc">
      <dgm:prSet loTypeId="urn:microsoft.com/office/officeart/2005/8/layout/bProcess3" loCatId="process" qsTypeId="urn:microsoft.com/office/officeart/2005/8/quickstyle/simple1" qsCatId="simple" csTypeId="urn:microsoft.com/office/officeart/2005/8/colors/accent0_3" csCatId="mainScheme" phldr="1"/>
      <dgm:spPr/>
      <dgm:t>
        <a:bodyPr/>
        <a:lstStyle/>
        <a:p>
          <a:endParaRPr lang="en-US"/>
        </a:p>
      </dgm:t>
    </dgm:pt>
    <dgm:pt modelId="{884B7F06-9F0F-407A-9BBB-790C01D9F4A6}">
      <dgm:prSet phldrT="[Text]" phldr="0"/>
      <dgm:spPr/>
      <dgm:t>
        <a:bodyPr/>
        <a:lstStyle/>
        <a:p>
          <a:pPr rtl="0"/>
          <a:r>
            <a:rPr lang="en-US">
              <a:latin typeface="Aptos Display" panose="02110004020202020204"/>
            </a:rPr>
            <a:t>District receives files in ADT</a:t>
          </a:r>
          <a:endParaRPr lang="en-US"/>
        </a:p>
      </dgm:t>
    </dgm:pt>
    <dgm:pt modelId="{D6047EAE-C8D7-4E15-86E7-1394B058D7AD}" type="parTrans" cxnId="{F41ADF3A-D7F4-4613-8833-EBDF0D0B5D40}">
      <dgm:prSet/>
      <dgm:spPr/>
      <dgm:t>
        <a:bodyPr/>
        <a:lstStyle/>
        <a:p>
          <a:endParaRPr lang="en-US"/>
        </a:p>
      </dgm:t>
    </dgm:pt>
    <dgm:pt modelId="{2C4C52BC-D0F5-4427-B04F-2BC7F52CCE4F}" type="sibTrans" cxnId="{F41ADF3A-D7F4-4613-8833-EBDF0D0B5D40}">
      <dgm:prSet/>
      <dgm:spPr/>
      <dgm:t>
        <a:bodyPr/>
        <a:lstStyle/>
        <a:p>
          <a:endParaRPr lang="en-US"/>
        </a:p>
      </dgm:t>
    </dgm:pt>
    <dgm:pt modelId="{2203EEAB-BB70-4DF7-A88E-6A5FD65F1F28}">
      <dgm:prSet phldrT="[Text]" phldr="0"/>
      <dgm:spPr/>
      <dgm:t>
        <a:bodyPr/>
        <a:lstStyle/>
        <a:p>
          <a:pPr rtl="0"/>
          <a:r>
            <a:rPr lang="en-US">
              <a:latin typeface="Aptos Display" panose="02110004020202020204"/>
            </a:rPr>
            <a:t>District completes corrections template</a:t>
          </a:r>
          <a:endParaRPr lang="en-US"/>
        </a:p>
      </dgm:t>
    </dgm:pt>
    <dgm:pt modelId="{5EB659C1-5CE6-4D41-A4A5-46D59B76759C}" type="parTrans" cxnId="{B45550DD-14AE-4B4C-AB1C-99866CEB6D5B}">
      <dgm:prSet/>
      <dgm:spPr/>
      <dgm:t>
        <a:bodyPr/>
        <a:lstStyle/>
        <a:p>
          <a:endParaRPr lang="en-US"/>
        </a:p>
      </dgm:t>
    </dgm:pt>
    <dgm:pt modelId="{C664D7B0-28F3-4E67-863A-0F617B711A2C}" type="sibTrans" cxnId="{B45550DD-14AE-4B4C-AB1C-99866CEB6D5B}">
      <dgm:prSet/>
      <dgm:spPr/>
      <dgm:t>
        <a:bodyPr/>
        <a:lstStyle/>
        <a:p>
          <a:endParaRPr lang="en-US"/>
        </a:p>
      </dgm:t>
    </dgm:pt>
    <dgm:pt modelId="{FC27FD1D-439F-4893-B455-3706682B0C04}">
      <dgm:prSet phldrT="[Text]" phldr="0"/>
      <dgm:spPr/>
      <dgm:t>
        <a:bodyPr/>
        <a:lstStyle/>
        <a:p>
          <a:pPr rtl="0"/>
          <a:r>
            <a:rPr lang="en-US">
              <a:latin typeface="Aptos Display" panose="02110004020202020204"/>
            </a:rPr>
            <a:t>District verifies supporting documentation</a:t>
          </a:r>
        </a:p>
      </dgm:t>
    </dgm:pt>
    <dgm:pt modelId="{6F3A007C-6C40-4974-80BB-217D8FF8A94E}" type="parTrans" cxnId="{FFC8294F-A03E-4565-AC8A-D132C605AE92}">
      <dgm:prSet/>
      <dgm:spPr/>
      <dgm:t>
        <a:bodyPr/>
        <a:lstStyle/>
        <a:p>
          <a:endParaRPr lang="en-US"/>
        </a:p>
      </dgm:t>
    </dgm:pt>
    <dgm:pt modelId="{5508E5EF-60D4-4965-B992-BDF753339E32}" type="sibTrans" cxnId="{FFC8294F-A03E-4565-AC8A-D132C605AE92}">
      <dgm:prSet/>
      <dgm:spPr/>
      <dgm:t>
        <a:bodyPr/>
        <a:lstStyle/>
        <a:p>
          <a:endParaRPr lang="en-US"/>
        </a:p>
      </dgm:t>
    </dgm:pt>
    <dgm:pt modelId="{85E025BE-A8F5-4063-AF70-5C1FB8645E7F}">
      <dgm:prSet phldrT="[Text]" phldr="0"/>
      <dgm:spPr/>
      <dgm:t>
        <a:bodyPr/>
        <a:lstStyle/>
        <a:p>
          <a:pPr rtl="0"/>
          <a:r>
            <a:rPr lang="en-US">
              <a:latin typeface="Aptos Display" panose="02110004020202020204"/>
            </a:rPr>
            <a:t>District reviews student records</a:t>
          </a:r>
        </a:p>
      </dgm:t>
    </dgm:pt>
    <dgm:pt modelId="{0AEE3805-9DB9-416F-B4C1-9C9E04442708}" type="parTrans" cxnId="{9E4E5AC4-EB62-46C6-B20C-70F85D4C5281}">
      <dgm:prSet/>
      <dgm:spPr/>
      <dgm:t>
        <a:bodyPr/>
        <a:lstStyle/>
        <a:p>
          <a:endParaRPr lang="en-US"/>
        </a:p>
      </dgm:t>
    </dgm:pt>
    <dgm:pt modelId="{582A965E-128A-42E7-A978-6473D805A3D3}" type="sibTrans" cxnId="{9E4E5AC4-EB62-46C6-B20C-70F85D4C5281}">
      <dgm:prSet/>
      <dgm:spPr/>
      <dgm:t>
        <a:bodyPr/>
        <a:lstStyle/>
        <a:p>
          <a:endParaRPr lang="en-US"/>
        </a:p>
      </dgm:t>
    </dgm:pt>
    <dgm:pt modelId="{FC2155DD-648B-4269-98BB-79B3D3E16CB0}">
      <dgm:prSet phldrT="[Text]" phldr="0"/>
      <dgm:spPr/>
      <dgm:t>
        <a:bodyPr/>
        <a:lstStyle/>
        <a:p>
          <a:pPr rtl="0"/>
          <a:r>
            <a:rPr lang="en-US">
              <a:latin typeface="Aptos Display" panose="02110004020202020204"/>
            </a:rPr>
            <a:t>District uploads corrections template and plan to ADT</a:t>
          </a:r>
        </a:p>
      </dgm:t>
    </dgm:pt>
    <dgm:pt modelId="{F78AE82A-8EF1-4A5F-B2A0-BDEC92D012C8}" type="parTrans" cxnId="{A56584C8-329E-400C-AC96-2275439F9C01}">
      <dgm:prSet/>
      <dgm:spPr/>
      <dgm:t>
        <a:bodyPr/>
        <a:lstStyle/>
        <a:p>
          <a:endParaRPr lang="en-US"/>
        </a:p>
      </dgm:t>
    </dgm:pt>
    <dgm:pt modelId="{315F4C3B-D344-4CFD-AA4B-2DD271BF1A91}" type="sibTrans" cxnId="{A56584C8-329E-400C-AC96-2275439F9C01}">
      <dgm:prSet/>
      <dgm:spPr/>
      <dgm:t>
        <a:bodyPr/>
        <a:lstStyle/>
        <a:p>
          <a:endParaRPr lang="en-US"/>
        </a:p>
      </dgm:t>
    </dgm:pt>
    <dgm:pt modelId="{8C1533E5-268D-495D-AFAE-9FF918D23D48}">
      <dgm:prSet phldrT="[Text]" phldr="0"/>
      <dgm:spPr/>
      <dgm:t>
        <a:bodyPr/>
        <a:lstStyle/>
        <a:p>
          <a:pPr rtl="0"/>
          <a:r>
            <a:rPr lang="en-US">
              <a:latin typeface="Aptos Display" panose="02110004020202020204"/>
            </a:rPr>
            <a:t>SCDE reviews request</a:t>
          </a:r>
        </a:p>
      </dgm:t>
    </dgm:pt>
    <dgm:pt modelId="{E41A0FD3-88AC-4F10-891D-FC25520E6248}" type="parTrans" cxnId="{68C5EA5E-0509-4CB9-A0E2-4303FE16FA54}">
      <dgm:prSet/>
      <dgm:spPr/>
      <dgm:t>
        <a:bodyPr/>
        <a:lstStyle/>
        <a:p>
          <a:endParaRPr lang="en-US"/>
        </a:p>
      </dgm:t>
    </dgm:pt>
    <dgm:pt modelId="{F697099F-D4F2-49E7-BEC3-D4E219D48C05}" type="sibTrans" cxnId="{68C5EA5E-0509-4CB9-A0E2-4303FE16FA54}">
      <dgm:prSet/>
      <dgm:spPr/>
      <dgm:t>
        <a:bodyPr/>
        <a:lstStyle/>
        <a:p>
          <a:endParaRPr lang="en-US"/>
        </a:p>
      </dgm:t>
    </dgm:pt>
    <dgm:pt modelId="{28625CB9-13D2-410B-B405-01B351C1F099}">
      <dgm:prSet phldrT="[Text]" phldr="0"/>
      <dgm:spPr/>
      <dgm:t>
        <a:bodyPr/>
        <a:lstStyle/>
        <a:p>
          <a:pPr rtl="0"/>
          <a:r>
            <a:rPr lang="en-US">
              <a:latin typeface="Aptos Display" panose="02110004020202020204"/>
            </a:rPr>
            <a:t>District completes corrections plan</a:t>
          </a:r>
          <a:endParaRPr lang="en-US"/>
        </a:p>
      </dgm:t>
    </dgm:pt>
    <dgm:pt modelId="{27E0C78D-2E68-4F78-8F11-BC49AC97CD6A}" type="parTrans" cxnId="{D4212848-0984-439B-8116-D9A14DF608B8}">
      <dgm:prSet/>
      <dgm:spPr/>
      <dgm:t>
        <a:bodyPr/>
        <a:lstStyle/>
        <a:p>
          <a:endParaRPr lang="en-US"/>
        </a:p>
      </dgm:t>
    </dgm:pt>
    <dgm:pt modelId="{BAB70AA7-85A4-4430-999D-403AD0B69F61}" type="sibTrans" cxnId="{D4212848-0984-439B-8116-D9A14DF608B8}">
      <dgm:prSet/>
      <dgm:spPr/>
      <dgm:t>
        <a:bodyPr/>
        <a:lstStyle/>
        <a:p>
          <a:endParaRPr lang="en-US"/>
        </a:p>
      </dgm:t>
    </dgm:pt>
    <dgm:pt modelId="{372D743F-5176-4D56-89CD-88CE85C08DC5}">
      <dgm:prSet phldrT="[Text]" phldr="0"/>
      <dgm:spPr/>
      <dgm:t>
        <a:bodyPr/>
        <a:lstStyle/>
        <a:p>
          <a:pPr rtl="0"/>
          <a:r>
            <a:rPr lang="en-US">
              <a:latin typeface="Aptos Display" panose="02110004020202020204"/>
            </a:rPr>
            <a:t>District submits SolarWinds ticket</a:t>
          </a:r>
        </a:p>
      </dgm:t>
    </dgm:pt>
    <dgm:pt modelId="{1AD3152D-F06B-456C-9133-E7C3A0BFD6AE}" type="parTrans" cxnId="{7A293D9A-E280-4728-98B6-D51BE9BD870D}">
      <dgm:prSet/>
      <dgm:spPr/>
      <dgm:t>
        <a:bodyPr/>
        <a:lstStyle/>
        <a:p>
          <a:endParaRPr lang="en-US"/>
        </a:p>
      </dgm:t>
    </dgm:pt>
    <dgm:pt modelId="{2E099003-D355-472B-8818-C2AA96A41E2B}" type="sibTrans" cxnId="{7A293D9A-E280-4728-98B6-D51BE9BD870D}">
      <dgm:prSet/>
      <dgm:spPr/>
      <dgm:t>
        <a:bodyPr/>
        <a:lstStyle/>
        <a:p>
          <a:endParaRPr lang="en-US"/>
        </a:p>
      </dgm:t>
    </dgm:pt>
    <dgm:pt modelId="{F43ADDEA-88EC-40A8-8749-BE0B068E2239}">
      <dgm:prSet phldrT="[Text]" phldr="0"/>
      <dgm:spPr/>
      <dgm:t>
        <a:bodyPr/>
        <a:lstStyle/>
        <a:p>
          <a:pPr rtl="0"/>
          <a:r>
            <a:rPr lang="en-US">
              <a:latin typeface="Aptos Display" panose="02110004020202020204"/>
            </a:rPr>
            <a:t>Updates </a:t>
          </a:r>
        </a:p>
        <a:p>
          <a:pPr rtl="0"/>
          <a:r>
            <a:rPr lang="en-US">
              <a:latin typeface="Aptos Display" panose="02110004020202020204"/>
            </a:rPr>
            <a:t>distributed</a:t>
          </a:r>
        </a:p>
      </dgm:t>
    </dgm:pt>
    <dgm:pt modelId="{EE9E7246-16DE-4A9E-A8BC-59F1E7900C44}" type="parTrans" cxnId="{8CDCCD4B-9A54-490A-90F1-564266C46919}">
      <dgm:prSet/>
      <dgm:spPr/>
      <dgm:t>
        <a:bodyPr/>
        <a:lstStyle/>
        <a:p>
          <a:endParaRPr lang="en-US"/>
        </a:p>
      </dgm:t>
    </dgm:pt>
    <dgm:pt modelId="{3053DCD3-E62F-4EDE-B897-2621075EC02B}" type="sibTrans" cxnId="{8CDCCD4B-9A54-490A-90F1-564266C46919}">
      <dgm:prSet/>
      <dgm:spPr/>
      <dgm:t>
        <a:bodyPr/>
        <a:lstStyle/>
        <a:p>
          <a:endParaRPr lang="en-US"/>
        </a:p>
      </dgm:t>
    </dgm:pt>
    <dgm:pt modelId="{0B1FBACB-61F0-4826-9A45-5D3A4EE7621E}" type="pres">
      <dgm:prSet presAssocID="{1900713D-8293-4723-BCCA-C5572CB936FF}" presName="Name0" presStyleCnt="0">
        <dgm:presLayoutVars>
          <dgm:dir/>
          <dgm:resizeHandles val="exact"/>
        </dgm:presLayoutVars>
      </dgm:prSet>
      <dgm:spPr/>
    </dgm:pt>
    <dgm:pt modelId="{23DA34D3-9946-495F-9DDE-EC8D2EA0BAB7}" type="pres">
      <dgm:prSet presAssocID="{884B7F06-9F0F-407A-9BBB-790C01D9F4A6}" presName="node" presStyleLbl="node1" presStyleIdx="0" presStyleCnt="9">
        <dgm:presLayoutVars>
          <dgm:bulletEnabled val="1"/>
        </dgm:presLayoutVars>
      </dgm:prSet>
      <dgm:spPr/>
    </dgm:pt>
    <dgm:pt modelId="{D11A8227-6F44-446A-9610-6CF606443B65}" type="pres">
      <dgm:prSet presAssocID="{2C4C52BC-D0F5-4427-B04F-2BC7F52CCE4F}" presName="sibTrans" presStyleLbl="sibTrans1D1" presStyleIdx="0" presStyleCnt="8"/>
      <dgm:spPr/>
    </dgm:pt>
    <dgm:pt modelId="{A438D045-4015-4846-92F2-618CF6A26CF8}" type="pres">
      <dgm:prSet presAssocID="{2C4C52BC-D0F5-4427-B04F-2BC7F52CCE4F}" presName="connectorText" presStyleLbl="sibTrans1D1" presStyleIdx="0" presStyleCnt="8"/>
      <dgm:spPr/>
    </dgm:pt>
    <dgm:pt modelId="{A69A46DC-C93D-4C60-991E-91B306AAFAF4}" type="pres">
      <dgm:prSet presAssocID="{85E025BE-A8F5-4063-AF70-5C1FB8645E7F}" presName="node" presStyleLbl="node1" presStyleIdx="1" presStyleCnt="9">
        <dgm:presLayoutVars>
          <dgm:bulletEnabled val="1"/>
        </dgm:presLayoutVars>
      </dgm:prSet>
      <dgm:spPr/>
    </dgm:pt>
    <dgm:pt modelId="{107F4E0C-A62A-4F01-A7C6-52C96BDD6763}" type="pres">
      <dgm:prSet presAssocID="{582A965E-128A-42E7-A978-6473D805A3D3}" presName="sibTrans" presStyleLbl="sibTrans1D1" presStyleIdx="1" presStyleCnt="8"/>
      <dgm:spPr/>
    </dgm:pt>
    <dgm:pt modelId="{ACC331C4-078C-4E4B-8E59-1975E0323253}" type="pres">
      <dgm:prSet presAssocID="{582A965E-128A-42E7-A978-6473D805A3D3}" presName="connectorText" presStyleLbl="sibTrans1D1" presStyleIdx="1" presStyleCnt="8"/>
      <dgm:spPr/>
    </dgm:pt>
    <dgm:pt modelId="{1850BA71-6E32-4873-AE5B-FE44EB15AA87}" type="pres">
      <dgm:prSet presAssocID="{2203EEAB-BB70-4DF7-A88E-6A5FD65F1F28}" presName="node" presStyleLbl="node1" presStyleIdx="2" presStyleCnt="9">
        <dgm:presLayoutVars>
          <dgm:bulletEnabled val="1"/>
        </dgm:presLayoutVars>
      </dgm:prSet>
      <dgm:spPr/>
    </dgm:pt>
    <dgm:pt modelId="{27C5CF81-D950-43EF-9273-65C42A615389}" type="pres">
      <dgm:prSet presAssocID="{C664D7B0-28F3-4E67-863A-0F617B711A2C}" presName="sibTrans" presStyleLbl="sibTrans1D1" presStyleIdx="2" presStyleCnt="8"/>
      <dgm:spPr/>
    </dgm:pt>
    <dgm:pt modelId="{3E5A1E9F-4C46-43FE-BFA8-E4A79D709717}" type="pres">
      <dgm:prSet presAssocID="{C664D7B0-28F3-4E67-863A-0F617B711A2C}" presName="connectorText" presStyleLbl="sibTrans1D1" presStyleIdx="2" presStyleCnt="8"/>
      <dgm:spPr/>
    </dgm:pt>
    <dgm:pt modelId="{CA5D294B-780D-47D6-831A-987C60F98E34}" type="pres">
      <dgm:prSet presAssocID="{FC27FD1D-439F-4893-B455-3706682B0C04}" presName="node" presStyleLbl="node1" presStyleIdx="3" presStyleCnt="9">
        <dgm:presLayoutVars>
          <dgm:bulletEnabled val="1"/>
        </dgm:presLayoutVars>
      </dgm:prSet>
      <dgm:spPr/>
    </dgm:pt>
    <dgm:pt modelId="{50AC121B-738A-4247-A1B6-E4088CEB9CD3}" type="pres">
      <dgm:prSet presAssocID="{5508E5EF-60D4-4965-B992-BDF753339E32}" presName="sibTrans" presStyleLbl="sibTrans1D1" presStyleIdx="3" presStyleCnt="8"/>
      <dgm:spPr/>
    </dgm:pt>
    <dgm:pt modelId="{CECAC889-50F0-4C1E-BC59-7141AF3F46E0}" type="pres">
      <dgm:prSet presAssocID="{5508E5EF-60D4-4965-B992-BDF753339E32}" presName="connectorText" presStyleLbl="sibTrans1D1" presStyleIdx="3" presStyleCnt="8"/>
      <dgm:spPr/>
    </dgm:pt>
    <dgm:pt modelId="{6446BC45-182F-4DC3-B4BE-E60C760DEE49}" type="pres">
      <dgm:prSet presAssocID="{28625CB9-13D2-410B-B405-01B351C1F099}" presName="node" presStyleLbl="node1" presStyleIdx="4" presStyleCnt="9">
        <dgm:presLayoutVars>
          <dgm:bulletEnabled val="1"/>
        </dgm:presLayoutVars>
      </dgm:prSet>
      <dgm:spPr/>
    </dgm:pt>
    <dgm:pt modelId="{0CAF88E4-F42F-4B14-858E-E3BB5FB0E73F}" type="pres">
      <dgm:prSet presAssocID="{BAB70AA7-85A4-4430-999D-403AD0B69F61}" presName="sibTrans" presStyleLbl="sibTrans1D1" presStyleIdx="4" presStyleCnt="8"/>
      <dgm:spPr/>
    </dgm:pt>
    <dgm:pt modelId="{8CCD1F80-A86B-4A22-AFFC-5121447EA3E0}" type="pres">
      <dgm:prSet presAssocID="{BAB70AA7-85A4-4430-999D-403AD0B69F61}" presName="connectorText" presStyleLbl="sibTrans1D1" presStyleIdx="4" presStyleCnt="8"/>
      <dgm:spPr/>
    </dgm:pt>
    <dgm:pt modelId="{CBE448E6-FD0A-4C07-848F-CFAEB33A32BD}" type="pres">
      <dgm:prSet presAssocID="{FC2155DD-648B-4269-98BB-79B3D3E16CB0}" presName="node" presStyleLbl="node1" presStyleIdx="5" presStyleCnt="9">
        <dgm:presLayoutVars>
          <dgm:bulletEnabled val="1"/>
        </dgm:presLayoutVars>
      </dgm:prSet>
      <dgm:spPr/>
    </dgm:pt>
    <dgm:pt modelId="{2A028E77-F00C-48BF-A257-242D01CCEDC1}" type="pres">
      <dgm:prSet presAssocID="{315F4C3B-D344-4CFD-AA4B-2DD271BF1A91}" presName="sibTrans" presStyleLbl="sibTrans1D1" presStyleIdx="5" presStyleCnt="8"/>
      <dgm:spPr/>
    </dgm:pt>
    <dgm:pt modelId="{30DC0834-5B13-49A5-B4F1-065EBF6888DD}" type="pres">
      <dgm:prSet presAssocID="{315F4C3B-D344-4CFD-AA4B-2DD271BF1A91}" presName="connectorText" presStyleLbl="sibTrans1D1" presStyleIdx="5" presStyleCnt="8"/>
      <dgm:spPr/>
    </dgm:pt>
    <dgm:pt modelId="{7317F663-5FD4-462B-9298-BFD6CE540464}" type="pres">
      <dgm:prSet presAssocID="{372D743F-5176-4D56-89CD-88CE85C08DC5}" presName="node" presStyleLbl="node1" presStyleIdx="6" presStyleCnt="9">
        <dgm:presLayoutVars>
          <dgm:bulletEnabled val="1"/>
        </dgm:presLayoutVars>
      </dgm:prSet>
      <dgm:spPr/>
    </dgm:pt>
    <dgm:pt modelId="{A8C39257-CCAC-4836-8755-ADA88FD4953C}" type="pres">
      <dgm:prSet presAssocID="{2E099003-D355-472B-8818-C2AA96A41E2B}" presName="sibTrans" presStyleLbl="sibTrans1D1" presStyleIdx="6" presStyleCnt="8"/>
      <dgm:spPr/>
    </dgm:pt>
    <dgm:pt modelId="{69F29613-B2AA-4E1D-B591-66FD8214DEDB}" type="pres">
      <dgm:prSet presAssocID="{2E099003-D355-472B-8818-C2AA96A41E2B}" presName="connectorText" presStyleLbl="sibTrans1D1" presStyleIdx="6" presStyleCnt="8"/>
      <dgm:spPr/>
    </dgm:pt>
    <dgm:pt modelId="{B95A54F3-345D-42F3-8755-4E881C041197}" type="pres">
      <dgm:prSet presAssocID="{8C1533E5-268D-495D-AFAE-9FF918D23D48}" presName="node" presStyleLbl="node1" presStyleIdx="7" presStyleCnt="9">
        <dgm:presLayoutVars>
          <dgm:bulletEnabled val="1"/>
        </dgm:presLayoutVars>
      </dgm:prSet>
      <dgm:spPr/>
    </dgm:pt>
    <dgm:pt modelId="{D23A4051-4A54-4C0D-B9CF-99EF86D8A703}" type="pres">
      <dgm:prSet presAssocID="{F697099F-D4F2-49E7-BEC3-D4E219D48C05}" presName="sibTrans" presStyleLbl="sibTrans1D1" presStyleIdx="7" presStyleCnt="8"/>
      <dgm:spPr/>
    </dgm:pt>
    <dgm:pt modelId="{D1F9039C-1965-4AD9-B8DF-DF80AE9E9A32}" type="pres">
      <dgm:prSet presAssocID="{F697099F-D4F2-49E7-BEC3-D4E219D48C05}" presName="connectorText" presStyleLbl="sibTrans1D1" presStyleIdx="7" presStyleCnt="8"/>
      <dgm:spPr/>
    </dgm:pt>
    <dgm:pt modelId="{4CF8FAE8-7D8F-4ABD-98BC-52B26CCE4EB5}" type="pres">
      <dgm:prSet presAssocID="{F43ADDEA-88EC-40A8-8749-BE0B068E2239}" presName="node" presStyleLbl="node1" presStyleIdx="8" presStyleCnt="9">
        <dgm:presLayoutVars>
          <dgm:bulletEnabled val="1"/>
        </dgm:presLayoutVars>
      </dgm:prSet>
      <dgm:spPr/>
    </dgm:pt>
  </dgm:ptLst>
  <dgm:cxnLst>
    <dgm:cxn modelId="{6B5F4C08-DA88-48A4-9567-679B1D081F8D}" type="presOf" srcId="{582A965E-128A-42E7-A978-6473D805A3D3}" destId="{107F4E0C-A62A-4F01-A7C6-52C96BDD6763}" srcOrd="0" destOrd="0" presId="urn:microsoft.com/office/officeart/2005/8/layout/bProcess3"/>
    <dgm:cxn modelId="{F222EE26-9F1B-4103-A61D-34DA658282BC}" type="presOf" srcId="{C664D7B0-28F3-4E67-863A-0F617B711A2C}" destId="{3E5A1E9F-4C46-43FE-BFA8-E4A79D709717}" srcOrd="1" destOrd="0" presId="urn:microsoft.com/office/officeart/2005/8/layout/bProcess3"/>
    <dgm:cxn modelId="{100C622C-8B3C-4A5D-885E-A62AC37C427F}" type="presOf" srcId="{2C4C52BC-D0F5-4427-B04F-2BC7F52CCE4F}" destId="{A438D045-4015-4846-92F2-618CF6A26CF8}" srcOrd="1" destOrd="0" presId="urn:microsoft.com/office/officeart/2005/8/layout/bProcess3"/>
    <dgm:cxn modelId="{CBD0A92E-503F-4C9A-BC36-9E7A90AC510B}" type="presOf" srcId="{315F4C3B-D344-4CFD-AA4B-2DD271BF1A91}" destId="{2A028E77-F00C-48BF-A257-242D01CCEDC1}" srcOrd="0" destOrd="0" presId="urn:microsoft.com/office/officeart/2005/8/layout/bProcess3"/>
    <dgm:cxn modelId="{13ED7139-1CAB-4FE9-B7B9-E77DD26339C3}" type="presOf" srcId="{582A965E-128A-42E7-A978-6473D805A3D3}" destId="{ACC331C4-078C-4E4B-8E59-1975E0323253}" srcOrd="1" destOrd="0" presId="urn:microsoft.com/office/officeart/2005/8/layout/bProcess3"/>
    <dgm:cxn modelId="{12695839-1370-4F2F-A781-EC633BC631CE}" type="presOf" srcId="{2E099003-D355-472B-8818-C2AA96A41E2B}" destId="{69F29613-B2AA-4E1D-B591-66FD8214DEDB}" srcOrd="1" destOrd="0" presId="urn:microsoft.com/office/officeart/2005/8/layout/bProcess3"/>
    <dgm:cxn modelId="{126C4D3A-4A82-4144-B25C-E37F56E3D167}" type="presOf" srcId="{BAB70AA7-85A4-4430-999D-403AD0B69F61}" destId="{0CAF88E4-F42F-4B14-858E-E3BB5FB0E73F}" srcOrd="0" destOrd="0" presId="urn:microsoft.com/office/officeart/2005/8/layout/bProcess3"/>
    <dgm:cxn modelId="{9BA2B13A-FEC8-499E-ADC4-1EE106A206BB}" type="presOf" srcId="{315F4C3B-D344-4CFD-AA4B-2DD271BF1A91}" destId="{30DC0834-5B13-49A5-B4F1-065EBF6888DD}" srcOrd="1" destOrd="0" presId="urn:microsoft.com/office/officeart/2005/8/layout/bProcess3"/>
    <dgm:cxn modelId="{F41ADF3A-D7F4-4613-8833-EBDF0D0B5D40}" srcId="{1900713D-8293-4723-BCCA-C5572CB936FF}" destId="{884B7F06-9F0F-407A-9BBB-790C01D9F4A6}" srcOrd="0" destOrd="0" parTransId="{D6047EAE-C8D7-4E15-86E7-1394B058D7AD}" sibTransId="{2C4C52BC-D0F5-4427-B04F-2BC7F52CCE4F}"/>
    <dgm:cxn modelId="{9C5E383E-989E-4F4A-B4C8-86C3808A41A8}" type="presOf" srcId="{5508E5EF-60D4-4965-B992-BDF753339E32}" destId="{50AC121B-738A-4247-A1B6-E4088CEB9CD3}" srcOrd="0" destOrd="0" presId="urn:microsoft.com/office/officeart/2005/8/layout/bProcess3"/>
    <dgm:cxn modelId="{68C5EA5E-0509-4CB9-A0E2-4303FE16FA54}" srcId="{1900713D-8293-4723-BCCA-C5572CB936FF}" destId="{8C1533E5-268D-495D-AFAE-9FF918D23D48}" srcOrd="7" destOrd="0" parTransId="{E41A0FD3-88AC-4F10-891D-FC25520E6248}" sibTransId="{F697099F-D4F2-49E7-BEC3-D4E219D48C05}"/>
    <dgm:cxn modelId="{576FB242-C328-4BDF-B9EE-B65EDB5C7954}" type="presOf" srcId="{2203EEAB-BB70-4DF7-A88E-6A5FD65F1F28}" destId="{1850BA71-6E32-4873-AE5B-FE44EB15AA87}" srcOrd="0" destOrd="0" presId="urn:microsoft.com/office/officeart/2005/8/layout/bProcess3"/>
    <dgm:cxn modelId="{46C8EF43-296F-459C-AF06-C214194869C6}" type="presOf" srcId="{F697099F-D4F2-49E7-BEC3-D4E219D48C05}" destId="{D1F9039C-1965-4AD9-B8DF-DF80AE9E9A32}" srcOrd="1" destOrd="0" presId="urn:microsoft.com/office/officeart/2005/8/layout/bProcess3"/>
    <dgm:cxn modelId="{295CEC44-916E-44B0-A698-43B922643C2B}" type="presOf" srcId="{FC27FD1D-439F-4893-B455-3706682B0C04}" destId="{CA5D294B-780D-47D6-831A-987C60F98E34}" srcOrd="0" destOrd="0" presId="urn:microsoft.com/office/officeart/2005/8/layout/bProcess3"/>
    <dgm:cxn modelId="{B3CEB165-3387-4B0C-92F8-051B4E523E95}" type="presOf" srcId="{FC2155DD-648B-4269-98BB-79B3D3E16CB0}" destId="{CBE448E6-FD0A-4C07-848F-CFAEB33A32BD}" srcOrd="0" destOrd="0" presId="urn:microsoft.com/office/officeart/2005/8/layout/bProcess3"/>
    <dgm:cxn modelId="{86595B66-6868-420C-8D2E-3B35B52654C5}" type="presOf" srcId="{BAB70AA7-85A4-4430-999D-403AD0B69F61}" destId="{8CCD1F80-A86B-4A22-AFFC-5121447EA3E0}" srcOrd="1" destOrd="0" presId="urn:microsoft.com/office/officeart/2005/8/layout/bProcess3"/>
    <dgm:cxn modelId="{D4212848-0984-439B-8116-D9A14DF608B8}" srcId="{1900713D-8293-4723-BCCA-C5572CB936FF}" destId="{28625CB9-13D2-410B-B405-01B351C1F099}" srcOrd="4" destOrd="0" parTransId="{27E0C78D-2E68-4F78-8F11-BC49AC97CD6A}" sibTransId="{BAB70AA7-85A4-4430-999D-403AD0B69F61}"/>
    <dgm:cxn modelId="{44E7A04B-5CF2-4577-9632-42DF78FC6802}" type="presOf" srcId="{2C4C52BC-D0F5-4427-B04F-2BC7F52CCE4F}" destId="{D11A8227-6F44-446A-9610-6CF606443B65}" srcOrd="0" destOrd="0" presId="urn:microsoft.com/office/officeart/2005/8/layout/bProcess3"/>
    <dgm:cxn modelId="{8CDCCD4B-9A54-490A-90F1-564266C46919}" srcId="{1900713D-8293-4723-BCCA-C5572CB936FF}" destId="{F43ADDEA-88EC-40A8-8749-BE0B068E2239}" srcOrd="8" destOrd="0" parTransId="{EE9E7246-16DE-4A9E-A8BC-59F1E7900C44}" sibTransId="{3053DCD3-E62F-4EDE-B897-2621075EC02B}"/>
    <dgm:cxn modelId="{9600E36D-3238-4C33-9D48-A6B57F391B5A}" type="presOf" srcId="{5508E5EF-60D4-4965-B992-BDF753339E32}" destId="{CECAC889-50F0-4C1E-BC59-7141AF3F46E0}" srcOrd="1" destOrd="0" presId="urn:microsoft.com/office/officeart/2005/8/layout/bProcess3"/>
    <dgm:cxn modelId="{FFC8294F-A03E-4565-AC8A-D132C605AE92}" srcId="{1900713D-8293-4723-BCCA-C5572CB936FF}" destId="{FC27FD1D-439F-4893-B455-3706682B0C04}" srcOrd="3" destOrd="0" parTransId="{6F3A007C-6C40-4974-80BB-217D8FF8A94E}" sibTransId="{5508E5EF-60D4-4965-B992-BDF753339E32}"/>
    <dgm:cxn modelId="{D505DF77-4BC4-4282-830A-6681EDA8CDB7}" type="presOf" srcId="{2E099003-D355-472B-8818-C2AA96A41E2B}" destId="{A8C39257-CCAC-4836-8755-ADA88FD4953C}" srcOrd="0" destOrd="0" presId="urn:microsoft.com/office/officeart/2005/8/layout/bProcess3"/>
    <dgm:cxn modelId="{7A293D9A-E280-4728-98B6-D51BE9BD870D}" srcId="{1900713D-8293-4723-BCCA-C5572CB936FF}" destId="{372D743F-5176-4D56-89CD-88CE85C08DC5}" srcOrd="6" destOrd="0" parTransId="{1AD3152D-F06B-456C-9133-E7C3A0BFD6AE}" sibTransId="{2E099003-D355-472B-8818-C2AA96A41E2B}"/>
    <dgm:cxn modelId="{BE0A86A0-35DC-4E79-8803-499A1B006188}" type="presOf" srcId="{884B7F06-9F0F-407A-9BBB-790C01D9F4A6}" destId="{23DA34D3-9946-495F-9DDE-EC8D2EA0BAB7}" srcOrd="0" destOrd="0" presId="urn:microsoft.com/office/officeart/2005/8/layout/bProcess3"/>
    <dgm:cxn modelId="{9A067FAA-74B3-42D6-A7F1-2F2947C5FE88}" type="presOf" srcId="{28625CB9-13D2-410B-B405-01B351C1F099}" destId="{6446BC45-182F-4DC3-B4BE-E60C760DEE49}" srcOrd="0" destOrd="0" presId="urn:microsoft.com/office/officeart/2005/8/layout/bProcess3"/>
    <dgm:cxn modelId="{38AD72AD-BA9F-472A-968D-E86AE1970B14}" type="presOf" srcId="{8C1533E5-268D-495D-AFAE-9FF918D23D48}" destId="{B95A54F3-345D-42F3-8755-4E881C041197}" srcOrd="0" destOrd="0" presId="urn:microsoft.com/office/officeart/2005/8/layout/bProcess3"/>
    <dgm:cxn modelId="{9E5E65AF-7FA1-4951-9707-210225C2E452}" type="presOf" srcId="{C664D7B0-28F3-4E67-863A-0F617B711A2C}" destId="{27C5CF81-D950-43EF-9273-65C42A615389}" srcOrd="0" destOrd="0" presId="urn:microsoft.com/office/officeart/2005/8/layout/bProcess3"/>
    <dgm:cxn modelId="{4D7330B8-52B0-4EF8-B051-73FFA3401751}" type="presOf" srcId="{1900713D-8293-4723-BCCA-C5572CB936FF}" destId="{0B1FBACB-61F0-4826-9A45-5D3A4EE7621E}" srcOrd="0" destOrd="0" presId="urn:microsoft.com/office/officeart/2005/8/layout/bProcess3"/>
    <dgm:cxn modelId="{58243EC2-B3C3-4819-AC7C-1C1269C1C8DD}" type="presOf" srcId="{F697099F-D4F2-49E7-BEC3-D4E219D48C05}" destId="{D23A4051-4A54-4C0D-B9CF-99EF86D8A703}" srcOrd="0" destOrd="0" presId="urn:microsoft.com/office/officeart/2005/8/layout/bProcess3"/>
    <dgm:cxn modelId="{9E4E5AC4-EB62-46C6-B20C-70F85D4C5281}" srcId="{1900713D-8293-4723-BCCA-C5572CB936FF}" destId="{85E025BE-A8F5-4063-AF70-5C1FB8645E7F}" srcOrd="1" destOrd="0" parTransId="{0AEE3805-9DB9-416F-B4C1-9C9E04442708}" sibTransId="{582A965E-128A-42E7-A978-6473D805A3D3}"/>
    <dgm:cxn modelId="{17198DC6-BA29-4A9D-9C47-EF98F11FCB9D}" type="presOf" srcId="{85E025BE-A8F5-4063-AF70-5C1FB8645E7F}" destId="{A69A46DC-C93D-4C60-991E-91B306AAFAF4}" srcOrd="0" destOrd="0" presId="urn:microsoft.com/office/officeart/2005/8/layout/bProcess3"/>
    <dgm:cxn modelId="{A56584C8-329E-400C-AC96-2275439F9C01}" srcId="{1900713D-8293-4723-BCCA-C5572CB936FF}" destId="{FC2155DD-648B-4269-98BB-79B3D3E16CB0}" srcOrd="5" destOrd="0" parTransId="{F78AE82A-8EF1-4A5F-B2A0-BDEC92D012C8}" sibTransId="{315F4C3B-D344-4CFD-AA4B-2DD271BF1A91}"/>
    <dgm:cxn modelId="{B45550DD-14AE-4B4C-AB1C-99866CEB6D5B}" srcId="{1900713D-8293-4723-BCCA-C5572CB936FF}" destId="{2203EEAB-BB70-4DF7-A88E-6A5FD65F1F28}" srcOrd="2" destOrd="0" parTransId="{5EB659C1-5CE6-4D41-A4A5-46D59B76759C}" sibTransId="{C664D7B0-28F3-4E67-863A-0F617B711A2C}"/>
    <dgm:cxn modelId="{BAE4D6F3-75BC-4ADB-9651-C9C3FD14A77E}" type="presOf" srcId="{F43ADDEA-88EC-40A8-8749-BE0B068E2239}" destId="{4CF8FAE8-7D8F-4ABD-98BC-52B26CCE4EB5}" srcOrd="0" destOrd="0" presId="urn:microsoft.com/office/officeart/2005/8/layout/bProcess3"/>
    <dgm:cxn modelId="{8CD1C2FD-BA4A-4000-AAE6-721266024184}" type="presOf" srcId="{372D743F-5176-4D56-89CD-88CE85C08DC5}" destId="{7317F663-5FD4-462B-9298-BFD6CE540464}" srcOrd="0" destOrd="0" presId="urn:microsoft.com/office/officeart/2005/8/layout/bProcess3"/>
    <dgm:cxn modelId="{8B5CB743-DBA3-4256-8DA8-A91DD3D32380}" type="presParOf" srcId="{0B1FBACB-61F0-4826-9A45-5D3A4EE7621E}" destId="{23DA34D3-9946-495F-9DDE-EC8D2EA0BAB7}" srcOrd="0" destOrd="0" presId="urn:microsoft.com/office/officeart/2005/8/layout/bProcess3"/>
    <dgm:cxn modelId="{101ACE2B-5D17-46F9-B046-EB0B04B61893}" type="presParOf" srcId="{0B1FBACB-61F0-4826-9A45-5D3A4EE7621E}" destId="{D11A8227-6F44-446A-9610-6CF606443B65}" srcOrd="1" destOrd="0" presId="urn:microsoft.com/office/officeart/2005/8/layout/bProcess3"/>
    <dgm:cxn modelId="{97A584AE-AB31-460B-8D70-711640C33E6D}" type="presParOf" srcId="{D11A8227-6F44-446A-9610-6CF606443B65}" destId="{A438D045-4015-4846-92F2-618CF6A26CF8}" srcOrd="0" destOrd="0" presId="urn:microsoft.com/office/officeart/2005/8/layout/bProcess3"/>
    <dgm:cxn modelId="{C75E4514-167C-471C-8771-6FB1231474BB}" type="presParOf" srcId="{0B1FBACB-61F0-4826-9A45-5D3A4EE7621E}" destId="{A69A46DC-C93D-4C60-991E-91B306AAFAF4}" srcOrd="2" destOrd="0" presId="urn:microsoft.com/office/officeart/2005/8/layout/bProcess3"/>
    <dgm:cxn modelId="{BDFC2615-5F5E-41F9-B4C0-16E0E072F5CE}" type="presParOf" srcId="{0B1FBACB-61F0-4826-9A45-5D3A4EE7621E}" destId="{107F4E0C-A62A-4F01-A7C6-52C96BDD6763}" srcOrd="3" destOrd="0" presId="urn:microsoft.com/office/officeart/2005/8/layout/bProcess3"/>
    <dgm:cxn modelId="{CA2E2B62-EA38-48C4-876E-152DF7206A07}" type="presParOf" srcId="{107F4E0C-A62A-4F01-A7C6-52C96BDD6763}" destId="{ACC331C4-078C-4E4B-8E59-1975E0323253}" srcOrd="0" destOrd="0" presId="urn:microsoft.com/office/officeart/2005/8/layout/bProcess3"/>
    <dgm:cxn modelId="{953D6439-F6C8-4C40-B20D-24336C1F2711}" type="presParOf" srcId="{0B1FBACB-61F0-4826-9A45-5D3A4EE7621E}" destId="{1850BA71-6E32-4873-AE5B-FE44EB15AA87}" srcOrd="4" destOrd="0" presId="urn:microsoft.com/office/officeart/2005/8/layout/bProcess3"/>
    <dgm:cxn modelId="{F45B5EF2-1D14-4D85-8FDE-D36AC175CB7A}" type="presParOf" srcId="{0B1FBACB-61F0-4826-9A45-5D3A4EE7621E}" destId="{27C5CF81-D950-43EF-9273-65C42A615389}" srcOrd="5" destOrd="0" presId="urn:microsoft.com/office/officeart/2005/8/layout/bProcess3"/>
    <dgm:cxn modelId="{DC74AF65-DE20-4EF4-B038-98B1ADEAE4FF}" type="presParOf" srcId="{27C5CF81-D950-43EF-9273-65C42A615389}" destId="{3E5A1E9F-4C46-43FE-BFA8-E4A79D709717}" srcOrd="0" destOrd="0" presId="urn:microsoft.com/office/officeart/2005/8/layout/bProcess3"/>
    <dgm:cxn modelId="{13F2A9CE-D748-4B73-BB78-297F9D8A333E}" type="presParOf" srcId="{0B1FBACB-61F0-4826-9A45-5D3A4EE7621E}" destId="{CA5D294B-780D-47D6-831A-987C60F98E34}" srcOrd="6" destOrd="0" presId="urn:microsoft.com/office/officeart/2005/8/layout/bProcess3"/>
    <dgm:cxn modelId="{2F935B68-B376-48B5-87B1-B169A3FEC821}" type="presParOf" srcId="{0B1FBACB-61F0-4826-9A45-5D3A4EE7621E}" destId="{50AC121B-738A-4247-A1B6-E4088CEB9CD3}" srcOrd="7" destOrd="0" presId="urn:microsoft.com/office/officeart/2005/8/layout/bProcess3"/>
    <dgm:cxn modelId="{47CB093D-EAF3-4138-A19B-5E5684CA79EF}" type="presParOf" srcId="{50AC121B-738A-4247-A1B6-E4088CEB9CD3}" destId="{CECAC889-50F0-4C1E-BC59-7141AF3F46E0}" srcOrd="0" destOrd="0" presId="urn:microsoft.com/office/officeart/2005/8/layout/bProcess3"/>
    <dgm:cxn modelId="{2D6BF194-62F2-4C38-827D-084AB764E265}" type="presParOf" srcId="{0B1FBACB-61F0-4826-9A45-5D3A4EE7621E}" destId="{6446BC45-182F-4DC3-B4BE-E60C760DEE49}" srcOrd="8" destOrd="0" presId="urn:microsoft.com/office/officeart/2005/8/layout/bProcess3"/>
    <dgm:cxn modelId="{24BE2282-1B6E-409E-8469-B8C653C712BB}" type="presParOf" srcId="{0B1FBACB-61F0-4826-9A45-5D3A4EE7621E}" destId="{0CAF88E4-F42F-4B14-858E-E3BB5FB0E73F}" srcOrd="9" destOrd="0" presId="urn:microsoft.com/office/officeart/2005/8/layout/bProcess3"/>
    <dgm:cxn modelId="{48206C59-7BC0-4288-B53F-A0ED95389F43}" type="presParOf" srcId="{0CAF88E4-F42F-4B14-858E-E3BB5FB0E73F}" destId="{8CCD1F80-A86B-4A22-AFFC-5121447EA3E0}" srcOrd="0" destOrd="0" presId="urn:microsoft.com/office/officeart/2005/8/layout/bProcess3"/>
    <dgm:cxn modelId="{70642D24-4C12-4FE3-9A07-3EFDCFD8459F}" type="presParOf" srcId="{0B1FBACB-61F0-4826-9A45-5D3A4EE7621E}" destId="{CBE448E6-FD0A-4C07-848F-CFAEB33A32BD}" srcOrd="10" destOrd="0" presId="urn:microsoft.com/office/officeart/2005/8/layout/bProcess3"/>
    <dgm:cxn modelId="{E24CC19E-FAB2-413B-82E9-C97D4D88C3B4}" type="presParOf" srcId="{0B1FBACB-61F0-4826-9A45-5D3A4EE7621E}" destId="{2A028E77-F00C-48BF-A257-242D01CCEDC1}" srcOrd="11" destOrd="0" presId="urn:microsoft.com/office/officeart/2005/8/layout/bProcess3"/>
    <dgm:cxn modelId="{AAE004A7-8A86-4DD6-AC4E-1C0453A1ABA8}" type="presParOf" srcId="{2A028E77-F00C-48BF-A257-242D01CCEDC1}" destId="{30DC0834-5B13-49A5-B4F1-065EBF6888DD}" srcOrd="0" destOrd="0" presId="urn:microsoft.com/office/officeart/2005/8/layout/bProcess3"/>
    <dgm:cxn modelId="{D451ABD4-D1D6-45C9-8739-40C9682DB89F}" type="presParOf" srcId="{0B1FBACB-61F0-4826-9A45-5D3A4EE7621E}" destId="{7317F663-5FD4-462B-9298-BFD6CE540464}" srcOrd="12" destOrd="0" presId="urn:microsoft.com/office/officeart/2005/8/layout/bProcess3"/>
    <dgm:cxn modelId="{B8F7564E-3CAB-445B-AEC6-2E11DB79D610}" type="presParOf" srcId="{0B1FBACB-61F0-4826-9A45-5D3A4EE7621E}" destId="{A8C39257-CCAC-4836-8755-ADA88FD4953C}" srcOrd="13" destOrd="0" presId="urn:microsoft.com/office/officeart/2005/8/layout/bProcess3"/>
    <dgm:cxn modelId="{CE2F539F-6225-405C-8209-032CDE2F3486}" type="presParOf" srcId="{A8C39257-CCAC-4836-8755-ADA88FD4953C}" destId="{69F29613-B2AA-4E1D-B591-66FD8214DEDB}" srcOrd="0" destOrd="0" presId="urn:microsoft.com/office/officeart/2005/8/layout/bProcess3"/>
    <dgm:cxn modelId="{CB769B9B-47DE-4900-987D-CF0B1027F6C5}" type="presParOf" srcId="{0B1FBACB-61F0-4826-9A45-5D3A4EE7621E}" destId="{B95A54F3-345D-42F3-8755-4E881C041197}" srcOrd="14" destOrd="0" presId="urn:microsoft.com/office/officeart/2005/8/layout/bProcess3"/>
    <dgm:cxn modelId="{D884F8D1-EB57-4259-8C27-E639AA0C31E1}" type="presParOf" srcId="{0B1FBACB-61F0-4826-9A45-5D3A4EE7621E}" destId="{D23A4051-4A54-4C0D-B9CF-99EF86D8A703}" srcOrd="15" destOrd="0" presId="urn:microsoft.com/office/officeart/2005/8/layout/bProcess3"/>
    <dgm:cxn modelId="{5B79ECE4-C3BE-4792-8350-92831C51F3EC}" type="presParOf" srcId="{D23A4051-4A54-4C0D-B9CF-99EF86D8A703}" destId="{D1F9039C-1965-4AD9-B8DF-DF80AE9E9A32}" srcOrd="0" destOrd="0" presId="urn:microsoft.com/office/officeart/2005/8/layout/bProcess3"/>
    <dgm:cxn modelId="{FFAC596F-ECD6-424D-8F9C-2877C04C327A}" type="presParOf" srcId="{0B1FBACB-61F0-4826-9A45-5D3A4EE7621E}" destId="{4CF8FAE8-7D8F-4ABD-98BC-52B26CCE4EB5}" srcOrd="1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C0BB5-72D2-453A-957E-5AEAAFCB9A4C}">
      <dsp:nvSpPr>
        <dsp:cNvPr id="0" name=""/>
        <dsp:cNvSpPr/>
      </dsp:nvSpPr>
      <dsp:spPr>
        <a:xfrm>
          <a:off x="0" y="0"/>
          <a:ext cx="4416317" cy="17917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solidFill>
                <a:schemeClr val="accent4"/>
              </a:solidFill>
            </a:rPr>
            <a:t>Denominator Review</a:t>
          </a:r>
        </a:p>
      </dsp:txBody>
      <dsp:txXfrm>
        <a:off x="52478" y="52478"/>
        <a:ext cx="2482904" cy="1686770"/>
      </dsp:txXfrm>
    </dsp:sp>
    <dsp:sp modelId="{0DABEE35-0FAC-4F1B-9930-C4B7B290F1CC}">
      <dsp:nvSpPr>
        <dsp:cNvPr id="0" name=""/>
        <dsp:cNvSpPr/>
      </dsp:nvSpPr>
      <dsp:spPr>
        <a:xfrm>
          <a:off x="389675" y="2090347"/>
          <a:ext cx="4416317" cy="17917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solidFill>
                <a:schemeClr val="accent4"/>
              </a:solidFill>
            </a:rPr>
            <a:t>Numerator Review</a:t>
          </a:r>
        </a:p>
      </dsp:txBody>
      <dsp:txXfrm>
        <a:off x="442153" y="2142825"/>
        <a:ext cx="2757064" cy="1686770"/>
      </dsp:txXfrm>
    </dsp:sp>
    <dsp:sp modelId="{04BEEE8B-58A9-496D-8AE2-A0AB800C5A72}">
      <dsp:nvSpPr>
        <dsp:cNvPr id="0" name=""/>
        <dsp:cNvSpPr/>
      </dsp:nvSpPr>
      <dsp:spPr>
        <a:xfrm>
          <a:off x="779350" y="4180695"/>
          <a:ext cx="4416317" cy="179172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solidFill>
                <a:schemeClr val="accent4"/>
              </a:solidFill>
            </a:rPr>
            <a:t>Metric Review</a:t>
          </a:r>
        </a:p>
      </dsp:txBody>
      <dsp:txXfrm>
        <a:off x="831828" y="4233173"/>
        <a:ext cx="2757064" cy="1686770"/>
      </dsp:txXfrm>
    </dsp:sp>
    <dsp:sp modelId="{44CA9220-FECA-46EE-B589-BA958CFEDF82}">
      <dsp:nvSpPr>
        <dsp:cNvPr id="0" name=""/>
        <dsp:cNvSpPr/>
      </dsp:nvSpPr>
      <dsp:spPr>
        <a:xfrm>
          <a:off x="3251695" y="1358726"/>
          <a:ext cx="1164622" cy="116462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accent4"/>
            </a:solidFill>
          </a:endParaRPr>
        </a:p>
      </dsp:txBody>
      <dsp:txXfrm>
        <a:off x="3513735" y="1358726"/>
        <a:ext cx="640542" cy="876378"/>
      </dsp:txXfrm>
    </dsp:sp>
    <dsp:sp modelId="{A6109D7C-792F-4A39-80A1-AF14AE546912}">
      <dsp:nvSpPr>
        <dsp:cNvPr id="0" name=""/>
        <dsp:cNvSpPr/>
      </dsp:nvSpPr>
      <dsp:spPr>
        <a:xfrm>
          <a:off x="3641370" y="3437128"/>
          <a:ext cx="1164622" cy="116462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solidFill>
              <a:schemeClr val="accent4"/>
            </a:solidFill>
          </a:endParaRPr>
        </a:p>
      </dsp:txBody>
      <dsp:txXfrm>
        <a:off x="3903410" y="3437128"/>
        <a:ext cx="640542" cy="876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A8227-6F44-446A-9610-6CF606443B65}">
      <dsp:nvSpPr>
        <dsp:cNvPr id="0" name=""/>
        <dsp:cNvSpPr/>
      </dsp:nvSpPr>
      <dsp:spPr>
        <a:xfrm>
          <a:off x="3913939" y="931455"/>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53441" y="973440"/>
        <a:ext cx="37347" cy="7469"/>
      </dsp:txXfrm>
    </dsp:sp>
    <dsp:sp modelId="{23DA34D3-9946-495F-9DDE-EC8D2EA0BAB7}">
      <dsp:nvSpPr>
        <dsp:cNvPr id="0" name=""/>
        <dsp:cNvSpPr/>
      </dsp:nvSpPr>
      <dsp:spPr>
        <a:xfrm>
          <a:off x="668124" y="289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receives files in ADT</a:t>
          </a:r>
          <a:endParaRPr lang="en-US" sz="2700" kern="1200"/>
        </a:p>
      </dsp:txBody>
      <dsp:txXfrm>
        <a:off x="668124" y="2891"/>
        <a:ext cx="3247614" cy="1948568"/>
      </dsp:txXfrm>
    </dsp:sp>
    <dsp:sp modelId="{107F4E0C-A62A-4F01-A7C6-52C96BDD6763}">
      <dsp:nvSpPr>
        <dsp:cNvPr id="0" name=""/>
        <dsp:cNvSpPr/>
      </dsp:nvSpPr>
      <dsp:spPr>
        <a:xfrm>
          <a:off x="7908505" y="931455"/>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48007" y="973440"/>
        <a:ext cx="37347" cy="7469"/>
      </dsp:txXfrm>
    </dsp:sp>
    <dsp:sp modelId="{A69A46DC-C93D-4C60-991E-91B306AAFAF4}">
      <dsp:nvSpPr>
        <dsp:cNvPr id="0" name=""/>
        <dsp:cNvSpPr/>
      </dsp:nvSpPr>
      <dsp:spPr>
        <a:xfrm>
          <a:off x="4662691" y="289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reviews student records</a:t>
          </a:r>
        </a:p>
      </dsp:txBody>
      <dsp:txXfrm>
        <a:off x="4662691" y="2891"/>
        <a:ext cx="3247614" cy="1948568"/>
      </dsp:txXfrm>
    </dsp:sp>
    <dsp:sp modelId="{27C5CF81-D950-43EF-9273-65C42A615389}">
      <dsp:nvSpPr>
        <dsp:cNvPr id="0" name=""/>
        <dsp:cNvSpPr/>
      </dsp:nvSpPr>
      <dsp:spPr>
        <a:xfrm>
          <a:off x="2291932" y="1949660"/>
          <a:ext cx="7989132" cy="716351"/>
        </a:xfrm>
        <a:custGeom>
          <a:avLst/>
          <a:gdLst/>
          <a:ahLst/>
          <a:cxnLst/>
          <a:rect l="0" t="0" r="0" b="0"/>
          <a:pathLst>
            <a:path>
              <a:moveTo>
                <a:pt x="7989132" y="0"/>
              </a:moveTo>
              <a:lnTo>
                <a:pt x="7989132" y="375275"/>
              </a:lnTo>
              <a:lnTo>
                <a:pt x="0" y="375275"/>
              </a:lnTo>
              <a:lnTo>
                <a:pt x="0" y="716351"/>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85899" y="2304101"/>
        <a:ext cx="401198" cy="7469"/>
      </dsp:txXfrm>
    </dsp:sp>
    <dsp:sp modelId="{1850BA71-6E32-4873-AE5B-FE44EB15AA87}">
      <dsp:nvSpPr>
        <dsp:cNvPr id="0" name=""/>
        <dsp:cNvSpPr/>
      </dsp:nvSpPr>
      <dsp:spPr>
        <a:xfrm>
          <a:off x="8657257" y="289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completes corrections template</a:t>
          </a:r>
          <a:endParaRPr lang="en-US" sz="2700" kern="1200"/>
        </a:p>
      </dsp:txBody>
      <dsp:txXfrm>
        <a:off x="8657257" y="2891"/>
        <a:ext cx="3247614" cy="1948568"/>
      </dsp:txXfrm>
    </dsp:sp>
    <dsp:sp modelId="{50AC121B-738A-4247-A1B6-E4088CEB9CD3}">
      <dsp:nvSpPr>
        <dsp:cNvPr id="0" name=""/>
        <dsp:cNvSpPr/>
      </dsp:nvSpPr>
      <dsp:spPr>
        <a:xfrm>
          <a:off x="3913939" y="362697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53441" y="3668961"/>
        <a:ext cx="37347" cy="7469"/>
      </dsp:txXfrm>
    </dsp:sp>
    <dsp:sp modelId="{CA5D294B-780D-47D6-831A-987C60F98E34}">
      <dsp:nvSpPr>
        <dsp:cNvPr id="0" name=""/>
        <dsp:cNvSpPr/>
      </dsp:nvSpPr>
      <dsp:spPr>
        <a:xfrm>
          <a:off x="668124" y="269841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verifies supporting documentation</a:t>
          </a:r>
        </a:p>
      </dsp:txBody>
      <dsp:txXfrm>
        <a:off x="668124" y="2698411"/>
        <a:ext cx="3247614" cy="1948568"/>
      </dsp:txXfrm>
    </dsp:sp>
    <dsp:sp modelId="{0CAF88E4-F42F-4B14-858E-E3BB5FB0E73F}">
      <dsp:nvSpPr>
        <dsp:cNvPr id="0" name=""/>
        <dsp:cNvSpPr/>
      </dsp:nvSpPr>
      <dsp:spPr>
        <a:xfrm>
          <a:off x="7908505" y="362697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48007" y="3668961"/>
        <a:ext cx="37347" cy="7469"/>
      </dsp:txXfrm>
    </dsp:sp>
    <dsp:sp modelId="{6446BC45-182F-4DC3-B4BE-E60C760DEE49}">
      <dsp:nvSpPr>
        <dsp:cNvPr id="0" name=""/>
        <dsp:cNvSpPr/>
      </dsp:nvSpPr>
      <dsp:spPr>
        <a:xfrm>
          <a:off x="4662691" y="269841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completes corrections plan</a:t>
          </a:r>
          <a:endParaRPr lang="en-US" sz="2700" kern="1200"/>
        </a:p>
      </dsp:txBody>
      <dsp:txXfrm>
        <a:off x="4662691" y="2698411"/>
        <a:ext cx="3247614" cy="1948568"/>
      </dsp:txXfrm>
    </dsp:sp>
    <dsp:sp modelId="{2A028E77-F00C-48BF-A257-242D01CCEDC1}">
      <dsp:nvSpPr>
        <dsp:cNvPr id="0" name=""/>
        <dsp:cNvSpPr/>
      </dsp:nvSpPr>
      <dsp:spPr>
        <a:xfrm>
          <a:off x="2291932" y="4645180"/>
          <a:ext cx="7989132" cy="716351"/>
        </a:xfrm>
        <a:custGeom>
          <a:avLst/>
          <a:gdLst/>
          <a:ahLst/>
          <a:cxnLst/>
          <a:rect l="0" t="0" r="0" b="0"/>
          <a:pathLst>
            <a:path>
              <a:moveTo>
                <a:pt x="7989132" y="0"/>
              </a:moveTo>
              <a:lnTo>
                <a:pt x="7989132" y="375275"/>
              </a:lnTo>
              <a:lnTo>
                <a:pt x="0" y="375275"/>
              </a:lnTo>
              <a:lnTo>
                <a:pt x="0" y="716351"/>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085899" y="4999621"/>
        <a:ext cx="401198" cy="7469"/>
      </dsp:txXfrm>
    </dsp:sp>
    <dsp:sp modelId="{CBE448E6-FD0A-4C07-848F-CFAEB33A32BD}">
      <dsp:nvSpPr>
        <dsp:cNvPr id="0" name=""/>
        <dsp:cNvSpPr/>
      </dsp:nvSpPr>
      <dsp:spPr>
        <a:xfrm>
          <a:off x="8657257" y="269841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uploads corrections template and plan to ADT</a:t>
          </a:r>
        </a:p>
      </dsp:txBody>
      <dsp:txXfrm>
        <a:off x="8657257" y="2698411"/>
        <a:ext cx="3247614" cy="1948568"/>
      </dsp:txXfrm>
    </dsp:sp>
    <dsp:sp modelId="{A8C39257-CCAC-4836-8755-ADA88FD4953C}">
      <dsp:nvSpPr>
        <dsp:cNvPr id="0" name=""/>
        <dsp:cNvSpPr/>
      </dsp:nvSpPr>
      <dsp:spPr>
        <a:xfrm>
          <a:off x="3913939" y="632249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53441" y="6364481"/>
        <a:ext cx="37347" cy="7469"/>
      </dsp:txXfrm>
    </dsp:sp>
    <dsp:sp modelId="{7317F663-5FD4-462B-9298-BFD6CE540464}">
      <dsp:nvSpPr>
        <dsp:cNvPr id="0" name=""/>
        <dsp:cNvSpPr/>
      </dsp:nvSpPr>
      <dsp:spPr>
        <a:xfrm>
          <a:off x="668124" y="539393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District submits SolarWinds ticket</a:t>
          </a:r>
        </a:p>
      </dsp:txBody>
      <dsp:txXfrm>
        <a:off x="668124" y="5393931"/>
        <a:ext cx="3247614" cy="1948568"/>
      </dsp:txXfrm>
    </dsp:sp>
    <dsp:sp modelId="{D23A4051-4A54-4C0D-B9CF-99EF86D8A703}">
      <dsp:nvSpPr>
        <dsp:cNvPr id="0" name=""/>
        <dsp:cNvSpPr/>
      </dsp:nvSpPr>
      <dsp:spPr>
        <a:xfrm>
          <a:off x="7908505" y="6322496"/>
          <a:ext cx="716351" cy="91440"/>
        </a:xfrm>
        <a:custGeom>
          <a:avLst/>
          <a:gdLst/>
          <a:ahLst/>
          <a:cxnLst/>
          <a:rect l="0" t="0" r="0" b="0"/>
          <a:pathLst>
            <a:path>
              <a:moveTo>
                <a:pt x="0" y="45720"/>
              </a:moveTo>
              <a:lnTo>
                <a:pt x="716351" y="45720"/>
              </a:lnTo>
            </a:path>
          </a:pathLst>
        </a:custGeom>
        <a:noFill/>
        <a:ln w="1270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248007" y="6364481"/>
        <a:ext cx="37347" cy="7469"/>
      </dsp:txXfrm>
    </dsp:sp>
    <dsp:sp modelId="{B95A54F3-345D-42F3-8755-4E881C041197}">
      <dsp:nvSpPr>
        <dsp:cNvPr id="0" name=""/>
        <dsp:cNvSpPr/>
      </dsp:nvSpPr>
      <dsp:spPr>
        <a:xfrm>
          <a:off x="4662691" y="539393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SCDE reviews request</a:t>
          </a:r>
        </a:p>
      </dsp:txBody>
      <dsp:txXfrm>
        <a:off x="4662691" y="5393931"/>
        <a:ext cx="3247614" cy="1948568"/>
      </dsp:txXfrm>
    </dsp:sp>
    <dsp:sp modelId="{4CF8FAE8-7D8F-4ABD-98BC-52B26CCE4EB5}">
      <dsp:nvSpPr>
        <dsp:cNvPr id="0" name=""/>
        <dsp:cNvSpPr/>
      </dsp:nvSpPr>
      <dsp:spPr>
        <a:xfrm>
          <a:off x="8657257" y="5393931"/>
          <a:ext cx="3247614" cy="1948568"/>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rtl="0">
            <a:lnSpc>
              <a:spcPct val="90000"/>
            </a:lnSpc>
            <a:spcBef>
              <a:spcPct val="0"/>
            </a:spcBef>
            <a:spcAft>
              <a:spcPct val="35000"/>
            </a:spcAft>
            <a:buNone/>
          </a:pPr>
          <a:r>
            <a:rPr lang="en-US" sz="2700" kern="1200">
              <a:latin typeface="Aptos Display" panose="02110004020202020204"/>
            </a:rPr>
            <a:t>Updates </a:t>
          </a:r>
        </a:p>
        <a:p>
          <a:pPr marL="0" lvl="0" indent="0" algn="ctr" defTabSz="1200150" rtl="0">
            <a:lnSpc>
              <a:spcPct val="90000"/>
            </a:lnSpc>
            <a:spcBef>
              <a:spcPct val="0"/>
            </a:spcBef>
            <a:spcAft>
              <a:spcPct val="35000"/>
            </a:spcAft>
            <a:buNone/>
          </a:pPr>
          <a:r>
            <a:rPr lang="en-US" sz="2700" kern="1200">
              <a:latin typeface="Aptos Display" panose="02110004020202020204"/>
            </a:rPr>
            <a:t>distributed</a:t>
          </a:r>
        </a:p>
      </dsp:txBody>
      <dsp:txXfrm>
        <a:off x="8657257" y="5393931"/>
        <a:ext cx="3247614" cy="194856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D003A10E-90C6-4978-89DC-ACC6D9E041AA}" type="datetimeFigureOut">
              <a:rPr lang="en-US" smtClean="0"/>
              <a:t>7/6/2026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a:t>Slide title should be Aptos Bold font, left-aligned, not smaller than 44pt</a:t>
            </a:r>
          </a:p>
          <a:p>
            <a:pPr marL="181240" indent="-181240">
              <a:buFont typeface="Arial" panose="020B0604020202020204" pitchFamily="34" charset="0"/>
              <a:buChar char="•"/>
            </a:pPr>
            <a:r>
              <a:rPr lang="en-US"/>
              <a:t>Audience – To whom/group you are presenting to</a:t>
            </a:r>
          </a:p>
          <a:p>
            <a:pPr marL="181240" indent="-181240">
              <a:buFont typeface="Arial" panose="020B0604020202020204" pitchFamily="34" charset="0"/>
              <a:buChar char="•"/>
            </a:pPr>
            <a:r>
              <a:rPr lang="en-US"/>
              <a:t>Speaker – Who is giving the presentation (may be by name or by department)</a:t>
            </a:r>
          </a:p>
          <a:p>
            <a:pPr marL="181240" indent="-181240">
              <a:buFont typeface="Arial" panose="020B0604020202020204" pitchFamily="34" charset="0"/>
              <a:buChar char="•"/>
            </a:pPr>
            <a:r>
              <a:rPr lang="en-US"/>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851B-D4BA-195F-9921-8BB377659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192BB-4052-EF7B-9B19-BF59161C8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BE376-4366-6E96-26AC-1BA1F1938E2F}"/>
              </a:ext>
            </a:extLst>
          </p:cNvPr>
          <p:cNvSpPr>
            <a:spLocks noGrp="1"/>
          </p:cNvSpPr>
          <p:nvPr>
            <p:ph type="body" idx="1"/>
          </p:nvPr>
        </p:nvSpPr>
        <p:spPr/>
        <p:txBody>
          <a:bodyPr/>
          <a:lstStyle/>
          <a:p>
            <a:pPr marL="181240" indent="-181240">
              <a:buFont typeface="Arial" panose="020B0604020202020204" pitchFamily="34" charset="0"/>
              <a:buChar char="•"/>
            </a:pPr>
            <a:r>
              <a:rPr lang="en-US"/>
              <a:t>Agenda is 88 pt</a:t>
            </a:r>
          </a:p>
          <a:p>
            <a:pPr marL="181240" indent="-18124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91EA89EE-BBB6-BDEE-512F-FAF0BA6463FE}"/>
              </a:ext>
            </a:extLst>
          </p:cNvPr>
          <p:cNvSpPr>
            <a:spLocks noGrp="1"/>
          </p:cNvSpPr>
          <p:nvPr>
            <p:ph type="sldNum" sz="quarter" idx="5"/>
          </p:nvPr>
        </p:nvSpPr>
        <p:spPr/>
        <p:txBody>
          <a:bodyPr/>
          <a:lstStyle/>
          <a:p>
            <a:fld id="{484CEC91-7A65-4868-9634-A5288F997D0F}" type="slidenum">
              <a:rPr lang="en-US" smtClean="0"/>
              <a:t>53</a:t>
            </a:fld>
            <a:endParaRPr lang="en-US"/>
          </a:p>
        </p:txBody>
      </p:sp>
    </p:spTree>
    <p:extLst>
      <p:ext uri="{BB962C8B-B14F-4D97-AF65-F5344CB8AC3E}">
        <p14:creationId xmlns:p14="http://schemas.microsoft.com/office/powerpoint/2010/main" val="2170010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AB1AD-CCDF-616B-05F8-FB97B0AD34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A2558-F0F3-2ED2-15D9-D736E39B7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45E59-D670-BE1B-3E51-686B76A42603}"/>
              </a:ext>
            </a:extLst>
          </p:cNvPr>
          <p:cNvSpPr>
            <a:spLocks noGrp="1"/>
          </p:cNvSpPr>
          <p:nvPr>
            <p:ph type="body" idx="1"/>
          </p:nvPr>
        </p:nvSpPr>
        <p:spPr/>
        <p:txBody>
          <a:bodyPr/>
          <a:lstStyle/>
          <a:p>
            <a:pPr marL="181240" indent="-181240">
              <a:buFont typeface="Arial" panose="020B0604020202020204" pitchFamily="34" charset="0"/>
              <a:buChar char="•"/>
            </a:pPr>
            <a:r>
              <a:rPr lang="en-US"/>
              <a:t>Header font 50pt</a:t>
            </a:r>
          </a:p>
          <a:p>
            <a:pPr marL="181240" indent="-18124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B4403C79-887C-1B92-5911-5416CF46E870}"/>
              </a:ext>
            </a:extLst>
          </p:cNvPr>
          <p:cNvSpPr>
            <a:spLocks noGrp="1"/>
          </p:cNvSpPr>
          <p:nvPr>
            <p:ph type="sldNum" sz="quarter" idx="5"/>
          </p:nvPr>
        </p:nvSpPr>
        <p:spPr/>
        <p:txBody>
          <a:bodyPr/>
          <a:lstStyle/>
          <a:p>
            <a:fld id="{484CEC91-7A65-4868-9634-A5288F997D0F}" type="slidenum">
              <a:rPr lang="en-US" smtClean="0"/>
              <a:t>54</a:t>
            </a:fld>
            <a:endParaRPr lang="en-US"/>
          </a:p>
        </p:txBody>
      </p:sp>
    </p:spTree>
    <p:extLst>
      <p:ext uri="{BB962C8B-B14F-4D97-AF65-F5344CB8AC3E}">
        <p14:creationId xmlns:p14="http://schemas.microsoft.com/office/powerpoint/2010/main" val="1436053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0FA4D-1A66-F27C-55A5-D45EC103B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2E44C-3513-F649-962E-59D5FE863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EFABC-9743-5F20-1D8D-075923EF21B8}"/>
              </a:ext>
            </a:extLst>
          </p:cNvPr>
          <p:cNvSpPr>
            <a:spLocks noGrp="1"/>
          </p:cNvSpPr>
          <p:nvPr>
            <p:ph type="body" idx="1"/>
          </p:nvPr>
        </p:nvSpPr>
        <p:spPr/>
        <p:txBody>
          <a:bodyPr/>
          <a:lstStyle/>
          <a:p>
            <a:pPr marL="181240" indent="-181240">
              <a:buFont typeface="Arial" panose="020B0604020202020204" pitchFamily="34" charset="0"/>
              <a:buChar char="•"/>
            </a:pPr>
            <a:r>
              <a:rPr lang="en-US"/>
              <a:t>Header font 50pt</a:t>
            </a:r>
          </a:p>
          <a:p>
            <a:pPr marL="181240" indent="-18124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6D11761-3F33-EBDD-9B2B-C23155290C8A}"/>
              </a:ext>
            </a:extLst>
          </p:cNvPr>
          <p:cNvSpPr>
            <a:spLocks noGrp="1"/>
          </p:cNvSpPr>
          <p:nvPr>
            <p:ph type="sldNum" sz="quarter" idx="5"/>
          </p:nvPr>
        </p:nvSpPr>
        <p:spPr/>
        <p:txBody>
          <a:bodyPr/>
          <a:lstStyle/>
          <a:p>
            <a:fld id="{484CEC91-7A65-4868-9634-A5288F997D0F}" type="slidenum">
              <a:rPr lang="en-US" smtClean="0"/>
              <a:t>55</a:t>
            </a:fld>
            <a:endParaRPr lang="en-US"/>
          </a:p>
        </p:txBody>
      </p:sp>
    </p:spTree>
    <p:extLst>
      <p:ext uri="{BB962C8B-B14F-4D97-AF65-F5344CB8AC3E}">
        <p14:creationId xmlns:p14="http://schemas.microsoft.com/office/powerpoint/2010/main" val="780107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A5E3A-BF51-5D82-2457-2EE8FB479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E00E8-85B9-CF84-497E-95EC2D6A7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017E8-4366-CC67-ECEF-802EE7DA3323}"/>
              </a:ext>
            </a:extLst>
          </p:cNvPr>
          <p:cNvSpPr>
            <a:spLocks noGrp="1"/>
          </p:cNvSpPr>
          <p:nvPr>
            <p:ph type="body" idx="1"/>
          </p:nvPr>
        </p:nvSpPr>
        <p:spPr/>
        <p:txBody>
          <a:bodyPr/>
          <a:lstStyle/>
          <a:p>
            <a:pPr marL="181240" indent="-181240">
              <a:buFont typeface="Arial" panose="020B0604020202020204" pitchFamily="34" charset="0"/>
              <a:buChar char="•"/>
            </a:pPr>
            <a:r>
              <a:rPr lang="en-US"/>
              <a:t>Header font 50pt</a:t>
            </a:r>
          </a:p>
          <a:p>
            <a:pPr marL="181240" indent="-18124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E5E116C4-4D35-5B6E-239B-6E92AF1BE4A9}"/>
              </a:ext>
            </a:extLst>
          </p:cNvPr>
          <p:cNvSpPr>
            <a:spLocks noGrp="1"/>
          </p:cNvSpPr>
          <p:nvPr>
            <p:ph type="sldNum" sz="quarter" idx="5"/>
          </p:nvPr>
        </p:nvSpPr>
        <p:spPr/>
        <p:txBody>
          <a:bodyPr/>
          <a:lstStyle/>
          <a:p>
            <a:fld id="{484CEC91-7A65-4868-9634-A5288F997D0F}" type="slidenum">
              <a:rPr lang="en-US" smtClean="0"/>
              <a:t>56</a:t>
            </a:fld>
            <a:endParaRPr lang="en-US"/>
          </a:p>
        </p:txBody>
      </p:sp>
    </p:spTree>
    <p:extLst>
      <p:ext uri="{BB962C8B-B14F-4D97-AF65-F5344CB8AC3E}">
        <p14:creationId xmlns:p14="http://schemas.microsoft.com/office/powerpoint/2010/main" val="6218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E7549-2EC8-CC98-E227-88333E45F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8921B-06A7-67CC-7A7A-7B142DC4A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BF731-26C8-3D8B-A5DF-CD3F754345B6}"/>
              </a:ext>
            </a:extLst>
          </p:cNvPr>
          <p:cNvSpPr>
            <a:spLocks noGrp="1"/>
          </p:cNvSpPr>
          <p:nvPr>
            <p:ph type="body" idx="1"/>
          </p:nvPr>
        </p:nvSpPr>
        <p:spPr/>
        <p:txBody>
          <a:bodyPr/>
          <a:lstStyle/>
          <a:p>
            <a:pPr marL="181240" indent="-181240">
              <a:buFont typeface="Arial" panose="020B0604020202020204" pitchFamily="34" charset="0"/>
              <a:buChar char="•"/>
            </a:pPr>
            <a:r>
              <a:rPr lang="en-US"/>
              <a:t>Header font 50pt</a:t>
            </a:r>
          </a:p>
          <a:p>
            <a:pPr marL="181240" indent="-18124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8CF3147-13C0-FB42-6047-846707E00821}"/>
              </a:ext>
            </a:extLst>
          </p:cNvPr>
          <p:cNvSpPr>
            <a:spLocks noGrp="1"/>
          </p:cNvSpPr>
          <p:nvPr>
            <p:ph type="sldNum" sz="quarter" idx="5"/>
          </p:nvPr>
        </p:nvSpPr>
        <p:spPr/>
        <p:txBody>
          <a:bodyPr/>
          <a:lstStyle/>
          <a:p>
            <a:fld id="{484CEC91-7A65-4868-9634-A5288F997D0F}" type="slidenum">
              <a:rPr lang="en-US" smtClean="0"/>
              <a:t>57</a:t>
            </a:fld>
            <a:endParaRPr lang="en-US"/>
          </a:p>
        </p:txBody>
      </p:sp>
    </p:spTree>
    <p:extLst>
      <p:ext uri="{BB962C8B-B14F-4D97-AF65-F5344CB8AC3E}">
        <p14:creationId xmlns:p14="http://schemas.microsoft.com/office/powerpoint/2010/main" val="3342088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a:t>Insert your picture within the yellow circle (replace the SCDE logo inside circle)</a:t>
            </a:r>
          </a:p>
          <a:p>
            <a:pPr marL="181240" indent="-181240">
              <a:buFont typeface="Arial" panose="020B0604020202020204" pitchFamily="34" charset="0"/>
              <a:buChar char="•"/>
            </a:pPr>
            <a:r>
              <a:rPr lang="en-US"/>
              <a:t>Speaker/person photo should be in a circle frame</a:t>
            </a:r>
          </a:p>
          <a:p>
            <a:pPr marL="181240" indent="-181240">
              <a:buFont typeface="Arial" panose="020B0604020202020204" pitchFamily="34" charset="0"/>
              <a:buChar char="•"/>
            </a:pPr>
            <a:r>
              <a:rPr lang="en-US"/>
              <a:t>Should have a yellow outline</a:t>
            </a:r>
          </a:p>
          <a:p>
            <a:pPr marL="181240" indent="-181240">
              <a:buFont typeface="Arial" panose="020B0604020202020204" pitchFamily="34" charset="0"/>
              <a:buChar char="•"/>
            </a:pPr>
            <a:r>
              <a:rPr lang="en-US"/>
              <a:t>Should be 6 x 6 inches</a:t>
            </a:r>
          </a:p>
          <a:p>
            <a:pPr marL="181240" indent="-181240">
              <a:buFont typeface="Arial" panose="020B0604020202020204" pitchFamily="34" charset="0"/>
              <a:buChar char="•"/>
            </a:pPr>
            <a:r>
              <a:rPr lang="en-US" err="1"/>
              <a:t>Firstname</a:t>
            </a:r>
            <a:r>
              <a:rPr lang="en-US"/>
              <a:t>/Lastname is font 80pt</a:t>
            </a:r>
          </a:p>
          <a:p>
            <a:pPr marL="181240" indent="-181240">
              <a:buFont typeface="Arial" panose="020B0604020202020204" pitchFamily="34" charset="0"/>
              <a:buChar char="•"/>
            </a:pPr>
            <a:r>
              <a:rPr lang="en-US"/>
              <a:t>Title, </a:t>
            </a:r>
            <a:r>
              <a:rPr lang="en-US" err="1"/>
              <a:t>Copmany</a:t>
            </a:r>
            <a:r>
              <a:rPr lang="en-US"/>
              <a:t> is 36pt (italic)</a:t>
            </a:r>
          </a:p>
          <a:p>
            <a:pPr marL="181240" indent="-18124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59</a:t>
            </a:fld>
            <a:endParaRPr lang="en-US"/>
          </a:p>
        </p:txBody>
      </p:sp>
    </p:spTree>
    <p:extLst>
      <p:ext uri="{BB962C8B-B14F-4D97-AF65-F5344CB8AC3E}">
        <p14:creationId xmlns:p14="http://schemas.microsoft.com/office/powerpoint/2010/main" val="4126509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B0CDC-746E-6D4B-65E8-D51E42910C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C2B064-8966-C25F-8C20-54E50D7DC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98D7CB-4E07-C64D-39A7-0BE477E7D2A4}"/>
              </a:ext>
            </a:extLst>
          </p:cNvPr>
          <p:cNvSpPr>
            <a:spLocks noGrp="1"/>
          </p:cNvSpPr>
          <p:nvPr>
            <p:ph type="body" idx="1"/>
          </p:nvPr>
        </p:nvSpPr>
        <p:spPr/>
        <p:txBody>
          <a:bodyPr/>
          <a:lstStyle/>
          <a:p>
            <a:pPr marL="181240" indent="-181240">
              <a:buFont typeface="Arial" panose="020B0604020202020204" pitchFamily="34" charset="0"/>
              <a:buChar char="•"/>
            </a:pPr>
            <a:r>
              <a:rPr lang="en-US"/>
              <a:t>Header font 50pt</a:t>
            </a:r>
          </a:p>
          <a:p>
            <a:pPr marL="181240" indent="-18124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94389FB7-6E76-F4A7-E626-190662860770}"/>
              </a:ext>
            </a:extLst>
          </p:cNvPr>
          <p:cNvSpPr>
            <a:spLocks noGrp="1"/>
          </p:cNvSpPr>
          <p:nvPr>
            <p:ph type="sldNum" sz="quarter" idx="5"/>
          </p:nvPr>
        </p:nvSpPr>
        <p:spPr/>
        <p:txBody>
          <a:bodyPr/>
          <a:lstStyle/>
          <a:p>
            <a:fld id="{484CEC91-7A65-4868-9634-A5288F997D0F}" type="slidenum">
              <a:rPr lang="en-US" smtClean="0"/>
              <a:t>60</a:t>
            </a:fld>
            <a:endParaRPr lang="en-US"/>
          </a:p>
        </p:txBody>
      </p:sp>
    </p:spTree>
    <p:extLst>
      <p:ext uri="{BB962C8B-B14F-4D97-AF65-F5344CB8AC3E}">
        <p14:creationId xmlns:p14="http://schemas.microsoft.com/office/powerpoint/2010/main" val="2082111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title is hidden from display</a:t>
            </a:r>
          </a:p>
        </p:txBody>
      </p:sp>
      <p:sp>
        <p:nvSpPr>
          <p:cNvPr id="4" name="Slide Number Placeholder 3"/>
          <p:cNvSpPr>
            <a:spLocks noGrp="1"/>
          </p:cNvSpPr>
          <p:nvPr>
            <p:ph type="sldNum" sz="quarter" idx="5"/>
          </p:nvPr>
        </p:nvSpPr>
        <p:spPr/>
        <p:txBody>
          <a:bodyPr/>
          <a:lstStyle/>
          <a:p>
            <a:fld id="{484CEC91-7A65-4868-9634-A5288F997D0F}" type="slidenum">
              <a:rPr lang="en-US" smtClean="0"/>
              <a:t>61</a:t>
            </a:fld>
            <a:endParaRPr lang="en-US"/>
          </a:p>
        </p:txBody>
      </p:sp>
    </p:spTree>
    <p:extLst>
      <p:ext uri="{BB962C8B-B14F-4D97-AF65-F5344CB8AC3E}">
        <p14:creationId xmlns:p14="http://schemas.microsoft.com/office/powerpoint/2010/main" val="1665185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a:t>Left aligned</a:t>
            </a:r>
          </a:p>
          <a:p>
            <a:pPr marL="181240" indent="-181240">
              <a:buFont typeface="Arial" panose="020B0604020202020204" pitchFamily="34" charset="0"/>
              <a:buChar char="•"/>
            </a:pPr>
            <a:r>
              <a:rPr lang="en-US"/>
              <a:t>Title font is 88pt</a:t>
            </a:r>
          </a:p>
          <a:p>
            <a:pPr marL="181240" indent="-181240">
              <a:buFont typeface="Arial" panose="020B0604020202020204" pitchFamily="34" charset="0"/>
              <a:buChar char="•"/>
            </a:pPr>
            <a:r>
              <a:rPr lang="en-US"/>
              <a:t>Numbered line item 66 pt</a:t>
            </a:r>
          </a:p>
          <a:p>
            <a:pPr marL="181240" indent="-181240">
              <a:buFont typeface="Arial" panose="020B0604020202020204" pitchFamily="34" charset="0"/>
              <a:buChar char="•"/>
            </a:pPr>
            <a:r>
              <a:rPr lang="en-US"/>
              <a:t>Detail/slide item 36 pt</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6A3C1-40F4-C371-A24D-3446B1D659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ABDC3-7E5E-B221-4429-3677F15AAC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EF28E-4E85-96F7-28AE-1EEC09E264AC}"/>
              </a:ext>
            </a:extLst>
          </p:cNvPr>
          <p:cNvSpPr>
            <a:spLocks noGrp="1"/>
          </p:cNvSpPr>
          <p:nvPr>
            <p:ph type="body" idx="1"/>
          </p:nvPr>
        </p:nvSpPr>
        <p:spPr/>
        <p:txBody>
          <a:bodyPr/>
          <a:lstStyle/>
          <a:p>
            <a:pPr marL="181240" indent="-181240">
              <a:buFont typeface="Arial" panose="020B0604020202020204" pitchFamily="34" charset="0"/>
              <a:buChar char="•"/>
            </a:pPr>
            <a:r>
              <a:rPr lang="en-US"/>
              <a:t>Agenda is 88 pt</a:t>
            </a:r>
          </a:p>
          <a:p>
            <a:pPr marL="181240" indent="-18124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B1F9B324-ACFC-CB79-165A-F35F8DB14342}"/>
              </a:ext>
            </a:extLst>
          </p:cNvPr>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3969343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4</a:t>
            </a:fld>
            <a:endParaRPr lang="en-US"/>
          </a:p>
        </p:txBody>
      </p:sp>
    </p:spTree>
    <p:extLst>
      <p:ext uri="{BB962C8B-B14F-4D97-AF65-F5344CB8AC3E}">
        <p14:creationId xmlns:p14="http://schemas.microsoft.com/office/powerpoint/2010/main" val="681541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Wendy</a:t>
            </a:r>
          </a:p>
        </p:txBody>
      </p:sp>
      <p:sp>
        <p:nvSpPr>
          <p:cNvPr id="4" name="Slide Number Placeholder 3"/>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1563381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5E3EB-0B6A-E0A4-3EB8-0BA448F2B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E92DF-F417-0BD6-F1C4-7512D0509C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BEC16-C8A0-0E05-F3FB-92DAFEF7BB2C}"/>
              </a:ext>
            </a:extLst>
          </p:cNvPr>
          <p:cNvSpPr>
            <a:spLocks noGrp="1"/>
          </p:cNvSpPr>
          <p:nvPr>
            <p:ph type="body" idx="1"/>
          </p:nvPr>
        </p:nvSpPr>
        <p:spPr/>
        <p:txBody>
          <a:bodyPr/>
          <a:lstStyle/>
          <a:p>
            <a:pPr marL="181240" indent="-181240">
              <a:buFont typeface="Arial" panose="020B0604020202020204" pitchFamily="34" charset="0"/>
              <a:buChar char="•"/>
            </a:pPr>
            <a:r>
              <a:rPr lang="en-US"/>
              <a:t>Agenda is 88 pt</a:t>
            </a:r>
          </a:p>
          <a:p>
            <a:pPr marL="181240" indent="-18124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2A6E0DA7-C48C-5970-CD50-7F124B91AB41}"/>
              </a:ext>
            </a:extLst>
          </p:cNvPr>
          <p:cNvSpPr>
            <a:spLocks noGrp="1"/>
          </p:cNvSpPr>
          <p:nvPr>
            <p:ph type="sldNum" sz="quarter" idx="5"/>
          </p:nvPr>
        </p:nvSpPr>
        <p:spPr/>
        <p:txBody>
          <a:bodyPr/>
          <a:lstStyle/>
          <a:p>
            <a:fld id="{484CEC91-7A65-4868-9634-A5288F997D0F}" type="slidenum">
              <a:rPr lang="en-US" smtClean="0"/>
              <a:t>19</a:t>
            </a:fld>
            <a:endParaRPr lang="en-US"/>
          </a:p>
        </p:txBody>
      </p:sp>
    </p:spTree>
    <p:extLst>
      <p:ext uri="{BB962C8B-B14F-4D97-AF65-F5344CB8AC3E}">
        <p14:creationId xmlns:p14="http://schemas.microsoft.com/office/powerpoint/2010/main" val="1413043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6BE08-6FE9-D0D0-0D6F-B39E1EBA92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1A15C-6E3F-ABBD-A050-90DEC308A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E5F84-8892-2460-634C-90A313428163}"/>
              </a:ext>
            </a:extLst>
          </p:cNvPr>
          <p:cNvSpPr>
            <a:spLocks noGrp="1"/>
          </p:cNvSpPr>
          <p:nvPr>
            <p:ph type="body" idx="1"/>
          </p:nvPr>
        </p:nvSpPr>
        <p:spPr/>
        <p:txBody>
          <a:bodyPr/>
          <a:lstStyle/>
          <a:p>
            <a:r>
              <a:rPr lang="en-US">
                <a:latin typeface="Calibri"/>
                <a:ea typeface="Calibri"/>
                <a:cs typeface="Calibri"/>
              </a:rPr>
              <a:t>Wendy</a:t>
            </a:r>
          </a:p>
        </p:txBody>
      </p:sp>
      <p:sp>
        <p:nvSpPr>
          <p:cNvPr id="4" name="Slide Number Placeholder 3">
            <a:extLst>
              <a:ext uri="{FF2B5EF4-FFF2-40B4-BE49-F238E27FC236}">
                <a16:creationId xmlns:a16="http://schemas.microsoft.com/office/drawing/2014/main" id="{A4D691A4-8FAE-7BBB-334F-D1FDE52705C4}"/>
              </a:ext>
            </a:extLst>
          </p:cNvPr>
          <p:cNvSpPr>
            <a:spLocks noGrp="1"/>
          </p:cNvSpPr>
          <p:nvPr>
            <p:ph type="sldNum" sz="quarter" idx="5"/>
          </p:nvPr>
        </p:nvSpPr>
        <p:spPr/>
        <p:txBody>
          <a:bodyPr/>
          <a:lstStyle/>
          <a:p>
            <a:fld id="{484CEC91-7A65-4868-9634-A5288F997D0F}" type="slidenum">
              <a:rPr lang="en-US" smtClean="0"/>
              <a:t>47</a:t>
            </a:fld>
            <a:endParaRPr lang="en-US"/>
          </a:p>
        </p:txBody>
      </p:sp>
    </p:spTree>
    <p:extLst>
      <p:ext uri="{BB962C8B-B14F-4D97-AF65-F5344CB8AC3E}">
        <p14:creationId xmlns:p14="http://schemas.microsoft.com/office/powerpoint/2010/main" val="1353739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D0292-6327-3EFE-3A6D-7D6D1C878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02599-CF08-2768-5273-1EB0E9316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E78C0-5672-4B1C-8C20-4F59E05B05EB}"/>
              </a:ext>
            </a:extLst>
          </p:cNvPr>
          <p:cNvSpPr>
            <a:spLocks noGrp="1"/>
          </p:cNvSpPr>
          <p:nvPr>
            <p:ph type="body" idx="1"/>
          </p:nvPr>
        </p:nvSpPr>
        <p:spPr/>
        <p:txBody>
          <a:bodyPr/>
          <a:lstStyle/>
          <a:p>
            <a:pPr marL="181240" indent="-181240">
              <a:buFont typeface="Arial" panose="020B0604020202020204" pitchFamily="34" charset="0"/>
              <a:buChar char="•"/>
            </a:pPr>
            <a:r>
              <a:rPr lang="en-US"/>
              <a:t>Agenda is 88 pt</a:t>
            </a:r>
          </a:p>
          <a:p>
            <a:pPr marL="181240" indent="-18124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BB92332B-180B-AC55-510B-B8F310B15971}"/>
              </a:ext>
            </a:extLst>
          </p:cNvPr>
          <p:cNvSpPr>
            <a:spLocks noGrp="1"/>
          </p:cNvSpPr>
          <p:nvPr>
            <p:ph type="sldNum" sz="quarter" idx="5"/>
          </p:nvPr>
        </p:nvSpPr>
        <p:spPr/>
        <p:txBody>
          <a:bodyPr/>
          <a:lstStyle/>
          <a:p>
            <a:fld id="{484CEC91-7A65-4868-9634-A5288F997D0F}" type="slidenum">
              <a:rPr lang="en-US" smtClean="0"/>
              <a:t>48</a:t>
            </a:fld>
            <a:endParaRPr lang="en-US"/>
          </a:p>
        </p:txBody>
      </p:sp>
    </p:spTree>
    <p:extLst>
      <p:ext uri="{BB962C8B-B14F-4D97-AF65-F5344CB8AC3E}">
        <p14:creationId xmlns:p14="http://schemas.microsoft.com/office/powerpoint/2010/main" val="3708688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7F64B-3BD9-4249-0D2E-599A53238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05F3D-038A-9BA8-18B7-F1ABC6599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69A13-ED1A-65BD-4811-A689056C8B17}"/>
              </a:ext>
            </a:extLst>
          </p:cNvPr>
          <p:cNvSpPr>
            <a:spLocks noGrp="1"/>
          </p:cNvSpPr>
          <p:nvPr>
            <p:ph type="body" idx="1"/>
          </p:nvPr>
        </p:nvSpPr>
        <p:spPr/>
        <p:txBody>
          <a:bodyPr/>
          <a:lstStyle/>
          <a:p>
            <a:pPr marL="181240" indent="-181240">
              <a:buFont typeface="Arial" panose="020B0604020202020204" pitchFamily="34" charset="0"/>
              <a:buChar char="•"/>
            </a:pPr>
            <a:r>
              <a:rPr lang="en-US"/>
              <a:t>Agenda is 88 pt</a:t>
            </a:r>
          </a:p>
          <a:p>
            <a:pPr marL="181240" indent="-18124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C8FDC6C3-3B26-DAD1-8122-F7F93F17A2F6}"/>
              </a:ext>
            </a:extLst>
          </p:cNvPr>
          <p:cNvSpPr>
            <a:spLocks noGrp="1"/>
          </p:cNvSpPr>
          <p:nvPr>
            <p:ph type="sldNum" sz="quarter" idx="5"/>
          </p:nvPr>
        </p:nvSpPr>
        <p:spPr/>
        <p:txBody>
          <a:bodyPr/>
          <a:lstStyle/>
          <a:p>
            <a:fld id="{484CEC91-7A65-4868-9634-A5288F997D0F}" type="slidenum">
              <a:rPr lang="en-US" smtClean="0"/>
              <a:t>51</a:t>
            </a:fld>
            <a:endParaRPr lang="en-US"/>
          </a:p>
        </p:txBody>
      </p:sp>
    </p:spTree>
    <p:extLst>
      <p:ext uri="{BB962C8B-B14F-4D97-AF65-F5344CB8AC3E}">
        <p14:creationId xmlns:p14="http://schemas.microsoft.com/office/powerpoint/2010/main" val="13094595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End Slide - SCDE logo">
    <p:bg>
      <p:bgPr>
        <a:solidFill>
          <a:srgbClr val="2F3D4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8749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7/6/2026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hyperlink" Target="mailto:schoolreportcards@ed.sc.gov"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document/d/14iAiBYVXSXf7HuERog9EcyO8Yao0rGFQB219VINI2Eo/edit?tab=t.0"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esupport.ed.sc.gov/"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mailto:fromschoolreportcards@ed.sc.gov"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ed.sc.gov/data/assessment-loading-to-ed-fi/" TargetMode="Externa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8" Type="http://schemas.openxmlformats.org/officeDocument/2006/relationships/hyperlink" Target="https://ed.sc.gov/newsroom/school-district-memoranda-archive/student-enrollment-age-appropriate-placement-ninth-grade-cohort-and-international-transcript-guidance/student-enrollment-age-appropriate-placement-ninth-grade-cohort-and-international-transcript-guidance-memo/" TargetMode="External"/><Relationship Id="rId13" Type="http://schemas.openxmlformats.org/officeDocument/2006/relationships/hyperlink" Target="https://ed.sc.gov/data/schoolreportcard/rules-and-mapping-graduation-rate/" TargetMode="External"/><Relationship Id="rId18" Type="http://schemas.openxmlformats.org/officeDocument/2006/relationships/hyperlink" Target="https://ed.sc.gov/data/schoolreportcard/school-climate-teacher-survey-results/" TargetMode="External"/><Relationship Id="rId26" Type="http://schemas.openxmlformats.org/officeDocument/2006/relationships/hyperlink" Target="https://youtu.be/_hcpwqOrL9U" TargetMode="External"/><Relationship Id="rId3" Type="http://schemas.openxmlformats.org/officeDocument/2006/relationships/hyperlink" Target="https://www.eoc.sc.gov/accountability-manuals" TargetMode="External"/><Relationship Id="rId21" Type="http://schemas.openxmlformats.org/officeDocument/2006/relationships/hyperlink" Target="https://www.youtube.com/watch?v=Sdo1945R1wM" TargetMode="External"/><Relationship Id="rId7" Type="http://schemas.openxmlformats.org/officeDocument/2006/relationships/hyperlink" Target="https://ed.sc.gov/data/cohort-maintenance-information-and-resources/cohort-progression-maintenance-manual/" TargetMode="External"/><Relationship Id="rId12" Type="http://schemas.openxmlformats.org/officeDocument/2006/relationships/hyperlink" Target="https://ed.sc.gov/data/schoolreportcard/rules-and-mapping-college-and-career-readiness/" TargetMode="External"/><Relationship Id="rId17" Type="http://schemas.openxmlformats.org/officeDocument/2006/relationships/hyperlink" Target="https://ed.sc.gov/data/schoolreportcard/student-progress-sc-ready/" TargetMode="External"/><Relationship Id="rId25" Type="http://schemas.openxmlformats.org/officeDocument/2006/relationships/hyperlink" Target="https://ed.sc.gov/data/schoolreportcard/college-and-career-readiness-2026/" TargetMode="External"/><Relationship Id="rId2" Type="http://schemas.openxmlformats.org/officeDocument/2006/relationships/notesSlide" Target="../notesSlides/notesSlide14.xml"/><Relationship Id="rId16" Type="http://schemas.openxmlformats.org/officeDocument/2006/relationships/hyperlink" Target="https://ed.sc.gov/data/schoolreportcard/rules-and-mapping-preparing-for-success/" TargetMode="External"/><Relationship Id="rId20" Type="http://schemas.openxmlformats.org/officeDocument/2006/relationships/hyperlink" Target="https://ed.sc.gov/data/schoolreportcard/cohorts/" TargetMode="External"/><Relationship Id="rId1" Type="http://schemas.openxmlformats.org/officeDocument/2006/relationships/slideLayout" Target="../slideLayouts/slideLayout9.xml"/><Relationship Id="rId6" Type="http://schemas.openxmlformats.org/officeDocument/2006/relationships/hyperlink" Target="https://ed.sc.gov/data/cohort-maintenance-information-and-resources/" TargetMode="External"/><Relationship Id="rId11" Type="http://schemas.openxmlformats.org/officeDocument/2006/relationships/hyperlink" Target="https://ed.sc.gov/data/schoolreportcard/rules-and-mapping-academic-achievement/" TargetMode="External"/><Relationship Id="rId24" Type="http://schemas.openxmlformats.org/officeDocument/2006/relationships/hyperlink" Target="https://www.youtube.com/watch?v=xTHk99bSKO4" TargetMode="External"/><Relationship Id="rId5" Type="http://schemas.openxmlformats.org/officeDocument/2006/relationships/hyperlink" Target="https://docs.google.com/spreadsheets/d/1cNArhRFjVx_WL7g2pxGlAKOM16Qx4VstxpLO4jqsNTs/edit?gid=0#gid=0" TargetMode="External"/><Relationship Id="rId15" Type="http://schemas.openxmlformats.org/officeDocument/2006/relationships/hyperlink" Target="https://ed.sc.gov/data/schoolreportcard/multilingual-learners-progress-wida-access/" TargetMode="External"/><Relationship Id="rId23" Type="http://schemas.openxmlformats.org/officeDocument/2006/relationships/hyperlink" Target="https://ed.sc.gov/data/schoolreportcard/hsssi-dual-enrollment-update/" TargetMode="External"/><Relationship Id="rId28" Type="http://schemas.openxmlformats.org/officeDocument/2006/relationships/hyperlink" Target="https://ed.sc.gov/data/schoolreportcard/" TargetMode="External"/><Relationship Id="rId10" Type="http://schemas.openxmlformats.org/officeDocument/2006/relationships/hyperlink" Target="https://edanalytics.atlassian.net/wiki/spaces/EAPS/pages/1715142657/SC+Assessment+Required+Fields+for+College+Career+Readiness" TargetMode="External"/><Relationship Id="rId19" Type="http://schemas.openxmlformats.org/officeDocument/2006/relationships/hyperlink" Target="https://www.youtube.com/watch?v=arBIBUtX1Ao" TargetMode="External"/><Relationship Id="rId4" Type="http://schemas.openxmlformats.org/officeDocument/2006/relationships/hyperlink" Target="https://ed.sc.gov/data/information-systems/power-school/sis-documents/student-information-system-data-entry-manual/" TargetMode="External"/><Relationship Id="rId9" Type="http://schemas.openxmlformats.org/officeDocument/2006/relationships/hyperlink" Target="https://ed.sc.gov/data/information-systems/interoperability-resources/ed-fi-in-south-carolina/#:~:text=Ed%2DFi%20Technical%20Resources" TargetMode="External"/><Relationship Id="rId14" Type="http://schemas.openxmlformats.org/officeDocument/2006/relationships/hyperlink" Target="https://ed.sc.gov/data/schoolreportcard/rules-and-mapping-high-school-student-success/" TargetMode="External"/><Relationship Id="rId22" Type="http://schemas.openxmlformats.org/officeDocument/2006/relationships/hyperlink" Target="https://ed.sc.gov/data/schoolreportcard/metrics/" TargetMode="External"/><Relationship Id="rId27" Type="http://schemas.openxmlformats.org/officeDocument/2006/relationships/hyperlink" Target="https://ed.sc.gov/data/schoolreportcard/corrections-window-overview/"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hyperlink" Target="mailto:wstephens@ed.sc.gov" TargetMode="External"/><Relationship Id="rId4" Type="http://schemas.openxmlformats.org/officeDocument/2006/relationships/hyperlink" Target="mailto:cvholden@ed.sc.gov"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danalytics.atlassian.net/wiki/spaces/EAPS/pages/1715142657/SC+Assessment+Required+Fields+for+College+Career+Readiness" TargetMode="External"/><Relationship Id="rId2" Type="http://schemas.openxmlformats.org/officeDocument/2006/relationships/hyperlink" Target="https://ed.sc.gov/data/assessment-loading-to-ed-fi/" TargetMode="Externa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nam10.safelinks.protection.outlook.com/?url=https%3A%2F%2Fus.list-manage.com%2F5FYNaHJ0Lgf%3Fe%3D7cb74cb595%26c2id%3Ded988fba3df290953c9f711c3fc6bec5&amp;data=05%7C02%7Cearoberts%40ed.sc.gov%7C6f2e9ff6f6844e2f222808dec8b518a7%7C2704e2c529f54f7eb91cbd56f0685995%7C0%7C0%7C639168877311773448%7CUnknown%7CTWFpbGZsb3d8eyJFbXB0eU1hcGkiOnRydWUsIlYiOiIwLjAuMDAwMCIsIlAiOiJXaW4zMiIsIkFOIjoiTWFpbCIsIldUIjoyfQ%3D%3D%7C0%7C%7C%7C&amp;sdata=0F0vd82ohErPG19z0gZjyx650qiA3iepYsYb5vL9sWA%3D&amp;reserved=0"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normAutofit/>
          </a:bodyPr>
          <a:lstStyle/>
          <a:p>
            <a:r>
              <a:rPr lang="en-US" sz="4400">
                <a:latin typeface="Aptos"/>
                <a:cs typeface="Segoe UI"/>
              </a:rPr>
              <a:t>2026 Professional Development Series: </a:t>
            </a:r>
            <a:br>
              <a:rPr lang="en-US">
                <a:latin typeface="Aptos"/>
                <a:cs typeface="Segoe UI"/>
              </a:rPr>
            </a:br>
            <a:r>
              <a:rPr lang="en-US">
                <a:latin typeface="Aptos"/>
                <a:cs typeface="Segoe UI"/>
              </a:rPr>
              <a:t>Corrections Windows</a:t>
            </a:r>
            <a:br>
              <a:rPr lang="en-US">
                <a:latin typeface="Aptos"/>
                <a:cs typeface="Segoe UI"/>
              </a:rPr>
            </a:br>
            <a:r>
              <a:rPr lang="en-US">
                <a:latin typeface="Aptos"/>
                <a:cs typeface="Segoe UI"/>
              </a:rPr>
              <a:t>Procedures</a:t>
            </a:r>
            <a:endParaRPr lang="en-US"/>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a:xfrm>
            <a:off x="953261" y="4383314"/>
            <a:ext cx="10890396" cy="3376789"/>
          </a:xfrm>
        </p:spPr>
        <p:txBody>
          <a:bodyPr>
            <a:normAutofit/>
          </a:bodyPr>
          <a:lstStyle/>
          <a:p>
            <a:r>
              <a:rPr lang="en-US"/>
              <a:t>Accountability Coordinators, District Testing Coordinators, Assessment Proxies, and PowerSchool Administrators</a:t>
            </a:r>
          </a:p>
          <a:p>
            <a:r>
              <a:rPr lang="en-US"/>
              <a:t>Vann Holden, PhD, Era Roberts, EdD, Wendy Stephens</a:t>
            </a:r>
          </a:p>
          <a:p>
            <a:r>
              <a:rPr lang="en-US"/>
              <a:t>June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B0926-8C67-F42F-5303-DBA76FCD1159}"/>
              </a:ext>
            </a:extLst>
          </p:cNvPr>
          <p:cNvSpPr>
            <a:spLocks noGrp="1"/>
          </p:cNvSpPr>
          <p:nvPr>
            <p:ph type="title"/>
          </p:nvPr>
        </p:nvSpPr>
        <p:spPr/>
        <p:txBody>
          <a:bodyPr>
            <a:normAutofit/>
          </a:bodyPr>
          <a:lstStyle/>
          <a:p>
            <a:r>
              <a:rPr lang="en-US"/>
              <a:t>What makes data a part of the denominator?</a:t>
            </a:r>
          </a:p>
        </p:txBody>
      </p:sp>
      <p:sp>
        <p:nvSpPr>
          <p:cNvPr id="3" name="Content Placeholder 2">
            <a:extLst>
              <a:ext uri="{FF2B5EF4-FFF2-40B4-BE49-F238E27FC236}">
                <a16:creationId xmlns:a16="http://schemas.microsoft.com/office/drawing/2014/main" id="{A187557D-4C09-3212-D406-942D4036FABF}"/>
              </a:ext>
            </a:extLst>
          </p:cNvPr>
          <p:cNvSpPr>
            <a:spLocks noGrp="1"/>
          </p:cNvSpPr>
          <p:nvPr>
            <p:ph idx="1"/>
          </p:nvPr>
        </p:nvSpPr>
        <p:spPr>
          <a:xfrm>
            <a:off x="918972" y="2175347"/>
            <a:ext cx="16450056" cy="7109330"/>
          </a:xfrm>
        </p:spPr>
        <p:txBody>
          <a:bodyPr vert="horz" lIns="91440" tIns="45720" rIns="91440" bIns="45720" rtlCol="0" anchor="t">
            <a:noAutofit/>
          </a:bodyPr>
          <a:lstStyle/>
          <a:p>
            <a:r>
              <a:rPr lang="en-US" sz="3200"/>
              <a:t>The denominator in this context refers to the total number of students that are</a:t>
            </a:r>
            <a:r>
              <a:rPr lang="en-US" sz="3200" b="1"/>
              <a:t> eligible to be counted in the metric's</a:t>
            </a:r>
            <a:r>
              <a:rPr lang="en-US" sz="3200"/>
              <a:t> calculation. It is a critical component that ensures the accuracy and fairness of the metrics reported in the school report card. </a:t>
            </a:r>
          </a:p>
          <a:p>
            <a:endParaRPr lang="en-US" sz="1200"/>
          </a:p>
          <a:p>
            <a:r>
              <a:rPr lang="en-US" sz="3200"/>
              <a:t>The decision to include a student in the denominator is based on </a:t>
            </a:r>
            <a:r>
              <a:rPr lang="en-US" sz="3200" b="1"/>
              <a:t>predefined criteria </a:t>
            </a:r>
            <a:r>
              <a:rPr lang="en-US" sz="3200"/>
              <a:t>that are strictly adhered to, ensuring consistency across all metrics.</a:t>
            </a:r>
          </a:p>
          <a:p>
            <a:endParaRPr lang="en-US" sz="4400"/>
          </a:p>
          <a:p>
            <a:endParaRPr lang="en-US" sz="3200"/>
          </a:p>
          <a:p>
            <a:r>
              <a:rPr lang="en-US" sz="3200"/>
              <a:t>It is important to note that this review </a:t>
            </a:r>
            <a:r>
              <a:rPr lang="en-US" sz="3200" b="1"/>
              <a:t>does not encompass the actual values earned </a:t>
            </a:r>
            <a:r>
              <a:rPr lang="en-US" sz="3200"/>
              <a:t>by the students for the metrics. The focus here is solely on the inclusion criteria, which are instrumental in shaping the denominator. </a:t>
            </a:r>
          </a:p>
          <a:p>
            <a:endParaRPr lang="en-US" sz="1200"/>
          </a:p>
          <a:p>
            <a:r>
              <a:rPr lang="en-US" sz="3200"/>
              <a:t>Denominator does not review test scores, credit or diploma outcomes, points earned, or ratings.</a:t>
            </a:r>
          </a:p>
        </p:txBody>
      </p:sp>
      <p:sp>
        <p:nvSpPr>
          <p:cNvPr id="5" name="TextBox 4">
            <a:extLst>
              <a:ext uri="{FF2B5EF4-FFF2-40B4-BE49-F238E27FC236}">
                <a16:creationId xmlns:a16="http://schemas.microsoft.com/office/drawing/2014/main" id="{2F44D28A-4B69-2A55-E77C-26E2EDA2C5E3}"/>
              </a:ext>
            </a:extLst>
          </p:cNvPr>
          <p:cNvSpPr txBox="1"/>
          <p:nvPr/>
        </p:nvSpPr>
        <p:spPr>
          <a:xfrm>
            <a:off x="918972" y="5418949"/>
            <a:ext cx="16257681" cy="646331"/>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Record → Eligibility Rules Applied → Included / Not Included</a:t>
            </a:r>
          </a:p>
        </p:txBody>
      </p:sp>
    </p:spTree>
    <p:extLst>
      <p:ext uri="{BB962C8B-B14F-4D97-AF65-F5344CB8AC3E}">
        <p14:creationId xmlns:p14="http://schemas.microsoft.com/office/powerpoint/2010/main" val="4051500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89BAC-E90C-73DF-331B-86F7D78B5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B8413-67C5-81BA-6ECE-67031095CE97}"/>
              </a:ext>
            </a:extLst>
          </p:cNvPr>
          <p:cNvSpPr>
            <a:spLocks noGrp="1"/>
          </p:cNvSpPr>
          <p:nvPr>
            <p:ph type="title"/>
          </p:nvPr>
        </p:nvSpPr>
        <p:spPr/>
        <p:txBody>
          <a:bodyPr>
            <a:normAutofit/>
          </a:bodyPr>
          <a:lstStyle/>
          <a:p>
            <a:r>
              <a:rPr lang="en-US"/>
              <a:t>What makes data a part of the numerator?</a:t>
            </a:r>
          </a:p>
        </p:txBody>
      </p:sp>
      <p:sp>
        <p:nvSpPr>
          <p:cNvPr id="3" name="Content Placeholder 2">
            <a:extLst>
              <a:ext uri="{FF2B5EF4-FFF2-40B4-BE49-F238E27FC236}">
                <a16:creationId xmlns:a16="http://schemas.microsoft.com/office/drawing/2014/main" id="{E89E4805-02A1-EA35-0582-930FC389AA96}"/>
              </a:ext>
            </a:extLst>
          </p:cNvPr>
          <p:cNvSpPr>
            <a:spLocks noGrp="1"/>
          </p:cNvSpPr>
          <p:nvPr>
            <p:ph idx="1"/>
          </p:nvPr>
        </p:nvSpPr>
        <p:spPr>
          <a:xfrm>
            <a:off x="918972" y="2175347"/>
            <a:ext cx="16450056" cy="7109330"/>
          </a:xfrm>
        </p:spPr>
        <p:txBody>
          <a:bodyPr vert="horz" lIns="91440" tIns="45720" rIns="91440" bIns="45720" rtlCol="0" anchor="t">
            <a:normAutofit/>
          </a:bodyPr>
          <a:lstStyle/>
          <a:p>
            <a:r>
              <a:rPr lang="en-US" sz="3600"/>
              <a:t>The numerator references the students’ outcomes related to each metric. These include outcomes such as test score, credits, and diplomas earned.</a:t>
            </a:r>
          </a:p>
          <a:p>
            <a:r>
              <a:rPr lang="en-US" sz="3600"/>
              <a:t>The values earned from student outcomes are based on </a:t>
            </a:r>
            <a:r>
              <a:rPr lang="en-US" sz="3600" b="1"/>
              <a:t>predefined criteria </a:t>
            </a:r>
            <a:r>
              <a:rPr lang="en-US" sz="3600"/>
              <a:t>that are strictly adhered to, ensuring consistency across all metrics.</a:t>
            </a:r>
          </a:p>
          <a:p>
            <a:endParaRPr lang="en-US" sz="3600"/>
          </a:p>
          <a:p>
            <a:endParaRPr lang="en-US" sz="3600"/>
          </a:p>
          <a:p>
            <a:endParaRPr lang="en-US" sz="3200"/>
          </a:p>
          <a:p>
            <a:r>
              <a:rPr lang="en-US" sz="3600"/>
              <a:t>It is important to note that this review builds off the denominator corrections. Students finalized to the denominator will be the data set to apply numerator outcomes. Corrections will only be applied to the student outcomes. </a:t>
            </a:r>
          </a:p>
        </p:txBody>
      </p:sp>
      <p:sp>
        <p:nvSpPr>
          <p:cNvPr id="5" name="TextBox 4">
            <a:extLst>
              <a:ext uri="{FF2B5EF4-FFF2-40B4-BE49-F238E27FC236}">
                <a16:creationId xmlns:a16="http://schemas.microsoft.com/office/drawing/2014/main" id="{03152DA1-504D-034A-7B35-E10F8009526D}"/>
              </a:ext>
            </a:extLst>
          </p:cNvPr>
          <p:cNvSpPr txBox="1"/>
          <p:nvPr/>
        </p:nvSpPr>
        <p:spPr>
          <a:xfrm>
            <a:off x="918973" y="4750885"/>
            <a:ext cx="15891919" cy="1200329"/>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Outcome → Values Applied → Exclusion Applied → Metric Calculation </a:t>
            </a:r>
          </a:p>
        </p:txBody>
      </p:sp>
    </p:spTree>
    <p:extLst>
      <p:ext uri="{BB962C8B-B14F-4D97-AF65-F5344CB8AC3E}">
        <p14:creationId xmlns:p14="http://schemas.microsoft.com/office/powerpoint/2010/main" val="129196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645FA-8BF3-35B2-DCF6-59816EC736C0}"/>
              </a:ext>
            </a:extLst>
          </p:cNvPr>
          <p:cNvSpPr>
            <a:spLocks noGrp="1"/>
          </p:cNvSpPr>
          <p:nvPr>
            <p:ph type="title"/>
          </p:nvPr>
        </p:nvSpPr>
        <p:spPr/>
        <p:txBody>
          <a:bodyPr/>
          <a:lstStyle/>
          <a:p>
            <a:r>
              <a:rPr lang="en-US"/>
              <a:t>Denominator vs. Numerator Review</a:t>
            </a:r>
          </a:p>
        </p:txBody>
      </p:sp>
      <p:sp>
        <p:nvSpPr>
          <p:cNvPr id="6" name="TextBox 5">
            <a:extLst>
              <a:ext uri="{FF2B5EF4-FFF2-40B4-BE49-F238E27FC236}">
                <a16:creationId xmlns:a16="http://schemas.microsoft.com/office/drawing/2014/main" id="{F8C2DC1B-4FB1-C4CD-A1C1-6ED61BE7FE62}"/>
              </a:ext>
            </a:extLst>
          </p:cNvPr>
          <p:cNvSpPr txBox="1"/>
          <p:nvPr/>
        </p:nvSpPr>
        <p:spPr>
          <a:xfrm>
            <a:off x="2804042" y="8088334"/>
            <a:ext cx="955290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Key Clarification</a:t>
            </a:r>
          </a:p>
          <a:p>
            <a:pPr>
              <a:buFont typeface=""/>
              <a:buChar char="•"/>
            </a:pPr>
            <a:r>
              <a:rPr lang="en-US" sz="2000"/>
              <a:t>Denominator = inclusion </a:t>
            </a:r>
          </a:p>
          <a:p>
            <a:pPr>
              <a:buFont typeface=""/>
              <a:buChar char="•"/>
            </a:pPr>
            <a:r>
              <a:rPr lang="en-US" sz="2000"/>
              <a:t>Numerator = outcome</a:t>
            </a:r>
          </a:p>
        </p:txBody>
      </p:sp>
      <p:graphicFrame>
        <p:nvGraphicFramePr>
          <p:cNvPr id="3" name="Table 2">
            <a:extLst>
              <a:ext uri="{FF2B5EF4-FFF2-40B4-BE49-F238E27FC236}">
                <a16:creationId xmlns:a16="http://schemas.microsoft.com/office/drawing/2014/main" id="{004D2DD1-39E4-8038-16D4-AE610DCF2B46}"/>
              </a:ext>
            </a:extLst>
          </p:cNvPr>
          <p:cNvGraphicFramePr>
            <a:graphicFrameLocks noGrp="1"/>
          </p:cNvGraphicFramePr>
          <p:nvPr/>
        </p:nvGraphicFramePr>
        <p:xfrm>
          <a:off x="2804042" y="2314488"/>
          <a:ext cx="11502801" cy="5658024"/>
        </p:xfrm>
        <a:graphic>
          <a:graphicData uri="http://schemas.openxmlformats.org/drawingml/2006/table">
            <a:tbl>
              <a:tblPr firstRow="1" bandRow="1">
                <a:tableStyleId>{5C22544A-7EE6-4342-B048-85BDC9FD1C3A}</a:tableStyleId>
              </a:tblPr>
              <a:tblGrid>
                <a:gridCol w="5380658">
                  <a:extLst>
                    <a:ext uri="{9D8B030D-6E8A-4147-A177-3AD203B41FA5}">
                      <a16:colId xmlns:a16="http://schemas.microsoft.com/office/drawing/2014/main" val="373158155"/>
                    </a:ext>
                  </a:extLst>
                </a:gridCol>
                <a:gridCol w="6122143">
                  <a:extLst>
                    <a:ext uri="{9D8B030D-6E8A-4147-A177-3AD203B41FA5}">
                      <a16:colId xmlns:a16="http://schemas.microsoft.com/office/drawing/2014/main" val="1212814364"/>
                    </a:ext>
                  </a:extLst>
                </a:gridCol>
              </a:tblGrid>
              <a:tr h="707253">
                <a:tc>
                  <a:txBody>
                    <a:bodyPr/>
                    <a:lstStyle/>
                    <a:p>
                      <a:pPr>
                        <a:buNone/>
                      </a:pPr>
                      <a:r>
                        <a:rPr lang="en-US" sz="3200">
                          <a:solidFill>
                            <a:schemeClr val="accent4"/>
                          </a:solidFill>
                        </a:rPr>
                        <a:t>Denominator Review</a:t>
                      </a:r>
                    </a:p>
                  </a:txBody>
                  <a:tcPr anchor="ctr"/>
                </a:tc>
                <a:tc>
                  <a:txBody>
                    <a:bodyPr/>
                    <a:lstStyle/>
                    <a:p>
                      <a:pPr>
                        <a:buNone/>
                      </a:pPr>
                      <a:r>
                        <a:rPr lang="en-US" sz="3200">
                          <a:solidFill>
                            <a:schemeClr val="accent4"/>
                          </a:solidFill>
                        </a:rPr>
                        <a:t>Numerator Review</a:t>
                      </a:r>
                    </a:p>
                  </a:txBody>
                  <a:tcPr anchor="ctr"/>
                </a:tc>
                <a:extLst>
                  <a:ext uri="{0D108BD9-81ED-4DB2-BD59-A6C34878D82A}">
                    <a16:rowId xmlns:a16="http://schemas.microsoft.com/office/drawing/2014/main" val="1463199850"/>
                  </a:ext>
                </a:extLst>
              </a:tr>
              <a:tr h="707253">
                <a:tc>
                  <a:txBody>
                    <a:bodyPr/>
                    <a:lstStyle/>
                    <a:p>
                      <a:pPr>
                        <a:buNone/>
                      </a:pPr>
                      <a:r>
                        <a:rPr lang="en-US"/>
                        <a:t>Who should be included?</a:t>
                      </a:r>
                    </a:p>
                  </a:txBody>
                  <a:tcPr anchor="ctr"/>
                </a:tc>
                <a:tc>
                  <a:txBody>
                    <a:bodyPr/>
                    <a:lstStyle/>
                    <a:p>
                      <a:pPr>
                        <a:buNone/>
                      </a:pPr>
                      <a:r>
                        <a:rPr lang="en-US"/>
                        <a:t>What outcome did the student earn?</a:t>
                      </a:r>
                    </a:p>
                  </a:txBody>
                  <a:tcPr anchor="ctr"/>
                </a:tc>
                <a:extLst>
                  <a:ext uri="{0D108BD9-81ED-4DB2-BD59-A6C34878D82A}">
                    <a16:rowId xmlns:a16="http://schemas.microsoft.com/office/drawing/2014/main" val="3449340684"/>
                  </a:ext>
                </a:extLst>
              </a:tr>
              <a:tr h="707253">
                <a:tc gridSpan="2">
                  <a:txBody>
                    <a:bodyPr/>
                    <a:lstStyle/>
                    <a:p>
                      <a:pPr algn="ctr">
                        <a:buNone/>
                      </a:pPr>
                      <a:r>
                        <a:rPr lang="en-US" sz="3200" b="1"/>
                        <a:t>Key Features</a:t>
                      </a:r>
                    </a:p>
                  </a:txBody>
                  <a:tcPr anchor="ctr"/>
                </a:tc>
                <a:tc hMerge="1">
                  <a:txBody>
                    <a:bodyPr/>
                    <a:lstStyle/>
                    <a:p>
                      <a:pPr>
                        <a:buNone/>
                      </a:pPr>
                      <a:endParaRPr lang="en-US"/>
                    </a:p>
                  </a:txBody>
                  <a:tcPr anchor="ctr"/>
                </a:tc>
                <a:extLst>
                  <a:ext uri="{0D108BD9-81ED-4DB2-BD59-A6C34878D82A}">
                    <a16:rowId xmlns:a16="http://schemas.microsoft.com/office/drawing/2014/main" val="173243188"/>
                  </a:ext>
                </a:extLst>
              </a:tr>
              <a:tr h="707253">
                <a:tc>
                  <a:txBody>
                    <a:bodyPr/>
                    <a:lstStyle/>
                    <a:p>
                      <a:pPr marL="457200" indent="-457200">
                        <a:buFont typeface="Arial" panose="020B0604020202020204" pitchFamily="34" charset="0"/>
                        <a:buChar char="•"/>
                      </a:pPr>
                      <a:r>
                        <a:rPr lang="en-US"/>
                        <a:t>Continuous enrollment</a:t>
                      </a:r>
                    </a:p>
                  </a:txBody>
                  <a:tcPr anchor="ctr"/>
                </a:tc>
                <a:tc>
                  <a:txBody>
                    <a:bodyPr/>
                    <a:lstStyle/>
                    <a:p>
                      <a:pPr marL="457200" indent="-457200">
                        <a:buFont typeface="Arial" panose="020B0604020202020204" pitchFamily="34" charset="0"/>
                        <a:buChar char="•"/>
                      </a:pPr>
                      <a:r>
                        <a:rPr lang="en-US"/>
                        <a:t>Outcome verification</a:t>
                      </a:r>
                    </a:p>
                  </a:txBody>
                  <a:tcPr anchor="ctr"/>
                </a:tc>
                <a:extLst>
                  <a:ext uri="{0D108BD9-81ED-4DB2-BD59-A6C34878D82A}">
                    <a16:rowId xmlns:a16="http://schemas.microsoft.com/office/drawing/2014/main" val="1353910384"/>
                  </a:ext>
                </a:extLst>
              </a:tr>
              <a:tr h="707253">
                <a:tc>
                  <a:txBody>
                    <a:bodyPr/>
                    <a:lstStyle/>
                    <a:p>
                      <a:pPr marL="457200" indent="-457200">
                        <a:buFont typeface="Arial" panose="020B0604020202020204" pitchFamily="34" charset="0"/>
                        <a:buChar char="•"/>
                      </a:pPr>
                      <a:r>
                        <a:rPr lang="en-US"/>
                        <a:t>Course enrollment</a:t>
                      </a:r>
                    </a:p>
                  </a:txBody>
                  <a:tcPr anchor="ctr"/>
                </a:tc>
                <a:tc>
                  <a:txBody>
                    <a:bodyPr/>
                    <a:lstStyle/>
                    <a:p>
                      <a:pPr marL="457200" indent="-457200">
                        <a:buFont typeface="Arial" panose="020B0604020202020204" pitchFamily="34" charset="0"/>
                        <a:buChar char="•"/>
                      </a:pPr>
                      <a:r>
                        <a:rPr lang="en-US"/>
                        <a:t>Test scores</a:t>
                      </a:r>
                    </a:p>
                  </a:txBody>
                  <a:tcPr anchor="ctr"/>
                </a:tc>
                <a:extLst>
                  <a:ext uri="{0D108BD9-81ED-4DB2-BD59-A6C34878D82A}">
                    <a16:rowId xmlns:a16="http://schemas.microsoft.com/office/drawing/2014/main" val="1497813274"/>
                  </a:ext>
                </a:extLst>
              </a:tr>
              <a:tr h="707253">
                <a:tc>
                  <a:txBody>
                    <a:bodyPr/>
                    <a:lstStyle/>
                    <a:p>
                      <a:pPr marL="457200" indent="-457200">
                        <a:buFont typeface="Arial" panose="020B0604020202020204" pitchFamily="34" charset="0"/>
                        <a:buChar char="•"/>
                      </a:pPr>
                      <a:r>
                        <a:rPr lang="en-US"/>
                        <a:t>Cohort inclusion</a:t>
                      </a:r>
                    </a:p>
                  </a:txBody>
                  <a:tcPr anchor="ctr"/>
                </a:tc>
                <a:tc>
                  <a:txBody>
                    <a:bodyPr/>
                    <a:lstStyle/>
                    <a:p>
                      <a:pPr marL="457200" indent="-457200">
                        <a:buFont typeface="Arial" panose="020B0604020202020204" pitchFamily="34" charset="0"/>
                        <a:buChar char="•"/>
                      </a:pPr>
                      <a:r>
                        <a:rPr lang="en-US"/>
                        <a:t>Credits earned</a:t>
                      </a:r>
                    </a:p>
                  </a:txBody>
                  <a:tcPr anchor="ctr"/>
                </a:tc>
                <a:extLst>
                  <a:ext uri="{0D108BD9-81ED-4DB2-BD59-A6C34878D82A}">
                    <a16:rowId xmlns:a16="http://schemas.microsoft.com/office/drawing/2014/main" val="4255672040"/>
                  </a:ext>
                </a:extLst>
              </a:tr>
              <a:tr h="707253">
                <a:tc>
                  <a:txBody>
                    <a:bodyPr/>
                    <a:lstStyle/>
                    <a:p>
                      <a:pPr marL="457200" indent="-457200">
                        <a:buFont typeface="Arial" panose="020B0604020202020204" pitchFamily="34" charset="0"/>
                        <a:buChar char="•"/>
                      </a:pPr>
                      <a:r>
                        <a:rPr lang="en-US"/>
                        <a:t>ML eligibility</a:t>
                      </a:r>
                    </a:p>
                  </a:txBody>
                  <a:tcPr anchor="ctr"/>
                </a:tc>
                <a:tc>
                  <a:txBody>
                    <a:bodyPr/>
                    <a:lstStyle/>
                    <a:p>
                      <a:pPr marL="457200" indent="-457200">
                        <a:buFont typeface="Arial" panose="020B0604020202020204" pitchFamily="34" charset="0"/>
                        <a:buChar char="•"/>
                      </a:pPr>
                      <a:r>
                        <a:rPr lang="en-US"/>
                        <a:t>Diplomas earned</a:t>
                      </a:r>
                    </a:p>
                  </a:txBody>
                  <a:tcPr anchor="ctr"/>
                </a:tc>
                <a:extLst>
                  <a:ext uri="{0D108BD9-81ED-4DB2-BD59-A6C34878D82A}">
                    <a16:rowId xmlns:a16="http://schemas.microsoft.com/office/drawing/2014/main" val="614179928"/>
                  </a:ext>
                </a:extLst>
              </a:tr>
              <a:tr h="707253">
                <a:tc>
                  <a:txBody>
                    <a:bodyPr/>
                    <a:lstStyle/>
                    <a:p>
                      <a:pPr marL="457200" indent="-457200">
                        <a:buFont typeface="Arial" panose="020B0604020202020204" pitchFamily="34" charset="0"/>
                        <a:buChar char="•"/>
                      </a:pPr>
                      <a:r>
                        <a:rPr lang="en-US"/>
                        <a:t>Participation inclusion</a:t>
                      </a:r>
                    </a:p>
                  </a:txBody>
                  <a:tcPr anchor="ctr"/>
                </a:tc>
                <a:tc>
                  <a:txBody>
                    <a:bodyPr/>
                    <a:lstStyle/>
                    <a:p>
                      <a:pPr marL="457200" indent="-457200">
                        <a:buFont typeface="Arial" panose="020B0604020202020204" pitchFamily="34" charset="0"/>
                        <a:buChar char="•"/>
                      </a:pPr>
                      <a:r>
                        <a:rPr lang="en-US"/>
                        <a:t>Exclusions applied</a:t>
                      </a:r>
                    </a:p>
                  </a:txBody>
                  <a:tcPr anchor="ctr"/>
                </a:tc>
                <a:extLst>
                  <a:ext uri="{0D108BD9-81ED-4DB2-BD59-A6C34878D82A}">
                    <a16:rowId xmlns:a16="http://schemas.microsoft.com/office/drawing/2014/main" val="4083832232"/>
                  </a:ext>
                </a:extLst>
              </a:tr>
            </a:tbl>
          </a:graphicData>
        </a:graphic>
      </p:graphicFrame>
    </p:spTree>
    <p:extLst>
      <p:ext uri="{BB962C8B-B14F-4D97-AF65-F5344CB8AC3E}">
        <p14:creationId xmlns:p14="http://schemas.microsoft.com/office/powerpoint/2010/main" val="2453152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9628A-35E0-337B-AA73-0A587D70F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923B74-18CC-C44E-AA44-0B62DBA11BAB}"/>
              </a:ext>
            </a:extLst>
          </p:cNvPr>
          <p:cNvSpPr>
            <a:spLocks noGrp="1"/>
          </p:cNvSpPr>
          <p:nvPr>
            <p:ph type="title"/>
          </p:nvPr>
        </p:nvSpPr>
        <p:spPr/>
        <p:txBody>
          <a:bodyPr/>
          <a:lstStyle/>
          <a:p>
            <a:r>
              <a:rPr lang="en-US"/>
              <a:t>Denominator vs. Numerator Example</a:t>
            </a:r>
          </a:p>
        </p:txBody>
      </p:sp>
      <p:graphicFrame>
        <p:nvGraphicFramePr>
          <p:cNvPr id="3" name="Table 2">
            <a:extLst>
              <a:ext uri="{FF2B5EF4-FFF2-40B4-BE49-F238E27FC236}">
                <a16:creationId xmlns:a16="http://schemas.microsoft.com/office/drawing/2014/main" id="{620179D8-CF92-7D48-44AF-282C959A5EBA}"/>
              </a:ext>
            </a:extLst>
          </p:cNvPr>
          <p:cNvGraphicFramePr>
            <a:graphicFrameLocks noGrp="1"/>
          </p:cNvGraphicFramePr>
          <p:nvPr>
            <p:extLst>
              <p:ext uri="{D42A27DB-BD31-4B8C-83A1-F6EECF244321}">
                <p14:modId xmlns:p14="http://schemas.microsoft.com/office/powerpoint/2010/main" val="238636805"/>
              </p:ext>
            </p:extLst>
          </p:nvPr>
        </p:nvGraphicFramePr>
        <p:xfrm>
          <a:off x="2269469" y="2171876"/>
          <a:ext cx="13950580" cy="5943248"/>
        </p:xfrm>
        <a:graphic>
          <a:graphicData uri="http://schemas.openxmlformats.org/drawingml/2006/table">
            <a:tbl>
              <a:tblPr firstRow="1" bandRow="1">
                <a:tableStyleId>{5C22544A-7EE6-4342-B048-85BDC9FD1C3A}</a:tableStyleId>
              </a:tblPr>
              <a:tblGrid>
                <a:gridCol w="6525653">
                  <a:extLst>
                    <a:ext uri="{9D8B030D-6E8A-4147-A177-3AD203B41FA5}">
                      <a16:colId xmlns:a16="http://schemas.microsoft.com/office/drawing/2014/main" val="373158155"/>
                    </a:ext>
                  </a:extLst>
                </a:gridCol>
                <a:gridCol w="7424927">
                  <a:extLst>
                    <a:ext uri="{9D8B030D-6E8A-4147-A177-3AD203B41FA5}">
                      <a16:colId xmlns:a16="http://schemas.microsoft.com/office/drawing/2014/main" val="1212814364"/>
                    </a:ext>
                  </a:extLst>
                </a:gridCol>
              </a:tblGrid>
              <a:tr h="667864">
                <a:tc>
                  <a:txBody>
                    <a:bodyPr/>
                    <a:lstStyle/>
                    <a:p>
                      <a:pPr>
                        <a:buNone/>
                      </a:pPr>
                      <a:r>
                        <a:rPr lang="en-US" sz="3200">
                          <a:solidFill>
                            <a:schemeClr val="accent4"/>
                          </a:solidFill>
                        </a:rPr>
                        <a:t>Denominator Review</a:t>
                      </a:r>
                    </a:p>
                  </a:txBody>
                  <a:tcPr anchor="ctr"/>
                </a:tc>
                <a:tc>
                  <a:txBody>
                    <a:bodyPr/>
                    <a:lstStyle/>
                    <a:p>
                      <a:pPr>
                        <a:buNone/>
                      </a:pPr>
                      <a:r>
                        <a:rPr lang="en-US" sz="3200">
                          <a:solidFill>
                            <a:schemeClr val="accent4"/>
                          </a:solidFill>
                        </a:rPr>
                        <a:t>Numerator Review</a:t>
                      </a:r>
                    </a:p>
                  </a:txBody>
                  <a:tcPr anchor="ctr"/>
                </a:tc>
                <a:extLst>
                  <a:ext uri="{0D108BD9-81ED-4DB2-BD59-A6C34878D82A}">
                    <a16:rowId xmlns:a16="http://schemas.microsoft.com/office/drawing/2014/main" val="1463199850"/>
                  </a:ext>
                </a:extLst>
              </a:tr>
              <a:tr h="703384">
                <a:tc>
                  <a:txBody>
                    <a:bodyPr/>
                    <a:lstStyle/>
                    <a:p>
                      <a:pPr>
                        <a:buNone/>
                      </a:pPr>
                      <a:r>
                        <a:rPr lang="en-US"/>
                        <a:t>Who should be included?</a:t>
                      </a:r>
                    </a:p>
                  </a:txBody>
                  <a:tcPr anchor="ctr"/>
                </a:tc>
                <a:tc>
                  <a:txBody>
                    <a:bodyPr/>
                    <a:lstStyle/>
                    <a:p>
                      <a:pPr>
                        <a:buNone/>
                      </a:pPr>
                      <a:r>
                        <a:rPr lang="en-US"/>
                        <a:t>What outcome did the student earn?</a:t>
                      </a:r>
                    </a:p>
                  </a:txBody>
                  <a:tcPr anchor="ctr"/>
                </a:tc>
                <a:extLst>
                  <a:ext uri="{0D108BD9-81ED-4DB2-BD59-A6C34878D82A}">
                    <a16:rowId xmlns:a16="http://schemas.microsoft.com/office/drawing/2014/main" val="3449340684"/>
                  </a:ext>
                </a:extLst>
              </a:tr>
              <a:tr h="576776">
                <a:tc gridSpan="2">
                  <a:txBody>
                    <a:bodyPr/>
                    <a:lstStyle/>
                    <a:p>
                      <a:pPr algn="ctr">
                        <a:buNone/>
                      </a:pPr>
                      <a:r>
                        <a:rPr lang="en-US" sz="3200" b="1"/>
                        <a:t>Academic Achievement: EMS</a:t>
                      </a:r>
                    </a:p>
                  </a:txBody>
                  <a:tcPr anchor="ctr"/>
                </a:tc>
                <a:tc hMerge="1">
                  <a:txBody>
                    <a:bodyPr/>
                    <a:lstStyle/>
                    <a:p>
                      <a:pPr>
                        <a:buNone/>
                      </a:pPr>
                      <a:endParaRPr lang="en-US"/>
                    </a:p>
                  </a:txBody>
                  <a:tcPr anchor="ctr"/>
                </a:tc>
                <a:extLst>
                  <a:ext uri="{0D108BD9-81ED-4DB2-BD59-A6C34878D82A}">
                    <a16:rowId xmlns:a16="http://schemas.microsoft.com/office/drawing/2014/main" val="173243188"/>
                  </a:ext>
                </a:extLst>
              </a:tr>
              <a:tr h="1485812">
                <a:tc>
                  <a:txBody>
                    <a:bodyPr/>
                    <a:lstStyle/>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txBody>
                  <a:tcPr anchor="ctr"/>
                </a:tc>
                <a:tc>
                  <a:txBody>
                    <a:bodyPr/>
                    <a:lstStyle/>
                    <a:p>
                      <a:endParaRPr lang="en-US"/>
                    </a:p>
                  </a:txBody>
                  <a:tcPr anchor="ctr"/>
                </a:tc>
                <a:extLst>
                  <a:ext uri="{0D108BD9-81ED-4DB2-BD59-A6C34878D82A}">
                    <a16:rowId xmlns:a16="http://schemas.microsoft.com/office/drawing/2014/main" val="2490820250"/>
                  </a:ext>
                </a:extLst>
              </a:tr>
            </a:tbl>
          </a:graphicData>
        </a:graphic>
      </p:graphicFrame>
      <p:pic>
        <p:nvPicPr>
          <p:cNvPr id="9" name="Picture 8" descr="What students are included in the indicator">
            <a:extLst>
              <a:ext uri="{FF2B5EF4-FFF2-40B4-BE49-F238E27FC236}">
                <a16:creationId xmlns:a16="http://schemas.microsoft.com/office/drawing/2014/main" id="{D182C73E-3F89-BB64-2189-BB720FD05397}"/>
              </a:ext>
            </a:extLst>
          </p:cNvPr>
          <p:cNvPicPr>
            <a:picLocks noChangeAspect="1"/>
          </p:cNvPicPr>
          <p:nvPr/>
        </p:nvPicPr>
        <p:blipFill>
          <a:blip r:embed="rId2"/>
          <a:stretch>
            <a:fillRect/>
          </a:stretch>
        </p:blipFill>
        <p:spPr>
          <a:xfrm>
            <a:off x="2512576" y="4361168"/>
            <a:ext cx="6096851" cy="2150240"/>
          </a:xfrm>
          <a:prstGeom prst="rect">
            <a:avLst/>
          </a:prstGeom>
        </p:spPr>
      </p:pic>
      <p:pic>
        <p:nvPicPr>
          <p:cNvPr id="7" name="Picture 6" descr="How points are earned">
            <a:extLst>
              <a:ext uri="{FF2B5EF4-FFF2-40B4-BE49-F238E27FC236}">
                <a16:creationId xmlns:a16="http://schemas.microsoft.com/office/drawing/2014/main" id="{5D1B07A3-DB32-F94B-8F4D-3E3D59ED79FB}"/>
              </a:ext>
            </a:extLst>
          </p:cNvPr>
          <p:cNvPicPr>
            <a:picLocks noChangeAspect="1"/>
          </p:cNvPicPr>
          <p:nvPr/>
        </p:nvPicPr>
        <p:blipFill>
          <a:blip r:embed="rId3"/>
          <a:stretch>
            <a:fillRect/>
          </a:stretch>
        </p:blipFill>
        <p:spPr>
          <a:xfrm>
            <a:off x="9104338" y="4361168"/>
            <a:ext cx="6620799" cy="3458058"/>
          </a:xfrm>
          <a:prstGeom prst="rect">
            <a:avLst/>
          </a:prstGeom>
        </p:spPr>
      </p:pic>
      <p:sp>
        <p:nvSpPr>
          <p:cNvPr id="6" name="TextBox 5">
            <a:extLst>
              <a:ext uri="{FF2B5EF4-FFF2-40B4-BE49-F238E27FC236}">
                <a16:creationId xmlns:a16="http://schemas.microsoft.com/office/drawing/2014/main" id="{6AB8FACF-0FCE-23DF-566D-A5BD6846606C}"/>
              </a:ext>
            </a:extLst>
          </p:cNvPr>
          <p:cNvSpPr txBox="1"/>
          <p:nvPr/>
        </p:nvSpPr>
        <p:spPr>
          <a:xfrm>
            <a:off x="2512576" y="8299938"/>
            <a:ext cx="955290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Key Clarification</a:t>
            </a:r>
          </a:p>
          <a:p>
            <a:pPr>
              <a:buFont typeface=""/>
              <a:buChar char="•"/>
            </a:pPr>
            <a:r>
              <a:rPr lang="en-US" sz="2000"/>
              <a:t>Denominator = inclusion </a:t>
            </a:r>
          </a:p>
          <a:p>
            <a:pPr>
              <a:buFont typeface=""/>
              <a:buChar char="•"/>
            </a:pPr>
            <a:r>
              <a:rPr lang="en-US" sz="2000"/>
              <a:t>Numerator = outcome</a:t>
            </a:r>
          </a:p>
        </p:txBody>
      </p:sp>
    </p:spTree>
    <p:extLst>
      <p:ext uri="{BB962C8B-B14F-4D97-AF65-F5344CB8AC3E}">
        <p14:creationId xmlns:p14="http://schemas.microsoft.com/office/powerpoint/2010/main" val="2141232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935AB-A2CD-C537-8B2D-EB5F429593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569AC-B752-BC43-0B47-BDD9A3553E59}"/>
              </a:ext>
            </a:extLst>
          </p:cNvPr>
          <p:cNvSpPr>
            <a:spLocks noGrp="1"/>
          </p:cNvSpPr>
          <p:nvPr>
            <p:ph type="title"/>
          </p:nvPr>
        </p:nvSpPr>
        <p:spPr/>
        <p:txBody>
          <a:bodyPr/>
          <a:lstStyle/>
          <a:p>
            <a:r>
              <a:rPr lang="en-US" dirty="0"/>
              <a:t>Denominator vs. Numerator Example: ML Progress</a:t>
            </a:r>
          </a:p>
        </p:txBody>
      </p:sp>
      <p:sp>
        <p:nvSpPr>
          <p:cNvPr id="6" name="TextBox 5">
            <a:extLst>
              <a:ext uri="{FF2B5EF4-FFF2-40B4-BE49-F238E27FC236}">
                <a16:creationId xmlns:a16="http://schemas.microsoft.com/office/drawing/2014/main" id="{48FD2391-BB24-C7FD-020A-5D83E864433A}"/>
              </a:ext>
            </a:extLst>
          </p:cNvPr>
          <p:cNvSpPr txBox="1"/>
          <p:nvPr/>
        </p:nvSpPr>
        <p:spPr>
          <a:xfrm>
            <a:off x="2512576" y="8299938"/>
            <a:ext cx="955290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Key Clarification</a:t>
            </a:r>
          </a:p>
          <a:p>
            <a:pPr>
              <a:buFont typeface=""/>
              <a:buChar char="•"/>
            </a:pPr>
            <a:r>
              <a:rPr lang="en-US" sz="2000"/>
              <a:t>Denominator = inclusion </a:t>
            </a:r>
          </a:p>
          <a:p>
            <a:pPr>
              <a:buFont typeface=""/>
              <a:buChar char="•"/>
            </a:pPr>
            <a:r>
              <a:rPr lang="en-US" sz="2000"/>
              <a:t>Numerator = outcome</a:t>
            </a:r>
          </a:p>
        </p:txBody>
      </p:sp>
      <p:graphicFrame>
        <p:nvGraphicFramePr>
          <p:cNvPr id="3" name="Table 2">
            <a:extLst>
              <a:ext uri="{FF2B5EF4-FFF2-40B4-BE49-F238E27FC236}">
                <a16:creationId xmlns:a16="http://schemas.microsoft.com/office/drawing/2014/main" id="{D280A8FB-0CA2-A6D0-C52A-93F3668E5038}"/>
              </a:ext>
            </a:extLst>
          </p:cNvPr>
          <p:cNvGraphicFramePr>
            <a:graphicFrameLocks noGrp="1"/>
          </p:cNvGraphicFramePr>
          <p:nvPr>
            <p:extLst>
              <p:ext uri="{D42A27DB-BD31-4B8C-83A1-F6EECF244321}">
                <p14:modId xmlns:p14="http://schemas.microsoft.com/office/powerpoint/2010/main" val="4161376885"/>
              </p:ext>
            </p:extLst>
          </p:nvPr>
        </p:nvGraphicFramePr>
        <p:xfrm>
          <a:off x="2269469" y="2171876"/>
          <a:ext cx="13950580" cy="5943248"/>
        </p:xfrm>
        <a:graphic>
          <a:graphicData uri="http://schemas.openxmlformats.org/drawingml/2006/table">
            <a:tbl>
              <a:tblPr firstRow="1" bandRow="1">
                <a:tableStyleId>{5C22544A-7EE6-4342-B048-85BDC9FD1C3A}</a:tableStyleId>
              </a:tblPr>
              <a:tblGrid>
                <a:gridCol w="6525653">
                  <a:extLst>
                    <a:ext uri="{9D8B030D-6E8A-4147-A177-3AD203B41FA5}">
                      <a16:colId xmlns:a16="http://schemas.microsoft.com/office/drawing/2014/main" val="373158155"/>
                    </a:ext>
                  </a:extLst>
                </a:gridCol>
                <a:gridCol w="7424927">
                  <a:extLst>
                    <a:ext uri="{9D8B030D-6E8A-4147-A177-3AD203B41FA5}">
                      <a16:colId xmlns:a16="http://schemas.microsoft.com/office/drawing/2014/main" val="1212814364"/>
                    </a:ext>
                  </a:extLst>
                </a:gridCol>
              </a:tblGrid>
              <a:tr h="667864">
                <a:tc>
                  <a:txBody>
                    <a:bodyPr/>
                    <a:lstStyle/>
                    <a:p>
                      <a:pPr>
                        <a:buNone/>
                      </a:pPr>
                      <a:r>
                        <a:rPr lang="en-US" sz="3200">
                          <a:solidFill>
                            <a:schemeClr val="accent4"/>
                          </a:solidFill>
                        </a:rPr>
                        <a:t>Denominator Review</a:t>
                      </a:r>
                    </a:p>
                  </a:txBody>
                  <a:tcPr anchor="ctr"/>
                </a:tc>
                <a:tc>
                  <a:txBody>
                    <a:bodyPr/>
                    <a:lstStyle/>
                    <a:p>
                      <a:pPr>
                        <a:buNone/>
                      </a:pPr>
                      <a:r>
                        <a:rPr lang="en-US" sz="3200">
                          <a:solidFill>
                            <a:schemeClr val="accent4"/>
                          </a:solidFill>
                        </a:rPr>
                        <a:t>Numerator Review</a:t>
                      </a:r>
                    </a:p>
                  </a:txBody>
                  <a:tcPr anchor="ctr"/>
                </a:tc>
                <a:extLst>
                  <a:ext uri="{0D108BD9-81ED-4DB2-BD59-A6C34878D82A}">
                    <a16:rowId xmlns:a16="http://schemas.microsoft.com/office/drawing/2014/main" val="1463199850"/>
                  </a:ext>
                </a:extLst>
              </a:tr>
              <a:tr h="703384">
                <a:tc>
                  <a:txBody>
                    <a:bodyPr/>
                    <a:lstStyle/>
                    <a:p>
                      <a:pPr>
                        <a:buNone/>
                      </a:pPr>
                      <a:r>
                        <a:rPr lang="en-US"/>
                        <a:t>Who should be included?</a:t>
                      </a:r>
                    </a:p>
                  </a:txBody>
                  <a:tcPr anchor="ctr"/>
                </a:tc>
                <a:tc>
                  <a:txBody>
                    <a:bodyPr/>
                    <a:lstStyle/>
                    <a:p>
                      <a:pPr>
                        <a:buNone/>
                      </a:pPr>
                      <a:r>
                        <a:rPr lang="en-US"/>
                        <a:t>What outcome did the student earn?</a:t>
                      </a:r>
                    </a:p>
                  </a:txBody>
                  <a:tcPr anchor="ctr"/>
                </a:tc>
                <a:extLst>
                  <a:ext uri="{0D108BD9-81ED-4DB2-BD59-A6C34878D82A}">
                    <a16:rowId xmlns:a16="http://schemas.microsoft.com/office/drawing/2014/main" val="3449340684"/>
                  </a:ext>
                </a:extLst>
              </a:tr>
              <a:tr h="576776">
                <a:tc gridSpan="2">
                  <a:txBody>
                    <a:bodyPr/>
                    <a:lstStyle/>
                    <a:p>
                      <a:pPr algn="ctr">
                        <a:buNone/>
                      </a:pPr>
                      <a:r>
                        <a:rPr lang="en-US" sz="3200" b="1"/>
                        <a:t>Multilingual Learners’ Progress</a:t>
                      </a:r>
                    </a:p>
                  </a:txBody>
                  <a:tcPr anchor="ctr"/>
                </a:tc>
                <a:tc hMerge="1">
                  <a:txBody>
                    <a:bodyPr/>
                    <a:lstStyle/>
                    <a:p>
                      <a:pPr>
                        <a:buNone/>
                      </a:pPr>
                      <a:endParaRPr lang="en-US"/>
                    </a:p>
                  </a:txBody>
                  <a:tcPr anchor="ctr"/>
                </a:tc>
                <a:extLst>
                  <a:ext uri="{0D108BD9-81ED-4DB2-BD59-A6C34878D82A}">
                    <a16:rowId xmlns:a16="http://schemas.microsoft.com/office/drawing/2014/main" val="173243188"/>
                  </a:ext>
                </a:extLst>
              </a:tr>
              <a:tr h="1485812">
                <a:tc>
                  <a:txBody>
                    <a:bodyPr/>
                    <a:lstStyle/>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p>
                      <a:pPr algn="ctr">
                        <a:buNone/>
                      </a:pPr>
                      <a:endParaRPr lang="en-US" sz="3200" b="1"/>
                    </a:p>
                  </a:txBody>
                  <a:tcPr anchor="ctr"/>
                </a:tc>
                <a:tc>
                  <a:txBody>
                    <a:bodyPr/>
                    <a:lstStyle/>
                    <a:p>
                      <a:endParaRPr lang="en-US"/>
                    </a:p>
                  </a:txBody>
                  <a:tcPr anchor="ctr"/>
                </a:tc>
                <a:extLst>
                  <a:ext uri="{0D108BD9-81ED-4DB2-BD59-A6C34878D82A}">
                    <a16:rowId xmlns:a16="http://schemas.microsoft.com/office/drawing/2014/main" val="2490820250"/>
                  </a:ext>
                </a:extLst>
              </a:tr>
            </a:tbl>
          </a:graphicData>
        </a:graphic>
      </p:graphicFrame>
      <p:pic>
        <p:nvPicPr>
          <p:cNvPr id="5" name="Picture 4" descr="What students are included in the indicator">
            <a:extLst>
              <a:ext uri="{FF2B5EF4-FFF2-40B4-BE49-F238E27FC236}">
                <a16:creationId xmlns:a16="http://schemas.microsoft.com/office/drawing/2014/main" id="{2FB5B7A5-32A0-9AD2-15DC-39F813F63991}"/>
              </a:ext>
            </a:extLst>
          </p:cNvPr>
          <p:cNvPicPr>
            <a:picLocks noChangeAspect="1"/>
          </p:cNvPicPr>
          <p:nvPr/>
        </p:nvPicPr>
        <p:blipFill>
          <a:blip r:embed="rId2"/>
          <a:stretch>
            <a:fillRect/>
          </a:stretch>
        </p:blipFill>
        <p:spPr>
          <a:xfrm>
            <a:off x="2389899" y="4333634"/>
            <a:ext cx="6249272" cy="3448531"/>
          </a:xfrm>
          <a:prstGeom prst="rect">
            <a:avLst/>
          </a:prstGeom>
        </p:spPr>
      </p:pic>
      <p:pic>
        <p:nvPicPr>
          <p:cNvPr id="10" name="Picture 9" descr="How points are earned">
            <a:extLst>
              <a:ext uri="{FF2B5EF4-FFF2-40B4-BE49-F238E27FC236}">
                <a16:creationId xmlns:a16="http://schemas.microsoft.com/office/drawing/2014/main" id="{91B58272-4A82-BA90-5CD9-31169A5938CC}"/>
              </a:ext>
            </a:extLst>
          </p:cNvPr>
          <p:cNvPicPr>
            <a:picLocks noChangeAspect="1"/>
          </p:cNvPicPr>
          <p:nvPr/>
        </p:nvPicPr>
        <p:blipFill>
          <a:blip r:embed="rId3"/>
          <a:srcRect b="31745"/>
          <a:stretch>
            <a:fillRect/>
          </a:stretch>
        </p:blipFill>
        <p:spPr>
          <a:xfrm>
            <a:off x="8969423" y="4333634"/>
            <a:ext cx="6688537" cy="3448531"/>
          </a:xfrm>
          <a:prstGeom prst="rect">
            <a:avLst/>
          </a:prstGeom>
        </p:spPr>
      </p:pic>
    </p:spTree>
    <p:extLst>
      <p:ext uri="{BB962C8B-B14F-4D97-AF65-F5344CB8AC3E}">
        <p14:creationId xmlns:p14="http://schemas.microsoft.com/office/powerpoint/2010/main" val="2008327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DAEC8-9413-0E4D-8372-1BBE6325A7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31258-A100-39E5-E4B2-A54F725ADE0A}"/>
              </a:ext>
            </a:extLst>
          </p:cNvPr>
          <p:cNvSpPr>
            <a:spLocks noGrp="1"/>
          </p:cNvSpPr>
          <p:nvPr>
            <p:ph type="title"/>
          </p:nvPr>
        </p:nvSpPr>
        <p:spPr/>
        <p:txBody>
          <a:bodyPr>
            <a:normAutofit/>
          </a:bodyPr>
          <a:lstStyle/>
          <a:p>
            <a:r>
              <a:rPr lang="en-US"/>
              <a:t>What do I expect for preliminary ratings review?</a:t>
            </a:r>
          </a:p>
        </p:txBody>
      </p:sp>
      <p:sp>
        <p:nvSpPr>
          <p:cNvPr id="3" name="Content Placeholder 2">
            <a:extLst>
              <a:ext uri="{FF2B5EF4-FFF2-40B4-BE49-F238E27FC236}">
                <a16:creationId xmlns:a16="http://schemas.microsoft.com/office/drawing/2014/main" id="{223F59E5-73FB-0B07-ED47-EFF62CCC4D70}"/>
              </a:ext>
            </a:extLst>
          </p:cNvPr>
          <p:cNvSpPr>
            <a:spLocks noGrp="1"/>
          </p:cNvSpPr>
          <p:nvPr>
            <p:ph idx="1"/>
          </p:nvPr>
        </p:nvSpPr>
        <p:spPr>
          <a:xfrm>
            <a:off x="918972" y="2175347"/>
            <a:ext cx="16450056" cy="7109330"/>
          </a:xfrm>
        </p:spPr>
        <p:txBody>
          <a:bodyPr vert="horz" lIns="91440" tIns="45720" rIns="91440" bIns="45720" rtlCol="0" anchor="t">
            <a:normAutofit/>
          </a:bodyPr>
          <a:lstStyle/>
          <a:p>
            <a:r>
              <a:rPr lang="en-US" sz="3600"/>
              <a:t>The denominator (eligibility) and numerator (values) have been set.</a:t>
            </a:r>
          </a:p>
          <a:p>
            <a:r>
              <a:rPr lang="en-US" sz="3600"/>
              <a:t>The rating outcomes are based on </a:t>
            </a:r>
            <a:r>
              <a:rPr lang="en-US" sz="3600" b="1"/>
              <a:t>predefined criteria </a:t>
            </a:r>
            <a:r>
              <a:rPr lang="en-US" sz="3600"/>
              <a:t>that are strictly adhered to, ensuring consistency across all metrics.</a:t>
            </a:r>
          </a:p>
          <a:p>
            <a:r>
              <a:rPr lang="en-US" sz="3600"/>
              <a:t>Ratings review allows districts to </a:t>
            </a:r>
            <a:r>
              <a:rPr lang="en-US" sz="3600">
                <a:solidFill>
                  <a:schemeClr val="accent4"/>
                </a:solidFill>
              </a:rPr>
              <a:t>review preliminary metric outcomes posted to embargo site.</a:t>
            </a:r>
          </a:p>
          <a:p>
            <a:r>
              <a:rPr lang="en-US" sz="3600">
                <a:solidFill>
                  <a:schemeClr val="accent4"/>
                </a:solidFill>
              </a:rPr>
              <a:t>Corrections for this window </a:t>
            </a:r>
            <a:r>
              <a:rPr lang="en-US" sz="3600" b="1">
                <a:solidFill>
                  <a:schemeClr val="accent4"/>
                </a:solidFill>
              </a:rPr>
              <a:t>emphasize possible errors in the calculations</a:t>
            </a:r>
            <a:r>
              <a:rPr lang="en-US" sz="3600">
                <a:solidFill>
                  <a:schemeClr val="accent4"/>
                </a:solidFill>
              </a:rPr>
              <a:t> of the already determined values. </a:t>
            </a:r>
            <a:endParaRPr lang="en-US" sz="3600"/>
          </a:p>
        </p:txBody>
      </p:sp>
      <p:sp>
        <p:nvSpPr>
          <p:cNvPr id="5" name="TextBox 4">
            <a:extLst>
              <a:ext uri="{FF2B5EF4-FFF2-40B4-BE49-F238E27FC236}">
                <a16:creationId xmlns:a16="http://schemas.microsoft.com/office/drawing/2014/main" id="{DE8D01B2-78EB-AEA4-197F-0D3C794B3B39}"/>
              </a:ext>
            </a:extLst>
          </p:cNvPr>
          <p:cNvSpPr txBox="1"/>
          <p:nvPr/>
        </p:nvSpPr>
        <p:spPr>
          <a:xfrm>
            <a:off x="918972" y="6790701"/>
            <a:ext cx="15891919" cy="646331"/>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Metric calculation review</a:t>
            </a:r>
          </a:p>
        </p:txBody>
      </p:sp>
    </p:spTree>
    <p:extLst>
      <p:ext uri="{BB962C8B-B14F-4D97-AF65-F5344CB8AC3E}">
        <p14:creationId xmlns:p14="http://schemas.microsoft.com/office/powerpoint/2010/main" val="1992352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BADEA-2177-0BC9-997F-D3238B946E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C0678-1875-64DA-1A7F-BB898E53EE65}"/>
              </a:ext>
            </a:extLst>
          </p:cNvPr>
          <p:cNvSpPr>
            <a:spLocks noGrp="1"/>
          </p:cNvSpPr>
          <p:nvPr>
            <p:ph type="title"/>
          </p:nvPr>
        </p:nvSpPr>
        <p:spPr/>
        <p:txBody>
          <a:bodyPr>
            <a:normAutofit/>
          </a:bodyPr>
          <a:lstStyle/>
          <a:p>
            <a:r>
              <a:rPr lang="en-US"/>
              <a:t>Putting the three processes together</a:t>
            </a:r>
          </a:p>
        </p:txBody>
      </p:sp>
      <p:graphicFrame>
        <p:nvGraphicFramePr>
          <p:cNvPr id="10" name="Diagram 9" descr="Flow chart">
            <a:extLst>
              <a:ext uri="{FF2B5EF4-FFF2-40B4-BE49-F238E27FC236}">
                <a16:creationId xmlns:a16="http://schemas.microsoft.com/office/drawing/2014/main" id="{DB189BD4-3C8B-FCA6-0B9B-D80FCFF3E9C4}"/>
              </a:ext>
            </a:extLst>
          </p:cNvPr>
          <p:cNvGraphicFramePr/>
          <p:nvPr/>
        </p:nvGraphicFramePr>
        <p:xfrm>
          <a:off x="1247335" y="2546253"/>
          <a:ext cx="5195668" cy="5972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C6B68953-3CE7-4CEF-E4CF-26E4FDF7FC6D}"/>
              </a:ext>
            </a:extLst>
          </p:cNvPr>
          <p:cNvSpPr txBox="1"/>
          <p:nvPr/>
        </p:nvSpPr>
        <p:spPr>
          <a:xfrm>
            <a:off x="6006904" y="2787829"/>
            <a:ext cx="10505772" cy="1200329"/>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Record → Eligibility Rules Applied → Included / Not Included</a:t>
            </a:r>
          </a:p>
        </p:txBody>
      </p:sp>
      <p:sp>
        <p:nvSpPr>
          <p:cNvPr id="7" name="TextBox 6">
            <a:extLst>
              <a:ext uri="{FF2B5EF4-FFF2-40B4-BE49-F238E27FC236}">
                <a16:creationId xmlns:a16="http://schemas.microsoft.com/office/drawing/2014/main" id="{91262BBC-9EE3-D6A0-5840-C30A726E8470}"/>
              </a:ext>
            </a:extLst>
          </p:cNvPr>
          <p:cNvSpPr txBox="1"/>
          <p:nvPr/>
        </p:nvSpPr>
        <p:spPr>
          <a:xfrm>
            <a:off x="6443003" y="4932299"/>
            <a:ext cx="10069673" cy="1200329"/>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Student Outcome → Values Applied → Exclusion Applied → Metric Calculation </a:t>
            </a:r>
          </a:p>
        </p:txBody>
      </p:sp>
      <p:sp>
        <p:nvSpPr>
          <p:cNvPr id="5" name="TextBox 4">
            <a:extLst>
              <a:ext uri="{FF2B5EF4-FFF2-40B4-BE49-F238E27FC236}">
                <a16:creationId xmlns:a16="http://schemas.microsoft.com/office/drawing/2014/main" id="{C84FC014-DF92-308D-9823-6F3D5E028952}"/>
              </a:ext>
            </a:extLst>
          </p:cNvPr>
          <p:cNvSpPr txBox="1"/>
          <p:nvPr/>
        </p:nvSpPr>
        <p:spPr>
          <a:xfrm>
            <a:off x="6738425" y="7283070"/>
            <a:ext cx="9774251" cy="646331"/>
          </a:xfrm>
          <a:prstGeom prst="rect">
            <a:avLst/>
          </a:prstGeom>
          <a:solidFill>
            <a:schemeClr val="accent1">
              <a:lumMod val="60000"/>
              <a:lumOff val="40000"/>
            </a:schemeClr>
          </a:solidFill>
        </p:spPr>
        <p:txBody>
          <a:bodyPr wrap="square" lIns="91440" tIns="45720" rIns="91440" bIns="45720" anchor="t">
            <a:spAutoFit/>
          </a:bodyPr>
          <a:lstStyle/>
          <a:p>
            <a:r>
              <a:rPr lang="en-US" sz="3600"/>
              <a:t>Key Process: Metric calculation review</a:t>
            </a:r>
          </a:p>
        </p:txBody>
      </p:sp>
    </p:spTree>
    <p:extLst>
      <p:ext uri="{BB962C8B-B14F-4D97-AF65-F5344CB8AC3E}">
        <p14:creationId xmlns:p14="http://schemas.microsoft.com/office/powerpoint/2010/main" val="4237418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5525-CFF3-3B47-64AD-D748A2C75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D0003-E454-124C-E779-27AE5C233775}"/>
              </a:ext>
            </a:extLst>
          </p:cNvPr>
          <p:cNvSpPr>
            <a:spLocks noGrp="1"/>
          </p:cNvSpPr>
          <p:nvPr>
            <p:ph type="title"/>
          </p:nvPr>
        </p:nvSpPr>
        <p:spPr/>
        <p:txBody>
          <a:bodyPr>
            <a:normAutofit/>
          </a:bodyPr>
          <a:lstStyle/>
          <a:p>
            <a:r>
              <a:rPr lang="en-US"/>
              <a:t>District Submissions</a:t>
            </a:r>
          </a:p>
        </p:txBody>
      </p:sp>
      <p:sp>
        <p:nvSpPr>
          <p:cNvPr id="3" name="Content Placeholder 2">
            <a:extLst>
              <a:ext uri="{FF2B5EF4-FFF2-40B4-BE49-F238E27FC236}">
                <a16:creationId xmlns:a16="http://schemas.microsoft.com/office/drawing/2014/main" id="{BB4F35D3-CC6C-8C1B-AA61-06C6C654C937}"/>
              </a:ext>
            </a:extLst>
          </p:cNvPr>
          <p:cNvSpPr>
            <a:spLocks noGrp="1"/>
          </p:cNvSpPr>
          <p:nvPr>
            <p:ph idx="1"/>
          </p:nvPr>
        </p:nvSpPr>
        <p:spPr>
          <a:xfrm>
            <a:off x="918973" y="2110649"/>
            <a:ext cx="16178182" cy="7580265"/>
          </a:xfrm>
        </p:spPr>
        <p:txBody>
          <a:bodyPr vert="horz" lIns="91440" tIns="45720" rIns="91440" bIns="45720" rtlCol="0" anchor="t">
            <a:normAutofit/>
          </a:bodyPr>
          <a:lstStyle/>
          <a:p>
            <a:pPr marL="285750" lvl="1" indent="-285750">
              <a:lnSpc>
                <a:spcPct val="100000"/>
              </a:lnSpc>
              <a:spcBef>
                <a:spcPts val="0"/>
              </a:spcBef>
            </a:pPr>
            <a:r>
              <a:rPr lang="en-US" sz="3200">
                <a:solidFill>
                  <a:schemeClr val="accent4"/>
                </a:solidFill>
              </a:rPr>
              <a:t>An eSupport SolarWinds ticket alerts SCDE to corrections submission and provides a clear communication channel for SCDE review and district progress update.</a:t>
            </a:r>
          </a:p>
          <a:p>
            <a:pPr marL="0" lvl="1" indent="0">
              <a:lnSpc>
                <a:spcPct val="100000"/>
              </a:lnSpc>
              <a:spcBef>
                <a:spcPts val="0"/>
              </a:spcBef>
              <a:buNone/>
            </a:pPr>
            <a:endParaRPr lang="en-US" sz="3200">
              <a:solidFill>
                <a:schemeClr val="accent4"/>
              </a:solidFill>
            </a:endParaRPr>
          </a:p>
          <a:p>
            <a:pPr marL="285750" lvl="1" indent="-285750">
              <a:lnSpc>
                <a:spcPct val="100000"/>
              </a:lnSpc>
              <a:spcBef>
                <a:spcPts val="0"/>
              </a:spcBef>
            </a:pPr>
            <a:r>
              <a:rPr lang="en-US" sz="3200">
                <a:solidFill>
                  <a:schemeClr val="accent4"/>
                </a:solidFill>
              </a:rPr>
              <a:t>2 main deliverables for each window: </a:t>
            </a:r>
          </a:p>
          <a:p>
            <a:pPr marL="971550" lvl="2" indent="-285750">
              <a:lnSpc>
                <a:spcPct val="100000"/>
              </a:lnSpc>
              <a:spcBef>
                <a:spcPts val="0"/>
              </a:spcBef>
              <a:buFont typeface="Wingdings" panose="020B0604020202020204" pitchFamily="34" charset="0"/>
              <a:buChar char="§"/>
            </a:pPr>
            <a:r>
              <a:rPr lang="en-US" sz="2600">
                <a:solidFill>
                  <a:schemeClr val="accent4"/>
                </a:solidFill>
              </a:rPr>
              <a:t>An accurately completed and renamed corrections template </a:t>
            </a:r>
          </a:p>
          <a:p>
            <a:pPr marL="971550" lvl="2" indent="-285750">
              <a:lnSpc>
                <a:spcPct val="100000"/>
              </a:lnSpc>
              <a:spcBef>
                <a:spcPts val="0"/>
              </a:spcBef>
              <a:buFont typeface="Wingdings" panose="020B0604020202020204" pitchFamily="34" charset="0"/>
              <a:buChar char="§"/>
            </a:pPr>
            <a:r>
              <a:rPr lang="en-US" sz="2600">
                <a:solidFill>
                  <a:schemeClr val="accent4"/>
                </a:solidFill>
              </a:rPr>
              <a:t>A corrections plan reviewing steps to be taken to resolve the issue, when applicable. </a:t>
            </a:r>
          </a:p>
          <a:p>
            <a:pPr marL="285750" lvl="1" indent="-285750">
              <a:lnSpc>
                <a:spcPct val="100000"/>
              </a:lnSpc>
              <a:spcBef>
                <a:spcPts val="0"/>
              </a:spcBef>
            </a:pPr>
            <a:endParaRPr lang="en-US" sz="3200">
              <a:solidFill>
                <a:schemeClr val="accent4"/>
              </a:solidFill>
            </a:endParaRPr>
          </a:p>
          <a:p>
            <a:pPr marL="285750" lvl="1" indent="-285750">
              <a:lnSpc>
                <a:spcPct val="100000"/>
              </a:lnSpc>
              <a:spcBef>
                <a:spcPts val="0"/>
              </a:spcBef>
            </a:pPr>
            <a:r>
              <a:rPr lang="en-US" sz="3200">
                <a:solidFill>
                  <a:schemeClr val="accent4"/>
                </a:solidFill>
              </a:rPr>
              <a:t>ADT is the collection source for deliverables due to PII.</a:t>
            </a:r>
          </a:p>
          <a:p>
            <a:pPr marL="285750" lvl="1" indent="-285750">
              <a:lnSpc>
                <a:spcPct val="100000"/>
              </a:lnSpc>
              <a:spcBef>
                <a:spcPts val="0"/>
              </a:spcBef>
            </a:pPr>
            <a:endParaRPr lang="en-US" sz="3200">
              <a:solidFill>
                <a:schemeClr val="accent4"/>
              </a:solidFill>
            </a:endParaRPr>
          </a:p>
          <a:p>
            <a:pPr marL="285750" lvl="1" indent="-285750">
              <a:lnSpc>
                <a:spcPct val="100000"/>
              </a:lnSpc>
              <a:spcBef>
                <a:spcPts val="0"/>
              </a:spcBef>
            </a:pPr>
            <a:r>
              <a:rPr lang="en-US" sz="3200">
                <a:solidFill>
                  <a:schemeClr val="accent4"/>
                </a:solidFill>
              </a:rPr>
              <a:t>Districts are to ensure proper documentation for the requested correction exists, but this will not be submitted unless specifically requested.</a:t>
            </a:r>
            <a:endParaRPr lang="en-US">
              <a:solidFill>
                <a:schemeClr val="accent4"/>
              </a:solidFill>
            </a:endParaRPr>
          </a:p>
          <a:p>
            <a:pPr marL="0" lvl="1" indent="0">
              <a:lnSpc>
                <a:spcPct val="100000"/>
              </a:lnSpc>
              <a:spcBef>
                <a:spcPts val="0"/>
              </a:spcBef>
              <a:buNone/>
            </a:pPr>
            <a:endParaRPr lang="en-US" sz="3200">
              <a:solidFill>
                <a:schemeClr val="accent4"/>
              </a:solidFill>
            </a:endParaRPr>
          </a:p>
          <a:p>
            <a:pPr marL="285750" lvl="1" indent="-285750">
              <a:lnSpc>
                <a:spcPct val="100000"/>
              </a:lnSpc>
              <a:spcBef>
                <a:spcPts val="0"/>
              </a:spcBef>
            </a:pPr>
            <a:r>
              <a:rPr lang="en-US" sz="3200">
                <a:solidFill>
                  <a:schemeClr val="accent4"/>
                </a:solidFill>
              </a:rPr>
              <a:t>Professional development sessions, key resources, and the accountability manual may all be used to support a deeper understanding of inclusion in metric denominator (window 1), numerator (window 2), and ratings calculations (window 3).</a:t>
            </a:r>
          </a:p>
          <a:p>
            <a:pPr>
              <a:lnSpc>
                <a:spcPct val="100000"/>
              </a:lnSpc>
              <a:spcBef>
                <a:spcPts val="0"/>
              </a:spcBef>
            </a:pPr>
            <a:endParaRPr lang="en-US" sz="3200">
              <a:solidFill>
                <a:srgbClr val="000000"/>
              </a:solidFill>
            </a:endParaRPr>
          </a:p>
        </p:txBody>
      </p:sp>
    </p:spTree>
    <p:extLst>
      <p:ext uri="{BB962C8B-B14F-4D97-AF65-F5344CB8AC3E}">
        <p14:creationId xmlns:p14="http://schemas.microsoft.com/office/powerpoint/2010/main" val="292644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6D715-CBA2-A739-30C8-1F5F02691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35FA2-2435-DC0E-67A7-314F9C5414E6}"/>
              </a:ext>
            </a:extLst>
          </p:cNvPr>
          <p:cNvSpPr>
            <a:spLocks noGrp="1"/>
          </p:cNvSpPr>
          <p:nvPr>
            <p:ph type="title"/>
          </p:nvPr>
        </p:nvSpPr>
        <p:spPr/>
        <p:txBody>
          <a:bodyPr>
            <a:normAutofit/>
          </a:bodyPr>
          <a:lstStyle/>
          <a:p>
            <a:r>
              <a:rPr lang="en-US"/>
              <a:t>SCDE Review</a:t>
            </a:r>
          </a:p>
        </p:txBody>
      </p:sp>
      <p:sp>
        <p:nvSpPr>
          <p:cNvPr id="3" name="Content Placeholder 2">
            <a:extLst>
              <a:ext uri="{FF2B5EF4-FFF2-40B4-BE49-F238E27FC236}">
                <a16:creationId xmlns:a16="http://schemas.microsoft.com/office/drawing/2014/main" id="{56E580D6-5F86-97A9-FBB1-53E8C3310527}"/>
              </a:ext>
            </a:extLst>
          </p:cNvPr>
          <p:cNvSpPr>
            <a:spLocks noGrp="1"/>
          </p:cNvSpPr>
          <p:nvPr>
            <p:ph idx="1"/>
          </p:nvPr>
        </p:nvSpPr>
        <p:spPr>
          <a:xfrm>
            <a:off x="918973" y="2175347"/>
            <a:ext cx="16178182" cy="6631359"/>
          </a:xfrm>
        </p:spPr>
        <p:txBody>
          <a:bodyPr vert="horz" lIns="91440" tIns="45720" rIns="91440" bIns="45720" rtlCol="0" anchor="t">
            <a:noAutofit/>
          </a:bodyPr>
          <a:lstStyle/>
          <a:p>
            <a:pPr marL="285750" lvl="1" indent="-285750">
              <a:lnSpc>
                <a:spcPct val="100000"/>
              </a:lnSpc>
              <a:spcBef>
                <a:spcPts val="0"/>
              </a:spcBef>
            </a:pPr>
            <a:r>
              <a:rPr lang="en-US" sz="4800">
                <a:solidFill>
                  <a:schemeClr val="accent4"/>
                </a:solidFill>
              </a:rPr>
              <a:t>An </a:t>
            </a:r>
            <a:r>
              <a:rPr lang="en-US" sz="4800" err="1">
                <a:solidFill>
                  <a:schemeClr val="accent4"/>
                </a:solidFill>
              </a:rPr>
              <a:t>eSupport</a:t>
            </a:r>
            <a:r>
              <a:rPr lang="en-US" sz="4800">
                <a:solidFill>
                  <a:schemeClr val="accent4"/>
                </a:solidFill>
              </a:rPr>
              <a:t> SolarWinds ticket begins the process on the SCDE side of the correction request.</a:t>
            </a:r>
          </a:p>
          <a:p>
            <a:pPr marL="285750" lvl="1" indent="-285750">
              <a:lnSpc>
                <a:spcPct val="100000"/>
              </a:lnSpc>
              <a:spcBef>
                <a:spcPts val="0"/>
              </a:spcBef>
            </a:pPr>
            <a:r>
              <a:rPr lang="en-US" sz="4800">
                <a:solidFill>
                  <a:schemeClr val="accent4"/>
                </a:solidFill>
              </a:rPr>
              <a:t>A corrections review team will review district submissions.</a:t>
            </a:r>
          </a:p>
          <a:p>
            <a:pPr marL="285750" lvl="1" indent="-285750">
              <a:lnSpc>
                <a:spcPct val="100000"/>
              </a:lnSpc>
              <a:spcBef>
                <a:spcPts val="0"/>
              </a:spcBef>
            </a:pPr>
            <a:r>
              <a:rPr lang="en-US" sz="4800">
                <a:solidFill>
                  <a:schemeClr val="accent4"/>
                </a:solidFill>
              </a:rPr>
              <a:t>The ticket will be resolved in SolarWinds with feedback to the district.</a:t>
            </a:r>
          </a:p>
          <a:p>
            <a:pPr marL="285750" lvl="1" indent="-285750">
              <a:lnSpc>
                <a:spcPct val="100000"/>
              </a:lnSpc>
              <a:spcBef>
                <a:spcPts val="0"/>
              </a:spcBef>
            </a:pPr>
            <a:r>
              <a:rPr lang="en-US" sz="4800">
                <a:solidFill>
                  <a:schemeClr val="accent4"/>
                </a:solidFill>
              </a:rPr>
              <a:t>Approved submissions will be processed for coding updates.</a:t>
            </a:r>
          </a:p>
          <a:p>
            <a:pPr marL="285750" lvl="1" indent="-285750">
              <a:lnSpc>
                <a:spcPct val="100000"/>
              </a:lnSpc>
              <a:spcBef>
                <a:spcPts val="0"/>
              </a:spcBef>
            </a:pPr>
            <a:r>
              <a:rPr lang="en-US" sz="4800">
                <a:solidFill>
                  <a:schemeClr val="accent4"/>
                </a:solidFill>
              </a:rPr>
              <a:t>Updated files will be produced as listed in the key dates table in a previous slide. </a:t>
            </a:r>
          </a:p>
        </p:txBody>
      </p:sp>
    </p:spTree>
    <p:extLst>
      <p:ext uri="{BB962C8B-B14F-4D97-AF65-F5344CB8AC3E}">
        <p14:creationId xmlns:p14="http://schemas.microsoft.com/office/powerpoint/2010/main" val="1930472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C000E-8FB6-69C5-4C05-50B6D3A0935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73C96911-7644-414C-4F4F-497637712123}"/>
              </a:ext>
            </a:extLst>
          </p:cNvPr>
          <p:cNvSpPr txBox="1">
            <a:spLocks noGrp="1"/>
          </p:cNvSpPr>
          <p:nvPr>
            <p:ph type="title"/>
          </p:nvPr>
        </p:nvSpPr>
        <p:spPr>
          <a:xfrm>
            <a:off x="914400" y="3789283"/>
            <a:ext cx="16459200" cy="270843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a:latin typeface="Aptos"/>
                <a:ea typeface="+mn-ea"/>
                <a:cs typeface="+mn-cs"/>
              </a:rPr>
              <a:t>Corrections Window </a:t>
            </a:r>
            <a:br>
              <a:rPr lang="en-US">
                <a:latin typeface="Aptos"/>
                <a:ea typeface="+mn-ea"/>
                <a:cs typeface="+mn-cs"/>
              </a:rPr>
            </a:br>
            <a:r>
              <a:rPr lang="en-US">
                <a:latin typeface="Aptos"/>
                <a:ea typeface="+mn-ea"/>
                <a:cs typeface="+mn-cs"/>
              </a:rPr>
              <a:t>Process</a:t>
            </a:r>
            <a:endParaRPr lang="en-US" sz="8800" b="1" i="0" u="none" strike="noStrike" kern="1200" cap="none" spc="0" normalizeH="0" baseline="0" noProof="0">
              <a:ln>
                <a:noFill/>
              </a:ln>
              <a:effectLst/>
              <a:uLnTx/>
              <a:uFillTx/>
              <a:latin typeface="Aptos"/>
              <a:ea typeface="+mn-ea"/>
              <a:cs typeface="+mn-cs"/>
            </a:endParaRPr>
          </a:p>
        </p:txBody>
      </p:sp>
    </p:spTree>
    <p:extLst>
      <p:ext uri="{BB962C8B-B14F-4D97-AF65-F5344CB8AC3E}">
        <p14:creationId xmlns:p14="http://schemas.microsoft.com/office/powerpoint/2010/main" val="2859677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dirty="0">
                <a:ln>
                  <a:noFill/>
                </a:ln>
                <a:effectLst/>
                <a:uLnTx/>
                <a:uFillTx/>
                <a:latin typeface="Aptos" panose="020B0004020202020204" pitchFamily="34" charset="0"/>
                <a:ea typeface="+mj-ea"/>
                <a:cs typeface="+mj-cs"/>
              </a:rPr>
              <a:t>Agenda</a:t>
            </a:r>
            <a:endParaRPr lang="en-US" sz="6600" dirty="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679255"/>
            <a:ext cx="11655500" cy="8305800"/>
          </a:xfrm>
        </p:spPr>
        <p:txBody>
          <a:bodyPr anchor="ctr">
            <a:noAutofit/>
          </a:bodyPr>
          <a:lstStyle/>
          <a:p>
            <a:pPr defTabSz="914400">
              <a:lnSpc>
                <a:spcPct val="100000"/>
              </a:lnSpc>
              <a:spcBef>
                <a:spcPts val="0"/>
              </a:spcBef>
              <a:spcAft>
                <a:spcPts val="1200"/>
              </a:spcAft>
              <a:defRPr/>
            </a:pPr>
            <a:endParaRPr lang="en-US" sz="4400" b="1" dirty="0">
              <a:solidFill>
                <a:srgbClr val="2F3D4C"/>
              </a:solidFill>
              <a:latin typeface="Aptos"/>
            </a:endParaRPr>
          </a:p>
          <a:p>
            <a:pPr defTabSz="914400">
              <a:lnSpc>
                <a:spcPct val="100000"/>
              </a:lnSpc>
              <a:spcBef>
                <a:spcPts val="0"/>
              </a:spcBef>
              <a:spcAft>
                <a:spcPts val="1200"/>
              </a:spcAft>
              <a:defRPr/>
            </a:pPr>
            <a:r>
              <a:rPr lang="en-US" sz="4400" b="1" dirty="0">
                <a:solidFill>
                  <a:srgbClr val="2F3D4C"/>
                </a:solidFill>
                <a:latin typeface="Aptos"/>
              </a:rPr>
              <a:t>When will corrections occur?</a:t>
            </a:r>
          </a:p>
          <a:p>
            <a:pPr defTabSz="914400">
              <a:lnSpc>
                <a:spcPct val="100000"/>
              </a:lnSpc>
              <a:spcBef>
                <a:spcPts val="0"/>
              </a:spcBef>
              <a:spcAft>
                <a:spcPts val="1200"/>
              </a:spcAft>
              <a:defRPr/>
            </a:pPr>
            <a:r>
              <a:rPr lang="en-US" sz="4400" b="1" dirty="0">
                <a:solidFill>
                  <a:srgbClr val="2F3D4C"/>
                </a:solidFill>
                <a:latin typeface="Aptos"/>
              </a:rPr>
              <a:t>What will be corrected?</a:t>
            </a:r>
            <a:endParaRPr lang="en-US" dirty="0"/>
          </a:p>
          <a:p>
            <a:pPr defTabSz="914400">
              <a:lnSpc>
                <a:spcPct val="100000"/>
              </a:lnSpc>
              <a:spcBef>
                <a:spcPts val="0"/>
              </a:spcBef>
              <a:spcAft>
                <a:spcPts val="1200"/>
              </a:spcAft>
              <a:defRPr/>
            </a:pPr>
            <a:r>
              <a:rPr kumimoji="0" lang="en-US" sz="4400" b="1" i="0" u="none" strike="noStrike" kern="1200" cap="none" spc="0" normalizeH="0" baseline="0" noProof="0" dirty="0">
                <a:ln>
                  <a:noFill/>
                </a:ln>
                <a:solidFill>
                  <a:srgbClr val="2F3D4C"/>
                </a:solidFill>
                <a:effectLst/>
                <a:uLnTx/>
                <a:uFillTx/>
                <a:latin typeface="Aptos"/>
              </a:rPr>
              <a:t>How are corrections to be submitted?</a:t>
            </a:r>
          </a:p>
          <a:p>
            <a:pPr defTabSz="914400">
              <a:lnSpc>
                <a:spcPct val="100000"/>
              </a:lnSpc>
              <a:spcBef>
                <a:spcPts val="0"/>
              </a:spcBef>
              <a:spcAft>
                <a:spcPts val="1200"/>
              </a:spcAft>
              <a:defRPr/>
            </a:pPr>
            <a:r>
              <a:rPr kumimoji="0" lang="en-US" sz="4400" b="1" i="0" u="none" strike="noStrike" kern="1200" cap="none" spc="0" normalizeH="0" baseline="0" noProof="0" dirty="0">
                <a:ln>
                  <a:noFill/>
                </a:ln>
                <a:solidFill>
                  <a:srgbClr val="2F3D4C"/>
                </a:solidFill>
                <a:effectLst/>
                <a:uLnTx/>
                <a:uFillTx/>
                <a:latin typeface="Aptos"/>
              </a:rPr>
              <a:t>What happens after the corrections are submitted?  </a:t>
            </a:r>
          </a:p>
          <a:p>
            <a:pPr defTabSz="914400">
              <a:lnSpc>
                <a:spcPct val="100000"/>
              </a:lnSpc>
              <a:spcBef>
                <a:spcPts val="0"/>
              </a:spcBef>
              <a:spcAft>
                <a:spcPts val="1200"/>
              </a:spcAft>
              <a:defRPr/>
            </a:pPr>
            <a:r>
              <a:rPr kumimoji="0" lang="en-US" sz="4400" b="1" i="0" u="none" strike="noStrike" kern="1200" cap="none" spc="0" normalizeH="0" baseline="0" noProof="0" dirty="0">
                <a:ln>
                  <a:noFill/>
                </a:ln>
                <a:solidFill>
                  <a:srgbClr val="2F3D4C"/>
                </a:solidFill>
                <a:effectLst/>
                <a:uLnTx/>
                <a:uFillTx/>
                <a:latin typeface="Aptos"/>
              </a:rPr>
              <a:t>How do districts know if the corrections were approved?</a:t>
            </a:r>
            <a:endParaRPr lang="en-US" sz="4400" b="1" i="0" u="none" strike="noStrike" kern="1200" cap="none" spc="0" normalizeH="0" baseline="0" noProof="0" dirty="0">
              <a:ln>
                <a:noFill/>
              </a:ln>
              <a:solidFill>
                <a:srgbClr val="2F3D4C"/>
              </a:solidFill>
              <a:effectLst/>
              <a:uLnTx/>
              <a:uFillTx/>
              <a:latin typeface="Aptos"/>
            </a:endParaRPr>
          </a:p>
          <a:p>
            <a:pPr defTabSz="914400">
              <a:lnSpc>
                <a:spcPct val="100000"/>
              </a:lnSpc>
              <a:spcBef>
                <a:spcPts val="0"/>
              </a:spcBef>
              <a:spcAft>
                <a:spcPts val="1200"/>
              </a:spcAft>
              <a:defRPr/>
            </a:pPr>
            <a:r>
              <a:rPr kumimoji="0" lang="en-US" sz="4400" b="1" i="0" u="none" strike="noStrike" kern="1200" cap="none" spc="0" normalizeH="0" baseline="0" noProof="0" dirty="0">
                <a:ln>
                  <a:noFill/>
                </a:ln>
                <a:solidFill>
                  <a:srgbClr val="2F3D4C"/>
                </a:solidFill>
                <a:effectLst/>
                <a:uLnTx/>
                <a:uFillTx/>
                <a:latin typeface="Aptos"/>
              </a:rPr>
              <a:t>Housekeeping</a:t>
            </a:r>
          </a:p>
          <a:p>
            <a:pPr defTabSz="914400">
              <a:lnSpc>
                <a:spcPct val="100000"/>
              </a:lnSpc>
              <a:spcBef>
                <a:spcPts val="0"/>
              </a:spcBef>
              <a:spcAft>
                <a:spcPts val="1200"/>
              </a:spcAft>
              <a:defRPr/>
            </a:pPr>
            <a:r>
              <a:rPr lang="en-US" sz="4400" b="1" dirty="0">
                <a:solidFill>
                  <a:srgbClr val="2F3D4C"/>
                </a:solidFill>
              </a:rPr>
              <a:t>Planning Time</a:t>
            </a: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BBAB9-D502-1E4F-580D-5645EC379BBA}"/>
              </a:ext>
            </a:extLst>
          </p:cNvPr>
          <p:cNvSpPr>
            <a:spLocks noGrp="1"/>
          </p:cNvSpPr>
          <p:nvPr>
            <p:ph type="title"/>
          </p:nvPr>
        </p:nvSpPr>
        <p:spPr>
          <a:xfrm>
            <a:off x="900332" y="547687"/>
            <a:ext cx="16468696" cy="1097280"/>
          </a:xfrm>
        </p:spPr>
        <p:txBody>
          <a:bodyPr/>
          <a:lstStyle/>
          <a:p>
            <a:r>
              <a:rPr lang="en-US" dirty="0"/>
              <a:t>Corrections Submission Process</a:t>
            </a:r>
          </a:p>
        </p:txBody>
      </p:sp>
      <p:graphicFrame>
        <p:nvGraphicFramePr>
          <p:cNvPr id="6" name="Diagram 5" descr="Corrections Submission Process">
            <a:extLst>
              <a:ext uri="{FF2B5EF4-FFF2-40B4-BE49-F238E27FC236}">
                <a16:creationId xmlns:a16="http://schemas.microsoft.com/office/drawing/2014/main" id="{38B791D6-3E6B-9D8A-F4BA-6AD6214086F0}"/>
              </a:ext>
            </a:extLst>
          </p:cNvPr>
          <p:cNvGraphicFramePr/>
          <p:nvPr>
            <p:extLst>
              <p:ext uri="{D42A27DB-BD31-4B8C-83A1-F6EECF244321}">
                <p14:modId xmlns:p14="http://schemas.microsoft.com/office/powerpoint/2010/main" val="3472217114"/>
              </p:ext>
            </p:extLst>
          </p:nvPr>
        </p:nvGraphicFramePr>
        <p:xfrm>
          <a:off x="2674190" y="1956041"/>
          <a:ext cx="12572997" cy="7345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5098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921E8-644F-BC82-990E-D8919C7C2E2A}"/>
              </a:ext>
            </a:extLst>
          </p:cNvPr>
          <p:cNvSpPr>
            <a:spLocks noGrp="1"/>
          </p:cNvSpPr>
          <p:nvPr>
            <p:ph type="title"/>
          </p:nvPr>
        </p:nvSpPr>
        <p:spPr/>
        <p:txBody>
          <a:bodyPr/>
          <a:lstStyle/>
          <a:p>
            <a:r>
              <a:rPr lang="en-US"/>
              <a:t>How do you get the data files?</a:t>
            </a:r>
          </a:p>
        </p:txBody>
      </p:sp>
      <p:sp>
        <p:nvSpPr>
          <p:cNvPr id="3" name="Content Placeholder 2">
            <a:extLst>
              <a:ext uri="{FF2B5EF4-FFF2-40B4-BE49-F238E27FC236}">
                <a16:creationId xmlns:a16="http://schemas.microsoft.com/office/drawing/2014/main" id="{9B4B3AF3-290A-01E8-0037-E35E793C6F17}"/>
              </a:ext>
            </a:extLst>
          </p:cNvPr>
          <p:cNvSpPr>
            <a:spLocks noGrp="1"/>
          </p:cNvSpPr>
          <p:nvPr>
            <p:ph idx="1"/>
          </p:nvPr>
        </p:nvSpPr>
        <p:spPr>
          <a:xfrm>
            <a:off x="1166190" y="1936811"/>
            <a:ext cx="16202837" cy="7074670"/>
          </a:xfrm>
        </p:spPr>
        <p:txBody>
          <a:bodyPr>
            <a:noAutofit/>
          </a:bodyPr>
          <a:lstStyle/>
          <a:p>
            <a:pPr>
              <a:lnSpc>
                <a:spcPct val="100000"/>
              </a:lnSpc>
            </a:pPr>
            <a:r>
              <a:rPr lang="en-US" sz="3600"/>
              <a:t>Where?</a:t>
            </a:r>
          </a:p>
          <a:p>
            <a:pPr marL="457200" indent="-457200">
              <a:lnSpc>
                <a:spcPct val="100000"/>
              </a:lnSpc>
              <a:buFont typeface="Arial" panose="020B0604020202020204" pitchFamily="34" charset="0"/>
              <a:buChar char="•"/>
            </a:pPr>
            <a:r>
              <a:rPr lang="en-US" sz="3600"/>
              <a:t>Access student level data file in ADT – Accountability folder</a:t>
            </a:r>
          </a:p>
          <a:p>
            <a:pPr marL="1485900" lvl="1" indent="-457200">
              <a:lnSpc>
                <a:spcPct val="100000"/>
              </a:lnSpc>
            </a:pPr>
            <a:r>
              <a:rPr lang="en-US" sz="3600">
                <a:solidFill>
                  <a:srgbClr val="2F3D4C"/>
                </a:solidFill>
              </a:rPr>
              <a:t>Denominator and numerator windows </a:t>
            </a:r>
          </a:p>
          <a:p>
            <a:pPr marL="457200" indent="-457200">
              <a:lnSpc>
                <a:spcPct val="100000"/>
              </a:lnSpc>
              <a:buFont typeface="Arial" panose="020B0604020202020204" pitchFamily="34" charset="0"/>
              <a:buChar char="•"/>
            </a:pPr>
            <a:r>
              <a:rPr lang="en-US" sz="3600"/>
              <a:t>Report Card Embargo portal</a:t>
            </a:r>
          </a:p>
          <a:p>
            <a:pPr marL="1485900" lvl="1" indent="-457200">
              <a:lnSpc>
                <a:spcPct val="100000"/>
              </a:lnSpc>
            </a:pPr>
            <a:r>
              <a:rPr lang="en-US" sz="3600">
                <a:solidFill>
                  <a:srgbClr val="2F3D4C"/>
                </a:solidFill>
              </a:rPr>
              <a:t>Ratings review </a:t>
            </a:r>
          </a:p>
          <a:p>
            <a:pPr marL="457200" indent="-457200">
              <a:lnSpc>
                <a:spcPct val="100000"/>
              </a:lnSpc>
            </a:pPr>
            <a:r>
              <a:rPr lang="en-US" sz="3600"/>
              <a:t>When?</a:t>
            </a:r>
          </a:p>
          <a:p>
            <a:pPr marL="1485900" lvl="1" indent="-457200">
              <a:lnSpc>
                <a:spcPct val="100000"/>
              </a:lnSpc>
            </a:pPr>
            <a:r>
              <a:rPr lang="en-US" sz="3600">
                <a:solidFill>
                  <a:srgbClr val="2F3D4C"/>
                </a:solidFill>
              </a:rPr>
              <a:t>Denominator file will post by July 13</a:t>
            </a:r>
            <a:r>
              <a:rPr lang="en-US" sz="3600" baseline="30000">
                <a:solidFill>
                  <a:srgbClr val="2F3D4C"/>
                </a:solidFill>
              </a:rPr>
              <a:t>th</a:t>
            </a:r>
            <a:r>
              <a:rPr lang="en-US" sz="3600">
                <a:solidFill>
                  <a:srgbClr val="2F3D4C"/>
                </a:solidFill>
              </a:rPr>
              <a:t> </a:t>
            </a:r>
          </a:p>
          <a:p>
            <a:pPr marL="1485900" lvl="1" indent="-457200">
              <a:lnSpc>
                <a:spcPct val="100000"/>
              </a:lnSpc>
            </a:pPr>
            <a:r>
              <a:rPr lang="en-US" sz="3600">
                <a:solidFill>
                  <a:srgbClr val="2F3D4C"/>
                </a:solidFill>
              </a:rPr>
              <a:t>Numerator file will post by August 31</a:t>
            </a:r>
            <a:r>
              <a:rPr lang="en-US" sz="3600" baseline="30000">
                <a:solidFill>
                  <a:srgbClr val="2F3D4C"/>
                </a:solidFill>
              </a:rPr>
              <a:t>st</a:t>
            </a:r>
            <a:r>
              <a:rPr lang="en-US" sz="3600">
                <a:solidFill>
                  <a:srgbClr val="2F3D4C"/>
                </a:solidFill>
              </a:rPr>
              <a:t> </a:t>
            </a:r>
          </a:p>
          <a:p>
            <a:pPr marL="1485900" lvl="1" indent="-457200">
              <a:lnSpc>
                <a:spcPct val="100000"/>
              </a:lnSpc>
            </a:pPr>
            <a:r>
              <a:rPr lang="en-US" sz="3600">
                <a:solidFill>
                  <a:srgbClr val="2F3D4C"/>
                </a:solidFill>
              </a:rPr>
              <a:t>Ratings will post by September 28</a:t>
            </a:r>
            <a:r>
              <a:rPr lang="en-US" sz="3600" baseline="30000">
                <a:solidFill>
                  <a:srgbClr val="2F3D4C"/>
                </a:solidFill>
              </a:rPr>
              <a:t>th</a:t>
            </a:r>
            <a:r>
              <a:rPr lang="en-US" sz="3600">
                <a:solidFill>
                  <a:srgbClr val="2F3D4C"/>
                </a:solidFill>
              </a:rPr>
              <a:t> </a:t>
            </a:r>
          </a:p>
          <a:p>
            <a:pPr>
              <a:lnSpc>
                <a:spcPct val="100000"/>
              </a:lnSpc>
            </a:pPr>
            <a:r>
              <a:rPr lang="en-US" sz="3600"/>
              <a:t>An email from </a:t>
            </a:r>
            <a:r>
              <a:rPr lang="en-US" sz="3600">
                <a:hlinkClick r:id="rId2">
                  <a:extLst>
                    <a:ext uri="{A12FA001-AC4F-418D-AE19-62706E023703}">
                      <ahyp:hlinkClr xmlns:ahyp="http://schemas.microsoft.com/office/drawing/2018/hyperlinkcolor" val="tx"/>
                    </a:ext>
                  </a:extLst>
                </a:hlinkClick>
              </a:rPr>
              <a:t>schoolreportcards@ed.sc.gov</a:t>
            </a:r>
            <a:r>
              <a:rPr lang="en-US" sz="3600"/>
              <a:t> will alert the designee to file availability and review next steps</a:t>
            </a:r>
          </a:p>
        </p:txBody>
      </p:sp>
    </p:spTree>
    <p:extLst>
      <p:ext uri="{BB962C8B-B14F-4D97-AF65-F5344CB8AC3E}">
        <p14:creationId xmlns:p14="http://schemas.microsoft.com/office/powerpoint/2010/main" val="4061225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52634-2D73-525B-3BC5-5D61B1844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1D670B-ED23-B4E8-B9F5-DE073B171C8C}"/>
              </a:ext>
            </a:extLst>
          </p:cNvPr>
          <p:cNvSpPr>
            <a:spLocks noGrp="1"/>
          </p:cNvSpPr>
          <p:nvPr>
            <p:ph type="title"/>
          </p:nvPr>
        </p:nvSpPr>
        <p:spPr/>
        <p:txBody>
          <a:bodyPr>
            <a:normAutofit/>
          </a:bodyPr>
          <a:lstStyle/>
          <a:p>
            <a:r>
              <a:rPr lang="en-US"/>
              <a:t>What to do once you get the file?  </a:t>
            </a:r>
            <a:endParaRPr lang="en-US">
              <a:highlight>
                <a:srgbClr val="FFFF00"/>
              </a:highlight>
            </a:endParaRPr>
          </a:p>
        </p:txBody>
      </p:sp>
      <p:sp>
        <p:nvSpPr>
          <p:cNvPr id="3" name="Content Placeholder 2">
            <a:extLst>
              <a:ext uri="{FF2B5EF4-FFF2-40B4-BE49-F238E27FC236}">
                <a16:creationId xmlns:a16="http://schemas.microsoft.com/office/drawing/2014/main" id="{48563583-30C8-BFB8-C674-B8DB51C6EF12}"/>
              </a:ext>
            </a:extLst>
          </p:cNvPr>
          <p:cNvSpPr>
            <a:spLocks noGrp="1"/>
          </p:cNvSpPr>
          <p:nvPr>
            <p:ph idx="1"/>
          </p:nvPr>
        </p:nvSpPr>
        <p:spPr>
          <a:xfrm>
            <a:off x="918972" y="2175346"/>
            <a:ext cx="16450056" cy="7304830"/>
          </a:xfrm>
        </p:spPr>
        <p:txBody>
          <a:bodyPr>
            <a:normAutofit fontScale="85000" lnSpcReduction="20000"/>
          </a:bodyPr>
          <a:lstStyle/>
          <a:p>
            <a:r>
              <a:rPr lang="en-US" sz="3600" dirty="0"/>
              <a:t>Review it and remember what you are looking for in that window.</a:t>
            </a:r>
          </a:p>
          <a:p>
            <a:endParaRPr lang="en-US" sz="3600" dirty="0"/>
          </a:p>
          <a:p>
            <a:r>
              <a:rPr lang="en-US" sz="3600" dirty="0"/>
              <a:t>First 8 columns provide student level identifier information. </a:t>
            </a:r>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endParaRPr lang="en-US" sz="3600" dirty="0"/>
          </a:p>
          <a:p>
            <a:r>
              <a:rPr lang="en-US" sz="3600" dirty="0"/>
              <a:t>It is important to note that the corrections window is to correct school report card outcomes exclusively. </a:t>
            </a:r>
          </a:p>
        </p:txBody>
      </p:sp>
      <p:pic>
        <p:nvPicPr>
          <p:cNvPr id="5" name="Picture 4" descr="file sample">
            <a:extLst>
              <a:ext uri="{FF2B5EF4-FFF2-40B4-BE49-F238E27FC236}">
                <a16:creationId xmlns:a16="http://schemas.microsoft.com/office/drawing/2014/main" id="{45FA5A44-1B5D-B999-5615-888AA16C5ADB}"/>
              </a:ext>
            </a:extLst>
          </p:cNvPr>
          <p:cNvPicPr>
            <a:picLocks noChangeAspect="1"/>
          </p:cNvPicPr>
          <p:nvPr/>
        </p:nvPicPr>
        <p:blipFill>
          <a:blip r:embed="rId2"/>
          <a:srcRect b="60452"/>
          <a:stretch>
            <a:fillRect/>
          </a:stretch>
        </p:blipFill>
        <p:spPr>
          <a:xfrm>
            <a:off x="2013797" y="4055249"/>
            <a:ext cx="13187083" cy="3687654"/>
          </a:xfrm>
          <a:prstGeom prst="rect">
            <a:avLst/>
          </a:prstGeom>
        </p:spPr>
      </p:pic>
    </p:spTree>
    <p:extLst>
      <p:ext uri="{BB962C8B-B14F-4D97-AF65-F5344CB8AC3E}">
        <p14:creationId xmlns:p14="http://schemas.microsoft.com/office/powerpoint/2010/main" val="1981317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2EA0-17A1-6A25-6EA0-325A818957BE}"/>
              </a:ext>
            </a:extLst>
          </p:cNvPr>
          <p:cNvSpPr>
            <a:spLocks noGrp="1"/>
          </p:cNvSpPr>
          <p:nvPr>
            <p:ph type="title"/>
          </p:nvPr>
        </p:nvSpPr>
        <p:spPr>
          <a:xfrm>
            <a:off x="942110" y="547688"/>
            <a:ext cx="16445345" cy="1097280"/>
          </a:xfrm>
        </p:spPr>
        <p:txBody>
          <a:bodyPr anchor="t">
            <a:normAutofit/>
          </a:bodyPr>
          <a:lstStyle/>
          <a:p>
            <a:r>
              <a:rPr lang="en-US"/>
              <a:t>Academic Achievement &amp; Preparing for Success: EMS</a:t>
            </a:r>
          </a:p>
        </p:txBody>
      </p:sp>
      <p:sp>
        <p:nvSpPr>
          <p:cNvPr id="8" name="Text Placeholder 2">
            <a:extLst>
              <a:ext uri="{FF2B5EF4-FFF2-40B4-BE49-F238E27FC236}">
                <a16:creationId xmlns:a16="http://schemas.microsoft.com/office/drawing/2014/main" id="{3BFE386E-1A75-6B20-B4BF-EC720F12A71C}"/>
              </a:ext>
            </a:extLst>
          </p:cNvPr>
          <p:cNvSpPr>
            <a:spLocks noGrp="1"/>
          </p:cNvSpPr>
          <p:nvPr>
            <p:ph type="body" idx="1"/>
          </p:nvPr>
        </p:nvSpPr>
        <p:spPr>
          <a:xfrm>
            <a:off x="958794" y="2371986"/>
            <a:ext cx="5470142" cy="731520"/>
          </a:xfrm>
        </p:spPr>
        <p:txBody>
          <a:bodyPr/>
          <a:lstStyle/>
          <a:p>
            <a:r>
              <a:rPr lang="en-US"/>
              <a:t>Denominator</a:t>
            </a:r>
          </a:p>
        </p:txBody>
      </p:sp>
      <p:cxnSp>
        <p:nvCxnSpPr>
          <p:cNvPr id="11" name="Straight Connector 10" descr="line">
            <a:extLst>
              <a:ext uri="{FF2B5EF4-FFF2-40B4-BE49-F238E27FC236}">
                <a16:creationId xmlns:a16="http://schemas.microsoft.com/office/drawing/2014/main" id="{51E29022-7B73-3546-ED3D-A25B6CC6FD14}"/>
              </a:ext>
            </a:extLst>
          </p:cNvPr>
          <p:cNvCxnSpPr>
            <a:cxnSpLocks/>
          </p:cNvCxnSpPr>
          <p:nvPr/>
        </p:nvCxnSpPr>
        <p:spPr>
          <a:xfrm>
            <a:off x="6375004" y="2623625"/>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 Placeholder 4">
            <a:extLst>
              <a:ext uri="{FF2B5EF4-FFF2-40B4-BE49-F238E27FC236}">
                <a16:creationId xmlns:a16="http://schemas.microsoft.com/office/drawing/2014/main" id="{77BBB2AF-405C-2B7E-B005-E158DEBAA3A8}"/>
              </a:ext>
            </a:extLst>
          </p:cNvPr>
          <p:cNvSpPr>
            <a:spLocks noGrp="1"/>
          </p:cNvSpPr>
          <p:nvPr>
            <p:ph type="body" sz="quarter" idx="3"/>
          </p:nvPr>
        </p:nvSpPr>
        <p:spPr>
          <a:xfrm>
            <a:off x="7971675" y="2371986"/>
            <a:ext cx="7774782" cy="731520"/>
          </a:xfrm>
        </p:spPr>
        <p:txBody>
          <a:bodyPr/>
          <a:lstStyle/>
          <a:p>
            <a:r>
              <a:rPr lang="en-US"/>
              <a:t>Numerator</a:t>
            </a:r>
          </a:p>
        </p:txBody>
      </p:sp>
      <p:pic>
        <p:nvPicPr>
          <p:cNvPr id="5" name="Content Placeholder 4" descr="Denominator fields">
            <a:extLst>
              <a:ext uri="{FF2B5EF4-FFF2-40B4-BE49-F238E27FC236}">
                <a16:creationId xmlns:a16="http://schemas.microsoft.com/office/drawing/2014/main" id="{913D2F08-0D8B-A887-F281-29F9BE328B0F}"/>
              </a:ext>
            </a:extLst>
          </p:cNvPr>
          <p:cNvPicPr>
            <a:picLocks noGrp="1" noChangeAspect="1"/>
          </p:cNvPicPr>
          <p:nvPr>
            <p:ph sz="half" idx="2"/>
          </p:nvPr>
        </p:nvPicPr>
        <p:blipFill>
          <a:blip r:embed="rId2"/>
          <a:stretch>
            <a:fillRect/>
          </a:stretch>
        </p:blipFill>
        <p:spPr>
          <a:xfrm>
            <a:off x="1547295" y="3228788"/>
            <a:ext cx="4003489" cy="3829424"/>
          </a:xfrm>
          <a:prstGeom prst="rect">
            <a:avLst/>
          </a:prstGeom>
        </p:spPr>
      </p:pic>
      <p:pic>
        <p:nvPicPr>
          <p:cNvPr id="19" name="Content Placeholder 18" descr="Numerator fields">
            <a:extLst>
              <a:ext uri="{FF2B5EF4-FFF2-40B4-BE49-F238E27FC236}">
                <a16:creationId xmlns:a16="http://schemas.microsoft.com/office/drawing/2014/main" id="{FCA8EFAF-E0FB-6CC4-7D8D-DD14A13335D5}"/>
              </a:ext>
            </a:extLst>
          </p:cNvPr>
          <p:cNvPicPr>
            <a:picLocks noGrp="1" noChangeAspect="1"/>
          </p:cNvPicPr>
          <p:nvPr>
            <p:ph sz="quarter" idx="4"/>
          </p:nvPr>
        </p:nvPicPr>
        <p:blipFill>
          <a:blip r:embed="rId3"/>
          <a:stretch>
            <a:fillRect/>
          </a:stretch>
        </p:blipFill>
        <p:spPr>
          <a:xfrm>
            <a:off x="6665372" y="3355075"/>
            <a:ext cx="11174000" cy="2806573"/>
          </a:xfrm>
          <a:prstGeom prst="rect">
            <a:avLst/>
          </a:prstGeom>
        </p:spPr>
      </p:pic>
    </p:spTree>
    <p:extLst>
      <p:ext uri="{BB962C8B-B14F-4D97-AF65-F5344CB8AC3E}">
        <p14:creationId xmlns:p14="http://schemas.microsoft.com/office/powerpoint/2010/main" val="361092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EFA95-1FD6-F5F2-64F7-9892C3489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0027EB-562A-A6BF-87F4-722B72D7224C}"/>
              </a:ext>
            </a:extLst>
          </p:cNvPr>
          <p:cNvSpPr>
            <a:spLocks noGrp="1"/>
          </p:cNvSpPr>
          <p:nvPr>
            <p:ph type="title"/>
          </p:nvPr>
        </p:nvSpPr>
        <p:spPr>
          <a:xfrm>
            <a:off x="942110" y="547688"/>
            <a:ext cx="16445345" cy="1097280"/>
          </a:xfrm>
        </p:spPr>
        <p:txBody>
          <a:bodyPr anchor="t">
            <a:normAutofit/>
          </a:bodyPr>
          <a:lstStyle/>
          <a:p>
            <a:r>
              <a:rPr lang="en-US"/>
              <a:t>Student Progress</a:t>
            </a:r>
          </a:p>
        </p:txBody>
      </p:sp>
      <p:sp>
        <p:nvSpPr>
          <p:cNvPr id="8" name="Text Placeholder 2">
            <a:extLst>
              <a:ext uri="{FF2B5EF4-FFF2-40B4-BE49-F238E27FC236}">
                <a16:creationId xmlns:a16="http://schemas.microsoft.com/office/drawing/2014/main" id="{10A5F055-6E51-C188-D5BA-50A1490F3454}"/>
              </a:ext>
            </a:extLst>
          </p:cNvPr>
          <p:cNvSpPr>
            <a:spLocks noGrp="1"/>
          </p:cNvSpPr>
          <p:nvPr>
            <p:ph type="body" idx="1"/>
          </p:nvPr>
        </p:nvSpPr>
        <p:spPr>
          <a:xfrm>
            <a:off x="1904979" y="2371986"/>
            <a:ext cx="5470142" cy="731520"/>
          </a:xfrm>
        </p:spPr>
        <p:txBody>
          <a:bodyPr/>
          <a:lstStyle/>
          <a:p>
            <a:r>
              <a:rPr lang="en-US"/>
              <a:t>Denominator</a:t>
            </a:r>
          </a:p>
        </p:txBody>
      </p:sp>
      <p:sp>
        <p:nvSpPr>
          <p:cNvPr id="12" name="Text Placeholder 4">
            <a:extLst>
              <a:ext uri="{FF2B5EF4-FFF2-40B4-BE49-F238E27FC236}">
                <a16:creationId xmlns:a16="http://schemas.microsoft.com/office/drawing/2014/main" id="{C0C36C0D-56A2-271E-F825-84CE17FC1AB6}"/>
              </a:ext>
            </a:extLst>
          </p:cNvPr>
          <p:cNvSpPr>
            <a:spLocks noGrp="1"/>
          </p:cNvSpPr>
          <p:nvPr>
            <p:ph type="body" sz="quarter" idx="3"/>
          </p:nvPr>
        </p:nvSpPr>
        <p:spPr>
          <a:xfrm>
            <a:off x="7971675" y="2371986"/>
            <a:ext cx="7774782" cy="731520"/>
          </a:xfrm>
        </p:spPr>
        <p:txBody>
          <a:bodyPr/>
          <a:lstStyle/>
          <a:p>
            <a:r>
              <a:rPr lang="en-US"/>
              <a:t>Numerator</a:t>
            </a:r>
          </a:p>
        </p:txBody>
      </p:sp>
      <p:cxnSp>
        <p:nvCxnSpPr>
          <p:cNvPr id="11" name="Straight Connector 10" descr="line">
            <a:extLst>
              <a:ext uri="{FF2B5EF4-FFF2-40B4-BE49-F238E27FC236}">
                <a16:creationId xmlns:a16="http://schemas.microsoft.com/office/drawing/2014/main" id="{B42EC142-15FD-9132-3DF0-6F20F543A0A4}"/>
              </a:ext>
            </a:extLst>
          </p:cNvPr>
          <p:cNvCxnSpPr>
            <a:cxnSpLocks/>
          </p:cNvCxnSpPr>
          <p:nvPr/>
        </p:nvCxnSpPr>
        <p:spPr>
          <a:xfrm>
            <a:off x="9310309" y="2371986"/>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6" name="Content Placeholder 15">
            <a:extLst>
              <a:ext uri="{FF2B5EF4-FFF2-40B4-BE49-F238E27FC236}">
                <a16:creationId xmlns:a16="http://schemas.microsoft.com/office/drawing/2014/main" id="{C3D2BB15-96E1-6833-65EA-1FD5E72BC569}"/>
              </a:ext>
            </a:extLst>
          </p:cNvPr>
          <p:cNvSpPr>
            <a:spLocks noGrp="1"/>
          </p:cNvSpPr>
          <p:nvPr>
            <p:ph sz="quarter" idx="4"/>
          </p:nvPr>
        </p:nvSpPr>
        <p:spPr/>
        <p:txBody>
          <a:bodyPr/>
          <a:lstStyle/>
          <a:p>
            <a:pPr>
              <a:spcAft>
                <a:spcPts val="600"/>
              </a:spcAft>
            </a:pPr>
            <a:r>
              <a:rPr lang="en-US"/>
              <a:t>Final student progress file will be generated by EA based on student outcomes. </a:t>
            </a:r>
          </a:p>
          <a:p>
            <a:pPr>
              <a:spcAft>
                <a:spcPts val="600"/>
              </a:spcAft>
            </a:pPr>
            <a:r>
              <a:rPr lang="en-US"/>
              <a:t>Overall student progress outcomes use VAM and AVGM. Due to the comparative nature of VAM metrics based on SC Ready results, student progress is not eligible for corrections. </a:t>
            </a:r>
          </a:p>
          <a:p>
            <a:pPr>
              <a:spcAft>
                <a:spcPts val="600"/>
              </a:spcAft>
            </a:pPr>
            <a:r>
              <a:rPr lang="en-US"/>
              <a:t>However, ensuring corrections are applied to Academic Achievement and that SC Ready scores are accurate in Admin Navigator supports accurate Student Progress outcomes. </a:t>
            </a:r>
          </a:p>
          <a:p>
            <a:endParaRPr lang="en-US"/>
          </a:p>
        </p:txBody>
      </p:sp>
      <p:pic>
        <p:nvPicPr>
          <p:cNvPr id="17" name="Content Placeholder 13">
            <a:extLst>
              <a:ext uri="{FF2B5EF4-FFF2-40B4-BE49-F238E27FC236}">
                <a16:creationId xmlns:a16="http://schemas.microsoft.com/office/drawing/2014/main" id="{DF60F248-6E16-ED31-779E-5BBC6CEB1CF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8109" y="3332286"/>
            <a:ext cx="8511146" cy="3789663"/>
          </a:xfrm>
          <a:prstGeom prst="rect">
            <a:avLst/>
          </a:prstGeom>
        </p:spPr>
      </p:pic>
    </p:spTree>
    <p:extLst>
      <p:ext uri="{BB962C8B-B14F-4D97-AF65-F5344CB8AC3E}">
        <p14:creationId xmlns:p14="http://schemas.microsoft.com/office/powerpoint/2010/main" val="4178435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E30E5-D3DA-7079-9C87-C5CA4FF86C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4EC0D9-91FB-B5A4-F6CB-D57B009CC69C}"/>
              </a:ext>
            </a:extLst>
          </p:cNvPr>
          <p:cNvSpPr>
            <a:spLocks noGrp="1"/>
          </p:cNvSpPr>
          <p:nvPr>
            <p:ph type="title"/>
          </p:nvPr>
        </p:nvSpPr>
        <p:spPr>
          <a:xfrm>
            <a:off x="942110" y="547688"/>
            <a:ext cx="16445345" cy="1097280"/>
          </a:xfrm>
        </p:spPr>
        <p:txBody>
          <a:bodyPr anchor="t">
            <a:normAutofit/>
          </a:bodyPr>
          <a:lstStyle/>
          <a:p>
            <a:r>
              <a:rPr lang="en-US"/>
              <a:t>Academic Achievement &amp; Preparing for Success: HS</a:t>
            </a:r>
          </a:p>
        </p:txBody>
      </p:sp>
      <p:sp>
        <p:nvSpPr>
          <p:cNvPr id="8" name="Text Placeholder 2">
            <a:extLst>
              <a:ext uri="{FF2B5EF4-FFF2-40B4-BE49-F238E27FC236}">
                <a16:creationId xmlns:a16="http://schemas.microsoft.com/office/drawing/2014/main" id="{2E0FD5E2-E457-C66F-B972-AB0C37096AF4}"/>
              </a:ext>
            </a:extLst>
          </p:cNvPr>
          <p:cNvSpPr>
            <a:spLocks noGrp="1"/>
          </p:cNvSpPr>
          <p:nvPr>
            <p:ph type="body" idx="1"/>
          </p:nvPr>
        </p:nvSpPr>
        <p:spPr>
          <a:xfrm>
            <a:off x="958794" y="2371986"/>
            <a:ext cx="5470142" cy="731520"/>
          </a:xfrm>
        </p:spPr>
        <p:txBody>
          <a:bodyPr/>
          <a:lstStyle/>
          <a:p>
            <a:r>
              <a:rPr lang="en-US"/>
              <a:t>Denominator</a:t>
            </a:r>
          </a:p>
        </p:txBody>
      </p:sp>
      <p:pic>
        <p:nvPicPr>
          <p:cNvPr id="7" name="Picture 6" descr="denominator fields">
            <a:extLst>
              <a:ext uri="{FF2B5EF4-FFF2-40B4-BE49-F238E27FC236}">
                <a16:creationId xmlns:a16="http://schemas.microsoft.com/office/drawing/2014/main" id="{567CE652-1566-8B73-F9A8-94865BB4FBFF}"/>
              </a:ext>
            </a:extLst>
          </p:cNvPr>
          <p:cNvPicPr>
            <a:picLocks noChangeAspect="1"/>
          </p:cNvPicPr>
          <p:nvPr/>
        </p:nvPicPr>
        <p:blipFill>
          <a:blip r:embed="rId2"/>
          <a:stretch>
            <a:fillRect/>
          </a:stretch>
        </p:blipFill>
        <p:spPr>
          <a:xfrm>
            <a:off x="912136" y="3390655"/>
            <a:ext cx="5334744" cy="2123880"/>
          </a:xfrm>
          <a:prstGeom prst="rect">
            <a:avLst/>
          </a:prstGeom>
        </p:spPr>
      </p:pic>
      <p:cxnSp>
        <p:nvCxnSpPr>
          <p:cNvPr id="11" name="Straight Connector 10" descr="line">
            <a:extLst>
              <a:ext uri="{FF2B5EF4-FFF2-40B4-BE49-F238E27FC236}">
                <a16:creationId xmlns:a16="http://schemas.microsoft.com/office/drawing/2014/main" id="{44607DC2-CFA2-3D46-7303-66C1430B529A}"/>
              </a:ext>
            </a:extLst>
          </p:cNvPr>
          <p:cNvCxnSpPr>
            <a:cxnSpLocks/>
          </p:cNvCxnSpPr>
          <p:nvPr/>
        </p:nvCxnSpPr>
        <p:spPr>
          <a:xfrm>
            <a:off x="6375004" y="2623625"/>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 Placeholder 4">
            <a:extLst>
              <a:ext uri="{FF2B5EF4-FFF2-40B4-BE49-F238E27FC236}">
                <a16:creationId xmlns:a16="http://schemas.microsoft.com/office/drawing/2014/main" id="{0B281D49-375F-9FC2-692E-C93F6423D32B}"/>
              </a:ext>
            </a:extLst>
          </p:cNvPr>
          <p:cNvSpPr>
            <a:spLocks noGrp="1"/>
          </p:cNvSpPr>
          <p:nvPr>
            <p:ph type="body" sz="quarter" idx="3"/>
          </p:nvPr>
        </p:nvSpPr>
        <p:spPr>
          <a:xfrm>
            <a:off x="7971675" y="2371986"/>
            <a:ext cx="7774782" cy="731520"/>
          </a:xfrm>
        </p:spPr>
        <p:txBody>
          <a:bodyPr/>
          <a:lstStyle/>
          <a:p>
            <a:r>
              <a:rPr lang="en-US"/>
              <a:t>Numerator</a:t>
            </a:r>
          </a:p>
        </p:txBody>
      </p:sp>
      <p:pic>
        <p:nvPicPr>
          <p:cNvPr id="6" name="Picture 5" descr="numerator fields">
            <a:extLst>
              <a:ext uri="{FF2B5EF4-FFF2-40B4-BE49-F238E27FC236}">
                <a16:creationId xmlns:a16="http://schemas.microsoft.com/office/drawing/2014/main" id="{E6FBA6BA-0219-9383-D158-786D3CE0D604}"/>
              </a:ext>
            </a:extLst>
          </p:cNvPr>
          <p:cNvPicPr>
            <a:picLocks noChangeAspect="1"/>
          </p:cNvPicPr>
          <p:nvPr/>
        </p:nvPicPr>
        <p:blipFill>
          <a:blip r:embed="rId3"/>
          <a:stretch>
            <a:fillRect/>
          </a:stretch>
        </p:blipFill>
        <p:spPr>
          <a:xfrm>
            <a:off x="6640273" y="3254684"/>
            <a:ext cx="11431015" cy="2555274"/>
          </a:xfrm>
          <a:prstGeom prst="rect">
            <a:avLst/>
          </a:prstGeom>
        </p:spPr>
      </p:pic>
    </p:spTree>
    <p:extLst>
      <p:ext uri="{BB962C8B-B14F-4D97-AF65-F5344CB8AC3E}">
        <p14:creationId xmlns:p14="http://schemas.microsoft.com/office/powerpoint/2010/main" val="136147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09219-E185-3F46-1312-5D3BC3E2A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A8046-845C-75D7-9E61-A8B10587B5A9}"/>
              </a:ext>
            </a:extLst>
          </p:cNvPr>
          <p:cNvSpPr>
            <a:spLocks noGrp="1"/>
          </p:cNvSpPr>
          <p:nvPr>
            <p:ph type="title"/>
          </p:nvPr>
        </p:nvSpPr>
        <p:spPr>
          <a:xfrm>
            <a:off x="942110" y="547688"/>
            <a:ext cx="16445345" cy="1097280"/>
          </a:xfrm>
        </p:spPr>
        <p:txBody>
          <a:bodyPr anchor="t">
            <a:normAutofit/>
          </a:bodyPr>
          <a:lstStyle/>
          <a:p>
            <a:r>
              <a:rPr lang="en-US"/>
              <a:t>ML Progress</a:t>
            </a:r>
          </a:p>
        </p:txBody>
      </p:sp>
      <p:sp>
        <p:nvSpPr>
          <p:cNvPr id="8" name="Text Placeholder 2">
            <a:extLst>
              <a:ext uri="{FF2B5EF4-FFF2-40B4-BE49-F238E27FC236}">
                <a16:creationId xmlns:a16="http://schemas.microsoft.com/office/drawing/2014/main" id="{76BD11A8-F652-9EA2-D4ED-06C400182EF6}"/>
              </a:ext>
            </a:extLst>
          </p:cNvPr>
          <p:cNvSpPr>
            <a:spLocks noGrp="1"/>
          </p:cNvSpPr>
          <p:nvPr>
            <p:ph type="body" idx="1"/>
          </p:nvPr>
        </p:nvSpPr>
        <p:spPr>
          <a:xfrm>
            <a:off x="1704382" y="2470460"/>
            <a:ext cx="5470142" cy="731520"/>
          </a:xfrm>
        </p:spPr>
        <p:txBody>
          <a:bodyPr/>
          <a:lstStyle/>
          <a:p>
            <a:r>
              <a:rPr lang="en-US"/>
              <a:t>Denominator</a:t>
            </a:r>
          </a:p>
        </p:txBody>
      </p:sp>
      <p:cxnSp>
        <p:nvCxnSpPr>
          <p:cNvPr id="11" name="Straight Connector 10" descr="line">
            <a:extLst>
              <a:ext uri="{FF2B5EF4-FFF2-40B4-BE49-F238E27FC236}">
                <a16:creationId xmlns:a16="http://schemas.microsoft.com/office/drawing/2014/main" id="{65F88AD4-57CF-A1B1-A8C1-EDCEA6779BAC}"/>
              </a:ext>
            </a:extLst>
          </p:cNvPr>
          <p:cNvCxnSpPr>
            <a:cxnSpLocks/>
          </p:cNvCxnSpPr>
          <p:nvPr/>
        </p:nvCxnSpPr>
        <p:spPr>
          <a:xfrm>
            <a:off x="8780707" y="2371986"/>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 Placeholder 4">
            <a:extLst>
              <a:ext uri="{FF2B5EF4-FFF2-40B4-BE49-F238E27FC236}">
                <a16:creationId xmlns:a16="http://schemas.microsoft.com/office/drawing/2014/main" id="{055A9668-F243-E84B-CEBA-EFAE8B4C75DB}"/>
              </a:ext>
            </a:extLst>
          </p:cNvPr>
          <p:cNvSpPr>
            <a:spLocks noGrp="1"/>
          </p:cNvSpPr>
          <p:nvPr>
            <p:ph type="body" sz="quarter" idx="3"/>
          </p:nvPr>
        </p:nvSpPr>
        <p:spPr>
          <a:xfrm>
            <a:off x="8996883" y="2371986"/>
            <a:ext cx="7774782" cy="731520"/>
          </a:xfrm>
        </p:spPr>
        <p:txBody>
          <a:bodyPr/>
          <a:lstStyle/>
          <a:p>
            <a:r>
              <a:rPr lang="en-US"/>
              <a:t>Numerator</a:t>
            </a:r>
          </a:p>
        </p:txBody>
      </p:sp>
      <p:pic>
        <p:nvPicPr>
          <p:cNvPr id="15" name="Picture 14" descr="denominator fields">
            <a:extLst>
              <a:ext uri="{FF2B5EF4-FFF2-40B4-BE49-F238E27FC236}">
                <a16:creationId xmlns:a16="http://schemas.microsoft.com/office/drawing/2014/main" id="{44AC11FB-8732-4E61-D182-B0E22D4BDEEF}"/>
              </a:ext>
            </a:extLst>
          </p:cNvPr>
          <p:cNvPicPr>
            <a:picLocks noChangeAspect="1"/>
          </p:cNvPicPr>
          <p:nvPr/>
        </p:nvPicPr>
        <p:blipFill>
          <a:blip r:embed="rId2"/>
          <a:stretch>
            <a:fillRect/>
          </a:stretch>
        </p:blipFill>
        <p:spPr>
          <a:xfrm>
            <a:off x="838551" y="3390655"/>
            <a:ext cx="7338524" cy="2883536"/>
          </a:xfrm>
          <a:prstGeom prst="rect">
            <a:avLst/>
          </a:prstGeom>
        </p:spPr>
      </p:pic>
      <p:pic>
        <p:nvPicPr>
          <p:cNvPr id="6" name="Content Placeholder 5" descr="numerator fields">
            <a:extLst>
              <a:ext uri="{FF2B5EF4-FFF2-40B4-BE49-F238E27FC236}">
                <a16:creationId xmlns:a16="http://schemas.microsoft.com/office/drawing/2014/main" id="{D61A28F2-5FBE-45BF-AF11-A8D42A08E0AF}"/>
              </a:ext>
            </a:extLst>
          </p:cNvPr>
          <p:cNvPicPr>
            <a:picLocks noGrp="1" noChangeAspect="1"/>
          </p:cNvPicPr>
          <p:nvPr>
            <p:ph sz="quarter" idx="4"/>
          </p:nvPr>
        </p:nvPicPr>
        <p:blipFill>
          <a:blip r:embed="rId3"/>
          <a:srcRect l="56165"/>
          <a:stretch>
            <a:fillRect/>
          </a:stretch>
        </p:blipFill>
        <p:spPr>
          <a:xfrm>
            <a:off x="10022092" y="3390655"/>
            <a:ext cx="5724365" cy="3074580"/>
          </a:xfrm>
          <a:prstGeom prst="rect">
            <a:avLst/>
          </a:prstGeom>
        </p:spPr>
      </p:pic>
    </p:spTree>
    <p:extLst>
      <p:ext uri="{BB962C8B-B14F-4D97-AF65-F5344CB8AC3E}">
        <p14:creationId xmlns:p14="http://schemas.microsoft.com/office/powerpoint/2010/main" val="2263988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B9A26-B8A1-81E3-D918-EBE5914221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882D8-9CAE-E35C-7D55-871A1489E4CD}"/>
              </a:ext>
            </a:extLst>
          </p:cNvPr>
          <p:cNvSpPr>
            <a:spLocks noGrp="1"/>
          </p:cNvSpPr>
          <p:nvPr>
            <p:ph type="title"/>
          </p:nvPr>
        </p:nvSpPr>
        <p:spPr>
          <a:xfrm>
            <a:off x="942110" y="547688"/>
            <a:ext cx="16445345" cy="1097280"/>
          </a:xfrm>
        </p:spPr>
        <p:txBody>
          <a:bodyPr anchor="t">
            <a:normAutofit/>
          </a:bodyPr>
          <a:lstStyle/>
          <a:p>
            <a:r>
              <a:rPr lang="en-US"/>
              <a:t>Grad Rate &amp; CCR</a:t>
            </a:r>
          </a:p>
        </p:txBody>
      </p:sp>
      <p:sp>
        <p:nvSpPr>
          <p:cNvPr id="8" name="Text Placeholder 2">
            <a:extLst>
              <a:ext uri="{FF2B5EF4-FFF2-40B4-BE49-F238E27FC236}">
                <a16:creationId xmlns:a16="http://schemas.microsoft.com/office/drawing/2014/main" id="{0DA7DFBA-3006-ECCF-8583-E628C3E24731}"/>
              </a:ext>
            </a:extLst>
          </p:cNvPr>
          <p:cNvSpPr>
            <a:spLocks noGrp="1"/>
          </p:cNvSpPr>
          <p:nvPr>
            <p:ph type="body" idx="1"/>
          </p:nvPr>
        </p:nvSpPr>
        <p:spPr>
          <a:xfrm>
            <a:off x="1101155" y="2470460"/>
            <a:ext cx="5470142" cy="731520"/>
          </a:xfrm>
        </p:spPr>
        <p:txBody>
          <a:bodyPr/>
          <a:lstStyle/>
          <a:p>
            <a:r>
              <a:rPr lang="en-US"/>
              <a:t>Denominator</a:t>
            </a:r>
          </a:p>
        </p:txBody>
      </p:sp>
      <p:cxnSp>
        <p:nvCxnSpPr>
          <p:cNvPr id="11" name="Straight Connector 10" descr="line">
            <a:extLst>
              <a:ext uri="{FF2B5EF4-FFF2-40B4-BE49-F238E27FC236}">
                <a16:creationId xmlns:a16="http://schemas.microsoft.com/office/drawing/2014/main" id="{AD5E05A3-1311-E344-0BB7-C42C9F9CA71F}"/>
              </a:ext>
            </a:extLst>
          </p:cNvPr>
          <p:cNvCxnSpPr>
            <a:cxnSpLocks/>
          </p:cNvCxnSpPr>
          <p:nvPr/>
        </p:nvCxnSpPr>
        <p:spPr>
          <a:xfrm>
            <a:off x="7162922" y="2596495"/>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 Placeholder 4">
            <a:extLst>
              <a:ext uri="{FF2B5EF4-FFF2-40B4-BE49-F238E27FC236}">
                <a16:creationId xmlns:a16="http://schemas.microsoft.com/office/drawing/2014/main" id="{C16E23B1-B9E3-9570-838A-2BF0BDEE0A8A}"/>
              </a:ext>
            </a:extLst>
          </p:cNvPr>
          <p:cNvSpPr>
            <a:spLocks noGrp="1"/>
          </p:cNvSpPr>
          <p:nvPr>
            <p:ph type="body" sz="quarter" idx="3"/>
          </p:nvPr>
        </p:nvSpPr>
        <p:spPr>
          <a:xfrm>
            <a:off x="8996883" y="2371986"/>
            <a:ext cx="7774782" cy="731520"/>
          </a:xfrm>
        </p:spPr>
        <p:txBody>
          <a:bodyPr/>
          <a:lstStyle/>
          <a:p>
            <a:r>
              <a:rPr lang="en-US"/>
              <a:t>Numerator: CCR</a:t>
            </a:r>
          </a:p>
        </p:txBody>
      </p:sp>
      <p:pic>
        <p:nvPicPr>
          <p:cNvPr id="4" name="Picture 3" descr="denominator fields">
            <a:extLst>
              <a:ext uri="{FF2B5EF4-FFF2-40B4-BE49-F238E27FC236}">
                <a16:creationId xmlns:a16="http://schemas.microsoft.com/office/drawing/2014/main" id="{6D874EA6-1ABB-FF0B-B1A3-3B72213A173D}"/>
              </a:ext>
            </a:extLst>
          </p:cNvPr>
          <p:cNvPicPr>
            <a:picLocks noChangeAspect="1"/>
          </p:cNvPicPr>
          <p:nvPr/>
        </p:nvPicPr>
        <p:blipFill>
          <a:blip r:embed="rId2"/>
          <a:stretch>
            <a:fillRect/>
          </a:stretch>
        </p:blipFill>
        <p:spPr>
          <a:xfrm>
            <a:off x="942111" y="3390656"/>
            <a:ext cx="5754112" cy="2532848"/>
          </a:xfrm>
          <a:prstGeom prst="rect">
            <a:avLst/>
          </a:prstGeom>
        </p:spPr>
      </p:pic>
      <p:pic>
        <p:nvPicPr>
          <p:cNvPr id="22" name="Picture 21" descr="numerator fields">
            <a:extLst>
              <a:ext uri="{FF2B5EF4-FFF2-40B4-BE49-F238E27FC236}">
                <a16:creationId xmlns:a16="http://schemas.microsoft.com/office/drawing/2014/main" id="{7D682D0A-9BC2-18E1-A5D1-A109EA3DF50D}"/>
              </a:ext>
            </a:extLst>
          </p:cNvPr>
          <p:cNvPicPr>
            <a:picLocks noChangeAspect="1"/>
          </p:cNvPicPr>
          <p:nvPr/>
        </p:nvPicPr>
        <p:blipFill>
          <a:blip r:embed="rId3"/>
          <a:stretch>
            <a:fillRect/>
          </a:stretch>
        </p:blipFill>
        <p:spPr>
          <a:xfrm>
            <a:off x="7477047" y="3201980"/>
            <a:ext cx="10564699" cy="2172003"/>
          </a:xfrm>
          <a:prstGeom prst="rect">
            <a:avLst/>
          </a:prstGeom>
        </p:spPr>
      </p:pic>
      <p:sp>
        <p:nvSpPr>
          <p:cNvPr id="14" name="Text Placeholder 4">
            <a:extLst>
              <a:ext uri="{FF2B5EF4-FFF2-40B4-BE49-F238E27FC236}">
                <a16:creationId xmlns:a16="http://schemas.microsoft.com/office/drawing/2014/main" id="{7477C99E-7B67-820B-8A40-6F00F4099C55}"/>
              </a:ext>
            </a:extLst>
          </p:cNvPr>
          <p:cNvSpPr txBox="1">
            <a:spLocks/>
          </p:cNvSpPr>
          <p:nvPr/>
        </p:nvSpPr>
        <p:spPr>
          <a:xfrm>
            <a:off x="8996883" y="5619278"/>
            <a:ext cx="7774782" cy="731520"/>
          </a:xfrm>
          <a:prstGeom prst="rect">
            <a:avLst/>
          </a:prstGeom>
        </p:spPr>
        <p:txBody>
          <a:bodyPr vert="horz" lIns="91440" tIns="45720" rIns="91440" bIns="45720" rtlCol="0" anchor="ctr">
            <a:normAutofit/>
          </a:bodyPr>
          <a:lstStyle>
            <a:lvl1pPr marL="0" indent="0" algn="ctr" defTabSz="1371600" rtl="0" eaLnBrk="1" latinLnBrk="0" hangingPunct="1">
              <a:lnSpc>
                <a:spcPct val="90000"/>
              </a:lnSpc>
              <a:spcBef>
                <a:spcPts val="1500"/>
              </a:spcBef>
              <a:buFont typeface="Arial" panose="020B0604020202020204" pitchFamily="34" charset="0"/>
              <a:buNone/>
              <a:defRPr sz="2800" b="1" kern="1200">
                <a:solidFill>
                  <a:srgbClr val="2F3D4C"/>
                </a:solidFill>
                <a:latin typeface="+mn-lt"/>
                <a:ea typeface="+mn-ea"/>
                <a:cs typeface="+mn-cs"/>
              </a:defRPr>
            </a:lvl1pPr>
            <a:lvl2pPr marL="685800" indent="0" algn="l" defTabSz="1371600" rtl="0" eaLnBrk="1" latinLnBrk="0" hangingPunct="1">
              <a:lnSpc>
                <a:spcPct val="90000"/>
              </a:lnSpc>
              <a:spcBef>
                <a:spcPts val="750"/>
              </a:spcBef>
              <a:buFont typeface="Arial" panose="020B0604020202020204" pitchFamily="34" charset="0"/>
              <a:buNone/>
              <a:defRPr sz="3000" b="1" kern="1200">
                <a:solidFill>
                  <a:schemeClr val="tx1"/>
                </a:solidFill>
                <a:latin typeface="+mn-lt"/>
                <a:ea typeface="+mn-ea"/>
                <a:cs typeface="+mn-cs"/>
              </a:defRPr>
            </a:lvl2pPr>
            <a:lvl3pPr marL="1371600" indent="0" algn="l" defTabSz="1371600" rtl="0" eaLnBrk="1" latinLnBrk="0" hangingPunct="1">
              <a:lnSpc>
                <a:spcPct val="90000"/>
              </a:lnSpc>
              <a:spcBef>
                <a:spcPts val="750"/>
              </a:spcBef>
              <a:buFont typeface="Arial" panose="020B0604020202020204" pitchFamily="34" charset="0"/>
              <a:buNone/>
              <a:defRPr sz="2700" b="1" kern="1200">
                <a:solidFill>
                  <a:schemeClr val="tx1"/>
                </a:solidFill>
                <a:latin typeface="+mn-lt"/>
                <a:ea typeface="+mn-ea"/>
                <a:cs typeface="+mn-cs"/>
              </a:defRPr>
            </a:lvl3pPr>
            <a:lvl4pPr marL="20574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4pPr>
            <a:lvl5pPr marL="27432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5pPr>
            <a:lvl6pPr marL="34290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6pPr>
            <a:lvl7pPr marL="41148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7pPr>
            <a:lvl8pPr marL="48006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8pPr>
            <a:lvl9pPr marL="54864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9pPr>
          </a:lstStyle>
          <a:p>
            <a:r>
              <a:rPr lang="en-US"/>
              <a:t>Numerator: Grad Rate</a:t>
            </a:r>
          </a:p>
        </p:txBody>
      </p:sp>
      <p:sp>
        <p:nvSpPr>
          <p:cNvPr id="5" name="Text Placeholder 2">
            <a:extLst>
              <a:ext uri="{FF2B5EF4-FFF2-40B4-BE49-F238E27FC236}">
                <a16:creationId xmlns:a16="http://schemas.microsoft.com/office/drawing/2014/main" id="{1CF747A4-91E7-5675-CE99-0A77B9FED64F}"/>
              </a:ext>
            </a:extLst>
          </p:cNvPr>
          <p:cNvSpPr txBox="1">
            <a:spLocks/>
          </p:cNvSpPr>
          <p:nvPr/>
        </p:nvSpPr>
        <p:spPr>
          <a:xfrm>
            <a:off x="976230" y="6237782"/>
            <a:ext cx="5719993" cy="1058254"/>
          </a:xfrm>
          <a:prstGeom prst="rect">
            <a:avLst/>
          </a:prstGeom>
        </p:spPr>
        <p:txBody>
          <a:bodyPr vert="horz" lIns="91440" tIns="45720" rIns="91440" bIns="45720" rtlCol="0" anchor="ctr">
            <a:normAutofit fontScale="92500" lnSpcReduction="10000"/>
          </a:bodyPr>
          <a:lstStyle>
            <a:lvl1pPr marL="0" indent="0" algn="ctr" defTabSz="1371600" rtl="0" eaLnBrk="1" latinLnBrk="0" hangingPunct="1">
              <a:lnSpc>
                <a:spcPct val="90000"/>
              </a:lnSpc>
              <a:spcBef>
                <a:spcPts val="1500"/>
              </a:spcBef>
              <a:buFont typeface="Arial" panose="020B0604020202020204" pitchFamily="34" charset="0"/>
              <a:buNone/>
              <a:defRPr sz="2800" b="1" kern="1200">
                <a:solidFill>
                  <a:srgbClr val="2F3D4C"/>
                </a:solidFill>
                <a:latin typeface="+mn-lt"/>
                <a:ea typeface="+mn-ea"/>
                <a:cs typeface="+mn-cs"/>
              </a:defRPr>
            </a:lvl1pPr>
            <a:lvl2pPr marL="685800" indent="0" algn="l" defTabSz="1371600" rtl="0" eaLnBrk="1" latinLnBrk="0" hangingPunct="1">
              <a:lnSpc>
                <a:spcPct val="90000"/>
              </a:lnSpc>
              <a:spcBef>
                <a:spcPts val="750"/>
              </a:spcBef>
              <a:buFont typeface="Arial" panose="020B0604020202020204" pitchFamily="34" charset="0"/>
              <a:buNone/>
              <a:defRPr sz="3000" b="1" kern="1200">
                <a:solidFill>
                  <a:schemeClr val="tx1"/>
                </a:solidFill>
                <a:latin typeface="+mn-lt"/>
                <a:ea typeface="+mn-ea"/>
                <a:cs typeface="+mn-cs"/>
              </a:defRPr>
            </a:lvl2pPr>
            <a:lvl3pPr marL="1371600" indent="0" algn="l" defTabSz="1371600" rtl="0" eaLnBrk="1" latinLnBrk="0" hangingPunct="1">
              <a:lnSpc>
                <a:spcPct val="90000"/>
              </a:lnSpc>
              <a:spcBef>
                <a:spcPts val="750"/>
              </a:spcBef>
              <a:buFont typeface="Arial" panose="020B0604020202020204" pitchFamily="34" charset="0"/>
              <a:buNone/>
              <a:defRPr sz="2700" b="1" kern="1200">
                <a:solidFill>
                  <a:schemeClr val="tx1"/>
                </a:solidFill>
                <a:latin typeface="+mn-lt"/>
                <a:ea typeface="+mn-ea"/>
                <a:cs typeface="+mn-cs"/>
              </a:defRPr>
            </a:lvl3pPr>
            <a:lvl4pPr marL="20574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4pPr>
            <a:lvl5pPr marL="27432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5pPr>
            <a:lvl6pPr marL="34290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6pPr>
            <a:lvl7pPr marL="41148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7pPr>
            <a:lvl8pPr marL="48006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8pPr>
            <a:lvl9pPr marL="54864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9pPr>
          </a:lstStyle>
          <a:p>
            <a:r>
              <a:rPr lang="en-US"/>
              <a:t>Because both metrics are based on inclusion in the 9GR23 cohort, there is only one denominator tab.</a:t>
            </a:r>
          </a:p>
        </p:txBody>
      </p:sp>
      <p:pic>
        <p:nvPicPr>
          <p:cNvPr id="18" name="Picture 17" descr="numerator fields">
            <a:extLst>
              <a:ext uri="{FF2B5EF4-FFF2-40B4-BE49-F238E27FC236}">
                <a16:creationId xmlns:a16="http://schemas.microsoft.com/office/drawing/2014/main" id="{C8686D99-758A-A573-2C75-E77092FF75F9}"/>
              </a:ext>
            </a:extLst>
          </p:cNvPr>
          <p:cNvPicPr>
            <a:picLocks noChangeAspect="1"/>
          </p:cNvPicPr>
          <p:nvPr/>
        </p:nvPicPr>
        <p:blipFill>
          <a:blip r:embed="rId4"/>
          <a:stretch>
            <a:fillRect/>
          </a:stretch>
        </p:blipFill>
        <p:spPr>
          <a:xfrm>
            <a:off x="9957694" y="6350798"/>
            <a:ext cx="6106377" cy="2600688"/>
          </a:xfrm>
          <a:prstGeom prst="rect">
            <a:avLst/>
          </a:prstGeom>
        </p:spPr>
      </p:pic>
    </p:spTree>
    <p:extLst>
      <p:ext uri="{BB962C8B-B14F-4D97-AF65-F5344CB8AC3E}">
        <p14:creationId xmlns:p14="http://schemas.microsoft.com/office/powerpoint/2010/main" val="492653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F5638-BA86-404B-5727-2F58F26A00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8916B-A7A1-9493-7B82-8D7000C68D0D}"/>
              </a:ext>
            </a:extLst>
          </p:cNvPr>
          <p:cNvSpPr>
            <a:spLocks noGrp="1"/>
          </p:cNvSpPr>
          <p:nvPr>
            <p:ph type="title"/>
          </p:nvPr>
        </p:nvSpPr>
        <p:spPr>
          <a:xfrm>
            <a:off x="942110" y="547688"/>
            <a:ext cx="16445345" cy="1097280"/>
          </a:xfrm>
        </p:spPr>
        <p:txBody>
          <a:bodyPr anchor="t">
            <a:normAutofit/>
          </a:bodyPr>
          <a:lstStyle/>
          <a:p>
            <a:r>
              <a:rPr lang="en-US"/>
              <a:t>High School Student Success: On-Track to Graduate</a:t>
            </a:r>
          </a:p>
        </p:txBody>
      </p:sp>
      <p:sp>
        <p:nvSpPr>
          <p:cNvPr id="8" name="Text Placeholder 2">
            <a:extLst>
              <a:ext uri="{FF2B5EF4-FFF2-40B4-BE49-F238E27FC236}">
                <a16:creationId xmlns:a16="http://schemas.microsoft.com/office/drawing/2014/main" id="{DDA4B8E0-37DE-56E4-C3F6-F52D794B3860}"/>
              </a:ext>
            </a:extLst>
          </p:cNvPr>
          <p:cNvSpPr>
            <a:spLocks noGrp="1"/>
          </p:cNvSpPr>
          <p:nvPr>
            <p:ph type="body" idx="1"/>
          </p:nvPr>
        </p:nvSpPr>
        <p:spPr>
          <a:xfrm>
            <a:off x="1516335" y="2540798"/>
            <a:ext cx="5470142" cy="731520"/>
          </a:xfrm>
        </p:spPr>
        <p:txBody>
          <a:bodyPr/>
          <a:lstStyle/>
          <a:p>
            <a:r>
              <a:rPr lang="en-US"/>
              <a:t>Denominator</a:t>
            </a:r>
          </a:p>
        </p:txBody>
      </p:sp>
      <p:cxnSp>
        <p:nvCxnSpPr>
          <p:cNvPr id="11" name="Straight Connector 10" descr="line">
            <a:extLst>
              <a:ext uri="{FF2B5EF4-FFF2-40B4-BE49-F238E27FC236}">
                <a16:creationId xmlns:a16="http://schemas.microsoft.com/office/drawing/2014/main" id="{BD0CFD1C-31D4-8B70-EFD1-9A90199FA89A}"/>
              </a:ext>
            </a:extLst>
          </p:cNvPr>
          <p:cNvCxnSpPr>
            <a:cxnSpLocks/>
          </p:cNvCxnSpPr>
          <p:nvPr/>
        </p:nvCxnSpPr>
        <p:spPr>
          <a:xfrm>
            <a:off x="8244786" y="2450938"/>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 Placeholder 4">
            <a:extLst>
              <a:ext uri="{FF2B5EF4-FFF2-40B4-BE49-F238E27FC236}">
                <a16:creationId xmlns:a16="http://schemas.microsoft.com/office/drawing/2014/main" id="{ACA1D38D-7AB1-645A-DEDF-E7F80BFA8898}"/>
              </a:ext>
            </a:extLst>
          </p:cNvPr>
          <p:cNvSpPr>
            <a:spLocks noGrp="1"/>
          </p:cNvSpPr>
          <p:nvPr>
            <p:ph type="body" sz="quarter" idx="3"/>
          </p:nvPr>
        </p:nvSpPr>
        <p:spPr>
          <a:xfrm>
            <a:off x="8996883" y="2496301"/>
            <a:ext cx="7774782" cy="731520"/>
          </a:xfrm>
        </p:spPr>
        <p:txBody>
          <a:bodyPr/>
          <a:lstStyle/>
          <a:p>
            <a:r>
              <a:rPr lang="en-US"/>
              <a:t>Numerator</a:t>
            </a:r>
          </a:p>
        </p:txBody>
      </p:sp>
      <p:pic>
        <p:nvPicPr>
          <p:cNvPr id="4" name="Picture 3" descr="deonominator fields">
            <a:extLst>
              <a:ext uri="{FF2B5EF4-FFF2-40B4-BE49-F238E27FC236}">
                <a16:creationId xmlns:a16="http://schemas.microsoft.com/office/drawing/2014/main" id="{50E6357C-E468-E9DB-C397-374E4B741605}"/>
              </a:ext>
            </a:extLst>
          </p:cNvPr>
          <p:cNvPicPr>
            <a:picLocks noChangeAspect="1"/>
          </p:cNvPicPr>
          <p:nvPr/>
        </p:nvPicPr>
        <p:blipFill>
          <a:blip r:embed="rId2"/>
          <a:stretch>
            <a:fillRect/>
          </a:stretch>
        </p:blipFill>
        <p:spPr>
          <a:xfrm>
            <a:off x="942110" y="3390655"/>
            <a:ext cx="6811287" cy="2447437"/>
          </a:xfrm>
          <a:prstGeom prst="rect">
            <a:avLst/>
          </a:prstGeom>
        </p:spPr>
      </p:pic>
      <p:pic>
        <p:nvPicPr>
          <p:cNvPr id="10" name="Picture 9" descr="numerator fields">
            <a:extLst>
              <a:ext uri="{FF2B5EF4-FFF2-40B4-BE49-F238E27FC236}">
                <a16:creationId xmlns:a16="http://schemas.microsoft.com/office/drawing/2014/main" id="{3DD83F6C-DAE7-26BE-DEB6-A15C0BDBF24A}"/>
              </a:ext>
            </a:extLst>
          </p:cNvPr>
          <p:cNvPicPr>
            <a:picLocks noChangeAspect="1"/>
          </p:cNvPicPr>
          <p:nvPr/>
        </p:nvPicPr>
        <p:blipFill>
          <a:blip r:embed="rId3"/>
          <a:stretch>
            <a:fillRect/>
          </a:stretch>
        </p:blipFill>
        <p:spPr>
          <a:xfrm>
            <a:off x="8599938" y="3441254"/>
            <a:ext cx="9374970" cy="2396837"/>
          </a:xfrm>
          <a:prstGeom prst="rect">
            <a:avLst/>
          </a:prstGeom>
        </p:spPr>
      </p:pic>
    </p:spTree>
    <p:extLst>
      <p:ext uri="{BB962C8B-B14F-4D97-AF65-F5344CB8AC3E}">
        <p14:creationId xmlns:p14="http://schemas.microsoft.com/office/powerpoint/2010/main" val="2936816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0501E-7CE3-8CE8-8D04-7DDB967367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85157-3B34-1DE9-8343-910A1A0A7843}"/>
              </a:ext>
            </a:extLst>
          </p:cNvPr>
          <p:cNvSpPr>
            <a:spLocks noGrp="1"/>
          </p:cNvSpPr>
          <p:nvPr>
            <p:ph type="title"/>
          </p:nvPr>
        </p:nvSpPr>
        <p:spPr>
          <a:xfrm>
            <a:off x="942110" y="547688"/>
            <a:ext cx="16445345" cy="1097280"/>
          </a:xfrm>
        </p:spPr>
        <p:txBody>
          <a:bodyPr anchor="t">
            <a:normAutofit/>
          </a:bodyPr>
          <a:lstStyle/>
          <a:p>
            <a:r>
              <a:rPr lang="en-US"/>
              <a:t>High School Student Success: 5</a:t>
            </a:r>
            <a:r>
              <a:rPr lang="en-US" baseline="30000"/>
              <a:t>th</a:t>
            </a:r>
            <a:r>
              <a:rPr lang="en-US"/>
              <a:t> Yea</a:t>
            </a:r>
          </a:p>
        </p:txBody>
      </p:sp>
      <p:sp>
        <p:nvSpPr>
          <p:cNvPr id="8" name="Text Placeholder 2">
            <a:extLst>
              <a:ext uri="{FF2B5EF4-FFF2-40B4-BE49-F238E27FC236}">
                <a16:creationId xmlns:a16="http://schemas.microsoft.com/office/drawing/2014/main" id="{CB7B9729-996E-99F6-6FA6-8E9E50C4C0D0}"/>
              </a:ext>
            </a:extLst>
          </p:cNvPr>
          <p:cNvSpPr>
            <a:spLocks noGrp="1"/>
          </p:cNvSpPr>
          <p:nvPr>
            <p:ph type="body" idx="1"/>
          </p:nvPr>
        </p:nvSpPr>
        <p:spPr>
          <a:xfrm>
            <a:off x="1704382" y="2470460"/>
            <a:ext cx="5470142" cy="731520"/>
          </a:xfrm>
        </p:spPr>
        <p:txBody>
          <a:bodyPr/>
          <a:lstStyle/>
          <a:p>
            <a:r>
              <a:rPr lang="en-US"/>
              <a:t>Denominator</a:t>
            </a:r>
          </a:p>
        </p:txBody>
      </p:sp>
      <p:cxnSp>
        <p:nvCxnSpPr>
          <p:cNvPr id="11" name="Straight Connector 10" descr="line">
            <a:extLst>
              <a:ext uri="{FF2B5EF4-FFF2-40B4-BE49-F238E27FC236}">
                <a16:creationId xmlns:a16="http://schemas.microsoft.com/office/drawing/2014/main" id="{3BE72F5C-53BB-83A7-343F-E7D0F0B8875C}"/>
              </a:ext>
            </a:extLst>
          </p:cNvPr>
          <p:cNvCxnSpPr>
            <a:cxnSpLocks/>
          </p:cNvCxnSpPr>
          <p:nvPr/>
        </p:nvCxnSpPr>
        <p:spPr>
          <a:xfrm>
            <a:off x="8780707" y="2371986"/>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 Placeholder 4">
            <a:extLst>
              <a:ext uri="{FF2B5EF4-FFF2-40B4-BE49-F238E27FC236}">
                <a16:creationId xmlns:a16="http://schemas.microsoft.com/office/drawing/2014/main" id="{59978DF3-274C-EFD7-0517-EFC0FF9A4329}"/>
              </a:ext>
            </a:extLst>
          </p:cNvPr>
          <p:cNvSpPr>
            <a:spLocks noGrp="1"/>
          </p:cNvSpPr>
          <p:nvPr>
            <p:ph type="body" sz="quarter" idx="3"/>
          </p:nvPr>
        </p:nvSpPr>
        <p:spPr>
          <a:xfrm>
            <a:off x="8996883" y="2371986"/>
            <a:ext cx="7774782" cy="731520"/>
          </a:xfrm>
        </p:spPr>
        <p:txBody>
          <a:bodyPr/>
          <a:lstStyle/>
          <a:p>
            <a:r>
              <a:rPr lang="en-US"/>
              <a:t>Numerator</a:t>
            </a:r>
          </a:p>
        </p:txBody>
      </p:sp>
      <p:pic>
        <p:nvPicPr>
          <p:cNvPr id="7" name="Picture 6" descr="denominator fields">
            <a:extLst>
              <a:ext uri="{FF2B5EF4-FFF2-40B4-BE49-F238E27FC236}">
                <a16:creationId xmlns:a16="http://schemas.microsoft.com/office/drawing/2014/main" id="{DA470499-9F20-67C6-E296-8957F8EE5F58}"/>
              </a:ext>
            </a:extLst>
          </p:cNvPr>
          <p:cNvPicPr>
            <a:picLocks noChangeAspect="1"/>
          </p:cNvPicPr>
          <p:nvPr/>
        </p:nvPicPr>
        <p:blipFill>
          <a:blip r:embed="rId2"/>
          <a:stretch>
            <a:fillRect/>
          </a:stretch>
        </p:blipFill>
        <p:spPr>
          <a:xfrm>
            <a:off x="1704382" y="3390655"/>
            <a:ext cx="5894287" cy="2883536"/>
          </a:xfrm>
          <a:prstGeom prst="rect">
            <a:avLst/>
          </a:prstGeom>
        </p:spPr>
      </p:pic>
      <p:pic>
        <p:nvPicPr>
          <p:cNvPr id="14" name="Content Placeholder 13" descr="numerator fields">
            <a:extLst>
              <a:ext uri="{FF2B5EF4-FFF2-40B4-BE49-F238E27FC236}">
                <a16:creationId xmlns:a16="http://schemas.microsoft.com/office/drawing/2014/main" id="{665977AD-3128-1BCA-4F50-8FA146554953}"/>
              </a:ext>
            </a:extLst>
          </p:cNvPr>
          <p:cNvPicPr>
            <a:picLocks noGrp="1" noChangeAspect="1"/>
          </p:cNvPicPr>
          <p:nvPr>
            <p:ph sz="quarter" idx="4"/>
          </p:nvPr>
        </p:nvPicPr>
        <p:blipFill>
          <a:blip r:embed="rId3"/>
          <a:stretch>
            <a:fillRect/>
          </a:stretch>
        </p:blipFill>
        <p:spPr>
          <a:xfrm>
            <a:off x="9847919" y="3390655"/>
            <a:ext cx="7286252" cy="3052348"/>
          </a:xfrm>
          <a:prstGeom prst="rect">
            <a:avLst/>
          </a:prstGeom>
        </p:spPr>
      </p:pic>
    </p:spTree>
    <p:extLst>
      <p:ext uri="{BB962C8B-B14F-4D97-AF65-F5344CB8AC3E}">
        <p14:creationId xmlns:p14="http://schemas.microsoft.com/office/powerpoint/2010/main" val="2618529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AC149-88E9-193E-C8DC-FBD2B97517B4}"/>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B7419C0-2BC9-5546-660B-D13DDB692B35}"/>
              </a:ext>
            </a:extLst>
          </p:cNvPr>
          <p:cNvSpPr txBox="1">
            <a:spLocks noGrp="1"/>
          </p:cNvSpPr>
          <p:nvPr>
            <p:ph type="title"/>
          </p:nvPr>
        </p:nvSpPr>
        <p:spPr>
          <a:xfrm>
            <a:off x="914400" y="3789283"/>
            <a:ext cx="1645920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a:latin typeface="Aptos"/>
                <a:ea typeface="+mn-ea"/>
                <a:cs typeface="+mn-cs"/>
              </a:rPr>
              <a:t>Corrections Window</a:t>
            </a:r>
            <a:endParaRPr lang="en-US" sz="8800" b="1" i="0" u="none" strike="noStrike" kern="1200" cap="none" spc="0" normalizeH="0" baseline="0" noProof="0">
              <a:ln>
                <a:noFill/>
              </a:ln>
              <a:effectLst/>
              <a:uLnTx/>
              <a:uFillTx/>
              <a:latin typeface="Aptos"/>
              <a:ea typeface="+mn-ea"/>
              <a:cs typeface="+mn-cs"/>
            </a:endParaRPr>
          </a:p>
        </p:txBody>
      </p:sp>
    </p:spTree>
    <p:extLst>
      <p:ext uri="{BB962C8B-B14F-4D97-AF65-F5344CB8AC3E}">
        <p14:creationId xmlns:p14="http://schemas.microsoft.com/office/powerpoint/2010/main" val="3552547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B5A7B-DA55-56B1-077A-304FF6A7A2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451FC-14B4-AD06-51DC-26A9DF2576C3}"/>
              </a:ext>
            </a:extLst>
          </p:cNvPr>
          <p:cNvSpPr>
            <a:spLocks noGrp="1"/>
          </p:cNvSpPr>
          <p:nvPr>
            <p:ph type="title"/>
          </p:nvPr>
        </p:nvSpPr>
        <p:spPr/>
        <p:txBody>
          <a:bodyPr>
            <a:normAutofit/>
          </a:bodyPr>
          <a:lstStyle/>
          <a:p>
            <a:r>
              <a:rPr lang="en-US"/>
              <a:t>What to do when you identify an error? </a:t>
            </a:r>
          </a:p>
        </p:txBody>
      </p:sp>
      <p:sp>
        <p:nvSpPr>
          <p:cNvPr id="3" name="Content Placeholder 2">
            <a:extLst>
              <a:ext uri="{FF2B5EF4-FFF2-40B4-BE49-F238E27FC236}">
                <a16:creationId xmlns:a16="http://schemas.microsoft.com/office/drawing/2014/main" id="{815349E4-7651-9448-D12C-8DBAD7364F21}"/>
              </a:ext>
            </a:extLst>
          </p:cNvPr>
          <p:cNvSpPr>
            <a:spLocks noGrp="1"/>
          </p:cNvSpPr>
          <p:nvPr>
            <p:ph idx="1"/>
          </p:nvPr>
        </p:nvSpPr>
        <p:spPr/>
        <p:txBody>
          <a:bodyPr>
            <a:normAutofit/>
          </a:bodyPr>
          <a:lstStyle/>
          <a:p>
            <a:pPr marL="457200" indent="-457200">
              <a:buFont typeface="Arial" panose="020B0604020202020204" pitchFamily="34" charset="0"/>
              <a:buChar char="•"/>
            </a:pPr>
            <a:r>
              <a:rPr lang="en-US" sz="3600"/>
              <a:t>Research the concern</a:t>
            </a:r>
          </a:p>
          <a:p>
            <a:pPr marL="457200" indent="-457200">
              <a:buFont typeface="Arial" panose="020B0604020202020204" pitchFamily="34" charset="0"/>
              <a:buChar char="•"/>
            </a:pPr>
            <a:r>
              <a:rPr lang="en-US" sz="3600"/>
              <a:t>Use accountability manual for specific inclusion parameters </a:t>
            </a:r>
          </a:p>
          <a:p>
            <a:pPr marL="457200" indent="-457200">
              <a:buFont typeface="Arial" panose="020B0604020202020204" pitchFamily="34" charset="0"/>
              <a:buChar char="•"/>
            </a:pPr>
            <a:r>
              <a:rPr lang="en-US" sz="3600"/>
              <a:t>Use PDs to review inclusion parameters and coding requirements</a:t>
            </a:r>
          </a:p>
          <a:p>
            <a:pPr marL="457200" indent="-457200">
              <a:buFont typeface="Arial" panose="020B0604020202020204" pitchFamily="34" charset="0"/>
              <a:buChar char="•"/>
            </a:pPr>
            <a:r>
              <a:rPr lang="en-US" sz="3600"/>
              <a:t>Determine issue </a:t>
            </a:r>
          </a:p>
          <a:p>
            <a:pPr marL="457200" indent="-457200">
              <a:buFont typeface="Arial" panose="020B0604020202020204" pitchFamily="34" charset="0"/>
              <a:buChar char="•"/>
            </a:pPr>
            <a:r>
              <a:rPr lang="en-US" sz="3600"/>
              <a:t>Determine if there is evidence to support a correction</a:t>
            </a:r>
          </a:p>
          <a:p>
            <a:pPr marL="457200" indent="-457200">
              <a:buFont typeface="Arial" panose="020B0604020202020204" pitchFamily="34" charset="0"/>
              <a:buChar char="•"/>
            </a:pPr>
            <a:r>
              <a:rPr lang="en-US" sz="3600"/>
              <a:t>Fill in corrections template</a:t>
            </a:r>
          </a:p>
          <a:p>
            <a:pPr marL="457200" indent="-457200">
              <a:buFont typeface="Arial" panose="020B0604020202020204" pitchFamily="34" charset="0"/>
              <a:buChar char="•"/>
            </a:pPr>
            <a:r>
              <a:rPr lang="en-US" sz="3600"/>
              <a:t>Complete submission process</a:t>
            </a:r>
          </a:p>
        </p:txBody>
      </p:sp>
    </p:spTree>
    <p:extLst>
      <p:ext uri="{BB962C8B-B14F-4D97-AF65-F5344CB8AC3E}">
        <p14:creationId xmlns:p14="http://schemas.microsoft.com/office/powerpoint/2010/main" val="3332926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5AB17-DE7E-9948-9145-EC84E43A8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333D5-15C0-CC56-F276-6A7A0133B62A}"/>
              </a:ext>
            </a:extLst>
          </p:cNvPr>
          <p:cNvSpPr>
            <a:spLocks noGrp="1"/>
          </p:cNvSpPr>
          <p:nvPr>
            <p:ph type="title"/>
          </p:nvPr>
        </p:nvSpPr>
        <p:spPr/>
        <p:txBody>
          <a:bodyPr>
            <a:normAutofit/>
          </a:bodyPr>
          <a:lstStyle/>
          <a:p>
            <a:r>
              <a:rPr lang="en-US"/>
              <a:t>Use the template for the related window</a:t>
            </a:r>
          </a:p>
        </p:txBody>
      </p:sp>
      <p:sp>
        <p:nvSpPr>
          <p:cNvPr id="14" name="Text Placeholder 8">
            <a:extLst>
              <a:ext uri="{FF2B5EF4-FFF2-40B4-BE49-F238E27FC236}">
                <a16:creationId xmlns:a16="http://schemas.microsoft.com/office/drawing/2014/main" id="{9974564B-A714-ED5A-9E8F-55DD239B784D}"/>
              </a:ext>
            </a:extLst>
          </p:cNvPr>
          <p:cNvSpPr txBox="1">
            <a:spLocks/>
          </p:cNvSpPr>
          <p:nvPr/>
        </p:nvSpPr>
        <p:spPr>
          <a:xfrm>
            <a:off x="1094510" y="2506980"/>
            <a:ext cx="7736681" cy="731520"/>
          </a:xfrm>
          <a:prstGeom prst="rect">
            <a:avLst/>
          </a:prstGeom>
        </p:spPr>
        <p:txBody>
          <a:bodyPr vert="horz" lIns="91440" tIns="45720" rIns="91440" bIns="45720" rtlCol="0" anchor="ctr">
            <a:normAutofit/>
          </a:bodyPr>
          <a:lstStyle>
            <a:lvl1pPr marL="0" indent="0" algn="ctr" defTabSz="1371600" rtl="0" eaLnBrk="1" latinLnBrk="0" hangingPunct="1">
              <a:lnSpc>
                <a:spcPct val="90000"/>
              </a:lnSpc>
              <a:spcBef>
                <a:spcPts val="1500"/>
              </a:spcBef>
              <a:buFont typeface="Arial" panose="020B0604020202020204" pitchFamily="34" charset="0"/>
              <a:buNone/>
              <a:defRPr sz="2800" b="1" kern="1200">
                <a:solidFill>
                  <a:srgbClr val="2F3D4C"/>
                </a:solidFill>
                <a:latin typeface="+mn-lt"/>
                <a:ea typeface="+mn-ea"/>
                <a:cs typeface="+mn-cs"/>
              </a:defRPr>
            </a:lvl1pPr>
            <a:lvl2pPr marL="685800" indent="0" algn="l" defTabSz="1371600" rtl="0" eaLnBrk="1" latinLnBrk="0" hangingPunct="1">
              <a:lnSpc>
                <a:spcPct val="90000"/>
              </a:lnSpc>
              <a:spcBef>
                <a:spcPts val="750"/>
              </a:spcBef>
              <a:buFont typeface="Arial" panose="020B0604020202020204" pitchFamily="34" charset="0"/>
              <a:buNone/>
              <a:defRPr sz="3000" b="1" kern="1200">
                <a:solidFill>
                  <a:schemeClr val="tx1"/>
                </a:solidFill>
                <a:latin typeface="+mn-lt"/>
                <a:ea typeface="+mn-ea"/>
                <a:cs typeface="+mn-cs"/>
              </a:defRPr>
            </a:lvl2pPr>
            <a:lvl3pPr marL="1371600" indent="0" algn="l" defTabSz="1371600" rtl="0" eaLnBrk="1" latinLnBrk="0" hangingPunct="1">
              <a:lnSpc>
                <a:spcPct val="90000"/>
              </a:lnSpc>
              <a:spcBef>
                <a:spcPts val="750"/>
              </a:spcBef>
              <a:buFont typeface="Arial" panose="020B0604020202020204" pitchFamily="34" charset="0"/>
              <a:buNone/>
              <a:defRPr sz="2700" b="1" kern="1200">
                <a:solidFill>
                  <a:schemeClr val="tx1"/>
                </a:solidFill>
                <a:latin typeface="+mn-lt"/>
                <a:ea typeface="+mn-ea"/>
                <a:cs typeface="+mn-cs"/>
              </a:defRPr>
            </a:lvl3pPr>
            <a:lvl4pPr marL="20574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4pPr>
            <a:lvl5pPr marL="27432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5pPr>
            <a:lvl6pPr marL="34290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6pPr>
            <a:lvl7pPr marL="41148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7pPr>
            <a:lvl8pPr marL="48006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8pPr>
            <a:lvl9pPr marL="5486400" indent="0" algn="l" defTabSz="1371600" rtl="0" eaLnBrk="1" latinLnBrk="0" hangingPunct="1">
              <a:lnSpc>
                <a:spcPct val="90000"/>
              </a:lnSpc>
              <a:spcBef>
                <a:spcPts val="750"/>
              </a:spcBef>
              <a:buFont typeface="Arial" panose="020B0604020202020204" pitchFamily="34" charset="0"/>
              <a:buNone/>
              <a:defRPr sz="2400" b="1" kern="1200">
                <a:solidFill>
                  <a:schemeClr val="tx1"/>
                </a:solidFill>
                <a:latin typeface="+mn-lt"/>
                <a:ea typeface="+mn-ea"/>
                <a:cs typeface="+mn-cs"/>
              </a:defRPr>
            </a:lvl9pPr>
          </a:lstStyle>
          <a:p>
            <a:r>
              <a:rPr lang="en-US"/>
              <a:t>Denominator</a:t>
            </a:r>
          </a:p>
        </p:txBody>
      </p:sp>
      <p:cxnSp>
        <p:nvCxnSpPr>
          <p:cNvPr id="13" name="Straight Connector 12" descr="line">
            <a:extLst>
              <a:ext uri="{FF2B5EF4-FFF2-40B4-BE49-F238E27FC236}">
                <a16:creationId xmlns:a16="http://schemas.microsoft.com/office/drawing/2014/main" id="{68EBFAAA-CE9E-4BEF-EA68-64701ABFCAEB}"/>
              </a:ext>
            </a:extLst>
          </p:cNvPr>
          <p:cNvCxnSpPr>
            <a:cxnSpLocks/>
          </p:cNvCxnSpPr>
          <p:nvPr/>
        </p:nvCxnSpPr>
        <p:spPr>
          <a:xfrm>
            <a:off x="9092822" y="2354580"/>
            <a:ext cx="34120" cy="6654018"/>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 Placeholder 10">
            <a:extLst>
              <a:ext uri="{FF2B5EF4-FFF2-40B4-BE49-F238E27FC236}">
                <a16:creationId xmlns:a16="http://schemas.microsoft.com/office/drawing/2014/main" id="{DBF9CECE-EAC1-B01B-75D0-99E3518ECE67}"/>
              </a:ext>
            </a:extLst>
          </p:cNvPr>
          <p:cNvSpPr>
            <a:spLocks noGrp="1"/>
          </p:cNvSpPr>
          <p:nvPr>
            <p:ph type="body" sz="quarter" idx="3"/>
          </p:nvPr>
        </p:nvSpPr>
        <p:spPr/>
        <p:txBody>
          <a:bodyPr>
            <a:normAutofit/>
          </a:bodyPr>
          <a:lstStyle/>
          <a:p>
            <a:r>
              <a:rPr lang="en-US"/>
              <a:t>Numerator</a:t>
            </a:r>
          </a:p>
        </p:txBody>
      </p:sp>
      <p:pic>
        <p:nvPicPr>
          <p:cNvPr id="16" name="Picture 15" descr="denominator fields">
            <a:extLst>
              <a:ext uri="{FF2B5EF4-FFF2-40B4-BE49-F238E27FC236}">
                <a16:creationId xmlns:a16="http://schemas.microsoft.com/office/drawing/2014/main" id="{E2288252-4077-D89C-AD0B-297CC88A7322}"/>
              </a:ext>
            </a:extLst>
          </p:cNvPr>
          <p:cNvPicPr>
            <a:picLocks noChangeAspect="1"/>
          </p:cNvPicPr>
          <p:nvPr/>
        </p:nvPicPr>
        <p:blipFill>
          <a:blip r:embed="rId2"/>
          <a:stretch>
            <a:fillRect/>
          </a:stretch>
        </p:blipFill>
        <p:spPr>
          <a:xfrm>
            <a:off x="1321980" y="3367379"/>
            <a:ext cx="6648305" cy="4628420"/>
          </a:xfrm>
          <a:prstGeom prst="rect">
            <a:avLst/>
          </a:prstGeom>
        </p:spPr>
      </p:pic>
      <p:pic>
        <p:nvPicPr>
          <p:cNvPr id="18" name="Content Placeholder 17" descr="numerator fields">
            <a:extLst>
              <a:ext uri="{FF2B5EF4-FFF2-40B4-BE49-F238E27FC236}">
                <a16:creationId xmlns:a16="http://schemas.microsoft.com/office/drawing/2014/main" id="{57932D55-9C35-884D-6E1B-54DF8D1F421D}"/>
              </a:ext>
            </a:extLst>
          </p:cNvPr>
          <p:cNvPicPr>
            <a:picLocks noGrp="1" noChangeAspect="1"/>
          </p:cNvPicPr>
          <p:nvPr>
            <p:ph sz="quarter" idx="4"/>
          </p:nvPr>
        </p:nvPicPr>
        <p:blipFill>
          <a:blip r:embed="rId3"/>
          <a:stretch>
            <a:fillRect/>
          </a:stretch>
        </p:blipFill>
        <p:spPr>
          <a:xfrm>
            <a:off x="9835033" y="2961407"/>
            <a:ext cx="7146869" cy="6221681"/>
          </a:xfrm>
          <a:prstGeom prst="rect">
            <a:avLst/>
          </a:prstGeom>
        </p:spPr>
      </p:pic>
      <p:sp>
        <p:nvSpPr>
          <p:cNvPr id="9" name="Text Placeholder 8">
            <a:extLst>
              <a:ext uri="{FF2B5EF4-FFF2-40B4-BE49-F238E27FC236}">
                <a16:creationId xmlns:a16="http://schemas.microsoft.com/office/drawing/2014/main" id="{746561A4-4F41-1035-50ED-C60C6EB66601}"/>
              </a:ext>
            </a:extLst>
          </p:cNvPr>
          <p:cNvSpPr>
            <a:spLocks noGrp="1"/>
          </p:cNvSpPr>
          <p:nvPr>
            <p:ph type="body" idx="1"/>
          </p:nvPr>
        </p:nvSpPr>
        <p:spPr>
          <a:xfrm>
            <a:off x="907990" y="9139090"/>
            <a:ext cx="16441885" cy="731520"/>
          </a:xfrm>
        </p:spPr>
        <p:txBody>
          <a:bodyPr>
            <a:normAutofit/>
          </a:bodyPr>
          <a:lstStyle/>
          <a:p>
            <a:r>
              <a:rPr lang="en-US"/>
              <a:t>Templates will be emailed to the corrections designee</a:t>
            </a:r>
          </a:p>
        </p:txBody>
      </p:sp>
    </p:spTree>
    <p:extLst>
      <p:ext uri="{BB962C8B-B14F-4D97-AF65-F5344CB8AC3E}">
        <p14:creationId xmlns:p14="http://schemas.microsoft.com/office/powerpoint/2010/main" val="70686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2C135-C622-CB17-B657-EAA03ADC2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5868AA-04FA-CC44-86CD-BB1ADA6B4087}"/>
              </a:ext>
            </a:extLst>
          </p:cNvPr>
          <p:cNvSpPr>
            <a:spLocks noGrp="1"/>
          </p:cNvSpPr>
          <p:nvPr>
            <p:ph type="title"/>
          </p:nvPr>
        </p:nvSpPr>
        <p:spPr/>
        <p:txBody>
          <a:bodyPr>
            <a:normAutofit/>
          </a:bodyPr>
          <a:lstStyle/>
          <a:p>
            <a:r>
              <a:rPr lang="en-US"/>
              <a:t>Consistent Format</a:t>
            </a:r>
          </a:p>
        </p:txBody>
      </p:sp>
      <p:sp>
        <p:nvSpPr>
          <p:cNvPr id="4" name="Content Placeholder 3">
            <a:extLst>
              <a:ext uri="{FF2B5EF4-FFF2-40B4-BE49-F238E27FC236}">
                <a16:creationId xmlns:a16="http://schemas.microsoft.com/office/drawing/2014/main" id="{EEE4BE1F-BC16-50A0-B2B2-E988E6C75B10}"/>
              </a:ext>
            </a:extLst>
          </p:cNvPr>
          <p:cNvSpPr>
            <a:spLocks noGrp="1"/>
          </p:cNvSpPr>
          <p:nvPr>
            <p:ph idx="1"/>
          </p:nvPr>
        </p:nvSpPr>
        <p:spPr>
          <a:xfrm>
            <a:off x="918972" y="2293034"/>
            <a:ext cx="16450056" cy="3727938"/>
          </a:xfrm>
        </p:spPr>
        <p:txBody>
          <a:bodyPr>
            <a:normAutofit lnSpcReduction="10000"/>
          </a:bodyPr>
          <a:lstStyle/>
          <a:p>
            <a:pPr marL="457200" indent="-457200">
              <a:buFont typeface="Arial" panose="020B0604020202020204" pitchFamily="34" charset="0"/>
              <a:buChar char="•"/>
            </a:pPr>
            <a:r>
              <a:rPr lang="en-US" sz="3200"/>
              <a:t>First 8 columns are the same in each tab of the </a:t>
            </a:r>
            <a:r>
              <a:rPr lang="en-US" sz="3200" b="1"/>
              <a:t>student level data files</a:t>
            </a:r>
          </a:p>
          <a:p>
            <a:pPr marL="457200" indent="-457200">
              <a:buFont typeface="Arial" panose="020B0604020202020204" pitchFamily="34" charset="0"/>
              <a:buChar char="•"/>
            </a:pPr>
            <a:r>
              <a:rPr lang="en-US" sz="3200"/>
              <a:t>First 8 columns in </a:t>
            </a:r>
            <a:r>
              <a:rPr lang="en-US" sz="3200" b="1"/>
              <a:t>corrections template </a:t>
            </a:r>
            <a:r>
              <a:rPr lang="en-US" sz="3200"/>
              <a:t>are intended to match the student level data file</a:t>
            </a:r>
          </a:p>
          <a:p>
            <a:pPr marL="1485900" lvl="1" indent="-457200"/>
            <a:r>
              <a:rPr lang="en-US" sz="3200">
                <a:solidFill>
                  <a:srgbClr val="2F3D4C"/>
                </a:solidFill>
              </a:rPr>
              <a:t>Use copy/paste from the student level data file for the first 8 columns to edit a student’s denominator or numerator value</a:t>
            </a:r>
          </a:p>
          <a:p>
            <a:pPr marL="1485900" lvl="1" indent="-457200"/>
            <a:r>
              <a:rPr lang="en-US" sz="3200">
                <a:solidFill>
                  <a:srgbClr val="2F3D4C"/>
                </a:solidFill>
              </a:rPr>
              <a:t>Use the same format of the first 8 columns to add a student’s data</a:t>
            </a:r>
            <a:endParaRPr lang="en-US" sz="1800">
              <a:solidFill>
                <a:srgbClr val="2F3D4C"/>
              </a:solidFill>
            </a:endParaRPr>
          </a:p>
          <a:p>
            <a:pPr marL="457200" indent="-457200">
              <a:buFont typeface="Arial" panose="020B0604020202020204" pitchFamily="34" charset="0"/>
              <a:buChar char="•"/>
            </a:pPr>
            <a:r>
              <a:rPr lang="en-US" sz="3200"/>
              <a:t>It is critical that you correctly </a:t>
            </a:r>
            <a:r>
              <a:rPr lang="en-US" sz="3200" b="1"/>
              <a:t>fill in all columns</a:t>
            </a:r>
            <a:r>
              <a:rPr lang="en-US" sz="3200"/>
              <a:t>. No columns are optional. Corrections with incomplete or missing data will not be processed. </a:t>
            </a:r>
          </a:p>
        </p:txBody>
      </p:sp>
      <p:pic>
        <p:nvPicPr>
          <p:cNvPr id="6" name="Picture 5" descr="student level fields">
            <a:extLst>
              <a:ext uri="{FF2B5EF4-FFF2-40B4-BE49-F238E27FC236}">
                <a16:creationId xmlns:a16="http://schemas.microsoft.com/office/drawing/2014/main" id="{7C87F444-5444-A464-FE80-1E958AD35BC8}"/>
              </a:ext>
            </a:extLst>
          </p:cNvPr>
          <p:cNvPicPr>
            <a:picLocks noChangeAspect="1"/>
          </p:cNvPicPr>
          <p:nvPr/>
        </p:nvPicPr>
        <p:blipFill>
          <a:blip r:embed="rId2"/>
          <a:stretch>
            <a:fillRect/>
          </a:stretch>
        </p:blipFill>
        <p:spPr>
          <a:xfrm>
            <a:off x="1296145" y="6020973"/>
            <a:ext cx="15340559" cy="3241466"/>
          </a:xfrm>
          <a:prstGeom prst="rect">
            <a:avLst/>
          </a:prstGeom>
        </p:spPr>
      </p:pic>
    </p:spTree>
    <p:extLst>
      <p:ext uri="{BB962C8B-B14F-4D97-AF65-F5344CB8AC3E}">
        <p14:creationId xmlns:p14="http://schemas.microsoft.com/office/powerpoint/2010/main" val="27804851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CFB5C-1A79-6A28-9A47-E824F5887D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E2B9C-F7C9-0A27-FC30-EA04BB5AC086}"/>
              </a:ext>
            </a:extLst>
          </p:cNvPr>
          <p:cNvSpPr>
            <a:spLocks noGrp="1"/>
          </p:cNvSpPr>
          <p:nvPr>
            <p:ph type="title"/>
          </p:nvPr>
        </p:nvSpPr>
        <p:spPr/>
        <p:txBody>
          <a:bodyPr>
            <a:normAutofit fontScale="90000"/>
          </a:bodyPr>
          <a:lstStyle/>
          <a:p>
            <a:r>
              <a:rPr lang="en-US"/>
              <a:t>Example for </a:t>
            </a:r>
            <a:r>
              <a:rPr lang="en-US" u="sng"/>
              <a:t>removing</a:t>
            </a:r>
            <a:r>
              <a:rPr lang="en-US"/>
              <a:t> the issue(s) in the template</a:t>
            </a:r>
            <a:br>
              <a:rPr lang="en-US"/>
            </a:br>
            <a:r>
              <a:rPr lang="en-US" sz="3300" i="1"/>
              <a:t>Example use case – Cohort removal</a:t>
            </a:r>
            <a:endParaRPr lang="en-US" sz="3300"/>
          </a:p>
        </p:txBody>
      </p:sp>
      <p:sp>
        <p:nvSpPr>
          <p:cNvPr id="7" name="TextBox 6">
            <a:extLst>
              <a:ext uri="{FF2B5EF4-FFF2-40B4-BE49-F238E27FC236}">
                <a16:creationId xmlns:a16="http://schemas.microsoft.com/office/drawing/2014/main" id="{6300EA0A-3E04-77FB-8166-1E5150307F73}"/>
              </a:ext>
            </a:extLst>
          </p:cNvPr>
          <p:cNvSpPr txBox="1"/>
          <p:nvPr/>
        </p:nvSpPr>
        <p:spPr>
          <a:xfrm>
            <a:off x="1026941" y="2514294"/>
            <a:ext cx="3779637" cy="1036409"/>
          </a:xfrm>
          <a:prstGeom prst="rect">
            <a:avLst/>
          </a:prstGeom>
        </p:spPr>
        <p:txBody>
          <a:bodyPr vert="horz" wrap="square" lIns="91440" tIns="45720" rIns="91440" bIns="45720" rtlCol="0" anchor="t">
            <a:noAutofit/>
          </a:bodyPr>
          <a:lstStyle/>
          <a:p>
            <a:pPr algn="l"/>
            <a:r>
              <a:rPr lang="en-US" sz="2800" b="0"/>
              <a:t>Identify student level data to correct →</a:t>
            </a:r>
          </a:p>
        </p:txBody>
      </p:sp>
      <p:sp>
        <p:nvSpPr>
          <p:cNvPr id="12" name="TextBox 11">
            <a:extLst>
              <a:ext uri="{FF2B5EF4-FFF2-40B4-BE49-F238E27FC236}">
                <a16:creationId xmlns:a16="http://schemas.microsoft.com/office/drawing/2014/main" id="{E384CAFC-AC56-C632-C89A-29B67E90CD6A}"/>
              </a:ext>
            </a:extLst>
          </p:cNvPr>
          <p:cNvSpPr txBox="1"/>
          <p:nvPr/>
        </p:nvSpPr>
        <p:spPr>
          <a:xfrm>
            <a:off x="1026941" y="4372156"/>
            <a:ext cx="3779637" cy="1036409"/>
          </a:xfrm>
          <a:prstGeom prst="rect">
            <a:avLst/>
          </a:prstGeom>
        </p:spPr>
        <p:txBody>
          <a:bodyPr vert="horz" wrap="square" lIns="91440" tIns="45720" rIns="91440" bIns="45720" rtlCol="0" anchor="t">
            <a:noAutofit/>
          </a:bodyPr>
          <a:lstStyle/>
          <a:p>
            <a:pPr algn="l"/>
            <a:r>
              <a:rPr lang="en-US" sz="2400" b="0"/>
              <a:t>Copy/paste the first 8 columns of the student level data identifiers into the corrections template →</a:t>
            </a:r>
          </a:p>
        </p:txBody>
      </p:sp>
      <p:sp>
        <p:nvSpPr>
          <p:cNvPr id="16" name="TextBox 15">
            <a:extLst>
              <a:ext uri="{FF2B5EF4-FFF2-40B4-BE49-F238E27FC236}">
                <a16:creationId xmlns:a16="http://schemas.microsoft.com/office/drawing/2014/main" id="{8DE4C8F1-8ADB-06B2-EA99-7554C9B1A7B4}"/>
              </a:ext>
            </a:extLst>
          </p:cNvPr>
          <p:cNvSpPr txBox="1"/>
          <p:nvPr/>
        </p:nvSpPr>
        <p:spPr>
          <a:xfrm>
            <a:off x="1130337" y="7214080"/>
            <a:ext cx="4005491" cy="1036409"/>
          </a:xfrm>
          <a:prstGeom prst="rect">
            <a:avLst/>
          </a:prstGeom>
        </p:spPr>
        <p:txBody>
          <a:bodyPr vert="horz" wrap="square" lIns="91440" tIns="45720" rIns="91440" bIns="45720" rtlCol="0" anchor="t">
            <a:noAutofit/>
          </a:bodyPr>
          <a:lstStyle/>
          <a:p>
            <a:pPr algn="l"/>
            <a:r>
              <a:rPr lang="en-US" sz="2400" b="0"/>
              <a:t>Select the metric, current value, and corrected value →</a:t>
            </a:r>
          </a:p>
        </p:txBody>
      </p:sp>
      <p:pic>
        <p:nvPicPr>
          <p:cNvPr id="5" name="Picture 4" descr="student level fields">
            <a:extLst>
              <a:ext uri="{FF2B5EF4-FFF2-40B4-BE49-F238E27FC236}">
                <a16:creationId xmlns:a16="http://schemas.microsoft.com/office/drawing/2014/main" id="{1D1E2E44-B14D-D39D-4ACE-2A3572D838DC}"/>
              </a:ext>
            </a:extLst>
          </p:cNvPr>
          <p:cNvPicPr>
            <a:picLocks noChangeAspect="1"/>
          </p:cNvPicPr>
          <p:nvPr/>
        </p:nvPicPr>
        <p:blipFill>
          <a:blip r:embed="rId2"/>
          <a:stretch>
            <a:fillRect/>
          </a:stretch>
        </p:blipFill>
        <p:spPr>
          <a:xfrm>
            <a:off x="5032431" y="2253739"/>
            <a:ext cx="12336597" cy="1678487"/>
          </a:xfrm>
          <a:prstGeom prst="rect">
            <a:avLst/>
          </a:prstGeom>
        </p:spPr>
      </p:pic>
      <p:sp>
        <p:nvSpPr>
          <p:cNvPr id="8" name="Rectangle 7" descr="box">
            <a:extLst>
              <a:ext uri="{FF2B5EF4-FFF2-40B4-BE49-F238E27FC236}">
                <a16:creationId xmlns:a16="http://schemas.microsoft.com/office/drawing/2014/main" id="{69681BE9-EBCD-9CF4-ADBC-5F65F8177EA0}"/>
              </a:ext>
            </a:extLst>
          </p:cNvPr>
          <p:cNvSpPr/>
          <p:nvPr/>
        </p:nvSpPr>
        <p:spPr>
          <a:xfrm>
            <a:off x="5135827" y="3594240"/>
            <a:ext cx="12228627" cy="292594"/>
          </a:xfrm>
          <a:prstGeom prst="rect">
            <a:avLst/>
          </a:prstGeom>
          <a:noFill/>
          <a:ln w="76200">
            <a:solidFill>
              <a:schemeClr val="accent4">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0" name="Picture 9" descr="student level data sample">
            <a:extLst>
              <a:ext uri="{FF2B5EF4-FFF2-40B4-BE49-F238E27FC236}">
                <a16:creationId xmlns:a16="http://schemas.microsoft.com/office/drawing/2014/main" id="{72D3FCC3-876E-54D8-BD27-34EA9A7E2F05}"/>
              </a:ext>
            </a:extLst>
          </p:cNvPr>
          <p:cNvPicPr>
            <a:picLocks noChangeAspect="1"/>
          </p:cNvPicPr>
          <p:nvPr/>
        </p:nvPicPr>
        <p:blipFill>
          <a:blip r:embed="rId3"/>
          <a:srcRect r="35179"/>
          <a:stretch>
            <a:fillRect/>
          </a:stretch>
        </p:blipFill>
        <p:spPr>
          <a:xfrm>
            <a:off x="5032431" y="4471197"/>
            <a:ext cx="8582922" cy="1786367"/>
          </a:xfrm>
          <a:prstGeom prst="rect">
            <a:avLst/>
          </a:prstGeom>
        </p:spPr>
      </p:pic>
      <p:pic>
        <p:nvPicPr>
          <p:cNvPr id="14" name="Picture 13" descr="denominator change">
            <a:extLst>
              <a:ext uri="{FF2B5EF4-FFF2-40B4-BE49-F238E27FC236}">
                <a16:creationId xmlns:a16="http://schemas.microsoft.com/office/drawing/2014/main" id="{AC0ADD11-1648-F28E-FD8B-96C5FE589C09}"/>
              </a:ext>
            </a:extLst>
          </p:cNvPr>
          <p:cNvPicPr>
            <a:picLocks noChangeAspect="1"/>
          </p:cNvPicPr>
          <p:nvPr/>
        </p:nvPicPr>
        <p:blipFill>
          <a:blip r:embed="rId3"/>
          <a:srcRect l="41898"/>
          <a:stretch>
            <a:fillRect/>
          </a:stretch>
        </p:blipFill>
        <p:spPr>
          <a:xfrm>
            <a:off x="5032430" y="6826306"/>
            <a:ext cx="8582921" cy="1992925"/>
          </a:xfrm>
          <a:prstGeom prst="rect">
            <a:avLst/>
          </a:prstGeom>
        </p:spPr>
      </p:pic>
      <p:sp>
        <p:nvSpPr>
          <p:cNvPr id="23" name="Rectangle 22" descr="box">
            <a:extLst>
              <a:ext uri="{FF2B5EF4-FFF2-40B4-BE49-F238E27FC236}">
                <a16:creationId xmlns:a16="http://schemas.microsoft.com/office/drawing/2014/main" id="{6C26F389-D813-F944-7416-C61082F3B44D}"/>
              </a:ext>
            </a:extLst>
          </p:cNvPr>
          <p:cNvSpPr/>
          <p:nvPr/>
        </p:nvSpPr>
        <p:spPr>
          <a:xfrm>
            <a:off x="9323890" y="7916295"/>
            <a:ext cx="2574388" cy="498707"/>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E0763C04-0934-E7AB-B128-86CC6A11C2DE}"/>
              </a:ext>
            </a:extLst>
          </p:cNvPr>
          <p:cNvSpPr txBox="1"/>
          <p:nvPr/>
        </p:nvSpPr>
        <p:spPr>
          <a:xfrm>
            <a:off x="14105322" y="4612465"/>
            <a:ext cx="3263705" cy="3210304"/>
          </a:xfrm>
          <a:prstGeom prst="rect">
            <a:avLst/>
          </a:prstGeom>
        </p:spPr>
        <p:style>
          <a:lnRef idx="3">
            <a:schemeClr val="lt1"/>
          </a:lnRef>
          <a:fillRef idx="1">
            <a:schemeClr val="accent2"/>
          </a:fillRef>
          <a:effectRef idx="1">
            <a:schemeClr val="accent2"/>
          </a:effectRef>
          <a:fontRef idx="minor">
            <a:schemeClr val="lt1"/>
          </a:fontRef>
        </p:style>
        <p:txBody>
          <a:bodyPr vert="horz" wrap="square" lIns="91440" tIns="45720" rIns="91440" bIns="45720" rtlCol="0" anchor="t">
            <a:noAutofit/>
          </a:bodyPr>
          <a:lstStyle/>
          <a:p>
            <a:pPr algn="ctr"/>
            <a:r>
              <a:rPr lang="en-US" sz="4000" b="0"/>
              <a:t>Changing the denominator from yes to no removes the student.</a:t>
            </a:r>
          </a:p>
        </p:txBody>
      </p:sp>
    </p:spTree>
    <p:extLst>
      <p:ext uri="{BB962C8B-B14F-4D97-AF65-F5344CB8AC3E}">
        <p14:creationId xmlns:p14="http://schemas.microsoft.com/office/powerpoint/2010/main" val="3001728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5E71-3D8F-511F-D2D7-52A7C7BE29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E417E5-2853-0141-40EC-13F56B15F056}"/>
              </a:ext>
            </a:extLst>
          </p:cNvPr>
          <p:cNvSpPr>
            <a:spLocks noGrp="1"/>
          </p:cNvSpPr>
          <p:nvPr>
            <p:ph type="title"/>
          </p:nvPr>
        </p:nvSpPr>
        <p:spPr>
          <a:xfrm>
            <a:off x="918972" y="547687"/>
            <a:ext cx="16450056" cy="1190790"/>
          </a:xfrm>
        </p:spPr>
        <p:txBody>
          <a:bodyPr>
            <a:normAutofit fontScale="90000"/>
          </a:bodyPr>
          <a:lstStyle/>
          <a:p>
            <a:r>
              <a:rPr lang="en-US"/>
              <a:t>Example for </a:t>
            </a:r>
            <a:r>
              <a:rPr lang="en-US" u="sng"/>
              <a:t>adding</a:t>
            </a:r>
            <a:r>
              <a:rPr lang="en-US"/>
              <a:t> student(s) in the template</a:t>
            </a:r>
            <a:br>
              <a:rPr lang="en-US"/>
            </a:br>
            <a:r>
              <a:rPr lang="en-US" sz="3000" i="1"/>
              <a:t>Example use case – Adding missing 9GR23 early graduate</a:t>
            </a:r>
            <a:endParaRPr lang="en-US"/>
          </a:p>
        </p:txBody>
      </p:sp>
      <p:sp>
        <p:nvSpPr>
          <p:cNvPr id="33" name="TextBox 32">
            <a:extLst>
              <a:ext uri="{FF2B5EF4-FFF2-40B4-BE49-F238E27FC236}">
                <a16:creationId xmlns:a16="http://schemas.microsoft.com/office/drawing/2014/main" id="{8FC6235A-800E-F19F-309B-CDAC2D1B83DB}"/>
              </a:ext>
            </a:extLst>
          </p:cNvPr>
          <p:cNvSpPr txBox="1"/>
          <p:nvPr/>
        </p:nvSpPr>
        <p:spPr>
          <a:xfrm>
            <a:off x="955112" y="2656349"/>
            <a:ext cx="4005487" cy="841153"/>
          </a:xfrm>
          <a:prstGeom prst="rect">
            <a:avLst/>
          </a:prstGeom>
        </p:spPr>
        <p:txBody>
          <a:bodyPr vert="horz" wrap="square" lIns="91440" tIns="45720" rIns="91440" bIns="45720" rtlCol="0" anchor="t">
            <a:noAutofit/>
          </a:bodyPr>
          <a:lstStyle/>
          <a:p>
            <a:pPr algn="l"/>
            <a:r>
              <a:rPr lang="en-US" sz="2400"/>
              <a:t>Go to the next blank row on your corrections template </a:t>
            </a:r>
            <a:r>
              <a:rPr lang="en-US" sz="2400" b="0"/>
              <a:t>→</a:t>
            </a:r>
          </a:p>
        </p:txBody>
      </p:sp>
      <p:pic>
        <p:nvPicPr>
          <p:cNvPr id="51" name="Picture 50" descr="blank row sample">
            <a:extLst>
              <a:ext uri="{FF2B5EF4-FFF2-40B4-BE49-F238E27FC236}">
                <a16:creationId xmlns:a16="http://schemas.microsoft.com/office/drawing/2014/main" id="{7EB569F0-C455-8F4A-4DEF-1447A0DD6B0E}"/>
              </a:ext>
            </a:extLst>
          </p:cNvPr>
          <p:cNvPicPr>
            <a:picLocks noChangeAspect="1"/>
          </p:cNvPicPr>
          <p:nvPr/>
        </p:nvPicPr>
        <p:blipFill>
          <a:blip r:embed="rId2"/>
          <a:stretch>
            <a:fillRect/>
          </a:stretch>
        </p:blipFill>
        <p:spPr>
          <a:xfrm>
            <a:off x="5046497" y="2376184"/>
            <a:ext cx="7811374" cy="1406792"/>
          </a:xfrm>
          <a:prstGeom prst="rect">
            <a:avLst/>
          </a:prstGeom>
        </p:spPr>
      </p:pic>
      <p:sp>
        <p:nvSpPr>
          <p:cNvPr id="39" name="TextBox 38">
            <a:extLst>
              <a:ext uri="{FF2B5EF4-FFF2-40B4-BE49-F238E27FC236}">
                <a16:creationId xmlns:a16="http://schemas.microsoft.com/office/drawing/2014/main" id="{B071D31F-B70E-169B-9047-FB11F37B5F0E}"/>
              </a:ext>
            </a:extLst>
          </p:cNvPr>
          <p:cNvSpPr txBox="1"/>
          <p:nvPr/>
        </p:nvSpPr>
        <p:spPr>
          <a:xfrm>
            <a:off x="1041644" y="4415375"/>
            <a:ext cx="3896752" cy="2218771"/>
          </a:xfrm>
          <a:prstGeom prst="rect">
            <a:avLst/>
          </a:prstGeom>
        </p:spPr>
        <p:txBody>
          <a:bodyPr vert="horz" wrap="square" lIns="91440" tIns="45720" rIns="91440" bIns="45720" rtlCol="0" anchor="t">
            <a:noAutofit/>
          </a:bodyPr>
          <a:lstStyle/>
          <a:p>
            <a:pPr algn="l"/>
            <a:r>
              <a:rPr lang="en-US" sz="2400" b="0"/>
              <a:t>Enter the student’s details into the first 8 columns; be sure to match the format of the student level data identifiers →</a:t>
            </a:r>
          </a:p>
        </p:txBody>
      </p:sp>
      <p:pic>
        <p:nvPicPr>
          <p:cNvPr id="57" name="Picture 56" descr="student level data sample">
            <a:extLst>
              <a:ext uri="{FF2B5EF4-FFF2-40B4-BE49-F238E27FC236}">
                <a16:creationId xmlns:a16="http://schemas.microsoft.com/office/drawing/2014/main" id="{A10AA935-1FD5-C8F8-706F-DDFE8B63AC41}"/>
              </a:ext>
            </a:extLst>
          </p:cNvPr>
          <p:cNvPicPr>
            <a:picLocks noChangeAspect="1"/>
          </p:cNvPicPr>
          <p:nvPr/>
        </p:nvPicPr>
        <p:blipFill>
          <a:blip r:embed="rId3"/>
          <a:stretch>
            <a:fillRect/>
          </a:stretch>
        </p:blipFill>
        <p:spPr>
          <a:xfrm>
            <a:off x="5032428" y="4543842"/>
            <a:ext cx="8116433" cy="1406792"/>
          </a:xfrm>
          <a:prstGeom prst="rect">
            <a:avLst/>
          </a:prstGeom>
        </p:spPr>
      </p:pic>
      <p:sp>
        <p:nvSpPr>
          <p:cNvPr id="43" name="TextBox 42">
            <a:extLst>
              <a:ext uri="{FF2B5EF4-FFF2-40B4-BE49-F238E27FC236}">
                <a16:creationId xmlns:a16="http://schemas.microsoft.com/office/drawing/2014/main" id="{5EC19496-39C0-D90A-975E-B1719E8CD936}"/>
              </a:ext>
            </a:extLst>
          </p:cNvPr>
          <p:cNvSpPr txBox="1"/>
          <p:nvPr/>
        </p:nvSpPr>
        <p:spPr>
          <a:xfrm>
            <a:off x="1026937" y="7224066"/>
            <a:ext cx="4005491" cy="1097280"/>
          </a:xfrm>
          <a:prstGeom prst="rect">
            <a:avLst/>
          </a:prstGeom>
        </p:spPr>
        <p:txBody>
          <a:bodyPr vert="horz" wrap="square" lIns="91440" tIns="45720" rIns="91440" bIns="45720" rtlCol="0" anchor="t">
            <a:noAutofit/>
          </a:bodyPr>
          <a:lstStyle/>
          <a:p>
            <a:pPr algn="l"/>
            <a:r>
              <a:rPr lang="en-US" sz="2400" b="0"/>
              <a:t>Select the metric, current value as “N/A-add”, and correct value →</a:t>
            </a:r>
          </a:p>
        </p:txBody>
      </p:sp>
      <p:pic>
        <p:nvPicPr>
          <p:cNvPr id="59" name="Picture 58" descr="denominator change sample">
            <a:extLst>
              <a:ext uri="{FF2B5EF4-FFF2-40B4-BE49-F238E27FC236}">
                <a16:creationId xmlns:a16="http://schemas.microsoft.com/office/drawing/2014/main" id="{6F2AA97E-6133-632C-3086-82C87843FDFC}"/>
              </a:ext>
            </a:extLst>
          </p:cNvPr>
          <p:cNvPicPr>
            <a:picLocks noChangeAspect="1"/>
          </p:cNvPicPr>
          <p:nvPr/>
        </p:nvPicPr>
        <p:blipFill>
          <a:blip r:embed="rId4"/>
          <a:stretch>
            <a:fillRect/>
          </a:stretch>
        </p:blipFill>
        <p:spPr>
          <a:xfrm>
            <a:off x="5046497" y="7136445"/>
            <a:ext cx="7987467" cy="1515187"/>
          </a:xfrm>
          <a:prstGeom prst="rect">
            <a:avLst/>
          </a:prstGeom>
        </p:spPr>
      </p:pic>
      <p:sp>
        <p:nvSpPr>
          <p:cNvPr id="49" name="Rectangle 48" descr="box">
            <a:extLst>
              <a:ext uri="{FF2B5EF4-FFF2-40B4-BE49-F238E27FC236}">
                <a16:creationId xmlns:a16="http://schemas.microsoft.com/office/drawing/2014/main" id="{081E58D8-0A2F-26EA-6609-9070BB12DA29}"/>
              </a:ext>
            </a:extLst>
          </p:cNvPr>
          <p:cNvSpPr/>
          <p:nvPr/>
        </p:nvSpPr>
        <p:spPr>
          <a:xfrm>
            <a:off x="9467557" y="8102992"/>
            <a:ext cx="3158997" cy="526236"/>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7" name="TextBox 46">
            <a:extLst>
              <a:ext uri="{FF2B5EF4-FFF2-40B4-BE49-F238E27FC236}">
                <a16:creationId xmlns:a16="http://schemas.microsoft.com/office/drawing/2014/main" id="{4CFF14B4-3431-1763-EE98-53D876AB9640}"/>
              </a:ext>
            </a:extLst>
          </p:cNvPr>
          <p:cNvSpPr txBox="1"/>
          <p:nvPr/>
        </p:nvSpPr>
        <p:spPr>
          <a:xfrm>
            <a:off x="13205760" y="2392458"/>
            <a:ext cx="4055300" cy="6259174"/>
          </a:xfrm>
          <a:prstGeom prst="rect">
            <a:avLst/>
          </a:prstGeom>
        </p:spPr>
        <p:style>
          <a:lnRef idx="3">
            <a:schemeClr val="lt1"/>
          </a:lnRef>
          <a:fillRef idx="1">
            <a:schemeClr val="accent2"/>
          </a:fillRef>
          <a:effectRef idx="1">
            <a:schemeClr val="accent2"/>
          </a:effectRef>
          <a:fontRef idx="minor">
            <a:schemeClr val="lt1"/>
          </a:fontRef>
        </p:style>
        <p:txBody>
          <a:bodyPr vert="horz" wrap="square" lIns="91440" tIns="45720" rIns="91440" bIns="45720" rtlCol="0" anchor="t">
            <a:noAutofit/>
          </a:bodyPr>
          <a:lstStyle/>
          <a:p>
            <a:pPr algn="ctr"/>
            <a:r>
              <a:rPr lang="en-US" sz="2900" b="0"/>
              <a:t>Indicating denominator “Yes” adds the student to the metric. These students will then be on your numerator file to add any related outcomes. </a:t>
            </a:r>
          </a:p>
          <a:p>
            <a:pPr algn="ctr"/>
            <a:endParaRPr lang="en-US" sz="2900"/>
          </a:p>
          <a:p>
            <a:pPr algn="ctr"/>
            <a:r>
              <a:rPr lang="en-US" sz="2900" b="0"/>
              <a:t>Important to note: Student must be in the denominator to have an outcome value coded in the numerator. </a:t>
            </a:r>
          </a:p>
        </p:txBody>
      </p:sp>
    </p:spTree>
    <p:extLst>
      <p:ext uri="{BB962C8B-B14F-4D97-AF65-F5344CB8AC3E}">
        <p14:creationId xmlns:p14="http://schemas.microsoft.com/office/powerpoint/2010/main" val="119231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829DE-FFF9-D0B8-EF63-63A8D2EA73D8}"/>
            </a:ext>
          </a:extLst>
        </p:cNvPr>
        <p:cNvGrpSpPr/>
        <p:nvPr/>
      </p:nvGrpSpPr>
      <p:grpSpPr>
        <a:xfrm>
          <a:off x="0" y="0"/>
          <a:ext cx="0" cy="0"/>
          <a:chOff x="0" y="0"/>
          <a:chExt cx="0" cy="0"/>
        </a:xfrm>
      </p:grpSpPr>
      <p:sp>
        <p:nvSpPr>
          <p:cNvPr id="22" name="Title 1">
            <a:extLst>
              <a:ext uri="{FF2B5EF4-FFF2-40B4-BE49-F238E27FC236}">
                <a16:creationId xmlns:a16="http://schemas.microsoft.com/office/drawing/2014/main" id="{15A69340-43CC-6602-A4B0-BAEEDE414EFF}"/>
              </a:ext>
            </a:extLst>
          </p:cNvPr>
          <p:cNvSpPr>
            <a:spLocks noGrp="1"/>
          </p:cNvSpPr>
          <p:nvPr>
            <p:ph type="title"/>
          </p:nvPr>
        </p:nvSpPr>
        <p:spPr>
          <a:xfrm>
            <a:off x="919163" y="547688"/>
            <a:ext cx="16449675" cy="1096962"/>
          </a:xfrm>
        </p:spPr>
        <p:txBody>
          <a:bodyPr>
            <a:normAutofit fontScale="90000"/>
          </a:bodyPr>
          <a:lstStyle/>
          <a:p>
            <a:r>
              <a:rPr lang="en-US"/>
              <a:t>Example for </a:t>
            </a:r>
            <a:r>
              <a:rPr lang="en-US" u="sng"/>
              <a:t>editing</a:t>
            </a:r>
            <a:r>
              <a:rPr lang="en-US"/>
              <a:t> the denominator metric assignment</a:t>
            </a:r>
            <a:br>
              <a:rPr lang="en-US"/>
            </a:br>
            <a:r>
              <a:rPr lang="en-US" sz="3300" i="1"/>
              <a:t>Example use case – Incorrect 9GR, need to move cohort assignment</a:t>
            </a:r>
            <a:endParaRPr lang="en-US" sz="3300"/>
          </a:p>
        </p:txBody>
      </p:sp>
      <p:sp>
        <p:nvSpPr>
          <p:cNvPr id="7" name="TextBox 6">
            <a:extLst>
              <a:ext uri="{FF2B5EF4-FFF2-40B4-BE49-F238E27FC236}">
                <a16:creationId xmlns:a16="http://schemas.microsoft.com/office/drawing/2014/main" id="{727284D5-4CEF-A5C9-258D-3680AB8071EC}"/>
              </a:ext>
            </a:extLst>
          </p:cNvPr>
          <p:cNvSpPr txBox="1"/>
          <p:nvPr/>
        </p:nvSpPr>
        <p:spPr>
          <a:xfrm>
            <a:off x="918972" y="2200567"/>
            <a:ext cx="3833619" cy="762601"/>
          </a:xfrm>
          <a:prstGeom prst="rect">
            <a:avLst/>
          </a:prstGeom>
        </p:spPr>
        <p:txBody>
          <a:bodyPr vert="horz" wrap="square" lIns="91440" tIns="45720" rIns="91440" bIns="45720" rtlCol="0" anchor="t">
            <a:noAutofit/>
          </a:bodyPr>
          <a:lstStyle/>
          <a:p>
            <a:pPr algn="l"/>
            <a:r>
              <a:rPr lang="en-US" sz="2400" b="0"/>
              <a:t>Identify student level data to correct →</a:t>
            </a:r>
          </a:p>
        </p:txBody>
      </p:sp>
      <p:pic>
        <p:nvPicPr>
          <p:cNvPr id="5" name="Picture 4" descr="student level data sample">
            <a:extLst>
              <a:ext uri="{FF2B5EF4-FFF2-40B4-BE49-F238E27FC236}">
                <a16:creationId xmlns:a16="http://schemas.microsoft.com/office/drawing/2014/main" id="{4F822B62-3200-C4B6-FAA9-5A7BD95F3CFD}"/>
              </a:ext>
            </a:extLst>
          </p:cNvPr>
          <p:cNvPicPr>
            <a:picLocks noChangeAspect="1"/>
          </p:cNvPicPr>
          <p:nvPr/>
        </p:nvPicPr>
        <p:blipFill>
          <a:blip r:embed="rId2"/>
          <a:stretch>
            <a:fillRect/>
          </a:stretch>
        </p:blipFill>
        <p:spPr>
          <a:xfrm>
            <a:off x="5032428" y="2166189"/>
            <a:ext cx="12336597" cy="1235049"/>
          </a:xfrm>
          <a:prstGeom prst="rect">
            <a:avLst/>
          </a:prstGeom>
        </p:spPr>
      </p:pic>
      <p:sp>
        <p:nvSpPr>
          <p:cNvPr id="8" name="Rectangle 7" descr="box">
            <a:extLst>
              <a:ext uri="{FF2B5EF4-FFF2-40B4-BE49-F238E27FC236}">
                <a16:creationId xmlns:a16="http://schemas.microsoft.com/office/drawing/2014/main" id="{F0D89D99-3A4C-0221-D287-381995657D05}"/>
              </a:ext>
            </a:extLst>
          </p:cNvPr>
          <p:cNvSpPr/>
          <p:nvPr/>
        </p:nvSpPr>
        <p:spPr>
          <a:xfrm>
            <a:off x="5140398" y="3131271"/>
            <a:ext cx="12228627" cy="265270"/>
          </a:xfrm>
          <a:prstGeom prst="rect">
            <a:avLst/>
          </a:prstGeom>
          <a:noFill/>
          <a:ln w="76200">
            <a:solidFill>
              <a:schemeClr val="accent4">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7" name="TextBox 26">
            <a:extLst>
              <a:ext uri="{FF2B5EF4-FFF2-40B4-BE49-F238E27FC236}">
                <a16:creationId xmlns:a16="http://schemas.microsoft.com/office/drawing/2014/main" id="{22E6F751-F837-1F96-971A-06C32C30D209}"/>
              </a:ext>
            </a:extLst>
          </p:cNvPr>
          <p:cNvSpPr txBox="1"/>
          <p:nvPr/>
        </p:nvSpPr>
        <p:spPr>
          <a:xfrm>
            <a:off x="864989" y="3352724"/>
            <a:ext cx="4113456" cy="1472745"/>
          </a:xfrm>
          <a:prstGeom prst="rect">
            <a:avLst/>
          </a:prstGeom>
        </p:spPr>
        <p:txBody>
          <a:bodyPr vert="horz" wrap="square" lIns="91440" tIns="45720" rIns="91440" bIns="45720" rtlCol="0" anchor="t">
            <a:noAutofit/>
          </a:bodyPr>
          <a:lstStyle/>
          <a:p>
            <a:pPr algn="l"/>
            <a:r>
              <a:rPr lang="en-US" sz="2400" b="0"/>
              <a:t>Copy/paste the first 8 columns of the student level data identifiers into the corrections template →</a:t>
            </a:r>
          </a:p>
        </p:txBody>
      </p:sp>
      <p:pic>
        <p:nvPicPr>
          <p:cNvPr id="10" name="Picture 9" descr="student level data sample">
            <a:extLst>
              <a:ext uri="{FF2B5EF4-FFF2-40B4-BE49-F238E27FC236}">
                <a16:creationId xmlns:a16="http://schemas.microsoft.com/office/drawing/2014/main" id="{86BB1DAC-1834-949D-637D-56DB9E9F3776}"/>
              </a:ext>
            </a:extLst>
          </p:cNvPr>
          <p:cNvPicPr>
            <a:picLocks noChangeAspect="1"/>
          </p:cNvPicPr>
          <p:nvPr/>
        </p:nvPicPr>
        <p:blipFill>
          <a:blip r:embed="rId3"/>
          <a:srcRect r="35179"/>
          <a:stretch>
            <a:fillRect/>
          </a:stretch>
        </p:blipFill>
        <p:spPr>
          <a:xfrm>
            <a:off x="5032430" y="3678821"/>
            <a:ext cx="8582922" cy="990197"/>
          </a:xfrm>
          <a:prstGeom prst="rect">
            <a:avLst/>
          </a:prstGeom>
        </p:spPr>
      </p:pic>
      <p:sp>
        <p:nvSpPr>
          <p:cNvPr id="16" name="TextBox 15">
            <a:extLst>
              <a:ext uri="{FF2B5EF4-FFF2-40B4-BE49-F238E27FC236}">
                <a16:creationId xmlns:a16="http://schemas.microsoft.com/office/drawing/2014/main" id="{229A23DA-0767-95C5-38C6-5F6A1686FE35}"/>
              </a:ext>
            </a:extLst>
          </p:cNvPr>
          <p:cNvSpPr txBox="1"/>
          <p:nvPr/>
        </p:nvSpPr>
        <p:spPr>
          <a:xfrm>
            <a:off x="841604" y="5096010"/>
            <a:ext cx="4082859" cy="1038708"/>
          </a:xfrm>
          <a:prstGeom prst="rect">
            <a:avLst/>
          </a:prstGeom>
        </p:spPr>
        <p:txBody>
          <a:bodyPr vert="horz" wrap="square" lIns="91440" tIns="45720" rIns="91440" bIns="45720" rtlCol="0" anchor="t">
            <a:noAutofit/>
          </a:bodyPr>
          <a:lstStyle/>
          <a:p>
            <a:pPr algn="l"/>
            <a:r>
              <a:rPr lang="en-US" sz="2400" b="0"/>
              <a:t>Select the metric, current value, and corrected value that </a:t>
            </a:r>
            <a:r>
              <a:rPr lang="en-US" sz="2400" b="0">
                <a:highlight>
                  <a:srgbClr val="FFFF00"/>
                </a:highlight>
              </a:rPr>
              <a:t>REMOVES</a:t>
            </a:r>
            <a:r>
              <a:rPr lang="en-US" sz="2400" b="0"/>
              <a:t> student →</a:t>
            </a:r>
          </a:p>
        </p:txBody>
      </p:sp>
      <p:pic>
        <p:nvPicPr>
          <p:cNvPr id="14" name="Picture 13" descr="denominator change">
            <a:extLst>
              <a:ext uri="{FF2B5EF4-FFF2-40B4-BE49-F238E27FC236}">
                <a16:creationId xmlns:a16="http://schemas.microsoft.com/office/drawing/2014/main" id="{2BF6B1EE-8CB2-8E3D-1A89-FB5B0FBCEBE8}"/>
              </a:ext>
            </a:extLst>
          </p:cNvPr>
          <p:cNvPicPr>
            <a:picLocks noChangeAspect="1"/>
          </p:cNvPicPr>
          <p:nvPr/>
        </p:nvPicPr>
        <p:blipFill>
          <a:blip r:embed="rId3"/>
          <a:srcRect l="41898"/>
          <a:stretch>
            <a:fillRect/>
          </a:stretch>
        </p:blipFill>
        <p:spPr>
          <a:xfrm>
            <a:off x="5032431" y="5030024"/>
            <a:ext cx="8582921" cy="1104694"/>
          </a:xfrm>
          <a:prstGeom prst="rect">
            <a:avLst/>
          </a:prstGeom>
        </p:spPr>
      </p:pic>
      <p:sp>
        <p:nvSpPr>
          <p:cNvPr id="23" name="Rectangle 22" descr="box">
            <a:extLst>
              <a:ext uri="{FF2B5EF4-FFF2-40B4-BE49-F238E27FC236}">
                <a16:creationId xmlns:a16="http://schemas.microsoft.com/office/drawing/2014/main" id="{5E5A64D2-8961-F52D-EB42-8F6DC5E11B6A}"/>
              </a:ext>
            </a:extLst>
          </p:cNvPr>
          <p:cNvSpPr/>
          <p:nvPr/>
        </p:nvSpPr>
        <p:spPr>
          <a:xfrm>
            <a:off x="9323891" y="5433445"/>
            <a:ext cx="2574388" cy="474975"/>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D483B354-4EF4-415D-8B17-47C97B61A900}"/>
              </a:ext>
            </a:extLst>
          </p:cNvPr>
          <p:cNvSpPr txBox="1"/>
          <p:nvPr/>
        </p:nvSpPr>
        <p:spPr>
          <a:xfrm>
            <a:off x="864989" y="6537934"/>
            <a:ext cx="4190824" cy="1472745"/>
          </a:xfrm>
          <a:prstGeom prst="rect">
            <a:avLst/>
          </a:prstGeom>
        </p:spPr>
        <p:txBody>
          <a:bodyPr vert="horz" wrap="square" lIns="91440" tIns="45720" rIns="91440" bIns="45720" rtlCol="0" anchor="t">
            <a:noAutofit/>
          </a:bodyPr>
          <a:lstStyle/>
          <a:p>
            <a:pPr algn="l"/>
            <a:r>
              <a:rPr lang="en-US" sz="2400" b="0"/>
              <a:t>Copy/paste the first 8 columns of the student level data identifiers AGAIN into the corrections template →</a:t>
            </a:r>
          </a:p>
        </p:txBody>
      </p:sp>
      <p:pic>
        <p:nvPicPr>
          <p:cNvPr id="29" name="Picture 28" descr="student level data sample">
            <a:extLst>
              <a:ext uri="{FF2B5EF4-FFF2-40B4-BE49-F238E27FC236}">
                <a16:creationId xmlns:a16="http://schemas.microsoft.com/office/drawing/2014/main" id="{6B60C482-A9FB-2117-129C-01D9027DAFF1}"/>
              </a:ext>
            </a:extLst>
          </p:cNvPr>
          <p:cNvPicPr>
            <a:picLocks noChangeAspect="1"/>
          </p:cNvPicPr>
          <p:nvPr/>
        </p:nvPicPr>
        <p:blipFill>
          <a:blip r:embed="rId4"/>
          <a:srcRect r="10441"/>
          <a:stretch>
            <a:fillRect/>
          </a:stretch>
        </p:blipFill>
        <p:spPr>
          <a:xfrm>
            <a:off x="5055813" y="6574013"/>
            <a:ext cx="8661507" cy="1216904"/>
          </a:xfrm>
          <a:prstGeom prst="rect">
            <a:avLst/>
          </a:prstGeom>
        </p:spPr>
      </p:pic>
      <p:sp>
        <p:nvSpPr>
          <p:cNvPr id="11" name="TextBox 10">
            <a:extLst>
              <a:ext uri="{FF2B5EF4-FFF2-40B4-BE49-F238E27FC236}">
                <a16:creationId xmlns:a16="http://schemas.microsoft.com/office/drawing/2014/main" id="{88DE833E-268B-5E85-6E4A-43B2A453E826}"/>
              </a:ext>
            </a:extLst>
          </p:cNvPr>
          <p:cNvSpPr txBox="1"/>
          <p:nvPr/>
        </p:nvSpPr>
        <p:spPr>
          <a:xfrm>
            <a:off x="918972" y="8311177"/>
            <a:ext cx="4190824" cy="1155519"/>
          </a:xfrm>
          <a:prstGeom prst="rect">
            <a:avLst/>
          </a:prstGeom>
        </p:spPr>
        <p:txBody>
          <a:bodyPr vert="horz" wrap="square" lIns="91440" tIns="45720" rIns="91440" bIns="45720" rtlCol="0" anchor="t">
            <a:noAutofit/>
          </a:bodyPr>
          <a:lstStyle/>
          <a:p>
            <a:pPr algn="l"/>
            <a:r>
              <a:rPr lang="en-US" sz="2400" b="0"/>
              <a:t>Select the metric, current value, and corrected value that </a:t>
            </a:r>
            <a:r>
              <a:rPr lang="en-US" sz="2400" b="0">
                <a:highlight>
                  <a:srgbClr val="FFFF00"/>
                </a:highlight>
              </a:rPr>
              <a:t>ADDS</a:t>
            </a:r>
            <a:r>
              <a:rPr lang="en-US" sz="2400" b="0"/>
              <a:t> student →</a:t>
            </a:r>
          </a:p>
        </p:txBody>
      </p:sp>
      <p:pic>
        <p:nvPicPr>
          <p:cNvPr id="4" name="Picture 3" descr="student level data change">
            <a:extLst>
              <a:ext uri="{FF2B5EF4-FFF2-40B4-BE49-F238E27FC236}">
                <a16:creationId xmlns:a16="http://schemas.microsoft.com/office/drawing/2014/main" id="{665CD986-6CB9-D7D0-6469-6B56B7066545}"/>
              </a:ext>
            </a:extLst>
          </p:cNvPr>
          <p:cNvPicPr>
            <a:picLocks noChangeAspect="1"/>
          </p:cNvPicPr>
          <p:nvPr/>
        </p:nvPicPr>
        <p:blipFill>
          <a:blip r:embed="rId5"/>
          <a:srcRect t="44286"/>
          <a:stretch>
            <a:fillRect/>
          </a:stretch>
        </p:blipFill>
        <p:spPr>
          <a:xfrm>
            <a:off x="5140398" y="8189934"/>
            <a:ext cx="7954899" cy="1276762"/>
          </a:xfrm>
          <a:prstGeom prst="rect">
            <a:avLst/>
          </a:prstGeom>
        </p:spPr>
      </p:pic>
      <p:sp>
        <p:nvSpPr>
          <p:cNvPr id="15" name="Rectangle 14" descr="box">
            <a:extLst>
              <a:ext uri="{FF2B5EF4-FFF2-40B4-BE49-F238E27FC236}">
                <a16:creationId xmlns:a16="http://schemas.microsoft.com/office/drawing/2014/main" id="{FCA73B1B-C6BB-0610-6FED-F3C191D56D1A}"/>
              </a:ext>
            </a:extLst>
          </p:cNvPr>
          <p:cNvSpPr/>
          <p:nvPr/>
        </p:nvSpPr>
        <p:spPr>
          <a:xfrm>
            <a:off x="8777195" y="9061944"/>
            <a:ext cx="3923802" cy="404752"/>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600BA522-B7DC-E46F-6988-A3EBC649B40E}"/>
              </a:ext>
            </a:extLst>
          </p:cNvPr>
          <p:cNvSpPr txBox="1"/>
          <p:nvPr/>
        </p:nvSpPr>
        <p:spPr>
          <a:xfrm>
            <a:off x="14105322" y="4221475"/>
            <a:ext cx="3569501" cy="4303547"/>
          </a:xfrm>
          <a:prstGeom prst="rect">
            <a:avLst/>
          </a:prstGeom>
        </p:spPr>
        <p:style>
          <a:lnRef idx="3">
            <a:schemeClr val="lt1"/>
          </a:lnRef>
          <a:fillRef idx="1">
            <a:schemeClr val="accent2"/>
          </a:fillRef>
          <a:effectRef idx="1">
            <a:schemeClr val="accent2"/>
          </a:effectRef>
          <a:fontRef idx="minor">
            <a:schemeClr val="lt1"/>
          </a:fontRef>
        </p:style>
        <p:txBody>
          <a:bodyPr vert="horz" wrap="square" lIns="91440" tIns="45720" rIns="91440" bIns="45720" rtlCol="0" anchor="t">
            <a:noAutofit/>
          </a:bodyPr>
          <a:lstStyle/>
          <a:p>
            <a:pPr algn="ctr"/>
            <a:r>
              <a:rPr lang="en-US" sz="3200" b="0"/>
              <a:t>This is combination of remove and add. </a:t>
            </a:r>
          </a:p>
          <a:p>
            <a:pPr algn="ctr"/>
            <a:endParaRPr lang="en-US" sz="3200"/>
          </a:p>
          <a:p>
            <a:pPr algn="ctr"/>
            <a:r>
              <a:rPr lang="en-US" sz="3200" b="0"/>
              <a:t>Use when removing from one metric and adding to another. </a:t>
            </a:r>
          </a:p>
        </p:txBody>
      </p:sp>
    </p:spTree>
    <p:extLst>
      <p:ext uri="{BB962C8B-B14F-4D97-AF65-F5344CB8AC3E}">
        <p14:creationId xmlns:p14="http://schemas.microsoft.com/office/powerpoint/2010/main" val="3332539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C68D9-289C-D368-B739-342393F24259}"/>
            </a:ext>
          </a:extLst>
        </p:cNvPr>
        <p:cNvGrpSpPr/>
        <p:nvPr/>
      </p:nvGrpSpPr>
      <p:grpSpPr>
        <a:xfrm>
          <a:off x="0" y="0"/>
          <a:ext cx="0" cy="0"/>
          <a:chOff x="0" y="0"/>
          <a:chExt cx="0" cy="0"/>
        </a:xfrm>
      </p:grpSpPr>
      <p:sp>
        <p:nvSpPr>
          <p:cNvPr id="22" name="Title 1">
            <a:extLst>
              <a:ext uri="{FF2B5EF4-FFF2-40B4-BE49-F238E27FC236}">
                <a16:creationId xmlns:a16="http://schemas.microsoft.com/office/drawing/2014/main" id="{BD7824A8-3145-BF81-7059-3C161192D02B}"/>
              </a:ext>
            </a:extLst>
          </p:cNvPr>
          <p:cNvSpPr>
            <a:spLocks noGrp="1"/>
          </p:cNvSpPr>
          <p:nvPr>
            <p:ph type="title"/>
          </p:nvPr>
        </p:nvSpPr>
        <p:spPr>
          <a:xfrm>
            <a:off x="919163" y="547688"/>
            <a:ext cx="16449675" cy="1096962"/>
          </a:xfrm>
        </p:spPr>
        <p:txBody>
          <a:bodyPr>
            <a:normAutofit fontScale="90000"/>
          </a:bodyPr>
          <a:lstStyle/>
          <a:p>
            <a:r>
              <a:rPr lang="en-US"/>
              <a:t>Example for </a:t>
            </a:r>
            <a:r>
              <a:rPr lang="en-US" u="sng"/>
              <a:t>editing</a:t>
            </a:r>
            <a:r>
              <a:rPr lang="en-US"/>
              <a:t> the school assignment</a:t>
            </a:r>
            <a:br>
              <a:rPr lang="en-US"/>
            </a:br>
            <a:r>
              <a:rPr lang="en-US" sz="3300" i="1"/>
              <a:t>Example use case – Student rostered to incorrect school</a:t>
            </a:r>
            <a:endParaRPr lang="en-US" sz="3300"/>
          </a:p>
        </p:txBody>
      </p:sp>
      <p:sp>
        <p:nvSpPr>
          <p:cNvPr id="7" name="TextBox 6">
            <a:extLst>
              <a:ext uri="{FF2B5EF4-FFF2-40B4-BE49-F238E27FC236}">
                <a16:creationId xmlns:a16="http://schemas.microsoft.com/office/drawing/2014/main" id="{6C6B9297-6F59-BF6A-258D-77827AF101B0}"/>
              </a:ext>
            </a:extLst>
          </p:cNvPr>
          <p:cNvSpPr txBox="1"/>
          <p:nvPr/>
        </p:nvSpPr>
        <p:spPr>
          <a:xfrm>
            <a:off x="918972" y="2153363"/>
            <a:ext cx="3779637" cy="762601"/>
          </a:xfrm>
          <a:prstGeom prst="rect">
            <a:avLst/>
          </a:prstGeom>
        </p:spPr>
        <p:txBody>
          <a:bodyPr vert="horz" wrap="square" lIns="91440" tIns="45720" rIns="91440" bIns="45720" rtlCol="0" anchor="t">
            <a:noAutofit/>
          </a:bodyPr>
          <a:lstStyle/>
          <a:p>
            <a:pPr algn="l"/>
            <a:r>
              <a:rPr lang="en-US" sz="2400" b="0"/>
              <a:t>Identify student level data to correct →</a:t>
            </a:r>
          </a:p>
        </p:txBody>
      </p:sp>
      <p:pic>
        <p:nvPicPr>
          <p:cNvPr id="5" name="Picture 4" descr="student level data">
            <a:extLst>
              <a:ext uri="{FF2B5EF4-FFF2-40B4-BE49-F238E27FC236}">
                <a16:creationId xmlns:a16="http://schemas.microsoft.com/office/drawing/2014/main" id="{A10C98EB-56EF-CCFB-612F-5ED212B631B9}"/>
              </a:ext>
            </a:extLst>
          </p:cNvPr>
          <p:cNvPicPr>
            <a:picLocks noChangeAspect="1"/>
          </p:cNvPicPr>
          <p:nvPr/>
        </p:nvPicPr>
        <p:blipFill>
          <a:blip r:embed="rId2"/>
          <a:stretch>
            <a:fillRect/>
          </a:stretch>
        </p:blipFill>
        <p:spPr>
          <a:xfrm>
            <a:off x="4978446" y="2118985"/>
            <a:ext cx="12336597" cy="1235049"/>
          </a:xfrm>
          <a:prstGeom prst="rect">
            <a:avLst/>
          </a:prstGeom>
        </p:spPr>
      </p:pic>
      <p:sp>
        <p:nvSpPr>
          <p:cNvPr id="8" name="Rectangle 7" descr="box">
            <a:extLst>
              <a:ext uri="{FF2B5EF4-FFF2-40B4-BE49-F238E27FC236}">
                <a16:creationId xmlns:a16="http://schemas.microsoft.com/office/drawing/2014/main" id="{0A5B1165-F7BC-2CF2-FE77-4083B8E5833C}"/>
              </a:ext>
            </a:extLst>
          </p:cNvPr>
          <p:cNvSpPr/>
          <p:nvPr/>
        </p:nvSpPr>
        <p:spPr>
          <a:xfrm>
            <a:off x="5032430" y="3116188"/>
            <a:ext cx="12228627" cy="265270"/>
          </a:xfrm>
          <a:prstGeom prst="rect">
            <a:avLst/>
          </a:prstGeom>
          <a:noFill/>
          <a:ln w="76200">
            <a:solidFill>
              <a:schemeClr val="accent4">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C58ACA56-2111-CC2F-7EC3-59F5D038B0AD}"/>
              </a:ext>
            </a:extLst>
          </p:cNvPr>
          <p:cNvSpPr txBox="1"/>
          <p:nvPr/>
        </p:nvSpPr>
        <p:spPr>
          <a:xfrm>
            <a:off x="895396" y="3570881"/>
            <a:ext cx="4113456" cy="1638367"/>
          </a:xfrm>
          <a:prstGeom prst="rect">
            <a:avLst/>
          </a:prstGeom>
        </p:spPr>
        <p:txBody>
          <a:bodyPr vert="horz" wrap="square" lIns="91440" tIns="45720" rIns="91440" bIns="45720" rtlCol="0" anchor="t">
            <a:noAutofit/>
          </a:bodyPr>
          <a:lstStyle/>
          <a:p>
            <a:pPr algn="l"/>
            <a:r>
              <a:rPr lang="en-US" sz="2400" b="0"/>
              <a:t>Copy/paste the first 8 columns of the student level data identifiers into the corrections template →</a:t>
            </a:r>
          </a:p>
        </p:txBody>
      </p:sp>
      <p:pic>
        <p:nvPicPr>
          <p:cNvPr id="10" name="Picture 9" descr="student level data sample">
            <a:extLst>
              <a:ext uri="{FF2B5EF4-FFF2-40B4-BE49-F238E27FC236}">
                <a16:creationId xmlns:a16="http://schemas.microsoft.com/office/drawing/2014/main" id="{91A187BE-5461-7238-AC89-8405092C166C}"/>
              </a:ext>
            </a:extLst>
          </p:cNvPr>
          <p:cNvPicPr>
            <a:picLocks noChangeAspect="1"/>
          </p:cNvPicPr>
          <p:nvPr/>
        </p:nvPicPr>
        <p:blipFill>
          <a:blip r:embed="rId3"/>
          <a:srcRect r="35179"/>
          <a:stretch>
            <a:fillRect/>
          </a:stretch>
        </p:blipFill>
        <p:spPr>
          <a:xfrm>
            <a:off x="5008854" y="3903093"/>
            <a:ext cx="8582922" cy="1101553"/>
          </a:xfrm>
          <a:prstGeom prst="rect">
            <a:avLst/>
          </a:prstGeom>
        </p:spPr>
      </p:pic>
      <p:sp>
        <p:nvSpPr>
          <p:cNvPr id="16" name="TextBox 15">
            <a:extLst>
              <a:ext uri="{FF2B5EF4-FFF2-40B4-BE49-F238E27FC236}">
                <a16:creationId xmlns:a16="http://schemas.microsoft.com/office/drawing/2014/main" id="{C2C3ACEF-DC31-5CBF-F9E3-FB2BA9900D49}"/>
              </a:ext>
            </a:extLst>
          </p:cNvPr>
          <p:cNvSpPr txBox="1"/>
          <p:nvPr/>
        </p:nvSpPr>
        <p:spPr>
          <a:xfrm>
            <a:off x="972956" y="5526695"/>
            <a:ext cx="4082859" cy="1155519"/>
          </a:xfrm>
          <a:prstGeom prst="rect">
            <a:avLst/>
          </a:prstGeom>
        </p:spPr>
        <p:txBody>
          <a:bodyPr vert="horz" wrap="square" lIns="91440" tIns="45720" rIns="91440" bIns="45720" rtlCol="0" anchor="t">
            <a:noAutofit/>
          </a:bodyPr>
          <a:lstStyle/>
          <a:p>
            <a:pPr algn="l"/>
            <a:r>
              <a:rPr lang="en-US" sz="2400" b="0"/>
              <a:t>Select the metric, current value, and corrected value that </a:t>
            </a:r>
            <a:r>
              <a:rPr lang="en-US" sz="2400" b="0">
                <a:highlight>
                  <a:srgbClr val="FFFF00"/>
                </a:highlight>
              </a:rPr>
              <a:t>REMOVES</a:t>
            </a:r>
            <a:r>
              <a:rPr lang="en-US" sz="2400" b="0"/>
              <a:t> student →</a:t>
            </a:r>
          </a:p>
        </p:txBody>
      </p:sp>
      <p:pic>
        <p:nvPicPr>
          <p:cNvPr id="14" name="Picture 13" descr="student level data sample">
            <a:extLst>
              <a:ext uri="{FF2B5EF4-FFF2-40B4-BE49-F238E27FC236}">
                <a16:creationId xmlns:a16="http://schemas.microsoft.com/office/drawing/2014/main" id="{B0BBF181-B895-1899-9112-DF267EB34713}"/>
              </a:ext>
            </a:extLst>
          </p:cNvPr>
          <p:cNvPicPr>
            <a:picLocks noChangeAspect="1"/>
          </p:cNvPicPr>
          <p:nvPr/>
        </p:nvPicPr>
        <p:blipFill>
          <a:blip r:embed="rId3"/>
          <a:srcRect l="41898" b="16245"/>
          <a:stretch>
            <a:fillRect/>
          </a:stretch>
        </p:blipFill>
        <p:spPr>
          <a:xfrm>
            <a:off x="5008854" y="5549441"/>
            <a:ext cx="8582921" cy="1029290"/>
          </a:xfrm>
          <a:prstGeom prst="rect">
            <a:avLst/>
          </a:prstGeom>
        </p:spPr>
      </p:pic>
      <p:sp>
        <p:nvSpPr>
          <p:cNvPr id="23" name="Rectangle 22" descr="box">
            <a:extLst>
              <a:ext uri="{FF2B5EF4-FFF2-40B4-BE49-F238E27FC236}">
                <a16:creationId xmlns:a16="http://schemas.microsoft.com/office/drawing/2014/main" id="{11F575F1-0208-37E6-3C7E-225184945F81}"/>
              </a:ext>
            </a:extLst>
          </p:cNvPr>
          <p:cNvSpPr/>
          <p:nvPr/>
        </p:nvSpPr>
        <p:spPr>
          <a:xfrm>
            <a:off x="9300314" y="5908431"/>
            <a:ext cx="2574388" cy="688361"/>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09752518-307E-8047-5279-E5F3463EF758}"/>
              </a:ext>
            </a:extLst>
          </p:cNvPr>
          <p:cNvSpPr txBox="1"/>
          <p:nvPr/>
        </p:nvSpPr>
        <p:spPr>
          <a:xfrm>
            <a:off x="957848" y="7101591"/>
            <a:ext cx="4113076" cy="2236250"/>
          </a:xfrm>
          <a:prstGeom prst="rect">
            <a:avLst/>
          </a:prstGeom>
        </p:spPr>
        <p:txBody>
          <a:bodyPr vert="horz" wrap="square" lIns="91440" tIns="45720" rIns="91440" bIns="45720" rtlCol="0" anchor="t">
            <a:noAutofit/>
          </a:bodyPr>
          <a:lstStyle/>
          <a:p>
            <a:r>
              <a:rPr lang="en-US" sz="2400" b="0"/>
              <a:t>Enter the student’s </a:t>
            </a:r>
            <a:r>
              <a:rPr lang="en-US" sz="2400" b="0">
                <a:highlight>
                  <a:srgbClr val="FFFF00"/>
                </a:highlight>
              </a:rPr>
              <a:t>CORRECT</a:t>
            </a:r>
            <a:r>
              <a:rPr lang="en-US" sz="2400" b="0"/>
              <a:t> details into the first 8 columns; be sure to match the format of the student level data identifiers </a:t>
            </a:r>
            <a:r>
              <a:rPr lang="en-US" sz="2400"/>
              <a:t>and corrected value that </a:t>
            </a:r>
            <a:r>
              <a:rPr lang="en-US" sz="2400">
                <a:highlight>
                  <a:srgbClr val="FFFF00"/>
                </a:highlight>
              </a:rPr>
              <a:t>ADDS</a:t>
            </a:r>
            <a:r>
              <a:rPr lang="en-US" sz="2400"/>
              <a:t> student </a:t>
            </a:r>
            <a:r>
              <a:rPr lang="en-US" sz="2400" b="0"/>
              <a:t>→</a:t>
            </a:r>
          </a:p>
        </p:txBody>
      </p:sp>
      <p:pic>
        <p:nvPicPr>
          <p:cNvPr id="19" name="Picture 18" descr="student level data corrections">
            <a:extLst>
              <a:ext uri="{FF2B5EF4-FFF2-40B4-BE49-F238E27FC236}">
                <a16:creationId xmlns:a16="http://schemas.microsoft.com/office/drawing/2014/main" id="{8919214B-D67A-9C10-42FD-5F3F7B97865A}"/>
              </a:ext>
            </a:extLst>
          </p:cNvPr>
          <p:cNvPicPr>
            <a:picLocks noChangeAspect="1"/>
          </p:cNvPicPr>
          <p:nvPr/>
        </p:nvPicPr>
        <p:blipFill>
          <a:blip r:embed="rId4"/>
          <a:stretch>
            <a:fillRect/>
          </a:stretch>
        </p:blipFill>
        <p:spPr>
          <a:xfrm>
            <a:off x="5070924" y="7265130"/>
            <a:ext cx="9010824" cy="1560165"/>
          </a:xfrm>
          <a:prstGeom prst="rect">
            <a:avLst/>
          </a:prstGeom>
        </p:spPr>
      </p:pic>
      <p:sp>
        <p:nvSpPr>
          <p:cNvPr id="15" name="Rectangle 14" descr="box">
            <a:extLst>
              <a:ext uri="{FF2B5EF4-FFF2-40B4-BE49-F238E27FC236}">
                <a16:creationId xmlns:a16="http://schemas.microsoft.com/office/drawing/2014/main" id="{8E958AAA-3ADF-B644-BD7A-C786847E93E2}"/>
              </a:ext>
            </a:extLst>
          </p:cNvPr>
          <p:cNvSpPr/>
          <p:nvPr/>
        </p:nvSpPr>
        <p:spPr>
          <a:xfrm>
            <a:off x="5275036" y="8356990"/>
            <a:ext cx="8632815" cy="404752"/>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706B69E4-460E-AC59-EDDD-0B5DD517811E}"/>
              </a:ext>
            </a:extLst>
          </p:cNvPr>
          <p:cNvSpPr txBox="1"/>
          <p:nvPr/>
        </p:nvSpPr>
        <p:spPr>
          <a:xfrm>
            <a:off x="14251853" y="3564148"/>
            <a:ext cx="3607996" cy="5135017"/>
          </a:xfrm>
          <a:prstGeom prst="rect">
            <a:avLst/>
          </a:prstGeom>
        </p:spPr>
        <p:style>
          <a:lnRef idx="3">
            <a:schemeClr val="lt1"/>
          </a:lnRef>
          <a:fillRef idx="1">
            <a:schemeClr val="accent2"/>
          </a:fillRef>
          <a:effectRef idx="1">
            <a:schemeClr val="accent2"/>
          </a:effectRef>
          <a:fontRef idx="minor">
            <a:schemeClr val="lt1"/>
          </a:fontRef>
        </p:style>
        <p:txBody>
          <a:bodyPr vert="horz" wrap="square" lIns="91440" tIns="45720" rIns="91440" bIns="45720" rtlCol="0" anchor="t">
            <a:noAutofit/>
          </a:bodyPr>
          <a:lstStyle/>
          <a:p>
            <a:pPr algn="ctr"/>
            <a:r>
              <a:rPr lang="en-US" sz="2800" b="0"/>
              <a:t>This is combination of remove and add. Ensure correct school ID </a:t>
            </a:r>
            <a:r>
              <a:rPr lang="en-US" sz="2800"/>
              <a:t>is noted for the student. </a:t>
            </a:r>
          </a:p>
          <a:p>
            <a:pPr algn="ctr"/>
            <a:endParaRPr lang="en-US" sz="1600" b="0"/>
          </a:p>
          <a:p>
            <a:pPr algn="ctr"/>
            <a:r>
              <a:rPr lang="en-US" sz="2800"/>
              <a:t>Important to note that additions will only be made to schools within the district requesting the correction.</a:t>
            </a:r>
            <a:endParaRPr lang="en-US" sz="2800" b="0"/>
          </a:p>
        </p:txBody>
      </p:sp>
    </p:spTree>
    <p:extLst>
      <p:ext uri="{BB962C8B-B14F-4D97-AF65-F5344CB8AC3E}">
        <p14:creationId xmlns:p14="http://schemas.microsoft.com/office/powerpoint/2010/main" val="291595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7982A-A098-E03B-2C1E-DBF13B2E0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6424EB-F35E-F56C-2AED-F0480E9A3DAA}"/>
              </a:ext>
            </a:extLst>
          </p:cNvPr>
          <p:cNvSpPr>
            <a:spLocks noGrp="1"/>
          </p:cNvSpPr>
          <p:nvPr>
            <p:ph type="title"/>
          </p:nvPr>
        </p:nvSpPr>
        <p:spPr>
          <a:xfrm>
            <a:off x="918972" y="547686"/>
            <a:ext cx="16450056" cy="1387461"/>
          </a:xfrm>
        </p:spPr>
        <p:txBody>
          <a:bodyPr>
            <a:normAutofit/>
          </a:bodyPr>
          <a:lstStyle/>
          <a:p>
            <a:r>
              <a:rPr lang="en-US"/>
              <a:t>Example for editing the </a:t>
            </a:r>
            <a:r>
              <a:rPr lang="en-US" u="sng"/>
              <a:t>outcome</a:t>
            </a:r>
            <a:r>
              <a:rPr lang="en-US"/>
              <a:t> in the template</a:t>
            </a:r>
            <a:br>
              <a:rPr lang="en-US"/>
            </a:br>
            <a:r>
              <a:rPr lang="en-US" sz="3300" i="1"/>
              <a:t>Example use case – Adding a 9GR23 Summer graduate’s diploma</a:t>
            </a:r>
            <a:endParaRPr lang="en-US" sz="3300"/>
          </a:p>
        </p:txBody>
      </p:sp>
      <p:sp>
        <p:nvSpPr>
          <p:cNvPr id="27" name="TextBox 26">
            <a:extLst>
              <a:ext uri="{FF2B5EF4-FFF2-40B4-BE49-F238E27FC236}">
                <a16:creationId xmlns:a16="http://schemas.microsoft.com/office/drawing/2014/main" id="{ACE27913-76B6-DCA6-D503-33AB2C91F5D3}"/>
              </a:ext>
            </a:extLst>
          </p:cNvPr>
          <p:cNvSpPr txBox="1"/>
          <p:nvPr/>
        </p:nvSpPr>
        <p:spPr>
          <a:xfrm>
            <a:off x="1026940" y="2905852"/>
            <a:ext cx="3779637" cy="841153"/>
          </a:xfrm>
          <a:prstGeom prst="rect">
            <a:avLst/>
          </a:prstGeom>
        </p:spPr>
        <p:txBody>
          <a:bodyPr vert="horz" wrap="square" lIns="91440" tIns="45720" rIns="91440" bIns="45720" rtlCol="0" anchor="t">
            <a:noAutofit/>
          </a:bodyPr>
          <a:lstStyle/>
          <a:p>
            <a:pPr algn="l"/>
            <a:r>
              <a:rPr lang="en-US" sz="2800" b="0"/>
              <a:t>Identify student level data to correct →</a:t>
            </a:r>
          </a:p>
        </p:txBody>
      </p:sp>
      <p:pic>
        <p:nvPicPr>
          <p:cNvPr id="23" name="Picture 22" descr="student level data sample">
            <a:extLst>
              <a:ext uri="{FF2B5EF4-FFF2-40B4-BE49-F238E27FC236}">
                <a16:creationId xmlns:a16="http://schemas.microsoft.com/office/drawing/2014/main" id="{43D0D194-739C-997F-ED6A-FA10406CB013}"/>
              </a:ext>
            </a:extLst>
          </p:cNvPr>
          <p:cNvPicPr>
            <a:picLocks noChangeAspect="1"/>
          </p:cNvPicPr>
          <p:nvPr/>
        </p:nvPicPr>
        <p:blipFill>
          <a:blip r:embed="rId2"/>
          <a:srcRect r="31513"/>
          <a:stretch>
            <a:fillRect/>
          </a:stretch>
        </p:blipFill>
        <p:spPr>
          <a:xfrm>
            <a:off x="5128763" y="2645295"/>
            <a:ext cx="8448993" cy="1362265"/>
          </a:xfrm>
          <a:prstGeom prst="rect">
            <a:avLst/>
          </a:prstGeom>
        </p:spPr>
      </p:pic>
      <p:sp>
        <p:nvSpPr>
          <p:cNvPr id="29" name="Rectangle 28" descr="box">
            <a:extLst>
              <a:ext uri="{FF2B5EF4-FFF2-40B4-BE49-F238E27FC236}">
                <a16:creationId xmlns:a16="http://schemas.microsoft.com/office/drawing/2014/main" id="{E2EF8967-2081-8E1F-94FF-1AF9BD964E5E}"/>
              </a:ext>
            </a:extLst>
          </p:cNvPr>
          <p:cNvSpPr/>
          <p:nvPr/>
        </p:nvSpPr>
        <p:spPr>
          <a:xfrm>
            <a:off x="5236733" y="3747003"/>
            <a:ext cx="8341024" cy="260557"/>
          </a:xfrm>
          <a:prstGeom prst="rect">
            <a:avLst/>
          </a:prstGeom>
          <a:noFill/>
          <a:ln w="76200">
            <a:solidFill>
              <a:schemeClr val="accent4">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3" name="TextBox 32">
            <a:extLst>
              <a:ext uri="{FF2B5EF4-FFF2-40B4-BE49-F238E27FC236}">
                <a16:creationId xmlns:a16="http://schemas.microsoft.com/office/drawing/2014/main" id="{36377A5B-084B-20B1-17DA-B195D7430CDB}"/>
              </a:ext>
            </a:extLst>
          </p:cNvPr>
          <p:cNvSpPr txBox="1"/>
          <p:nvPr/>
        </p:nvSpPr>
        <p:spPr>
          <a:xfrm>
            <a:off x="1026939" y="4662507"/>
            <a:ext cx="3779637" cy="1897613"/>
          </a:xfrm>
          <a:prstGeom prst="rect">
            <a:avLst/>
          </a:prstGeom>
        </p:spPr>
        <p:txBody>
          <a:bodyPr vert="horz" wrap="square" lIns="91440" tIns="45720" rIns="91440" bIns="45720" rtlCol="0" anchor="t">
            <a:noAutofit/>
          </a:bodyPr>
          <a:lstStyle/>
          <a:p>
            <a:pPr algn="l"/>
            <a:r>
              <a:rPr lang="en-US" sz="2800" b="0"/>
              <a:t>Copy/paste the first 8 columns of the student level data identifiers into the corrections template →</a:t>
            </a:r>
          </a:p>
        </p:txBody>
      </p:sp>
      <p:pic>
        <p:nvPicPr>
          <p:cNvPr id="49" name="Picture 48" descr="student level data">
            <a:extLst>
              <a:ext uri="{FF2B5EF4-FFF2-40B4-BE49-F238E27FC236}">
                <a16:creationId xmlns:a16="http://schemas.microsoft.com/office/drawing/2014/main" id="{13B3B93E-D0DF-F5FD-5430-B77A0C7BF37E}"/>
              </a:ext>
            </a:extLst>
          </p:cNvPr>
          <p:cNvPicPr>
            <a:picLocks noChangeAspect="1"/>
          </p:cNvPicPr>
          <p:nvPr/>
        </p:nvPicPr>
        <p:blipFill>
          <a:blip r:embed="rId3"/>
          <a:stretch>
            <a:fillRect/>
          </a:stretch>
        </p:blipFill>
        <p:spPr>
          <a:xfrm>
            <a:off x="5225097" y="4996754"/>
            <a:ext cx="8125959" cy="1362265"/>
          </a:xfrm>
          <a:prstGeom prst="rect">
            <a:avLst/>
          </a:prstGeom>
        </p:spPr>
      </p:pic>
      <p:sp>
        <p:nvSpPr>
          <p:cNvPr id="37" name="TextBox 36">
            <a:extLst>
              <a:ext uri="{FF2B5EF4-FFF2-40B4-BE49-F238E27FC236}">
                <a16:creationId xmlns:a16="http://schemas.microsoft.com/office/drawing/2014/main" id="{08B054EF-BC55-D6E4-F5D5-5042614A6161}"/>
              </a:ext>
            </a:extLst>
          </p:cNvPr>
          <p:cNvSpPr txBox="1"/>
          <p:nvPr/>
        </p:nvSpPr>
        <p:spPr>
          <a:xfrm>
            <a:off x="1050212" y="7384770"/>
            <a:ext cx="4090188" cy="1021444"/>
          </a:xfrm>
          <a:prstGeom prst="rect">
            <a:avLst/>
          </a:prstGeom>
        </p:spPr>
        <p:txBody>
          <a:bodyPr vert="horz" wrap="square" lIns="91440" tIns="45720" rIns="91440" bIns="45720" rtlCol="0" anchor="t">
            <a:noAutofit/>
          </a:bodyPr>
          <a:lstStyle/>
          <a:p>
            <a:pPr algn="l"/>
            <a:r>
              <a:rPr lang="en-US" sz="2800" b="0"/>
              <a:t>Select the metric, current value, and corrected value →</a:t>
            </a:r>
          </a:p>
        </p:txBody>
      </p:sp>
      <p:pic>
        <p:nvPicPr>
          <p:cNvPr id="51" name="Picture 50" descr="denominator change sample">
            <a:extLst>
              <a:ext uri="{FF2B5EF4-FFF2-40B4-BE49-F238E27FC236}">
                <a16:creationId xmlns:a16="http://schemas.microsoft.com/office/drawing/2014/main" id="{440FE7D6-6A90-D47E-F9B3-B1CEF1F90F17}"/>
              </a:ext>
            </a:extLst>
          </p:cNvPr>
          <p:cNvPicPr>
            <a:picLocks noChangeAspect="1"/>
          </p:cNvPicPr>
          <p:nvPr/>
        </p:nvPicPr>
        <p:blipFill>
          <a:blip r:embed="rId4"/>
          <a:stretch>
            <a:fillRect/>
          </a:stretch>
        </p:blipFill>
        <p:spPr>
          <a:xfrm>
            <a:off x="5225097" y="7239061"/>
            <a:ext cx="8256327" cy="1466112"/>
          </a:xfrm>
          <a:prstGeom prst="rect">
            <a:avLst/>
          </a:prstGeom>
        </p:spPr>
      </p:pic>
      <p:sp>
        <p:nvSpPr>
          <p:cNvPr id="45" name="Rectangle 44" descr="box">
            <a:extLst>
              <a:ext uri="{FF2B5EF4-FFF2-40B4-BE49-F238E27FC236}">
                <a16:creationId xmlns:a16="http://schemas.microsoft.com/office/drawing/2014/main" id="{AC95788A-A8D8-BFA5-4F26-3A9355D749C9}"/>
              </a:ext>
            </a:extLst>
          </p:cNvPr>
          <p:cNvSpPr/>
          <p:nvPr/>
        </p:nvSpPr>
        <p:spPr>
          <a:xfrm>
            <a:off x="6527409" y="8286353"/>
            <a:ext cx="6954015" cy="404752"/>
          </a:xfrm>
          <a:prstGeom prst="rect">
            <a:avLst/>
          </a:prstGeom>
          <a:noFill/>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3" name="TextBox 42">
            <a:extLst>
              <a:ext uri="{FF2B5EF4-FFF2-40B4-BE49-F238E27FC236}">
                <a16:creationId xmlns:a16="http://schemas.microsoft.com/office/drawing/2014/main" id="{DCEAD3EA-8F5D-3965-E6AE-EF4D9CBDF28C}"/>
              </a:ext>
            </a:extLst>
          </p:cNvPr>
          <p:cNvSpPr txBox="1"/>
          <p:nvPr/>
        </p:nvSpPr>
        <p:spPr>
          <a:xfrm>
            <a:off x="14274134" y="3719851"/>
            <a:ext cx="3263705" cy="3519210"/>
          </a:xfrm>
          <a:prstGeom prst="rect">
            <a:avLst/>
          </a:prstGeom>
        </p:spPr>
        <p:style>
          <a:lnRef idx="3">
            <a:schemeClr val="lt1"/>
          </a:lnRef>
          <a:fillRef idx="1">
            <a:schemeClr val="accent2"/>
          </a:fillRef>
          <a:effectRef idx="1">
            <a:schemeClr val="accent2"/>
          </a:effectRef>
          <a:fontRef idx="minor">
            <a:schemeClr val="lt1"/>
          </a:fontRef>
        </p:style>
        <p:txBody>
          <a:bodyPr vert="horz" wrap="square" lIns="91440" tIns="45720" rIns="91440" bIns="45720" rtlCol="0" anchor="t">
            <a:noAutofit/>
          </a:bodyPr>
          <a:lstStyle/>
          <a:p>
            <a:pPr algn="ctr"/>
            <a:r>
              <a:rPr lang="en-US" sz="3600"/>
              <a:t>Edits allow you to update the student’s outcome reflected in the numerator file. </a:t>
            </a:r>
            <a:endParaRPr lang="en-US" sz="3600" b="0"/>
          </a:p>
        </p:txBody>
      </p:sp>
    </p:spTree>
    <p:extLst>
      <p:ext uri="{BB962C8B-B14F-4D97-AF65-F5344CB8AC3E}">
        <p14:creationId xmlns:p14="http://schemas.microsoft.com/office/powerpoint/2010/main" val="4260235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6BB34-E957-B0AC-0AA5-6E6AA55067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962EC1-D072-D54D-2491-9A7E5E7C994D}"/>
              </a:ext>
            </a:extLst>
          </p:cNvPr>
          <p:cNvSpPr>
            <a:spLocks noGrp="1"/>
          </p:cNvSpPr>
          <p:nvPr>
            <p:ph type="title"/>
          </p:nvPr>
        </p:nvSpPr>
        <p:spPr>
          <a:xfrm>
            <a:off x="918972" y="547687"/>
            <a:ext cx="16404336" cy="1097280"/>
          </a:xfrm>
        </p:spPr>
        <p:txBody>
          <a:bodyPr anchor="t">
            <a:normAutofit/>
          </a:bodyPr>
          <a:lstStyle/>
          <a:p>
            <a:r>
              <a:rPr lang="en-US"/>
              <a:t>Complete Verifications</a:t>
            </a:r>
          </a:p>
        </p:txBody>
      </p:sp>
      <p:pic>
        <p:nvPicPr>
          <p:cNvPr id="16" name="Picture 15" descr="verifications sample">
            <a:extLst>
              <a:ext uri="{FF2B5EF4-FFF2-40B4-BE49-F238E27FC236}">
                <a16:creationId xmlns:a16="http://schemas.microsoft.com/office/drawing/2014/main" id="{1259C0C2-FEC4-96DE-9F31-518A42391F72}"/>
              </a:ext>
            </a:extLst>
          </p:cNvPr>
          <p:cNvPicPr>
            <a:picLocks noChangeAspect="1"/>
          </p:cNvPicPr>
          <p:nvPr/>
        </p:nvPicPr>
        <p:blipFill>
          <a:blip r:embed="rId2"/>
          <a:stretch>
            <a:fillRect/>
          </a:stretch>
        </p:blipFill>
        <p:spPr>
          <a:xfrm>
            <a:off x="1062329" y="2358739"/>
            <a:ext cx="12156517" cy="5645778"/>
          </a:xfrm>
          <a:prstGeom prst="rect">
            <a:avLst/>
          </a:prstGeom>
        </p:spPr>
      </p:pic>
      <p:sp>
        <p:nvSpPr>
          <p:cNvPr id="12" name="TextBox 11">
            <a:extLst>
              <a:ext uri="{FF2B5EF4-FFF2-40B4-BE49-F238E27FC236}">
                <a16:creationId xmlns:a16="http://schemas.microsoft.com/office/drawing/2014/main" id="{99FEF3F8-65C6-26E5-2C6E-CDF390A3313F}"/>
              </a:ext>
            </a:extLst>
          </p:cNvPr>
          <p:cNvSpPr txBox="1"/>
          <p:nvPr/>
        </p:nvSpPr>
        <p:spPr>
          <a:xfrm>
            <a:off x="13617675" y="2616591"/>
            <a:ext cx="3607996" cy="5387925"/>
          </a:xfrm>
          <a:prstGeom prst="rect">
            <a:avLst/>
          </a:prstGeom>
        </p:spPr>
        <p:style>
          <a:lnRef idx="3">
            <a:schemeClr val="lt1"/>
          </a:lnRef>
          <a:fillRef idx="1">
            <a:schemeClr val="accent2"/>
          </a:fillRef>
          <a:effectRef idx="1">
            <a:schemeClr val="accent2"/>
          </a:effectRef>
          <a:fontRef idx="minor">
            <a:schemeClr val="lt1"/>
          </a:fontRef>
        </p:style>
        <p:txBody>
          <a:bodyPr vert="horz" wrap="square" lIns="91440" tIns="45720" rIns="91440" bIns="45720" rtlCol="0" anchor="t">
            <a:noAutofit/>
          </a:bodyPr>
          <a:lstStyle/>
          <a:p>
            <a:pPr algn="ctr"/>
            <a:r>
              <a:rPr lang="en-US" sz="2800"/>
              <a:t>Important to note that corrections without “Yes” verifications will not be processed. </a:t>
            </a:r>
          </a:p>
          <a:p>
            <a:pPr algn="ctr"/>
            <a:endParaRPr lang="en-US" sz="2800" b="0"/>
          </a:p>
          <a:p>
            <a:pPr algn="ctr"/>
            <a:r>
              <a:rPr lang="en-US" sz="2800"/>
              <a:t>Have a planned system for collection of supporting documentation for each requested correction. Be prepared for an audit.</a:t>
            </a:r>
            <a:endParaRPr lang="en-US" sz="2800" b="0"/>
          </a:p>
        </p:txBody>
      </p:sp>
    </p:spTree>
    <p:extLst>
      <p:ext uri="{BB962C8B-B14F-4D97-AF65-F5344CB8AC3E}">
        <p14:creationId xmlns:p14="http://schemas.microsoft.com/office/powerpoint/2010/main" val="1813283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9B468-E465-7488-CA2C-DD7168E994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4859E-CD93-1FDF-A5AB-E51C4B812D96}"/>
              </a:ext>
            </a:extLst>
          </p:cNvPr>
          <p:cNvSpPr>
            <a:spLocks noGrp="1"/>
          </p:cNvSpPr>
          <p:nvPr>
            <p:ph type="title"/>
          </p:nvPr>
        </p:nvSpPr>
        <p:spPr/>
        <p:txBody>
          <a:bodyPr>
            <a:normAutofit/>
          </a:bodyPr>
          <a:lstStyle/>
          <a:p>
            <a:r>
              <a:rPr lang="en-US"/>
              <a:t>Write corrections plan related to submission</a:t>
            </a:r>
            <a:endParaRPr lang="en-US">
              <a:highlight>
                <a:srgbClr val="FFFF00"/>
              </a:highlight>
            </a:endParaRPr>
          </a:p>
        </p:txBody>
      </p:sp>
      <p:pic>
        <p:nvPicPr>
          <p:cNvPr id="5" name="Content Placeholder 4" descr="corrections plan template">
            <a:extLst>
              <a:ext uri="{FF2B5EF4-FFF2-40B4-BE49-F238E27FC236}">
                <a16:creationId xmlns:a16="http://schemas.microsoft.com/office/drawing/2014/main" id="{210172F2-D166-EA10-7505-CDE28997B8E1}"/>
              </a:ext>
            </a:extLst>
          </p:cNvPr>
          <p:cNvPicPr>
            <a:picLocks noGrp="1" noChangeAspect="1"/>
          </p:cNvPicPr>
          <p:nvPr>
            <p:ph idx="1"/>
          </p:nvPr>
        </p:nvPicPr>
        <p:blipFill>
          <a:blip r:embed="rId2"/>
          <a:stretch>
            <a:fillRect/>
          </a:stretch>
        </p:blipFill>
        <p:spPr>
          <a:xfrm>
            <a:off x="786434" y="2062334"/>
            <a:ext cx="12609281" cy="7334884"/>
          </a:xfrm>
          <a:prstGeom prst="rect">
            <a:avLst/>
          </a:prstGeom>
        </p:spPr>
      </p:pic>
      <p:sp>
        <p:nvSpPr>
          <p:cNvPr id="7" name="TextBox 6">
            <a:extLst>
              <a:ext uri="{FF2B5EF4-FFF2-40B4-BE49-F238E27FC236}">
                <a16:creationId xmlns:a16="http://schemas.microsoft.com/office/drawing/2014/main" id="{948361EB-3CA6-1C19-B004-5F07D5650A7E}"/>
              </a:ext>
            </a:extLst>
          </p:cNvPr>
          <p:cNvSpPr txBox="1"/>
          <p:nvPr/>
        </p:nvSpPr>
        <p:spPr>
          <a:xfrm>
            <a:off x="13395715" y="2293033"/>
            <a:ext cx="3973313" cy="6850965"/>
          </a:xfrm>
          <a:prstGeom prst="rect">
            <a:avLst/>
          </a:prstGeom>
        </p:spPr>
        <p:txBody>
          <a:bodyPr vert="horz" wrap="square" lIns="91440" tIns="45720" rIns="91440" bIns="45720" rtlCol="0" anchor="t">
            <a:noAutofit/>
          </a:bodyPr>
          <a:lstStyle/>
          <a:p>
            <a:pPr algn="l"/>
            <a:r>
              <a:rPr lang="en-US" sz="2800" b="0"/>
              <a:t>To be completed for each window that a corrections request is submitted. </a:t>
            </a:r>
          </a:p>
          <a:p>
            <a:pPr algn="l"/>
            <a:endParaRPr lang="en-US" sz="2800" b="0"/>
          </a:p>
          <a:p>
            <a:pPr algn="l"/>
            <a:r>
              <a:rPr lang="en-US" sz="2800" b="0"/>
              <a:t>The document provides justification for the corrections requested and insight for the corrections approval team.</a:t>
            </a:r>
          </a:p>
          <a:p>
            <a:pPr algn="l"/>
            <a:endParaRPr lang="en-US" sz="2800"/>
          </a:p>
          <a:p>
            <a:pPr algn="l"/>
            <a:r>
              <a:rPr lang="en-US" sz="2800" b="0"/>
              <a:t>Ensure each type of or pattern of correction requests is reviewed. </a:t>
            </a:r>
          </a:p>
        </p:txBody>
      </p:sp>
    </p:spTree>
    <p:extLst>
      <p:ext uri="{BB962C8B-B14F-4D97-AF65-F5344CB8AC3E}">
        <p14:creationId xmlns:p14="http://schemas.microsoft.com/office/powerpoint/2010/main" val="1633323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226CE-83F2-2CC6-DE61-433E77405F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5BD85-5439-A94A-604B-01E50EFFDE2B}"/>
              </a:ext>
            </a:extLst>
          </p:cNvPr>
          <p:cNvSpPr>
            <a:spLocks noGrp="1"/>
          </p:cNvSpPr>
          <p:nvPr>
            <p:ph type="title"/>
          </p:nvPr>
        </p:nvSpPr>
        <p:spPr/>
        <p:txBody>
          <a:bodyPr/>
          <a:lstStyle/>
          <a:p>
            <a:r>
              <a:rPr lang="en-US">
                <a:latin typeface="Avenir Next LT Pro" panose="020F0502020204030204" pitchFamily="34" charset="0"/>
              </a:rPr>
              <a:t>Key Dates Prior to Corrections</a:t>
            </a:r>
          </a:p>
        </p:txBody>
      </p:sp>
      <p:sp>
        <p:nvSpPr>
          <p:cNvPr id="16" name="TextBox 15">
            <a:extLst>
              <a:ext uri="{FF2B5EF4-FFF2-40B4-BE49-F238E27FC236}">
                <a16:creationId xmlns:a16="http://schemas.microsoft.com/office/drawing/2014/main" id="{4AEA9313-3269-78D7-B254-B60AEA213E68}"/>
              </a:ext>
            </a:extLst>
          </p:cNvPr>
          <p:cNvSpPr txBox="1"/>
          <p:nvPr/>
        </p:nvSpPr>
        <p:spPr>
          <a:xfrm>
            <a:off x="405043" y="7514104"/>
            <a:ext cx="16791811"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2800"/>
              <a:t>Ed-Fi data submission guidance can be found here: </a:t>
            </a:r>
            <a:endParaRPr lang="en-US" sz="2800">
              <a:ea typeface="+mn-lt"/>
              <a:cs typeface="+mn-lt"/>
            </a:endParaRPr>
          </a:p>
          <a:p>
            <a:pPr lvl="1"/>
            <a:r>
              <a:rPr lang="en-US" sz="2400">
                <a:ea typeface="+mn-lt"/>
                <a:cs typeface="+mn-lt"/>
                <a:hlinkClick r:id="rId3"/>
              </a:rPr>
              <a:t>Ed-Fi data submission guidance</a:t>
            </a:r>
            <a:r>
              <a:rPr lang="en-US" sz="2400">
                <a:ea typeface="+mn-lt"/>
                <a:cs typeface="+mn-lt"/>
              </a:rPr>
              <a:t> </a:t>
            </a:r>
          </a:p>
          <a:p>
            <a:pPr lvl="1"/>
            <a:r>
              <a:rPr lang="en-US" sz="2400">
                <a:ea typeface="+mn-lt"/>
                <a:cs typeface="+mn-lt"/>
              </a:rPr>
              <a:t>This hub currently has end-of-year (EOY) and beginning-of-year (BOY) guidance for PowerSchool-to-Ed-Fi data submissions due June 14 at 7:00 p.m. (first row in the chart above); a tab has been added with guidance for Assessments, as well.</a:t>
            </a:r>
          </a:p>
        </p:txBody>
      </p:sp>
      <p:graphicFrame>
        <p:nvGraphicFramePr>
          <p:cNvPr id="3" name="Table 2">
            <a:extLst>
              <a:ext uri="{FF2B5EF4-FFF2-40B4-BE49-F238E27FC236}">
                <a16:creationId xmlns:a16="http://schemas.microsoft.com/office/drawing/2014/main" id="{4442718D-2312-8F1B-9733-5E4DC02733A8}"/>
              </a:ext>
            </a:extLst>
          </p:cNvPr>
          <p:cNvGraphicFramePr>
            <a:graphicFrameLocks noGrp="1"/>
          </p:cNvGraphicFramePr>
          <p:nvPr/>
        </p:nvGraphicFramePr>
        <p:xfrm>
          <a:off x="918973" y="2293767"/>
          <a:ext cx="13050245" cy="4824485"/>
        </p:xfrm>
        <a:graphic>
          <a:graphicData uri="http://schemas.openxmlformats.org/drawingml/2006/table">
            <a:tbl>
              <a:tblPr firstRow="1" bandRow="1">
                <a:tableStyleId>{5C22544A-7EE6-4342-B048-85BDC9FD1C3A}</a:tableStyleId>
              </a:tblPr>
              <a:tblGrid>
                <a:gridCol w="4117261">
                  <a:extLst>
                    <a:ext uri="{9D8B030D-6E8A-4147-A177-3AD203B41FA5}">
                      <a16:colId xmlns:a16="http://schemas.microsoft.com/office/drawing/2014/main" val="3585299772"/>
                    </a:ext>
                  </a:extLst>
                </a:gridCol>
                <a:gridCol w="5739618">
                  <a:extLst>
                    <a:ext uri="{9D8B030D-6E8A-4147-A177-3AD203B41FA5}">
                      <a16:colId xmlns:a16="http://schemas.microsoft.com/office/drawing/2014/main" val="149821694"/>
                    </a:ext>
                  </a:extLst>
                </a:gridCol>
                <a:gridCol w="3193366">
                  <a:extLst>
                    <a:ext uri="{9D8B030D-6E8A-4147-A177-3AD203B41FA5}">
                      <a16:colId xmlns:a16="http://schemas.microsoft.com/office/drawing/2014/main" val="163821874"/>
                    </a:ext>
                  </a:extLst>
                </a:gridCol>
              </a:tblGrid>
              <a:tr h="747455">
                <a:tc>
                  <a:txBody>
                    <a:bodyPr/>
                    <a:lstStyle/>
                    <a:p>
                      <a:pPr>
                        <a:buNone/>
                      </a:pPr>
                      <a:r>
                        <a:rPr lang="en-US">
                          <a:solidFill>
                            <a:schemeClr val="accent4"/>
                          </a:solidFill>
                        </a:rPr>
                        <a:t>Window</a:t>
                      </a:r>
                    </a:p>
                  </a:txBody>
                  <a:tcPr anchor="ctr"/>
                </a:tc>
                <a:tc>
                  <a:txBody>
                    <a:bodyPr/>
                    <a:lstStyle/>
                    <a:p>
                      <a:pPr>
                        <a:buNone/>
                      </a:pPr>
                      <a:r>
                        <a:rPr lang="en-US">
                          <a:solidFill>
                            <a:schemeClr val="accent4"/>
                          </a:solidFill>
                        </a:rPr>
                        <a:t>District Deadline</a:t>
                      </a:r>
                    </a:p>
                  </a:txBody>
                  <a:tcPr anchor="ctr"/>
                </a:tc>
                <a:tc>
                  <a:txBody>
                    <a:bodyPr/>
                    <a:lstStyle/>
                    <a:p>
                      <a:pPr>
                        <a:buNone/>
                      </a:pPr>
                      <a:r>
                        <a:rPr lang="en-US">
                          <a:solidFill>
                            <a:schemeClr val="accent4"/>
                          </a:solidFill>
                        </a:rPr>
                        <a:t>SCDE Collects</a:t>
                      </a:r>
                    </a:p>
                  </a:txBody>
                  <a:tcPr anchor="ctr"/>
                </a:tc>
                <a:extLst>
                  <a:ext uri="{0D108BD9-81ED-4DB2-BD59-A6C34878D82A}">
                    <a16:rowId xmlns:a16="http://schemas.microsoft.com/office/drawing/2014/main" val="1803994273"/>
                  </a:ext>
                </a:extLst>
              </a:tr>
              <a:tr h="1359010">
                <a:tc>
                  <a:txBody>
                    <a:bodyPr/>
                    <a:lstStyle/>
                    <a:p>
                      <a:pPr>
                        <a:buNone/>
                      </a:pPr>
                      <a:r>
                        <a:rPr lang="en-US"/>
                        <a:t>PowerSchool Data Collection Closes</a:t>
                      </a:r>
                    </a:p>
                  </a:txBody>
                  <a:tcPr anchor="ctr"/>
                </a:tc>
                <a:tc>
                  <a:txBody>
                    <a:bodyPr/>
                    <a:lstStyle/>
                    <a:p>
                      <a:pPr>
                        <a:buNone/>
                      </a:pPr>
                      <a:r>
                        <a:rPr lang="en-US"/>
                        <a:t>Submissions complete </a:t>
                      </a:r>
                      <a:r>
                        <a:rPr lang="en-US" b="1"/>
                        <a:t>by June 14, 7pm</a:t>
                      </a:r>
                    </a:p>
                  </a:txBody>
                  <a:tcPr anchor="ctr"/>
                </a:tc>
                <a:tc>
                  <a:txBody>
                    <a:bodyPr/>
                    <a:lstStyle/>
                    <a:p>
                      <a:pPr>
                        <a:buNone/>
                      </a:pPr>
                      <a:r>
                        <a:rPr lang="en-US"/>
                        <a:t>June 15</a:t>
                      </a:r>
                    </a:p>
                  </a:txBody>
                  <a:tcPr anchor="ctr"/>
                </a:tc>
                <a:extLst>
                  <a:ext uri="{0D108BD9-81ED-4DB2-BD59-A6C34878D82A}">
                    <a16:rowId xmlns:a16="http://schemas.microsoft.com/office/drawing/2014/main" val="1002778984"/>
                  </a:ext>
                </a:extLst>
              </a:tr>
              <a:tr h="1359010">
                <a:tc>
                  <a:txBody>
                    <a:bodyPr/>
                    <a:lstStyle/>
                    <a:p>
                      <a:pPr>
                        <a:buNone/>
                      </a:pPr>
                      <a:r>
                        <a:rPr lang="en-US"/>
                        <a:t>Assessment Data Collection Closes</a:t>
                      </a:r>
                    </a:p>
                  </a:txBody>
                  <a:tcPr anchor="ctr"/>
                </a:tc>
                <a:tc>
                  <a:txBody>
                    <a:bodyPr/>
                    <a:lstStyle/>
                    <a:p>
                      <a:pPr>
                        <a:buNone/>
                      </a:pPr>
                      <a:r>
                        <a:rPr lang="en-US"/>
                        <a:t>Submissions complete </a:t>
                      </a:r>
                      <a:r>
                        <a:rPr lang="en-US" b="1"/>
                        <a:t>by July 31, 7pm</a:t>
                      </a:r>
                    </a:p>
                  </a:txBody>
                  <a:tcPr anchor="ctr"/>
                </a:tc>
                <a:tc>
                  <a:txBody>
                    <a:bodyPr/>
                    <a:lstStyle/>
                    <a:p>
                      <a:pPr>
                        <a:buNone/>
                      </a:pPr>
                      <a:r>
                        <a:rPr lang="en-US"/>
                        <a:t>August 1</a:t>
                      </a:r>
                    </a:p>
                  </a:txBody>
                  <a:tcPr anchor="ctr"/>
                </a:tc>
                <a:extLst>
                  <a:ext uri="{0D108BD9-81ED-4DB2-BD59-A6C34878D82A}">
                    <a16:rowId xmlns:a16="http://schemas.microsoft.com/office/drawing/2014/main" val="2914442506"/>
                  </a:ext>
                </a:extLst>
              </a:tr>
              <a:tr h="1359010">
                <a:tc>
                  <a:txBody>
                    <a:bodyPr/>
                    <a:lstStyle/>
                    <a:p>
                      <a:pPr>
                        <a:buNone/>
                      </a:pPr>
                      <a:r>
                        <a:rPr lang="en-US"/>
                        <a:t>Summer Graduation Data Collection Closes</a:t>
                      </a:r>
                    </a:p>
                  </a:txBody>
                  <a:tcPr anchor="ctr"/>
                </a:tc>
                <a:tc>
                  <a:txBody>
                    <a:bodyPr/>
                    <a:lstStyle/>
                    <a:p>
                      <a:pPr>
                        <a:buNone/>
                      </a:pPr>
                      <a:r>
                        <a:rPr lang="en-US"/>
                        <a:t>Submissions complete by </a:t>
                      </a:r>
                      <a:r>
                        <a:rPr lang="en-US" b="1"/>
                        <a:t>August 16, 7pm</a:t>
                      </a:r>
                    </a:p>
                  </a:txBody>
                  <a:tcPr anchor="ctr"/>
                </a:tc>
                <a:tc>
                  <a:txBody>
                    <a:bodyPr/>
                    <a:lstStyle/>
                    <a:p>
                      <a:pPr>
                        <a:buNone/>
                      </a:pPr>
                      <a:r>
                        <a:rPr lang="en-US"/>
                        <a:t>August 17</a:t>
                      </a:r>
                    </a:p>
                  </a:txBody>
                  <a:tcPr anchor="ctr"/>
                </a:tc>
                <a:extLst>
                  <a:ext uri="{0D108BD9-81ED-4DB2-BD59-A6C34878D82A}">
                    <a16:rowId xmlns:a16="http://schemas.microsoft.com/office/drawing/2014/main" val="2464342713"/>
                  </a:ext>
                </a:extLst>
              </a:tr>
            </a:tbl>
          </a:graphicData>
        </a:graphic>
      </p:graphicFrame>
      <p:pic>
        <p:nvPicPr>
          <p:cNvPr id="5" name="Graphic 4" descr="Checkbox Checked with solid fill">
            <a:extLst>
              <a:ext uri="{FF2B5EF4-FFF2-40B4-BE49-F238E27FC236}">
                <a16:creationId xmlns:a16="http://schemas.microsoft.com/office/drawing/2014/main" id="{F5EFD523-73A5-96DB-0F5A-99C49AEB17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31859" y="3061983"/>
            <a:ext cx="1343464" cy="1343464"/>
          </a:xfrm>
          <a:prstGeom prst="rect">
            <a:avLst/>
          </a:prstGeom>
        </p:spPr>
      </p:pic>
    </p:spTree>
    <p:extLst>
      <p:ext uri="{BB962C8B-B14F-4D97-AF65-F5344CB8AC3E}">
        <p14:creationId xmlns:p14="http://schemas.microsoft.com/office/powerpoint/2010/main" val="2068030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5E854-21D2-95C1-EF22-18D2FD904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98BC6A-F3BF-9E38-42E3-7B9ED1D0AC06}"/>
              </a:ext>
            </a:extLst>
          </p:cNvPr>
          <p:cNvSpPr>
            <a:spLocks noGrp="1"/>
          </p:cNvSpPr>
          <p:nvPr>
            <p:ph type="title"/>
          </p:nvPr>
        </p:nvSpPr>
        <p:spPr/>
        <p:txBody>
          <a:bodyPr>
            <a:normAutofit/>
          </a:bodyPr>
          <a:lstStyle/>
          <a:p>
            <a:r>
              <a:rPr lang="en-US"/>
              <a:t>Corrections plan example</a:t>
            </a:r>
            <a:endParaRPr lang="en-US">
              <a:highlight>
                <a:srgbClr val="FFFF00"/>
              </a:highlight>
            </a:endParaRPr>
          </a:p>
        </p:txBody>
      </p:sp>
      <p:pic>
        <p:nvPicPr>
          <p:cNvPr id="9" name="Picture 8" descr="Corrections plan example">
            <a:extLst>
              <a:ext uri="{FF2B5EF4-FFF2-40B4-BE49-F238E27FC236}">
                <a16:creationId xmlns:a16="http://schemas.microsoft.com/office/drawing/2014/main" id="{01191A0B-396F-0AB2-5908-2B664583E7EE}"/>
              </a:ext>
            </a:extLst>
          </p:cNvPr>
          <p:cNvPicPr>
            <a:picLocks noChangeAspect="1"/>
          </p:cNvPicPr>
          <p:nvPr/>
        </p:nvPicPr>
        <p:blipFill>
          <a:blip r:embed="rId2"/>
          <a:srcRect t="2017"/>
          <a:stretch>
            <a:fillRect/>
          </a:stretch>
        </p:blipFill>
        <p:spPr>
          <a:xfrm>
            <a:off x="1164307" y="2124222"/>
            <a:ext cx="12265043" cy="7244861"/>
          </a:xfrm>
          <a:prstGeom prst="rect">
            <a:avLst/>
          </a:prstGeom>
        </p:spPr>
      </p:pic>
      <p:sp>
        <p:nvSpPr>
          <p:cNvPr id="7" name="TextBox 6">
            <a:extLst>
              <a:ext uri="{FF2B5EF4-FFF2-40B4-BE49-F238E27FC236}">
                <a16:creationId xmlns:a16="http://schemas.microsoft.com/office/drawing/2014/main" id="{28C276DD-016B-A1EE-0431-A9B5255A4CC1}"/>
              </a:ext>
            </a:extLst>
          </p:cNvPr>
          <p:cNvSpPr txBox="1"/>
          <p:nvPr/>
        </p:nvSpPr>
        <p:spPr>
          <a:xfrm>
            <a:off x="13659729" y="2560320"/>
            <a:ext cx="3709299" cy="5753686"/>
          </a:xfrm>
          <a:prstGeom prst="rect">
            <a:avLst/>
          </a:prstGeom>
        </p:spPr>
        <p:txBody>
          <a:bodyPr vert="horz" wrap="square" lIns="91440" tIns="45720" rIns="91440" bIns="45720" rtlCol="0" anchor="t">
            <a:noAutofit/>
          </a:bodyPr>
          <a:lstStyle/>
          <a:p>
            <a:pPr algn="l"/>
            <a:r>
              <a:rPr lang="en-US" sz="2800" b="0"/>
              <a:t>This document provides justification for the corrections and insight for the corrections approval team.</a:t>
            </a:r>
          </a:p>
          <a:p>
            <a:pPr algn="l"/>
            <a:endParaRPr lang="en-US" sz="2800"/>
          </a:p>
          <a:p>
            <a:pPr algn="l"/>
            <a:r>
              <a:rPr lang="en-US" sz="2800" b="0"/>
              <a:t>Ensure each type of or pattern of correction requests is reviewed. </a:t>
            </a:r>
          </a:p>
        </p:txBody>
      </p:sp>
    </p:spTree>
    <p:extLst>
      <p:ext uri="{BB962C8B-B14F-4D97-AF65-F5344CB8AC3E}">
        <p14:creationId xmlns:p14="http://schemas.microsoft.com/office/powerpoint/2010/main" val="3208323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D4C87-1A47-936D-A8FE-73E368BF5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45765-C5D1-5AE6-AAD5-9FAEB7C29869}"/>
              </a:ext>
            </a:extLst>
          </p:cNvPr>
          <p:cNvSpPr>
            <a:spLocks noGrp="1"/>
          </p:cNvSpPr>
          <p:nvPr>
            <p:ph type="title"/>
          </p:nvPr>
        </p:nvSpPr>
        <p:spPr/>
        <p:txBody>
          <a:bodyPr>
            <a:normAutofit/>
          </a:bodyPr>
          <a:lstStyle/>
          <a:p>
            <a:r>
              <a:rPr lang="en-US"/>
              <a:t>Rename both files as directed</a:t>
            </a:r>
          </a:p>
        </p:txBody>
      </p:sp>
      <p:sp>
        <p:nvSpPr>
          <p:cNvPr id="3" name="Content Placeholder 2">
            <a:extLst>
              <a:ext uri="{FF2B5EF4-FFF2-40B4-BE49-F238E27FC236}">
                <a16:creationId xmlns:a16="http://schemas.microsoft.com/office/drawing/2014/main" id="{C18C4FEF-8800-D235-F71C-CB169F8370BA}"/>
              </a:ext>
            </a:extLst>
          </p:cNvPr>
          <p:cNvSpPr>
            <a:spLocks noGrp="1"/>
          </p:cNvSpPr>
          <p:nvPr>
            <p:ph idx="1"/>
          </p:nvPr>
        </p:nvSpPr>
        <p:spPr>
          <a:xfrm>
            <a:off x="918972" y="2119076"/>
            <a:ext cx="16450056" cy="7316788"/>
          </a:xfrm>
        </p:spPr>
        <p:txBody>
          <a:bodyPr vert="horz" lIns="91440" tIns="45720" rIns="91440" bIns="45720" rtlCol="0" anchor="t">
            <a:noAutofit/>
          </a:bodyPr>
          <a:lstStyle/>
          <a:p>
            <a:r>
              <a:rPr lang="en-US" sz="3600" b="1"/>
              <a:t>For each window you will submit to the district’s ADT Accountability folder:</a:t>
            </a:r>
          </a:p>
          <a:p>
            <a:r>
              <a:rPr lang="en-US"/>
              <a:t>1.) An Excel file with the list of corrections</a:t>
            </a:r>
          </a:p>
          <a:p>
            <a:r>
              <a:rPr lang="en-US"/>
              <a:t>2.) A correction plan </a:t>
            </a:r>
          </a:p>
          <a:p>
            <a:endParaRPr lang="en-US" sz="1200" b="1"/>
          </a:p>
          <a:p>
            <a:r>
              <a:rPr lang="en-US" sz="3600" b="1"/>
              <a:t>Rename the templates as follows:</a:t>
            </a:r>
          </a:p>
          <a:p>
            <a:r>
              <a:rPr lang="en-US"/>
              <a:t>Add the 4-digit district code put to the start of the existing file name followed by an underscore, then the district name, and then another underscore.</a:t>
            </a:r>
          </a:p>
          <a:p>
            <a:endParaRPr lang="en-US" sz="1100"/>
          </a:p>
          <a:p>
            <a:r>
              <a:rPr lang="en-US" b="1"/>
              <a:t>Format: </a:t>
            </a:r>
          </a:p>
          <a:p>
            <a:r>
              <a:rPr lang="en-US" err="1"/>
              <a:t>XXXX_District</a:t>
            </a:r>
            <a:r>
              <a:rPr lang="en-US"/>
              <a:t> Name_</a:t>
            </a:r>
          </a:p>
          <a:p>
            <a:endParaRPr lang="en-US" sz="1100"/>
          </a:p>
          <a:p>
            <a:r>
              <a:rPr lang="en-US" b="1"/>
              <a:t>Example:</a:t>
            </a:r>
          </a:p>
          <a:p>
            <a:r>
              <a:rPr lang="en-US"/>
              <a:t>1212_SC District Name_</a:t>
            </a:r>
          </a:p>
        </p:txBody>
      </p:sp>
    </p:spTree>
    <p:extLst>
      <p:ext uri="{BB962C8B-B14F-4D97-AF65-F5344CB8AC3E}">
        <p14:creationId xmlns:p14="http://schemas.microsoft.com/office/powerpoint/2010/main" val="42099813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2DD55-F5CE-48D1-414C-3C9757C4B0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CDF45-9843-897C-2C57-136EA260AF41}"/>
              </a:ext>
            </a:extLst>
          </p:cNvPr>
          <p:cNvSpPr>
            <a:spLocks noGrp="1"/>
          </p:cNvSpPr>
          <p:nvPr>
            <p:ph type="title"/>
          </p:nvPr>
        </p:nvSpPr>
        <p:spPr/>
        <p:txBody>
          <a:bodyPr>
            <a:normAutofit/>
          </a:bodyPr>
          <a:lstStyle/>
          <a:p>
            <a:r>
              <a:rPr lang="en-US"/>
              <a:t>Submit filled template and plan to ADT</a:t>
            </a:r>
          </a:p>
        </p:txBody>
      </p:sp>
      <p:sp>
        <p:nvSpPr>
          <p:cNvPr id="3" name="Content Placeholder 2">
            <a:extLst>
              <a:ext uri="{FF2B5EF4-FFF2-40B4-BE49-F238E27FC236}">
                <a16:creationId xmlns:a16="http://schemas.microsoft.com/office/drawing/2014/main" id="{182E08BF-960F-5E9A-2903-ACE9379D58A2}"/>
              </a:ext>
            </a:extLst>
          </p:cNvPr>
          <p:cNvSpPr>
            <a:spLocks noGrp="1"/>
          </p:cNvSpPr>
          <p:nvPr>
            <p:ph idx="1"/>
          </p:nvPr>
        </p:nvSpPr>
        <p:spPr/>
        <p:txBody>
          <a:bodyPr vert="horz" lIns="91440" tIns="45720" rIns="91440" bIns="45720" rtlCol="0" anchor="t">
            <a:normAutofit/>
          </a:bodyPr>
          <a:lstStyle/>
          <a:p>
            <a:r>
              <a:rPr lang="en-US" sz="4000" b="1"/>
              <a:t>Steps:</a:t>
            </a:r>
          </a:p>
          <a:p>
            <a:pPr marL="457200" indent="-457200">
              <a:buChar char="•"/>
            </a:pPr>
            <a:r>
              <a:rPr lang="en-US" sz="4000"/>
              <a:t>Log into the ADT portal.</a:t>
            </a:r>
          </a:p>
          <a:p>
            <a:pPr marL="457200" indent="-457200">
              <a:buChar char="•"/>
            </a:pPr>
            <a:r>
              <a:rPr lang="en-US" sz="4000"/>
              <a:t>Select the Accountability Coordinator district-level folder.</a:t>
            </a:r>
          </a:p>
          <a:p>
            <a:pPr marL="457200" indent="-457200">
              <a:buChar char="•"/>
            </a:pPr>
            <a:r>
              <a:rPr lang="en-US" sz="4000"/>
              <a:t>Add your filled template to this folder, ensuring that you added the appropriate information to the beginning of the file name (i.e., ensuring that the file is renamed appropriately as clarified in a previous slide).</a:t>
            </a:r>
          </a:p>
        </p:txBody>
      </p:sp>
    </p:spTree>
    <p:extLst>
      <p:ext uri="{BB962C8B-B14F-4D97-AF65-F5344CB8AC3E}">
        <p14:creationId xmlns:p14="http://schemas.microsoft.com/office/powerpoint/2010/main" val="1575999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13220-1F54-B26A-F36C-DC8C7D49D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A1C44-346B-412F-F165-DBEDC0778C51}"/>
              </a:ext>
            </a:extLst>
          </p:cNvPr>
          <p:cNvSpPr>
            <a:spLocks noGrp="1"/>
          </p:cNvSpPr>
          <p:nvPr>
            <p:ph type="title"/>
          </p:nvPr>
        </p:nvSpPr>
        <p:spPr/>
        <p:txBody>
          <a:bodyPr>
            <a:normAutofit/>
          </a:bodyPr>
          <a:lstStyle/>
          <a:p>
            <a:r>
              <a:rPr lang="en-US"/>
              <a:t>Submit ticket for SCDE review – Log in</a:t>
            </a:r>
          </a:p>
        </p:txBody>
      </p:sp>
      <p:sp>
        <p:nvSpPr>
          <p:cNvPr id="3" name="Content Placeholder 2">
            <a:extLst>
              <a:ext uri="{FF2B5EF4-FFF2-40B4-BE49-F238E27FC236}">
                <a16:creationId xmlns:a16="http://schemas.microsoft.com/office/drawing/2014/main" id="{41979783-C8E7-C82E-6AB1-7EDA4E945800}"/>
              </a:ext>
            </a:extLst>
          </p:cNvPr>
          <p:cNvSpPr>
            <a:spLocks noGrp="1"/>
          </p:cNvSpPr>
          <p:nvPr>
            <p:ph idx="1"/>
          </p:nvPr>
        </p:nvSpPr>
        <p:spPr>
          <a:xfrm>
            <a:off x="918972" y="2175347"/>
            <a:ext cx="16450056" cy="1975169"/>
          </a:xfrm>
        </p:spPr>
        <p:txBody>
          <a:bodyPr vert="horz" lIns="91440" tIns="45720" rIns="91440" bIns="45720" rtlCol="0" anchor="t">
            <a:normAutofit/>
          </a:bodyPr>
          <a:lstStyle/>
          <a:p>
            <a:r>
              <a:rPr lang="en-US" sz="3600"/>
              <a:t>1 – Go to the eSupport Solar Winds portal and log in: </a:t>
            </a:r>
            <a:r>
              <a:rPr lang="en-US" sz="3600">
                <a:ea typeface="+mn-lt"/>
                <a:cs typeface="+mn-lt"/>
                <a:hlinkClick r:id="rId2"/>
              </a:rPr>
              <a:t>https://esupport.ed.sc.gov/</a:t>
            </a:r>
            <a:endParaRPr lang="en-US" sz="3600"/>
          </a:p>
          <a:p>
            <a:r>
              <a:rPr lang="en-US" sz="3600"/>
              <a:t>2 – Click "</a:t>
            </a:r>
            <a:r>
              <a:rPr lang="en-US" sz="3600" b="1"/>
              <a:t>New Ticket</a:t>
            </a:r>
            <a:r>
              <a:rPr lang="en-US" sz="3600"/>
              <a:t>"</a:t>
            </a:r>
          </a:p>
          <a:p>
            <a:endParaRPr lang="en-US"/>
          </a:p>
        </p:txBody>
      </p:sp>
      <p:pic>
        <p:nvPicPr>
          <p:cNvPr id="5" name="Picture 4" descr="homepage screenshot">
            <a:extLst>
              <a:ext uri="{FF2B5EF4-FFF2-40B4-BE49-F238E27FC236}">
                <a16:creationId xmlns:a16="http://schemas.microsoft.com/office/drawing/2014/main" id="{60918F3A-7D38-9B14-8C22-8AB2A45780B8}"/>
              </a:ext>
            </a:extLst>
          </p:cNvPr>
          <p:cNvPicPr>
            <a:picLocks noChangeAspect="1"/>
          </p:cNvPicPr>
          <p:nvPr/>
        </p:nvPicPr>
        <p:blipFill>
          <a:blip r:embed="rId3"/>
          <a:stretch>
            <a:fillRect/>
          </a:stretch>
        </p:blipFill>
        <p:spPr>
          <a:xfrm>
            <a:off x="912202" y="3800841"/>
            <a:ext cx="16463596" cy="4824778"/>
          </a:xfrm>
          <a:prstGeom prst="rect">
            <a:avLst/>
          </a:prstGeom>
          <a:ln>
            <a:solidFill>
              <a:schemeClr val="accent4">
                <a:lumMod val="50000"/>
              </a:schemeClr>
            </a:solidFill>
          </a:ln>
        </p:spPr>
      </p:pic>
    </p:spTree>
    <p:extLst>
      <p:ext uri="{BB962C8B-B14F-4D97-AF65-F5344CB8AC3E}">
        <p14:creationId xmlns:p14="http://schemas.microsoft.com/office/powerpoint/2010/main" val="29657913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56C44-B998-0F76-0D41-2813BF306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8EBD0-C0B7-8B6B-679F-38BFC5FB6ECF}"/>
              </a:ext>
            </a:extLst>
          </p:cNvPr>
          <p:cNvSpPr>
            <a:spLocks noGrp="1"/>
          </p:cNvSpPr>
          <p:nvPr>
            <p:ph type="title"/>
          </p:nvPr>
        </p:nvSpPr>
        <p:spPr/>
        <p:txBody>
          <a:bodyPr>
            <a:normAutofit/>
          </a:bodyPr>
          <a:lstStyle/>
          <a:p>
            <a:r>
              <a:rPr lang="en-US"/>
              <a:t>Submit ticket for SCDE review – New Ticket</a:t>
            </a:r>
          </a:p>
        </p:txBody>
      </p:sp>
      <p:sp>
        <p:nvSpPr>
          <p:cNvPr id="3" name="Content Placeholder 2">
            <a:extLst>
              <a:ext uri="{FF2B5EF4-FFF2-40B4-BE49-F238E27FC236}">
                <a16:creationId xmlns:a16="http://schemas.microsoft.com/office/drawing/2014/main" id="{E553F2A9-91C4-C725-9D6F-D597948FF83F}"/>
              </a:ext>
            </a:extLst>
          </p:cNvPr>
          <p:cNvSpPr>
            <a:spLocks noGrp="1"/>
          </p:cNvSpPr>
          <p:nvPr>
            <p:ph idx="1"/>
          </p:nvPr>
        </p:nvSpPr>
        <p:spPr/>
        <p:txBody>
          <a:bodyPr vert="horz" lIns="91440" tIns="45720" rIns="91440" bIns="45720" rtlCol="0" anchor="t">
            <a:normAutofit/>
          </a:bodyPr>
          <a:lstStyle/>
          <a:p>
            <a:r>
              <a:rPr lang="en-US" sz="4400"/>
              <a:t>3 – Include the information shown below. </a:t>
            </a:r>
          </a:p>
          <a:p>
            <a:endParaRPr lang="en-US"/>
          </a:p>
        </p:txBody>
      </p:sp>
      <p:pic>
        <p:nvPicPr>
          <p:cNvPr id="5" name="Picture 4" descr="new ticket screenshot">
            <a:extLst>
              <a:ext uri="{FF2B5EF4-FFF2-40B4-BE49-F238E27FC236}">
                <a16:creationId xmlns:a16="http://schemas.microsoft.com/office/drawing/2014/main" id="{9A2DD871-BA7D-298C-F29A-419645C165C6}"/>
              </a:ext>
            </a:extLst>
          </p:cNvPr>
          <p:cNvPicPr>
            <a:picLocks noChangeAspect="1"/>
          </p:cNvPicPr>
          <p:nvPr/>
        </p:nvPicPr>
        <p:blipFill>
          <a:blip r:embed="rId2"/>
          <a:stretch>
            <a:fillRect/>
          </a:stretch>
        </p:blipFill>
        <p:spPr>
          <a:xfrm>
            <a:off x="1055077" y="3137388"/>
            <a:ext cx="8499230" cy="5961184"/>
          </a:xfrm>
          <a:prstGeom prst="rect">
            <a:avLst/>
          </a:prstGeom>
          <a:ln>
            <a:solidFill>
              <a:schemeClr val="accent4">
                <a:lumMod val="50000"/>
              </a:schemeClr>
            </a:solidFill>
          </a:ln>
        </p:spPr>
      </p:pic>
      <p:sp>
        <p:nvSpPr>
          <p:cNvPr id="4" name="TextBox 3">
            <a:extLst>
              <a:ext uri="{FF2B5EF4-FFF2-40B4-BE49-F238E27FC236}">
                <a16:creationId xmlns:a16="http://schemas.microsoft.com/office/drawing/2014/main" id="{8802E0E3-A10F-FE22-97F7-2F699B7575A2}"/>
              </a:ext>
            </a:extLst>
          </p:cNvPr>
          <p:cNvSpPr txBox="1"/>
          <p:nvPr/>
        </p:nvSpPr>
        <p:spPr>
          <a:xfrm>
            <a:off x="10144124" y="3132455"/>
            <a:ext cx="6873875"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IMPORTANT:</a:t>
            </a:r>
            <a:r>
              <a:rPr lang="en-US" sz="2400"/>
              <a:t> </a:t>
            </a:r>
            <a:br>
              <a:rPr lang="en-US" sz="2400"/>
            </a:br>
            <a:r>
              <a:rPr lang="en-US" sz="2400"/>
              <a:t>For the first two corrections windows (Denominator and Numerator), as indicated in the screenshot to the left, data will need to be corrected in the source system -- either via PowerSchool (data such as for denominator inclusion) or via Runway (assessment data). </a:t>
            </a:r>
          </a:p>
          <a:p>
            <a:endParaRPr lang="en-US" sz="2400" b="1"/>
          </a:p>
          <a:p>
            <a:r>
              <a:rPr lang="en-US" sz="2400" b="1"/>
              <a:t>In the case of PowerSchool corrections</a:t>
            </a:r>
            <a:r>
              <a:rPr lang="en-US" sz="2400"/>
              <a:t>, once the district has connected to Ed-Fi for the 26-27 school year, students with corrected data will need to be manually flagged as submitting to Ed-Fi, and their data will need to be sent to the 26-27 school year Ed-Fi API/ODS; instructions will be provided to assist with this step.</a:t>
            </a:r>
          </a:p>
        </p:txBody>
      </p:sp>
    </p:spTree>
    <p:extLst>
      <p:ext uri="{BB962C8B-B14F-4D97-AF65-F5344CB8AC3E}">
        <p14:creationId xmlns:p14="http://schemas.microsoft.com/office/powerpoint/2010/main" val="3192050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50183-8CDB-D1C8-87EF-78E656E5B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91678-4974-30BB-D321-3BC464901EA4}"/>
              </a:ext>
            </a:extLst>
          </p:cNvPr>
          <p:cNvSpPr>
            <a:spLocks noGrp="1"/>
          </p:cNvSpPr>
          <p:nvPr>
            <p:ph type="title"/>
          </p:nvPr>
        </p:nvSpPr>
        <p:spPr/>
        <p:txBody>
          <a:bodyPr>
            <a:normAutofit/>
          </a:bodyPr>
          <a:lstStyle/>
          <a:p>
            <a:r>
              <a:rPr lang="en-US"/>
              <a:t>Submit ticket for SCDE review – Category</a:t>
            </a:r>
          </a:p>
        </p:txBody>
      </p:sp>
      <p:sp>
        <p:nvSpPr>
          <p:cNvPr id="3" name="Content Placeholder 2">
            <a:extLst>
              <a:ext uri="{FF2B5EF4-FFF2-40B4-BE49-F238E27FC236}">
                <a16:creationId xmlns:a16="http://schemas.microsoft.com/office/drawing/2014/main" id="{EBA5DA71-B32D-3781-2039-8198AFDB17B7}"/>
              </a:ext>
            </a:extLst>
          </p:cNvPr>
          <p:cNvSpPr>
            <a:spLocks noGrp="1"/>
          </p:cNvSpPr>
          <p:nvPr>
            <p:ph idx="1"/>
          </p:nvPr>
        </p:nvSpPr>
        <p:spPr>
          <a:xfrm>
            <a:off x="918972" y="2175347"/>
            <a:ext cx="16450056" cy="1457635"/>
          </a:xfrm>
        </p:spPr>
        <p:txBody>
          <a:bodyPr vert="horz" lIns="91440" tIns="45720" rIns="91440" bIns="45720" rtlCol="0" anchor="t">
            <a:normAutofit lnSpcReduction="10000"/>
          </a:bodyPr>
          <a:lstStyle/>
          <a:p>
            <a:r>
              <a:rPr lang="en-US" sz="4400"/>
              <a:t>4 – In the "</a:t>
            </a:r>
            <a:r>
              <a:rPr lang="en-US" sz="4400" b="1"/>
              <a:t>Category</a:t>
            </a:r>
            <a:r>
              <a:rPr lang="en-US" sz="4400"/>
              <a:t>" dropdown, select </a:t>
            </a:r>
            <a:r>
              <a:rPr lang="en-US" sz="4400" b="1"/>
              <a:t>Data Support – District</a:t>
            </a:r>
            <a:r>
              <a:rPr lang="en-US" sz="4400"/>
              <a:t>.</a:t>
            </a:r>
          </a:p>
          <a:p>
            <a:r>
              <a:rPr lang="en-US" sz="4400"/>
              <a:t>5 – In the "</a:t>
            </a:r>
            <a:r>
              <a:rPr lang="en-US" sz="4400" b="1"/>
              <a:t>Subcategory</a:t>
            </a:r>
            <a:r>
              <a:rPr lang="en-US" sz="4400"/>
              <a:t>" dropdown, select the appropriate window.</a:t>
            </a:r>
          </a:p>
          <a:p>
            <a:endParaRPr lang="en-US"/>
          </a:p>
        </p:txBody>
      </p:sp>
      <p:pic>
        <p:nvPicPr>
          <p:cNvPr id="4" name="Picture 3" descr="select district">
            <a:extLst>
              <a:ext uri="{FF2B5EF4-FFF2-40B4-BE49-F238E27FC236}">
                <a16:creationId xmlns:a16="http://schemas.microsoft.com/office/drawing/2014/main" id="{4A270A74-F0C1-7C94-AA43-CBC19BA08156}"/>
              </a:ext>
            </a:extLst>
          </p:cNvPr>
          <p:cNvPicPr>
            <a:picLocks noChangeAspect="1"/>
          </p:cNvPicPr>
          <p:nvPr/>
        </p:nvPicPr>
        <p:blipFill>
          <a:blip r:embed="rId2"/>
          <a:stretch>
            <a:fillRect/>
          </a:stretch>
        </p:blipFill>
        <p:spPr>
          <a:xfrm>
            <a:off x="912935" y="3886200"/>
            <a:ext cx="13311553" cy="5196253"/>
          </a:xfrm>
          <a:prstGeom prst="rect">
            <a:avLst/>
          </a:prstGeom>
          <a:ln>
            <a:solidFill>
              <a:schemeClr val="accent4">
                <a:lumMod val="50000"/>
              </a:schemeClr>
            </a:solidFill>
          </a:ln>
        </p:spPr>
      </p:pic>
    </p:spTree>
    <p:extLst>
      <p:ext uri="{BB962C8B-B14F-4D97-AF65-F5344CB8AC3E}">
        <p14:creationId xmlns:p14="http://schemas.microsoft.com/office/powerpoint/2010/main" val="1358178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DDE8E-C5FD-8BCC-3C4D-C73667348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201C68-4C91-42DF-F65A-8EDEB4C19B5A}"/>
              </a:ext>
            </a:extLst>
          </p:cNvPr>
          <p:cNvSpPr>
            <a:spLocks noGrp="1"/>
          </p:cNvSpPr>
          <p:nvPr>
            <p:ph type="title"/>
          </p:nvPr>
        </p:nvSpPr>
        <p:spPr/>
        <p:txBody>
          <a:bodyPr>
            <a:normAutofit/>
          </a:bodyPr>
          <a:lstStyle/>
          <a:p>
            <a:r>
              <a:rPr lang="en-US"/>
              <a:t>Submit ticket for SCDE review – Other Fields</a:t>
            </a:r>
          </a:p>
        </p:txBody>
      </p:sp>
      <p:sp>
        <p:nvSpPr>
          <p:cNvPr id="3" name="Content Placeholder 2">
            <a:extLst>
              <a:ext uri="{FF2B5EF4-FFF2-40B4-BE49-F238E27FC236}">
                <a16:creationId xmlns:a16="http://schemas.microsoft.com/office/drawing/2014/main" id="{E1665547-2EA3-FFB3-3818-6BDC1006804D}"/>
              </a:ext>
            </a:extLst>
          </p:cNvPr>
          <p:cNvSpPr>
            <a:spLocks noGrp="1"/>
          </p:cNvSpPr>
          <p:nvPr>
            <p:ph idx="1"/>
          </p:nvPr>
        </p:nvSpPr>
        <p:spPr/>
        <p:txBody>
          <a:bodyPr vert="horz" lIns="91440" tIns="45720" rIns="91440" bIns="45720" rtlCol="0" anchor="t">
            <a:normAutofit/>
          </a:bodyPr>
          <a:lstStyle/>
          <a:p>
            <a:r>
              <a:rPr lang="en-US" sz="4400"/>
              <a:t>6 – The fields shown below are not required and may be left blank.</a:t>
            </a:r>
          </a:p>
          <a:p>
            <a:endParaRPr lang="en-US"/>
          </a:p>
        </p:txBody>
      </p:sp>
      <p:pic>
        <p:nvPicPr>
          <p:cNvPr id="4" name="Picture 3" descr="not required fields">
            <a:extLst>
              <a:ext uri="{FF2B5EF4-FFF2-40B4-BE49-F238E27FC236}">
                <a16:creationId xmlns:a16="http://schemas.microsoft.com/office/drawing/2014/main" id="{4F59E31B-5CEA-57EA-6F2A-009B9364AD79}"/>
              </a:ext>
            </a:extLst>
          </p:cNvPr>
          <p:cNvPicPr>
            <a:picLocks noChangeAspect="1"/>
          </p:cNvPicPr>
          <p:nvPr/>
        </p:nvPicPr>
        <p:blipFill>
          <a:blip r:embed="rId2"/>
          <a:stretch>
            <a:fillRect/>
          </a:stretch>
        </p:blipFill>
        <p:spPr>
          <a:xfrm>
            <a:off x="920115" y="3539490"/>
            <a:ext cx="14024610" cy="3756660"/>
          </a:xfrm>
          <a:prstGeom prst="rect">
            <a:avLst/>
          </a:prstGeom>
          <a:ln>
            <a:solidFill>
              <a:srgbClr val="002060"/>
            </a:solidFill>
          </a:ln>
        </p:spPr>
      </p:pic>
    </p:spTree>
    <p:extLst>
      <p:ext uri="{BB962C8B-B14F-4D97-AF65-F5344CB8AC3E}">
        <p14:creationId xmlns:p14="http://schemas.microsoft.com/office/powerpoint/2010/main" val="717096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16115-A215-B90A-4020-B74BB7B96E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D4CEB-3085-20E9-890D-C3148C507507}"/>
              </a:ext>
            </a:extLst>
          </p:cNvPr>
          <p:cNvSpPr>
            <a:spLocks noGrp="1"/>
          </p:cNvSpPr>
          <p:nvPr>
            <p:ph type="title"/>
          </p:nvPr>
        </p:nvSpPr>
        <p:spPr/>
        <p:txBody>
          <a:bodyPr/>
          <a:lstStyle/>
          <a:p>
            <a:r>
              <a:rPr lang="en-US">
                <a:latin typeface="Avenir Next LT Pro" panose="020F0502020204030204" pitchFamily="34" charset="0"/>
              </a:rPr>
              <a:t>Window 3 – Ratings Review</a:t>
            </a:r>
          </a:p>
        </p:txBody>
      </p:sp>
      <p:sp>
        <p:nvSpPr>
          <p:cNvPr id="16" name="TextBox 15">
            <a:extLst>
              <a:ext uri="{FF2B5EF4-FFF2-40B4-BE49-F238E27FC236}">
                <a16:creationId xmlns:a16="http://schemas.microsoft.com/office/drawing/2014/main" id="{576EBF1C-D20C-92AD-7843-A4BE5370ABB8}"/>
              </a:ext>
            </a:extLst>
          </p:cNvPr>
          <p:cNvSpPr txBox="1"/>
          <p:nvPr/>
        </p:nvSpPr>
        <p:spPr>
          <a:xfrm>
            <a:off x="506436" y="4784971"/>
            <a:ext cx="1657174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3200" dirty="0">
                <a:solidFill>
                  <a:schemeClr val="accent4"/>
                </a:solidFill>
              </a:rPr>
              <a:t>Communication</a:t>
            </a:r>
          </a:p>
          <a:p>
            <a:pPr marL="914400" lvl="1" indent="-457200">
              <a:buFont typeface="Arial" panose="020B0604020202020204" pitchFamily="34" charset="0"/>
              <a:buChar char="•"/>
            </a:pPr>
            <a:r>
              <a:rPr lang="en-US" sz="3200" dirty="0">
                <a:solidFill>
                  <a:schemeClr val="accent4"/>
                </a:solidFill>
              </a:rPr>
              <a:t>Embargo portal access details will be emailed from </a:t>
            </a:r>
            <a:r>
              <a:rPr lang="en-US" sz="3200" dirty="0">
                <a:solidFill>
                  <a:schemeClr val="accent4"/>
                </a:solidFill>
                <a:hlinkClick r:id="rId3"/>
              </a:rPr>
              <a:t>schoolreportcards@ed.sc.gov</a:t>
            </a:r>
            <a:endParaRPr lang="en-US" sz="3200" dirty="0">
              <a:solidFill>
                <a:schemeClr val="accent4"/>
              </a:solidFill>
            </a:endParaRPr>
          </a:p>
          <a:p>
            <a:pPr marL="914400" lvl="1" indent="-457200">
              <a:buFont typeface="Arial" panose="020B0604020202020204" pitchFamily="34" charset="0"/>
              <a:buChar char="•"/>
            </a:pPr>
            <a:r>
              <a:rPr lang="en-US" sz="3200" dirty="0">
                <a:solidFill>
                  <a:schemeClr val="accent4"/>
                </a:solidFill>
              </a:rPr>
              <a:t>Additional updates and what to expect will be shared via email as report card elements become available</a:t>
            </a:r>
          </a:p>
          <a:p>
            <a:pPr lvl="1"/>
            <a:endParaRPr lang="en-US" sz="3200" dirty="0">
              <a:solidFill>
                <a:schemeClr val="accent4"/>
              </a:solidFill>
            </a:endParaRPr>
          </a:p>
          <a:p>
            <a:pPr lvl="1"/>
            <a:r>
              <a:rPr lang="en-US" sz="3200" dirty="0">
                <a:solidFill>
                  <a:schemeClr val="accent4"/>
                </a:solidFill>
              </a:rPr>
              <a:t>Ratings Review Window (Sept 28–30)</a:t>
            </a:r>
          </a:p>
          <a:p>
            <a:pPr marL="914400" lvl="1" indent="-457200">
              <a:buFont typeface="Arial" panose="020B0604020202020204" pitchFamily="34" charset="0"/>
              <a:buChar char="•"/>
            </a:pPr>
            <a:r>
              <a:rPr lang="en-US" sz="3200" dirty="0">
                <a:solidFill>
                  <a:schemeClr val="accent4"/>
                </a:solidFill>
              </a:rPr>
              <a:t>Submit correction requests through SolarWinds</a:t>
            </a:r>
          </a:p>
          <a:p>
            <a:pPr marL="914400" lvl="1" indent="-457200">
              <a:buFont typeface="Arial" panose="020B0604020202020204" pitchFamily="34" charset="0"/>
              <a:buChar char="•"/>
            </a:pPr>
            <a:r>
              <a:rPr lang="en-US" sz="3200" dirty="0">
                <a:solidFill>
                  <a:schemeClr val="accent4"/>
                </a:solidFill>
              </a:rPr>
              <a:t>Include clear calculation rationale</a:t>
            </a:r>
          </a:p>
          <a:p>
            <a:pPr marL="914400" lvl="1" indent="-457200">
              <a:buFont typeface="Arial" panose="020B0604020202020204" pitchFamily="34" charset="0"/>
              <a:buChar char="•"/>
            </a:pPr>
            <a:r>
              <a:rPr lang="en-US" sz="3200" dirty="0">
                <a:solidFill>
                  <a:schemeClr val="accent4"/>
                </a:solidFill>
              </a:rPr>
              <a:t>If needed, SCDE may request student-level details from the designated contact</a:t>
            </a:r>
          </a:p>
        </p:txBody>
      </p:sp>
      <p:graphicFrame>
        <p:nvGraphicFramePr>
          <p:cNvPr id="3" name="Table 2">
            <a:extLst>
              <a:ext uri="{FF2B5EF4-FFF2-40B4-BE49-F238E27FC236}">
                <a16:creationId xmlns:a16="http://schemas.microsoft.com/office/drawing/2014/main" id="{D701960F-2BE8-B26B-3BCD-F3368A577C5D}"/>
              </a:ext>
            </a:extLst>
          </p:cNvPr>
          <p:cNvGraphicFramePr>
            <a:graphicFrameLocks noGrp="1"/>
          </p:cNvGraphicFramePr>
          <p:nvPr>
            <p:extLst>
              <p:ext uri="{D42A27DB-BD31-4B8C-83A1-F6EECF244321}">
                <p14:modId xmlns:p14="http://schemas.microsoft.com/office/powerpoint/2010/main" val="181215235"/>
              </p:ext>
            </p:extLst>
          </p:nvPr>
        </p:nvGraphicFramePr>
        <p:xfrm>
          <a:off x="918972" y="2293767"/>
          <a:ext cx="15509636" cy="2273410"/>
        </p:xfrm>
        <a:graphic>
          <a:graphicData uri="http://schemas.openxmlformats.org/drawingml/2006/table">
            <a:tbl>
              <a:tblPr firstRow="1" bandRow="1">
                <a:tableStyleId>{5C22544A-7EE6-4342-B048-85BDC9FD1C3A}</a:tableStyleId>
              </a:tblPr>
              <a:tblGrid>
                <a:gridCol w="2712001">
                  <a:extLst>
                    <a:ext uri="{9D8B030D-6E8A-4147-A177-3AD203B41FA5}">
                      <a16:colId xmlns:a16="http://schemas.microsoft.com/office/drawing/2014/main" val="3585299772"/>
                    </a:ext>
                  </a:extLst>
                </a:gridCol>
                <a:gridCol w="3344305">
                  <a:extLst>
                    <a:ext uri="{9D8B030D-6E8A-4147-A177-3AD203B41FA5}">
                      <a16:colId xmlns:a16="http://schemas.microsoft.com/office/drawing/2014/main" val="1360491506"/>
                    </a:ext>
                  </a:extLst>
                </a:gridCol>
                <a:gridCol w="2994974">
                  <a:extLst>
                    <a:ext uri="{9D8B030D-6E8A-4147-A177-3AD203B41FA5}">
                      <a16:colId xmlns:a16="http://schemas.microsoft.com/office/drawing/2014/main" val="149821694"/>
                    </a:ext>
                  </a:extLst>
                </a:gridCol>
                <a:gridCol w="2590542">
                  <a:extLst>
                    <a:ext uri="{9D8B030D-6E8A-4147-A177-3AD203B41FA5}">
                      <a16:colId xmlns:a16="http://schemas.microsoft.com/office/drawing/2014/main" val="163821874"/>
                    </a:ext>
                  </a:extLst>
                </a:gridCol>
                <a:gridCol w="3867814">
                  <a:extLst>
                    <a:ext uri="{9D8B030D-6E8A-4147-A177-3AD203B41FA5}">
                      <a16:colId xmlns:a16="http://schemas.microsoft.com/office/drawing/2014/main" val="932258549"/>
                    </a:ext>
                  </a:extLst>
                </a:gridCol>
              </a:tblGrid>
              <a:tr h="747455">
                <a:tc>
                  <a:txBody>
                    <a:bodyPr/>
                    <a:lstStyle/>
                    <a:p>
                      <a:pPr>
                        <a:buNone/>
                      </a:pPr>
                      <a:r>
                        <a:rPr lang="en-US">
                          <a:solidFill>
                            <a:schemeClr val="accent4"/>
                          </a:solidFill>
                        </a:rPr>
                        <a:t>Window</a:t>
                      </a:r>
                    </a:p>
                  </a:txBody>
                  <a:tcPr anchor="ctr"/>
                </a:tc>
                <a:tc>
                  <a:txBody>
                    <a:bodyPr/>
                    <a:lstStyle/>
                    <a:p>
                      <a:pPr>
                        <a:buNone/>
                      </a:pPr>
                      <a:r>
                        <a:rPr lang="en-US">
                          <a:solidFill>
                            <a:schemeClr val="accent4"/>
                          </a:solidFill>
                        </a:rPr>
                        <a:t>Purpose</a:t>
                      </a:r>
                    </a:p>
                  </a:txBody>
                  <a:tcPr anchor="ctr"/>
                </a:tc>
                <a:tc>
                  <a:txBody>
                    <a:bodyPr/>
                    <a:lstStyle/>
                    <a:p>
                      <a:pPr>
                        <a:buNone/>
                      </a:pPr>
                      <a:r>
                        <a:rPr lang="en-US">
                          <a:solidFill>
                            <a:schemeClr val="accent4"/>
                          </a:solidFill>
                        </a:rPr>
                        <a:t>District Submission</a:t>
                      </a:r>
                    </a:p>
                  </a:txBody>
                  <a:tcPr anchor="ctr"/>
                </a:tc>
                <a:tc>
                  <a:txBody>
                    <a:bodyPr/>
                    <a:lstStyle/>
                    <a:p>
                      <a:pPr>
                        <a:buNone/>
                      </a:pPr>
                      <a:r>
                        <a:rPr lang="en-US">
                          <a:solidFill>
                            <a:schemeClr val="accent4"/>
                          </a:solidFill>
                        </a:rPr>
                        <a:t>SCDE Review</a:t>
                      </a:r>
                    </a:p>
                  </a:txBody>
                  <a:tcPr anchor="ctr"/>
                </a:tc>
                <a:tc>
                  <a:txBody>
                    <a:bodyPr/>
                    <a:lstStyle/>
                    <a:p>
                      <a:pPr>
                        <a:buNone/>
                      </a:pPr>
                      <a:r>
                        <a:rPr lang="en-US">
                          <a:solidFill>
                            <a:schemeClr val="accent4"/>
                          </a:solidFill>
                        </a:rPr>
                        <a:t>Updated Release</a:t>
                      </a:r>
                    </a:p>
                  </a:txBody>
                  <a:tcPr anchor="ctr"/>
                </a:tc>
                <a:extLst>
                  <a:ext uri="{0D108BD9-81ED-4DB2-BD59-A6C34878D82A}">
                    <a16:rowId xmlns:a16="http://schemas.microsoft.com/office/drawing/2014/main" val="1803994273"/>
                  </a:ext>
                </a:extLst>
              </a:tr>
              <a:tr h="1359010">
                <a:tc>
                  <a:txBody>
                    <a:bodyPr/>
                    <a:lstStyle/>
                    <a:p>
                      <a:pPr>
                        <a:buNone/>
                      </a:pPr>
                      <a:r>
                        <a:rPr lang="en-US">
                          <a:solidFill>
                            <a:schemeClr val="accent4"/>
                          </a:solidFill>
                        </a:rPr>
                        <a:t>Preliminary Ratings</a:t>
                      </a:r>
                    </a:p>
                  </a:txBody>
                  <a:tcPr anchor="ctr"/>
                </a:tc>
                <a:tc>
                  <a:txBody>
                    <a:bodyPr/>
                    <a:lstStyle/>
                    <a:p>
                      <a:pPr>
                        <a:buNone/>
                      </a:pPr>
                      <a:r>
                        <a:rPr lang="en-US">
                          <a:solidFill>
                            <a:schemeClr val="accent4"/>
                          </a:solidFill>
                        </a:rPr>
                        <a:t>Review preliminary ratings posted to embargo site</a:t>
                      </a:r>
                    </a:p>
                  </a:txBody>
                  <a:tcPr anchor="ctr"/>
                </a:tc>
                <a:tc>
                  <a:txBody>
                    <a:bodyPr/>
                    <a:lstStyle/>
                    <a:p>
                      <a:pPr>
                        <a:buNone/>
                      </a:pPr>
                      <a:r>
                        <a:rPr lang="en-US">
                          <a:solidFill>
                            <a:schemeClr val="accent4"/>
                          </a:solidFill>
                        </a:rPr>
                        <a:t>Sept. 28–30</a:t>
                      </a:r>
                    </a:p>
                  </a:txBody>
                  <a:tcPr anchor="ctr"/>
                </a:tc>
                <a:tc>
                  <a:txBody>
                    <a:bodyPr/>
                    <a:lstStyle/>
                    <a:p>
                      <a:pPr>
                        <a:buNone/>
                      </a:pPr>
                      <a:r>
                        <a:rPr lang="en-US">
                          <a:solidFill>
                            <a:schemeClr val="accent4"/>
                          </a:solidFill>
                        </a:rPr>
                        <a:t>Final validation</a:t>
                      </a:r>
                    </a:p>
                  </a:txBody>
                  <a:tcPr anchor="ctr"/>
                </a:tc>
                <a:tc>
                  <a:txBody>
                    <a:bodyPr/>
                    <a:lstStyle/>
                    <a:p>
                      <a:pPr>
                        <a:buNone/>
                      </a:pPr>
                      <a:r>
                        <a:rPr lang="en-US">
                          <a:solidFill>
                            <a:schemeClr val="accent4"/>
                          </a:solidFill>
                        </a:rPr>
                        <a:t>Updated to embargo site: October 1</a:t>
                      </a:r>
                    </a:p>
                  </a:txBody>
                  <a:tcPr anchor="ctr"/>
                </a:tc>
                <a:extLst>
                  <a:ext uri="{0D108BD9-81ED-4DB2-BD59-A6C34878D82A}">
                    <a16:rowId xmlns:a16="http://schemas.microsoft.com/office/drawing/2014/main" val="2464342713"/>
                  </a:ext>
                </a:extLst>
              </a:tr>
            </a:tbl>
          </a:graphicData>
        </a:graphic>
      </p:graphicFrame>
    </p:spTree>
    <p:extLst>
      <p:ext uri="{BB962C8B-B14F-4D97-AF65-F5344CB8AC3E}">
        <p14:creationId xmlns:p14="http://schemas.microsoft.com/office/powerpoint/2010/main" val="1337981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3A1DD-5B2E-CA4D-210C-CAC229341E19}"/>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AD1ECC75-8F27-D5D7-0471-77DAE89CB295}"/>
              </a:ext>
            </a:extLst>
          </p:cNvPr>
          <p:cNvSpPr txBox="1">
            <a:spLocks noGrp="1"/>
          </p:cNvSpPr>
          <p:nvPr>
            <p:ph type="title"/>
          </p:nvPr>
        </p:nvSpPr>
        <p:spPr>
          <a:xfrm>
            <a:off x="914400" y="3789283"/>
            <a:ext cx="16459200" cy="270843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spcBef>
                <a:spcPts val="0"/>
              </a:spcBef>
              <a:defRPr/>
            </a:pPr>
            <a:r>
              <a:rPr lang="en-US">
                <a:latin typeface="Aptos"/>
                <a:ea typeface="+mn-ea"/>
                <a:cs typeface="+mn-cs"/>
              </a:rPr>
              <a:t>Corrections Window </a:t>
            </a:r>
            <a:br>
              <a:rPr lang="en-US">
                <a:latin typeface="Aptos"/>
                <a:ea typeface="+mn-ea"/>
                <a:cs typeface="+mn-cs"/>
              </a:rPr>
            </a:br>
            <a:r>
              <a:rPr lang="en-US">
                <a:latin typeface="Aptos"/>
                <a:ea typeface="+mn-ea"/>
                <a:cs typeface="+mn-cs"/>
              </a:rPr>
              <a:t>Follow Up</a:t>
            </a:r>
            <a:endParaRPr lang="en-US" sz="8800" b="1" i="0" u="none" strike="noStrike" kern="1200" cap="none" spc="0" normalizeH="0" baseline="0" noProof="0">
              <a:ln>
                <a:noFill/>
              </a:ln>
              <a:effectLst/>
              <a:uLnTx/>
              <a:uFillTx/>
              <a:latin typeface="Aptos"/>
              <a:ea typeface="+mn-ea"/>
              <a:cs typeface="+mn-cs"/>
            </a:endParaRPr>
          </a:p>
        </p:txBody>
      </p:sp>
    </p:spTree>
    <p:extLst>
      <p:ext uri="{BB962C8B-B14F-4D97-AF65-F5344CB8AC3E}">
        <p14:creationId xmlns:p14="http://schemas.microsoft.com/office/powerpoint/2010/main" val="8814570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CDF58-15AF-DA8D-E4DD-A7E1FFB88D9A}"/>
              </a:ext>
            </a:extLst>
          </p:cNvPr>
          <p:cNvSpPr>
            <a:spLocks noGrp="1"/>
          </p:cNvSpPr>
          <p:nvPr>
            <p:ph type="title"/>
          </p:nvPr>
        </p:nvSpPr>
        <p:spPr/>
        <p:txBody>
          <a:bodyPr/>
          <a:lstStyle/>
          <a:p>
            <a:r>
              <a:rPr lang="en-US"/>
              <a:t>You get a response from your ticket</a:t>
            </a:r>
          </a:p>
        </p:txBody>
      </p:sp>
      <p:sp>
        <p:nvSpPr>
          <p:cNvPr id="3" name="Content Placeholder 2">
            <a:extLst>
              <a:ext uri="{FF2B5EF4-FFF2-40B4-BE49-F238E27FC236}">
                <a16:creationId xmlns:a16="http://schemas.microsoft.com/office/drawing/2014/main" id="{81385FCB-E8D0-B5E7-66AD-EC62B5CF4CD7}"/>
              </a:ext>
            </a:extLst>
          </p:cNvPr>
          <p:cNvSpPr>
            <a:spLocks noGrp="1"/>
          </p:cNvSpPr>
          <p:nvPr>
            <p:ph idx="1"/>
          </p:nvPr>
        </p:nvSpPr>
        <p:spPr/>
        <p:txBody>
          <a:bodyPr vert="horz" lIns="91440" tIns="45720" rIns="91440" bIns="45720" rtlCol="0" anchor="t">
            <a:normAutofit/>
          </a:bodyPr>
          <a:lstStyle/>
          <a:p>
            <a:pPr marL="571500" indent="-571500">
              <a:buChar char="•"/>
            </a:pPr>
            <a:r>
              <a:rPr lang="en-US" sz="4000"/>
              <a:t>Keep track of your ticket number.</a:t>
            </a:r>
            <a:endParaRPr lang="en-US"/>
          </a:p>
          <a:p>
            <a:pPr marL="571500" indent="-571500">
              <a:buChar char="•"/>
            </a:pPr>
            <a:r>
              <a:rPr lang="en-US" sz="4000"/>
              <a:t>Log back into the ticketing portal to view responses on your ticket.</a:t>
            </a:r>
          </a:p>
          <a:p>
            <a:pPr marL="571500" indent="-571500">
              <a:buChar char="•"/>
            </a:pPr>
            <a:r>
              <a:rPr lang="en-US" sz="4000"/>
              <a:t>Reply, if needed, within the portal.</a:t>
            </a:r>
          </a:p>
        </p:txBody>
      </p:sp>
    </p:spTree>
    <p:extLst>
      <p:ext uri="{BB962C8B-B14F-4D97-AF65-F5344CB8AC3E}">
        <p14:creationId xmlns:p14="http://schemas.microsoft.com/office/powerpoint/2010/main" val="2659090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0BA25-2410-A42F-97DD-AE2180DF16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57E8E-F2E3-4D48-016E-BDB543FB9EC8}"/>
              </a:ext>
            </a:extLst>
          </p:cNvPr>
          <p:cNvSpPr>
            <a:spLocks noGrp="1"/>
          </p:cNvSpPr>
          <p:nvPr>
            <p:ph type="title"/>
          </p:nvPr>
        </p:nvSpPr>
        <p:spPr/>
        <p:txBody>
          <a:bodyPr/>
          <a:lstStyle/>
          <a:p>
            <a:r>
              <a:rPr lang="en-US">
                <a:latin typeface="Avenir Next LT Pro"/>
              </a:rPr>
              <a:t>Corrections window: Prior state (ended June 14</a:t>
            </a:r>
            <a:r>
              <a:rPr lang="en-US" baseline="30000">
                <a:latin typeface="Avenir Next LT Pro"/>
              </a:rPr>
              <a:t>th</a:t>
            </a:r>
            <a:r>
              <a:rPr lang="en-US">
                <a:latin typeface="Avenir Next LT Pro"/>
              </a:rPr>
              <a:t>)</a:t>
            </a:r>
          </a:p>
        </p:txBody>
      </p:sp>
      <p:sp>
        <p:nvSpPr>
          <p:cNvPr id="3" name="Content Placeholder 2">
            <a:extLst>
              <a:ext uri="{FF2B5EF4-FFF2-40B4-BE49-F238E27FC236}">
                <a16:creationId xmlns:a16="http://schemas.microsoft.com/office/drawing/2014/main" id="{58AEF1E2-D96F-69DB-524F-3D96BBE3AF36}"/>
              </a:ext>
            </a:extLst>
          </p:cNvPr>
          <p:cNvSpPr>
            <a:spLocks noGrp="1"/>
          </p:cNvSpPr>
          <p:nvPr>
            <p:ph idx="1"/>
          </p:nvPr>
        </p:nvSpPr>
        <p:spPr>
          <a:xfrm>
            <a:off x="918972" y="2175346"/>
            <a:ext cx="16450056" cy="7563967"/>
          </a:xfrm>
        </p:spPr>
        <p:txBody>
          <a:bodyPr vert="horz" lIns="91440" tIns="45720" rIns="91440" bIns="45720" rtlCol="0" anchor="t">
            <a:normAutofit/>
          </a:bodyPr>
          <a:lstStyle/>
          <a:p>
            <a:r>
              <a:rPr lang="en-US" sz="3800" dirty="0">
                <a:solidFill>
                  <a:schemeClr val="accent4"/>
                </a:solidFill>
                <a:latin typeface="Avenir Next LT Pro" panose="020F0502020204030204" pitchFamily="34" charset="0"/>
              </a:rPr>
              <a:t>Key info:</a:t>
            </a:r>
          </a:p>
          <a:p>
            <a:pPr marL="1485900" lvl="1" indent="-457200"/>
            <a:r>
              <a:rPr lang="en-US" sz="3200" b="1" dirty="0">
                <a:solidFill>
                  <a:schemeClr val="accent4"/>
                </a:solidFill>
                <a:latin typeface="Avenir Next LT Pro" panose="020B0504020202020204" pitchFamily="34" charset="0"/>
              </a:rPr>
              <a:t>We are currently in the primary correction window!  </a:t>
            </a:r>
            <a:r>
              <a:rPr lang="en-US" sz="3200" dirty="0">
                <a:solidFill>
                  <a:schemeClr val="accent4"/>
                </a:solidFill>
                <a:latin typeface="Avenir Next LT Pro" panose="020B0504020202020204" pitchFamily="34" charset="0"/>
              </a:rPr>
              <a:t>If you see data that is incorrect in Admin Navigator, this is the time to correct it.</a:t>
            </a:r>
          </a:p>
          <a:p>
            <a:pPr lvl="1" indent="0">
              <a:buNone/>
            </a:pPr>
            <a:endParaRPr lang="en-US" sz="3200" dirty="0">
              <a:solidFill>
                <a:schemeClr val="accent4"/>
              </a:solidFill>
              <a:latin typeface="Avenir Next LT Pro" panose="020B0504020202020204" pitchFamily="34" charset="0"/>
            </a:endParaRPr>
          </a:p>
          <a:p>
            <a:pPr marL="1485900" lvl="1" indent="-457200"/>
            <a:r>
              <a:rPr lang="en-US" sz="3200" dirty="0">
                <a:solidFill>
                  <a:schemeClr val="accent4"/>
                </a:solidFill>
                <a:latin typeface="Avenir Next LT Pro" panose="020B0504020202020204" pitchFamily="34" charset="0"/>
              </a:rPr>
              <a:t>Use Admin Navigator to view and verify 9GR cohorts, similar to prior use of base files. </a:t>
            </a:r>
          </a:p>
          <a:p>
            <a:pPr lvl="1" indent="0">
              <a:buNone/>
            </a:pPr>
            <a:endParaRPr lang="en-US" sz="3200" dirty="0">
              <a:solidFill>
                <a:schemeClr val="accent4"/>
              </a:solidFill>
              <a:latin typeface="Avenir Next LT Pro" panose="020B0504020202020204" pitchFamily="34" charset="0"/>
            </a:endParaRPr>
          </a:p>
          <a:p>
            <a:pPr marL="1485900" lvl="1" indent="-457200"/>
            <a:r>
              <a:rPr lang="en-US" sz="3200" dirty="0">
                <a:solidFill>
                  <a:schemeClr val="accent4"/>
                </a:solidFill>
                <a:latin typeface="Avenir Next LT Pro" panose="020B0504020202020204" pitchFamily="34" charset="0"/>
              </a:rPr>
              <a:t>Admin Navigator can also be used to view and verify test score data for CCR.</a:t>
            </a:r>
          </a:p>
          <a:p>
            <a:pPr marL="2171700" lvl="2" indent="-457200"/>
            <a:r>
              <a:rPr lang="en-US" sz="3200" dirty="0">
                <a:solidFill>
                  <a:schemeClr val="accent4"/>
                </a:solidFill>
                <a:latin typeface="Avenir Next LT Pro" panose="020B0504020202020204" pitchFamily="34" charset="0"/>
              </a:rPr>
              <a:t>See assessment loading to Ed-Fi </a:t>
            </a:r>
            <a:r>
              <a:rPr lang="en-US" sz="3200" dirty="0">
                <a:solidFill>
                  <a:schemeClr val="accent4"/>
                </a:solidFill>
                <a:latin typeface="Avenir Next LT Pro" panose="020B0504020202020204" pitchFamily="34" charset="0"/>
                <a:hlinkClick r:id="rId2">
                  <a:extLst>
                    <a:ext uri="{A12FA001-AC4F-418D-AE19-62706E023703}">
                      <ahyp:hlinkClr xmlns:ahyp="http://schemas.microsoft.com/office/drawing/2018/hyperlinkcolor" val="tx"/>
                    </a:ext>
                  </a:extLst>
                </a:hlinkClick>
              </a:rPr>
              <a:t>site</a:t>
            </a:r>
            <a:r>
              <a:rPr lang="en-US" sz="3200" dirty="0">
                <a:solidFill>
                  <a:schemeClr val="accent4"/>
                </a:solidFill>
                <a:latin typeface="Avenir Next LT Pro" panose="020B0504020202020204" pitchFamily="34" charset="0"/>
              </a:rPr>
              <a:t> </a:t>
            </a:r>
          </a:p>
          <a:p>
            <a:pPr lvl="1" indent="0">
              <a:buNone/>
            </a:pPr>
            <a:endParaRPr lang="en-US" sz="3200" dirty="0">
              <a:solidFill>
                <a:schemeClr val="accent4"/>
              </a:solidFill>
              <a:latin typeface="Avenir Next LT Pro" panose="020B0504020202020204" pitchFamily="34" charset="0"/>
            </a:endParaRPr>
          </a:p>
          <a:p>
            <a:pPr marL="1485900" lvl="1" indent="-457200"/>
            <a:r>
              <a:rPr lang="en-US" sz="3200" dirty="0">
                <a:solidFill>
                  <a:schemeClr val="accent4"/>
                </a:solidFill>
                <a:latin typeface="Avenir Next LT Pro" panose="020B0504020202020204" pitchFamily="34" charset="0"/>
              </a:rPr>
              <a:t>SCDE will shift from Admin Navigator to static student-level report card files this summer.  We intend for this to be the final year of static student-level files.</a:t>
            </a:r>
          </a:p>
        </p:txBody>
      </p:sp>
    </p:spTree>
    <p:extLst>
      <p:ext uri="{BB962C8B-B14F-4D97-AF65-F5344CB8AC3E}">
        <p14:creationId xmlns:p14="http://schemas.microsoft.com/office/powerpoint/2010/main" val="175818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B6110-7528-CA6F-EC73-B5B38E9AC6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980EF-0CE7-8C0F-D267-006F00700E32}"/>
              </a:ext>
            </a:extLst>
          </p:cNvPr>
          <p:cNvSpPr>
            <a:spLocks noGrp="1"/>
          </p:cNvSpPr>
          <p:nvPr>
            <p:ph type="title"/>
          </p:nvPr>
        </p:nvSpPr>
        <p:spPr/>
        <p:txBody>
          <a:bodyPr/>
          <a:lstStyle/>
          <a:p>
            <a:r>
              <a:rPr lang="en-US"/>
              <a:t>Updates at end of each cycle window, see key dates</a:t>
            </a:r>
          </a:p>
        </p:txBody>
      </p:sp>
      <p:graphicFrame>
        <p:nvGraphicFramePr>
          <p:cNvPr id="4" name="Content Placeholder 3">
            <a:extLst>
              <a:ext uri="{FF2B5EF4-FFF2-40B4-BE49-F238E27FC236}">
                <a16:creationId xmlns:a16="http://schemas.microsoft.com/office/drawing/2014/main" id="{4EE8EFC0-34FA-0247-0F12-94BBFA032105}"/>
              </a:ext>
            </a:extLst>
          </p:cNvPr>
          <p:cNvGraphicFramePr>
            <a:graphicFrameLocks noGrp="1"/>
          </p:cNvGraphicFramePr>
          <p:nvPr>
            <p:ph idx="1"/>
            <p:extLst>
              <p:ext uri="{D42A27DB-BD31-4B8C-83A1-F6EECF244321}">
                <p14:modId xmlns:p14="http://schemas.microsoft.com/office/powerpoint/2010/main" val="3955514699"/>
              </p:ext>
            </p:extLst>
          </p:nvPr>
        </p:nvGraphicFramePr>
        <p:xfrm>
          <a:off x="919163" y="2174874"/>
          <a:ext cx="15990203" cy="5492016"/>
        </p:xfrm>
        <a:graphic>
          <a:graphicData uri="http://schemas.openxmlformats.org/drawingml/2006/table">
            <a:tbl>
              <a:tblPr firstRow="1" bandRow="1">
                <a:tableStyleId>{5C22544A-7EE6-4342-B048-85BDC9FD1C3A}</a:tableStyleId>
              </a:tblPr>
              <a:tblGrid>
                <a:gridCol w="3198041">
                  <a:extLst>
                    <a:ext uri="{9D8B030D-6E8A-4147-A177-3AD203B41FA5}">
                      <a16:colId xmlns:a16="http://schemas.microsoft.com/office/drawing/2014/main" val="2515196040"/>
                    </a:ext>
                  </a:extLst>
                </a:gridCol>
                <a:gridCol w="3074042">
                  <a:extLst>
                    <a:ext uri="{9D8B030D-6E8A-4147-A177-3AD203B41FA5}">
                      <a16:colId xmlns:a16="http://schemas.microsoft.com/office/drawing/2014/main" val="1677202313"/>
                    </a:ext>
                  </a:extLst>
                </a:gridCol>
                <a:gridCol w="2721276">
                  <a:extLst>
                    <a:ext uri="{9D8B030D-6E8A-4147-A177-3AD203B41FA5}">
                      <a16:colId xmlns:a16="http://schemas.microsoft.com/office/drawing/2014/main" val="3231350697"/>
                    </a:ext>
                  </a:extLst>
                </a:gridCol>
                <a:gridCol w="2529829">
                  <a:extLst>
                    <a:ext uri="{9D8B030D-6E8A-4147-A177-3AD203B41FA5}">
                      <a16:colId xmlns:a16="http://schemas.microsoft.com/office/drawing/2014/main" val="4135123948"/>
                    </a:ext>
                  </a:extLst>
                </a:gridCol>
                <a:gridCol w="4467015">
                  <a:extLst>
                    <a:ext uri="{9D8B030D-6E8A-4147-A177-3AD203B41FA5}">
                      <a16:colId xmlns:a16="http://schemas.microsoft.com/office/drawing/2014/main" val="2117495985"/>
                    </a:ext>
                  </a:extLst>
                </a:gridCol>
              </a:tblGrid>
              <a:tr h="1234161">
                <a:tc>
                  <a:txBody>
                    <a:bodyPr/>
                    <a:lstStyle/>
                    <a:p>
                      <a:pPr>
                        <a:buNone/>
                      </a:pPr>
                      <a:r>
                        <a:rPr lang="en-US">
                          <a:solidFill>
                            <a:schemeClr val="accent4"/>
                          </a:solidFill>
                        </a:rPr>
                        <a:t>Window</a:t>
                      </a:r>
                    </a:p>
                  </a:txBody>
                  <a:tcPr anchor="ctr"/>
                </a:tc>
                <a:tc>
                  <a:txBody>
                    <a:bodyPr/>
                    <a:lstStyle/>
                    <a:p>
                      <a:pPr>
                        <a:buNone/>
                      </a:pPr>
                      <a:r>
                        <a:rPr lang="en-US">
                          <a:solidFill>
                            <a:schemeClr val="accent4"/>
                          </a:solidFill>
                        </a:rPr>
                        <a:t>Purpose</a:t>
                      </a:r>
                    </a:p>
                  </a:txBody>
                  <a:tcPr anchor="ctr"/>
                </a:tc>
                <a:tc>
                  <a:txBody>
                    <a:bodyPr/>
                    <a:lstStyle/>
                    <a:p>
                      <a:pPr>
                        <a:buNone/>
                      </a:pPr>
                      <a:r>
                        <a:rPr lang="en-US">
                          <a:solidFill>
                            <a:schemeClr val="accent4"/>
                          </a:solidFill>
                        </a:rPr>
                        <a:t>District Submission</a:t>
                      </a:r>
                    </a:p>
                  </a:txBody>
                  <a:tcPr anchor="ctr"/>
                </a:tc>
                <a:tc>
                  <a:txBody>
                    <a:bodyPr/>
                    <a:lstStyle/>
                    <a:p>
                      <a:pPr>
                        <a:buNone/>
                      </a:pPr>
                      <a:r>
                        <a:rPr lang="en-US">
                          <a:solidFill>
                            <a:schemeClr val="accent4"/>
                          </a:solidFill>
                        </a:rPr>
                        <a:t>SCDE Review</a:t>
                      </a:r>
                    </a:p>
                  </a:txBody>
                  <a:tcPr anchor="ctr"/>
                </a:tc>
                <a:tc>
                  <a:txBody>
                    <a:bodyPr/>
                    <a:lstStyle/>
                    <a:p>
                      <a:pPr>
                        <a:buNone/>
                      </a:pPr>
                      <a:r>
                        <a:rPr lang="en-US">
                          <a:solidFill>
                            <a:schemeClr val="accent4"/>
                          </a:solidFill>
                        </a:rPr>
                        <a:t>Updated Release</a:t>
                      </a:r>
                    </a:p>
                  </a:txBody>
                  <a:tcPr anchor="ctr"/>
                </a:tc>
                <a:extLst>
                  <a:ext uri="{0D108BD9-81ED-4DB2-BD59-A6C34878D82A}">
                    <a16:rowId xmlns:a16="http://schemas.microsoft.com/office/drawing/2014/main" val="4166770205"/>
                  </a:ext>
                </a:extLst>
              </a:tr>
              <a:tr h="1234161">
                <a:tc>
                  <a:txBody>
                    <a:bodyPr/>
                    <a:lstStyle/>
                    <a:p>
                      <a:pPr>
                        <a:buNone/>
                      </a:pPr>
                      <a:r>
                        <a:rPr lang="en-US">
                          <a:solidFill>
                            <a:schemeClr val="accent4"/>
                          </a:solidFill>
                        </a:rPr>
                        <a:t>Denominator</a:t>
                      </a:r>
                    </a:p>
                  </a:txBody>
                  <a:tcPr anchor="ctr"/>
                </a:tc>
                <a:tc>
                  <a:txBody>
                    <a:bodyPr/>
                    <a:lstStyle/>
                    <a:p>
                      <a:pPr>
                        <a:buNone/>
                      </a:pPr>
                      <a:r>
                        <a:rPr lang="en-US">
                          <a:solidFill>
                            <a:schemeClr val="accent4"/>
                          </a:solidFill>
                        </a:rPr>
                        <a:t>Verify student inclusion eligibility</a:t>
                      </a:r>
                    </a:p>
                  </a:txBody>
                  <a:tcPr anchor="ctr"/>
                </a:tc>
                <a:tc>
                  <a:txBody>
                    <a:bodyPr/>
                    <a:lstStyle/>
                    <a:p>
                      <a:pPr>
                        <a:buNone/>
                      </a:pPr>
                      <a:r>
                        <a:rPr lang="en-US">
                          <a:solidFill>
                            <a:schemeClr val="accent4"/>
                          </a:solidFill>
                        </a:rPr>
                        <a:t>July 13–17</a:t>
                      </a:r>
                    </a:p>
                  </a:txBody>
                  <a:tcPr anchor="ctr"/>
                </a:tc>
                <a:tc>
                  <a:txBody>
                    <a:bodyPr/>
                    <a:lstStyle/>
                    <a:p>
                      <a:pPr>
                        <a:buNone/>
                      </a:pPr>
                      <a:r>
                        <a:rPr lang="en-US">
                          <a:solidFill>
                            <a:schemeClr val="accent4"/>
                          </a:solidFill>
                        </a:rPr>
                        <a:t>July 20–31</a:t>
                      </a: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700">
                          <a:solidFill>
                            <a:schemeClr val="accent4"/>
                          </a:solidFill>
                          <a:latin typeface="+mn-lt"/>
                        </a:rPr>
                        <a:t>Updated file provided in ADT: Week of August 3</a:t>
                      </a:r>
                    </a:p>
                  </a:txBody>
                  <a:tcPr anchor="ctr"/>
                </a:tc>
                <a:extLst>
                  <a:ext uri="{0D108BD9-81ED-4DB2-BD59-A6C34878D82A}">
                    <a16:rowId xmlns:a16="http://schemas.microsoft.com/office/drawing/2014/main" val="1303494355"/>
                  </a:ext>
                </a:extLst>
              </a:tr>
              <a:tr h="1234161">
                <a:tc>
                  <a:txBody>
                    <a:bodyPr/>
                    <a:lstStyle/>
                    <a:p>
                      <a:pPr>
                        <a:buNone/>
                      </a:pPr>
                      <a:r>
                        <a:rPr lang="en-US">
                          <a:solidFill>
                            <a:schemeClr val="accent4"/>
                          </a:solidFill>
                        </a:rPr>
                        <a:t>Numerator</a:t>
                      </a:r>
                    </a:p>
                  </a:txBody>
                  <a:tcPr anchor="ctr"/>
                </a:tc>
                <a:tc>
                  <a:txBody>
                    <a:bodyPr/>
                    <a:lstStyle/>
                    <a:p>
                      <a:pPr>
                        <a:buNone/>
                      </a:pPr>
                      <a:r>
                        <a:rPr lang="en-US">
                          <a:solidFill>
                            <a:schemeClr val="accent4"/>
                          </a:solidFill>
                        </a:rPr>
                        <a:t>Verify student outcomes/results</a:t>
                      </a:r>
                    </a:p>
                  </a:txBody>
                  <a:tcPr anchor="ctr"/>
                </a:tc>
                <a:tc>
                  <a:txBody>
                    <a:bodyPr/>
                    <a:lstStyle/>
                    <a:p>
                      <a:pPr>
                        <a:buNone/>
                      </a:pPr>
                      <a:r>
                        <a:rPr lang="en-US">
                          <a:solidFill>
                            <a:schemeClr val="accent4"/>
                          </a:solidFill>
                        </a:rPr>
                        <a:t>Aug. 31–Sept. 4</a:t>
                      </a:r>
                    </a:p>
                  </a:txBody>
                  <a:tcPr anchor="ctr"/>
                </a:tc>
                <a:tc>
                  <a:txBody>
                    <a:bodyPr/>
                    <a:lstStyle/>
                    <a:p>
                      <a:pPr>
                        <a:buNone/>
                      </a:pPr>
                      <a:r>
                        <a:rPr lang="en-US">
                          <a:solidFill>
                            <a:schemeClr val="accent4"/>
                          </a:solidFill>
                        </a:rPr>
                        <a:t>Sept. 8–21</a:t>
                      </a:r>
                    </a:p>
                  </a:txBody>
                  <a:tcPr anchor="ctr"/>
                </a:tc>
                <a:tc>
                  <a:txBody>
                    <a:bodyPr/>
                    <a:lstStyle/>
                    <a:p>
                      <a:pPr>
                        <a:buNone/>
                      </a:pPr>
                      <a:r>
                        <a:rPr lang="en-US">
                          <a:solidFill>
                            <a:schemeClr val="accent4"/>
                          </a:solidFill>
                        </a:rPr>
                        <a:t>Updated file provided in ADT: Week of September 21</a:t>
                      </a:r>
                    </a:p>
                  </a:txBody>
                  <a:tcPr anchor="ctr"/>
                </a:tc>
                <a:extLst>
                  <a:ext uri="{0D108BD9-81ED-4DB2-BD59-A6C34878D82A}">
                    <a16:rowId xmlns:a16="http://schemas.microsoft.com/office/drawing/2014/main" val="1062649666"/>
                  </a:ext>
                </a:extLst>
              </a:tr>
              <a:tr h="1789533">
                <a:tc>
                  <a:txBody>
                    <a:bodyPr/>
                    <a:lstStyle/>
                    <a:p>
                      <a:pPr>
                        <a:buNone/>
                      </a:pPr>
                      <a:r>
                        <a:rPr lang="en-US">
                          <a:solidFill>
                            <a:schemeClr val="accent4"/>
                          </a:solidFill>
                        </a:rPr>
                        <a:t>Preliminary Ratings</a:t>
                      </a:r>
                    </a:p>
                  </a:txBody>
                  <a:tcPr anchor="ctr"/>
                </a:tc>
                <a:tc>
                  <a:txBody>
                    <a:bodyPr/>
                    <a:lstStyle/>
                    <a:p>
                      <a:pPr>
                        <a:buNone/>
                      </a:pPr>
                      <a:r>
                        <a:rPr lang="en-US">
                          <a:solidFill>
                            <a:schemeClr val="accent4"/>
                          </a:solidFill>
                        </a:rPr>
                        <a:t>Review preliminary ratings posted to embargo site</a:t>
                      </a:r>
                    </a:p>
                  </a:txBody>
                  <a:tcPr anchor="ctr"/>
                </a:tc>
                <a:tc>
                  <a:txBody>
                    <a:bodyPr/>
                    <a:lstStyle/>
                    <a:p>
                      <a:pPr>
                        <a:buNone/>
                      </a:pPr>
                      <a:r>
                        <a:rPr lang="en-US">
                          <a:solidFill>
                            <a:schemeClr val="accent4"/>
                          </a:solidFill>
                        </a:rPr>
                        <a:t>Sept. 28–30</a:t>
                      </a:r>
                    </a:p>
                  </a:txBody>
                  <a:tcPr anchor="ctr"/>
                </a:tc>
                <a:tc>
                  <a:txBody>
                    <a:bodyPr/>
                    <a:lstStyle/>
                    <a:p>
                      <a:pPr>
                        <a:buNone/>
                      </a:pPr>
                      <a:r>
                        <a:rPr lang="en-US">
                          <a:solidFill>
                            <a:schemeClr val="accent4"/>
                          </a:solidFill>
                        </a:rPr>
                        <a:t>Final validation</a:t>
                      </a:r>
                    </a:p>
                  </a:txBody>
                  <a:tcPr anchor="ctr"/>
                </a:tc>
                <a:tc>
                  <a:txBody>
                    <a:bodyPr/>
                    <a:lstStyle/>
                    <a:p>
                      <a:pPr>
                        <a:buNone/>
                      </a:pPr>
                      <a:r>
                        <a:rPr lang="en-US">
                          <a:solidFill>
                            <a:schemeClr val="accent4"/>
                          </a:solidFill>
                        </a:rPr>
                        <a:t>Updated to embargo site: October 1</a:t>
                      </a:r>
                    </a:p>
                  </a:txBody>
                  <a:tcPr anchor="ctr"/>
                </a:tc>
                <a:extLst>
                  <a:ext uri="{0D108BD9-81ED-4DB2-BD59-A6C34878D82A}">
                    <a16:rowId xmlns:a16="http://schemas.microsoft.com/office/drawing/2014/main" val="4173718293"/>
                  </a:ext>
                </a:extLst>
              </a:tr>
            </a:tbl>
          </a:graphicData>
        </a:graphic>
      </p:graphicFrame>
    </p:spTree>
    <p:extLst>
      <p:ext uri="{BB962C8B-B14F-4D97-AF65-F5344CB8AC3E}">
        <p14:creationId xmlns:p14="http://schemas.microsoft.com/office/powerpoint/2010/main" val="3964868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D1972-9DD8-061D-D73E-5A5DC95ACF29}"/>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5A99CB66-A031-2837-3E9B-9BD6CB1675FE}"/>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Housekeeping</a:t>
            </a:r>
          </a:p>
        </p:txBody>
      </p:sp>
    </p:spTree>
    <p:extLst>
      <p:ext uri="{BB962C8B-B14F-4D97-AF65-F5344CB8AC3E}">
        <p14:creationId xmlns:p14="http://schemas.microsoft.com/office/powerpoint/2010/main" val="823651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F237-DEFB-6674-0543-8FC6F1D7C0C0}"/>
              </a:ext>
            </a:extLst>
          </p:cNvPr>
          <p:cNvSpPr>
            <a:spLocks noGrp="1"/>
          </p:cNvSpPr>
          <p:nvPr>
            <p:ph type="title"/>
          </p:nvPr>
        </p:nvSpPr>
        <p:spPr/>
        <p:txBody>
          <a:bodyPr/>
          <a:lstStyle/>
          <a:p>
            <a:r>
              <a:rPr lang="en-US"/>
              <a:t>Updates and Additional Information</a:t>
            </a:r>
          </a:p>
        </p:txBody>
      </p:sp>
      <p:sp>
        <p:nvSpPr>
          <p:cNvPr id="3" name="Content Placeholder 2">
            <a:extLst>
              <a:ext uri="{FF2B5EF4-FFF2-40B4-BE49-F238E27FC236}">
                <a16:creationId xmlns:a16="http://schemas.microsoft.com/office/drawing/2014/main" id="{F7300699-5F68-06A6-FD33-D82E5BA37507}"/>
              </a:ext>
            </a:extLst>
          </p:cNvPr>
          <p:cNvSpPr>
            <a:spLocks noGrp="1"/>
          </p:cNvSpPr>
          <p:nvPr>
            <p:ph idx="1"/>
          </p:nvPr>
        </p:nvSpPr>
        <p:spPr/>
        <p:txBody>
          <a:bodyPr vert="horz" lIns="91440" tIns="45720" rIns="91440" bIns="45720" rtlCol="0" anchor="t">
            <a:normAutofit/>
          </a:bodyPr>
          <a:lstStyle/>
          <a:p>
            <a:r>
              <a:rPr lang="en-US" sz="4400"/>
              <a:t>Assessment Data</a:t>
            </a:r>
          </a:p>
          <a:p>
            <a:pPr marL="457200" indent="-457200">
              <a:buChar char="•"/>
            </a:pPr>
            <a:r>
              <a:rPr lang="en-US" sz="3600" b="1"/>
              <a:t>WIN </a:t>
            </a:r>
            <a:br>
              <a:rPr lang="en-US" sz="3600"/>
            </a:br>
            <a:r>
              <a:rPr lang="en-US" sz="3600"/>
              <a:t>Data has been loaded to Ed-Fi. Resolve errors as needed.</a:t>
            </a:r>
          </a:p>
          <a:p>
            <a:pPr marL="457200" indent="-457200">
              <a:buChar char="•"/>
            </a:pPr>
            <a:r>
              <a:rPr lang="en-US" sz="3600" b="1"/>
              <a:t>ACT</a:t>
            </a:r>
            <a:br>
              <a:rPr lang="en-US" sz="7200"/>
            </a:br>
            <a:r>
              <a:rPr lang="en-US" sz="3200">
                <a:highlight>
                  <a:srgbClr val="FFFFFF"/>
                </a:highlight>
                <a:latin typeface="Aptos"/>
                <a:ea typeface="Cambria"/>
              </a:rPr>
              <a:t>Updated ACT score files were released to districts by ACT on May 22, and any changes reflect score increases or confirmed values.</a:t>
            </a:r>
            <a:endParaRPr lang="en-US" sz="3200">
              <a:latin typeface="Aptos"/>
            </a:endParaRPr>
          </a:p>
          <a:p>
            <a:pPr marL="1028700" indent="-342900">
              <a:buFont typeface="Arial" panose="020B0604020202020204" pitchFamily="34" charset="0"/>
              <a:buChar char="•"/>
            </a:pPr>
            <a:r>
              <a:rPr lang="en-US" sz="3200">
                <a:highlight>
                  <a:srgbClr val="FFFFFF"/>
                </a:highlight>
              </a:rPr>
              <a:t>Option 1- Upload new file to Runway and resolve errors as needed.</a:t>
            </a:r>
            <a:endParaRPr lang="en-US" sz="3200"/>
          </a:p>
          <a:p>
            <a:pPr lvl="1"/>
            <a:r>
              <a:rPr lang="en-US" sz="3200">
                <a:solidFill>
                  <a:srgbClr val="2F3D4C"/>
                </a:solidFill>
                <a:highlight>
                  <a:srgbClr val="FFFFFF"/>
                </a:highlight>
              </a:rPr>
              <a:t>Option 2 - Upload only updated scores and resolve errors as needed.</a:t>
            </a:r>
            <a:endParaRPr lang="en-US" sz="3200">
              <a:solidFill>
                <a:srgbClr val="2F3D4C"/>
              </a:solidFill>
            </a:endParaRPr>
          </a:p>
          <a:p>
            <a:pPr lvl="1" indent="0">
              <a:buNone/>
            </a:pPr>
            <a:endParaRPr lang="en-US" sz="5000">
              <a:solidFill>
                <a:srgbClr val="2F3D4C"/>
              </a:solidFill>
            </a:endParaRPr>
          </a:p>
          <a:p>
            <a:pPr marL="457200" indent="-457200">
              <a:buChar char="•"/>
            </a:pPr>
            <a:endParaRPr lang="en-US"/>
          </a:p>
        </p:txBody>
      </p:sp>
    </p:spTree>
    <p:extLst>
      <p:ext uri="{BB962C8B-B14F-4D97-AF65-F5344CB8AC3E}">
        <p14:creationId xmlns:p14="http://schemas.microsoft.com/office/powerpoint/2010/main" val="39482219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9177A-7CD7-F289-E434-B5DAAB76434F}"/>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FFEEDF5-6823-887D-938F-D27D1DFAC71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Planning Time</a:t>
            </a:r>
          </a:p>
        </p:txBody>
      </p:sp>
    </p:spTree>
    <p:extLst>
      <p:ext uri="{BB962C8B-B14F-4D97-AF65-F5344CB8AC3E}">
        <p14:creationId xmlns:p14="http://schemas.microsoft.com/office/powerpoint/2010/main" val="599505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AD60-50B6-8F67-B222-8DD9B633CD23}"/>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DF7E0CC-E07F-1E28-58C7-EC0E964C0545}"/>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Session Evaluation</a:t>
            </a:r>
          </a:p>
        </p:txBody>
      </p:sp>
      <p:sp>
        <p:nvSpPr>
          <p:cNvPr id="2" name="Content Placeholder 1">
            <a:extLst>
              <a:ext uri="{FF2B5EF4-FFF2-40B4-BE49-F238E27FC236}">
                <a16:creationId xmlns:a16="http://schemas.microsoft.com/office/drawing/2014/main" id="{3A1AF815-8D82-47D4-FF08-E2C71B38C87B}"/>
              </a:ext>
            </a:extLst>
          </p:cNvPr>
          <p:cNvSpPr>
            <a:spLocks noGrp="1"/>
          </p:cNvSpPr>
          <p:nvPr>
            <p:ph idx="1"/>
          </p:nvPr>
        </p:nvSpPr>
        <p:spPr>
          <a:xfrm>
            <a:off x="918972" y="1817316"/>
            <a:ext cx="16302228" cy="6333699"/>
          </a:xfrm>
        </p:spPr>
        <p:txBody>
          <a:bodyPr>
            <a:normAutofit/>
          </a:bodyPr>
          <a:lstStyle/>
          <a:p>
            <a:pPr marL="457200" indent="-457200">
              <a:buFont typeface="Arial" panose="020B0604020202020204" pitchFamily="34" charset="0"/>
              <a:buChar char="•"/>
            </a:pPr>
            <a:r>
              <a:rPr lang="en-US" sz="4000"/>
              <a:t>Please complete an evaluation of the session using the QR Code.</a:t>
            </a:r>
          </a:p>
          <a:p>
            <a:endParaRPr lang="en-US"/>
          </a:p>
        </p:txBody>
      </p:sp>
      <p:pic>
        <p:nvPicPr>
          <p:cNvPr id="4" name="Picture 3" descr="QR code for session evaluation">
            <a:extLst>
              <a:ext uri="{FF2B5EF4-FFF2-40B4-BE49-F238E27FC236}">
                <a16:creationId xmlns:a16="http://schemas.microsoft.com/office/drawing/2014/main" id="{857FD6D9-4010-A644-5945-92572CB78BBA}"/>
              </a:ext>
            </a:extLst>
          </p:cNvPr>
          <p:cNvPicPr>
            <a:picLocks noChangeAspect="1"/>
          </p:cNvPicPr>
          <p:nvPr/>
        </p:nvPicPr>
        <p:blipFill>
          <a:blip r:embed="rId3"/>
          <a:stretch>
            <a:fillRect/>
          </a:stretch>
        </p:blipFill>
        <p:spPr>
          <a:xfrm>
            <a:off x="5238750" y="2362199"/>
            <a:ext cx="6993735" cy="6993735"/>
          </a:xfrm>
          <a:prstGeom prst="rect">
            <a:avLst/>
          </a:prstGeom>
        </p:spPr>
      </p:pic>
    </p:spTree>
    <p:extLst>
      <p:ext uri="{BB962C8B-B14F-4D97-AF65-F5344CB8AC3E}">
        <p14:creationId xmlns:p14="http://schemas.microsoft.com/office/powerpoint/2010/main" val="38014505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DF69B-AD5D-D12F-7E8A-F8AC14839E1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4E80F77-C1EB-93F5-531E-92AC278E3D2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Planning Time: Key Concepts</a:t>
            </a:r>
          </a:p>
        </p:txBody>
      </p:sp>
      <p:sp>
        <p:nvSpPr>
          <p:cNvPr id="2" name="Content Placeholder 1">
            <a:extLst>
              <a:ext uri="{FF2B5EF4-FFF2-40B4-BE49-F238E27FC236}">
                <a16:creationId xmlns:a16="http://schemas.microsoft.com/office/drawing/2014/main" id="{016E86A7-A6BE-6DB3-068E-4F2B2B5C2C46}"/>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a:t>We have covered a lot of information today:</a:t>
            </a:r>
          </a:p>
          <a:p>
            <a:pPr marL="1485900" lvl="1" indent="-457200"/>
            <a:r>
              <a:rPr lang="en-US" sz="3200">
                <a:solidFill>
                  <a:srgbClr val="2F3D4C"/>
                </a:solidFill>
              </a:rPr>
              <a:t>Progress toward supporting accurate 25-26 data</a:t>
            </a:r>
          </a:p>
          <a:p>
            <a:pPr marL="1485900" lvl="1" indent="-457200"/>
            <a:r>
              <a:rPr lang="en-US" sz="3200">
                <a:solidFill>
                  <a:srgbClr val="2F3D4C"/>
                </a:solidFill>
              </a:rPr>
              <a:t>Timeline for corrections windows</a:t>
            </a:r>
          </a:p>
          <a:p>
            <a:pPr marL="1485900" lvl="1" indent="-457200"/>
            <a:r>
              <a:rPr lang="en-US" sz="3200">
                <a:solidFill>
                  <a:srgbClr val="2F3D4C"/>
                </a:solidFill>
              </a:rPr>
              <a:t>Processes to submit corrections</a:t>
            </a:r>
          </a:p>
          <a:p>
            <a:pPr marL="1485900" lvl="1" indent="-457200"/>
            <a:r>
              <a:rPr lang="en-US" sz="3200">
                <a:solidFill>
                  <a:srgbClr val="2F3D4C"/>
                </a:solidFill>
              </a:rPr>
              <a:t>What to expect after submission</a:t>
            </a:r>
          </a:p>
          <a:p>
            <a:pPr marL="457200" indent="-457200">
              <a:buFont typeface="Arial" panose="020B0604020202020204" pitchFamily="34" charset="0"/>
              <a:buChar char="•"/>
            </a:pPr>
            <a:r>
              <a:rPr lang="en-US" sz="4000">
                <a:solidFill>
                  <a:srgbClr val="2F3D4C"/>
                </a:solidFill>
              </a:rPr>
              <a:t>This means you have a lot of information to plan for, act on and communicate.</a:t>
            </a:r>
          </a:p>
          <a:p>
            <a:pPr lvl="1" indent="0">
              <a:buNone/>
            </a:pPr>
            <a:endParaRPr lang="en-US"/>
          </a:p>
          <a:p>
            <a:endParaRPr lang="en-US"/>
          </a:p>
        </p:txBody>
      </p:sp>
    </p:spTree>
    <p:extLst>
      <p:ext uri="{BB962C8B-B14F-4D97-AF65-F5344CB8AC3E}">
        <p14:creationId xmlns:p14="http://schemas.microsoft.com/office/powerpoint/2010/main" val="2698876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2B12-9B44-6B89-58D0-6BB8EE7C76DE}"/>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5F9D907-4851-F9D1-1B9F-4361408BA47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Planning Time: Key Questions</a:t>
            </a:r>
          </a:p>
        </p:txBody>
      </p:sp>
      <p:graphicFrame>
        <p:nvGraphicFramePr>
          <p:cNvPr id="3" name="Table 2">
            <a:extLst>
              <a:ext uri="{FF2B5EF4-FFF2-40B4-BE49-F238E27FC236}">
                <a16:creationId xmlns:a16="http://schemas.microsoft.com/office/drawing/2014/main" id="{8FBD50CD-BB17-00FD-28D6-8547C2F3D548}"/>
              </a:ext>
            </a:extLst>
          </p:cNvPr>
          <p:cNvGraphicFramePr>
            <a:graphicFrameLocks noGrp="1"/>
          </p:cNvGraphicFramePr>
          <p:nvPr>
            <p:extLst>
              <p:ext uri="{D42A27DB-BD31-4B8C-83A1-F6EECF244321}">
                <p14:modId xmlns:p14="http://schemas.microsoft.com/office/powerpoint/2010/main" val="3155591112"/>
              </p:ext>
            </p:extLst>
          </p:nvPr>
        </p:nvGraphicFramePr>
        <p:xfrm>
          <a:off x="754251" y="2288367"/>
          <a:ext cx="16851824" cy="5486400"/>
        </p:xfrm>
        <a:graphic>
          <a:graphicData uri="http://schemas.openxmlformats.org/drawingml/2006/table">
            <a:tbl>
              <a:tblPr firstRow="1" bandRow="1">
                <a:tableStyleId>{5C22544A-7EE6-4342-B048-85BDC9FD1C3A}</a:tableStyleId>
              </a:tblPr>
              <a:tblGrid>
                <a:gridCol w="4212956">
                  <a:extLst>
                    <a:ext uri="{9D8B030D-6E8A-4147-A177-3AD203B41FA5}">
                      <a16:colId xmlns:a16="http://schemas.microsoft.com/office/drawing/2014/main" val="4132890781"/>
                    </a:ext>
                  </a:extLst>
                </a:gridCol>
                <a:gridCol w="4212956">
                  <a:extLst>
                    <a:ext uri="{9D8B030D-6E8A-4147-A177-3AD203B41FA5}">
                      <a16:colId xmlns:a16="http://schemas.microsoft.com/office/drawing/2014/main" val="3065106577"/>
                    </a:ext>
                  </a:extLst>
                </a:gridCol>
                <a:gridCol w="4212956">
                  <a:extLst>
                    <a:ext uri="{9D8B030D-6E8A-4147-A177-3AD203B41FA5}">
                      <a16:colId xmlns:a16="http://schemas.microsoft.com/office/drawing/2014/main" val="1894160597"/>
                    </a:ext>
                  </a:extLst>
                </a:gridCol>
                <a:gridCol w="4212956">
                  <a:extLst>
                    <a:ext uri="{9D8B030D-6E8A-4147-A177-3AD203B41FA5}">
                      <a16:colId xmlns:a16="http://schemas.microsoft.com/office/drawing/2014/main" val="2672025667"/>
                    </a:ext>
                  </a:extLst>
                </a:gridCol>
              </a:tblGrid>
              <a:tr h="477055">
                <a:tc>
                  <a:txBody>
                    <a:bodyPr/>
                    <a:lstStyle/>
                    <a:p>
                      <a:pPr algn="ctr"/>
                      <a:r>
                        <a:rPr lang="en-US">
                          <a:solidFill>
                            <a:srgbClr val="2F3D4C"/>
                          </a:solidFill>
                        </a:rPr>
                        <a:t>Questions</a:t>
                      </a:r>
                    </a:p>
                  </a:txBody>
                  <a:tcPr/>
                </a:tc>
                <a:tc>
                  <a:txBody>
                    <a:bodyPr/>
                    <a:lstStyle/>
                    <a:p>
                      <a:pPr algn="ctr"/>
                      <a:r>
                        <a:rPr lang="en-US">
                          <a:solidFill>
                            <a:srgbClr val="2F3D4C"/>
                          </a:solidFill>
                        </a:rPr>
                        <a:t>Priority 1</a:t>
                      </a:r>
                    </a:p>
                  </a:txBody>
                  <a:tcPr/>
                </a:tc>
                <a:tc>
                  <a:txBody>
                    <a:bodyPr/>
                    <a:lstStyle/>
                    <a:p>
                      <a:pPr algn="ctr"/>
                      <a:r>
                        <a:rPr lang="en-US">
                          <a:solidFill>
                            <a:srgbClr val="2F3D4C"/>
                          </a:solidFill>
                        </a:rPr>
                        <a:t>Priority 2</a:t>
                      </a:r>
                    </a:p>
                  </a:txBody>
                  <a:tcPr/>
                </a:tc>
                <a:tc>
                  <a:txBody>
                    <a:bodyPr/>
                    <a:lstStyle/>
                    <a:p>
                      <a:pPr algn="ctr"/>
                      <a:r>
                        <a:rPr lang="en-US">
                          <a:solidFill>
                            <a:srgbClr val="2F3D4C"/>
                          </a:solidFill>
                        </a:rPr>
                        <a:t>Priority 3</a:t>
                      </a:r>
                    </a:p>
                  </a:txBody>
                  <a:tcPr/>
                </a:tc>
                <a:extLst>
                  <a:ext uri="{0D108BD9-81ED-4DB2-BD59-A6C34878D82A}">
                    <a16:rowId xmlns:a16="http://schemas.microsoft.com/office/drawing/2014/main" val="1632629136"/>
                  </a:ext>
                </a:extLst>
              </a:tr>
              <a:tr h="867372">
                <a:tc>
                  <a:txBody>
                    <a:bodyPr/>
                    <a:lstStyle/>
                    <a:p>
                      <a:r>
                        <a:rPr lang="en-US"/>
                        <a:t>What needs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4234442"/>
                  </a:ext>
                </a:extLst>
              </a:tr>
              <a:tr h="153391">
                <a:tc>
                  <a:txBody>
                    <a:bodyPr/>
                    <a:lstStyle/>
                    <a:p>
                      <a:r>
                        <a:rPr lang="en-US"/>
                        <a:t>Who is the audience?</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7831591"/>
                  </a:ext>
                </a:extLst>
              </a:tr>
              <a:tr h="843840">
                <a:tc>
                  <a:txBody>
                    <a:bodyPr/>
                    <a:lstStyle/>
                    <a:p>
                      <a:r>
                        <a:rPr lang="en-US"/>
                        <a:t>How does it need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82166300"/>
                  </a:ext>
                </a:extLst>
              </a:tr>
              <a:tr h="378891">
                <a:tc>
                  <a:txBody>
                    <a:bodyPr/>
                    <a:lstStyle/>
                    <a:p>
                      <a:r>
                        <a:rPr lang="en-US"/>
                        <a:t>When does it need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2732375"/>
                  </a:ext>
                </a:extLst>
              </a:tr>
              <a:tr h="1648007">
                <a:tc>
                  <a:txBody>
                    <a:bodyPr/>
                    <a:lstStyle/>
                    <a:p>
                      <a:r>
                        <a:rPr lang="en-US"/>
                        <a:t>How do you plan to follow up to ensure implementation is occurring?</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61386024"/>
                  </a:ext>
                </a:extLst>
              </a:tr>
            </a:tbl>
          </a:graphicData>
        </a:graphic>
      </p:graphicFrame>
    </p:spTree>
    <p:extLst>
      <p:ext uri="{BB962C8B-B14F-4D97-AF65-F5344CB8AC3E}">
        <p14:creationId xmlns:p14="http://schemas.microsoft.com/office/powerpoint/2010/main" val="35006908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DB6C4-D2B6-579C-498A-DAD03A85C98B}"/>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EFD67E4-F81C-5DB3-63A2-AC4F36AEA76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Key Documents</a:t>
            </a:r>
          </a:p>
        </p:txBody>
      </p:sp>
      <p:sp>
        <p:nvSpPr>
          <p:cNvPr id="2" name="Content Placeholder 1">
            <a:extLst>
              <a:ext uri="{FF2B5EF4-FFF2-40B4-BE49-F238E27FC236}">
                <a16:creationId xmlns:a16="http://schemas.microsoft.com/office/drawing/2014/main" id="{57ABAB04-0544-1EEC-B2F1-BFE4B629A4F9}"/>
              </a:ext>
            </a:extLst>
          </p:cNvPr>
          <p:cNvSpPr>
            <a:spLocks noGrp="1"/>
          </p:cNvSpPr>
          <p:nvPr>
            <p:ph sz="half" idx="1"/>
          </p:nvPr>
        </p:nvSpPr>
        <p:spPr>
          <a:xfrm>
            <a:off x="918972" y="2135356"/>
            <a:ext cx="7772400" cy="6825762"/>
          </a:xfrm>
        </p:spPr>
        <p:txBody>
          <a:bodyPr vert="horz" lIns="91440" tIns="45720" rIns="91440" bIns="45720" rtlCol="0" anchor="t">
            <a:noAutofit/>
          </a:bodyPr>
          <a:lstStyle/>
          <a:p>
            <a:pPr marL="457200" indent="-457200">
              <a:buFont typeface="Arial" panose="020B0604020202020204" pitchFamily="34" charset="0"/>
              <a:buChar char="•"/>
            </a:pPr>
            <a:r>
              <a:rPr lang="en-US" sz="2800">
                <a:hlinkClick r:id="rId3"/>
              </a:rPr>
              <a:t>Accountability Manuals</a:t>
            </a:r>
            <a:endParaRPr lang="en-US" sz="2800">
              <a:hlinkClick r:id="rId4"/>
            </a:endParaRPr>
          </a:p>
          <a:p>
            <a:pPr marL="457200" indent="-457200">
              <a:buFont typeface="Arial" panose="020B0604020202020204" pitchFamily="34" charset="0"/>
              <a:buChar char="•"/>
            </a:pPr>
            <a:r>
              <a:rPr lang="en-US" sz="2800">
                <a:hlinkClick r:id="rId4"/>
              </a:rPr>
              <a:t>SIS Data Entry Manual</a:t>
            </a:r>
            <a:endParaRPr lang="en-US" sz="2800"/>
          </a:p>
          <a:p>
            <a:pPr marL="457200" indent="-457200">
              <a:buFont typeface="Arial" panose="020B0604020202020204" pitchFamily="34" charset="0"/>
              <a:buChar char="•"/>
            </a:pPr>
            <a:r>
              <a:rPr lang="en-US" sz="2800">
                <a:hlinkClick r:id="rId5"/>
              </a:rPr>
              <a:t>Level Data validations</a:t>
            </a:r>
            <a:endParaRPr lang="en-US" sz="2800"/>
          </a:p>
          <a:p>
            <a:pPr marL="457200" indent="-457200">
              <a:buFont typeface="Arial" panose="020B0604020202020204" pitchFamily="34" charset="0"/>
              <a:buChar char="•"/>
            </a:pPr>
            <a:r>
              <a:rPr lang="en-US" sz="2800">
                <a:hlinkClick r:id="rId6"/>
              </a:rPr>
              <a:t>Cohort Maintenance Information and Resources</a:t>
            </a:r>
            <a:r>
              <a:rPr lang="en-US" sz="2800"/>
              <a:t> web page</a:t>
            </a:r>
          </a:p>
          <a:p>
            <a:pPr marL="1485900" lvl="1" indent="-457200">
              <a:buFont typeface="Courier New" panose="020B0604020202020204" pitchFamily="34" charset="0"/>
              <a:buChar char="o"/>
            </a:pPr>
            <a:r>
              <a:rPr lang="en-US" sz="2400">
                <a:solidFill>
                  <a:srgbClr val="2F3D4C"/>
                </a:solidFill>
                <a:hlinkClick r:id="rId7"/>
              </a:rPr>
              <a:t>Cohort Progression Maintenance Manual</a:t>
            </a:r>
            <a:r>
              <a:rPr lang="en-US" sz="2400">
                <a:solidFill>
                  <a:srgbClr val="2F3D4C"/>
                </a:solidFill>
              </a:rPr>
              <a:t> </a:t>
            </a:r>
          </a:p>
          <a:p>
            <a:pPr marL="1485900" lvl="1" indent="-457200">
              <a:buFont typeface="Courier New" panose="020B0604020202020204" pitchFamily="34" charset="0"/>
              <a:buChar char="o"/>
            </a:pPr>
            <a:r>
              <a:rPr lang="en-US" sz="2400">
                <a:solidFill>
                  <a:srgbClr val="2F3D4C"/>
                </a:solidFill>
              </a:rPr>
              <a:t>SCDE Memo (July 25, 2023) - </a:t>
            </a:r>
            <a:r>
              <a:rPr lang="en-US" sz="2400">
                <a:solidFill>
                  <a:srgbClr val="2F3D4C"/>
                </a:solidFill>
                <a:hlinkClick r:id="rId8"/>
              </a:rPr>
              <a:t>Student Enrollment, Age-Appropriate Placement, Ninth Grade Cohort, and International Transcript Guidance</a:t>
            </a:r>
            <a:endParaRPr lang="en-US" sz="2400">
              <a:solidFill>
                <a:srgbClr val="2F3D4C"/>
              </a:solidFill>
            </a:endParaRPr>
          </a:p>
          <a:p>
            <a:pPr marL="457200" indent="-457200">
              <a:buFont typeface="Arial" panose="020B0604020202020204" pitchFamily="34" charset="0"/>
              <a:buChar char="•"/>
            </a:pPr>
            <a:r>
              <a:rPr lang="en-US" sz="2800">
                <a:hlinkClick r:id="rId9"/>
              </a:rPr>
              <a:t>SC PowerSchool to Ed-Fi Mapping</a:t>
            </a:r>
            <a:endParaRPr lang="en-US" sz="2800"/>
          </a:p>
          <a:p>
            <a:pPr marL="457200" indent="-457200"/>
            <a:r>
              <a:rPr lang="en-US" u="sng">
                <a:hlinkClick r:id="rId10"/>
              </a:rPr>
              <a:t>SC Assessment Required Fields for College &amp; Career Readiness</a:t>
            </a:r>
            <a:endParaRPr lang="en-US"/>
          </a:p>
        </p:txBody>
      </p:sp>
      <p:sp>
        <p:nvSpPr>
          <p:cNvPr id="3" name="Content Placeholder 2">
            <a:extLst>
              <a:ext uri="{FF2B5EF4-FFF2-40B4-BE49-F238E27FC236}">
                <a16:creationId xmlns:a16="http://schemas.microsoft.com/office/drawing/2014/main" id="{E341EFF1-0F81-AD53-08BA-66107CD13561}"/>
              </a:ext>
            </a:extLst>
          </p:cNvPr>
          <p:cNvSpPr>
            <a:spLocks noGrp="1"/>
          </p:cNvSpPr>
          <p:nvPr>
            <p:ph sz="half" idx="2"/>
          </p:nvPr>
        </p:nvSpPr>
        <p:spPr>
          <a:xfrm>
            <a:off x="8932985" y="2135356"/>
            <a:ext cx="8418726" cy="6781582"/>
          </a:xfrm>
        </p:spPr>
        <p:txBody>
          <a:bodyPr>
            <a:normAutofit/>
          </a:bodyPr>
          <a:lstStyle/>
          <a:p>
            <a:pPr marL="457200" indent="-457200"/>
            <a:r>
              <a:rPr lang="en-US" sz="2800">
                <a:solidFill>
                  <a:schemeClr val="accent4"/>
                </a:solidFill>
                <a:highlight>
                  <a:srgbClr val="FFFFFF"/>
                </a:highlight>
                <a:cs typeface="Poppins"/>
              </a:rPr>
              <a:t>Accountability-oriented</a:t>
            </a:r>
            <a:r>
              <a:rPr lang="en-US" sz="2800">
                <a:solidFill>
                  <a:schemeClr val="accent4"/>
                </a:solidFill>
                <a:highlight>
                  <a:srgbClr val="FFFFFF"/>
                </a:highlight>
                <a:ea typeface="+mn-lt"/>
                <a:cs typeface="Poppins"/>
              </a:rPr>
              <a:t> Mapping Documents</a:t>
            </a:r>
            <a:endParaRPr lang="en-US" sz="2800">
              <a:solidFill>
                <a:schemeClr val="accent4"/>
              </a:solidFill>
            </a:endParaRPr>
          </a:p>
          <a:p>
            <a:pPr marL="1485900" lvl="1" indent="-457200"/>
            <a:r>
              <a:rPr lang="en-US" sz="1800">
                <a:highlight>
                  <a:srgbClr val="FFFFFF"/>
                </a:highlight>
                <a:hlinkClick r:id="rId11"/>
              </a:rPr>
              <a:t>Academic Achievement</a:t>
            </a:r>
            <a:endParaRPr lang="en-US" sz="1800">
              <a:highlight>
                <a:srgbClr val="FFFFFF"/>
              </a:highlight>
            </a:endParaRPr>
          </a:p>
          <a:p>
            <a:pPr marL="1485900" lvl="1" indent="-457200"/>
            <a:r>
              <a:rPr lang="en-US" sz="1800" u="sng">
                <a:highlight>
                  <a:srgbClr val="FFFFFF"/>
                </a:highlight>
                <a:hlinkClick r:id="rId12"/>
              </a:rPr>
              <a:t>College and Career Readiness</a:t>
            </a:r>
            <a:endParaRPr lang="en-US" sz="1800">
              <a:highlight>
                <a:srgbClr val="FFFFFF"/>
              </a:highlight>
            </a:endParaRPr>
          </a:p>
          <a:p>
            <a:pPr marL="1485900" lvl="1" indent="-457200"/>
            <a:r>
              <a:rPr lang="en-US" sz="1800" u="sng">
                <a:highlight>
                  <a:srgbClr val="FFFFFF"/>
                </a:highlight>
                <a:hlinkClick r:id="rId13"/>
              </a:rPr>
              <a:t>Graduation Rate</a:t>
            </a:r>
            <a:endParaRPr lang="en-US" sz="1800">
              <a:highlight>
                <a:srgbClr val="FFFFFF"/>
              </a:highlight>
            </a:endParaRPr>
          </a:p>
          <a:p>
            <a:pPr marL="1485900" lvl="1" indent="-457200"/>
            <a:r>
              <a:rPr lang="en-US" sz="1800" u="sng">
                <a:highlight>
                  <a:srgbClr val="FFFFFF"/>
                </a:highlight>
                <a:hlinkClick r:id="rId14"/>
              </a:rPr>
              <a:t>High School Student Success</a:t>
            </a:r>
            <a:endParaRPr lang="en-US" sz="1800">
              <a:highlight>
                <a:srgbClr val="FFFFFF"/>
              </a:highlight>
            </a:endParaRPr>
          </a:p>
          <a:p>
            <a:pPr marL="1485900" lvl="1" indent="-457200"/>
            <a:r>
              <a:rPr lang="en-US" sz="1800" u="sng">
                <a:highlight>
                  <a:srgbClr val="FFFFFF"/>
                </a:highlight>
                <a:hlinkClick r:id="rId15"/>
              </a:rPr>
              <a:t>Multilingual Learner Progress</a:t>
            </a:r>
            <a:endParaRPr lang="en-US" sz="1800">
              <a:highlight>
                <a:srgbClr val="FFFFFF"/>
              </a:highlight>
            </a:endParaRPr>
          </a:p>
          <a:p>
            <a:pPr marL="1485900" lvl="1" indent="-457200"/>
            <a:r>
              <a:rPr lang="en-US" sz="1800" u="sng">
                <a:highlight>
                  <a:srgbClr val="FFFFFF"/>
                </a:highlight>
                <a:hlinkClick r:id="rId16"/>
              </a:rPr>
              <a:t>Preparing for Success</a:t>
            </a:r>
            <a:endParaRPr lang="en-US" sz="1800">
              <a:highlight>
                <a:srgbClr val="FFFFFF"/>
              </a:highlight>
            </a:endParaRPr>
          </a:p>
          <a:p>
            <a:pPr marL="1485900" lvl="1" indent="-457200"/>
            <a:r>
              <a:rPr lang="en-US" sz="1800" u="sng">
                <a:highlight>
                  <a:srgbClr val="FFFFFF"/>
                </a:highlight>
                <a:hlinkClick r:id="rId17"/>
              </a:rPr>
              <a:t>Student Progress</a:t>
            </a:r>
            <a:endParaRPr lang="en-US" sz="1800">
              <a:highlight>
                <a:srgbClr val="FFFFFF"/>
              </a:highlight>
            </a:endParaRPr>
          </a:p>
          <a:p>
            <a:pPr marL="1485900" lvl="1" indent="-457200"/>
            <a:r>
              <a:rPr lang="en-US" sz="1800" u="sng">
                <a:highlight>
                  <a:srgbClr val="FFFFFF"/>
                </a:highlight>
                <a:hlinkClick r:id="rId18"/>
              </a:rPr>
              <a:t>School Climate</a:t>
            </a:r>
            <a:endParaRPr lang="en-US" sz="1800">
              <a:highlight>
                <a:srgbClr val="FFFFFF"/>
              </a:highlight>
            </a:endParaRPr>
          </a:p>
          <a:p>
            <a:pPr marL="457200" indent="-457200"/>
            <a:r>
              <a:rPr lang="en-US" sz="2800">
                <a:ea typeface="+mn-lt"/>
                <a:cs typeface="+mn-lt"/>
              </a:rPr>
              <a:t>Prior session videos &amp; slides</a:t>
            </a:r>
          </a:p>
          <a:p>
            <a:pPr marL="1314450" lvl="1" indent="-285750"/>
            <a:r>
              <a:rPr lang="en-US" sz="2000"/>
              <a:t>Topic </a:t>
            </a:r>
            <a:r>
              <a:rPr lang="en-US" sz="2000" b="1"/>
              <a:t>1</a:t>
            </a:r>
            <a:r>
              <a:rPr lang="en-US" sz="2000"/>
              <a:t>: Cohorts (</a:t>
            </a:r>
            <a:r>
              <a:rPr lang="en-US" sz="2000" u="sng">
                <a:hlinkClick r:id="rId19"/>
              </a:rPr>
              <a:t>Video</a:t>
            </a:r>
            <a:r>
              <a:rPr lang="en-US" sz="2000"/>
              <a:t> &amp; </a:t>
            </a:r>
            <a:r>
              <a:rPr lang="en-US" sz="2000" u="sng">
                <a:hlinkClick r:id="rId20"/>
              </a:rPr>
              <a:t>PPT</a:t>
            </a:r>
            <a:r>
              <a:rPr lang="en-US" sz="2000"/>
              <a:t>)</a:t>
            </a:r>
          </a:p>
          <a:p>
            <a:pPr marL="1314450" lvl="1" indent="-285750"/>
            <a:r>
              <a:rPr lang="en-US" sz="2000"/>
              <a:t>Topic </a:t>
            </a:r>
            <a:r>
              <a:rPr lang="en-US" sz="2000" b="1"/>
              <a:t>2</a:t>
            </a:r>
            <a:r>
              <a:rPr lang="en-US" sz="2000"/>
              <a:t>: Graduation Rate and High School Student Success Indicator (</a:t>
            </a:r>
            <a:r>
              <a:rPr lang="en-US" sz="2000" u="sng">
                <a:hlinkClick r:id="rId21"/>
              </a:rPr>
              <a:t>Video</a:t>
            </a:r>
            <a:r>
              <a:rPr lang="en-US" sz="2000"/>
              <a:t> &amp; </a:t>
            </a:r>
            <a:r>
              <a:rPr lang="en-US" sz="2000" u="sng">
                <a:hlinkClick r:id="rId22"/>
              </a:rPr>
              <a:t>PPT</a:t>
            </a:r>
            <a:r>
              <a:rPr lang="en-US" sz="2000"/>
              <a:t>)</a:t>
            </a:r>
          </a:p>
          <a:p>
            <a:pPr marL="2000250" lvl="2" indent="-285750"/>
            <a:r>
              <a:rPr lang="en-US" sz="2000">
                <a:hlinkClick r:id="rId23"/>
              </a:rPr>
              <a:t>Updated PPT</a:t>
            </a:r>
            <a:r>
              <a:rPr lang="en-US" sz="2000"/>
              <a:t> with additional dual enrollment for HSSSI guidance</a:t>
            </a:r>
          </a:p>
          <a:p>
            <a:pPr marL="1314450" lvl="1" indent="-285750"/>
            <a:r>
              <a:rPr lang="en-US" sz="2000"/>
              <a:t>Topic </a:t>
            </a:r>
            <a:r>
              <a:rPr lang="en-US" sz="2000" b="1"/>
              <a:t>3</a:t>
            </a:r>
            <a:r>
              <a:rPr lang="en-US" sz="2000"/>
              <a:t>: College and Career Readiness (</a:t>
            </a:r>
            <a:r>
              <a:rPr lang="en-US" sz="2000" u="sng">
                <a:hlinkClick r:id="rId24"/>
              </a:rPr>
              <a:t>Video</a:t>
            </a:r>
            <a:r>
              <a:rPr lang="en-US" sz="2000"/>
              <a:t> &amp; </a:t>
            </a:r>
            <a:r>
              <a:rPr lang="en-US" sz="2000" u="sng">
                <a:hlinkClick r:id="rId25"/>
              </a:rPr>
              <a:t>PPT</a:t>
            </a:r>
            <a:r>
              <a:rPr lang="en-US" sz="2000"/>
              <a:t>)</a:t>
            </a:r>
          </a:p>
          <a:p>
            <a:pPr marL="1314450" lvl="1" indent="-285750"/>
            <a:r>
              <a:rPr lang="en-US" sz="2000"/>
              <a:t>Topic </a:t>
            </a:r>
            <a:r>
              <a:rPr lang="en-US" sz="2000" b="1"/>
              <a:t>4</a:t>
            </a:r>
            <a:r>
              <a:rPr lang="en-US" sz="2000"/>
              <a:t>: Participation Rate &amp; SNT (Resources posted to ADT)</a:t>
            </a:r>
          </a:p>
          <a:p>
            <a:pPr marL="1314450" lvl="1" indent="-285750"/>
            <a:r>
              <a:rPr lang="en-US" sz="2000"/>
              <a:t>Topic </a:t>
            </a:r>
            <a:r>
              <a:rPr lang="en-US" sz="2000" b="1"/>
              <a:t>5</a:t>
            </a:r>
            <a:r>
              <a:rPr lang="en-US" sz="2000"/>
              <a:t>: Corrections Window - Overview (</a:t>
            </a:r>
            <a:r>
              <a:rPr lang="en-US" sz="2000" u="sng">
                <a:hlinkClick r:id="rId26"/>
              </a:rPr>
              <a:t>Video</a:t>
            </a:r>
            <a:r>
              <a:rPr lang="en-US" sz="2000"/>
              <a:t> &amp; </a:t>
            </a:r>
            <a:r>
              <a:rPr lang="en-US" sz="2000" u="sng">
                <a:hlinkClick r:id="rId27"/>
              </a:rPr>
              <a:t>PPT</a:t>
            </a:r>
            <a:r>
              <a:rPr lang="en-US" sz="2000"/>
              <a:t>)</a:t>
            </a:r>
          </a:p>
        </p:txBody>
      </p:sp>
      <p:sp>
        <p:nvSpPr>
          <p:cNvPr id="4" name="TextBox 3">
            <a:extLst>
              <a:ext uri="{FF2B5EF4-FFF2-40B4-BE49-F238E27FC236}">
                <a16:creationId xmlns:a16="http://schemas.microsoft.com/office/drawing/2014/main" id="{D08E9CD6-A456-3C7E-C35C-21E9A10B3531}"/>
              </a:ext>
            </a:extLst>
          </p:cNvPr>
          <p:cNvSpPr txBox="1"/>
          <p:nvPr/>
        </p:nvSpPr>
        <p:spPr>
          <a:xfrm>
            <a:off x="1031514" y="8916938"/>
            <a:ext cx="15793447" cy="522483"/>
          </a:xfrm>
          <a:prstGeom prst="rect">
            <a:avLst/>
          </a:prstGeom>
        </p:spPr>
        <p:txBody>
          <a:bodyPr vert="horz" wrap="square" lIns="91440" tIns="45720" rIns="91440" bIns="45720" rtlCol="0" anchor="t">
            <a:noAutofit/>
          </a:bodyPr>
          <a:lstStyle/>
          <a:p>
            <a:r>
              <a:rPr lang="en-US" sz="3200" b="0"/>
              <a:t>Main site for </a:t>
            </a:r>
            <a:r>
              <a:rPr lang="en-US" sz="3200"/>
              <a:t>all resources: </a:t>
            </a:r>
            <a:r>
              <a:rPr lang="en-US" sz="3200">
                <a:hlinkClick r:id="rId28"/>
              </a:rPr>
              <a:t>https://ed.sc.gov/data/schoolreportcard/</a:t>
            </a:r>
            <a:r>
              <a:rPr lang="en-US" sz="3200"/>
              <a:t> </a:t>
            </a:r>
            <a:endParaRPr lang="en-US" sz="3200" b="0"/>
          </a:p>
        </p:txBody>
      </p:sp>
    </p:spTree>
    <p:extLst>
      <p:ext uri="{BB962C8B-B14F-4D97-AF65-F5344CB8AC3E}">
        <p14:creationId xmlns:p14="http://schemas.microsoft.com/office/powerpoint/2010/main" val="7424625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A8718-3E48-B652-A275-F753ACFD8F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887CD-7891-C17B-F762-B68368B15EBA}"/>
              </a:ext>
            </a:extLst>
          </p:cNvPr>
          <p:cNvSpPr>
            <a:spLocks noGrp="1"/>
          </p:cNvSpPr>
          <p:nvPr>
            <p:ph type="title"/>
          </p:nvPr>
        </p:nvSpPr>
        <p:spPr/>
        <p:txBody>
          <a:bodyPr/>
          <a:lstStyle/>
          <a:p>
            <a:r>
              <a:rPr lang="en-US">
                <a:latin typeface="Avenir Next LT Pro" panose="020F0502020204030204" pitchFamily="34" charset="0"/>
              </a:rPr>
              <a:t>Key Takeaways</a:t>
            </a:r>
          </a:p>
        </p:txBody>
      </p:sp>
      <p:sp>
        <p:nvSpPr>
          <p:cNvPr id="3" name="Content Placeholder 2">
            <a:extLst>
              <a:ext uri="{FF2B5EF4-FFF2-40B4-BE49-F238E27FC236}">
                <a16:creationId xmlns:a16="http://schemas.microsoft.com/office/drawing/2014/main" id="{4379A139-F08B-D14C-E72A-452005E722EF}"/>
              </a:ext>
            </a:extLst>
          </p:cNvPr>
          <p:cNvSpPr>
            <a:spLocks noGrp="1"/>
          </p:cNvSpPr>
          <p:nvPr>
            <p:ph idx="1"/>
          </p:nvPr>
        </p:nvSpPr>
        <p:spPr>
          <a:xfrm>
            <a:off x="918971" y="2175346"/>
            <a:ext cx="16609373" cy="6544583"/>
          </a:xfrm>
        </p:spPr>
        <p:txBody>
          <a:bodyPr>
            <a:normAutofit fontScale="92500" lnSpcReduction="10000"/>
          </a:bodyPr>
          <a:lstStyle/>
          <a:p>
            <a:pPr marL="457200" indent="-457200">
              <a:buFont typeface="Arial" panose="020B0604020202020204" pitchFamily="34" charset="0"/>
              <a:buChar char="•"/>
            </a:pPr>
            <a:r>
              <a:rPr lang="en-US" sz="4400">
                <a:solidFill>
                  <a:schemeClr val="accent4"/>
                </a:solidFill>
                <a:latin typeface="Avenir Next LT Pro" panose="020F0502020204030204" pitchFamily="34" charset="0"/>
              </a:rPr>
              <a:t>SCDE is working to improve the 2026 report card process.</a:t>
            </a:r>
          </a:p>
          <a:p>
            <a:pPr marL="457200" indent="-457200">
              <a:buFont typeface="Arial" panose="020B0604020202020204" pitchFamily="34" charset="0"/>
              <a:buChar char="•"/>
            </a:pPr>
            <a:r>
              <a:rPr lang="en-US" sz="4400">
                <a:solidFill>
                  <a:schemeClr val="accent4"/>
                </a:solidFill>
                <a:latin typeface="Avenir Next LT Pro" panose="020F0502020204030204" pitchFamily="34" charset="0"/>
              </a:rPr>
              <a:t>Key steps already taken and underway.</a:t>
            </a:r>
          </a:p>
          <a:p>
            <a:pPr marL="1485900" lvl="1" indent="-457200"/>
            <a:r>
              <a:rPr lang="en-US" sz="3200">
                <a:solidFill>
                  <a:schemeClr val="accent4"/>
                </a:solidFill>
                <a:latin typeface="Avenir Next LT Pro" panose="020F0502020204030204" pitchFamily="34" charset="0"/>
              </a:rPr>
              <a:t>Development of a cross-functional team</a:t>
            </a:r>
          </a:p>
          <a:p>
            <a:pPr marL="1485900" lvl="1" indent="-457200"/>
            <a:r>
              <a:rPr lang="en-US" sz="3200">
                <a:solidFill>
                  <a:schemeClr val="accent4"/>
                </a:solidFill>
                <a:latin typeface="Avenir Next LT Pro" panose="020F0502020204030204" pitchFamily="34" charset="0"/>
              </a:rPr>
              <a:t>Prioritization of improvement projects</a:t>
            </a:r>
          </a:p>
          <a:p>
            <a:pPr marL="1485900" lvl="1" indent="-457200"/>
            <a:r>
              <a:rPr lang="en-US" sz="3200">
                <a:solidFill>
                  <a:schemeClr val="accent4"/>
                </a:solidFill>
                <a:latin typeface="Avenir Next LT Pro" panose="020F0502020204030204" pitchFamily="34" charset="0"/>
              </a:rPr>
              <a:t>Professional development sessions and resource website</a:t>
            </a:r>
          </a:p>
          <a:p>
            <a:pPr marL="1485900" lvl="1" indent="-457200"/>
            <a:r>
              <a:rPr lang="en-US" sz="3200">
                <a:solidFill>
                  <a:schemeClr val="accent4"/>
                </a:solidFill>
                <a:latin typeface="Avenir Next LT Pro" panose="020F0502020204030204" pitchFamily="34" charset="0"/>
              </a:rPr>
              <a:t>Manuals for data flows and accountability implications</a:t>
            </a:r>
          </a:p>
          <a:p>
            <a:pPr marL="1485900" lvl="1" indent="-457200"/>
            <a:r>
              <a:rPr lang="en-US" sz="3200">
                <a:solidFill>
                  <a:schemeClr val="accent4"/>
                </a:solidFill>
                <a:latin typeface="Avenir Next LT Pro" panose="020F0502020204030204" pitchFamily="34" charset="0"/>
              </a:rPr>
              <a:t>Specific work groups established to address critical issues</a:t>
            </a:r>
          </a:p>
          <a:p>
            <a:pPr marL="1485900" lvl="1" indent="-457200"/>
            <a:r>
              <a:rPr lang="en-US" sz="3200">
                <a:solidFill>
                  <a:schemeClr val="accent4"/>
                </a:solidFill>
                <a:latin typeface="Avenir Next LT Pro" panose="020F0502020204030204" pitchFamily="34" charset="0"/>
              </a:rPr>
              <a:t>Routine data alignment and outcome checks</a:t>
            </a:r>
          </a:p>
          <a:p>
            <a:pPr marL="1485900" lvl="1" indent="-457200"/>
            <a:r>
              <a:rPr lang="en-US" sz="3200">
                <a:solidFill>
                  <a:schemeClr val="accent4"/>
                </a:solidFill>
                <a:latin typeface="Avenir Next LT Pro" panose="020F0502020204030204" pitchFamily="34" charset="0"/>
              </a:rPr>
              <a:t>Support surfacing near real-time data views and verification to align with district needs</a:t>
            </a:r>
          </a:p>
          <a:p>
            <a:pPr marL="1485900" lvl="1" indent="-457200"/>
            <a:r>
              <a:rPr lang="en-US" sz="3200">
                <a:solidFill>
                  <a:schemeClr val="accent4"/>
                </a:solidFill>
                <a:latin typeface="Avenir Next LT Pro" panose="020F0502020204030204" pitchFamily="34" charset="0"/>
              </a:rPr>
              <a:t>A consistent, informed opportunity for data verification and correction</a:t>
            </a:r>
          </a:p>
          <a:p>
            <a:pPr marL="457200" indent="-457200">
              <a:buFont typeface="Arial" panose="020B0604020202020204" pitchFamily="34" charset="0"/>
              <a:buChar char="•"/>
            </a:pPr>
            <a:r>
              <a:rPr lang="en-US" sz="4400">
                <a:solidFill>
                  <a:schemeClr val="accent4"/>
                </a:solidFill>
                <a:latin typeface="Avenir Next LT Pro" panose="020F0502020204030204" pitchFamily="34" charset="0"/>
              </a:rPr>
              <a:t>We need districts working to ensure a successful delivery of the 2026 report cards.</a:t>
            </a:r>
          </a:p>
          <a:p>
            <a:pPr marL="457200" indent="-457200"/>
            <a:endParaRPr lang="en-US" sz="1800">
              <a:solidFill>
                <a:schemeClr val="accent4"/>
              </a:solidFill>
              <a:latin typeface="Avenir Next LT Pro" panose="020F0502020204030204" pitchFamily="34" charset="0"/>
            </a:endParaRPr>
          </a:p>
        </p:txBody>
      </p:sp>
      <p:sp>
        <p:nvSpPr>
          <p:cNvPr id="4" name="Star: 5 Points 3" descr="star">
            <a:extLst>
              <a:ext uri="{FF2B5EF4-FFF2-40B4-BE49-F238E27FC236}">
                <a16:creationId xmlns:a16="http://schemas.microsoft.com/office/drawing/2014/main" id="{8BB8D3BE-D33D-DF49-AD52-699001623C57}"/>
              </a:ext>
            </a:extLst>
          </p:cNvPr>
          <p:cNvSpPr/>
          <p:nvPr/>
        </p:nvSpPr>
        <p:spPr>
          <a:xfrm>
            <a:off x="1543052" y="6629403"/>
            <a:ext cx="428625" cy="4572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572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BC09A1-C95A-67A0-6EDD-9AFADE432F7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700" y="2019300"/>
            <a:ext cx="5448300" cy="5445030"/>
          </a:xfrm>
          <a:prstGeom prst="rect">
            <a:avLst/>
          </a:prstGeom>
        </p:spPr>
      </p:pic>
      <p:sp>
        <p:nvSpPr>
          <p:cNvPr id="13" name="TextBox 4">
            <a:extLst>
              <a:ext uri="{FF2B5EF4-FFF2-40B4-BE49-F238E27FC236}">
                <a16:creationId xmlns:a16="http://schemas.microsoft.com/office/drawing/2014/main" id="{D60F6F42-CE38-B267-394C-1CC08B4B7FEF}"/>
              </a:ext>
            </a:extLst>
          </p:cNvPr>
          <p:cNvSpPr txBox="1">
            <a:spLocks noGrp="1"/>
          </p:cNvSpPr>
          <p:nvPr>
            <p:ph type="title"/>
          </p:nvPr>
        </p:nvSpPr>
        <p:spPr>
          <a:xfrm>
            <a:off x="8790904" y="4633276"/>
            <a:ext cx="2560704"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3200" b="1" i="0" u="none" strike="noStrike" kern="1200" cap="none" spc="0" normalizeH="0" baseline="0" noProof="0">
                <a:ln>
                  <a:noFill/>
                </a:ln>
                <a:effectLst/>
                <a:uLnTx/>
                <a:uFillTx/>
                <a:latin typeface="Aptos" panose="020B0004020202020204" pitchFamily="34" charset="0"/>
                <a:ea typeface="+mn-ea"/>
                <a:cs typeface="+mn-cs"/>
              </a:rPr>
              <a:t>Vann Holden</a:t>
            </a:r>
          </a:p>
        </p:txBody>
      </p:sp>
      <p:sp>
        <p:nvSpPr>
          <p:cNvPr id="4" name="Content Placeholder 3">
            <a:extLst>
              <a:ext uri="{FF2B5EF4-FFF2-40B4-BE49-F238E27FC236}">
                <a16:creationId xmlns:a16="http://schemas.microsoft.com/office/drawing/2014/main" id="{FE5088E0-C3F0-5ADF-E777-D1B5D06F4741}"/>
              </a:ext>
            </a:extLst>
          </p:cNvPr>
          <p:cNvSpPr>
            <a:spLocks noGrp="1"/>
          </p:cNvSpPr>
          <p:nvPr>
            <p:ph sz="half" idx="1"/>
          </p:nvPr>
        </p:nvSpPr>
        <p:spPr>
          <a:xfrm>
            <a:off x="8790904" y="5511790"/>
            <a:ext cx="2656268" cy="1003310"/>
          </a:xfrm>
        </p:spPr>
        <p:txBody>
          <a:bodyPr vert="horz" lIns="91440" tIns="45720" rIns="91440" bIns="45720" rtlCol="0" anchor="t">
            <a:noAutofit/>
          </a:bodyPr>
          <a:lstStyle/>
          <a:p>
            <a:pPr marL="0" indent="0">
              <a:buNone/>
            </a:pPr>
            <a:r>
              <a:rPr lang="en-US" sz="2000">
                <a:latin typeface="Aptos"/>
                <a:hlinkClick r:id="rId4"/>
              </a:rPr>
              <a:t>cvholden@ed.sc.gov</a:t>
            </a:r>
            <a:endParaRPr lang="en-US" sz="3200"/>
          </a:p>
          <a:p>
            <a:pPr marL="0" indent="0">
              <a:buNone/>
            </a:pPr>
            <a:r>
              <a:rPr lang="en-US" sz="2000"/>
              <a:t>Chief Research Officer</a:t>
            </a:r>
          </a:p>
        </p:txBody>
      </p:sp>
      <p:sp>
        <p:nvSpPr>
          <p:cNvPr id="6" name="TextBox 4">
            <a:extLst>
              <a:ext uri="{FF2B5EF4-FFF2-40B4-BE49-F238E27FC236}">
                <a16:creationId xmlns:a16="http://schemas.microsoft.com/office/drawing/2014/main" id="{65222F52-5257-2BB7-59DA-C2DAE860DEAE}"/>
              </a:ext>
            </a:extLst>
          </p:cNvPr>
          <p:cNvSpPr txBox="1">
            <a:spLocks/>
          </p:cNvSpPr>
          <p:nvPr/>
        </p:nvSpPr>
        <p:spPr>
          <a:xfrm>
            <a:off x="11855733" y="4633277"/>
            <a:ext cx="2656268"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200">
                <a:latin typeface="Aptos" panose="020B0004020202020204" pitchFamily="34" charset="0"/>
                <a:ea typeface="+mn-ea"/>
                <a:cs typeface="+mn-cs"/>
              </a:rPr>
              <a:t>Era Roberts</a:t>
            </a:r>
          </a:p>
        </p:txBody>
      </p:sp>
      <p:cxnSp>
        <p:nvCxnSpPr>
          <p:cNvPr id="9" name="Straight Connector 8" descr="underline">
            <a:extLst>
              <a:ext uri="{FF2B5EF4-FFF2-40B4-BE49-F238E27FC236}">
                <a16:creationId xmlns:a16="http://schemas.microsoft.com/office/drawing/2014/main" id="{09D5459B-3648-156C-4C61-733062657AFD}"/>
              </a:ext>
            </a:extLst>
          </p:cNvPr>
          <p:cNvCxnSpPr/>
          <p:nvPr/>
        </p:nvCxnSpPr>
        <p:spPr>
          <a:xfrm>
            <a:off x="15424150" y="5295900"/>
            <a:ext cx="2508250"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Content Placeholder 3">
            <a:extLst>
              <a:ext uri="{FF2B5EF4-FFF2-40B4-BE49-F238E27FC236}">
                <a16:creationId xmlns:a16="http://schemas.microsoft.com/office/drawing/2014/main" id="{12580F75-8CCE-2278-58D2-408E8D17445A}"/>
              </a:ext>
            </a:extLst>
          </p:cNvPr>
          <p:cNvSpPr txBox="1">
            <a:spLocks/>
          </p:cNvSpPr>
          <p:nvPr/>
        </p:nvSpPr>
        <p:spPr>
          <a:xfrm>
            <a:off x="11828083" y="5511790"/>
            <a:ext cx="2656268"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ptos"/>
                <a:hlinkClick r:id="rId5"/>
              </a:rPr>
              <a:t>earoberts@ed.sc.gov</a:t>
            </a:r>
            <a:endParaRPr lang="en-US" sz="3200"/>
          </a:p>
          <a:p>
            <a:pPr marL="0" indent="0">
              <a:buNone/>
            </a:pPr>
            <a:r>
              <a:rPr lang="en-US" sz="2000">
                <a:latin typeface="Aptos"/>
              </a:rPr>
              <a:t>Accountability Program Manager</a:t>
            </a:r>
            <a:endParaRPr lang="en-US" sz="2000">
              <a:latin typeface="Aptos" panose="020B0004020202020204" pitchFamily="34" charset="0"/>
            </a:endParaRPr>
          </a:p>
        </p:txBody>
      </p:sp>
      <p:sp>
        <p:nvSpPr>
          <p:cNvPr id="2" name="TextBox 4">
            <a:extLst>
              <a:ext uri="{FF2B5EF4-FFF2-40B4-BE49-F238E27FC236}">
                <a16:creationId xmlns:a16="http://schemas.microsoft.com/office/drawing/2014/main" id="{B6735652-DF44-3052-A9B4-B188E74321D0}"/>
              </a:ext>
            </a:extLst>
          </p:cNvPr>
          <p:cNvSpPr txBox="1">
            <a:spLocks/>
          </p:cNvSpPr>
          <p:nvPr/>
        </p:nvSpPr>
        <p:spPr>
          <a:xfrm>
            <a:off x="14636748" y="4633275"/>
            <a:ext cx="3529347" cy="5199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200">
                <a:latin typeface="Aptos" panose="020B0004020202020204" pitchFamily="34" charset="0"/>
                <a:ea typeface="+mn-ea"/>
                <a:cs typeface="+mn-cs"/>
              </a:rPr>
              <a:t>Wendy Stephens</a:t>
            </a:r>
          </a:p>
        </p:txBody>
      </p:sp>
      <p:sp>
        <p:nvSpPr>
          <p:cNvPr id="10" name="Content Placeholder 3">
            <a:extLst>
              <a:ext uri="{FF2B5EF4-FFF2-40B4-BE49-F238E27FC236}">
                <a16:creationId xmlns:a16="http://schemas.microsoft.com/office/drawing/2014/main" id="{F1E0D516-57B7-B7E2-51A8-B467ADC69EF1}"/>
              </a:ext>
            </a:extLst>
          </p:cNvPr>
          <p:cNvSpPr txBox="1">
            <a:spLocks/>
          </p:cNvSpPr>
          <p:nvPr/>
        </p:nvSpPr>
        <p:spPr>
          <a:xfrm>
            <a:off x="14664398" y="5511788"/>
            <a:ext cx="3529347"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000">
                <a:latin typeface="Aptos"/>
                <a:hlinkClick r:id="rId5"/>
              </a:rPr>
              <a:t>wstephens@ed.sc.gov</a:t>
            </a:r>
            <a:endParaRPr lang="en-US" sz="3200"/>
          </a:p>
          <a:p>
            <a:pPr marL="0" indent="0">
              <a:buNone/>
            </a:pPr>
            <a:r>
              <a:rPr lang="en-US" sz="2000">
                <a:latin typeface="Aptos"/>
              </a:rPr>
              <a:t>District and Technology Services Program Manager</a:t>
            </a:r>
          </a:p>
        </p:txBody>
      </p:sp>
    </p:spTree>
    <p:extLst>
      <p:ext uri="{BB962C8B-B14F-4D97-AF65-F5344CB8AC3E}">
        <p14:creationId xmlns:p14="http://schemas.microsoft.com/office/powerpoint/2010/main" val="562993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FF7E-C663-8F11-1CBA-56D380C7D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D494DA-F3B4-64FA-2B59-A7E13B2EEE51}"/>
              </a:ext>
            </a:extLst>
          </p:cNvPr>
          <p:cNvSpPr>
            <a:spLocks noGrp="1"/>
          </p:cNvSpPr>
          <p:nvPr>
            <p:ph type="title"/>
          </p:nvPr>
        </p:nvSpPr>
        <p:spPr/>
        <p:txBody>
          <a:bodyPr/>
          <a:lstStyle/>
          <a:p>
            <a:r>
              <a:rPr lang="en-US">
                <a:latin typeface="Avenir Next LT Pro"/>
              </a:rPr>
              <a:t>Corrections window: Current state</a:t>
            </a:r>
          </a:p>
        </p:txBody>
      </p:sp>
      <p:sp>
        <p:nvSpPr>
          <p:cNvPr id="3" name="Content Placeholder 2">
            <a:extLst>
              <a:ext uri="{FF2B5EF4-FFF2-40B4-BE49-F238E27FC236}">
                <a16:creationId xmlns:a16="http://schemas.microsoft.com/office/drawing/2014/main" id="{3F1ACC0C-023A-BF47-F6D3-7D262CB4A121}"/>
              </a:ext>
            </a:extLst>
          </p:cNvPr>
          <p:cNvSpPr>
            <a:spLocks noGrp="1"/>
          </p:cNvSpPr>
          <p:nvPr>
            <p:ph idx="1"/>
          </p:nvPr>
        </p:nvSpPr>
        <p:spPr>
          <a:xfrm>
            <a:off x="918972" y="1922124"/>
            <a:ext cx="16450056" cy="7868987"/>
          </a:xfrm>
        </p:spPr>
        <p:txBody>
          <a:bodyPr vert="horz" lIns="91440" tIns="45720" rIns="91440" bIns="45720" rtlCol="0" anchor="t">
            <a:normAutofit lnSpcReduction="10000"/>
          </a:bodyPr>
          <a:lstStyle/>
          <a:p>
            <a:r>
              <a:rPr lang="en-US" sz="3800" dirty="0">
                <a:solidFill>
                  <a:schemeClr val="accent4"/>
                </a:solidFill>
                <a:latin typeface="Avenir Next LT Pro" panose="020F0502020204030204" pitchFamily="34" charset="0"/>
              </a:rPr>
              <a:t>Key info:</a:t>
            </a:r>
          </a:p>
          <a:p>
            <a:pPr marL="1485900" lvl="1" indent="-457200"/>
            <a:r>
              <a:rPr lang="en-US" sz="3600" b="1" dirty="0">
                <a:solidFill>
                  <a:schemeClr val="accent4"/>
                </a:solidFill>
                <a:latin typeface="Avenir Next LT Pro"/>
              </a:rPr>
              <a:t>Have now closed the primary correction window!  </a:t>
            </a:r>
            <a:r>
              <a:rPr lang="en-US" sz="3600" dirty="0">
                <a:solidFill>
                  <a:schemeClr val="accent4"/>
                </a:solidFill>
                <a:latin typeface="Avenir Next LT Pro"/>
              </a:rPr>
              <a:t>Admin Navigator is no longer the primary view into your cohorts.</a:t>
            </a:r>
          </a:p>
          <a:p>
            <a:pPr lvl="1" indent="0">
              <a:buNone/>
            </a:pPr>
            <a:endParaRPr lang="en-US" sz="1600" dirty="0">
              <a:solidFill>
                <a:schemeClr val="accent4"/>
              </a:solidFill>
              <a:latin typeface="Avenir Next LT Pro" panose="020F0502020204030204" pitchFamily="34" charset="0"/>
            </a:endParaRPr>
          </a:p>
          <a:p>
            <a:pPr marL="1485900" lvl="1" indent="-457200"/>
            <a:r>
              <a:rPr lang="en-US" sz="3600" dirty="0">
                <a:solidFill>
                  <a:schemeClr val="accent4"/>
                </a:solidFill>
                <a:latin typeface="Avenir Next LT Pro"/>
              </a:rPr>
              <a:t>Admin Navigator reflected data available in PowerSchool during the 25-26 school year. Districts proactively updated data to inform the preliminary report card denominator file.</a:t>
            </a:r>
          </a:p>
          <a:p>
            <a:pPr lvl="1" indent="0">
              <a:buNone/>
            </a:pPr>
            <a:endParaRPr lang="en-US" sz="1600" dirty="0">
              <a:solidFill>
                <a:schemeClr val="accent4"/>
              </a:solidFill>
              <a:latin typeface="Avenir Next LT Pro"/>
            </a:endParaRPr>
          </a:p>
          <a:p>
            <a:pPr marL="1485900" lvl="1" indent="-457200"/>
            <a:r>
              <a:rPr lang="en-US" sz="3600" dirty="0">
                <a:solidFill>
                  <a:schemeClr val="accent4"/>
                </a:solidFill>
                <a:latin typeface="Avenir Next LT Pro"/>
              </a:rPr>
              <a:t>SCDE will build static files to provide student level details for district review. </a:t>
            </a:r>
          </a:p>
          <a:p>
            <a:pPr marL="2171700" lvl="2" indent="-457200"/>
            <a:r>
              <a:rPr lang="en-US" sz="3000" dirty="0">
                <a:solidFill>
                  <a:schemeClr val="accent4"/>
                </a:solidFill>
                <a:latin typeface="Avenir Next LT Pro"/>
              </a:rPr>
              <a:t>Student level details will be eligible for corrections during two specific windows. A final window will allow for ratings review. </a:t>
            </a:r>
          </a:p>
          <a:p>
            <a:pPr lvl="2" indent="0">
              <a:buNone/>
            </a:pPr>
            <a:endParaRPr lang="en-US" sz="1600" dirty="0">
              <a:solidFill>
                <a:schemeClr val="accent4"/>
              </a:solidFill>
              <a:latin typeface="Avenir Next LT Pro"/>
            </a:endParaRPr>
          </a:p>
          <a:p>
            <a:pPr marL="1485900" lvl="1" indent="-457200"/>
            <a:r>
              <a:rPr lang="en-US" sz="3800" dirty="0">
                <a:solidFill>
                  <a:schemeClr val="accent4"/>
                </a:solidFill>
                <a:latin typeface="Avenir Next LT Pro" panose="020B0504020202020204" pitchFamily="34" charset="0"/>
              </a:rPr>
              <a:t>Admin Navigator should still be used to </a:t>
            </a:r>
            <a:r>
              <a:rPr lang="en-US" sz="3800" b="1" dirty="0">
                <a:solidFill>
                  <a:schemeClr val="accent4"/>
                </a:solidFill>
                <a:latin typeface="Avenir Next LT Pro" panose="020B0504020202020204" pitchFamily="34" charset="0"/>
              </a:rPr>
              <a:t>view and verify test score data for CCR</a:t>
            </a:r>
            <a:r>
              <a:rPr lang="en-US" sz="3800" dirty="0">
                <a:solidFill>
                  <a:schemeClr val="accent4"/>
                </a:solidFill>
                <a:latin typeface="Avenir Next LT Pro" panose="020B0504020202020204" pitchFamily="34" charset="0"/>
              </a:rPr>
              <a:t>. Please ensure you load by July 31</a:t>
            </a:r>
            <a:r>
              <a:rPr lang="en-US" sz="3800" baseline="30000" dirty="0">
                <a:solidFill>
                  <a:schemeClr val="accent4"/>
                </a:solidFill>
                <a:latin typeface="Avenir Next LT Pro" panose="020B0504020202020204" pitchFamily="34" charset="0"/>
              </a:rPr>
              <a:t>st</a:t>
            </a:r>
            <a:r>
              <a:rPr lang="en-US" sz="3800" dirty="0">
                <a:solidFill>
                  <a:schemeClr val="accent4"/>
                </a:solidFill>
                <a:latin typeface="Avenir Next LT Pro" panose="020B0504020202020204" pitchFamily="34" charset="0"/>
              </a:rPr>
              <a:t> at 7pm. </a:t>
            </a:r>
          </a:p>
          <a:p>
            <a:pPr marL="2171700" lvl="2" indent="-457200"/>
            <a:r>
              <a:rPr lang="en-US" sz="3200" dirty="0">
                <a:solidFill>
                  <a:schemeClr val="accent4"/>
                </a:solidFill>
                <a:latin typeface="Avenir Next LT Pro" panose="020B0504020202020204" pitchFamily="34" charset="0"/>
              </a:rPr>
              <a:t>See assessment loading to Ed-Fi </a:t>
            </a:r>
            <a:r>
              <a:rPr lang="en-US" sz="3200" dirty="0">
                <a:solidFill>
                  <a:schemeClr val="accent5">
                    <a:lumMod val="75000"/>
                  </a:schemeClr>
                </a:solidFill>
                <a:latin typeface="Avenir Next LT Pro" panose="020B0504020202020204" pitchFamily="34" charset="0"/>
                <a:hlinkClick r:id="rId2">
                  <a:extLst>
                    <a:ext uri="{A12FA001-AC4F-418D-AE19-62706E023703}">
                      <ahyp:hlinkClr xmlns:ahyp="http://schemas.microsoft.com/office/drawing/2018/hyperlinkcolor" val="tx"/>
                    </a:ext>
                  </a:extLst>
                </a:hlinkClick>
              </a:rPr>
              <a:t>site</a:t>
            </a:r>
            <a:endParaRPr lang="en-US" sz="3200" dirty="0">
              <a:solidFill>
                <a:schemeClr val="accent5">
                  <a:lumMod val="75000"/>
                </a:schemeClr>
              </a:solidFill>
              <a:latin typeface="Avenir Next LT Pro" panose="020B0504020202020204" pitchFamily="34" charset="0"/>
            </a:endParaRPr>
          </a:p>
          <a:p>
            <a:pPr marL="2171700" lvl="2" indent="-457200"/>
            <a:r>
              <a:rPr lang="en-US" sz="3200" dirty="0">
                <a:solidFill>
                  <a:schemeClr val="accent4"/>
                </a:solidFill>
                <a:latin typeface="Avenir Next LT Pro" panose="020B0504020202020204" pitchFamily="34" charset="0"/>
              </a:rPr>
              <a:t>See </a:t>
            </a:r>
            <a:r>
              <a:rPr lang="en-US" sz="3200" dirty="0">
                <a:solidFill>
                  <a:schemeClr val="accent4"/>
                </a:solidFill>
                <a:latin typeface="Avenir Next LT Pro" panose="020B0504020202020204" pitchFamily="34" charset="0"/>
                <a:hlinkClick r:id="rId3"/>
              </a:rPr>
              <a:t>required fields </a:t>
            </a:r>
            <a:r>
              <a:rPr lang="en-US" sz="3200" dirty="0">
                <a:solidFill>
                  <a:schemeClr val="accent4"/>
                </a:solidFill>
                <a:latin typeface="Avenir Next LT Pro" panose="020B0504020202020204" pitchFamily="34" charset="0"/>
              </a:rPr>
              <a:t>for CCR assessments </a:t>
            </a:r>
          </a:p>
        </p:txBody>
      </p:sp>
    </p:spTree>
    <p:extLst>
      <p:ext uri="{BB962C8B-B14F-4D97-AF65-F5344CB8AC3E}">
        <p14:creationId xmlns:p14="http://schemas.microsoft.com/office/powerpoint/2010/main" val="189677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6591D-DEBD-C256-00D0-49E693FD048D}"/>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66E71E0-7BE5-6824-68ED-D4D1D7E242A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panose="020B0004020202020204" pitchFamily="34" charset="0"/>
                <a:ea typeface="+mn-ea"/>
                <a:cs typeface="+mn-cs"/>
              </a:rPr>
              <a:t>Session Evaluation: QR Code</a:t>
            </a:r>
          </a:p>
        </p:txBody>
      </p:sp>
      <p:sp>
        <p:nvSpPr>
          <p:cNvPr id="2" name="Content Placeholder 1">
            <a:extLst>
              <a:ext uri="{FF2B5EF4-FFF2-40B4-BE49-F238E27FC236}">
                <a16:creationId xmlns:a16="http://schemas.microsoft.com/office/drawing/2014/main" id="{46AB6145-42E0-9368-36EA-992F6BF5D927}"/>
              </a:ext>
            </a:extLst>
          </p:cNvPr>
          <p:cNvSpPr>
            <a:spLocks noGrp="1"/>
          </p:cNvSpPr>
          <p:nvPr>
            <p:ph idx="1"/>
          </p:nvPr>
        </p:nvSpPr>
        <p:spPr>
          <a:xfrm>
            <a:off x="918972" y="1817316"/>
            <a:ext cx="16302228" cy="6333699"/>
          </a:xfrm>
        </p:spPr>
        <p:txBody>
          <a:bodyPr>
            <a:normAutofit/>
          </a:bodyPr>
          <a:lstStyle/>
          <a:p>
            <a:pPr marL="457200" indent="-457200">
              <a:buFont typeface="Arial" panose="020B0604020202020204" pitchFamily="34" charset="0"/>
              <a:buChar char="•"/>
            </a:pPr>
            <a:r>
              <a:rPr lang="en-US" sz="4000"/>
              <a:t>Please complete an evaluation of the session using the QR Code.</a:t>
            </a:r>
          </a:p>
          <a:p>
            <a:endParaRPr lang="en-US"/>
          </a:p>
        </p:txBody>
      </p:sp>
      <p:pic>
        <p:nvPicPr>
          <p:cNvPr id="4" name="Picture 3" descr="QR code for session evaluation">
            <a:extLst>
              <a:ext uri="{FF2B5EF4-FFF2-40B4-BE49-F238E27FC236}">
                <a16:creationId xmlns:a16="http://schemas.microsoft.com/office/drawing/2014/main" id="{1C68225E-2309-D990-7781-940953C30A9C}"/>
              </a:ext>
            </a:extLst>
          </p:cNvPr>
          <p:cNvPicPr>
            <a:picLocks noChangeAspect="1"/>
          </p:cNvPicPr>
          <p:nvPr/>
        </p:nvPicPr>
        <p:blipFill>
          <a:blip r:embed="rId3"/>
          <a:stretch>
            <a:fillRect/>
          </a:stretch>
        </p:blipFill>
        <p:spPr>
          <a:xfrm>
            <a:off x="5238750" y="2362199"/>
            <a:ext cx="6993735" cy="6993735"/>
          </a:xfrm>
          <a:prstGeom prst="rect">
            <a:avLst/>
          </a:prstGeom>
        </p:spPr>
      </p:pic>
    </p:spTree>
    <p:extLst>
      <p:ext uri="{BB962C8B-B14F-4D97-AF65-F5344CB8AC3E}">
        <p14:creationId xmlns:p14="http://schemas.microsoft.com/office/powerpoint/2010/main" val="39896718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a:t>ed.sc.gov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5DD67-6FC2-DE99-AA29-E0EACD218486}"/>
              </a:ext>
            </a:extLst>
          </p:cNvPr>
          <p:cNvSpPr>
            <a:spLocks noGrp="1"/>
          </p:cNvSpPr>
          <p:nvPr>
            <p:ph type="title"/>
          </p:nvPr>
        </p:nvSpPr>
        <p:spPr/>
        <p:txBody>
          <a:bodyPr/>
          <a:lstStyle/>
          <a:p>
            <a:r>
              <a:rPr lang="en-US" dirty="0"/>
              <a:t>Assessment Loading Update</a:t>
            </a:r>
          </a:p>
        </p:txBody>
      </p:sp>
      <p:sp>
        <p:nvSpPr>
          <p:cNvPr id="3" name="Content Placeholder 2">
            <a:extLst>
              <a:ext uri="{FF2B5EF4-FFF2-40B4-BE49-F238E27FC236}">
                <a16:creationId xmlns:a16="http://schemas.microsoft.com/office/drawing/2014/main" id="{BE95D103-7B4C-3A2F-0FBB-A9AA684AA7C1}"/>
              </a:ext>
            </a:extLst>
          </p:cNvPr>
          <p:cNvSpPr>
            <a:spLocks noGrp="1"/>
          </p:cNvSpPr>
          <p:nvPr>
            <p:ph idx="1"/>
          </p:nvPr>
        </p:nvSpPr>
        <p:spPr>
          <a:xfrm>
            <a:off x="1791169" y="2344159"/>
            <a:ext cx="5471982" cy="5975668"/>
          </a:xfrm>
        </p:spPr>
        <p:txBody>
          <a:bodyPr/>
          <a:lstStyle/>
          <a:p>
            <a:r>
              <a:rPr lang="en-US"/>
              <a:t>Per EA’s 6/12/2026 Newsletter →</a:t>
            </a:r>
          </a:p>
          <a:p>
            <a:endParaRPr lang="en-US"/>
          </a:p>
          <a:p>
            <a:r>
              <a:rPr lang="en-US"/>
              <a:t>EA will also be providing PD for the feature update during upcoming office hours. Keep an eye on your weekly EA newsletter for more details. </a:t>
            </a:r>
          </a:p>
          <a:p>
            <a:endParaRPr lang="en-US"/>
          </a:p>
          <a:p>
            <a:r>
              <a:rPr lang="en-US"/>
              <a:t>Not getting the newsletter? </a:t>
            </a:r>
          </a:p>
          <a:p>
            <a:r>
              <a:rPr lang="en-US"/>
              <a:t>Sign up </a:t>
            </a:r>
            <a:r>
              <a:rPr lang="en-US">
                <a:hlinkClick r:id="rId2"/>
              </a:rPr>
              <a:t>here</a:t>
            </a:r>
            <a:endParaRPr lang="en-US"/>
          </a:p>
        </p:txBody>
      </p:sp>
      <p:pic>
        <p:nvPicPr>
          <p:cNvPr id="5" name="Picture 4" descr="Assessment Loading Update">
            <a:extLst>
              <a:ext uri="{FF2B5EF4-FFF2-40B4-BE49-F238E27FC236}">
                <a16:creationId xmlns:a16="http://schemas.microsoft.com/office/drawing/2014/main" id="{FC5FCDBF-D34C-C937-6FD1-B51476181A7C}"/>
              </a:ext>
            </a:extLst>
          </p:cNvPr>
          <p:cNvPicPr>
            <a:picLocks noChangeAspect="1"/>
          </p:cNvPicPr>
          <p:nvPr/>
        </p:nvPicPr>
        <p:blipFill>
          <a:blip r:embed="rId3"/>
          <a:stretch>
            <a:fillRect/>
          </a:stretch>
        </p:blipFill>
        <p:spPr>
          <a:xfrm>
            <a:off x="8107213" y="2105009"/>
            <a:ext cx="7925249" cy="7179668"/>
          </a:xfrm>
          <a:prstGeom prst="rect">
            <a:avLst/>
          </a:prstGeom>
        </p:spPr>
      </p:pic>
    </p:spTree>
    <p:extLst>
      <p:ext uri="{BB962C8B-B14F-4D97-AF65-F5344CB8AC3E}">
        <p14:creationId xmlns:p14="http://schemas.microsoft.com/office/powerpoint/2010/main" val="60164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4731-06B7-C0A4-35BE-B16293F42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BD322-B8D6-46D1-BA00-82C148950764}"/>
              </a:ext>
            </a:extLst>
          </p:cNvPr>
          <p:cNvSpPr>
            <a:spLocks noGrp="1"/>
          </p:cNvSpPr>
          <p:nvPr>
            <p:ph type="title"/>
          </p:nvPr>
        </p:nvSpPr>
        <p:spPr/>
        <p:txBody>
          <a:bodyPr/>
          <a:lstStyle/>
          <a:p>
            <a:r>
              <a:rPr lang="en-US">
                <a:solidFill>
                  <a:schemeClr val="accent4"/>
                </a:solidFill>
                <a:latin typeface="Avenir Next LT Pro" panose="020F0502020204030204" pitchFamily="34" charset="0"/>
              </a:rPr>
              <a:t>Process Responsibility</a:t>
            </a:r>
          </a:p>
        </p:txBody>
      </p:sp>
      <p:sp>
        <p:nvSpPr>
          <p:cNvPr id="3" name="Content Placeholder 2">
            <a:extLst>
              <a:ext uri="{FF2B5EF4-FFF2-40B4-BE49-F238E27FC236}">
                <a16:creationId xmlns:a16="http://schemas.microsoft.com/office/drawing/2014/main" id="{0F2221F7-774C-09D5-BA95-6CC2050C991D}"/>
              </a:ext>
            </a:extLst>
          </p:cNvPr>
          <p:cNvSpPr>
            <a:spLocks noGrp="1"/>
          </p:cNvSpPr>
          <p:nvPr>
            <p:ph idx="1"/>
          </p:nvPr>
        </p:nvSpPr>
        <p:spPr>
          <a:xfrm>
            <a:off x="918972" y="2175347"/>
            <a:ext cx="16450056" cy="6937656"/>
          </a:xfrm>
        </p:spPr>
        <p:txBody>
          <a:bodyPr vert="horz" lIns="91440" tIns="45720" rIns="91440" bIns="45720" rtlCol="0" anchor="t">
            <a:normAutofit/>
          </a:bodyPr>
          <a:lstStyle/>
          <a:p>
            <a:pPr marL="914400" lvl="1" indent="-457200"/>
            <a:r>
              <a:rPr lang="en-US" sz="4000">
                <a:solidFill>
                  <a:schemeClr val="accent4"/>
                </a:solidFill>
                <a:latin typeface="Avenir Next LT Pro" panose="020F0502020204030204" pitchFamily="34" charset="0"/>
              </a:rPr>
              <a:t>A district corrections designee was appointed by each superintendent. </a:t>
            </a:r>
          </a:p>
          <a:p>
            <a:pPr marL="457200" lvl="1" indent="0">
              <a:buNone/>
            </a:pPr>
            <a:endParaRPr lang="en-US" sz="4000">
              <a:solidFill>
                <a:schemeClr val="accent4"/>
              </a:solidFill>
              <a:latin typeface="Avenir Next LT Pro" panose="020F0502020204030204" pitchFamily="34" charset="0"/>
            </a:endParaRPr>
          </a:p>
          <a:p>
            <a:pPr marL="914400" lvl="1" indent="-457200"/>
            <a:r>
              <a:rPr lang="en-US" sz="4000">
                <a:solidFill>
                  <a:schemeClr val="accent4"/>
                </a:solidFill>
                <a:latin typeface="Avenir Next LT Pro" panose="020F0502020204030204" pitchFamily="34" charset="0"/>
              </a:rPr>
              <a:t>The designee is the district’s primary point of contact for corrections. </a:t>
            </a:r>
          </a:p>
          <a:p>
            <a:pPr marL="914400" lvl="1" indent="-457200"/>
            <a:endParaRPr lang="en-US" sz="4000" b="1">
              <a:solidFill>
                <a:schemeClr val="accent4"/>
              </a:solidFill>
              <a:latin typeface="Avenir Next LT Pro"/>
            </a:endParaRPr>
          </a:p>
          <a:p>
            <a:pPr marL="914400" lvl="1" indent="-457200"/>
            <a:r>
              <a:rPr lang="en-US" sz="4000" b="1">
                <a:solidFill>
                  <a:schemeClr val="accent4"/>
                </a:solidFill>
                <a:latin typeface="Avenir Next LT Pro"/>
              </a:rPr>
              <a:t>The person indicated as designee should be actively working for the district for the duration of the corrections period.</a:t>
            </a:r>
          </a:p>
        </p:txBody>
      </p:sp>
    </p:spTree>
    <p:extLst>
      <p:ext uri="{BB962C8B-B14F-4D97-AF65-F5344CB8AC3E}">
        <p14:creationId xmlns:p14="http://schemas.microsoft.com/office/powerpoint/2010/main" val="2134808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E5679-90EF-E3B9-960E-78ED8586D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FB159-4289-55E7-9BD9-D9C688BCCA49}"/>
              </a:ext>
            </a:extLst>
          </p:cNvPr>
          <p:cNvSpPr>
            <a:spLocks noGrp="1"/>
          </p:cNvSpPr>
          <p:nvPr>
            <p:ph type="title"/>
          </p:nvPr>
        </p:nvSpPr>
        <p:spPr/>
        <p:txBody>
          <a:bodyPr/>
          <a:lstStyle/>
          <a:p>
            <a:r>
              <a:rPr lang="en-US">
                <a:latin typeface="Avenir Next LT Pro" panose="020F0502020204030204" pitchFamily="34" charset="0"/>
              </a:rPr>
              <a:t>Three Distinct Corrections Windows</a:t>
            </a:r>
          </a:p>
        </p:txBody>
      </p:sp>
      <p:sp>
        <p:nvSpPr>
          <p:cNvPr id="16" name="TextBox 15">
            <a:extLst>
              <a:ext uri="{FF2B5EF4-FFF2-40B4-BE49-F238E27FC236}">
                <a16:creationId xmlns:a16="http://schemas.microsoft.com/office/drawing/2014/main" id="{3F74A8DB-5787-31A6-852B-74E98337780B}"/>
              </a:ext>
            </a:extLst>
          </p:cNvPr>
          <p:cNvSpPr txBox="1"/>
          <p:nvPr/>
        </p:nvSpPr>
        <p:spPr>
          <a:xfrm>
            <a:off x="405043" y="7514104"/>
            <a:ext cx="1602356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3600">
                <a:solidFill>
                  <a:schemeClr val="accent4"/>
                </a:solidFill>
              </a:rPr>
              <a:t>Bottom line: Each window is distinct and serves a specific role in ensuring accurate accountability reporting.</a:t>
            </a:r>
          </a:p>
        </p:txBody>
      </p:sp>
      <p:graphicFrame>
        <p:nvGraphicFramePr>
          <p:cNvPr id="3" name="Table 2">
            <a:extLst>
              <a:ext uri="{FF2B5EF4-FFF2-40B4-BE49-F238E27FC236}">
                <a16:creationId xmlns:a16="http://schemas.microsoft.com/office/drawing/2014/main" id="{A2324FE1-0666-DCA8-CA2F-20BA2DE1A2EA}"/>
              </a:ext>
            </a:extLst>
          </p:cNvPr>
          <p:cNvGraphicFramePr>
            <a:graphicFrameLocks noGrp="1"/>
          </p:cNvGraphicFramePr>
          <p:nvPr>
            <p:extLst>
              <p:ext uri="{D42A27DB-BD31-4B8C-83A1-F6EECF244321}">
                <p14:modId xmlns:p14="http://schemas.microsoft.com/office/powerpoint/2010/main" val="772396829"/>
              </p:ext>
            </p:extLst>
          </p:nvPr>
        </p:nvGraphicFramePr>
        <p:xfrm>
          <a:off x="918972" y="2293767"/>
          <a:ext cx="15509636" cy="4991430"/>
        </p:xfrm>
        <a:graphic>
          <a:graphicData uri="http://schemas.openxmlformats.org/drawingml/2006/table">
            <a:tbl>
              <a:tblPr firstRow="1" bandRow="1">
                <a:tableStyleId>{5C22544A-7EE6-4342-B048-85BDC9FD1C3A}</a:tableStyleId>
              </a:tblPr>
              <a:tblGrid>
                <a:gridCol w="2712001">
                  <a:extLst>
                    <a:ext uri="{9D8B030D-6E8A-4147-A177-3AD203B41FA5}">
                      <a16:colId xmlns:a16="http://schemas.microsoft.com/office/drawing/2014/main" val="3585299772"/>
                    </a:ext>
                  </a:extLst>
                </a:gridCol>
                <a:gridCol w="3344305">
                  <a:extLst>
                    <a:ext uri="{9D8B030D-6E8A-4147-A177-3AD203B41FA5}">
                      <a16:colId xmlns:a16="http://schemas.microsoft.com/office/drawing/2014/main" val="1360491506"/>
                    </a:ext>
                  </a:extLst>
                </a:gridCol>
                <a:gridCol w="2994974">
                  <a:extLst>
                    <a:ext uri="{9D8B030D-6E8A-4147-A177-3AD203B41FA5}">
                      <a16:colId xmlns:a16="http://schemas.microsoft.com/office/drawing/2014/main" val="149821694"/>
                    </a:ext>
                  </a:extLst>
                </a:gridCol>
                <a:gridCol w="2590542">
                  <a:extLst>
                    <a:ext uri="{9D8B030D-6E8A-4147-A177-3AD203B41FA5}">
                      <a16:colId xmlns:a16="http://schemas.microsoft.com/office/drawing/2014/main" val="163821874"/>
                    </a:ext>
                  </a:extLst>
                </a:gridCol>
                <a:gridCol w="3867814">
                  <a:extLst>
                    <a:ext uri="{9D8B030D-6E8A-4147-A177-3AD203B41FA5}">
                      <a16:colId xmlns:a16="http://schemas.microsoft.com/office/drawing/2014/main" val="932258549"/>
                    </a:ext>
                  </a:extLst>
                </a:gridCol>
              </a:tblGrid>
              <a:tr h="747455">
                <a:tc>
                  <a:txBody>
                    <a:bodyPr/>
                    <a:lstStyle/>
                    <a:p>
                      <a:pPr>
                        <a:buNone/>
                      </a:pPr>
                      <a:r>
                        <a:rPr lang="en-US">
                          <a:solidFill>
                            <a:schemeClr val="accent4"/>
                          </a:solidFill>
                        </a:rPr>
                        <a:t>Window</a:t>
                      </a:r>
                    </a:p>
                  </a:txBody>
                  <a:tcPr anchor="ctr"/>
                </a:tc>
                <a:tc>
                  <a:txBody>
                    <a:bodyPr/>
                    <a:lstStyle/>
                    <a:p>
                      <a:pPr>
                        <a:buNone/>
                      </a:pPr>
                      <a:r>
                        <a:rPr lang="en-US">
                          <a:solidFill>
                            <a:schemeClr val="accent4"/>
                          </a:solidFill>
                        </a:rPr>
                        <a:t>Purpose</a:t>
                      </a:r>
                    </a:p>
                  </a:txBody>
                  <a:tcPr anchor="ctr"/>
                </a:tc>
                <a:tc>
                  <a:txBody>
                    <a:bodyPr/>
                    <a:lstStyle/>
                    <a:p>
                      <a:pPr>
                        <a:buNone/>
                      </a:pPr>
                      <a:r>
                        <a:rPr lang="en-US">
                          <a:solidFill>
                            <a:schemeClr val="accent4"/>
                          </a:solidFill>
                        </a:rPr>
                        <a:t>District Submission</a:t>
                      </a:r>
                    </a:p>
                  </a:txBody>
                  <a:tcPr anchor="ctr"/>
                </a:tc>
                <a:tc>
                  <a:txBody>
                    <a:bodyPr/>
                    <a:lstStyle/>
                    <a:p>
                      <a:pPr>
                        <a:buNone/>
                      </a:pPr>
                      <a:r>
                        <a:rPr lang="en-US">
                          <a:solidFill>
                            <a:schemeClr val="accent4"/>
                          </a:solidFill>
                        </a:rPr>
                        <a:t>SCDE Review</a:t>
                      </a:r>
                    </a:p>
                  </a:txBody>
                  <a:tcPr anchor="ctr"/>
                </a:tc>
                <a:tc>
                  <a:txBody>
                    <a:bodyPr/>
                    <a:lstStyle/>
                    <a:p>
                      <a:pPr>
                        <a:buNone/>
                      </a:pPr>
                      <a:r>
                        <a:rPr lang="en-US">
                          <a:solidFill>
                            <a:schemeClr val="accent4"/>
                          </a:solidFill>
                        </a:rPr>
                        <a:t>Updated Release</a:t>
                      </a:r>
                    </a:p>
                  </a:txBody>
                  <a:tcPr anchor="ctr"/>
                </a:tc>
                <a:extLst>
                  <a:ext uri="{0D108BD9-81ED-4DB2-BD59-A6C34878D82A}">
                    <a16:rowId xmlns:a16="http://schemas.microsoft.com/office/drawing/2014/main" val="1803994273"/>
                  </a:ext>
                </a:extLst>
              </a:tr>
              <a:tr h="1359010">
                <a:tc>
                  <a:txBody>
                    <a:bodyPr/>
                    <a:lstStyle/>
                    <a:p>
                      <a:pPr>
                        <a:buNone/>
                      </a:pPr>
                      <a:r>
                        <a:rPr lang="en-US">
                          <a:solidFill>
                            <a:schemeClr val="accent4"/>
                          </a:solidFill>
                        </a:rPr>
                        <a:t>Denominator</a:t>
                      </a:r>
                    </a:p>
                  </a:txBody>
                  <a:tcPr anchor="ctr"/>
                </a:tc>
                <a:tc>
                  <a:txBody>
                    <a:bodyPr/>
                    <a:lstStyle/>
                    <a:p>
                      <a:pPr>
                        <a:buNone/>
                      </a:pPr>
                      <a:r>
                        <a:rPr lang="en-US">
                          <a:solidFill>
                            <a:schemeClr val="accent4"/>
                          </a:solidFill>
                        </a:rPr>
                        <a:t>Verify student inclusion eligibility</a:t>
                      </a:r>
                    </a:p>
                  </a:txBody>
                  <a:tcPr anchor="ctr"/>
                </a:tc>
                <a:tc>
                  <a:txBody>
                    <a:bodyPr/>
                    <a:lstStyle/>
                    <a:p>
                      <a:pPr>
                        <a:buNone/>
                      </a:pPr>
                      <a:r>
                        <a:rPr lang="en-US">
                          <a:solidFill>
                            <a:schemeClr val="accent4"/>
                          </a:solidFill>
                        </a:rPr>
                        <a:t>July 13–17</a:t>
                      </a:r>
                    </a:p>
                  </a:txBody>
                  <a:tcPr anchor="ctr"/>
                </a:tc>
                <a:tc>
                  <a:txBody>
                    <a:bodyPr/>
                    <a:lstStyle/>
                    <a:p>
                      <a:pPr>
                        <a:buNone/>
                      </a:pPr>
                      <a:r>
                        <a:rPr lang="en-US">
                          <a:solidFill>
                            <a:schemeClr val="accent4"/>
                          </a:solidFill>
                        </a:rPr>
                        <a:t>July 20–31</a:t>
                      </a: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700">
                          <a:solidFill>
                            <a:schemeClr val="accent4"/>
                          </a:solidFill>
                          <a:latin typeface="+mn-lt"/>
                        </a:rPr>
                        <a:t>Updated file provided in ADT: Week of August 3</a:t>
                      </a:r>
                    </a:p>
                  </a:txBody>
                  <a:tcPr anchor="ctr"/>
                </a:tc>
                <a:extLst>
                  <a:ext uri="{0D108BD9-81ED-4DB2-BD59-A6C34878D82A}">
                    <a16:rowId xmlns:a16="http://schemas.microsoft.com/office/drawing/2014/main" val="1002778984"/>
                  </a:ext>
                </a:extLst>
              </a:tr>
              <a:tr h="1359010">
                <a:tc>
                  <a:txBody>
                    <a:bodyPr/>
                    <a:lstStyle/>
                    <a:p>
                      <a:pPr>
                        <a:buNone/>
                      </a:pPr>
                      <a:r>
                        <a:rPr lang="en-US">
                          <a:solidFill>
                            <a:schemeClr val="accent4"/>
                          </a:solidFill>
                        </a:rPr>
                        <a:t>Numerator</a:t>
                      </a:r>
                    </a:p>
                  </a:txBody>
                  <a:tcPr anchor="ctr"/>
                </a:tc>
                <a:tc>
                  <a:txBody>
                    <a:bodyPr/>
                    <a:lstStyle/>
                    <a:p>
                      <a:pPr>
                        <a:buNone/>
                      </a:pPr>
                      <a:r>
                        <a:rPr lang="en-US">
                          <a:solidFill>
                            <a:schemeClr val="accent4"/>
                          </a:solidFill>
                        </a:rPr>
                        <a:t>Verify student outcomes/results</a:t>
                      </a:r>
                    </a:p>
                  </a:txBody>
                  <a:tcPr anchor="ctr"/>
                </a:tc>
                <a:tc>
                  <a:txBody>
                    <a:bodyPr/>
                    <a:lstStyle/>
                    <a:p>
                      <a:pPr>
                        <a:buNone/>
                      </a:pPr>
                      <a:r>
                        <a:rPr lang="en-US">
                          <a:solidFill>
                            <a:schemeClr val="accent4"/>
                          </a:solidFill>
                        </a:rPr>
                        <a:t>Aug. 31–Sept. 4</a:t>
                      </a:r>
                    </a:p>
                  </a:txBody>
                  <a:tcPr anchor="ctr"/>
                </a:tc>
                <a:tc>
                  <a:txBody>
                    <a:bodyPr/>
                    <a:lstStyle/>
                    <a:p>
                      <a:pPr>
                        <a:buNone/>
                      </a:pPr>
                      <a:r>
                        <a:rPr lang="en-US">
                          <a:solidFill>
                            <a:schemeClr val="accent4"/>
                          </a:solidFill>
                        </a:rPr>
                        <a:t>Sept. 8–21</a:t>
                      </a:r>
                    </a:p>
                  </a:txBody>
                  <a:tcPr anchor="ctr"/>
                </a:tc>
                <a:tc>
                  <a:txBody>
                    <a:bodyPr/>
                    <a:lstStyle/>
                    <a:p>
                      <a:pPr>
                        <a:buNone/>
                      </a:pPr>
                      <a:r>
                        <a:rPr lang="en-US">
                          <a:solidFill>
                            <a:schemeClr val="accent4"/>
                          </a:solidFill>
                        </a:rPr>
                        <a:t>Updated file provided in ADT: Week of September 21</a:t>
                      </a:r>
                    </a:p>
                  </a:txBody>
                  <a:tcPr anchor="ctr"/>
                </a:tc>
                <a:extLst>
                  <a:ext uri="{0D108BD9-81ED-4DB2-BD59-A6C34878D82A}">
                    <a16:rowId xmlns:a16="http://schemas.microsoft.com/office/drawing/2014/main" val="2914442506"/>
                  </a:ext>
                </a:extLst>
              </a:tr>
              <a:tr h="1359010">
                <a:tc>
                  <a:txBody>
                    <a:bodyPr/>
                    <a:lstStyle/>
                    <a:p>
                      <a:pPr>
                        <a:buNone/>
                      </a:pPr>
                      <a:r>
                        <a:rPr lang="en-US">
                          <a:solidFill>
                            <a:schemeClr val="accent4"/>
                          </a:solidFill>
                        </a:rPr>
                        <a:t>Preliminary Ratings</a:t>
                      </a:r>
                    </a:p>
                  </a:txBody>
                  <a:tcPr anchor="ctr"/>
                </a:tc>
                <a:tc>
                  <a:txBody>
                    <a:bodyPr/>
                    <a:lstStyle/>
                    <a:p>
                      <a:pPr>
                        <a:buNone/>
                      </a:pPr>
                      <a:r>
                        <a:rPr lang="en-US">
                          <a:solidFill>
                            <a:schemeClr val="accent4"/>
                          </a:solidFill>
                        </a:rPr>
                        <a:t>Review preliminary ratings posted to embargo site</a:t>
                      </a:r>
                    </a:p>
                  </a:txBody>
                  <a:tcPr anchor="ctr"/>
                </a:tc>
                <a:tc>
                  <a:txBody>
                    <a:bodyPr/>
                    <a:lstStyle/>
                    <a:p>
                      <a:pPr>
                        <a:buNone/>
                      </a:pPr>
                      <a:r>
                        <a:rPr lang="en-US">
                          <a:solidFill>
                            <a:schemeClr val="accent4"/>
                          </a:solidFill>
                        </a:rPr>
                        <a:t>Sept. 28–30</a:t>
                      </a:r>
                    </a:p>
                  </a:txBody>
                  <a:tcPr anchor="ctr"/>
                </a:tc>
                <a:tc>
                  <a:txBody>
                    <a:bodyPr/>
                    <a:lstStyle/>
                    <a:p>
                      <a:pPr>
                        <a:buNone/>
                      </a:pPr>
                      <a:r>
                        <a:rPr lang="en-US">
                          <a:solidFill>
                            <a:schemeClr val="accent4"/>
                          </a:solidFill>
                        </a:rPr>
                        <a:t>Final validation</a:t>
                      </a:r>
                    </a:p>
                  </a:txBody>
                  <a:tcPr anchor="ctr"/>
                </a:tc>
                <a:tc>
                  <a:txBody>
                    <a:bodyPr/>
                    <a:lstStyle/>
                    <a:p>
                      <a:pPr>
                        <a:buNone/>
                      </a:pPr>
                      <a:r>
                        <a:rPr lang="en-US">
                          <a:solidFill>
                            <a:schemeClr val="accent4"/>
                          </a:solidFill>
                        </a:rPr>
                        <a:t>Updated to embargo site: October 1</a:t>
                      </a:r>
                    </a:p>
                  </a:txBody>
                  <a:tcPr anchor="ctr"/>
                </a:tc>
                <a:extLst>
                  <a:ext uri="{0D108BD9-81ED-4DB2-BD59-A6C34878D82A}">
                    <a16:rowId xmlns:a16="http://schemas.microsoft.com/office/drawing/2014/main" val="2464342713"/>
                  </a:ext>
                </a:extLst>
              </a:tr>
            </a:tbl>
          </a:graphicData>
        </a:graphic>
      </p:graphicFrame>
    </p:spTree>
    <p:extLst>
      <p:ext uri="{BB962C8B-B14F-4D97-AF65-F5344CB8AC3E}">
        <p14:creationId xmlns:p14="http://schemas.microsoft.com/office/powerpoint/2010/main" val="1073315836"/>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AF78B7D-5217-4571-835C-A5940D17627D}">
  <we:reference id="WA200005669" version="2.0.0.0" store="Omex" storeType="OMEX"/>
  <we:alternateReferences>
    <we:reference id="WA200005669" version="2.0.0.0" store="WA200005669"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c04766b-290c-42fc-a673-128e85a8f69d">
      <Terms xmlns="http://schemas.microsoft.com/office/infopath/2007/PartnerControls"/>
    </lcf76f155ced4ddcb4097134ff3c332f>
    <TaxCatchAll xmlns="fdccf180-ee2c-409b-8a25-1cdfae5dab3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9D0CC2A5211B4C888747B14FE75761" ma:contentTypeVersion="11" ma:contentTypeDescription="Create a new document." ma:contentTypeScope="" ma:versionID="4e641822ecbb5d8690cbf7257a9fcb6a">
  <xsd:schema xmlns:xsd="http://www.w3.org/2001/XMLSchema" xmlns:xs="http://www.w3.org/2001/XMLSchema" xmlns:p="http://schemas.microsoft.com/office/2006/metadata/properties" xmlns:ns2="ac04766b-290c-42fc-a673-128e85a8f69d" xmlns:ns3="fdccf180-ee2c-409b-8a25-1cdfae5dab39" targetNamespace="http://schemas.microsoft.com/office/2006/metadata/properties" ma:root="true" ma:fieldsID="6cb26e1c4d76b12e907c5415ec195c7c" ns2:_="" ns3:_="">
    <xsd:import namespace="ac04766b-290c-42fc-a673-128e85a8f69d"/>
    <xsd:import namespace="fdccf180-ee2c-409b-8a25-1cdfae5dab3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04766b-290c-42fc-a673-128e85a8f6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dccf180-ee2c-409b-8a25-1cdfae5dab3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87391c-5b88-4ea5-9c6b-479d0e8b810b}" ma:internalName="TaxCatchAll" ma:showField="CatchAllData" ma:web="fdccf180-ee2c-409b-8a25-1cdfae5dab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CAD417-77C3-4171-AF25-F6F1857C6079}">
  <ds:schemaRefs>
    <ds:schemaRef ds:uri="http://purl.org/dc/term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ac04766b-290c-42fc-a673-128e85a8f69d"/>
    <ds:schemaRef ds:uri="fdccf180-ee2c-409b-8a25-1cdfae5dab39"/>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148966A5-41DB-4A61-90B3-95FEF7D9F135}">
  <ds:schemaRefs>
    <ds:schemaRef ds:uri="ac04766b-290c-42fc-a673-128e85a8f69d"/>
    <ds:schemaRef ds:uri="fdccf180-ee2c-409b-8a25-1cdfae5dab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CD99C92-20D5-4D6D-B1DE-7E43054FF587}">
  <ds:schemaRefs>
    <ds:schemaRef ds:uri="http://schemas.microsoft.com/sharepoint/v3/contenttype/forms"/>
  </ds:schemaRefs>
</ds:datastoreItem>
</file>

<file path=docMetadata/LabelInfo.xml><?xml version="1.0" encoding="utf-8"?>
<clbl:labelList xmlns:clbl="http://schemas.microsoft.com/office/2020/mipLabelMetadata">
  <clbl:label id="{2704e2c5-29f5-4f7e-b91c-bd56f0685995}" enabled="0" method="" siteId="{2704e2c5-29f5-4f7e-b91c-bd56f0685995}" removed="1"/>
</clbl:labelList>
</file>

<file path=docProps/app.xml><?xml version="1.0" encoding="utf-8"?>
<Properties xmlns="http://schemas.openxmlformats.org/officeDocument/2006/extended-properties" xmlns:vt="http://schemas.openxmlformats.org/officeDocument/2006/docPropsVTypes">
  <Template/>
  <TotalTime>2322</TotalTime>
  <Words>3729</Words>
  <Application>Microsoft Office PowerPoint</Application>
  <PresentationFormat>Custom</PresentationFormat>
  <Paragraphs>522</Paragraphs>
  <Slides>61</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Poppins</vt:lpstr>
      <vt:lpstr>Wingdings</vt:lpstr>
      <vt:lpstr>Calibri</vt:lpstr>
      <vt:lpstr>Aptos</vt:lpstr>
      <vt:lpstr>Courier New</vt:lpstr>
      <vt:lpstr>Avenir Next LT Pro</vt:lpstr>
      <vt:lpstr>Arial</vt:lpstr>
      <vt:lpstr>Aptos Display</vt:lpstr>
      <vt:lpstr>1_Office Theme</vt:lpstr>
      <vt:lpstr>2026 Professional Development Series:  Corrections Windows Procedures</vt:lpstr>
      <vt:lpstr>Agenda</vt:lpstr>
      <vt:lpstr>Corrections Window</vt:lpstr>
      <vt:lpstr>Key Dates Prior to Corrections</vt:lpstr>
      <vt:lpstr>Corrections window: Prior state (ended June 14th)</vt:lpstr>
      <vt:lpstr>Corrections window: Current state</vt:lpstr>
      <vt:lpstr>Assessment Loading Update</vt:lpstr>
      <vt:lpstr>Process Responsibility</vt:lpstr>
      <vt:lpstr>Three Distinct Corrections Windows</vt:lpstr>
      <vt:lpstr>What makes data a part of the denominator?</vt:lpstr>
      <vt:lpstr>What makes data a part of the numerator?</vt:lpstr>
      <vt:lpstr>Denominator vs. Numerator Review</vt:lpstr>
      <vt:lpstr>Denominator vs. Numerator Example</vt:lpstr>
      <vt:lpstr>Denominator vs. Numerator Example: ML Progress</vt:lpstr>
      <vt:lpstr>What do I expect for preliminary ratings review?</vt:lpstr>
      <vt:lpstr>Putting the three processes together</vt:lpstr>
      <vt:lpstr>District Submissions</vt:lpstr>
      <vt:lpstr>SCDE Review</vt:lpstr>
      <vt:lpstr>Corrections Window  Process</vt:lpstr>
      <vt:lpstr>Corrections Submission Process</vt:lpstr>
      <vt:lpstr>How do you get the data files?</vt:lpstr>
      <vt:lpstr>What to do once you get the file?  </vt:lpstr>
      <vt:lpstr>Academic Achievement &amp; Preparing for Success: EMS</vt:lpstr>
      <vt:lpstr>Student Progress</vt:lpstr>
      <vt:lpstr>Academic Achievement &amp; Preparing for Success: HS</vt:lpstr>
      <vt:lpstr>ML Progress</vt:lpstr>
      <vt:lpstr>Grad Rate &amp; CCR</vt:lpstr>
      <vt:lpstr>High School Student Success: On-Track to Graduate</vt:lpstr>
      <vt:lpstr>High School Student Success: 5th Yea</vt:lpstr>
      <vt:lpstr>What to do when you identify an error? </vt:lpstr>
      <vt:lpstr>Use the template for the related window</vt:lpstr>
      <vt:lpstr>Consistent Format</vt:lpstr>
      <vt:lpstr>Example for removing the issue(s) in the template Example use case – Cohort removal</vt:lpstr>
      <vt:lpstr>Example for adding student(s) in the template Example use case – Adding missing 9GR23 early graduate</vt:lpstr>
      <vt:lpstr>Example for editing the denominator metric assignment Example use case – Incorrect 9GR, need to move cohort assignment</vt:lpstr>
      <vt:lpstr>Example for editing the school assignment Example use case – Student rostered to incorrect school</vt:lpstr>
      <vt:lpstr>Example for editing the outcome in the template Example use case – Adding a 9GR23 Summer graduate’s diploma</vt:lpstr>
      <vt:lpstr>Complete Verifications</vt:lpstr>
      <vt:lpstr>Write corrections plan related to submission</vt:lpstr>
      <vt:lpstr>Corrections plan example</vt:lpstr>
      <vt:lpstr>Rename both files as directed</vt:lpstr>
      <vt:lpstr>Submit filled template and plan to ADT</vt:lpstr>
      <vt:lpstr>Submit ticket for SCDE review – Log in</vt:lpstr>
      <vt:lpstr>Submit ticket for SCDE review – New Ticket</vt:lpstr>
      <vt:lpstr>Submit ticket for SCDE review – Category</vt:lpstr>
      <vt:lpstr>Submit ticket for SCDE review – Other Fields</vt:lpstr>
      <vt:lpstr>Window 3 – Ratings Review</vt:lpstr>
      <vt:lpstr>Corrections Window  Follow Up</vt:lpstr>
      <vt:lpstr>You get a response from your ticket</vt:lpstr>
      <vt:lpstr>Updates at end of each cycle window, see key dates</vt:lpstr>
      <vt:lpstr>Housekeeping</vt:lpstr>
      <vt:lpstr>Updates and Additional Information</vt:lpstr>
      <vt:lpstr>Planning Time</vt:lpstr>
      <vt:lpstr>Session Evaluation</vt:lpstr>
      <vt:lpstr>Planning Time: Key Concepts</vt:lpstr>
      <vt:lpstr>Planning Time: Key Questions</vt:lpstr>
      <vt:lpstr>Key Documents</vt:lpstr>
      <vt:lpstr>Key Takeaways</vt:lpstr>
      <vt:lpstr>Vann Holden</vt:lpstr>
      <vt:lpstr>Session Evaluation: QR Code</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Report Card Corrections Procedures 2026</dc:title>
  <dc:creator>AccessibilityTrainingsforDistricts@ed.sc.gov</dc:creator>
  <cp:lastModifiedBy>Roberts, Era A</cp:lastModifiedBy>
  <cp:revision>1</cp:revision>
  <cp:lastPrinted>2026-03-16T20:52:03Z</cp:lastPrinted>
  <dcterms:created xsi:type="dcterms:W3CDTF">2025-12-12T14:07:31Z</dcterms:created>
  <dcterms:modified xsi:type="dcterms:W3CDTF">2026-07-06T13:30:35Z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0x010100049D0CC2A5211B4C888747B14FE75761</vt:lpwstr>
  </property>
  <property fmtid="{D5CDD505-2E9C-101B-9397-08002B2CF9AE}" pid="3" name="MediaServiceImageTags">
    <vt:lpwstr/>
  </property>
</Properties>
</file>