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  <p:sldMasterId id="2147483751" r:id="rId5"/>
  </p:sldMasterIdLst>
  <p:notesMasterIdLst>
    <p:notesMasterId r:id="rId38"/>
  </p:notesMasterIdLst>
  <p:sldIdLst>
    <p:sldId id="256" r:id="rId6"/>
    <p:sldId id="651" r:id="rId7"/>
    <p:sldId id="657" r:id="rId8"/>
    <p:sldId id="660" r:id="rId9"/>
    <p:sldId id="661" r:id="rId10"/>
    <p:sldId id="690" r:id="rId11"/>
    <p:sldId id="658" r:id="rId12"/>
    <p:sldId id="631" r:id="rId13"/>
    <p:sldId id="664" r:id="rId14"/>
    <p:sldId id="665" r:id="rId15"/>
    <p:sldId id="666" r:id="rId16"/>
    <p:sldId id="667" r:id="rId17"/>
    <p:sldId id="668" r:id="rId18"/>
    <p:sldId id="669" r:id="rId19"/>
    <p:sldId id="671" r:id="rId20"/>
    <p:sldId id="672" r:id="rId21"/>
    <p:sldId id="659" r:id="rId22"/>
    <p:sldId id="673" r:id="rId23"/>
    <p:sldId id="677" r:id="rId24"/>
    <p:sldId id="684" r:id="rId25"/>
    <p:sldId id="685" r:id="rId26"/>
    <p:sldId id="691" r:id="rId27"/>
    <p:sldId id="675" r:id="rId28"/>
    <p:sldId id="674" r:id="rId29"/>
    <p:sldId id="686" r:id="rId30"/>
    <p:sldId id="687" r:id="rId31"/>
    <p:sldId id="273" r:id="rId32"/>
    <p:sldId id="272" r:id="rId33"/>
    <p:sldId id="642" r:id="rId34"/>
    <p:sldId id="688" r:id="rId35"/>
    <p:sldId id="262" r:id="rId36"/>
    <p:sldId id="689" r:id="rId37"/>
  </p:sldIdLst>
  <p:sldSz cx="9144000" cy="6858000" type="screen4x3"/>
  <p:notesSz cx="6858000" cy="9144000"/>
  <p:defaultTextStyle>
    <a:defPPr>
      <a:defRPr lang="en-US"/>
    </a:defPPr>
    <a:lvl1pPr marL="0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an McLaughlin" initials="SM" lastIdx="5" clrIdx="0">
    <p:extLst>
      <p:ext uri="{19B8F6BF-5375-455C-9EA6-DF929625EA0E}">
        <p15:presenceInfo xmlns:p15="http://schemas.microsoft.com/office/powerpoint/2012/main" userId="S-1-5-21-2022212482-3394907146-1652338960-1124" providerId="AD"/>
      </p:ext>
    </p:extLst>
  </p:cmAuthor>
  <p:cmAuthor id="2" name="Ernest A. Morgan" initials="EAM" lastIdx="6" clrIdx="1">
    <p:extLst>
      <p:ext uri="{19B8F6BF-5375-455C-9EA6-DF929625EA0E}">
        <p15:presenceInfo xmlns:p15="http://schemas.microsoft.com/office/powerpoint/2012/main" userId="Ernest A. Morgan" providerId="None"/>
      </p:ext>
    </p:extLst>
  </p:cmAuthor>
  <p:cmAuthor id="3" name="Sean McLaughlin" initials="SM [2]" lastIdx="9" clrIdx="2">
    <p:extLst>
      <p:ext uri="{19B8F6BF-5375-455C-9EA6-DF929625EA0E}">
        <p15:presenceInfo xmlns:p15="http://schemas.microsoft.com/office/powerpoint/2012/main" userId="S::spmclaughlin@edanalytics.org::a92555cc-4dc9-4686-8dea-2cf304bf7a01" providerId="AD"/>
      </p:ext>
    </p:extLst>
  </p:cmAuthor>
  <p:cmAuthor id="4" name="Andrew Rice" initials="AR" lastIdx="2" clrIdx="3">
    <p:extLst>
      <p:ext uri="{19B8F6BF-5375-455C-9EA6-DF929625EA0E}">
        <p15:presenceInfo xmlns:p15="http://schemas.microsoft.com/office/powerpoint/2012/main" userId="Andrew Rice" providerId="None"/>
      </p:ext>
    </p:extLst>
  </p:cmAuthor>
  <p:cmAuthor id="5" name="Libby Pier" initials="LP" lastIdx="19" clrIdx="4">
    <p:extLst>
      <p:ext uri="{19B8F6BF-5375-455C-9EA6-DF929625EA0E}">
        <p15:presenceInfo xmlns:p15="http://schemas.microsoft.com/office/powerpoint/2012/main" userId="S::lpier@edanalytics.org::eeac6726-a4d6-4fb5-b9f8-4e72ffcc33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DC3F"/>
    <a:srgbClr val="54A18E"/>
    <a:srgbClr val="F0F5D8"/>
    <a:srgbClr val="205DA6"/>
    <a:srgbClr val="8A3E8D"/>
    <a:srgbClr val="1793B8"/>
    <a:srgbClr val="83B167"/>
    <a:srgbClr val="929292"/>
    <a:srgbClr val="CBCFD3"/>
    <a:srgbClr val="177C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55E098-A440-43A4-86C4-36D9DBF1BB90}" v="3722" dt="2021-07-13T17:11:52.663"/>
    <p1510:client id="{9FA5342D-DE1A-4E25-89B2-3A1855CAD26C}" v="24" dt="2021-07-11T19:54:42.823"/>
    <p1510:client id="{F87031BC-DB31-4A93-8594-23BC9F9DAA5B}" v="976" dt="2021-07-13T16:37:58.7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7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5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commentAuthors" Target="commentAuthor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bleStyles" Target="tableStyles.xml"/><Relationship Id="rId8" Type="http://schemas.openxmlformats.org/officeDocument/2006/relationships/slide" Target="slides/slide3.xml"/><Relationship Id="rId72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1BF52-A9E1-4F21-B6E8-4AEDA6810A91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0E29D-EEBB-40DF-B7C9-4C46837E4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732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90E29D-EEBB-40DF-B7C9-4C46837E4E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339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90E29D-EEBB-40DF-B7C9-4C46837E4E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449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https://techdocs.ed-fi.org/display/EFDS32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90E29D-EEBB-40DF-B7C9-4C46837E4ED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227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There's a domain for bus schedules, but you wouldn’t have it installed.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If everyone says, “we all want to write bus schedules to this,” then you can extend the </a:t>
            </a:r>
            <a:r>
              <a:rPr lang="en-US" i="1"/>
              <a:t>central repository </a:t>
            </a:r>
            <a:r>
              <a:rPr lang="en-US"/>
              <a:t>to allow for that--but it's hard.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Instead of building an application, it's about establishing the data model </a:t>
            </a:r>
            <a:r>
              <a:rPr lang="en-US" i="1"/>
              <a:t>inside</a:t>
            </a:r>
            <a:r>
              <a:rPr lang="en-US"/>
              <a:t> the structure.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90E29D-EEBB-40DF-B7C9-4C46837E4ED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5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Any application a district builds on the Ed-Fi API could be replicated to another district</a:t>
            </a:r>
          </a:p>
          <a:p>
            <a:pPr marL="628627" lvl="1" indent="-171450">
              <a:buFont typeface="Arial" panose="020B0604020202020204" pitchFamily="34" charset="0"/>
              <a:buChar char="•"/>
            </a:pPr>
            <a:r>
              <a:rPr lang="en-US"/>
              <a:t>For free? District collaboration becomes much easier.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Analytics data stores can be stood up through the API</a:t>
            </a:r>
          </a:p>
          <a:p>
            <a:pPr marL="628627" lvl="1" indent="-171450">
              <a:buFont typeface="Arial" panose="020B0604020202020204" pitchFamily="34" charset="0"/>
              <a:buChar char="•"/>
            </a:pPr>
            <a:r>
              <a:rPr lang="en-US"/>
              <a:t>BI tools on top of these can be designed and replicated to any colleague district very quickly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Fast integration of vendors who are Ed-Fi compliant</a:t>
            </a:r>
          </a:p>
          <a:p>
            <a:pPr marL="628627" lvl="1" indent="-171450">
              <a:buFont typeface="Arial" panose="020B0604020202020204" pitchFamily="34" charset="0"/>
              <a:buChar char="•"/>
            </a:pPr>
            <a:r>
              <a:rPr lang="en-US"/>
              <a:t>Rosters are a quick win, more data integrated increases value</a:t>
            </a:r>
          </a:p>
          <a:p>
            <a:pPr marL="628627" lvl="1" indent="-171450">
              <a:buFont typeface="Arial" panose="020B0604020202020204" pitchFamily="34" charset="0"/>
              <a:buChar char="•"/>
            </a:pPr>
            <a:r>
              <a:rPr lang="en-US"/>
              <a:t>Real time assessment vendor rostering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90E29D-EEBB-40DF-B7C9-4C46837E4ED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1939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Any application a district builds on the Ed-Fi API could be replicated to another district</a:t>
            </a:r>
          </a:p>
          <a:p>
            <a:pPr marL="628627" lvl="1" indent="-171450">
              <a:buFont typeface="Arial" panose="020B0604020202020204" pitchFamily="34" charset="0"/>
              <a:buChar char="•"/>
            </a:pPr>
            <a:r>
              <a:rPr lang="en-US"/>
              <a:t>For free? District collaboration becomes much easier.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Analytics data stores can be stood up through the API</a:t>
            </a:r>
          </a:p>
          <a:p>
            <a:pPr marL="628627" lvl="1" indent="-171450">
              <a:buFont typeface="Arial" panose="020B0604020202020204" pitchFamily="34" charset="0"/>
              <a:buChar char="•"/>
            </a:pPr>
            <a:r>
              <a:rPr lang="en-US"/>
              <a:t>BI tools on top of these can be designed and replicated to any colleague district very quickly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Fast integration of vendors who are Ed-Fi compliant</a:t>
            </a:r>
          </a:p>
          <a:p>
            <a:pPr marL="628627" lvl="1" indent="-171450">
              <a:buFont typeface="Arial" panose="020B0604020202020204" pitchFamily="34" charset="0"/>
              <a:buChar char="•"/>
            </a:pPr>
            <a:r>
              <a:rPr lang="en-US"/>
              <a:t>Rosters are a quick win, more data integrated increases value</a:t>
            </a:r>
          </a:p>
          <a:p>
            <a:pPr marL="628627" lvl="1" indent="-171450">
              <a:buFont typeface="Arial" panose="020B0604020202020204" pitchFamily="34" charset="0"/>
              <a:buChar char="•"/>
            </a:pPr>
            <a:r>
              <a:rPr lang="en-US"/>
              <a:t>Real time assessment vendor rostering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90E29D-EEBB-40DF-B7C9-4C46837E4ED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002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Any application a district builds on the Ed-Fi API could be replicated to another district</a:t>
            </a:r>
          </a:p>
          <a:p>
            <a:pPr marL="628627" lvl="1" indent="-171450">
              <a:buFont typeface="Arial" panose="020B0604020202020204" pitchFamily="34" charset="0"/>
              <a:buChar char="•"/>
            </a:pPr>
            <a:r>
              <a:rPr lang="en-US"/>
              <a:t>For free? District collaboration becomes much easier.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Analytics data stores can be stood up through the API</a:t>
            </a:r>
          </a:p>
          <a:p>
            <a:pPr marL="628627" lvl="1" indent="-171450">
              <a:buFont typeface="Arial" panose="020B0604020202020204" pitchFamily="34" charset="0"/>
              <a:buChar char="•"/>
            </a:pPr>
            <a:r>
              <a:rPr lang="en-US"/>
              <a:t>BI tools on top of these can be designed and replicated to any colleague district very quickly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Fast integration of vendors who are Ed-Fi compliant</a:t>
            </a:r>
          </a:p>
          <a:p>
            <a:pPr marL="628627" lvl="1" indent="-171450">
              <a:buFont typeface="Arial" panose="020B0604020202020204" pitchFamily="34" charset="0"/>
              <a:buChar char="•"/>
            </a:pPr>
            <a:r>
              <a:rPr lang="en-US"/>
              <a:t>Rosters are a quick win, more data integrated increases value</a:t>
            </a:r>
          </a:p>
          <a:p>
            <a:pPr marL="628627" lvl="1" indent="-171450">
              <a:buFont typeface="Arial" panose="020B0604020202020204" pitchFamily="34" charset="0"/>
              <a:buChar char="•"/>
            </a:pPr>
            <a:r>
              <a:rPr lang="en-US"/>
              <a:t>Real time assessment vendor rostering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90E29D-EEBB-40DF-B7C9-4C46837E4ED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95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7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0.pn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computer, drawing&#10;&#10;Description automatically generated">
            <a:extLst>
              <a:ext uri="{FF2B5EF4-FFF2-40B4-BE49-F238E27FC236}">
                <a16:creationId xmlns:a16="http://schemas.microsoft.com/office/drawing/2014/main" id="{FF4B074E-F8E7-D844-86CE-336874C4A4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07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llout Slide with Label Cream">
    <p:bg>
      <p:bgPr>
        <a:solidFill>
          <a:srgbClr val="E9F6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E8D163DA-DDE0-6848-9561-6C524112FE2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6654" y="980274"/>
            <a:ext cx="8140149" cy="4086316"/>
          </a:xfrm>
        </p:spPr>
        <p:txBody>
          <a:bodyPr anchor="t" anchorCtr="0"/>
          <a:lstStyle>
            <a:lvl1pPr>
              <a:defRPr cap="none" baseline="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6" name="Slide Number Placeholder 28">
            <a:extLst>
              <a:ext uri="{FF2B5EF4-FFF2-40B4-BE49-F238E27FC236}">
                <a16:creationId xmlns:a16="http://schemas.microsoft.com/office/drawing/2014/main" id="{46E2183A-3DDD-D546-9704-935866306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27">
            <a:extLst>
              <a:ext uri="{FF2B5EF4-FFF2-40B4-BE49-F238E27FC236}">
                <a16:creationId xmlns:a16="http://schemas.microsoft.com/office/drawing/2014/main" id="{E1572942-00AA-C849-B3E1-6712B78D31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3BE5E1FF-A45C-3743-82D2-89EBCC300043}" type="datetime1">
              <a:rPr lang="en-US" smtClean="0"/>
              <a:pPr/>
              <a:t>9/14/2021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577F31-3528-784E-A17F-8B73522349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6102" y="645848"/>
            <a:ext cx="8140149" cy="334422"/>
          </a:xfrm>
        </p:spPr>
        <p:txBody>
          <a:bodyPr>
            <a:normAutofit/>
          </a:bodyPr>
          <a:lstStyle>
            <a:lvl1pPr marL="0" indent="0">
              <a:buNone/>
              <a:defRPr sz="1400" spc="300">
                <a:solidFill>
                  <a:srgbClr val="92929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1C50484-55C7-5348-84ED-D359CD15007B}"/>
              </a:ext>
            </a:extLst>
          </p:cNvPr>
          <p:cNvCxnSpPr>
            <a:cxnSpLocks/>
          </p:cNvCxnSpPr>
          <p:nvPr userDrawn="1"/>
        </p:nvCxnSpPr>
        <p:spPr>
          <a:xfrm>
            <a:off x="3" y="488671"/>
            <a:ext cx="2226363" cy="0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83B6DE52-04B6-3348-A1AD-C373AF6728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16BA8357-5A69-AF4B-91C7-80DDC023AA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5705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Slide with Label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8">
            <a:extLst>
              <a:ext uri="{FF2B5EF4-FFF2-40B4-BE49-F238E27FC236}">
                <a16:creationId xmlns:a16="http://schemas.microsoft.com/office/drawing/2014/main" id="{4B0AABA8-DC00-804B-9406-BBA18147B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rgbClr val="F0F5D8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27">
            <a:extLst>
              <a:ext uri="{FF2B5EF4-FFF2-40B4-BE49-F238E27FC236}">
                <a16:creationId xmlns:a16="http://schemas.microsoft.com/office/drawing/2014/main" id="{CE95BE84-929F-BC4D-B035-72E1EB87FC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rgbClr val="F0F5D8"/>
                </a:solidFill>
                <a:latin typeface="IBM Plex Sans" panose="020B0503050203000203" pitchFamily="34" charset="0"/>
              </a:defRPr>
            </a:lvl1pPr>
          </a:lstStyle>
          <a:p>
            <a:fld id="{0104F5F1-612F-4C42-B129-6C5186E4C909}" type="datetime1">
              <a:rPr lang="en-US" smtClean="0"/>
              <a:t>9/14/2021</a:t>
            </a:fld>
            <a:endParaRPr lang="en-US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79084816-9B97-CD4D-92B2-EC7B21B0A2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6654" y="980274"/>
            <a:ext cx="8140149" cy="4086316"/>
          </a:xfrm>
        </p:spPr>
        <p:txBody>
          <a:bodyPr anchor="t" anchorCtr="0"/>
          <a:lstStyle>
            <a:lvl1pPr>
              <a:defRPr cap="none" baseline="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889FA0D9-9CD2-FD43-A09D-9DAF814026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6102" y="645853"/>
            <a:ext cx="8140149" cy="334413"/>
          </a:xfrm>
        </p:spPr>
        <p:txBody>
          <a:bodyPr>
            <a:normAutofit/>
          </a:bodyPr>
          <a:lstStyle>
            <a:lvl1pPr marL="0" indent="0">
              <a:buNone/>
              <a:defRPr sz="1400" spc="300">
                <a:solidFill>
                  <a:srgbClr val="92929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6103B39-BBEC-5A4B-9718-F190BB93F680}"/>
              </a:ext>
            </a:extLst>
          </p:cNvPr>
          <p:cNvCxnSpPr>
            <a:cxnSpLocks/>
          </p:cNvCxnSpPr>
          <p:nvPr userDrawn="1"/>
        </p:nvCxnSpPr>
        <p:spPr>
          <a:xfrm>
            <a:off x="3" y="488671"/>
            <a:ext cx="2226363" cy="0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139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llout Slide with Label White No Foot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8">
            <a:extLst>
              <a:ext uri="{FF2B5EF4-FFF2-40B4-BE49-F238E27FC236}">
                <a16:creationId xmlns:a16="http://schemas.microsoft.com/office/drawing/2014/main" id="{46E2183A-3DDD-D546-9704-935866306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27">
            <a:extLst>
              <a:ext uri="{FF2B5EF4-FFF2-40B4-BE49-F238E27FC236}">
                <a16:creationId xmlns:a16="http://schemas.microsoft.com/office/drawing/2014/main" id="{E1572942-00AA-C849-B3E1-6712B78D31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F56B0450-009F-1E43-81CF-D14D7FA4587E}" type="datetime1">
              <a:rPr lang="en-US" smtClean="0"/>
              <a:pPr/>
              <a:t>9/14/2021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077582-70B4-2E42-8B8C-FF495C64310F}"/>
              </a:ext>
            </a:extLst>
          </p:cNvPr>
          <p:cNvCxnSpPr>
            <a:cxnSpLocks/>
          </p:cNvCxnSpPr>
          <p:nvPr userDrawn="1"/>
        </p:nvCxnSpPr>
        <p:spPr>
          <a:xfrm>
            <a:off x="3" y="488671"/>
            <a:ext cx="2226363" cy="0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7">
            <a:extLst>
              <a:ext uri="{FF2B5EF4-FFF2-40B4-BE49-F238E27FC236}">
                <a16:creationId xmlns:a16="http://schemas.microsoft.com/office/drawing/2014/main" id="{740319E6-92AF-F641-9685-77B5C7DC40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6654" y="980274"/>
            <a:ext cx="8140149" cy="4086316"/>
          </a:xfrm>
        </p:spPr>
        <p:txBody>
          <a:bodyPr anchor="t" anchorCtr="0"/>
          <a:lstStyle>
            <a:lvl1pPr>
              <a:defRPr cap="none" baseline="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1A21EEF-2833-D04F-B838-E9AAB3E001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6102" y="645848"/>
            <a:ext cx="8140149" cy="334422"/>
          </a:xfrm>
        </p:spPr>
        <p:txBody>
          <a:bodyPr>
            <a:normAutofit/>
          </a:bodyPr>
          <a:lstStyle>
            <a:lvl1pPr marL="0" indent="0">
              <a:buNone/>
              <a:defRPr sz="1400" spc="300">
                <a:solidFill>
                  <a:srgbClr val="92929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B79B1A09-AB12-504C-8135-8D36F1F80F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16" name="Picture 15" descr="A close up of a sign&#10;&#10;Description automatically generated">
            <a:extLst>
              <a:ext uri="{FF2B5EF4-FFF2-40B4-BE49-F238E27FC236}">
                <a16:creationId xmlns:a16="http://schemas.microsoft.com/office/drawing/2014/main" id="{16E76FE7-D60D-4047-BC8A-B93DB9FC86F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2905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Dark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7">
            <a:extLst>
              <a:ext uri="{FF2B5EF4-FFF2-40B4-BE49-F238E27FC236}">
                <a16:creationId xmlns:a16="http://schemas.microsoft.com/office/drawing/2014/main" id="{8541B405-6FC7-024D-904B-5DBBA3B83EA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6654" y="1170686"/>
            <a:ext cx="8140149" cy="1828800"/>
          </a:xfrm>
        </p:spPr>
        <p:txBody>
          <a:bodyPr anchor="b"/>
          <a:lstStyle>
            <a:lvl1pPr>
              <a:defRPr cap="none" baseline="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Subtitle 8">
            <a:extLst>
              <a:ext uri="{FF2B5EF4-FFF2-40B4-BE49-F238E27FC236}">
                <a16:creationId xmlns:a16="http://schemas.microsoft.com/office/drawing/2014/main" id="{1B3FD831-BCD1-404C-866C-3F24F0DAAC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6652" y="3055078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 b="0" i="0">
                <a:solidFill>
                  <a:srgbClr val="FFFFFF"/>
                </a:solidFill>
                <a:latin typeface="IBM Plex Sans Light" panose="020B0403050203000203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5" name="Slide Number Placeholder 28">
            <a:extLst>
              <a:ext uri="{FF2B5EF4-FFF2-40B4-BE49-F238E27FC236}">
                <a16:creationId xmlns:a16="http://schemas.microsoft.com/office/drawing/2014/main" id="{4F772B70-41B7-0743-9242-B4B9C33AE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rgbClr val="F0F5D8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27">
            <a:extLst>
              <a:ext uri="{FF2B5EF4-FFF2-40B4-BE49-F238E27FC236}">
                <a16:creationId xmlns:a16="http://schemas.microsoft.com/office/drawing/2014/main" id="{764E7717-BF17-A244-8FDF-FE2393666B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rgbClr val="F0F5D8"/>
                </a:solidFill>
                <a:latin typeface="IBM Plex Sans" panose="020B0503050203000203" pitchFamily="34" charset="0"/>
              </a:defRPr>
            </a:lvl1pPr>
          </a:lstStyle>
          <a:p>
            <a:fld id="{199EA4BE-A463-4349-BA52-0F6C38FC4DCD}" type="datetime1">
              <a:rPr lang="en-US" smtClean="0"/>
              <a:t>9/14/2021</a:t>
            </a:fld>
            <a:endParaRPr lang="en-US"/>
          </a:p>
        </p:txBody>
      </p:sp>
      <p:pic>
        <p:nvPicPr>
          <p:cNvPr id="12" name="Picture 11" descr="A picture containing drawing, light&#10;&#10;Description automatically generated">
            <a:extLst>
              <a:ext uri="{FF2B5EF4-FFF2-40B4-BE49-F238E27FC236}">
                <a16:creationId xmlns:a16="http://schemas.microsoft.com/office/drawing/2014/main" id="{9EC3231F-DCA7-5544-B01A-6219CA3021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83" y="6267560"/>
            <a:ext cx="1084591" cy="499321"/>
          </a:xfrm>
          <a:prstGeom prst="rect">
            <a:avLst/>
          </a:prstGeom>
        </p:spPr>
      </p:pic>
      <p:pic>
        <p:nvPicPr>
          <p:cNvPr id="8" name="Picture 7" descr="A picture containing drawing, light&#10;&#10;Description automatically generated">
            <a:extLst>
              <a:ext uri="{FF2B5EF4-FFF2-40B4-BE49-F238E27FC236}">
                <a16:creationId xmlns:a16="http://schemas.microsoft.com/office/drawing/2014/main" id="{3ADB073A-556C-B243-91F2-6B44A11AADE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22376"/>
            <a:ext cx="18288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3342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Ligh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7">
            <a:extLst>
              <a:ext uri="{FF2B5EF4-FFF2-40B4-BE49-F238E27FC236}">
                <a16:creationId xmlns:a16="http://schemas.microsoft.com/office/drawing/2014/main" id="{8541B405-6FC7-024D-904B-5DBBA3B83EA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6654" y="1170686"/>
            <a:ext cx="8140149" cy="1828800"/>
          </a:xfrm>
        </p:spPr>
        <p:txBody>
          <a:bodyPr anchor="b"/>
          <a:lstStyle>
            <a:lvl1pPr>
              <a:defRPr cap="none" baseline="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Subtitle 8">
            <a:extLst>
              <a:ext uri="{FF2B5EF4-FFF2-40B4-BE49-F238E27FC236}">
                <a16:creationId xmlns:a16="http://schemas.microsoft.com/office/drawing/2014/main" id="{1B3FD831-BCD1-404C-866C-3F24F0DAAC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6652" y="3055078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 b="0" i="0">
                <a:solidFill>
                  <a:srgbClr val="FFFFFF"/>
                </a:solidFill>
                <a:latin typeface="IBM Plex Sans Light" panose="020B0403050203000203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5" name="Slide Number Placeholder 28">
            <a:extLst>
              <a:ext uri="{FF2B5EF4-FFF2-40B4-BE49-F238E27FC236}">
                <a16:creationId xmlns:a16="http://schemas.microsoft.com/office/drawing/2014/main" id="{B282DEB6-C2A9-B54A-ABEE-00FC52008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27">
            <a:extLst>
              <a:ext uri="{FF2B5EF4-FFF2-40B4-BE49-F238E27FC236}">
                <a16:creationId xmlns:a16="http://schemas.microsoft.com/office/drawing/2014/main" id="{738B451E-8C84-2F48-B4DA-73EA0603E7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accent1"/>
                </a:solidFill>
                <a:latin typeface="IBM Plex Sans" panose="020B0503050203000203" pitchFamily="34" charset="0"/>
              </a:defRPr>
            </a:lvl1pPr>
          </a:lstStyle>
          <a:p>
            <a:fld id="{34FECEB0-2950-EA4B-BD23-2A4139F1F9D5}" type="datetime1">
              <a:rPr lang="en-US" smtClean="0"/>
              <a:t>9/14/2021</a:t>
            </a:fld>
            <a:endParaRPr lang="en-US"/>
          </a:p>
        </p:txBody>
      </p:sp>
      <p:pic>
        <p:nvPicPr>
          <p:cNvPr id="9" name="Picture 8" descr="A picture containing drawing, light&#10;&#10;Description automatically generated">
            <a:extLst>
              <a:ext uri="{FF2B5EF4-FFF2-40B4-BE49-F238E27FC236}">
                <a16:creationId xmlns:a16="http://schemas.microsoft.com/office/drawing/2014/main" id="{2554EF8B-0944-F643-8BE5-219137328D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83" y="6267560"/>
            <a:ext cx="1084591" cy="499321"/>
          </a:xfrm>
          <a:prstGeom prst="rect">
            <a:avLst/>
          </a:prstGeom>
        </p:spPr>
      </p:pic>
      <p:pic>
        <p:nvPicPr>
          <p:cNvPr id="13" name="Picture 12" descr="A picture containing sitting, drawing, food, computer&#10;&#10;Description automatically generated">
            <a:extLst>
              <a:ext uri="{FF2B5EF4-FFF2-40B4-BE49-F238E27FC236}">
                <a16:creationId xmlns:a16="http://schemas.microsoft.com/office/drawing/2014/main" id="{C432791B-A198-9947-8595-B1006E0036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22376"/>
            <a:ext cx="18288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425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Nav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7">
            <a:extLst>
              <a:ext uri="{FF2B5EF4-FFF2-40B4-BE49-F238E27FC236}">
                <a16:creationId xmlns:a16="http://schemas.microsoft.com/office/drawing/2014/main" id="{8541B405-6FC7-024D-904B-5DBBA3B83EA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6654" y="1170686"/>
            <a:ext cx="8140149" cy="1828800"/>
          </a:xfrm>
        </p:spPr>
        <p:txBody>
          <a:bodyPr anchor="b"/>
          <a:lstStyle>
            <a:lvl1pPr>
              <a:defRPr cap="none" baseline="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Subtitle 8">
            <a:extLst>
              <a:ext uri="{FF2B5EF4-FFF2-40B4-BE49-F238E27FC236}">
                <a16:creationId xmlns:a16="http://schemas.microsoft.com/office/drawing/2014/main" id="{1B3FD831-BCD1-404C-866C-3F24F0DAAC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6652" y="3055078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 b="0" i="0">
                <a:solidFill>
                  <a:srgbClr val="FFFFFF"/>
                </a:solidFill>
                <a:latin typeface="IBM Plex Sans Light" panose="020B0403050203000203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5" name="Slide Number Placeholder 28">
            <a:extLst>
              <a:ext uri="{FF2B5EF4-FFF2-40B4-BE49-F238E27FC236}">
                <a16:creationId xmlns:a16="http://schemas.microsoft.com/office/drawing/2014/main" id="{E67A4436-2F31-FB42-BBCA-F869E1C61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rgbClr val="F0F5D8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27">
            <a:extLst>
              <a:ext uri="{FF2B5EF4-FFF2-40B4-BE49-F238E27FC236}">
                <a16:creationId xmlns:a16="http://schemas.microsoft.com/office/drawing/2014/main" id="{AD055525-4D26-5945-A028-94A8BC8CD9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rgbClr val="F0F5D8"/>
                </a:solidFill>
                <a:latin typeface="IBM Plex Sans" panose="020B0503050203000203" pitchFamily="34" charset="0"/>
              </a:defRPr>
            </a:lvl1pPr>
          </a:lstStyle>
          <a:p>
            <a:fld id="{4DE86179-5099-EE46-88EB-4A2C982D1E36}" type="datetime1">
              <a:rPr lang="en-US" smtClean="0"/>
              <a:pPr/>
              <a:t>9/14/2021</a:t>
            </a:fld>
            <a:endParaRPr lang="en-US"/>
          </a:p>
        </p:txBody>
      </p:sp>
      <p:pic>
        <p:nvPicPr>
          <p:cNvPr id="9" name="Picture 8" descr="A picture containing drawing, light&#10;&#10;Description automatically generated">
            <a:extLst>
              <a:ext uri="{FF2B5EF4-FFF2-40B4-BE49-F238E27FC236}">
                <a16:creationId xmlns:a16="http://schemas.microsoft.com/office/drawing/2014/main" id="{31C6C5AD-2C89-1143-8B98-547F48AA52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83" y="6267560"/>
            <a:ext cx="1084591" cy="499321"/>
          </a:xfrm>
          <a:prstGeom prst="rect">
            <a:avLst/>
          </a:prstGeom>
        </p:spPr>
      </p:pic>
      <p:pic>
        <p:nvPicPr>
          <p:cNvPr id="8" name="Picture 7" descr="A picture containing drawing, light&#10;&#10;Description automatically generated">
            <a:extLst>
              <a:ext uri="{FF2B5EF4-FFF2-40B4-BE49-F238E27FC236}">
                <a16:creationId xmlns:a16="http://schemas.microsoft.com/office/drawing/2014/main" id="{FB50E193-7BB4-BD4C-830D-FCEE7131215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22376"/>
            <a:ext cx="18288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27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3DF7161-E42E-D943-BB81-CDA4889BBA0D}"/>
              </a:ext>
            </a:extLst>
          </p:cNvPr>
          <p:cNvCxnSpPr>
            <a:cxnSpLocks/>
          </p:cNvCxnSpPr>
          <p:nvPr userDrawn="1"/>
        </p:nvCxnSpPr>
        <p:spPr>
          <a:xfrm>
            <a:off x="0" y="1223177"/>
            <a:ext cx="1977886" cy="0"/>
          </a:xfrm>
          <a:prstGeom prst="line">
            <a:avLst/>
          </a:prstGeom>
          <a:ln w="25400">
            <a:solidFill>
              <a:schemeClr val="bg2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28">
            <a:extLst>
              <a:ext uri="{FF2B5EF4-FFF2-40B4-BE49-F238E27FC236}">
                <a16:creationId xmlns:a16="http://schemas.microsoft.com/office/drawing/2014/main" id="{4B0AABA8-DC00-804B-9406-BBA18147B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rgbClr val="F0F5D8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27">
            <a:extLst>
              <a:ext uri="{FF2B5EF4-FFF2-40B4-BE49-F238E27FC236}">
                <a16:creationId xmlns:a16="http://schemas.microsoft.com/office/drawing/2014/main" id="{CE95BE84-929F-BC4D-B035-72E1EB87FC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rgbClr val="F0F5D8"/>
                </a:solidFill>
                <a:latin typeface="IBM Plex Sans" panose="020B0503050203000203" pitchFamily="34" charset="0"/>
              </a:defRPr>
            </a:lvl1pPr>
          </a:lstStyle>
          <a:p>
            <a:fld id="{8BE017B8-7AC6-E143-AF53-46898EC19E23}" type="datetime1">
              <a:rPr lang="en-US" smtClean="0"/>
              <a:t>9/14/2021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E0D80D-7245-449C-990C-B2D3FDE318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6102" y="1535116"/>
            <a:ext cx="3925888" cy="39512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89BFA3FD-D185-4617-9031-06100AC438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76789" y="1535116"/>
            <a:ext cx="3925888" cy="39512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773273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 hasCustomPrompt="1"/>
          </p:nvPr>
        </p:nvSpPr>
        <p:spPr>
          <a:xfrm>
            <a:off x="4800600" y="1331844"/>
            <a:ext cx="3886200" cy="640080"/>
          </a:xfrm>
          <a:noFill/>
        </p:spPr>
        <p:txBody>
          <a:bodyPr rtlCol="0" anchor="b" anchorCtr="0">
            <a:normAutofit/>
          </a:bodyPr>
          <a:lstStyle>
            <a:lvl1pPr marL="0" indent="0">
              <a:buFontTx/>
              <a:buNone/>
              <a:defRPr sz="2000" b="0" i="0">
                <a:solidFill>
                  <a:schemeClr val="tx2"/>
                </a:solidFill>
                <a:latin typeface="IBM Plex Sans Light" panose="020B0403050203000203" pitchFamily="34" charset="0"/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B1DA64C-425A-9047-AFB0-277D15DBB0FD}"/>
              </a:ext>
            </a:extLst>
          </p:cNvPr>
          <p:cNvCxnSpPr>
            <a:cxnSpLocks/>
          </p:cNvCxnSpPr>
          <p:nvPr userDrawn="1"/>
        </p:nvCxnSpPr>
        <p:spPr>
          <a:xfrm>
            <a:off x="619539" y="2051438"/>
            <a:ext cx="1358349" cy="0"/>
          </a:xfrm>
          <a:prstGeom prst="line">
            <a:avLst/>
          </a:prstGeom>
          <a:ln w="25400">
            <a:solidFill>
              <a:schemeClr val="bg2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C283043-60D9-1E46-9611-3B67B815A40C}"/>
              </a:ext>
            </a:extLst>
          </p:cNvPr>
          <p:cNvCxnSpPr>
            <a:cxnSpLocks/>
          </p:cNvCxnSpPr>
          <p:nvPr userDrawn="1"/>
        </p:nvCxnSpPr>
        <p:spPr>
          <a:xfrm>
            <a:off x="4893366" y="2051438"/>
            <a:ext cx="1358349" cy="0"/>
          </a:xfrm>
          <a:prstGeom prst="line">
            <a:avLst/>
          </a:prstGeom>
          <a:ln w="25400">
            <a:solidFill>
              <a:schemeClr val="bg2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D553BA91-F23F-2946-AAE5-9382C049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rgbClr val="F0F5D8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27">
            <a:extLst>
              <a:ext uri="{FF2B5EF4-FFF2-40B4-BE49-F238E27FC236}">
                <a16:creationId xmlns:a16="http://schemas.microsoft.com/office/drawing/2014/main" id="{6BAC6210-873C-6B4B-B7C3-BF0872591D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rgbClr val="F0F5D8"/>
                </a:solidFill>
                <a:latin typeface="IBM Plex Sans" panose="020B0503050203000203" pitchFamily="34" charset="0"/>
              </a:defRPr>
            </a:lvl1pPr>
          </a:lstStyle>
          <a:p>
            <a:fld id="{6E68EBF8-06BB-A94E-89A1-4DCEF5050A39}" type="datetime1">
              <a:rPr lang="en-US" smtClean="0"/>
              <a:t>9/14/2021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0D2228-36C4-42C2-8C11-5371E161E2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3400" y="2281238"/>
            <a:ext cx="3886200" cy="35988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03D4910-5129-4D16-8EA1-3B7A1DD476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00600" y="2272094"/>
            <a:ext cx="3886200" cy="35988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748B7C6-18E9-164E-80C9-61FEEAC8EA8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0988" y="1331844"/>
            <a:ext cx="3886200" cy="640080"/>
          </a:xfrm>
          <a:noFill/>
        </p:spPr>
        <p:txBody>
          <a:bodyPr rtlCol="0" anchor="b" anchorCtr="0">
            <a:normAutofit/>
          </a:bodyPr>
          <a:lstStyle>
            <a:lvl1pPr marL="0" indent="0">
              <a:buFontTx/>
              <a:buNone/>
              <a:defRPr sz="2000" b="0" i="0">
                <a:solidFill>
                  <a:schemeClr val="tx2"/>
                </a:solidFill>
                <a:latin typeface="IBM Plex Sans Light" panose="020B0403050203000203" pitchFamily="34" charset="0"/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84648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F7C2309B-15E7-3143-BBCF-F1B4B8B2E109}"/>
              </a:ext>
            </a:extLst>
          </p:cNvPr>
          <p:cNvSpPr/>
          <p:nvPr userDrawn="1"/>
        </p:nvSpPr>
        <p:spPr>
          <a:xfrm>
            <a:off x="559774" y="1681373"/>
            <a:ext cx="2415209" cy="241520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551ED06-7CE0-1D4F-BD7D-7075D57E46E5}"/>
              </a:ext>
            </a:extLst>
          </p:cNvPr>
          <p:cNvSpPr/>
          <p:nvPr userDrawn="1"/>
        </p:nvSpPr>
        <p:spPr>
          <a:xfrm>
            <a:off x="3481746" y="1681373"/>
            <a:ext cx="2415209" cy="2415209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CE0AF51-70CE-E740-8F94-C1F65D2077D9}"/>
              </a:ext>
            </a:extLst>
          </p:cNvPr>
          <p:cNvSpPr/>
          <p:nvPr userDrawn="1"/>
        </p:nvSpPr>
        <p:spPr>
          <a:xfrm>
            <a:off x="6463484" y="1681373"/>
            <a:ext cx="2415209" cy="2415209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3C9919-0F6B-F641-A6D0-919FB97893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212" y="2749550"/>
            <a:ext cx="368300" cy="368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AE557E-BCD4-C14E-B150-4399C1C19A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185" y="2819400"/>
            <a:ext cx="444500" cy="228600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06125F8-2C49-014D-9476-0DF67482F4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48200" y="2934804"/>
            <a:ext cx="2038350" cy="547688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BCF394F1-3E2F-7044-8508-9D8B07B538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70304" y="2934804"/>
            <a:ext cx="2038350" cy="547688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1070E95C-92F4-0C46-897A-CAC7B7FF8E1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71921" y="2934804"/>
            <a:ext cx="2038350" cy="547688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tx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12468FE7-5A83-0F4C-83D5-924C761EEA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8200" y="2149613"/>
            <a:ext cx="2038350" cy="547688"/>
          </a:xfrm>
        </p:spPr>
        <p:txBody>
          <a:bodyPr>
            <a:noAutofit/>
          </a:bodyPr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IBM Plex Sans Thin" panose="020B0203050203000203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4">
            <a:extLst>
              <a:ext uri="{FF2B5EF4-FFF2-40B4-BE49-F238E27FC236}">
                <a16:creationId xmlns:a16="http://schemas.microsoft.com/office/drawing/2014/main" id="{AA87EB0B-DA51-8F42-A4E6-CDBB663178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60366" y="2149613"/>
            <a:ext cx="2038350" cy="547688"/>
          </a:xfrm>
        </p:spPr>
        <p:txBody>
          <a:bodyPr>
            <a:noAutofit/>
          </a:bodyPr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IBM Plex Sans Thin" panose="020B0203050203000203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D1249AB9-69A9-5B4C-A0CB-9DFEE68B0F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652044" y="2149613"/>
            <a:ext cx="2038350" cy="547688"/>
          </a:xfrm>
        </p:spPr>
        <p:txBody>
          <a:bodyPr>
            <a:noAutofit/>
          </a:bodyPr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IBM Plex Sans Thin" panose="020B0203050203000203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E6B84A4A-7588-CC4F-A565-65E218B6C35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59772" y="4632325"/>
            <a:ext cx="7942262" cy="1231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77B150E-C2C9-C640-A376-250E7D551F14}"/>
              </a:ext>
            </a:extLst>
          </p:cNvPr>
          <p:cNvCxnSpPr>
            <a:cxnSpLocks/>
          </p:cNvCxnSpPr>
          <p:nvPr userDrawn="1"/>
        </p:nvCxnSpPr>
        <p:spPr>
          <a:xfrm>
            <a:off x="0" y="1223177"/>
            <a:ext cx="1358349" cy="0"/>
          </a:xfrm>
          <a:prstGeom prst="line">
            <a:avLst/>
          </a:prstGeom>
          <a:ln w="25400">
            <a:solidFill>
              <a:schemeClr val="bg2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Slide Number Placeholder 28">
            <a:extLst>
              <a:ext uri="{FF2B5EF4-FFF2-40B4-BE49-F238E27FC236}">
                <a16:creationId xmlns:a16="http://schemas.microsoft.com/office/drawing/2014/main" id="{E2672FD9-9DE6-F64A-849D-6B626BCBBC5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rgbClr val="F0F5D8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Date Placeholder 27">
            <a:extLst>
              <a:ext uri="{FF2B5EF4-FFF2-40B4-BE49-F238E27FC236}">
                <a16:creationId xmlns:a16="http://schemas.microsoft.com/office/drawing/2014/main" id="{B41AD969-68A1-8C48-AF1F-B9163B89B801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rgbClr val="F0F5D8"/>
                </a:solidFill>
                <a:latin typeface="IBM Plex Sans" panose="020B0503050203000203" pitchFamily="34" charset="0"/>
              </a:defRPr>
            </a:lvl1pPr>
          </a:lstStyle>
          <a:p>
            <a:fld id="{53A6F595-8292-7C4A-BDB6-6BF23D6E8E7B}" type="datetime1">
              <a:rPr lang="en-US" smtClean="0"/>
              <a:t>9/14/2021</a:t>
            </a:fld>
            <a:endParaRPr lang="en-US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873B513B-B002-594B-BC11-4007BE73B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39585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491F41-BC70-6748-BA44-427A8B2B01B7}"/>
              </a:ext>
            </a:extLst>
          </p:cNvPr>
          <p:cNvSpPr txBox="1"/>
          <p:nvPr userDrawn="1"/>
        </p:nvSpPr>
        <p:spPr>
          <a:xfrm>
            <a:off x="3226629" y="4671391"/>
            <a:ext cx="2792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0" i="1">
                <a:solidFill>
                  <a:schemeClr val="accent1"/>
                </a:solidFill>
                <a:latin typeface="IBM Plex Serif Light" panose="02060403050406000203" pitchFamily="18" charset="77"/>
              </a:rPr>
              <a:t>Questions?</a:t>
            </a:r>
          </a:p>
        </p:txBody>
      </p:sp>
      <p:sp>
        <p:nvSpPr>
          <p:cNvPr id="5" name="Slide Number Placeholder 28">
            <a:extLst>
              <a:ext uri="{FF2B5EF4-FFF2-40B4-BE49-F238E27FC236}">
                <a16:creationId xmlns:a16="http://schemas.microsoft.com/office/drawing/2014/main" id="{94FD119C-37C0-4949-9A99-084C64B05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27">
            <a:extLst>
              <a:ext uri="{FF2B5EF4-FFF2-40B4-BE49-F238E27FC236}">
                <a16:creationId xmlns:a16="http://schemas.microsoft.com/office/drawing/2014/main" id="{6478899C-B6CE-424B-B8C8-44C5E9B800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bg2"/>
                </a:solidFill>
                <a:latin typeface="IBM Plex Sans" panose="020B0503050203000203" pitchFamily="34" charset="0"/>
              </a:defRPr>
            </a:lvl1pPr>
          </a:lstStyle>
          <a:p>
            <a:fld id="{031DABF2-F833-3146-9ABF-CBCF4C1F225C}" type="datetime1">
              <a:rPr lang="en-US" smtClean="0"/>
              <a:t>9/14/2021</a:t>
            </a:fld>
            <a:endParaRPr lang="en-US"/>
          </a:p>
        </p:txBody>
      </p:sp>
      <p:pic>
        <p:nvPicPr>
          <p:cNvPr id="10" name="Picture 9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E793F49E-FAB5-9A40-BF70-DE7C2F787F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82BEBB0F-53AD-2A4B-A017-18DECA73683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2998D0-5945-7745-BC56-F0E6EC0013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77619" y="682625"/>
            <a:ext cx="3988766" cy="398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74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Nav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546654" y="1530628"/>
            <a:ext cx="8140149" cy="1828800"/>
          </a:xfrm>
        </p:spPr>
        <p:txBody>
          <a:bodyPr anchor="b"/>
          <a:lstStyle>
            <a:lvl1pPr>
              <a:defRPr cap="none" baseline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6652" y="3415020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6B01E-A4CE-C64D-95DE-1C108FE80B55}"/>
              </a:ext>
            </a:extLst>
          </p:cNvPr>
          <p:cNvSpPr/>
          <p:nvPr userDrawn="1"/>
        </p:nvSpPr>
        <p:spPr bwMode="white">
          <a:xfrm>
            <a:off x="0" y="1886"/>
            <a:ext cx="9144000" cy="1371601"/>
          </a:xfrm>
          <a:prstGeom prst="rect">
            <a:avLst/>
          </a:prstGeom>
          <a:solidFill>
            <a:srgbClr val="001A33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1C2F4F-99E6-904A-B67B-6F2CD47D23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8"/>
            <a:ext cx="9144000" cy="1371600"/>
          </a:xfrm>
          <a:prstGeom prst="rect">
            <a:avLst/>
          </a:prstGeom>
        </p:spPr>
      </p:pic>
      <p:sp>
        <p:nvSpPr>
          <p:cNvPr id="16" name="Slide Number Placeholder 28">
            <a:extLst>
              <a:ext uri="{FF2B5EF4-FFF2-40B4-BE49-F238E27FC236}">
                <a16:creationId xmlns:a16="http://schemas.microsoft.com/office/drawing/2014/main" id="{1A58F445-06BC-774F-BE95-5D5D35C6C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Date Placeholder 27">
            <a:extLst>
              <a:ext uri="{FF2B5EF4-FFF2-40B4-BE49-F238E27FC236}">
                <a16:creationId xmlns:a16="http://schemas.microsoft.com/office/drawing/2014/main" id="{C520C14B-FCBE-8940-949C-77F6CFF0DF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721702ED-C27D-F047-A20B-902F12F94EE7}" type="datetime1">
              <a:rPr lang="en-US" smtClean="0"/>
              <a:pPr/>
              <a:t>9/14/2021</a:t>
            </a:fld>
            <a:endParaRPr lang="en-US"/>
          </a:p>
        </p:txBody>
      </p:sp>
      <p:pic>
        <p:nvPicPr>
          <p:cNvPr id="13" name="Picture 12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38FF672C-B79D-FA49-85C6-0B3110FD97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DC515E4A-D960-A447-9B00-57D444BAC1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067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491F41-BC70-6748-BA44-427A8B2B01B7}"/>
              </a:ext>
            </a:extLst>
          </p:cNvPr>
          <p:cNvSpPr txBox="1"/>
          <p:nvPr userDrawn="1"/>
        </p:nvSpPr>
        <p:spPr>
          <a:xfrm>
            <a:off x="3226629" y="4671391"/>
            <a:ext cx="2792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0" i="1">
                <a:solidFill>
                  <a:schemeClr val="accent1"/>
                </a:solidFill>
                <a:latin typeface="IBM Plex Serif Light" panose="02060403050406000203" pitchFamily="18" charset="77"/>
              </a:rPr>
              <a:t>Discussion</a:t>
            </a:r>
          </a:p>
        </p:txBody>
      </p:sp>
      <p:sp>
        <p:nvSpPr>
          <p:cNvPr id="5" name="Slide Number Placeholder 28">
            <a:extLst>
              <a:ext uri="{FF2B5EF4-FFF2-40B4-BE49-F238E27FC236}">
                <a16:creationId xmlns:a16="http://schemas.microsoft.com/office/drawing/2014/main" id="{DC9A4875-430C-9040-A370-C75BD9C1E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27">
            <a:extLst>
              <a:ext uri="{FF2B5EF4-FFF2-40B4-BE49-F238E27FC236}">
                <a16:creationId xmlns:a16="http://schemas.microsoft.com/office/drawing/2014/main" id="{5DA0625E-7CEE-0046-987C-52E3118073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bg2"/>
                </a:solidFill>
                <a:latin typeface="IBM Plex Sans" panose="020B0503050203000203" pitchFamily="34" charset="0"/>
              </a:defRPr>
            </a:lvl1pPr>
          </a:lstStyle>
          <a:p>
            <a:fld id="{9D42DB0B-D580-724C-BB0E-6188A6B782C8}" type="datetime1">
              <a:rPr lang="en-US" smtClean="0"/>
              <a:t>9/14/2021</a:t>
            </a:fld>
            <a:endParaRPr lang="en-US"/>
          </a:p>
        </p:txBody>
      </p:sp>
      <p:pic>
        <p:nvPicPr>
          <p:cNvPr id="9" name="Picture 8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F709AFCC-B0ED-2B48-8C61-0155965275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E0478651-B5CD-4845-884D-C51C9141280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7E1317-BD6D-A14B-864F-0B434C0FA53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42957" y="779813"/>
            <a:ext cx="4504497" cy="450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0785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8">
            <a:extLst>
              <a:ext uri="{FF2B5EF4-FFF2-40B4-BE49-F238E27FC236}">
                <a16:creationId xmlns:a16="http://schemas.microsoft.com/office/drawing/2014/main" id="{1392C2ED-CC63-124B-B8B7-F0B1364C9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27">
            <a:extLst>
              <a:ext uri="{FF2B5EF4-FFF2-40B4-BE49-F238E27FC236}">
                <a16:creationId xmlns:a16="http://schemas.microsoft.com/office/drawing/2014/main" id="{2F5A3E5B-BBC0-1C46-82CD-FA7F060C5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bg2"/>
                </a:solidFill>
                <a:latin typeface="IBM Plex Sans" panose="020B0503050203000203" pitchFamily="34" charset="0"/>
              </a:defRPr>
            </a:lvl1pPr>
          </a:lstStyle>
          <a:p>
            <a:fld id="{D9844306-5EE9-BF41-A6B9-82B0A2FCA3A9}" type="datetime1">
              <a:rPr lang="en-US" smtClean="0"/>
              <a:t>9/14/2021</a:t>
            </a:fld>
            <a:endParaRPr lang="en-US"/>
          </a:p>
        </p:txBody>
      </p:sp>
      <p:pic>
        <p:nvPicPr>
          <p:cNvPr id="9" name="Picture 8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91BAF9C8-088C-5348-9368-E2F46C4791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73591F40-9E14-ED4F-913B-11857B3C992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E40CF7-7C0B-F74C-B363-EE9F3A29EDF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CB1C061B-6F14-0F41-A5C0-36F497E0B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52199" y="2718046"/>
            <a:ext cx="2772740" cy="1421917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3200" b="0" i="1">
                <a:latin typeface="IBM Plex Serif Light" panose="02060403050406000203" pitchFamily="18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86723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tter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8">
            <a:extLst>
              <a:ext uri="{FF2B5EF4-FFF2-40B4-BE49-F238E27FC236}">
                <a16:creationId xmlns:a16="http://schemas.microsoft.com/office/drawing/2014/main" id="{FC6C3812-F981-934A-86A4-70289CA38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27">
            <a:extLst>
              <a:ext uri="{FF2B5EF4-FFF2-40B4-BE49-F238E27FC236}">
                <a16:creationId xmlns:a16="http://schemas.microsoft.com/office/drawing/2014/main" id="{B863914E-AD2F-7543-98E2-A671302653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bg2"/>
                </a:solidFill>
                <a:latin typeface="IBM Plex Sans" panose="020B0503050203000203" pitchFamily="34" charset="0"/>
              </a:defRPr>
            </a:lvl1pPr>
          </a:lstStyle>
          <a:p>
            <a:fld id="{FCAA4EB8-AE9A-E047-A856-BE96C315BD96}" type="datetime1">
              <a:rPr lang="en-US" smtClean="0"/>
              <a:t>9/14/2021</a:t>
            </a:fld>
            <a:endParaRPr lang="en-US"/>
          </a:p>
        </p:txBody>
      </p:sp>
      <p:pic>
        <p:nvPicPr>
          <p:cNvPr id="9" name="Picture 8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EC0B7B4B-4736-F942-A8DD-F4E36D1450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3CBD0856-4FFC-2148-B736-59E81E9783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058E5E-6D43-6B4B-842D-D04151EB049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9144001" cy="6858000"/>
          </a:xfrm>
          <a:prstGeom prst="rect">
            <a:avLst/>
          </a:prstGeom>
        </p:spPr>
      </p:pic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0EE553E6-65F4-5C4C-BA84-D7A3B70C57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52199" y="2718046"/>
            <a:ext cx="2772740" cy="1421917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3200" b="0" i="1">
                <a:latin typeface="IBM Plex Serif Light" panose="02060403050406000203" pitchFamily="18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7174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Half with 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8">
            <a:extLst>
              <a:ext uri="{FF2B5EF4-FFF2-40B4-BE49-F238E27FC236}">
                <a16:creationId xmlns:a16="http://schemas.microsoft.com/office/drawing/2014/main" id="{FC6C3812-F981-934A-86A4-70289CA38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27">
            <a:extLst>
              <a:ext uri="{FF2B5EF4-FFF2-40B4-BE49-F238E27FC236}">
                <a16:creationId xmlns:a16="http://schemas.microsoft.com/office/drawing/2014/main" id="{B863914E-AD2F-7543-98E2-A671302653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bg2"/>
                </a:solidFill>
                <a:latin typeface="IBM Plex Sans" panose="020B0503050203000203" pitchFamily="34" charset="0"/>
              </a:defRPr>
            </a:lvl1pPr>
          </a:lstStyle>
          <a:p>
            <a:fld id="{5FDED53E-88DD-9444-9568-7C74DABB52C2}" type="datetime1">
              <a:rPr lang="en-US" smtClean="0"/>
              <a:t>9/14/2021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1C2D28-937D-624A-8622-8B1AF8C6765F}"/>
              </a:ext>
            </a:extLst>
          </p:cNvPr>
          <p:cNvCxnSpPr>
            <a:cxnSpLocks/>
          </p:cNvCxnSpPr>
          <p:nvPr userDrawn="1"/>
        </p:nvCxnSpPr>
        <p:spPr>
          <a:xfrm>
            <a:off x="3" y="1371601"/>
            <a:ext cx="2226363" cy="0"/>
          </a:xfrm>
          <a:prstGeom prst="line">
            <a:avLst/>
          </a:prstGeom>
          <a:ln w="25400">
            <a:solidFill>
              <a:schemeClr val="bg2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449BAA08-1C59-6B44-BFE9-205533D029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A0E89438-B8E4-B147-BDCE-C4D90EE3F4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04FDB28-3714-144A-AF91-50295B8686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ADC09322-5DE2-AA45-9DCF-82D6177F87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6651" y="1992313"/>
            <a:ext cx="3543300" cy="3916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EB13E8E-3184-1F44-9CBD-F8769EBF6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51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981698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stimonia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>
            <a:extLst>
              <a:ext uri="{FF2B5EF4-FFF2-40B4-BE49-F238E27FC236}">
                <a16:creationId xmlns:a16="http://schemas.microsoft.com/office/drawing/2014/main" id="{C083723B-88DA-1946-93D7-954B18E33E5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6654" y="1666673"/>
            <a:ext cx="8140149" cy="3128341"/>
          </a:xfrm>
        </p:spPr>
        <p:txBody>
          <a:bodyPr anchor="t" anchorCtr="0"/>
          <a:lstStyle>
            <a:lvl1pPr>
              <a:defRPr cap="none" baseline="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Subtitle 8">
            <a:extLst>
              <a:ext uri="{FF2B5EF4-FFF2-40B4-BE49-F238E27FC236}">
                <a16:creationId xmlns:a16="http://schemas.microsoft.com/office/drawing/2014/main" id="{80EB0B88-C513-5640-B23A-1F412B10150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6652" y="4883846"/>
            <a:ext cx="8140148" cy="496967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1600" spc="3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38F503D-0C4B-BA4B-9527-CBD8D7098CC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46652" y="5469645"/>
            <a:ext cx="5128592" cy="655349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8">
            <a:extLst>
              <a:ext uri="{FF2B5EF4-FFF2-40B4-BE49-F238E27FC236}">
                <a16:creationId xmlns:a16="http://schemas.microsoft.com/office/drawing/2014/main" id="{E758FB66-044C-A547-AE07-6BCE68A45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bg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27">
            <a:extLst>
              <a:ext uri="{FF2B5EF4-FFF2-40B4-BE49-F238E27FC236}">
                <a16:creationId xmlns:a16="http://schemas.microsoft.com/office/drawing/2014/main" id="{9FD04201-CEEC-7B42-A384-0E272DBBC542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bg2"/>
                </a:solidFill>
                <a:latin typeface="IBM Plex Sans" panose="020B0503050203000203" pitchFamily="34" charset="0"/>
              </a:defRPr>
            </a:lvl1pPr>
          </a:lstStyle>
          <a:p>
            <a:fld id="{3592B655-C649-A449-8BFB-D047FFA6BC1D}" type="datetime1">
              <a:rPr lang="en-US" smtClean="0"/>
              <a:t>9/14/2021</a:t>
            </a:fld>
            <a:endParaRPr lang="en-US"/>
          </a:p>
        </p:txBody>
      </p:sp>
      <p:pic>
        <p:nvPicPr>
          <p:cNvPr id="12" name="Picture 11" descr="A picture containing drawing, light&#10;&#10;Description automatically generated">
            <a:extLst>
              <a:ext uri="{FF2B5EF4-FFF2-40B4-BE49-F238E27FC236}">
                <a16:creationId xmlns:a16="http://schemas.microsoft.com/office/drawing/2014/main" id="{01FF4DA5-DD05-AA4D-BAD1-C67C146393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83" y="6267560"/>
            <a:ext cx="1084591" cy="499321"/>
          </a:xfrm>
          <a:prstGeom prst="rect">
            <a:avLst/>
          </a:prstGeom>
        </p:spPr>
      </p:pic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45DDA7EB-0759-C245-A157-4821AFE3342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B13552-A6EA-FD41-B9B3-5D808E2F503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5760" y="538389"/>
            <a:ext cx="1993900" cy="118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8423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0" y="1752600"/>
            <a:ext cx="2604052" cy="4419599"/>
          </a:xfrm>
          <a:solidFill>
            <a:schemeClr val="bg2"/>
          </a:solidFill>
          <a:ln w="50800" cap="sq" cmpd="dbl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40080" tIns="182880" rIns="18288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862471" y="1752600"/>
            <a:ext cx="590053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Slide Number Placeholder 28">
            <a:extLst>
              <a:ext uri="{FF2B5EF4-FFF2-40B4-BE49-F238E27FC236}">
                <a16:creationId xmlns:a16="http://schemas.microsoft.com/office/drawing/2014/main" id="{19CCA964-8BBE-274A-B0D8-C3B825F35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rgbClr val="F0F5D8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27">
            <a:extLst>
              <a:ext uri="{FF2B5EF4-FFF2-40B4-BE49-F238E27FC236}">
                <a16:creationId xmlns:a16="http://schemas.microsoft.com/office/drawing/2014/main" id="{D22CDFED-D5C9-2247-87B6-AAF98B07D9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rgbClr val="F0F5D8"/>
                </a:solidFill>
                <a:latin typeface="IBM Plex Sans" panose="020B0503050203000203" pitchFamily="34" charset="0"/>
              </a:defRPr>
            </a:lvl1pPr>
          </a:lstStyle>
          <a:p>
            <a:fld id="{6D86162F-18D7-7646-894D-6D4172AC10B9}" type="datetime1">
              <a:rPr lang="en-US" smtClean="0"/>
              <a:t>9/14/2021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54496EF-D2BB-0F43-AEFA-D37B346CC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51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5104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8">
            <a:extLst>
              <a:ext uri="{FF2B5EF4-FFF2-40B4-BE49-F238E27FC236}">
                <a16:creationId xmlns:a16="http://schemas.microsoft.com/office/drawing/2014/main" id="{317EC1A3-F803-3F49-9086-F8E9879FE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rgbClr val="F0F5D8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27">
            <a:extLst>
              <a:ext uri="{FF2B5EF4-FFF2-40B4-BE49-F238E27FC236}">
                <a16:creationId xmlns:a16="http://schemas.microsoft.com/office/drawing/2014/main" id="{7F6DD2BE-47BE-A645-9096-AC3B670B26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rgbClr val="F0F5D8"/>
                </a:solidFill>
                <a:latin typeface="IBM Plex Sans" panose="020B0503050203000203" pitchFamily="34" charset="0"/>
              </a:defRPr>
            </a:lvl1pPr>
          </a:lstStyle>
          <a:p>
            <a:fld id="{2AE6F909-E623-B441-984B-32EAFBB51EE7}" type="datetime1">
              <a:rPr lang="en-US" smtClean="0"/>
              <a:t>9/14/2021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13365B-7C68-7C42-BCC5-4ED491E04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51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24152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8">
            <a:extLst>
              <a:ext uri="{FF2B5EF4-FFF2-40B4-BE49-F238E27FC236}">
                <a16:creationId xmlns:a16="http://schemas.microsoft.com/office/drawing/2014/main" id="{C33A6394-48DC-FC4D-93AD-15A56595E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27">
            <a:extLst>
              <a:ext uri="{FF2B5EF4-FFF2-40B4-BE49-F238E27FC236}">
                <a16:creationId xmlns:a16="http://schemas.microsoft.com/office/drawing/2014/main" id="{25A21EF9-47DB-9442-8BA2-68FD855062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bg2"/>
                </a:solidFill>
                <a:latin typeface="IBM Plex Sans" panose="020B0503050203000203" pitchFamily="34" charset="0"/>
              </a:defRPr>
            </a:lvl1pPr>
          </a:lstStyle>
          <a:p>
            <a:fld id="{1EA5AC4E-793F-D24F-AC73-061B2B7B1FB0}" type="datetime1">
              <a:rPr lang="en-US" smtClean="0"/>
              <a:t>9/14/2021</a:t>
            </a:fld>
            <a:endParaRPr lang="en-US"/>
          </a:p>
        </p:txBody>
      </p:sp>
      <p:pic>
        <p:nvPicPr>
          <p:cNvPr id="10" name="Picture 9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AE246F00-A2CD-1545-A912-8D133214C6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7FD71AEB-3985-4C45-BD7F-C74E60B178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5C478FE-10F8-F743-A5E4-37593EAF9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51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941312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 Anima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28F8CC4-2AFB-DB44-A3A0-5C1969465FC0}"/>
              </a:ext>
            </a:extLst>
          </p:cNvPr>
          <p:cNvSpPr txBox="1"/>
          <p:nvPr userDrawn="1"/>
        </p:nvSpPr>
        <p:spPr>
          <a:xfrm>
            <a:off x="6067842" y="6128097"/>
            <a:ext cx="2594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0" i="1" err="1">
                <a:solidFill>
                  <a:schemeClr val="tx2"/>
                </a:solidFill>
                <a:latin typeface="IBM Plex Serif Light" panose="02060403050406000203" pitchFamily="18" charset="77"/>
              </a:rPr>
              <a:t>info@edanalytics.org</a:t>
            </a:r>
            <a:endParaRPr lang="en-US" sz="1800" b="0" i="1">
              <a:solidFill>
                <a:schemeClr val="tx2"/>
              </a:solidFill>
              <a:latin typeface="IBM Plex Serif Light" panose="02060403050406000203" pitchFamily="18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F3B95C-8B96-6F4A-82F2-328FEF62BD23}"/>
              </a:ext>
            </a:extLst>
          </p:cNvPr>
          <p:cNvSpPr txBox="1"/>
          <p:nvPr userDrawn="1"/>
        </p:nvSpPr>
        <p:spPr>
          <a:xfrm>
            <a:off x="482050" y="5555975"/>
            <a:ext cx="3061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>
                <a:solidFill>
                  <a:srgbClr val="829998"/>
                </a:solidFill>
                <a:latin typeface="IBM Plex Sans" panose="020B0503050203000203" pitchFamily="34" charset="0"/>
              </a:rPr>
              <a:t>110 E. Main Street, Ste. 1000, Madison, WI 53703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421554-2166-1242-9306-E81029810E44}"/>
              </a:ext>
            </a:extLst>
          </p:cNvPr>
          <p:cNvSpPr txBox="1"/>
          <p:nvPr userDrawn="1"/>
        </p:nvSpPr>
        <p:spPr>
          <a:xfrm>
            <a:off x="482050" y="6208407"/>
            <a:ext cx="3061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>
                <a:solidFill>
                  <a:srgbClr val="829998"/>
                </a:solidFill>
                <a:latin typeface="IBM Plex Sans" panose="020B0503050203000203" pitchFamily="34" charset="0"/>
              </a:rPr>
              <a:t>608.466.4966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D09992D-6962-9C4F-B2EE-64DD08DBA66D}"/>
              </a:ext>
            </a:extLst>
          </p:cNvPr>
          <p:cNvCxnSpPr/>
          <p:nvPr userDrawn="1"/>
        </p:nvCxnSpPr>
        <p:spPr>
          <a:xfrm>
            <a:off x="3" y="6128097"/>
            <a:ext cx="2961861" cy="0"/>
          </a:xfrm>
          <a:prstGeom prst="line">
            <a:avLst/>
          </a:prstGeom>
          <a:ln w="6350" cap="sq" cmpd="sng">
            <a:solidFill>
              <a:schemeClr val="tx2"/>
            </a:solidFill>
          </a:ln>
          <a:effectLst>
            <a:outerShdw dist="3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EA_Logo_Animation_Half_Final.mp4" descr="EA_Logo_Animation_Half_Final.mp4">
            <a:hlinkClick r:id="" action="ppaction://media"/>
            <a:extLst>
              <a:ext uri="{FF2B5EF4-FFF2-40B4-BE49-F238E27FC236}">
                <a16:creationId xmlns:a16="http://schemas.microsoft.com/office/drawing/2014/main" id="{9522F9AC-CFB2-B341-88CB-0BD7111B76CD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57500" y="1302030"/>
            <a:ext cx="3428999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695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 Logo Stati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28F8CC4-2AFB-DB44-A3A0-5C1969465FC0}"/>
              </a:ext>
            </a:extLst>
          </p:cNvPr>
          <p:cNvSpPr txBox="1"/>
          <p:nvPr userDrawn="1"/>
        </p:nvSpPr>
        <p:spPr>
          <a:xfrm>
            <a:off x="6067842" y="6128097"/>
            <a:ext cx="2594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0" i="1" err="1">
                <a:solidFill>
                  <a:schemeClr val="tx2"/>
                </a:solidFill>
                <a:latin typeface="IBM Plex Serif Light" panose="02060403050406000203" pitchFamily="18" charset="77"/>
              </a:rPr>
              <a:t>info@edanalytics.org</a:t>
            </a:r>
            <a:endParaRPr lang="en-US" sz="1800" b="0" i="1">
              <a:solidFill>
                <a:schemeClr val="tx2"/>
              </a:solidFill>
              <a:latin typeface="IBM Plex Serif Light" panose="02060403050406000203" pitchFamily="18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F3B95C-8B96-6F4A-82F2-328FEF62BD23}"/>
              </a:ext>
            </a:extLst>
          </p:cNvPr>
          <p:cNvSpPr txBox="1"/>
          <p:nvPr userDrawn="1"/>
        </p:nvSpPr>
        <p:spPr>
          <a:xfrm>
            <a:off x="482050" y="5555975"/>
            <a:ext cx="3061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>
                <a:solidFill>
                  <a:srgbClr val="829998"/>
                </a:solidFill>
                <a:latin typeface="IBM Plex Sans" panose="020B0503050203000203" pitchFamily="34" charset="0"/>
              </a:rPr>
              <a:t>110 E. Main Street, Ste. 1000, Madison, WI 53703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421554-2166-1242-9306-E81029810E44}"/>
              </a:ext>
            </a:extLst>
          </p:cNvPr>
          <p:cNvSpPr txBox="1"/>
          <p:nvPr userDrawn="1"/>
        </p:nvSpPr>
        <p:spPr>
          <a:xfrm>
            <a:off x="482050" y="6208407"/>
            <a:ext cx="3061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>
                <a:solidFill>
                  <a:srgbClr val="829998"/>
                </a:solidFill>
                <a:latin typeface="IBM Plex Sans" panose="020B0503050203000203" pitchFamily="34" charset="0"/>
              </a:rPr>
              <a:t>608.466.4966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D09992D-6962-9C4F-B2EE-64DD08DBA66D}"/>
              </a:ext>
            </a:extLst>
          </p:cNvPr>
          <p:cNvCxnSpPr/>
          <p:nvPr userDrawn="1"/>
        </p:nvCxnSpPr>
        <p:spPr>
          <a:xfrm>
            <a:off x="3" y="6128097"/>
            <a:ext cx="2961861" cy="0"/>
          </a:xfrm>
          <a:prstGeom prst="line">
            <a:avLst/>
          </a:prstGeom>
          <a:ln w="6350" cap="sq" cmpd="sng">
            <a:solidFill>
              <a:schemeClr val="tx2"/>
            </a:solidFill>
          </a:ln>
          <a:effectLst>
            <a:outerShdw dist="3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A079CC19-00F2-EC49-B315-F61D4A6F56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864" y="1552792"/>
            <a:ext cx="3023439" cy="302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604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Dark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546654" y="1530628"/>
            <a:ext cx="8140149" cy="1828800"/>
          </a:xfrm>
        </p:spPr>
        <p:txBody>
          <a:bodyPr anchor="b"/>
          <a:lstStyle>
            <a:lvl1pPr>
              <a:defRPr cap="none" baseline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6652" y="3415020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E59C59-4038-A54B-8075-294D01F53D57}"/>
              </a:ext>
            </a:extLst>
          </p:cNvPr>
          <p:cNvSpPr/>
          <p:nvPr userDrawn="1"/>
        </p:nvSpPr>
        <p:spPr bwMode="white">
          <a:xfrm>
            <a:off x="0" y="13260"/>
            <a:ext cx="9144000" cy="1371601"/>
          </a:xfrm>
          <a:prstGeom prst="rect">
            <a:avLst/>
          </a:prstGeom>
          <a:solidFill>
            <a:srgbClr val="004645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217631-5FDB-2442-BABC-4E44BC7ADA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38"/>
            <a:ext cx="9144000" cy="13716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5AC7710-729E-114D-AF6D-F1D3CC6B724A}"/>
              </a:ext>
            </a:extLst>
          </p:cNvPr>
          <p:cNvSpPr/>
          <p:nvPr userDrawn="1"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Slide Number Placeholder 28">
            <a:extLst>
              <a:ext uri="{FF2B5EF4-FFF2-40B4-BE49-F238E27FC236}">
                <a16:creationId xmlns:a16="http://schemas.microsoft.com/office/drawing/2014/main" id="{AB09206D-1C32-C74F-BE04-EA7C6F993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Date Placeholder 27">
            <a:extLst>
              <a:ext uri="{FF2B5EF4-FFF2-40B4-BE49-F238E27FC236}">
                <a16:creationId xmlns:a16="http://schemas.microsoft.com/office/drawing/2014/main" id="{30E69861-2676-1740-86F6-4578AFA81B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3B57D968-C459-644F-9AE8-AEDB9D9019B8}" type="datetime1">
              <a:rPr lang="en-US" smtClean="0"/>
              <a:pPr/>
              <a:t>9/14/2021</a:t>
            </a:fld>
            <a:endParaRPr lang="en-US"/>
          </a:p>
        </p:txBody>
      </p:sp>
      <p:pic>
        <p:nvPicPr>
          <p:cNvPr id="15" name="Picture 14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643927E5-7CF7-954A-8560-1EE14D12C99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17" name="Picture 16" descr="A close up of a sign&#10;&#10;Description automatically generated">
            <a:extLst>
              <a:ext uri="{FF2B5EF4-FFF2-40B4-BE49-F238E27FC236}">
                <a16:creationId xmlns:a16="http://schemas.microsoft.com/office/drawing/2014/main" id="{2997DE19-E64F-394C-A680-99677DD4659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0060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eas of Expertise - Reporting &amp; Dashboard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5967D28-6459-2941-8347-D41DE8813B07}"/>
              </a:ext>
            </a:extLst>
          </p:cNvPr>
          <p:cNvSpPr/>
          <p:nvPr userDrawn="1"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8">
            <a:extLst>
              <a:ext uri="{FF2B5EF4-FFF2-40B4-BE49-F238E27FC236}">
                <a16:creationId xmlns:a16="http://schemas.microsoft.com/office/drawing/2014/main" id="{C7EF230F-F451-104B-8376-A499132DC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Date Placeholder 27">
            <a:extLst>
              <a:ext uri="{FF2B5EF4-FFF2-40B4-BE49-F238E27FC236}">
                <a16:creationId xmlns:a16="http://schemas.microsoft.com/office/drawing/2014/main" id="{9875B6F4-896A-9944-87E3-CD0D273D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3B57D968-C459-644F-9AE8-AEDB9D9019B8}" type="datetime1">
              <a:rPr lang="en-US" smtClean="0"/>
              <a:pPr/>
              <a:t>9/14/2021</a:t>
            </a:fld>
            <a:endParaRPr lang="en-US"/>
          </a:p>
        </p:txBody>
      </p:sp>
      <p:pic>
        <p:nvPicPr>
          <p:cNvPr id="25" name="Picture 24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17D1591D-0B08-2245-AB4D-AC0511CAD7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D6CD699B-DB4A-4549-8C7F-DCE2767E01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E86E6C0-690F-F342-9C5D-4CBD779A3A06}"/>
              </a:ext>
            </a:extLst>
          </p:cNvPr>
          <p:cNvSpPr txBox="1"/>
          <p:nvPr userDrawn="1"/>
        </p:nvSpPr>
        <p:spPr>
          <a:xfrm>
            <a:off x="546102" y="2136338"/>
            <a:ext cx="2335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latin typeface="IBM Plex Sans Condensed" panose="020B0506050203000203" pitchFamily="34" charset="77"/>
              </a:rPr>
              <a:t>Support for continuous school improvement by allowing stakeholders to answer analytical questions, understand student outcomes, and view historical trends.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87DAF48-5B50-904D-B057-7358D4F1FF2D}"/>
              </a:ext>
            </a:extLst>
          </p:cNvPr>
          <p:cNvCxnSpPr>
            <a:cxnSpLocks/>
          </p:cNvCxnSpPr>
          <p:nvPr userDrawn="1"/>
        </p:nvCxnSpPr>
        <p:spPr>
          <a:xfrm>
            <a:off x="3" y="488671"/>
            <a:ext cx="2226363" cy="0"/>
          </a:xfrm>
          <a:prstGeom prst="line">
            <a:avLst/>
          </a:prstGeom>
          <a:ln w="25400">
            <a:solidFill>
              <a:schemeClr val="accent5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E314CA7-A309-0A45-8BC5-242E51640D3B}"/>
              </a:ext>
            </a:extLst>
          </p:cNvPr>
          <p:cNvSpPr txBox="1"/>
          <p:nvPr userDrawn="1"/>
        </p:nvSpPr>
        <p:spPr>
          <a:xfrm>
            <a:off x="546102" y="1016592"/>
            <a:ext cx="8049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0" i="1">
                <a:latin typeface="IBM Plex Serif Light" panose="02060403050406000203" pitchFamily="18" charset="77"/>
              </a:rPr>
              <a:t>Reporting &amp; Dashboards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E629AE-988D-8249-A22A-DEFBBFE88E98}"/>
              </a:ext>
            </a:extLst>
          </p:cNvPr>
          <p:cNvSpPr txBox="1"/>
          <p:nvPr userDrawn="1"/>
        </p:nvSpPr>
        <p:spPr>
          <a:xfrm>
            <a:off x="546102" y="647201"/>
            <a:ext cx="3497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>
                <a:latin typeface="IBM Plex Sans Condensed" panose="020B0506050203000203" pitchFamily="34" charset="77"/>
              </a:rPr>
              <a:t>AREAS OF EXPERTISE</a:t>
            </a:r>
          </a:p>
        </p:txBody>
      </p:sp>
    </p:spTree>
    <p:extLst>
      <p:ext uri="{BB962C8B-B14F-4D97-AF65-F5344CB8AC3E}">
        <p14:creationId xmlns:p14="http://schemas.microsoft.com/office/powerpoint/2010/main" val="24814476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eas of Expertise - Data Collections &amp; System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5967D28-6459-2941-8347-D41DE8813B07}"/>
              </a:ext>
            </a:extLst>
          </p:cNvPr>
          <p:cNvSpPr/>
          <p:nvPr userDrawn="1"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8">
            <a:extLst>
              <a:ext uri="{FF2B5EF4-FFF2-40B4-BE49-F238E27FC236}">
                <a16:creationId xmlns:a16="http://schemas.microsoft.com/office/drawing/2014/main" id="{C7EF230F-F451-104B-8376-A499132DC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Date Placeholder 27">
            <a:extLst>
              <a:ext uri="{FF2B5EF4-FFF2-40B4-BE49-F238E27FC236}">
                <a16:creationId xmlns:a16="http://schemas.microsoft.com/office/drawing/2014/main" id="{9875B6F4-896A-9944-87E3-CD0D273D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3B57D968-C459-644F-9AE8-AEDB9D9019B8}" type="datetime1">
              <a:rPr lang="en-US" smtClean="0"/>
              <a:pPr/>
              <a:t>9/14/2021</a:t>
            </a:fld>
            <a:endParaRPr lang="en-US"/>
          </a:p>
        </p:txBody>
      </p:sp>
      <p:pic>
        <p:nvPicPr>
          <p:cNvPr id="25" name="Picture 24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17D1591D-0B08-2245-AB4D-AC0511CAD7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D6CD699B-DB4A-4549-8C7F-DCE2767E01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E86E6C0-690F-F342-9C5D-4CBD779A3A06}"/>
              </a:ext>
            </a:extLst>
          </p:cNvPr>
          <p:cNvSpPr txBox="1"/>
          <p:nvPr userDrawn="1"/>
        </p:nvSpPr>
        <p:spPr>
          <a:xfrm>
            <a:off x="546102" y="2136343"/>
            <a:ext cx="23356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latin typeface="IBM Plex Sans Condensed" panose="020B0506050203000203" pitchFamily="34" charset="77"/>
              </a:rPr>
              <a:t>Data warehousing, data processing automation, and architectural guidance to create systems for analytics with structured, query-able, secure, accurate, and up-to-date data.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87DAF48-5B50-904D-B057-7358D4F1FF2D}"/>
              </a:ext>
            </a:extLst>
          </p:cNvPr>
          <p:cNvCxnSpPr>
            <a:cxnSpLocks/>
          </p:cNvCxnSpPr>
          <p:nvPr userDrawn="1"/>
        </p:nvCxnSpPr>
        <p:spPr>
          <a:xfrm>
            <a:off x="3" y="488671"/>
            <a:ext cx="2226363" cy="0"/>
          </a:xfrm>
          <a:prstGeom prst="line">
            <a:avLst/>
          </a:prstGeom>
          <a:ln w="25400">
            <a:solidFill>
              <a:schemeClr val="accent5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18EF973-1E15-834B-AEA0-8CF116C44F3E}"/>
              </a:ext>
            </a:extLst>
          </p:cNvPr>
          <p:cNvSpPr txBox="1"/>
          <p:nvPr userDrawn="1"/>
        </p:nvSpPr>
        <p:spPr>
          <a:xfrm>
            <a:off x="546102" y="1016592"/>
            <a:ext cx="7988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0" i="1">
                <a:latin typeface="IBM Plex Serif Light" panose="02060403050406000203" pitchFamily="18" charset="77"/>
              </a:rPr>
              <a:t>Data Collections &amp; Systems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28306C-3ECB-8C40-B8C4-1A7278BC8E7B}"/>
              </a:ext>
            </a:extLst>
          </p:cNvPr>
          <p:cNvSpPr txBox="1"/>
          <p:nvPr userDrawn="1"/>
        </p:nvSpPr>
        <p:spPr>
          <a:xfrm>
            <a:off x="546102" y="647201"/>
            <a:ext cx="3497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>
                <a:latin typeface="IBM Plex Sans Condensed" panose="020B0506050203000203" pitchFamily="34" charset="77"/>
              </a:rPr>
              <a:t>AREAS OF EXPERTISE</a:t>
            </a:r>
          </a:p>
        </p:txBody>
      </p:sp>
    </p:spTree>
    <p:extLst>
      <p:ext uri="{BB962C8B-B14F-4D97-AF65-F5344CB8AC3E}">
        <p14:creationId xmlns:p14="http://schemas.microsoft.com/office/powerpoint/2010/main" val="20017168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eas of Expertise - Research-Based Analytic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5967D28-6459-2941-8347-D41DE8813B07}"/>
              </a:ext>
            </a:extLst>
          </p:cNvPr>
          <p:cNvSpPr/>
          <p:nvPr userDrawn="1"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8">
            <a:extLst>
              <a:ext uri="{FF2B5EF4-FFF2-40B4-BE49-F238E27FC236}">
                <a16:creationId xmlns:a16="http://schemas.microsoft.com/office/drawing/2014/main" id="{C7EF230F-F451-104B-8376-A499132DC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Date Placeholder 27">
            <a:extLst>
              <a:ext uri="{FF2B5EF4-FFF2-40B4-BE49-F238E27FC236}">
                <a16:creationId xmlns:a16="http://schemas.microsoft.com/office/drawing/2014/main" id="{9875B6F4-896A-9944-87E3-CD0D273D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3B57D968-C459-644F-9AE8-AEDB9D9019B8}" type="datetime1">
              <a:rPr lang="en-US" smtClean="0"/>
              <a:pPr/>
              <a:t>9/14/2021</a:t>
            </a:fld>
            <a:endParaRPr lang="en-US"/>
          </a:p>
        </p:txBody>
      </p:sp>
      <p:pic>
        <p:nvPicPr>
          <p:cNvPr id="25" name="Picture 24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17D1591D-0B08-2245-AB4D-AC0511CAD7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D6CD699B-DB4A-4549-8C7F-DCE2767E01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E86E6C0-690F-F342-9C5D-4CBD779A3A06}"/>
              </a:ext>
            </a:extLst>
          </p:cNvPr>
          <p:cNvSpPr txBox="1"/>
          <p:nvPr userDrawn="1"/>
        </p:nvSpPr>
        <p:spPr>
          <a:xfrm>
            <a:off x="546102" y="2136340"/>
            <a:ext cx="23356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latin typeface="IBM Plex Sans Condensed" panose="020B0506050203000203" pitchFamily="34" charset="77"/>
              </a:rPr>
              <a:t>Rigorous, innovative ways of using data to create metrics and illuminate patterns that will help stakeholders better understand their students, teachers, and leaders.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87DAF48-5B50-904D-B057-7358D4F1FF2D}"/>
              </a:ext>
            </a:extLst>
          </p:cNvPr>
          <p:cNvCxnSpPr>
            <a:cxnSpLocks/>
          </p:cNvCxnSpPr>
          <p:nvPr userDrawn="1"/>
        </p:nvCxnSpPr>
        <p:spPr>
          <a:xfrm>
            <a:off x="3" y="488671"/>
            <a:ext cx="2226363" cy="0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B82EC27-17EB-624C-AA4F-D6E91BA69503}"/>
              </a:ext>
            </a:extLst>
          </p:cNvPr>
          <p:cNvSpPr txBox="1"/>
          <p:nvPr userDrawn="1"/>
        </p:nvSpPr>
        <p:spPr>
          <a:xfrm>
            <a:off x="546102" y="1016592"/>
            <a:ext cx="8049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0" i="1">
                <a:latin typeface="IBM Plex Serif Light" panose="02060403050406000203" pitchFamily="18" charset="77"/>
              </a:rPr>
              <a:t>Research-Based Analytics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59A381-E62C-D44C-8C4B-4C666D18E081}"/>
              </a:ext>
            </a:extLst>
          </p:cNvPr>
          <p:cNvSpPr txBox="1"/>
          <p:nvPr userDrawn="1"/>
        </p:nvSpPr>
        <p:spPr>
          <a:xfrm>
            <a:off x="546102" y="647201"/>
            <a:ext cx="3497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>
                <a:latin typeface="IBM Plex Sans Condensed" panose="020B0506050203000203" pitchFamily="34" charset="77"/>
              </a:rPr>
              <a:t>AREAS OF EXPERTISE</a:t>
            </a:r>
          </a:p>
        </p:txBody>
      </p:sp>
    </p:spTree>
    <p:extLst>
      <p:ext uri="{BB962C8B-B14F-4D97-AF65-F5344CB8AC3E}">
        <p14:creationId xmlns:p14="http://schemas.microsoft.com/office/powerpoint/2010/main" val="1845670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eas of Expertise - Supporting Us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5967D28-6459-2941-8347-D41DE8813B07}"/>
              </a:ext>
            </a:extLst>
          </p:cNvPr>
          <p:cNvSpPr/>
          <p:nvPr userDrawn="1"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8">
            <a:extLst>
              <a:ext uri="{FF2B5EF4-FFF2-40B4-BE49-F238E27FC236}">
                <a16:creationId xmlns:a16="http://schemas.microsoft.com/office/drawing/2014/main" id="{C7EF230F-F451-104B-8376-A499132DC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Date Placeholder 27">
            <a:extLst>
              <a:ext uri="{FF2B5EF4-FFF2-40B4-BE49-F238E27FC236}">
                <a16:creationId xmlns:a16="http://schemas.microsoft.com/office/drawing/2014/main" id="{9875B6F4-896A-9944-87E3-CD0D273D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3B57D968-C459-644F-9AE8-AEDB9D9019B8}" type="datetime1">
              <a:rPr lang="en-US" smtClean="0"/>
              <a:pPr/>
              <a:t>9/14/2021</a:t>
            </a:fld>
            <a:endParaRPr lang="en-US"/>
          </a:p>
        </p:txBody>
      </p:sp>
      <p:pic>
        <p:nvPicPr>
          <p:cNvPr id="25" name="Picture 24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17D1591D-0B08-2245-AB4D-AC0511CAD7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D6CD699B-DB4A-4549-8C7F-DCE2767E01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E86E6C0-690F-F342-9C5D-4CBD779A3A06}"/>
              </a:ext>
            </a:extLst>
          </p:cNvPr>
          <p:cNvSpPr txBox="1"/>
          <p:nvPr userDrawn="1"/>
        </p:nvSpPr>
        <p:spPr>
          <a:xfrm>
            <a:off x="546102" y="2136340"/>
            <a:ext cx="23356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latin typeface="IBM Plex Sans Condensed" panose="020B0506050203000203" pitchFamily="34" charset="77"/>
              </a:rPr>
              <a:t>Support for the lifecycle of programs and policies, including implementation, continuous improvement, evaluation, sustainability, and scale-up.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87DAF48-5B50-904D-B057-7358D4F1FF2D}"/>
              </a:ext>
            </a:extLst>
          </p:cNvPr>
          <p:cNvCxnSpPr>
            <a:cxnSpLocks/>
          </p:cNvCxnSpPr>
          <p:nvPr userDrawn="1"/>
        </p:nvCxnSpPr>
        <p:spPr>
          <a:xfrm>
            <a:off x="3" y="488671"/>
            <a:ext cx="2226363" cy="0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B3F8DF7-BE59-4946-8943-E51491E39A96}"/>
              </a:ext>
            </a:extLst>
          </p:cNvPr>
          <p:cNvSpPr txBox="1"/>
          <p:nvPr userDrawn="1"/>
        </p:nvSpPr>
        <p:spPr>
          <a:xfrm>
            <a:off x="546102" y="1016592"/>
            <a:ext cx="8049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0" i="1">
                <a:latin typeface="IBM Plex Serif Light" panose="02060403050406000203" pitchFamily="18" charset="77"/>
              </a:rPr>
              <a:t>Supporting Use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4AE80C-0D26-D049-9B0A-F4BCC58D0DAC}"/>
              </a:ext>
            </a:extLst>
          </p:cNvPr>
          <p:cNvSpPr txBox="1"/>
          <p:nvPr userDrawn="1"/>
        </p:nvSpPr>
        <p:spPr>
          <a:xfrm>
            <a:off x="546102" y="647201"/>
            <a:ext cx="3497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>
                <a:latin typeface="IBM Plex Sans Condensed" panose="020B0506050203000203" pitchFamily="34" charset="77"/>
              </a:rPr>
              <a:t>AREAS OF EXPERTISE</a:t>
            </a:r>
          </a:p>
        </p:txBody>
      </p:sp>
    </p:spTree>
    <p:extLst>
      <p:ext uri="{BB962C8B-B14F-4D97-AF65-F5344CB8AC3E}">
        <p14:creationId xmlns:p14="http://schemas.microsoft.com/office/powerpoint/2010/main" val="15227361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reas of Expertise - Reporting &amp; Dashboard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5967D28-6459-2941-8347-D41DE8813B07}"/>
              </a:ext>
            </a:extLst>
          </p:cNvPr>
          <p:cNvSpPr/>
          <p:nvPr userDrawn="1"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8">
            <a:extLst>
              <a:ext uri="{FF2B5EF4-FFF2-40B4-BE49-F238E27FC236}">
                <a16:creationId xmlns:a16="http://schemas.microsoft.com/office/drawing/2014/main" id="{C7EF230F-F451-104B-8376-A499132DC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Date Placeholder 27">
            <a:extLst>
              <a:ext uri="{FF2B5EF4-FFF2-40B4-BE49-F238E27FC236}">
                <a16:creationId xmlns:a16="http://schemas.microsoft.com/office/drawing/2014/main" id="{9875B6F4-896A-9944-87E3-CD0D273D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3B57D968-C459-644F-9AE8-AEDB9D9019B8}" type="datetime1">
              <a:rPr lang="en-US" smtClean="0"/>
              <a:pPr/>
              <a:t>9/14/2021</a:t>
            </a:fld>
            <a:endParaRPr lang="en-US"/>
          </a:p>
        </p:txBody>
      </p:sp>
      <p:pic>
        <p:nvPicPr>
          <p:cNvPr id="25" name="Picture 24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17D1591D-0B08-2245-AB4D-AC0511CAD7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D6CD699B-DB4A-4549-8C7F-DCE2767E01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143398-7577-1947-A4BF-8D9619AD43C0}"/>
              </a:ext>
            </a:extLst>
          </p:cNvPr>
          <p:cNvSpPr txBox="1"/>
          <p:nvPr userDrawn="1"/>
        </p:nvSpPr>
        <p:spPr>
          <a:xfrm>
            <a:off x="546102" y="417152"/>
            <a:ext cx="8049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0" i="1">
                <a:latin typeface="IBM Plex Serif Light" panose="02060403050406000203" pitchFamily="18" charset="77"/>
              </a:rPr>
              <a:t>Reporting &amp; Dashboards</a:t>
            </a:r>
          </a:p>
        </p:txBody>
      </p:sp>
    </p:spTree>
    <p:extLst>
      <p:ext uri="{BB962C8B-B14F-4D97-AF65-F5344CB8AC3E}">
        <p14:creationId xmlns:p14="http://schemas.microsoft.com/office/powerpoint/2010/main" val="18464054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reas of Expertise - Data Collections &amp; System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5967D28-6459-2941-8347-D41DE8813B07}"/>
              </a:ext>
            </a:extLst>
          </p:cNvPr>
          <p:cNvSpPr/>
          <p:nvPr userDrawn="1"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8">
            <a:extLst>
              <a:ext uri="{FF2B5EF4-FFF2-40B4-BE49-F238E27FC236}">
                <a16:creationId xmlns:a16="http://schemas.microsoft.com/office/drawing/2014/main" id="{C7EF230F-F451-104B-8376-A499132DC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Date Placeholder 27">
            <a:extLst>
              <a:ext uri="{FF2B5EF4-FFF2-40B4-BE49-F238E27FC236}">
                <a16:creationId xmlns:a16="http://schemas.microsoft.com/office/drawing/2014/main" id="{9875B6F4-896A-9944-87E3-CD0D273D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3B57D968-C459-644F-9AE8-AEDB9D9019B8}" type="datetime1">
              <a:rPr lang="en-US" smtClean="0"/>
              <a:pPr/>
              <a:t>9/14/2021</a:t>
            </a:fld>
            <a:endParaRPr lang="en-US"/>
          </a:p>
        </p:txBody>
      </p:sp>
      <p:pic>
        <p:nvPicPr>
          <p:cNvPr id="25" name="Picture 24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17D1591D-0B08-2245-AB4D-AC0511CAD7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D6CD699B-DB4A-4549-8C7F-DCE2767E01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53E1C44-7D0C-7F47-8F50-2112D07FF50E}"/>
              </a:ext>
            </a:extLst>
          </p:cNvPr>
          <p:cNvSpPr txBox="1"/>
          <p:nvPr userDrawn="1"/>
        </p:nvSpPr>
        <p:spPr>
          <a:xfrm>
            <a:off x="546102" y="417152"/>
            <a:ext cx="8049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0" i="1">
                <a:latin typeface="IBM Plex Serif Light" panose="02060403050406000203" pitchFamily="18" charset="77"/>
              </a:rPr>
              <a:t>Data Collections &amp; Systems</a:t>
            </a:r>
          </a:p>
        </p:txBody>
      </p:sp>
    </p:spTree>
    <p:extLst>
      <p:ext uri="{BB962C8B-B14F-4D97-AF65-F5344CB8AC3E}">
        <p14:creationId xmlns:p14="http://schemas.microsoft.com/office/powerpoint/2010/main" val="27938801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reas of Expertise - Research-Based Analytic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5967D28-6459-2941-8347-D41DE8813B07}"/>
              </a:ext>
            </a:extLst>
          </p:cNvPr>
          <p:cNvSpPr/>
          <p:nvPr userDrawn="1"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8">
            <a:extLst>
              <a:ext uri="{FF2B5EF4-FFF2-40B4-BE49-F238E27FC236}">
                <a16:creationId xmlns:a16="http://schemas.microsoft.com/office/drawing/2014/main" id="{C7EF230F-F451-104B-8376-A499132DC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Date Placeholder 27">
            <a:extLst>
              <a:ext uri="{FF2B5EF4-FFF2-40B4-BE49-F238E27FC236}">
                <a16:creationId xmlns:a16="http://schemas.microsoft.com/office/drawing/2014/main" id="{9875B6F4-896A-9944-87E3-CD0D273D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3B57D968-C459-644F-9AE8-AEDB9D9019B8}" type="datetime1">
              <a:rPr lang="en-US" smtClean="0"/>
              <a:pPr/>
              <a:t>9/14/2021</a:t>
            </a:fld>
            <a:endParaRPr lang="en-US"/>
          </a:p>
        </p:txBody>
      </p:sp>
      <p:pic>
        <p:nvPicPr>
          <p:cNvPr id="25" name="Picture 24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17D1591D-0B08-2245-AB4D-AC0511CAD7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D6CD699B-DB4A-4549-8C7F-DCE2767E01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E31E3B4-7C6F-484F-A9F5-3001E1332BA8}"/>
              </a:ext>
            </a:extLst>
          </p:cNvPr>
          <p:cNvSpPr txBox="1"/>
          <p:nvPr userDrawn="1"/>
        </p:nvSpPr>
        <p:spPr>
          <a:xfrm>
            <a:off x="546102" y="417152"/>
            <a:ext cx="8049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0" i="1">
                <a:latin typeface="IBM Plex Serif Light" panose="02060403050406000203" pitchFamily="18" charset="77"/>
              </a:rPr>
              <a:t>Research-Based Analytics</a:t>
            </a:r>
          </a:p>
        </p:txBody>
      </p:sp>
    </p:spTree>
    <p:extLst>
      <p:ext uri="{BB962C8B-B14F-4D97-AF65-F5344CB8AC3E}">
        <p14:creationId xmlns:p14="http://schemas.microsoft.com/office/powerpoint/2010/main" val="8789865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reas of Expertise - Supporting Us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5967D28-6459-2941-8347-D41DE8813B07}"/>
              </a:ext>
            </a:extLst>
          </p:cNvPr>
          <p:cNvSpPr/>
          <p:nvPr userDrawn="1"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8">
            <a:extLst>
              <a:ext uri="{FF2B5EF4-FFF2-40B4-BE49-F238E27FC236}">
                <a16:creationId xmlns:a16="http://schemas.microsoft.com/office/drawing/2014/main" id="{C7EF230F-F451-104B-8376-A499132DC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Date Placeholder 27">
            <a:extLst>
              <a:ext uri="{FF2B5EF4-FFF2-40B4-BE49-F238E27FC236}">
                <a16:creationId xmlns:a16="http://schemas.microsoft.com/office/drawing/2014/main" id="{9875B6F4-896A-9944-87E3-CD0D273D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3B57D968-C459-644F-9AE8-AEDB9D9019B8}" type="datetime1">
              <a:rPr lang="en-US" smtClean="0"/>
              <a:pPr/>
              <a:t>9/14/2021</a:t>
            </a:fld>
            <a:endParaRPr lang="en-US"/>
          </a:p>
        </p:txBody>
      </p:sp>
      <p:pic>
        <p:nvPicPr>
          <p:cNvPr id="25" name="Picture 24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17D1591D-0B08-2245-AB4D-AC0511CAD7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D6CD699B-DB4A-4549-8C7F-DCE2767E01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7F3DBEA-F1EC-7C46-B072-4D3A17635D93}"/>
              </a:ext>
            </a:extLst>
          </p:cNvPr>
          <p:cNvSpPr txBox="1"/>
          <p:nvPr userDrawn="1"/>
        </p:nvSpPr>
        <p:spPr>
          <a:xfrm>
            <a:off x="546102" y="417152"/>
            <a:ext cx="8049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0" i="1">
                <a:latin typeface="IBM Plex Serif Light" panose="02060403050406000203" pitchFamily="18" charset="77"/>
              </a:rPr>
              <a:t>Supporting Use</a:t>
            </a:r>
          </a:p>
        </p:txBody>
      </p:sp>
    </p:spTree>
    <p:extLst>
      <p:ext uri="{BB962C8B-B14F-4D97-AF65-F5344CB8AC3E}">
        <p14:creationId xmlns:p14="http://schemas.microsoft.com/office/powerpoint/2010/main" val="4288498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A44AC-F532-4822-92A8-B0C966E26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F98EB-C0DB-4F51-8AD5-09B642F78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F9EE6-04C8-49FD-B61D-C79D28C3A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5628-8688-4755-99DE-3C7B3E1FE8DD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66BCA-02CA-4FCC-8A10-1BAFF48E9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A2F44-2DD1-4AE7-91E0-816DA5CD9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0B34-2096-4773-AB71-3CD0C1336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3934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bg>
      <p:bgPr>
        <a:solidFill>
          <a:schemeClr val="lt2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6"/>
          <p:cNvSpPr txBox="1">
            <a:spLocks noGrp="1"/>
          </p:cNvSpPr>
          <p:nvPr>
            <p:ph type="body" idx="1"/>
          </p:nvPr>
        </p:nvSpPr>
        <p:spPr>
          <a:xfrm>
            <a:off x="546099" y="2104447"/>
            <a:ext cx="8153400" cy="3518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44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550"/>
              </a:spcBef>
              <a:spcAft>
                <a:spcPts val="0"/>
              </a:spcAft>
              <a:buSzPts val="1820"/>
              <a:buFont typeface="IBM Plex Sans"/>
              <a:buNone/>
              <a:defRPr>
                <a:solidFill>
                  <a:schemeClr val="lt1"/>
                </a:solidFill>
              </a:defRPr>
            </a:lvl2pPr>
            <a:lvl3pPr marL="1371600" lvl="2" indent="-316230" algn="l">
              <a:spcBef>
                <a:spcPts val="500"/>
              </a:spcBef>
              <a:spcAft>
                <a:spcPts val="0"/>
              </a:spcAft>
              <a:buSzPts val="1380"/>
              <a:buFont typeface="IBM Plex Sans"/>
              <a:buChar char="•"/>
              <a:defRPr>
                <a:solidFill>
                  <a:schemeClr val="lt1"/>
                </a:solidFill>
              </a:defRPr>
            </a:lvl3pPr>
            <a:lvl4pPr marL="1828800" lvl="3" indent="-304800" algn="l">
              <a:spcBef>
                <a:spcPts val="400"/>
              </a:spcBef>
              <a:spcAft>
                <a:spcPts val="0"/>
              </a:spcAft>
              <a:buSzPts val="1200"/>
              <a:buFont typeface="IBM Plex Sans"/>
              <a:buChar char="•"/>
              <a:defRPr>
                <a:solidFill>
                  <a:schemeClr val="lt1"/>
                </a:solidFill>
              </a:defRPr>
            </a:lvl4pPr>
            <a:lvl5pPr marL="2286000" lvl="4" indent="-304800" algn="l">
              <a:spcBef>
                <a:spcPts val="400"/>
              </a:spcBef>
              <a:spcAft>
                <a:spcPts val="0"/>
              </a:spcAft>
              <a:buSzPts val="1200"/>
              <a:buFont typeface="IBM Plex Sans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body" idx="2"/>
          </p:nvPr>
        </p:nvSpPr>
        <p:spPr>
          <a:xfrm>
            <a:off x="546099" y="307975"/>
            <a:ext cx="4522857" cy="47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840"/>
              <a:buNone/>
              <a:defRPr sz="1400" b="0" i="0">
                <a:solidFill>
                  <a:schemeClr val="dk2"/>
                </a:solidFill>
                <a:latin typeface="IBM Plex Sans Thin"/>
                <a:ea typeface="IBM Plex Sans Thin"/>
                <a:cs typeface="IBM Plex Sans Thin"/>
                <a:sym typeface="IBM Plex Sans Thin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16"/>
          <p:cNvSpPr txBox="1">
            <a:spLocks noGrp="1"/>
          </p:cNvSpPr>
          <p:nvPr>
            <p:ph type="title"/>
          </p:nvPr>
        </p:nvSpPr>
        <p:spPr>
          <a:xfrm>
            <a:off x="546651" y="854766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IBM Plex Serif Light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0" name="Google Shape;50;p16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p16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6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3541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Light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546654" y="1528608"/>
            <a:ext cx="8140149" cy="1828800"/>
          </a:xfrm>
        </p:spPr>
        <p:txBody>
          <a:bodyPr anchor="b"/>
          <a:lstStyle>
            <a:lvl1pPr>
              <a:defRPr cap="none" baseline="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6652" y="3413000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 b="0" i="0">
                <a:solidFill>
                  <a:schemeClr val="accent1"/>
                </a:solidFill>
                <a:latin typeface="IBM Plex Sans Light" panose="020B0403050203000203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B1796E-FD71-9F4C-9DC0-8F9436731037}"/>
              </a:ext>
            </a:extLst>
          </p:cNvPr>
          <p:cNvSpPr/>
          <p:nvPr userDrawn="1"/>
        </p:nvSpPr>
        <p:spPr bwMode="white">
          <a:xfrm>
            <a:off x="0" y="5"/>
            <a:ext cx="9144000" cy="1371601"/>
          </a:xfrm>
          <a:prstGeom prst="rect">
            <a:avLst/>
          </a:prstGeom>
          <a:solidFill>
            <a:srgbClr val="0B9B89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E620B7-D426-5F47-8B84-38325A8DE9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94"/>
            <a:ext cx="9144000" cy="1371600"/>
          </a:xfrm>
          <a:prstGeom prst="rect">
            <a:avLst/>
          </a:prstGeom>
        </p:spPr>
      </p:pic>
      <p:sp>
        <p:nvSpPr>
          <p:cNvPr id="10" name="Slide Number Placeholder 28">
            <a:extLst>
              <a:ext uri="{FF2B5EF4-FFF2-40B4-BE49-F238E27FC236}">
                <a16:creationId xmlns:a16="http://schemas.microsoft.com/office/drawing/2014/main" id="{CB7CC015-5519-054A-9CD3-E26161CF0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27">
            <a:extLst>
              <a:ext uri="{FF2B5EF4-FFF2-40B4-BE49-F238E27FC236}">
                <a16:creationId xmlns:a16="http://schemas.microsoft.com/office/drawing/2014/main" id="{A7F7980A-6E4E-BB45-90D2-E8B1B0460C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E87D0959-9FCE-7444-80E9-804D2A3C42A2}" type="datetime1">
              <a:rPr lang="en-US" smtClean="0"/>
              <a:pPr/>
              <a:t>9/14/2021</a:t>
            </a:fld>
            <a:endParaRPr lang="en-US"/>
          </a:p>
        </p:txBody>
      </p:sp>
      <p:pic>
        <p:nvPicPr>
          <p:cNvPr id="15" name="Picture 14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C43124AB-4DDD-8745-95CE-752337C0827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16" name="Picture 15" descr="A close up of a sign&#10;&#10;Description automatically generated">
            <a:extLst>
              <a:ext uri="{FF2B5EF4-FFF2-40B4-BE49-F238E27FC236}">
                <a16:creationId xmlns:a16="http://schemas.microsoft.com/office/drawing/2014/main" id="{F86B5608-90A4-6B46-A548-08D06D05D30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921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bg>
      <p:bgPr>
        <a:solidFill>
          <a:schemeClr val="dk2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7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5739" y="551622"/>
            <a:ext cx="8372521" cy="57547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33345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 Navy">
  <p:cSld name="1_Title Slide Navy">
    <p:bg>
      <p:bgPr>
        <a:solidFill>
          <a:schemeClr val="l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8"/>
          <p:cNvSpPr txBox="1">
            <a:spLocks noGrp="1"/>
          </p:cNvSpPr>
          <p:nvPr>
            <p:ph type="ctrTitle"/>
          </p:nvPr>
        </p:nvSpPr>
        <p:spPr>
          <a:xfrm>
            <a:off x="546651" y="1530628"/>
            <a:ext cx="8140149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IBM Plex Serif Light"/>
              <a:buNone/>
              <a:defRPr cap="non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8"/>
          <p:cNvSpPr txBox="1">
            <a:spLocks noGrp="1"/>
          </p:cNvSpPr>
          <p:nvPr>
            <p:ph type="subTitle" idx="1"/>
          </p:nvPr>
        </p:nvSpPr>
        <p:spPr>
          <a:xfrm>
            <a:off x="546652" y="3415020"/>
            <a:ext cx="814014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560"/>
              <a:buNone/>
              <a:defRPr sz="2600" b="0" i="0">
                <a:solidFill>
                  <a:schemeClr val="lt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lvl="1" algn="ctr">
              <a:spcBef>
                <a:spcPts val="550"/>
              </a:spcBef>
              <a:spcAft>
                <a:spcPts val="0"/>
              </a:spcAft>
              <a:buSzPts val="1260"/>
              <a:buNone/>
              <a:defRPr/>
            </a:lvl2pPr>
            <a:lvl3pPr lvl="2" algn="ctr">
              <a:spcBef>
                <a:spcPts val="500"/>
              </a:spcBef>
              <a:spcAft>
                <a:spcPts val="0"/>
              </a:spcAft>
              <a:buSzPts val="1350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SzPts val="1350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SzPts val="117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8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18"/>
          <p:cNvSpPr txBox="1">
            <a:spLocks noGrp="1"/>
          </p:cNvSpPr>
          <p:nvPr>
            <p:ph type="body" idx="2"/>
          </p:nvPr>
        </p:nvSpPr>
        <p:spPr>
          <a:xfrm>
            <a:off x="546099" y="307975"/>
            <a:ext cx="4522857" cy="47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840"/>
              <a:buNone/>
              <a:defRPr sz="1400" b="0" i="0">
                <a:solidFill>
                  <a:schemeClr val="dk2"/>
                </a:solidFill>
                <a:latin typeface="IBM Plex Sans Thin"/>
                <a:ea typeface="IBM Plex Sans Thin"/>
                <a:cs typeface="IBM Plex Sans Thin"/>
                <a:sym typeface="IBM Plex Sans Thin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pic>
        <p:nvPicPr>
          <p:cNvPr id="68" name="Google Shape;68;p18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8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8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06059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Light Green">
  <p:cSld name="Title Slide Light Green">
    <p:bg>
      <p:bgPr>
        <a:solidFill>
          <a:srgbClr val="E7F0C4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9"/>
          <p:cNvSpPr txBox="1">
            <a:spLocks noGrp="1"/>
          </p:cNvSpPr>
          <p:nvPr>
            <p:ph type="ctrTitle"/>
          </p:nvPr>
        </p:nvSpPr>
        <p:spPr>
          <a:xfrm>
            <a:off x="546651" y="1528608"/>
            <a:ext cx="8140149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IBM Plex Serif Light"/>
              <a:buNone/>
              <a:defRPr cap="non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9"/>
          <p:cNvSpPr txBox="1">
            <a:spLocks noGrp="1"/>
          </p:cNvSpPr>
          <p:nvPr>
            <p:ph type="subTitle" idx="1"/>
          </p:nvPr>
        </p:nvSpPr>
        <p:spPr>
          <a:xfrm>
            <a:off x="546652" y="3413000"/>
            <a:ext cx="814014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560"/>
              <a:buNone/>
              <a:defRPr sz="2600" b="0" i="0">
                <a:solidFill>
                  <a:schemeClr val="dk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lvl="1" algn="ctr">
              <a:spcBef>
                <a:spcPts val="550"/>
              </a:spcBef>
              <a:spcAft>
                <a:spcPts val="0"/>
              </a:spcAft>
              <a:buSzPts val="1260"/>
              <a:buNone/>
              <a:defRPr/>
            </a:lvl2pPr>
            <a:lvl3pPr lvl="2" algn="ctr">
              <a:spcBef>
                <a:spcPts val="500"/>
              </a:spcBef>
              <a:spcAft>
                <a:spcPts val="0"/>
              </a:spcAft>
              <a:buSzPts val="1350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SzPts val="1350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SzPts val="117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9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9"/>
          <p:cNvSpPr txBox="1">
            <a:spLocks noGrp="1"/>
          </p:cNvSpPr>
          <p:nvPr>
            <p:ph type="body" idx="2"/>
          </p:nvPr>
        </p:nvSpPr>
        <p:spPr>
          <a:xfrm>
            <a:off x="546099" y="307975"/>
            <a:ext cx="4522857" cy="47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840"/>
              <a:buNone/>
              <a:defRPr sz="1400" b="0" i="0">
                <a:solidFill>
                  <a:schemeClr val="dk2"/>
                </a:solidFill>
                <a:latin typeface="IBM Plex Sans Thin"/>
                <a:ea typeface="IBM Plex Sans Thin"/>
                <a:cs typeface="IBM Plex Sans Thin"/>
                <a:sym typeface="IBM Plex Sans Thin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pic>
        <p:nvPicPr>
          <p:cNvPr id="76" name="Google Shape;76;p19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9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9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7585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 Light Green">
  <p:cSld name="1_Title Slide Light Green">
    <p:bg>
      <p:bgPr>
        <a:solidFill>
          <a:schemeClr val="accent2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>
            <a:spLocks noGrp="1"/>
          </p:cNvSpPr>
          <p:nvPr>
            <p:ph type="ctrTitle"/>
          </p:nvPr>
        </p:nvSpPr>
        <p:spPr>
          <a:xfrm>
            <a:off x="546651" y="1528608"/>
            <a:ext cx="8140149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IBM Plex Serif Light"/>
              <a:buNone/>
              <a:defRPr cap="non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0"/>
          <p:cNvSpPr txBox="1">
            <a:spLocks noGrp="1"/>
          </p:cNvSpPr>
          <p:nvPr>
            <p:ph type="subTitle" idx="1"/>
          </p:nvPr>
        </p:nvSpPr>
        <p:spPr>
          <a:xfrm>
            <a:off x="546652" y="3413000"/>
            <a:ext cx="814014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560"/>
              <a:buNone/>
              <a:defRPr sz="2600" b="0" i="0">
                <a:solidFill>
                  <a:schemeClr val="dk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lvl="1" algn="ctr">
              <a:spcBef>
                <a:spcPts val="550"/>
              </a:spcBef>
              <a:spcAft>
                <a:spcPts val="0"/>
              </a:spcAft>
              <a:buSzPts val="1260"/>
              <a:buNone/>
              <a:defRPr/>
            </a:lvl2pPr>
            <a:lvl3pPr lvl="2" algn="ctr">
              <a:spcBef>
                <a:spcPts val="500"/>
              </a:spcBef>
              <a:spcAft>
                <a:spcPts val="0"/>
              </a:spcAft>
              <a:buSzPts val="1350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SzPts val="1350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SzPts val="117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0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20"/>
          <p:cNvSpPr txBox="1">
            <a:spLocks noGrp="1"/>
          </p:cNvSpPr>
          <p:nvPr>
            <p:ph type="body" idx="2"/>
          </p:nvPr>
        </p:nvSpPr>
        <p:spPr>
          <a:xfrm>
            <a:off x="546099" y="307975"/>
            <a:ext cx="4522857" cy="47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840"/>
              <a:buNone/>
              <a:defRPr sz="1400" b="0" i="0">
                <a:solidFill>
                  <a:schemeClr val="dk2"/>
                </a:solidFill>
                <a:latin typeface="IBM Plex Sans Thin"/>
                <a:ea typeface="IBM Plex Sans Thin"/>
                <a:cs typeface="IBM Plex Sans Thin"/>
                <a:sym typeface="IBM Plex Sans Thin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pic>
        <p:nvPicPr>
          <p:cNvPr id="84" name="Google Shape;84;p20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20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0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9528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 Light Green">
  <p:cSld name="2_Title Slide Light Green">
    <p:bg>
      <p:bgPr>
        <a:solidFill>
          <a:srgbClr val="1B5DA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1"/>
          <p:cNvSpPr txBox="1">
            <a:spLocks noGrp="1"/>
          </p:cNvSpPr>
          <p:nvPr>
            <p:ph type="ctrTitle"/>
          </p:nvPr>
        </p:nvSpPr>
        <p:spPr>
          <a:xfrm>
            <a:off x="546651" y="1528608"/>
            <a:ext cx="8140149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IBM Plex Serif Light"/>
              <a:buNone/>
              <a:defRPr cap="none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subTitle" idx="1"/>
          </p:nvPr>
        </p:nvSpPr>
        <p:spPr>
          <a:xfrm>
            <a:off x="546652" y="3413000"/>
            <a:ext cx="814014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560"/>
              <a:buNone/>
              <a:defRPr sz="2600" b="0" i="0">
                <a:solidFill>
                  <a:schemeClr val="lt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lvl="1" algn="ctr">
              <a:spcBef>
                <a:spcPts val="550"/>
              </a:spcBef>
              <a:spcAft>
                <a:spcPts val="0"/>
              </a:spcAft>
              <a:buSzPts val="1260"/>
              <a:buNone/>
              <a:defRPr/>
            </a:lvl2pPr>
            <a:lvl3pPr lvl="2" algn="ctr">
              <a:spcBef>
                <a:spcPts val="500"/>
              </a:spcBef>
              <a:spcAft>
                <a:spcPts val="0"/>
              </a:spcAft>
              <a:buSzPts val="1350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SzPts val="1350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SzPts val="117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1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21"/>
          <p:cNvSpPr txBox="1">
            <a:spLocks noGrp="1"/>
          </p:cNvSpPr>
          <p:nvPr>
            <p:ph type="body" idx="2"/>
          </p:nvPr>
        </p:nvSpPr>
        <p:spPr>
          <a:xfrm>
            <a:off x="546099" y="307975"/>
            <a:ext cx="4522857" cy="47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840"/>
              <a:buNone/>
              <a:defRPr sz="1400" b="0" i="0">
                <a:solidFill>
                  <a:schemeClr val="lt1"/>
                </a:solidFill>
                <a:latin typeface="IBM Plex Sans Thin"/>
                <a:ea typeface="IBM Plex Sans Thin"/>
                <a:cs typeface="IBM Plex Sans Thin"/>
                <a:sym typeface="IBM Plex Sans Thin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pic>
        <p:nvPicPr>
          <p:cNvPr id="92" name="Google Shape;92;p21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21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21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73674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solidFill>
          <a:schemeClr val="accent1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2"/>
          <p:cNvSpPr txBox="1">
            <a:spLocks noGrp="1"/>
          </p:cNvSpPr>
          <p:nvPr>
            <p:ph type="body" idx="1"/>
          </p:nvPr>
        </p:nvSpPr>
        <p:spPr>
          <a:xfrm>
            <a:off x="546099" y="2104447"/>
            <a:ext cx="8153400" cy="3518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44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550"/>
              </a:spcBef>
              <a:spcAft>
                <a:spcPts val="0"/>
              </a:spcAft>
              <a:buSzPts val="1820"/>
              <a:buFont typeface="IBM Plex Sans"/>
              <a:buNone/>
              <a:defRPr>
                <a:solidFill>
                  <a:schemeClr val="lt1"/>
                </a:solidFill>
              </a:defRPr>
            </a:lvl2pPr>
            <a:lvl3pPr marL="1371600" lvl="2" indent="-330835" algn="l">
              <a:spcBef>
                <a:spcPts val="500"/>
              </a:spcBef>
              <a:spcAft>
                <a:spcPts val="0"/>
              </a:spcAft>
              <a:buSzPts val="1610"/>
              <a:buFont typeface="IBM Plex Sans"/>
              <a:buChar char="•"/>
              <a:defRPr>
                <a:solidFill>
                  <a:schemeClr val="lt1"/>
                </a:solidFill>
              </a:defRPr>
            </a:lvl3pPr>
            <a:lvl4pPr marL="1828800" lvl="3" indent="-317500" algn="l">
              <a:spcBef>
                <a:spcPts val="400"/>
              </a:spcBef>
              <a:spcAft>
                <a:spcPts val="0"/>
              </a:spcAft>
              <a:buSzPts val="1400"/>
              <a:buFont typeface="IBM Plex Sans"/>
              <a:buChar char="•"/>
              <a:defRPr>
                <a:solidFill>
                  <a:schemeClr val="lt1"/>
                </a:solidFill>
              </a:defRPr>
            </a:lvl4pPr>
            <a:lvl5pPr marL="2286000" lvl="4" indent="-317500" algn="l">
              <a:spcBef>
                <a:spcPts val="400"/>
              </a:spcBef>
              <a:spcAft>
                <a:spcPts val="0"/>
              </a:spcAft>
              <a:buSzPts val="1400"/>
              <a:buFont typeface="IBM Plex Sans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97" name="Google Shape;97;p22"/>
          <p:cNvSpPr txBox="1">
            <a:spLocks noGrp="1"/>
          </p:cNvSpPr>
          <p:nvPr>
            <p:ph type="body" idx="2"/>
          </p:nvPr>
        </p:nvSpPr>
        <p:spPr>
          <a:xfrm>
            <a:off x="546099" y="307975"/>
            <a:ext cx="4522857" cy="47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840"/>
              <a:buNone/>
              <a:defRPr sz="1400" b="0" i="0">
                <a:solidFill>
                  <a:schemeClr val="dk2"/>
                </a:solidFill>
                <a:latin typeface="IBM Plex Sans Thin"/>
                <a:ea typeface="IBM Plex Sans Thin"/>
                <a:cs typeface="IBM Plex Sans Thin"/>
                <a:sym typeface="IBM Plex Sans Thin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98" name="Google Shape;98;p22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22"/>
          <p:cNvSpPr txBox="1">
            <a:spLocks noGrp="1"/>
          </p:cNvSpPr>
          <p:nvPr>
            <p:ph type="title"/>
          </p:nvPr>
        </p:nvSpPr>
        <p:spPr>
          <a:xfrm>
            <a:off x="546651" y="854766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IBM Plex Serif Light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00" name="Google Shape;100;p22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22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2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82100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and Content">
  <p:cSld name="4_Title and Content">
    <p:bg>
      <p:bgPr>
        <a:solidFill>
          <a:srgbClr val="F5D75B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 txBox="1">
            <a:spLocks noGrp="1"/>
          </p:cNvSpPr>
          <p:nvPr>
            <p:ph type="body" idx="1"/>
          </p:nvPr>
        </p:nvSpPr>
        <p:spPr>
          <a:xfrm>
            <a:off x="546099" y="2104447"/>
            <a:ext cx="8153400" cy="3518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440"/>
              <a:buNone/>
              <a:defRPr sz="2400">
                <a:solidFill>
                  <a:schemeClr val="dk2"/>
                </a:solidFill>
              </a:defRPr>
            </a:lvl1pPr>
            <a:lvl2pPr marL="914400" lvl="1" indent="-228600" algn="l">
              <a:spcBef>
                <a:spcPts val="550"/>
              </a:spcBef>
              <a:spcAft>
                <a:spcPts val="0"/>
              </a:spcAft>
              <a:buSzPts val="1820"/>
              <a:buFont typeface="IBM Plex Sans"/>
              <a:buNone/>
              <a:defRPr>
                <a:solidFill>
                  <a:schemeClr val="dk2"/>
                </a:solidFill>
              </a:defRPr>
            </a:lvl2pPr>
            <a:lvl3pPr marL="1371600" lvl="2" indent="-316230" algn="l">
              <a:spcBef>
                <a:spcPts val="500"/>
              </a:spcBef>
              <a:spcAft>
                <a:spcPts val="0"/>
              </a:spcAft>
              <a:buSzPts val="1380"/>
              <a:buFont typeface="IBM Plex Sans"/>
              <a:buChar char="•"/>
              <a:defRPr>
                <a:solidFill>
                  <a:schemeClr val="dk2"/>
                </a:solidFill>
              </a:defRPr>
            </a:lvl3pPr>
            <a:lvl4pPr marL="1828800" lvl="3" indent="-304800" algn="l">
              <a:spcBef>
                <a:spcPts val="400"/>
              </a:spcBef>
              <a:spcAft>
                <a:spcPts val="0"/>
              </a:spcAft>
              <a:buSzPts val="1200"/>
              <a:buFont typeface="IBM Plex Sans"/>
              <a:buChar char="•"/>
              <a:defRPr>
                <a:solidFill>
                  <a:schemeClr val="dk2"/>
                </a:solidFill>
              </a:defRPr>
            </a:lvl4pPr>
            <a:lvl5pPr marL="2286000" lvl="4" indent="-304800" algn="l">
              <a:spcBef>
                <a:spcPts val="400"/>
              </a:spcBef>
              <a:spcAft>
                <a:spcPts val="0"/>
              </a:spcAft>
              <a:buSzPts val="1200"/>
              <a:buFont typeface="IBM Plex Sans"/>
              <a:buChar char="•"/>
              <a:defRPr>
                <a:solidFill>
                  <a:schemeClr val="dk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13" name="Google Shape;113;p24"/>
          <p:cNvSpPr txBox="1">
            <a:spLocks noGrp="1"/>
          </p:cNvSpPr>
          <p:nvPr>
            <p:ph type="body" idx="2"/>
          </p:nvPr>
        </p:nvSpPr>
        <p:spPr>
          <a:xfrm>
            <a:off x="546099" y="307975"/>
            <a:ext cx="4522857" cy="47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840"/>
              <a:buNone/>
              <a:defRPr sz="1400" b="0" i="0">
                <a:solidFill>
                  <a:schemeClr val="dk2"/>
                </a:solidFill>
                <a:latin typeface="IBM Plex Sans Thin"/>
                <a:ea typeface="IBM Plex Sans Thin"/>
                <a:cs typeface="IBM Plex Sans Thin"/>
                <a:sym typeface="IBM Plex Sans Thin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14" name="Google Shape;114;p24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24"/>
          <p:cNvSpPr txBox="1">
            <a:spLocks noGrp="1"/>
          </p:cNvSpPr>
          <p:nvPr>
            <p:ph type="title"/>
          </p:nvPr>
        </p:nvSpPr>
        <p:spPr>
          <a:xfrm>
            <a:off x="546651" y="854766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IBM Plex Serif Light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16" name="Google Shape;116;p24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4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4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80445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5"/>
          <p:cNvSpPr txBox="1"/>
          <p:nvPr/>
        </p:nvSpPr>
        <p:spPr>
          <a:xfrm>
            <a:off x="6834809" y="6331227"/>
            <a:ext cx="8382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lt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rPr>
              <a:t>‹#›</a:t>
            </a:fld>
            <a:endParaRPr sz="1800" b="0" i="0" u="none" strike="noStrike" cap="none">
              <a:solidFill>
                <a:schemeClr val="lt1"/>
              </a:solidFill>
              <a:latin typeface="IBM Plex Sans Condensed"/>
              <a:ea typeface="IBM Plex Sans Condensed"/>
              <a:cs typeface="IBM Plex Sans Condensed"/>
              <a:sym typeface="IBM Plex Sans Condensed"/>
            </a:endParaRPr>
          </a:p>
        </p:txBody>
      </p:sp>
      <p:sp>
        <p:nvSpPr>
          <p:cNvPr id="121" name="Google Shape;121;p25"/>
          <p:cNvSpPr txBox="1">
            <a:spLocks noGrp="1"/>
          </p:cNvSpPr>
          <p:nvPr>
            <p:ph type="body" idx="1"/>
          </p:nvPr>
        </p:nvSpPr>
        <p:spPr>
          <a:xfrm>
            <a:off x="533400" y="2106443"/>
            <a:ext cx="3886200" cy="4403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  <a:defRPr>
                <a:solidFill>
                  <a:schemeClr val="dk2"/>
                </a:solidFill>
              </a:defRPr>
            </a:lvl1pPr>
            <a:lvl2pPr marL="914400" lvl="1" indent="-344169" algn="l">
              <a:spcBef>
                <a:spcPts val="550"/>
              </a:spcBef>
              <a:spcAft>
                <a:spcPts val="0"/>
              </a:spcAft>
              <a:buSzPts val="1820"/>
              <a:buChar char="•"/>
              <a:defRPr>
                <a:solidFill>
                  <a:schemeClr val="dk2"/>
                </a:solidFill>
              </a:defRPr>
            </a:lvl2pPr>
            <a:lvl3pPr marL="1371600" lvl="2" indent="-338137" algn="l">
              <a:spcBef>
                <a:spcPts val="500"/>
              </a:spcBef>
              <a:spcAft>
                <a:spcPts val="0"/>
              </a:spcAft>
              <a:buSzPts val="1725"/>
              <a:buChar char="•"/>
              <a:defRPr>
                <a:solidFill>
                  <a:schemeClr val="dk2"/>
                </a:solidFill>
              </a:defRPr>
            </a:lvl3pPr>
            <a:lvl4pPr marL="1828800" lvl="3" indent="-323850" algn="l">
              <a:spcBef>
                <a:spcPts val="400"/>
              </a:spcBef>
              <a:spcAft>
                <a:spcPts val="0"/>
              </a:spcAft>
              <a:buSzPts val="1500"/>
              <a:buChar char="•"/>
              <a:defRPr>
                <a:solidFill>
                  <a:schemeClr val="dk2"/>
                </a:solidFill>
              </a:defRPr>
            </a:lvl4pPr>
            <a:lvl5pPr marL="2286000" lvl="4" indent="-311150" algn="l">
              <a:spcBef>
                <a:spcPts val="400"/>
              </a:spcBef>
              <a:spcAft>
                <a:spcPts val="0"/>
              </a:spcAft>
              <a:buSzPts val="1300"/>
              <a:buChar char="•"/>
              <a:defRPr>
                <a:solidFill>
                  <a:schemeClr val="dk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22" name="Google Shape;122;p25"/>
          <p:cNvSpPr txBox="1">
            <a:spLocks noGrp="1"/>
          </p:cNvSpPr>
          <p:nvPr>
            <p:ph type="body" idx="2"/>
          </p:nvPr>
        </p:nvSpPr>
        <p:spPr>
          <a:xfrm>
            <a:off x="4800600" y="2106443"/>
            <a:ext cx="3886200" cy="4403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  <a:defRPr>
                <a:solidFill>
                  <a:schemeClr val="dk2"/>
                </a:solidFill>
              </a:defRPr>
            </a:lvl1pPr>
            <a:lvl2pPr marL="914400" lvl="1" indent="-344169" algn="l">
              <a:spcBef>
                <a:spcPts val="550"/>
              </a:spcBef>
              <a:spcAft>
                <a:spcPts val="0"/>
              </a:spcAft>
              <a:buSzPts val="1820"/>
              <a:buChar char="•"/>
              <a:defRPr>
                <a:solidFill>
                  <a:schemeClr val="dk2"/>
                </a:solidFill>
              </a:defRPr>
            </a:lvl2pPr>
            <a:lvl3pPr marL="1371600" lvl="2" indent="-338137" algn="l">
              <a:spcBef>
                <a:spcPts val="500"/>
              </a:spcBef>
              <a:spcAft>
                <a:spcPts val="0"/>
              </a:spcAft>
              <a:buSzPts val="1725"/>
              <a:buChar char="•"/>
              <a:defRPr>
                <a:solidFill>
                  <a:schemeClr val="dk2"/>
                </a:solidFill>
              </a:defRPr>
            </a:lvl3pPr>
            <a:lvl4pPr marL="1828800" lvl="3" indent="-323850" algn="l">
              <a:spcBef>
                <a:spcPts val="400"/>
              </a:spcBef>
              <a:spcAft>
                <a:spcPts val="0"/>
              </a:spcAft>
              <a:buSzPts val="1500"/>
              <a:buChar char="•"/>
              <a:defRPr>
                <a:solidFill>
                  <a:schemeClr val="dk2"/>
                </a:solidFill>
              </a:defRPr>
            </a:lvl4pPr>
            <a:lvl5pPr marL="2286000" lvl="4" indent="-311150" algn="l">
              <a:spcBef>
                <a:spcPts val="400"/>
              </a:spcBef>
              <a:spcAft>
                <a:spcPts val="0"/>
              </a:spcAft>
              <a:buSzPts val="1300"/>
              <a:buChar char="•"/>
              <a:defRPr>
                <a:solidFill>
                  <a:schemeClr val="dk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23" name="Google Shape;123;p25"/>
          <p:cNvSpPr txBox="1">
            <a:spLocks noGrp="1"/>
          </p:cNvSpPr>
          <p:nvPr>
            <p:ph type="body" idx="3"/>
          </p:nvPr>
        </p:nvSpPr>
        <p:spPr>
          <a:xfrm>
            <a:off x="546099" y="307975"/>
            <a:ext cx="4522857" cy="47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840"/>
              <a:buNone/>
              <a:defRPr sz="1400" b="0" i="0">
                <a:solidFill>
                  <a:schemeClr val="dk2"/>
                </a:solidFill>
                <a:latin typeface="IBM Plex Sans Thin"/>
                <a:ea typeface="IBM Plex Sans Thin"/>
                <a:cs typeface="IBM Plex Sans Thin"/>
                <a:sym typeface="IBM Plex Sans Thin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24" name="Google Shape;124;p25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25"/>
          <p:cNvSpPr txBox="1">
            <a:spLocks noGrp="1"/>
          </p:cNvSpPr>
          <p:nvPr>
            <p:ph type="title"/>
          </p:nvPr>
        </p:nvSpPr>
        <p:spPr>
          <a:xfrm>
            <a:off x="546651" y="854766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IBM Plex Serif Light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26" name="Google Shape;126;p25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5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5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9" name="Google Shape;129;p25"/>
          <p:cNvCxnSpPr/>
          <p:nvPr/>
        </p:nvCxnSpPr>
        <p:spPr>
          <a:xfrm>
            <a:off x="0" y="6049619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dist="30000" sx="1000" sy="1000" rotWithShape="0">
              <a:srgbClr val="000000"/>
            </a:outerShdw>
          </a:effectLst>
        </p:spPr>
      </p:cxnSp>
    </p:spTree>
    <p:extLst>
      <p:ext uri="{BB962C8B-B14F-4D97-AF65-F5344CB8AC3E}">
        <p14:creationId xmlns:p14="http://schemas.microsoft.com/office/powerpoint/2010/main" val="33553797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6"/>
          <p:cNvSpPr txBox="1">
            <a:spLocks noGrp="1"/>
          </p:cNvSpPr>
          <p:nvPr>
            <p:ph type="body" idx="1"/>
          </p:nvPr>
        </p:nvSpPr>
        <p:spPr>
          <a:xfrm>
            <a:off x="533400" y="2538460"/>
            <a:ext cx="3886200" cy="3633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  <a:defRPr>
                <a:solidFill>
                  <a:schemeClr val="dk2"/>
                </a:solidFill>
              </a:defRPr>
            </a:lvl1pPr>
            <a:lvl2pPr marL="914400" lvl="1" indent="-344169" algn="l">
              <a:spcBef>
                <a:spcPts val="550"/>
              </a:spcBef>
              <a:spcAft>
                <a:spcPts val="0"/>
              </a:spcAft>
              <a:buSzPts val="1820"/>
              <a:buChar char="•"/>
              <a:defRPr>
                <a:solidFill>
                  <a:schemeClr val="dk2"/>
                </a:solidFill>
              </a:defRPr>
            </a:lvl2pPr>
            <a:lvl3pPr marL="1371600" lvl="2" indent="-338137" algn="l">
              <a:spcBef>
                <a:spcPts val="500"/>
              </a:spcBef>
              <a:spcAft>
                <a:spcPts val="0"/>
              </a:spcAft>
              <a:buSzPts val="1725"/>
              <a:buChar char="•"/>
              <a:defRPr>
                <a:solidFill>
                  <a:schemeClr val="dk2"/>
                </a:solidFill>
              </a:defRPr>
            </a:lvl3pPr>
            <a:lvl4pPr marL="1828800" lvl="3" indent="-323850" algn="l">
              <a:spcBef>
                <a:spcPts val="400"/>
              </a:spcBef>
              <a:spcAft>
                <a:spcPts val="0"/>
              </a:spcAft>
              <a:buSzPts val="1500"/>
              <a:buChar char="•"/>
              <a:defRPr>
                <a:solidFill>
                  <a:schemeClr val="dk2"/>
                </a:solidFill>
              </a:defRPr>
            </a:lvl4pPr>
            <a:lvl5pPr marL="2286000" lvl="4" indent="-311150" algn="l">
              <a:spcBef>
                <a:spcPts val="400"/>
              </a:spcBef>
              <a:spcAft>
                <a:spcPts val="0"/>
              </a:spcAft>
              <a:buSzPts val="1300"/>
              <a:buChar char="•"/>
              <a:defRPr>
                <a:solidFill>
                  <a:schemeClr val="dk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32" name="Google Shape;132;p26"/>
          <p:cNvSpPr txBox="1">
            <a:spLocks noGrp="1"/>
          </p:cNvSpPr>
          <p:nvPr>
            <p:ph type="body" idx="2"/>
          </p:nvPr>
        </p:nvSpPr>
        <p:spPr>
          <a:xfrm>
            <a:off x="4800600" y="2538460"/>
            <a:ext cx="3886200" cy="3633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  <a:defRPr>
                <a:solidFill>
                  <a:schemeClr val="dk2"/>
                </a:solidFill>
              </a:defRPr>
            </a:lvl1pPr>
            <a:lvl2pPr marL="914400" lvl="1" indent="-344169" algn="l">
              <a:spcBef>
                <a:spcPts val="550"/>
              </a:spcBef>
              <a:spcAft>
                <a:spcPts val="0"/>
              </a:spcAft>
              <a:buSzPts val="1820"/>
              <a:buChar char="•"/>
              <a:defRPr>
                <a:solidFill>
                  <a:schemeClr val="dk2"/>
                </a:solidFill>
              </a:defRPr>
            </a:lvl2pPr>
            <a:lvl3pPr marL="1371600" lvl="2" indent="-338137" algn="l">
              <a:spcBef>
                <a:spcPts val="500"/>
              </a:spcBef>
              <a:spcAft>
                <a:spcPts val="0"/>
              </a:spcAft>
              <a:buSzPts val="1725"/>
              <a:buChar char="•"/>
              <a:defRPr>
                <a:solidFill>
                  <a:schemeClr val="dk2"/>
                </a:solidFill>
              </a:defRPr>
            </a:lvl3pPr>
            <a:lvl4pPr marL="1828800" lvl="3" indent="-323850" algn="l">
              <a:spcBef>
                <a:spcPts val="400"/>
              </a:spcBef>
              <a:spcAft>
                <a:spcPts val="0"/>
              </a:spcAft>
              <a:buSzPts val="1500"/>
              <a:buChar char="•"/>
              <a:defRPr>
                <a:solidFill>
                  <a:schemeClr val="dk2"/>
                </a:solidFill>
              </a:defRPr>
            </a:lvl4pPr>
            <a:lvl5pPr marL="2286000" lvl="4" indent="-311150" algn="l">
              <a:spcBef>
                <a:spcPts val="400"/>
              </a:spcBef>
              <a:spcAft>
                <a:spcPts val="0"/>
              </a:spcAft>
              <a:buSzPts val="1300"/>
              <a:buChar char="•"/>
              <a:defRPr>
                <a:solidFill>
                  <a:schemeClr val="dk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33" name="Google Shape;133;p26"/>
          <p:cNvSpPr txBox="1">
            <a:spLocks noGrp="1"/>
          </p:cNvSpPr>
          <p:nvPr>
            <p:ph type="body" idx="3"/>
          </p:nvPr>
        </p:nvSpPr>
        <p:spPr>
          <a:xfrm>
            <a:off x="533400" y="1659837"/>
            <a:ext cx="388620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960"/>
              <a:buFont typeface="IBM Plex Sans Light"/>
              <a:buNone/>
              <a:defRPr sz="1600" b="0" i="0">
                <a:solidFill>
                  <a:schemeClr val="dk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34" name="Google Shape;134;p26"/>
          <p:cNvSpPr txBox="1">
            <a:spLocks noGrp="1"/>
          </p:cNvSpPr>
          <p:nvPr>
            <p:ph type="body" idx="4"/>
          </p:nvPr>
        </p:nvSpPr>
        <p:spPr>
          <a:xfrm>
            <a:off x="4800600" y="1648889"/>
            <a:ext cx="388620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960"/>
              <a:buFont typeface="IBM Plex Sans Light"/>
              <a:buNone/>
              <a:defRPr sz="1600" b="0" i="0">
                <a:solidFill>
                  <a:schemeClr val="dk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35" name="Google Shape;135;p26"/>
          <p:cNvSpPr txBox="1"/>
          <p:nvPr/>
        </p:nvSpPr>
        <p:spPr>
          <a:xfrm>
            <a:off x="6834809" y="6331227"/>
            <a:ext cx="8382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lt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rPr>
              <a:t>‹#›</a:t>
            </a:fld>
            <a:endParaRPr sz="1800" b="0" i="0" u="none" strike="noStrike" cap="none">
              <a:solidFill>
                <a:schemeClr val="lt1"/>
              </a:solidFill>
              <a:latin typeface="IBM Plex Sans Condensed"/>
              <a:ea typeface="IBM Plex Sans Condensed"/>
              <a:cs typeface="IBM Plex Sans Condensed"/>
              <a:sym typeface="IBM Plex Sans Condensed"/>
            </a:endParaRPr>
          </a:p>
        </p:txBody>
      </p:sp>
      <p:cxnSp>
        <p:nvCxnSpPr>
          <p:cNvPr id="136" name="Google Shape;136;p26"/>
          <p:cNvCxnSpPr/>
          <p:nvPr/>
        </p:nvCxnSpPr>
        <p:spPr>
          <a:xfrm>
            <a:off x="619537" y="2379431"/>
            <a:ext cx="1358349" cy="0"/>
          </a:xfrm>
          <a:prstGeom prst="straightConnector1">
            <a:avLst/>
          </a:prstGeom>
          <a:noFill/>
          <a:ln w="254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dist="30000" sx="1000" sy="1000" rotWithShape="0">
              <a:schemeClr val="lt2"/>
            </a:outerShdw>
          </a:effectLst>
        </p:spPr>
      </p:cxnSp>
      <p:cxnSp>
        <p:nvCxnSpPr>
          <p:cNvPr id="137" name="Google Shape;137;p26"/>
          <p:cNvCxnSpPr/>
          <p:nvPr/>
        </p:nvCxnSpPr>
        <p:spPr>
          <a:xfrm>
            <a:off x="4893364" y="2379431"/>
            <a:ext cx="1358349" cy="0"/>
          </a:xfrm>
          <a:prstGeom prst="straightConnector1">
            <a:avLst/>
          </a:prstGeom>
          <a:noFill/>
          <a:ln w="254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dist="30000" sx="1000" sy="1000" rotWithShape="0">
              <a:schemeClr val="lt2"/>
            </a:outerShdw>
          </a:effectLst>
        </p:spPr>
      </p:cxnSp>
      <p:sp>
        <p:nvSpPr>
          <p:cNvPr id="138" name="Google Shape;138;p26"/>
          <p:cNvSpPr txBox="1">
            <a:spLocks noGrp="1"/>
          </p:cNvSpPr>
          <p:nvPr>
            <p:ph type="body" idx="5"/>
          </p:nvPr>
        </p:nvSpPr>
        <p:spPr>
          <a:xfrm>
            <a:off x="546099" y="307975"/>
            <a:ext cx="4522857" cy="47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840"/>
              <a:buNone/>
              <a:defRPr sz="1400" b="0" i="0">
                <a:solidFill>
                  <a:schemeClr val="dk2"/>
                </a:solidFill>
                <a:latin typeface="IBM Plex Sans Thin"/>
                <a:ea typeface="IBM Plex Sans Thin"/>
                <a:cs typeface="IBM Plex Sans Thin"/>
                <a:sym typeface="IBM Plex Sans Thin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39" name="Google Shape;139;p26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26"/>
          <p:cNvSpPr txBox="1">
            <a:spLocks noGrp="1"/>
          </p:cNvSpPr>
          <p:nvPr>
            <p:ph type="title"/>
          </p:nvPr>
        </p:nvSpPr>
        <p:spPr>
          <a:xfrm>
            <a:off x="546651" y="854766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IBM Plex Serif Light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41" name="Google Shape;141;p26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6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6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4" name="Google Shape;144;p26"/>
          <p:cNvCxnSpPr/>
          <p:nvPr/>
        </p:nvCxnSpPr>
        <p:spPr>
          <a:xfrm>
            <a:off x="0" y="6049619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dist="30000" sx="1000" sy="1000" rotWithShape="0">
              <a:srgbClr val="000000"/>
            </a:outerShdw>
          </a:effectLst>
        </p:spPr>
      </p:cxnSp>
    </p:spTree>
    <p:extLst>
      <p:ext uri="{BB962C8B-B14F-4D97-AF65-F5344CB8AC3E}">
        <p14:creationId xmlns:p14="http://schemas.microsoft.com/office/powerpoint/2010/main" val="79827064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mparison">
  <p:cSld name="1_Comparison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7"/>
          <p:cNvSpPr txBox="1">
            <a:spLocks noGrp="1"/>
          </p:cNvSpPr>
          <p:nvPr>
            <p:ph type="body" idx="1"/>
          </p:nvPr>
        </p:nvSpPr>
        <p:spPr>
          <a:xfrm>
            <a:off x="3348934" y="1695616"/>
            <a:ext cx="5337866" cy="4476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  <a:defRPr>
                <a:solidFill>
                  <a:schemeClr val="dk2"/>
                </a:solidFill>
              </a:defRPr>
            </a:lvl1pPr>
            <a:lvl2pPr marL="914400" lvl="1" indent="-344169" algn="l">
              <a:spcBef>
                <a:spcPts val="550"/>
              </a:spcBef>
              <a:spcAft>
                <a:spcPts val="0"/>
              </a:spcAft>
              <a:buSzPts val="1820"/>
              <a:buChar char="•"/>
              <a:defRPr>
                <a:solidFill>
                  <a:schemeClr val="dk2"/>
                </a:solidFill>
              </a:defRPr>
            </a:lvl2pPr>
            <a:lvl3pPr marL="1371600" lvl="2" indent="-338137" algn="l">
              <a:spcBef>
                <a:spcPts val="500"/>
              </a:spcBef>
              <a:spcAft>
                <a:spcPts val="0"/>
              </a:spcAft>
              <a:buSzPts val="1725"/>
              <a:buChar char="•"/>
              <a:defRPr>
                <a:solidFill>
                  <a:schemeClr val="dk2"/>
                </a:solidFill>
              </a:defRPr>
            </a:lvl3pPr>
            <a:lvl4pPr marL="1828800" lvl="3" indent="-323850" algn="l">
              <a:spcBef>
                <a:spcPts val="400"/>
              </a:spcBef>
              <a:spcAft>
                <a:spcPts val="0"/>
              </a:spcAft>
              <a:buSzPts val="1500"/>
              <a:buChar char="•"/>
              <a:defRPr>
                <a:solidFill>
                  <a:schemeClr val="dk2"/>
                </a:solidFill>
              </a:defRPr>
            </a:lvl4pPr>
            <a:lvl5pPr marL="2286000" lvl="4" indent="-311150" algn="l">
              <a:spcBef>
                <a:spcPts val="400"/>
              </a:spcBef>
              <a:spcAft>
                <a:spcPts val="0"/>
              </a:spcAft>
              <a:buSzPts val="1300"/>
              <a:buChar char="•"/>
              <a:defRPr>
                <a:solidFill>
                  <a:schemeClr val="dk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47" name="Google Shape;147;p27"/>
          <p:cNvSpPr txBox="1"/>
          <p:nvPr/>
        </p:nvSpPr>
        <p:spPr>
          <a:xfrm>
            <a:off x="6834809" y="6331227"/>
            <a:ext cx="8382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lt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rPr>
              <a:t>‹#›</a:t>
            </a:fld>
            <a:endParaRPr sz="1800" b="0" i="0" u="none" strike="noStrike" cap="none">
              <a:solidFill>
                <a:schemeClr val="lt1"/>
              </a:solidFill>
              <a:latin typeface="IBM Plex Sans Condensed"/>
              <a:ea typeface="IBM Plex Sans Condensed"/>
              <a:cs typeface="IBM Plex Sans Condensed"/>
              <a:sym typeface="IBM Plex Sans Condensed"/>
            </a:endParaRPr>
          </a:p>
        </p:txBody>
      </p:sp>
      <p:sp>
        <p:nvSpPr>
          <p:cNvPr id="148" name="Google Shape;148;p27"/>
          <p:cNvSpPr txBox="1">
            <a:spLocks noGrp="1"/>
          </p:cNvSpPr>
          <p:nvPr>
            <p:ph type="body" idx="2"/>
          </p:nvPr>
        </p:nvSpPr>
        <p:spPr>
          <a:xfrm>
            <a:off x="3348934" y="307975"/>
            <a:ext cx="4522857" cy="47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840"/>
              <a:buNone/>
              <a:defRPr sz="1400" b="0" i="0">
                <a:solidFill>
                  <a:schemeClr val="dk2"/>
                </a:solidFill>
                <a:latin typeface="IBM Plex Sans Thin"/>
                <a:ea typeface="IBM Plex Sans Thin"/>
                <a:cs typeface="IBM Plex Sans Thin"/>
                <a:sym typeface="IBM Plex Sans Thin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49" name="Google Shape;149;p27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27"/>
          <p:cNvSpPr txBox="1">
            <a:spLocks noGrp="1"/>
          </p:cNvSpPr>
          <p:nvPr>
            <p:ph type="title"/>
          </p:nvPr>
        </p:nvSpPr>
        <p:spPr>
          <a:xfrm>
            <a:off x="3349486" y="854766"/>
            <a:ext cx="5337314" cy="68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IBM Plex Serif Light"/>
              <a:buNone/>
              <a:defRPr sz="28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7"/>
          <p:cNvSpPr>
            <a:spLocks noGrp="1"/>
          </p:cNvSpPr>
          <p:nvPr>
            <p:ph type="pic" idx="3"/>
          </p:nvPr>
        </p:nvSpPr>
        <p:spPr>
          <a:xfrm>
            <a:off x="0" y="9113"/>
            <a:ext cx="3098293" cy="6040506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920"/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R="0" lvl="1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1820"/>
              <a:buFont typeface="Arial"/>
              <a:buChar char="•"/>
              <a:defRPr sz="26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marR="0" lvl="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25"/>
              <a:buFont typeface="Arial"/>
              <a:buChar char="•"/>
              <a:defRPr sz="23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marR="0" lvl="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52" name="Google Shape;152;p27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7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7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5" name="Google Shape;155;p27"/>
          <p:cNvCxnSpPr/>
          <p:nvPr/>
        </p:nvCxnSpPr>
        <p:spPr>
          <a:xfrm>
            <a:off x="0" y="6049619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dist="30000" sx="1000" sy="1000" rotWithShape="0">
              <a:srgbClr val="000000"/>
            </a:outerShdw>
          </a:effectLst>
        </p:spPr>
      </p:cxnSp>
    </p:spTree>
    <p:extLst>
      <p:ext uri="{BB962C8B-B14F-4D97-AF65-F5344CB8AC3E}">
        <p14:creationId xmlns:p14="http://schemas.microsoft.com/office/powerpoint/2010/main" val="1537132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F4ED4-112F-4121-A196-459C8A6C3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A635CD-6ABF-4121-A237-3F704C54A4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10716-E655-4B6E-AC8D-8E605139CF6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E3637FE-BA7C-FE4B-8BF8-9216005435B3}" type="datetime1">
              <a:rPr lang="en-US" smtClean="0"/>
              <a:t>9/14/2021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A47FEE7-7685-4613-A144-A63D7DA3E4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6100" y="1862360"/>
            <a:ext cx="8153400" cy="3959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2A063D-7768-41A9-9038-84F2DF9A3068}"/>
              </a:ext>
            </a:extLst>
          </p:cNvPr>
          <p:cNvCxnSpPr>
            <a:cxnSpLocks/>
          </p:cNvCxnSpPr>
          <p:nvPr userDrawn="1"/>
        </p:nvCxnSpPr>
        <p:spPr>
          <a:xfrm>
            <a:off x="3" y="1438713"/>
            <a:ext cx="2226363" cy="0"/>
          </a:xfrm>
          <a:prstGeom prst="line">
            <a:avLst/>
          </a:prstGeom>
          <a:ln w="25400">
            <a:solidFill>
              <a:schemeClr val="bg2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0634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omparison">
  <p:cSld name="5_Comparison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8"/>
          <p:cNvSpPr txBox="1">
            <a:spLocks noGrp="1"/>
          </p:cNvSpPr>
          <p:nvPr>
            <p:ph type="body" idx="1"/>
          </p:nvPr>
        </p:nvSpPr>
        <p:spPr>
          <a:xfrm>
            <a:off x="4024795" y="1695616"/>
            <a:ext cx="4731579" cy="4476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  <a:defRPr>
                <a:solidFill>
                  <a:schemeClr val="dk2"/>
                </a:solidFill>
              </a:defRPr>
            </a:lvl1pPr>
            <a:lvl2pPr marL="914400" lvl="1" indent="-360680" algn="l">
              <a:spcBef>
                <a:spcPts val="550"/>
              </a:spcBef>
              <a:spcAft>
                <a:spcPts val="0"/>
              </a:spcAft>
              <a:buSzPts val="2080"/>
              <a:buFont typeface="IBM Plex Sans"/>
              <a:buChar char="•"/>
              <a:defRPr>
                <a:solidFill>
                  <a:schemeClr val="dk2"/>
                </a:solidFill>
              </a:defRPr>
            </a:lvl2pPr>
            <a:lvl3pPr marL="1371600" lvl="2" indent="-345439" algn="l">
              <a:spcBef>
                <a:spcPts val="500"/>
              </a:spcBef>
              <a:spcAft>
                <a:spcPts val="0"/>
              </a:spcAft>
              <a:buSzPts val="1840"/>
              <a:buFont typeface="IBM Plex Sans"/>
              <a:buChar char="•"/>
              <a:defRPr>
                <a:solidFill>
                  <a:schemeClr val="dk2"/>
                </a:solidFill>
              </a:defRPr>
            </a:lvl3pPr>
            <a:lvl4pPr marL="1828800" lvl="3" indent="-330200" algn="l">
              <a:spcBef>
                <a:spcPts val="400"/>
              </a:spcBef>
              <a:spcAft>
                <a:spcPts val="0"/>
              </a:spcAft>
              <a:buSzPts val="1600"/>
              <a:buFont typeface="IBM Plex Sans"/>
              <a:buChar char="•"/>
              <a:defRPr>
                <a:solidFill>
                  <a:schemeClr val="dk2"/>
                </a:solidFill>
              </a:defRPr>
            </a:lvl4pPr>
            <a:lvl5pPr marL="2286000" lvl="4" indent="-330200" algn="l">
              <a:spcBef>
                <a:spcPts val="400"/>
              </a:spcBef>
              <a:spcAft>
                <a:spcPts val="0"/>
              </a:spcAft>
              <a:buSzPts val="1600"/>
              <a:buFont typeface="IBM Plex Sans"/>
              <a:buChar char="•"/>
              <a:defRPr>
                <a:solidFill>
                  <a:schemeClr val="dk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58" name="Google Shape;158;p28"/>
          <p:cNvSpPr txBox="1"/>
          <p:nvPr/>
        </p:nvSpPr>
        <p:spPr>
          <a:xfrm>
            <a:off x="6834809" y="6331227"/>
            <a:ext cx="8382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lt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rPr>
              <a:t>‹#›</a:t>
            </a:fld>
            <a:endParaRPr sz="1800" b="0" i="0" u="none" strike="noStrike" cap="none">
              <a:solidFill>
                <a:schemeClr val="lt1"/>
              </a:solidFill>
              <a:latin typeface="IBM Plex Sans Condensed"/>
              <a:ea typeface="IBM Plex Sans Condensed"/>
              <a:cs typeface="IBM Plex Sans Condensed"/>
              <a:sym typeface="IBM Plex Sans Condensed"/>
            </a:endParaRPr>
          </a:p>
        </p:txBody>
      </p:sp>
      <p:sp>
        <p:nvSpPr>
          <p:cNvPr id="159" name="Google Shape;159;p28"/>
          <p:cNvSpPr txBox="1">
            <a:spLocks noGrp="1"/>
          </p:cNvSpPr>
          <p:nvPr>
            <p:ph type="body" idx="2"/>
          </p:nvPr>
        </p:nvSpPr>
        <p:spPr>
          <a:xfrm>
            <a:off x="4024795" y="307975"/>
            <a:ext cx="4522857" cy="47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840"/>
              <a:buNone/>
              <a:defRPr sz="1400" b="0" i="0">
                <a:solidFill>
                  <a:schemeClr val="dk2"/>
                </a:solidFill>
                <a:latin typeface="IBM Plex Sans Thin"/>
                <a:ea typeface="IBM Plex Sans Thin"/>
                <a:cs typeface="IBM Plex Sans Thin"/>
                <a:sym typeface="IBM Plex Sans Thin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60" name="Google Shape;160;p28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8"/>
          <p:cNvSpPr txBox="1">
            <a:spLocks noGrp="1"/>
          </p:cNvSpPr>
          <p:nvPr>
            <p:ph type="title"/>
          </p:nvPr>
        </p:nvSpPr>
        <p:spPr>
          <a:xfrm>
            <a:off x="4025347" y="854766"/>
            <a:ext cx="4731090" cy="68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IBM Plex Serif Light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28"/>
          <p:cNvSpPr/>
          <p:nvPr/>
        </p:nvSpPr>
        <p:spPr>
          <a:xfrm>
            <a:off x="0" y="0"/>
            <a:ext cx="3098293" cy="6049054"/>
          </a:xfrm>
          <a:prstGeom prst="rect">
            <a:avLst/>
          </a:prstGeom>
          <a:solidFill>
            <a:schemeClr val="lt2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8"/>
          <p:cNvSpPr>
            <a:spLocks noGrp="1"/>
          </p:cNvSpPr>
          <p:nvPr>
            <p:ph type="pic" idx="3"/>
          </p:nvPr>
        </p:nvSpPr>
        <p:spPr>
          <a:xfrm>
            <a:off x="377318" y="854767"/>
            <a:ext cx="3170952" cy="4615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Arial"/>
              <a:buNone/>
              <a:defRPr sz="29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R="0" lvl="1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1820"/>
              <a:buFont typeface="Arial"/>
              <a:buChar char="•"/>
              <a:defRPr sz="26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marR="0" lvl="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25"/>
              <a:buFont typeface="Arial"/>
              <a:buChar char="•"/>
              <a:defRPr sz="23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marR="0" lvl="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64" name="Google Shape;164;p28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8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8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7" name="Google Shape;167;p28"/>
          <p:cNvCxnSpPr/>
          <p:nvPr/>
        </p:nvCxnSpPr>
        <p:spPr>
          <a:xfrm>
            <a:off x="0" y="6049619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dist="30000" sx="1000" sy="1000" rotWithShape="0">
              <a:srgbClr val="000000"/>
            </a:outerShdw>
          </a:effectLst>
        </p:spPr>
      </p:cxnSp>
    </p:spTree>
    <p:extLst>
      <p:ext uri="{BB962C8B-B14F-4D97-AF65-F5344CB8AC3E}">
        <p14:creationId xmlns:p14="http://schemas.microsoft.com/office/powerpoint/2010/main" val="3313885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omparison">
  <p:cSld name="6_Comparison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9"/>
          <p:cNvSpPr txBox="1">
            <a:spLocks noGrp="1"/>
          </p:cNvSpPr>
          <p:nvPr>
            <p:ph type="body" idx="1"/>
          </p:nvPr>
        </p:nvSpPr>
        <p:spPr>
          <a:xfrm>
            <a:off x="4024795" y="1695616"/>
            <a:ext cx="4731579" cy="4476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  <a:defRPr>
                <a:solidFill>
                  <a:schemeClr val="dk2"/>
                </a:solidFill>
              </a:defRPr>
            </a:lvl1pPr>
            <a:lvl2pPr marL="914400" lvl="1" indent="-360680" algn="l">
              <a:spcBef>
                <a:spcPts val="550"/>
              </a:spcBef>
              <a:spcAft>
                <a:spcPts val="0"/>
              </a:spcAft>
              <a:buSzPts val="2080"/>
              <a:buFont typeface="IBM Plex Sans"/>
              <a:buChar char="•"/>
              <a:defRPr>
                <a:solidFill>
                  <a:schemeClr val="dk2"/>
                </a:solidFill>
              </a:defRPr>
            </a:lvl2pPr>
            <a:lvl3pPr marL="1371600" lvl="2" indent="-345439" algn="l">
              <a:spcBef>
                <a:spcPts val="500"/>
              </a:spcBef>
              <a:spcAft>
                <a:spcPts val="0"/>
              </a:spcAft>
              <a:buSzPts val="1840"/>
              <a:buFont typeface="IBM Plex Sans"/>
              <a:buChar char="•"/>
              <a:defRPr>
                <a:solidFill>
                  <a:schemeClr val="dk2"/>
                </a:solidFill>
              </a:defRPr>
            </a:lvl3pPr>
            <a:lvl4pPr marL="1828800" lvl="3" indent="-330200" algn="l">
              <a:spcBef>
                <a:spcPts val="400"/>
              </a:spcBef>
              <a:spcAft>
                <a:spcPts val="0"/>
              </a:spcAft>
              <a:buSzPts val="1600"/>
              <a:buFont typeface="IBM Plex Sans"/>
              <a:buChar char="•"/>
              <a:defRPr>
                <a:solidFill>
                  <a:schemeClr val="dk2"/>
                </a:solidFill>
              </a:defRPr>
            </a:lvl4pPr>
            <a:lvl5pPr marL="2286000" lvl="4" indent="-330200" algn="l">
              <a:spcBef>
                <a:spcPts val="400"/>
              </a:spcBef>
              <a:spcAft>
                <a:spcPts val="0"/>
              </a:spcAft>
              <a:buSzPts val="1600"/>
              <a:buFont typeface="IBM Plex Sans"/>
              <a:buChar char="•"/>
              <a:defRPr>
                <a:solidFill>
                  <a:schemeClr val="dk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70" name="Google Shape;170;p29"/>
          <p:cNvSpPr txBox="1"/>
          <p:nvPr/>
        </p:nvSpPr>
        <p:spPr>
          <a:xfrm>
            <a:off x="6834809" y="6331227"/>
            <a:ext cx="8382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lt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rPr>
              <a:t>‹#›</a:t>
            </a:fld>
            <a:endParaRPr sz="1800" b="0" i="0" u="none" strike="noStrike" cap="none">
              <a:solidFill>
                <a:schemeClr val="lt1"/>
              </a:solidFill>
              <a:latin typeface="IBM Plex Sans Condensed"/>
              <a:ea typeface="IBM Plex Sans Condensed"/>
              <a:cs typeface="IBM Plex Sans Condensed"/>
              <a:sym typeface="IBM Plex Sans Condensed"/>
            </a:endParaRPr>
          </a:p>
        </p:txBody>
      </p:sp>
      <p:sp>
        <p:nvSpPr>
          <p:cNvPr id="171" name="Google Shape;171;p29"/>
          <p:cNvSpPr txBox="1">
            <a:spLocks noGrp="1"/>
          </p:cNvSpPr>
          <p:nvPr>
            <p:ph type="body" idx="2"/>
          </p:nvPr>
        </p:nvSpPr>
        <p:spPr>
          <a:xfrm>
            <a:off x="4024795" y="307975"/>
            <a:ext cx="4522857" cy="47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840"/>
              <a:buNone/>
              <a:defRPr sz="1400" b="0" i="0">
                <a:solidFill>
                  <a:schemeClr val="dk2"/>
                </a:solidFill>
                <a:latin typeface="IBM Plex Sans Thin"/>
                <a:ea typeface="IBM Plex Sans Thin"/>
                <a:cs typeface="IBM Plex Sans Thin"/>
                <a:sym typeface="IBM Plex Sans Thin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72" name="Google Shape;172;p29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9"/>
          <p:cNvSpPr txBox="1">
            <a:spLocks noGrp="1"/>
          </p:cNvSpPr>
          <p:nvPr>
            <p:ph type="title"/>
          </p:nvPr>
        </p:nvSpPr>
        <p:spPr>
          <a:xfrm>
            <a:off x="4025347" y="854766"/>
            <a:ext cx="4731090" cy="68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IBM Plex Serif Light"/>
              <a:buNone/>
              <a:defRPr sz="28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29"/>
          <p:cNvSpPr/>
          <p:nvPr/>
        </p:nvSpPr>
        <p:spPr>
          <a:xfrm>
            <a:off x="-2" y="0"/>
            <a:ext cx="3098293" cy="6049053"/>
          </a:xfrm>
          <a:prstGeom prst="rect">
            <a:avLst/>
          </a:prstGeom>
          <a:solidFill>
            <a:srgbClr val="1B5DA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29"/>
          <p:cNvSpPr>
            <a:spLocks noGrp="1"/>
          </p:cNvSpPr>
          <p:nvPr>
            <p:ph type="pic" idx="3"/>
          </p:nvPr>
        </p:nvSpPr>
        <p:spPr>
          <a:xfrm>
            <a:off x="377318" y="854767"/>
            <a:ext cx="3170952" cy="4615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Arial"/>
              <a:buNone/>
              <a:defRPr sz="29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R="0" lvl="1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1820"/>
              <a:buFont typeface="Arial"/>
              <a:buChar char="•"/>
              <a:defRPr sz="26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marR="0" lvl="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25"/>
              <a:buFont typeface="Arial"/>
              <a:buChar char="•"/>
              <a:defRPr sz="23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marR="0" lvl="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76" name="Google Shape;176;p29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9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9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9" name="Google Shape;179;p29"/>
          <p:cNvCxnSpPr/>
          <p:nvPr/>
        </p:nvCxnSpPr>
        <p:spPr>
          <a:xfrm>
            <a:off x="0" y="6049619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dist="30000" sx="1000" sy="1000" rotWithShape="0">
              <a:srgbClr val="000000"/>
            </a:outerShdw>
          </a:effectLst>
        </p:spPr>
      </p:cxnSp>
    </p:spTree>
    <p:extLst>
      <p:ext uri="{BB962C8B-B14F-4D97-AF65-F5344CB8AC3E}">
        <p14:creationId xmlns:p14="http://schemas.microsoft.com/office/powerpoint/2010/main" val="3010911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omparison">
  <p:cSld name="7_Comparison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0"/>
          <p:cNvSpPr txBox="1">
            <a:spLocks noGrp="1"/>
          </p:cNvSpPr>
          <p:nvPr>
            <p:ph type="body" idx="1"/>
          </p:nvPr>
        </p:nvSpPr>
        <p:spPr>
          <a:xfrm>
            <a:off x="4024795" y="1695616"/>
            <a:ext cx="4731579" cy="4476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  <a:defRPr>
                <a:solidFill>
                  <a:schemeClr val="dk2"/>
                </a:solidFill>
              </a:defRPr>
            </a:lvl1pPr>
            <a:lvl2pPr marL="914400" lvl="1" indent="-360680" algn="l">
              <a:spcBef>
                <a:spcPts val="550"/>
              </a:spcBef>
              <a:spcAft>
                <a:spcPts val="0"/>
              </a:spcAft>
              <a:buSzPts val="2080"/>
              <a:buFont typeface="IBM Plex Sans"/>
              <a:buChar char="•"/>
              <a:defRPr>
                <a:solidFill>
                  <a:schemeClr val="dk2"/>
                </a:solidFill>
              </a:defRPr>
            </a:lvl2pPr>
            <a:lvl3pPr marL="1371600" lvl="2" indent="-345439" algn="l">
              <a:spcBef>
                <a:spcPts val="500"/>
              </a:spcBef>
              <a:spcAft>
                <a:spcPts val="0"/>
              </a:spcAft>
              <a:buSzPts val="1840"/>
              <a:buFont typeface="IBM Plex Sans"/>
              <a:buChar char="•"/>
              <a:defRPr>
                <a:solidFill>
                  <a:schemeClr val="dk2"/>
                </a:solidFill>
              </a:defRPr>
            </a:lvl3pPr>
            <a:lvl4pPr marL="1828800" lvl="3" indent="-330200" algn="l">
              <a:spcBef>
                <a:spcPts val="400"/>
              </a:spcBef>
              <a:spcAft>
                <a:spcPts val="0"/>
              </a:spcAft>
              <a:buSzPts val="1600"/>
              <a:buFont typeface="IBM Plex Sans"/>
              <a:buChar char="•"/>
              <a:defRPr>
                <a:solidFill>
                  <a:schemeClr val="dk2"/>
                </a:solidFill>
              </a:defRPr>
            </a:lvl4pPr>
            <a:lvl5pPr marL="2286000" lvl="4" indent="-330200" algn="l">
              <a:spcBef>
                <a:spcPts val="400"/>
              </a:spcBef>
              <a:spcAft>
                <a:spcPts val="0"/>
              </a:spcAft>
              <a:buSzPts val="1600"/>
              <a:buFont typeface="IBM Plex Sans"/>
              <a:buChar char="•"/>
              <a:defRPr>
                <a:solidFill>
                  <a:schemeClr val="dk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82" name="Google Shape;182;p30"/>
          <p:cNvSpPr txBox="1"/>
          <p:nvPr/>
        </p:nvSpPr>
        <p:spPr>
          <a:xfrm>
            <a:off x="6834809" y="6331227"/>
            <a:ext cx="8382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lt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rPr>
              <a:t>‹#›</a:t>
            </a:fld>
            <a:endParaRPr sz="1800" b="0" i="0" u="none" strike="noStrike" cap="none">
              <a:solidFill>
                <a:schemeClr val="lt1"/>
              </a:solidFill>
              <a:latin typeface="IBM Plex Sans Condensed"/>
              <a:ea typeface="IBM Plex Sans Condensed"/>
              <a:cs typeface="IBM Plex Sans Condensed"/>
              <a:sym typeface="IBM Plex Sans Condensed"/>
            </a:endParaRPr>
          </a:p>
        </p:txBody>
      </p:sp>
      <p:sp>
        <p:nvSpPr>
          <p:cNvPr id="183" name="Google Shape;183;p30"/>
          <p:cNvSpPr txBox="1">
            <a:spLocks noGrp="1"/>
          </p:cNvSpPr>
          <p:nvPr>
            <p:ph type="body" idx="2"/>
          </p:nvPr>
        </p:nvSpPr>
        <p:spPr>
          <a:xfrm>
            <a:off x="4024795" y="307975"/>
            <a:ext cx="4522857" cy="47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840"/>
              <a:buNone/>
              <a:defRPr sz="1400" b="0" i="0">
                <a:solidFill>
                  <a:schemeClr val="dk2"/>
                </a:solidFill>
                <a:latin typeface="IBM Plex Sans Thin"/>
                <a:ea typeface="IBM Plex Sans Thin"/>
                <a:cs typeface="IBM Plex Sans Thin"/>
                <a:sym typeface="IBM Plex Sans Thin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84" name="Google Shape;184;p30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30"/>
          <p:cNvSpPr txBox="1">
            <a:spLocks noGrp="1"/>
          </p:cNvSpPr>
          <p:nvPr>
            <p:ph type="title"/>
          </p:nvPr>
        </p:nvSpPr>
        <p:spPr>
          <a:xfrm>
            <a:off x="4025347" y="854766"/>
            <a:ext cx="4731090" cy="68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IBM Plex Serif Light"/>
              <a:buNone/>
              <a:defRPr sz="28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30"/>
          <p:cNvSpPr/>
          <p:nvPr/>
        </p:nvSpPr>
        <p:spPr>
          <a:xfrm>
            <a:off x="0" y="0"/>
            <a:ext cx="3098293" cy="6049618"/>
          </a:xfrm>
          <a:prstGeom prst="rect">
            <a:avLst/>
          </a:prstGeom>
          <a:solidFill>
            <a:srgbClr val="F5D75B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30"/>
          <p:cNvSpPr>
            <a:spLocks noGrp="1"/>
          </p:cNvSpPr>
          <p:nvPr>
            <p:ph type="pic" idx="3"/>
          </p:nvPr>
        </p:nvSpPr>
        <p:spPr>
          <a:xfrm>
            <a:off x="377318" y="854767"/>
            <a:ext cx="3170952" cy="4615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Arial"/>
              <a:buNone/>
              <a:defRPr sz="29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R="0" lvl="1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1820"/>
              <a:buFont typeface="Arial"/>
              <a:buChar char="•"/>
              <a:defRPr sz="26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marR="0" lvl="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25"/>
              <a:buFont typeface="Arial"/>
              <a:buChar char="•"/>
              <a:defRPr sz="23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marR="0" lvl="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88" name="Google Shape;188;p30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30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0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1" name="Google Shape;191;p30"/>
          <p:cNvCxnSpPr/>
          <p:nvPr/>
        </p:nvCxnSpPr>
        <p:spPr>
          <a:xfrm>
            <a:off x="0" y="6049619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dist="30000" sx="1000" sy="1000" rotWithShape="0">
              <a:srgbClr val="000000"/>
            </a:outerShdw>
          </a:effectLst>
        </p:spPr>
      </p:cxnSp>
    </p:spTree>
    <p:extLst>
      <p:ext uri="{BB962C8B-B14F-4D97-AF65-F5344CB8AC3E}">
        <p14:creationId xmlns:p14="http://schemas.microsoft.com/office/powerpoint/2010/main" val="37515002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omparison">
  <p:cSld name="4_Comparison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1"/>
          <p:cNvSpPr txBox="1">
            <a:spLocks noGrp="1"/>
          </p:cNvSpPr>
          <p:nvPr>
            <p:ph type="body" idx="1"/>
          </p:nvPr>
        </p:nvSpPr>
        <p:spPr>
          <a:xfrm>
            <a:off x="3348934" y="2295802"/>
            <a:ext cx="5337866" cy="3876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  <a:defRPr>
                <a:solidFill>
                  <a:schemeClr val="dk2"/>
                </a:solidFill>
              </a:defRPr>
            </a:lvl1pPr>
            <a:lvl2pPr marL="914400" lvl="1" indent="-344169" algn="l">
              <a:spcBef>
                <a:spcPts val="550"/>
              </a:spcBef>
              <a:spcAft>
                <a:spcPts val="0"/>
              </a:spcAft>
              <a:buSzPts val="1820"/>
              <a:buFont typeface="IBM Plex Sans"/>
              <a:buChar char="•"/>
              <a:defRPr>
                <a:solidFill>
                  <a:schemeClr val="dk2"/>
                </a:solidFill>
              </a:defRPr>
            </a:lvl2pPr>
            <a:lvl3pPr marL="1371600" lvl="2" indent="-338137" algn="l">
              <a:spcBef>
                <a:spcPts val="500"/>
              </a:spcBef>
              <a:spcAft>
                <a:spcPts val="0"/>
              </a:spcAft>
              <a:buSzPts val="1725"/>
              <a:buChar char="•"/>
              <a:defRPr>
                <a:solidFill>
                  <a:schemeClr val="dk2"/>
                </a:solidFill>
              </a:defRPr>
            </a:lvl3pPr>
            <a:lvl4pPr marL="1828800" lvl="3" indent="-323850" algn="l">
              <a:spcBef>
                <a:spcPts val="400"/>
              </a:spcBef>
              <a:spcAft>
                <a:spcPts val="0"/>
              </a:spcAft>
              <a:buSzPts val="1500"/>
              <a:buChar char="•"/>
              <a:defRPr>
                <a:solidFill>
                  <a:schemeClr val="dk2"/>
                </a:solidFill>
              </a:defRPr>
            </a:lvl4pPr>
            <a:lvl5pPr marL="2286000" lvl="4" indent="-311150" algn="l">
              <a:spcBef>
                <a:spcPts val="400"/>
              </a:spcBef>
              <a:spcAft>
                <a:spcPts val="0"/>
              </a:spcAft>
              <a:buSzPts val="1300"/>
              <a:buChar char="•"/>
              <a:defRPr>
                <a:solidFill>
                  <a:schemeClr val="dk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94" name="Google Shape;194;p31"/>
          <p:cNvSpPr txBox="1"/>
          <p:nvPr/>
        </p:nvSpPr>
        <p:spPr>
          <a:xfrm>
            <a:off x="6834809" y="6331227"/>
            <a:ext cx="8382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lt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rPr>
              <a:t>‹#›</a:t>
            </a:fld>
            <a:endParaRPr sz="1800" b="0" i="0" u="none" strike="noStrike" cap="none">
              <a:solidFill>
                <a:schemeClr val="lt1"/>
              </a:solidFill>
              <a:latin typeface="IBM Plex Sans Condensed"/>
              <a:ea typeface="IBM Plex Sans Condensed"/>
              <a:cs typeface="IBM Plex Sans Condensed"/>
              <a:sym typeface="IBM Plex Sans Condensed"/>
            </a:endParaRPr>
          </a:p>
        </p:txBody>
      </p:sp>
      <p:sp>
        <p:nvSpPr>
          <p:cNvPr id="195" name="Google Shape;195;p31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31"/>
          <p:cNvSpPr/>
          <p:nvPr/>
        </p:nvSpPr>
        <p:spPr>
          <a:xfrm>
            <a:off x="0" y="0"/>
            <a:ext cx="9144000" cy="1987826"/>
          </a:xfrm>
          <a:prstGeom prst="rect">
            <a:avLst/>
          </a:prstGeom>
          <a:solidFill>
            <a:schemeClr val="lt2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31"/>
          <p:cNvSpPr txBox="1">
            <a:spLocks noGrp="1"/>
          </p:cNvSpPr>
          <p:nvPr>
            <p:ph type="body" idx="2"/>
          </p:nvPr>
        </p:nvSpPr>
        <p:spPr>
          <a:xfrm>
            <a:off x="3348934" y="307975"/>
            <a:ext cx="4522857" cy="47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840"/>
              <a:buNone/>
              <a:defRPr sz="1400" b="0" i="0">
                <a:solidFill>
                  <a:schemeClr val="lt1"/>
                </a:solidFill>
                <a:latin typeface="IBM Plex Sans Thin"/>
                <a:ea typeface="IBM Plex Sans Thin"/>
                <a:cs typeface="IBM Plex Sans Thin"/>
                <a:sym typeface="IBM Plex Sans Thin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198" name="Google Shape;198;p31"/>
          <p:cNvSpPr txBox="1">
            <a:spLocks noGrp="1"/>
          </p:cNvSpPr>
          <p:nvPr>
            <p:ph type="title"/>
          </p:nvPr>
        </p:nvSpPr>
        <p:spPr>
          <a:xfrm>
            <a:off x="3349486" y="854766"/>
            <a:ext cx="5337314" cy="68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IBM Plex Serif Light"/>
              <a:buNone/>
              <a:defRPr sz="28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31"/>
          <p:cNvSpPr>
            <a:spLocks noGrp="1"/>
          </p:cNvSpPr>
          <p:nvPr>
            <p:ph type="pic" idx="3"/>
          </p:nvPr>
        </p:nvSpPr>
        <p:spPr>
          <a:xfrm>
            <a:off x="377318" y="307974"/>
            <a:ext cx="2720975" cy="5420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Arial"/>
              <a:buNone/>
              <a:defRPr sz="29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R="0" lvl="1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1820"/>
              <a:buFont typeface="Arial"/>
              <a:buChar char="•"/>
              <a:defRPr sz="26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marR="0" lvl="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25"/>
              <a:buFont typeface="Arial"/>
              <a:buChar char="•"/>
              <a:defRPr sz="23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marR="0" lvl="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00" name="Google Shape;200;p31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31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1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3" name="Google Shape;203;p31"/>
          <p:cNvCxnSpPr/>
          <p:nvPr/>
        </p:nvCxnSpPr>
        <p:spPr>
          <a:xfrm>
            <a:off x="0" y="6049619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dist="30000" sx="1000" sy="1000" rotWithShape="0">
              <a:srgbClr val="000000"/>
            </a:outerShdw>
          </a:effectLst>
        </p:spPr>
      </p:cxnSp>
    </p:spTree>
    <p:extLst>
      <p:ext uri="{BB962C8B-B14F-4D97-AF65-F5344CB8AC3E}">
        <p14:creationId xmlns:p14="http://schemas.microsoft.com/office/powerpoint/2010/main" val="150427759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omparison">
  <p:cSld name="8_Comparison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2"/>
          <p:cNvSpPr txBox="1">
            <a:spLocks noGrp="1"/>
          </p:cNvSpPr>
          <p:nvPr>
            <p:ph type="body" idx="1"/>
          </p:nvPr>
        </p:nvSpPr>
        <p:spPr>
          <a:xfrm>
            <a:off x="3348934" y="2295802"/>
            <a:ext cx="5337866" cy="3876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  <a:defRPr>
                <a:solidFill>
                  <a:schemeClr val="dk2"/>
                </a:solidFill>
              </a:defRPr>
            </a:lvl1pPr>
            <a:lvl2pPr marL="914400" lvl="1" indent="-344169" algn="l">
              <a:spcBef>
                <a:spcPts val="550"/>
              </a:spcBef>
              <a:spcAft>
                <a:spcPts val="0"/>
              </a:spcAft>
              <a:buSzPts val="1820"/>
              <a:buChar char="•"/>
              <a:defRPr>
                <a:solidFill>
                  <a:schemeClr val="dk2"/>
                </a:solidFill>
              </a:defRPr>
            </a:lvl2pPr>
            <a:lvl3pPr marL="1371600" lvl="2" indent="-338137" algn="l">
              <a:spcBef>
                <a:spcPts val="500"/>
              </a:spcBef>
              <a:spcAft>
                <a:spcPts val="0"/>
              </a:spcAft>
              <a:buSzPts val="1725"/>
              <a:buChar char="•"/>
              <a:defRPr>
                <a:solidFill>
                  <a:schemeClr val="dk2"/>
                </a:solidFill>
              </a:defRPr>
            </a:lvl3pPr>
            <a:lvl4pPr marL="1828800" lvl="3" indent="-323850" algn="l">
              <a:spcBef>
                <a:spcPts val="400"/>
              </a:spcBef>
              <a:spcAft>
                <a:spcPts val="0"/>
              </a:spcAft>
              <a:buSzPts val="1500"/>
              <a:buChar char="•"/>
              <a:defRPr>
                <a:solidFill>
                  <a:schemeClr val="dk2"/>
                </a:solidFill>
              </a:defRPr>
            </a:lvl4pPr>
            <a:lvl5pPr marL="2286000" lvl="4" indent="-311150" algn="l">
              <a:spcBef>
                <a:spcPts val="400"/>
              </a:spcBef>
              <a:spcAft>
                <a:spcPts val="0"/>
              </a:spcAft>
              <a:buSzPts val="1300"/>
              <a:buChar char="•"/>
              <a:defRPr>
                <a:solidFill>
                  <a:schemeClr val="dk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206" name="Google Shape;206;p32"/>
          <p:cNvSpPr txBox="1"/>
          <p:nvPr/>
        </p:nvSpPr>
        <p:spPr>
          <a:xfrm>
            <a:off x="6834809" y="6331227"/>
            <a:ext cx="8382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lt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rPr>
              <a:t>‹#›</a:t>
            </a:fld>
            <a:endParaRPr sz="1800" b="0" i="0" u="none" strike="noStrike" cap="none">
              <a:solidFill>
                <a:schemeClr val="lt1"/>
              </a:solidFill>
              <a:latin typeface="IBM Plex Sans Condensed"/>
              <a:ea typeface="IBM Plex Sans Condensed"/>
              <a:cs typeface="IBM Plex Sans Condensed"/>
              <a:sym typeface="IBM Plex Sans Condensed"/>
            </a:endParaRPr>
          </a:p>
        </p:txBody>
      </p:sp>
      <p:sp>
        <p:nvSpPr>
          <p:cNvPr id="207" name="Google Shape;207;p32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32"/>
          <p:cNvSpPr/>
          <p:nvPr/>
        </p:nvSpPr>
        <p:spPr>
          <a:xfrm>
            <a:off x="0" y="0"/>
            <a:ext cx="9144000" cy="1987826"/>
          </a:xfrm>
          <a:prstGeom prst="rect">
            <a:avLst/>
          </a:prstGeom>
          <a:solidFill>
            <a:srgbClr val="1B5DA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32"/>
          <p:cNvSpPr txBox="1">
            <a:spLocks noGrp="1"/>
          </p:cNvSpPr>
          <p:nvPr>
            <p:ph type="body" idx="2"/>
          </p:nvPr>
        </p:nvSpPr>
        <p:spPr>
          <a:xfrm>
            <a:off x="3348934" y="307975"/>
            <a:ext cx="4522857" cy="47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840"/>
              <a:buNone/>
              <a:defRPr sz="1400" b="0" i="0">
                <a:solidFill>
                  <a:schemeClr val="lt1"/>
                </a:solidFill>
                <a:latin typeface="IBM Plex Sans Thin"/>
                <a:ea typeface="IBM Plex Sans Thin"/>
                <a:cs typeface="IBM Plex Sans Thin"/>
                <a:sym typeface="IBM Plex Sans Thin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210" name="Google Shape;210;p32"/>
          <p:cNvSpPr txBox="1">
            <a:spLocks noGrp="1"/>
          </p:cNvSpPr>
          <p:nvPr>
            <p:ph type="title"/>
          </p:nvPr>
        </p:nvSpPr>
        <p:spPr>
          <a:xfrm>
            <a:off x="3349486" y="854766"/>
            <a:ext cx="5337314" cy="68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IBM Plex Serif Light"/>
              <a:buNone/>
              <a:defRPr sz="28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32"/>
          <p:cNvSpPr>
            <a:spLocks noGrp="1"/>
          </p:cNvSpPr>
          <p:nvPr>
            <p:ph type="pic" idx="3"/>
          </p:nvPr>
        </p:nvSpPr>
        <p:spPr>
          <a:xfrm>
            <a:off x="377318" y="307974"/>
            <a:ext cx="2720975" cy="5420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Arial"/>
              <a:buNone/>
              <a:defRPr sz="29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R="0" lvl="1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1820"/>
              <a:buFont typeface="Arial"/>
              <a:buChar char="•"/>
              <a:defRPr sz="26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marR="0" lvl="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25"/>
              <a:buFont typeface="Arial"/>
              <a:buChar char="•"/>
              <a:defRPr sz="23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marR="0" lvl="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12" name="Google Shape;212;p32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2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2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5" name="Google Shape;215;p32"/>
          <p:cNvCxnSpPr/>
          <p:nvPr/>
        </p:nvCxnSpPr>
        <p:spPr>
          <a:xfrm>
            <a:off x="0" y="6049619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dist="30000" sx="1000" sy="1000" rotWithShape="0">
              <a:srgbClr val="000000"/>
            </a:outerShdw>
          </a:effectLst>
        </p:spPr>
      </p:cxnSp>
    </p:spTree>
    <p:extLst>
      <p:ext uri="{BB962C8B-B14F-4D97-AF65-F5344CB8AC3E}">
        <p14:creationId xmlns:p14="http://schemas.microsoft.com/office/powerpoint/2010/main" val="414508874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Comparison">
  <p:cSld name="9_Comparison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3"/>
          <p:cNvSpPr txBox="1">
            <a:spLocks noGrp="1"/>
          </p:cNvSpPr>
          <p:nvPr>
            <p:ph type="body" idx="1"/>
          </p:nvPr>
        </p:nvSpPr>
        <p:spPr>
          <a:xfrm>
            <a:off x="3348934" y="2295802"/>
            <a:ext cx="5337866" cy="3876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  <a:defRPr>
                <a:solidFill>
                  <a:schemeClr val="dk2"/>
                </a:solidFill>
              </a:defRPr>
            </a:lvl1pPr>
            <a:lvl2pPr marL="914400" lvl="1" indent="-344169" algn="l">
              <a:spcBef>
                <a:spcPts val="550"/>
              </a:spcBef>
              <a:spcAft>
                <a:spcPts val="0"/>
              </a:spcAft>
              <a:buSzPts val="1820"/>
              <a:buChar char="•"/>
              <a:defRPr>
                <a:solidFill>
                  <a:schemeClr val="dk2"/>
                </a:solidFill>
              </a:defRPr>
            </a:lvl2pPr>
            <a:lvl3pPr marL="1371600" lvl="2" indent="-338137" algn="l">
              <a:spcBef>
                <a:spcPts val="500"/>
              </a:spcBef>
              <a:spcAft>
                <a:spcPts val="0"/>
              </a:spcAft>
              <a:buSzPts val="1725"/>
              <a:buChar char="•"/>
              <a:defRPr>
                <a:solidFill>
                  <a:schemeClr val="dk2"/>
                </a:solidFill>
              </a:defRPr>
            </a:lvl3pPr>
            <a:lvl4pPr marL="1828800" lvl="3" indent="-323850" algn="l">
              <a:spcBef>
                <a:spcPts val="400"/>
              </a:spcBef>
              <a:spcAft>
                <a:spcPts val="0"/>
              </a:spcAft>
              <a:buSzPts val="1500"/>
              <a:buChar char="•"/>
              <a:defRPr>
                <a:solidFill>
                  <a:schemeClr val="dk2"/>
                </a:solidFill>
              </a:defRPr>
            </a:lvl4pPr>
            <a:lvl5pPr marL="2286000" lvl="4" indent="-311150" algn="l">
              <a:spcBef>
                <a:spcPts val="400"/>
              </a:spcBef>
              <a:spcAft>
                <a:spcPts val="0"/>
              </a:spcAft>
              <a:buSzPts val="1300"/>
              <a:buChar char="•"/>
              <a:defRPr>
                <a:solidFill>
                  <a:schemeClr val="dk2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218" name="Google Shape;218;p33"/>
          <p:cNvSpPr txBox="1"/>
          <p:nvPr/>
        </p:nvSpPr>
        <p:spPr>
          <a:xfrm>
            <a:off x="6834809" y="6331227"/>
            <a:ext cx="8382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lt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rPr>
              <a:t>‹#›</a:t>
            </a:fld>
            <a:endParaRPr sz="1800" b="0" i="0" u="none" strike="noStrike" cap="none">
              <a:solidFill>
                <a:schemeClr val="lt1"/>
              </a:solidFill>
              <a:latin typeface="IBM Plex Sans Condensed"/>
              <a:ea typeface="IBM Plex Sans Condensed"/>
              <a:cs typeface="IBM Plex Sans Condensed"/>
              <a:sym typeface="IBM Plex Sans Condensed"/>
            </a:endParaRPr>
          </a:p>
        </p:txBody>
      </p:sp>
      <p:sp>
        <p:nvSpPr>
          <p:cNvPr id="219" name="Google Shape;219;p33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3"/>
          <p:cNvSpPr/>
          <p:nvPr/>
        </p:nvSpPr>
        <p:spPr>
          <a:xfrm>
            <a:off x="0" y="0"/>
            <a:ext cx="9144000" cy="1987826"/>
          </a:xfrm>
          <a:prstGeom prst="rect">
            <a:avLst/>
          </a:prstGeom>
          <a:solidFill>
            <a:srgbClr val="F5D75B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3"/>
          <p:cNvSpPr txBox="1">
            <a:spLocks noGrp="1"/>
          </p:cNvSpPr>
          <p:nvPr>
            <p:ph type="body" idx="2"/>
          </p:nvPr>
        </p:nvSpPr>
        <p:spPr>
          <a:xfrm>
            <a:off x="3348934" y="307975"/>
            <a:ext cx="4522857" cy="47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840"/>
              <a:buNone/>
              <a:defRPr sz="1400" b="0" i="0">
                <a:solidFill>
                  <a:schemeClr val="dk2"/>
                </a:solidFill>
                <a:latin typeface="IBM Plex Sans Thin"/>
                <a:ea typeface="IBM Plex Sans Thin"/>
                <a:cs typeface="IBM Plex Sans Thin"/>
                <a:sym typeface="IBM Plex Sans Thin"/>
              </a:defRPr>
            </a:lvl1pPr>
            <a:lvl2pPr marL="914400" lvl="1" indent="-308610" algn="l">
              <a:spcBef>
                <a:spcPts val="550"/>
              </a:spcBef>
              <a:spcAft>
                <a:spcPts val="0"/>
              </a:spcAft>
              <a:buSzPts val="1260"/>
              <a:buChar char="•"/>
              <a:defRPr/>
            </a:lvl2pPr>
            <a:lvl3pPr marL="1371600" lvl="2" indent="-314325" algn="l">
              <a:spcBef>
                <a:spcPts val="5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spcBef>
                <a:spcPts val="4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02895" algn="l">
              <a:spcBef>
                <a:spcPts val="400"/>
              </a:spcBef>
              <a:spcAft>
                <a:spcPts val="0"/>
              </a:spcAft>
              <a:buSzPts val="117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222" name="Google Shape;222;p33"/>
          <p:cNvSpPr txBox="1">
            <a:spLocks noGrp="1"/>
          </p:cNvSpPr>
          <p:nvPr>
            <p:ph type="title"/>
          </p:nvPr>
        </p:nvSpPr>
        <p:spPr>
          <a:xfrm>
            <a:off x="3349486" y="854766"/>
            <a:ext cx="5337314" cy="68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IBM Plex Serif Light"/>
              <a:buNone/>
              <a:defRPr sz="28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33"/>
          <p:cNvSpPr>
            <a:spLocks noGrp="1"/>
          </p:cNvSpPr>
          <p:nvPr>
            <p:ph type="pic" idx="3"/>
          </p:nvPr>
        </p:nvSpPr>
        <p:spPr>
          <a:xfrm>
            <a:off x="377318" y="307974"/>
            <a:ext cx="2720975" cy="5420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Arial"/>
              <a:buNone/>
              <a:defRPr sz="29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R="0" lvl="1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1820"/>
              <a:buFont typeface="Arial"/>
              <a:buChar char="•"/>
              <a:defRPr sz="26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marR="0" lvl="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25"/>
              <a:buFont typeface="Arial"/>
              <a:buChar char="•"/>
              <a:defRPr sz="23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marR="0" lvl="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24" name="Google Shape;224;p33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33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3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7" name="Google Shape;227;p33"/>
          <p:cNvCxnSpPr/>
          <p:nvPr/>
        </p:nvCxnSpPr>
        <p:spPr>
          <a:xfrm>
            <a:off x="0" y="6049619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dist="30000" sx="1000" sy="1000" rotWithShape="0">
              <a:srgbClr val="000000"/>
            </a:outerShdw>
          </a:effectLst>
        </p:spPr>
      </p:cxnSp>
    </p:spTree>
    <p:extLst>
      <p:ext uri="{BB962C8B-B14F-4D97-AF65-F5344CB8AC3E}">
        <p14:creationId xmlns:p14="http://schemas.microsoft.com/office/powerpoint/2010/main" val="166582885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0329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hoto with Title and Subtitle">
  <p:cSld name="Photo with Title and Subtitle">
    <p:bg>
      <p:bgPr>
        <a:solidFill>
          <a:schemeClr val="lt1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5"/>
          <p:cNvSpPr>
            <a:spLocks noGrp="1"/>
          </p:cNvSpPr>
          <p:nvPr>
            <p:ph type="pic" idx="2"/>
          </p:nvPr>
        </p:nvSpPr>
        <p:spPr>
          <a:xfrm>
            <a:off x="0" y="9112"/>
            <a:ext cx="9144000" cy="615738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920"/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R="0" lvl="1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1820"/>
              <a:buFont typeface="Arial"/>
              <a:buChar char="•"/>
              <a:defRPr sz="2600" b="0" i="0" u="none" strike="noStrike" cap="none">
                <a:solidFill>
                  <a:schemeClr val="lt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marR="0" lvl="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25"/>
              <a:buFont typeface="Arial"/>
              <a:buChar char="•"/>
              <a:defRPr sz="2300" b="0" i="0" u="none" strike="noStrike" cap="none">
                <a:solidFill>
                  <a:schemeClr val="lt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lt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Arial"/>
              <a:buChar char="•"/>
              <a:defRPr sz="2000" b="0" i="0" u="none" strike="noStrike" cap="none">
                <a:solidFill>
                  <a:schemeClr val="lt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marR="0" lvl="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1" name="Google Shape;231;p35"/>
          <p:cNvSpPr/>
          <p:nvPr/>
        </p:nvSpPr>
        <p:spPr>
          <a:xfrm>
            <a:off x="0" y="6095338"/>
            <a:ext cx="9144000" cy="762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2" name="Google Shape;232;p35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6439" y="6382941"/>
            <a:ext cx="3076776" cy="25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35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099" y="6342887"/>
            <a:ext cx="2750838" cy="273521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5"/>
          <p:cNvSpPr/>
          <p:nvPr/>
        </p:nvSpPr>
        <p:spPr>
          <a:xfrm>
            <a:off x="5486400" y="6342887"/>
            <a:ext cx="946815" cy="29645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dist="30000" sx="1000" sy="1000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2696403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body" idx="1"/>
          </p:nvPr>
        </p:nvSpPr>
        <p:spPr>
          <a:xfrm>
            <a:off x="1511349" y="6087297"/>
            <a:ext cx="6121302" cy="324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b" anchorCtr="0">
            <a:normAutofit/>
          </a:bodyPr>
          <a:lstStyle>
            <a:lvl1pPr marL="171450" lvl="0" indent="-8572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"/>
              <a:buNone/>
              <a:defRPr sz="1200" b="1"/>
            </a:lvl1pPr>
            <a:lvl2pPr marL="342900" lvl="1" indent="-138446" algn="l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514350" lvl="2" indent="-138446" algn="l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685800" lvl="3" indent="-138446" algn="l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857250" lvl="4" indent="-138446" algn="l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1028700" lvl="5" indent="-138446" algn="l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1200150" lvl="6" indent="-138446" algn="l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1371600" lvl="7" indent="-138446" algn="l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1543050" lvl="8" indent="-138446" algn="l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title"/>
          </p:nvPr>
        </p:nvSpPr>
        <p:spPr>
          <a:xfrm>
            <a:off x="1511350" y="1303734"/>
            <a:ext cx="6121964" cy="2321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400"/>
              <a:buFont typeface="Helvetica Neue"/>
              <a:buNone/>
              <a:defRPr sz="4275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body" idx="2"/>
          </p:nvPr>
        </p:nvSpPr>
        <p:spPr>
          <a:xfrm>
            <a:off x="1511349" y="3589734"/>
            <a:ext cx="6121302" cy="1024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rmAutofit/>
          </a:bodyPr>
          <a:lstStyle>
            <a:lvl1pPr marL="171450" lvl="0" indent="-8572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sz="1950" b="1"/>
            </a:lvl1pPr>
            <a:lvl2pPr marL="342900" lvl="1" indent="-8572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sz="1950" b="1"/>
            </a:lvl2pPr>
            <a:lvl3pPr marL="514350" lvl="2" indent="-8572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sz="1950" b="1"/>
            </a:lvl3pPr>
            <a:lvl4pPr marL="685800" lvl="3" indent="-8572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sz="1950" b="1"/>
            </a:lvl4pPr>
            <a:lvl5pPr marL="857250" lvl="4" indent="-8572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sz="1950" b="1"/>
            </a:lvl5pPr>
            <a:lvl6pPr marL="1028700" lvl="5" indent="-138446" algn="l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1200150" lvl="6" indent="-138446" algn="l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1371600" lvl="7" indent="-138446" algn="l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1543050" lvl="8" indent="-138446" algn="l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sldNum" idx="12"/>
          </p:nvPr>
        </p:nvSpPr>
        <p:spPr>
          <a:xfrm>
            <a:off x="4495166" y="6229217"/>
            <a:ext cx="153668" cy="455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675">
                <a:solidFill>
                  <a:srgbClr val="000000"/>
                </a:solidFill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675">
                <a:solidFill>
                  <a:srgbClr val="000000"/>
                </a:solidFill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675">
                <a:solidFill>
                  <a:srgbClr val="000000"/>
                </a:solidFill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675">
                <a:solidFill>
                  <a:srgbClr val="000000"/>
                </a:solidFill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675">
                <a:solidFill>
                  <a:srgbClr val="000000"/>
                </a:solidFill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675">
                <a:solidFill>
                  <a:srgbClr val="000000"/>
                </a:solidFill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675">
                <a:solidFill>
                  <a:srgbClr val="000000"/>
                </a:solidFill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675">
                <a:solidFill>
                  <a:srgbClr val="000000"/>
                </a:solidFill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675">
                <a:solidFill>
                  <a:srgbClr val="000000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446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llout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8" name="Title 7">
            <a:extLst>
              <a:ext uri="{FF2B5EF4-FFF2-40B4-BE49-F238E27FC236}">
                <a16:creationId xmlns:a16="http://schemas.microsoft.com/office/drawing/2014/main" id="{B7ACB849-3FF5-1A4F-9B93-96003CB33A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6654" y="655639"/>
            <a:ext cx="8140149" cy="4086316"/>
          </a:xfrm>
        </p:spPr>
        <p:txBody>
          <a:bodyPr anchor="t" anchorCtr="0"/>
          <a:lstStyle>
            <a:lvl1pPr>
              <a:defRPr cap="none" baseline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BC82B5A-FD8F-324D-AEA1-3D27E78E448F}"/>
              </a:ext>
            </a:extLst>
          </p:cNvPr>
          <p:cNvCxnSpPr>
            <a:cxnSpLocks/>
          </p:cNvCxnSpPr>
          <p:nvPr userDrawn="1"/>
        </p:nvCxnSpPr>
        <p:spPr>
          <a:xfrm>
            <a:off x="0" y="488671"/>
            <a:ext cx="2097154" cy="0"/>
          </a:xfrm>
          <a:prstGeom prst="line">
            <a:avLst/>
          </a:prstGeom>
          <a:ln w="25400">
            <a:solidFill>
              <a:schemeClr val="accent5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28">
            <a:extLst>
              <a:ext uri="{FF2B5EF4-FFF2-40B4-BE49-F238E27FC236}">
                <a16:creationId xmlns:a16="http://schemas.microsoft.com/office/drawing/2014/main" id="{77946AAF-D547-BE4C-A055-9A0903CBE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27">
            <a:extLst>
              <a:ext uri="{FF2B5EF4-FFF2-40B4-BE49-F238E27FC236}">
                <a16:creationId xmlns:a16="http://schemas.microsoft.com/office/drawing/2014/main" id="{6C708553-1D74-CB49-A326-13036677CA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FF007304-934E-8845-97D1-EB0079C34143}" type="datetime1">
              <a:rPr lang="en-US" smtClean="0"/>
              <a:pPr/>
              <a:t>9/14/2021</a:t>
            </a:fld>
            <a:endParaRPr lang="en-US"/>
          </a:p>
        </p:txBody>
      </p:sp>
      <p:pic>
        <p:nvPicPr>
          <p:cNvPr id="11" name="Picture 10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98509336-5443-EE4F-8DF7-4D3C1D303C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492D4D37-B39C-3047-86A5-2F29429E58C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9895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llout Slide Light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8" name="Title 7">
            <a:extLst>
              <a:ext uri="{FF2B5EF4-FFF2-40B4-BE49-F238E27FC236}">
                <a16:creationId xmlns:a16="http://schemas.microsoft.com/office/drawing/2014/main" id="{65D4F245-BA34-2147-8C16-87C35CC571F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6654" y="655639"/>
            <a:ext cx="8140149" cy="4086316"/>
          </a:xfrm>
        </p:spPr>
        <p:txBody>
          <a:bodyPr anchor="t" anchorCtr="0"/>
          <a:lstStyle>
            <a:lvl1pPr>
              <a:defRPr cap="none" baseline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6" name="Slide Number Placeholder 28">
            <a:extLst>
              <a:ext uri="{FF2B5EF4-FFF2-40B4-BE49-F238E27FC236}">
                <a16:creationId xmlns:a16="http://schemas.microsoft.com/office/drawing/2014/main" id="{B676930D-8981-604F-8F39-2AFC5BED5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27">
            <a:extLst>
              <a:ext uri="{FF2B5EF4-FFF2-40B4-BE49-F238E27FC236}">
                <a16:creationId xmlns:a16="http://schemas.microsoft.com/office/drawing/2014/main" id="{1427E538-3F81-D34E-83C0-569B8E0545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B21BAFE2-BB07-9D4B-A3F6-121B89BFECC8}" type="datetime1">
              <a:rPr lang="en-US" smtClean="0"/>
              <a:pPr/>
              <a:t>9/14/2021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EB4B551-ADA2-584F-AF0E-FBFBDEE83B33}"/>
              </a:ext>
            </a:extLst>
          </p:cNvPr>
          <p:cNvCxnSpPr>
            <a:cxnSpLocks/>
          </p:cNvCxnSpPr>
          <p:nvPr userDrawn="1"/>
        </p:nvCxnSpPr>
        <p:spPr>
          <a:xfrm>
            <a:off x="3" y="471893"/>
            <a:ext cx="2226363" cy="0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93DCBAB5-23A8-D64E-B2D2-81C19B3F2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C909847A-FDC1-5943-9B2B-FFF5037D44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979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llout Slide Dark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Title 7">
            <a:extLst>
              <a:ext uri="{FF2B5EF4-FFF2-40B4-BE49-F238E27FC236}">
                <a16:creationId xmlns:a16="http://schemas.microsoft.com/office/drawing/2014/main" id="{2B064763-A5D6-A646-A95E-8A1D10A186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6654" y="648880"/>
            <a:ext cx="8140149" cy="4086316"/>
          </a:xfrm>
        </p:spPr>
        <p:txBody>
          <a:bodyPr anchor="t" anchorCtr="0"/>
          <a:lstStyle>
            <a:lvl1pPr>
              <a:defRPr cap="none" baseline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6" name="Slide Number Placeholder 28">
            <a:extLst>
              <a:ext uri="{FF2B5EF4-FFF2-40B4-BE49-F238E27FC236}">
                <a16:creationId xmlns:a16="http://schemas.microsoft.com/office/drawing/2014/main" id="{064BA4EF-CB1E-9145-9ABD-239E71E42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27">
            <a:extLst>
              <a:ext uri="{FF2B5EF4-FFF2-40B4-BE49-F238E27FC236}">
                <a16:creationId xmlns:a16="http://schemas.microsoft.com/office/drawing/2014/main" id="{7EABA620-EEDD-854A-830B-FAEF738CCA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F0C274F7-F528-134A-96A9-C0BCA8991C23}" type="datetime1">
              <a:rPr lang="en-US" smtClean="0"/>
              <a:pPr/>
              <a:t>9/14/2021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2B9B65E-8BD3-C849-B045-49F54FE8E0D8}"/>
              </a:ext>
            </a:extLst>
          </p:cNvPr>
          <p:cNvCxnSpPr>
            <a:cxnSpLocks/>
          </p:cNvCxnSpPr>
          <p:nvPr userDrawn="1"/>
        </p:nvCxnSpPr>
        <p:spPr>
          <a:xfrm>
            <a:off x="3" y="488671"/>
            <a:ext cx="2226363" cy="0"/>
          </a:xfrm>
          <a:prstGeom prst="line">
            <a:avLst/>
          </a:prstGeom>
          <a:ln w="25400">
            <a:solidFill>
              <a:schemeClr val="tx2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E05D713F-7086-D04E-8800-827FAE34D4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BC371582-1F83-3943-AD22-0DD7945B4E7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7967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llout Slide Cream">
    <p:bg>
      <p:bgPr>
        <a:solidFill>
          <a:srgbClr val="E9F6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E8D163DA-DDE0-6848-9561-6C524112FE2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6654" y="642120"/>
            <a:ext cx="8140149" cy="4086316"/>
          </a:xfrm>
        </p:spPr>
        <p:txBody>
          <a:bodyPr anchor="t" anchorCtr="0"/>
          <a:lstStyle>
            <a:lvl1pPr>
              <a:defRPr cap="none" baseline="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6" name="Slide Number Placeholder 28">
            <a:extLst>
              <a:ext uri="{FF2B5EF4-FFF2-40B4-BE49-F238E27FC236}">
                <a16:creationId xmlns:a16="http://schemas.microsoft.com/office/drawing/2014/main" id="{46E2183A-3DDD-D546-9704-935866306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chemeClr val="tx2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27">
            <a:extLst>
              <a:ext uri="{FF2B5EF4-FFF2-40B4-BE49-F238E27FC236}">
                <a16:creationId xmlns:a16="http://schemas.microsoft.com/office/drawing/2014/main" id="{E1572942-00AA-C849-B3E1-6712B78D31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fld id="{E810D56B-8989-3A49-9CE0-61F90B686B81}" type="datetime1">
              <a:rPr lang="en-US" smtClean="0"/>
              <a:pPr/>
              <a:t>9/14/2021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3AB129A-ABBE-6441-8A68-25EA6C9F4BDD}"/>
              </a:ext>
            </a:extLst>
          </p:cNvPr>
          <p:cNvCxnSpPr>
            <a:cxnSpLocks/>
          </p:cNvCxnSpPr>
          <p:nvPr userDrawn="1"/>
        </p:nvCxnSpPr>
        <p:spPr>
          <a:xfrm>
            <a:off x="3" y="488671"/>
            <a:ext cx="2226363" cy="0"/>
          </a:xfrm>
          <a:prstGeom prst="line">
            <a:avLst/>
          </a:prstGeom>
          <a:ln w="25400">
            <a:solidFill>
              <a:schemeClr val="bg2"/>
            </a:solidFill>
          </a:ln>
          <a:effectLst>
            <a:outerShdw dist="30000" sx="1000" sy="1000" rotWithShape="0">
              <a:schemeClr val="bg2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510C80CD-FBC6-D342-907E-6730B09718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6" y="6264385"/>
            <a:ext cx="1084590" cy="499321"/>
          </a:xfrm>
          <a:prstGeom prst="rect">
            <a:avLst/>
          </a:prstGeom>
        </p:spPr>
      </p:pic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6F71B83A-5432-5748-8CDB-B97459AAB1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19039"/>
            <a:ext cx="18288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8710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1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46651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33400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2320AA5-F323-2E49-BCE8-15B34571A4BE}"/>
              </a:ext>
            </a:extLst>
          </p:cNvPr>
          <p:cNvSpPr/>
          <p:nvPr userDrawn="1"/>
        </p:nvSpPr>
        <p:spPr bwMode="white">
          <a:xfrm>
            <a:off x="0" y="6192519"/>
            <a:ext cx="9144000" cy="685800"/>
          </a:xfrm>
          <a:prstGeom prst="rect">
            <a:avLst/>
          </a:prstGeom>
          <a:solidFill>
            <a:schemeClr val="accent1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28">
            <a:extLst>
              <a:ext uri="{FF2B5EF4-FFF2-40B4-BE49-F238E27FC236}">
                <a16:creationId xmlns:a16="http://schemas.microsoft.com/office/drawing/2014/main" id="{FEE79D57-3E8D-DE41-874D-37FC686A9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lvl1pPr>
              <a:defRPr sz="1000" b="0" i="0">
                <a:solidFill>
                  <a:srgbClr val="F0F5D8"/>
                </a:solidFill>
                <a:latin typeface="IBM Plex Sans Condensed" panose="020B0506050203000203" pitchFamily="34" charset="77"/>
              </a:defRPr>
            </a:lvl1pPr>
          </a:lstStyle>
          <a:p>
            <a:fld id="{E0C1CBD4-F648-4C40-B123-9DB37410D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27">
            <a:extLst>
              <a:ext uri="{FF2B5EF4-FFF2-40B4-BE49-F238E27FC236}">
                <a16:creationId xmlns:a16="http://schemas.microsoft.com/office/drawing/2014/main" id="{7F1E6468-0E42-1D40-BE09-C12DB962BC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000" b="0" i="0">
                <a:solidFill>
                  <a:srgbClr val="F0F5D8"/>
                </a:solidFill>
                <a:latin typeface="IBM Plex Sans" panose="020B0503050203000203" pitchFamily="34" charset="0"/>
              </a:defRPr>
            </a:lvl1pPr>
          </a:lstStyle>
          <a:p>
            <a:fld id="{6E3637FE-BA7C-FE4B-8BF8-9216005435B3}" type="datetime1">
              <a:rPr lang="en-US" smtClean="0"/>
              <a:t>9/14/2021</a:t>
            </a:fld>
            <a:endParaRPr lang="en-US"/>
          </a:p>
        </p:txBody>
      </p:sp>
      <p:pic>
        <p:nvPicPr>
          <p:cNvPr id="15" name="Picture 14" descr="A picture containing drawing, light&#10;&#10;Description automatically generated">
            <a:extLst>
              <a:ext uri="{FF2B5EF4-FFF2-40B4-BE49-F238E27FC236}">
                <a16:creationId xmlns:a16="http://schemas.microsoft.com/office/drawing/2014/main" id="{106EDCCC-6A91-9C4C-9D0F-836D9DAAB5B8}"/>
              </a:ext>
            </a:extLst>
          </p:cNvPr>
          <p:cNvPicPr>
            <a:picLocks noChangeAspect="1"/>
          </p:cNvPicPr>
          <p:nvPr userDrawn="1"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83" y="6267560"/>
            <a:ext cx="1084591" cy="499321"/>
          </a:xfrm>
          <a:prstGeom prst="rect">
            <a:avLst/>
          </a:prstGeom>
        </p:spPr>
      </p:pic>
      <p:pic>
        <p:nvPicPr>
          <p:cNvPr id="3" name="Picture 2" descr="A picture containing drawing, light&#10;&#10;Description automatically generated">
            <a:extLst>
              <a:ext uri="{FF2B5EF4-FFF2-40B4-BE49-F238E27FC236}">
                <a16:creationId xmlns:a16="http://schemas.microsoft.com/office/drawing/2014/main" id="{638B5D0A-B147-D648-9FF8-E6A29F183AD7}"/>
              </a:ext>
            </a:extLst>
          </p:cNvPr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6322376"/>
            <a:ext cx="18288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38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07" r:id="rId2"/>
    <p:sldLayoutId id="2147483692" r:id="rId3"/>
    <p:sldLayoutId id="2147483708" r:id="rId4"/>
    <p:sldLayoutId id="2147483732" r:id="rId5"/>
    <p:sldLayoutId id="2147483688" r:id="rId6"/>
    <p:sldLayoutId id="2147483695" r:id="rId7"/>
    <p:sldLayoutId id="2147483697" r:id="rId8"/>
    <p:sldLayoutId id="2147483710" r:id="rId9"/>
    <p:sldLayoutId id="2147483728" r:id="rId10"/>
    <p:sldLayoutId id="2147483730" r:id="rId11"/>
    <p:sldLayoutId id="2147483729" r:id="rId12"/>
    <p:sldLayoutId id="2147483677" r:id="rId13"/>
    <p:sldLayoutId id="2147483700" r:id="rId14"/>
    <p:sldLayoutId id="2147483703" r:id="rId15"/>
    <p:sldLayoutId id="2147483678" r:id="rId16"/>
    <p:sldLayoutId id="2147483679" r:id="rId17"/>
    <p:sldLayoutId id="2147483680" r:id="rId18"/>
    <p:sldLayoutId id="2147483724" r:id="rId19"/>
    <p:sldLayoutId id="2147483725" r:id="rId20"/>
    <p:sldLayoutId id="2147483689" r:id="rId21"/>
    <p:sldLayoutId id="2147483709" r:id="rId22"/>
    <p:sldLayoutId id="2147483727" r:id="rId23"/>
    <p:sldLayoutId id="2147483690" r:id="rId24"/>
    <p:sldLayoutId id="2147483682" r:id="rId25"/>
    <p:sldLayoutId id="2147483722" r:id="rId26"/>
    <p:sldLayoutId id="2147483681" r:id="rId27"/>
    <p:sldLayoutId id="2147483687" r:id="rId28"/>
    <p:sldLayoutId id="2147483731" r:id="rId29"/>
    <p:sldLayoutId id="2147483739" r:id="rId30"/>
    <p:sldLayoutId id="2147483742" r:id="rId31"/>
    <p:sldLayoutId id="2147483741" r:id="rId32"/>
    <p:sldLayoutId id="2147483740" r:id="rId33"/>
    <p:sldLayoutId id="2147483743" r:id="rId34"/>
    <p:sldLayoutId id="2147483744" r:id="rId35"/>
    <p:sldLayoutId id="2147483745" r:id="rId36"/>
    <p:sldLayoutId id="2147483746" r:id="rId37"/>
    <p:sldLayoutId id="2147483750" r:id="rId38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400" b="0" i="1" kern="1200">
          <a:solidFill>
            <a:schemeClr val="tx2"/>
          </a:solidFill>
          <a:latin typeface="IBM Plex Serif Light" panose="02060403050406000203" pitchFamily="18" charset="77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1300"/>
        </a:spcBef>
        <a:buClr>
          <a:schemeClr val="accent2"/>
        </a:buClr>
        <a:buSzPct val="125000"/>
        <a:buFont typeface="Arial" panose="020B0604020202020204" pitchFamily="34" charset="0"/>
        <a:buChar char="•"/>
        <a:defRPr kumimoji="0" sz="2400" b="0" i="0" kern="1200">
          <a:solidFill>
            <a:schemeClr val="tx1"/>
          </a:solidFill>
          <a:latin typeface="IBM Plex Sans" panose="020B0503050203000203" pitchFamily="34" charset="0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125000"/>
        <a:buFont typeface="Arial" panose="020B0604020202020204" pitchFamily="34" charset="0"/>
        <a:buChar char="•"/>
        <a:defRPr kumimoji="0" sz="2000" b="0" i="0" kern="1200">
          <a:solidFill>
            <a:schemeClr val="tx1"/>
          </a:solidFill>
          <a:latin typeface="IBM Plex Sans" panose="020B0503050203000203" pitchFamily="34" charset="0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125000"/>
        <a:buFont typeface="Arial" panose="020B0604020202020204" pitchFamily="34" charset="0"/>
        <a:buChar char="•"/>
        <a:defRPr kumimoji="0" sz="1800" b="0" i="0" kern="1200">
          <a:solidFill>
            <a:schemeClr val="tx1"/>
          </a:solidFill>
          <a:latin typeface="IBM Plex Sans" panose="020B0503050203000203" pitchFamily="34" charset="0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125000"/>
        <a:buFont typeface="Arial" panose="020B0604020202020204" pitchFamily="34" charset="0"/>
        <a:buChar char="•"/>
        <a:defRPr kumimoji="0" sz="1600" b="0" i="0" kern="1200">
          <a:solidFill>
            <a:schemeClr val="tx1"/>
          </a:solidFill>
          <a:latin typeface="IBM Plex Sans" panose="020B0503050203000203" pitchFamily="34" charset="0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125000"/>
        <a:buFont typeface="Arial" panose="020B0604020202020204" pitchFamily="34" charset="0"/>
        <a:buChar char="•"/>
        <a:defRPr kumimoji="0" sz="1400" b="0" i="0" kern="1200">
          <a:solidFill>
            <a:schemeClr val="tx1"/>
          </a:solidFill>
          <a:latin typeface="IBM Plex Sans" panose="020B0503050203000203" pitchFamily="34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546651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IBM Plex Serif Light"/>
              <a:buNone/>
              <a:defRPr sz="4400" b="0" i="1" u="none" strike="noStrike" cap="none">
                <a:solidFill>
                  <a:schemeClr val="dk2"/>
                </a:solidFill>
                <a:latin typeface="IBM Plex Serif Light"/>
                <a:ea typeface="IBM Plex Serif Light"/>
                <a:cs typeface="IBM Plex Serif Light"/>
                <a:sym typeface="IBM Plex Serif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533400" y="1600200"/>
            <a:ext cx="8153400" cy="4526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Arial"/>
              <a:buNone/>
              <a:defRPr sz="29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marR="0" lvl="1" indent="-344169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1820"/>
              <a:buFont typeface="Arial"/>
              <a:buChar char="•"/>
              <a:defRPr sz="26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marL="1371600" marR="0" lvl="2" indent="-338137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25"/>
              <a:buFont typeface="Arial"/>
              <a:buChar char="•"/>
              <a:defRPr sz="23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marL="1828800" marR="0" lvl="3" indent="-3238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240481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  <p:sldLayoutId id="2147483770" r:id="rId19"/>
    <p:sldLayoutId id="2147483771" r:id="rId2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51.png"/><Relationship Id="rId5" Type="http://schemas.openxmlformats.org/officeDocument/2006/relationships/image" Target="../media/image56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8.svg"/><Relationship Id="rId7" Type="http://schemas.openxmlformats.org/officeDocument/2006/relationships/image" Target="../media/image62.sv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54.png"/><Relationship Id="rId5" Type="http://schemas.openxmlformats.org/officeDocument/2006/relationships/image" Target="../media/image60.svg"/><Relationship Id="rId4" Type="http://schemas.openxmlformats.org/officeDocument/2006/relationships/image" Target="../media/image53.png"/><Relationship Id="rId9" Type="http://schemas.openxmlformats.org/officeDocument/2006/relationships/image" Target="../media/image64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86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techdocs.ed-fi.org/display/EXCHANGE/Ed-Fi+Exchange+2.0" TargetMode="External"/><Relationship Id="rId2" Type="http://schemas.openxmlformats.org/officeDocument/2006/relationships/hyperlink" Target="https://www.ed-fi.org/create-an-account/" TargetMode="External"/><Relationship Id="rId1" Type="http://schemas.openxmlformats.org/officeDocument/2006/relationships/slideLayout" Target="../slideLayouts/slideLayout3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13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12" Type="http://schemas.openxmlformats.org/officeDocument/2006/relationships/image" Target="../media/image42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36.svg"/><Relationship Id="rId11" Type="http://schemas.openxmlformats.org/officeDocument/2006/relationships/image" Target="../media/image38.png"/><Relationship Id="rId5" Type="http://schemas.openxmlformats.org/officeDocument/2006/relationships/image" Target="../media/image35.png"/><Relationship Id="rId10" Type="http://schemas.openxmlformats.org/officeDocument/2006/relationships/image" Target="../media/image40.svg"/><Relationship Id="rId4" Type="http://schemas.openxmlformats.org/officeDocument/2006/relationships/image" Target="../media/image34.svg"/><Relationship Id="rId9" Type="http://schemas.openxmlformats.org/officeDocument/2006/relationships/image" Target="../media/image37.png"/><Relationship Id="rId14" Type="http://schemas.openxmlformats.org/officeDocument/2006/relationships/image" Target="../media/image4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42.png"/><Relationship Id="rId5" Type="http://schemas.openxmlformats.org/officeDocument/2006/relationships/image" Target="../media/image48.svg"/><Relationship Id="rId4" Type="http://schemas.openxmlformats.org/officeDocument/2006/relationships/image" Target="../media/image4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5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6DCBD-4170-4560-BBBF-D18884943E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6654" y="1508760"/>
            <a:ext cx="8140149" cy="1850668"/>
          </a:xfrm>
        </p:spPr>
        <p:txBody>
          <a:bodyPr/>
          <a:lstStyle/>
          <a:p>
            <a:r>
              <a:rPr lang="en-US" dirty="0"/>
              <a:t>Ed-Fi in South Carolina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189D9E-86AD-47ED-9C72-5F32442635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Ed-Fi? Why should I integrate data?</a:t>
            </a:r>
          </a:p>
        </p:txBody>
      </p:sp>
    </p:spTree>
    <p:extLst>
      <p:ext uri="{BB962C8B-B14F-4D97-AF65-F5344CB8AC3E}">
        <p14:creationId xmlns:p14="http://schemas.microsoft.com/office/powerpoint/2010/main" val="343334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5">
            <a:extLst>
              <a:ext uri="{FF2B5EF4-FFF2-40B4-BE49-F238E27FC236}">
                <a16:creationId xmlns:a16="http://schemas.microsoft.com/office/drawing/2014/main" id="{1EB5A083-2C29-4051-8C34-4869812CC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04692"/>
            <a:ext cx="8153400" cy="70713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Ed-Fi Operational Data Store (ODS)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A06DCE-F02A-4DFD-8E08-1B6EFA0925A5}"/>
              </a:ext>
            </a:extLst>
          </p:cNvPr>
          <p:cNvSpPr/>
          <p:nvPr/>
        </p:nvSpPr>
        <p:spPr>
          <a:xfrm>
            <a:off x="4977539" y="1580827"/>
            <a:ext cx="3355383" cy="1681566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/>
              <a:t>Ed-Fi Operational Data Store (ODS)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70F052-3AF8-4332-83EE-D7054569FF6A}"/>
              </a:ext>
            </a:extLst>
          </p:cNvPr>
          <p:cNvSpPr txBox="1"/>
          <p:nvPr/>
        </p:nvSpPr>
        <p:spPr>
          <a:xfrm>
            <a:off x="483916" y="2006111"/>
            <a:ext cx="44936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IBM Plex Serif" panose="02060503050406000203" pitchFamily="18" charset="0"/>
              </a:rPr>
              <a:t>Where data for Ed-Fi is captured and stored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899941-33DF-4C99-8396-B2D5AF02AF27}"/>
              </a:ext>
            </a:extLst>
          </p:cNvPr>
          <p:cNvSpPr txBox="1"/>
          <p:nvPr/>
        </p:nvSpPr>
        <p:spPr>
          <a:xfrm>
            <a:off x="328527" y="3364511"/>
            <a:ext cx="4113360" cy="258532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Normalized Data Structure</a:t>
            </a:r>
          </a:p>
          <a:p>
            <a:pPr algn="ctr"/>
            <a:endParaRPr lang="en-US" b="1" dirty="0">
              <a:solidFill>
                <a:srgbClr val="002060"/>
              </a:solidFill>
            </a:endParaRPr>
          </a:p>
          <a:p>
            <a:pPr algn="ctr"/>
            <a:endParaRPr lang="en-US" b="1" dirty="0">
              <a:solidFill>
                <a:srgbClr val="002060"/>
              </a:solidFill>
            </a:endParaRPr>
          </a:p>
          <a:p>
            <a:pPr algn="ctr"/>
            <a:endParaRPr lang="en-US" b="1" dirty="0">
              <a:solidFill>
                <a:srgbClr val="002060"/>
              </a:solidFill>
            </a:endParaRPr>
          </a:p>
          <a:p>
            <a:pPr algn="ctr"/>
            <a:endParaRPr lang="en-US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Reads and writes data faster, increasing speed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002060"/>
                </a:solidFill>
              </a:rPr>
              <a:t>But</a:t>
            </a:r>
            <a:r>
              <a:rPr lang="en-US" dirty="0">
                <a:solidFill>
                  <a:srgbClr val="002060"/>
                </a:solidFill>
              </a:rPr>
              <a:t> not optimized for analytics or reporting</a:t>
            </a:r>
          </a:p>
        </p:txBody>
      </p:sp>
      <p:pic>
        <p:nvPicPr>
          <p:cNvPr id="22" name="Graphic 21" descr="NULL">
            <a:extLst>
              <a:ext uri="{FF2B5EF4-FFF2-40B4-BE49-F238E27FC236}">
                <a16:creationId xmlns:a16="http://schemas.microsoft.com/office/drawing/2014/main" id="{51481127-7A0A-4CA3-8CC7-3B6AD72CD2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73024" y="3552726"/>
            <a:ext cx="1224367" cy="122436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B509BCB-7698-45C9-A081-F0F83ED8E182}"/>
              </a:ext>
            </a:extLst>
          </p:cNvPr>
          <p:cNvSpPr txBox="1"/>
          <p:nvPr/>
        </p:nvSpPr>
        <p:spPr>
          <a:xfrm>
            <a:off x="4623351" y="3364512"/>
            <a:ext cx="4114800" cy="258532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Transactional in Nature</a:t>
            </a:r>
          </a:p>
          <a:p>
            <a:pPr algn="ctr"/>
            <a:endParaRPr lang="en-US" b="1" dirty="0">
              <a:solidFill>
                <a:srgbClr val="002060"/>
              </a:solidFill>
            </a:endParaRPr>
          </a:p>
          <a:p>
            <a:pPr algn="ctr"/>
            <a:endParaRPr lang="en-US" b="1" dirty="0">
              <a:solidFill>
                <a:srgbClr val="002060"/>
              </a:solidFill>
            </a:endParaRPr>
          </a:p>
          <a:p>
            <a:pPr algn="ctr"/>
            <a:endParaRPr lang="en-US" b="1" dirty="0">
              <a:solidFill>
                <a:srgbClr val="002060"/>
              </a:solidFill>
            </a:endParaRPr>
          </a:p>
          <a:p>
            <a:pPr algn="ctr"/>
            <a:endParaRPr lang="en-US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Designed to capture only </a:t>
            </a:r>
            <a:r>
              <a:rPr lang="en-US" i="1" dirty="0">
                <a:solidFill>
                  <a:srgbClr val="002060"/>
                </a:solidFill>
              </a:rPr>
              <a:t>transactional </a:t>
            </a:r>
            <a:r>
              <a:rPr lang="en-US" dirty="0">
                <a:solidFill>
                  <a:srgbClr val="002060"/>
                </a:solidFill>
              </a:rPr>
              <a:t>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Though some analytic data (</a:t>
            </a:r>
            <a:r>
              <a:rPr lang="en-US" i="1" dirty="0">
                <a:solidFill>
                  <a:srgbClr val="002060"/>
                </a:solidFill>
              </a:rPr>
              <a:t>Ex: </a:t>
            </a:r>
            <a:r>
              <a:rPr lang="en-US" dirty="0">
                <a:solidFill>
                  <a:srgbClr val="002060"/>
                </a:solidFill>
              </a:rPr>
              <a:t>grad rate) can be stored, it’s a poor fit</a:t>
            </a:r>
          </a:p>
        </p:txBody>
      </p:sp>
      <p:pic>
        <p:nvPicPr>
          <p:cNvPr id="5" name="Graphic 4" descr="NULL">
            <a:extLst>
              <a:ext uri="{FF2B5EF4-FFF2-40B4-BE49-F238E27FC236}">
                <a16:creationId xmlns:a16="http://schemas.microsoft.com/office/drawing/2014/main" id="{C0D0514D-8E70-4FE0-B780-14BBF5940F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46439" y="3656118"/>
            <a:ext cx="1017582" cy="1017582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4771006-7E4D-4AEB-BDF5-8B3F35425B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</p:spPr>
        <p:txBody>
          <a:bodyPr/>
          <a:lstStyle/>
          <a:p>
            <a:fld id="{995B24AD-523C-4FBD-BE2E-2189A83159B4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4C82051F-DA2A-4AC0-8086-5CCBF9B83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</p:spPr>
        <p:txBody>
          <a:bodyPr/>
          <a:lstStyle/>
          <a:p>
            <a:fld id="{6F050B34-2096-4773-AB71-3CD0C1336F7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91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35">
            <a:extLst>
              <a:ext uri="{FF2B5EF4-FFF2-40B4-BE49-F238E27FC236}">
                <a16:creationId xmlns:a16="http://schemas.microsoft.com/office/drawing/2014/main" id="{6FE0764D-6FAA-4F00-BCF4-CE9724181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51" y="239069"/>
            <a:ext cx="8153400" cy="1226416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Ed-Fi Application Programming Interface (API)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D7BDA50-1083-408B-BFC0-4F0AB3C77F80}"/>
              </a:ext>
            </a:extLst>
          </p:cNvPr>
          <p:cNvSpPr/>
          <p:nvPr/>
        </p:nvSpPr>
        <p:spPr>
          <a:xfrm>
            <a:off x="811078" y="3810000"/>
            <a:ext cx="3355383" cy="168156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/>
              <a:t>Ed-Fi Application Programming Interface (API)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E3D33C-A4F6-4E57-BC4F-A07A5804E4A7}"/>
              </a:ext>
            </a:extLst>
          </p:cNvPr>
          <p:cNvSpPr txBox="1"/>
          <p:nvPr/>
        </p:nvSpPr>
        <p:spPr>
          <a:xfrm>
            <a:off x="4277532" y="4173729"/>
            <a:ext cx="4664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IBM Plex Serif" panose="02060503050406000203" pitchFamily="18" charset="0"/>
              </a:rPr>
              <a:t>How users interact with the Ed-Fi ODS</a:t>
            </a:r>
          </a:p>
        </p:txBody>
      </p:sp>
      <p:pic>
        <p:nvPicPr>
          <p:cNvPr id="14" name="Graphic 13" descr="NULL">
            <a:extLst>
              <a:ext uri="{FF2B5EF4-FFF2-40B4-BE49-F238E27FC236}">
                <a16:creationId xmlns:a16="http://schemas.microsoft.com/office/drawing/2014/main" id="{6F5593B6-6E38-4E69-AA32-ABE67E47F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5652" y="1593504"/>
            <a:ext cx="457200" cy="4572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89C47D6-0337-406A-8314-74F6EED1CA9C}"/>
              </a:ext>
            </a:extLst>
          </p:cNvPr>
          <p:cNvSpPr txBox="1"/>
          <p:nvPr/>
        </p:nvSpPr>
        <p:spPr>
          <a:xfrm>
            <a:off x="1355713" y="1637438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Transforms data from the ODS into a format readable by humans</a:t>
            </a:r>
          </a:p>
        </p:txBody>
      </p:sp>
      <p:pic>
        <p:nvPicPr>
          <p:cNvPr id="20" name="Graphic 19" descr="NULL">
            <a:extLst>
              <a:ext uri="{FF2B5EF4-FFF2-40B4-BE49-F238E27FC236}">
                <a16:creationId xmlns:a16="http://schemas.microsoft.com/office/drawing/2014/main" id="{11015806-8C32-4FD2-B7DC-16E351BFF8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5652" y="2136912"/>
            <a:ext cx="457200" cy="4572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7F85BAD-4B4A-455B-81A3-71E2EC7C4DF8}"/>
              </a:ext>
            </a:extLst>
          </p:cNvPr>
          <p:cNvSpPr txBox="1"/>
          <p:nvPr/>
        </p:nvSpPr>
        <p:spPr>
          <a:xfrm>
            <a:off x="1355712" y="2065266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Allows easy and convenient access to extract the contents from the ODS (versus direct access to a database)</a:t>
            </a:r>
          </a:p>
        </p:txBody>
      </p:sp>
      <p:pic>
        <p:nvPicPr>
          <p:cNvPr id="24" name="Graphic 23" descr="NULL">
            <a:extLst>
              <a:ext uri="{FF2B5EF4-FFF2-40B4-BE49-F238E27FC236}">
                <a16:creationId xmlns:a16="http://schemas.microsoft.com/office/drawing/2014/main" id="{026CE0E8-6A12-413F-A7AC-30A70D4A93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5652" y="2680320"/>
            <a:ext cx="457200" cy="4572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84E0242-A5DA-45DC-9EE2-6F5C21264198}"/>
              </a:ext>
            </a:extLst>
          </p:cNvPr>
          <p:cNvSpPr txBox="1"/>
          <p:nvPr/>
        </p:nvSpPr>
        <p:spPr>
          <a:xfrm>
            <a:off x="1355713" y="2740704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Makes ODS data consumable for applications and analytics</a:t>
            </a:r>
          </a:p>
        </p:txBody>
      </p:sp>
      <p:pic>
        <p:nvPicPr>
          <p:cNvPr id="26" name="Graphic 25" descr="NULL">
            <a:extLst>
              <a:ext uri="{FF2B5EF4-FFF2-40B4-BE49-F238E27FC236}">
                <a16:creationId xmlns:a16="http://schemas.microsoft.com/office/drawing/2014/main" id="{9CD866A5-896D-40EA-B738-6401C7F571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75652" y="3223729"/>
            <a:ext cx="457200" cy="4572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483328F-DF55-4036-BEF9-5103D8F04917}"/>
              </a:ext>
            </a:extLst>
          </p:cNvPr>
          <p:cNvSpPr txBox="1"/>
          <p:nvPr/>
        </p:nvSpPr>
        <p:spPr>
          <a:xfrm>
            <a:off x="1355713" y="3267663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Authorizes which applications can see or manipulate data 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04771006-7E4D-4AEB-BDF5-8B3F35425B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</p:spPr>
        <p:txBody>
          <a:bodyPr/>
          <a:lstStyle/>
          <a:p>
            <a:fld id="{995B24AD-523C-4FBD-BE2E-2189A83159B4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4C82051F-DA2A-4AC0-8086-5CCBF9B83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</p:spPr>
        <p:txBody>
          <a:bodyPr/>
          <a:lstStyle/>
          <a:p>
            <a:fld id="{6F050B34-2096-4773-AB71-3CD0C1336F7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50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5">
            <a:extLst>
              <a:ext uri="{FF2B5EF4-FFF2-40B4-BE49-F238E27FC236}">
                <a16:creationId xmlns:a16="http://schemas.microsoft.com/office/drawing/2014/main" id="{4D1983D9-9966-41A5-8CCC-44354CC51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51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Ed-Fi API/ODS Admin App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B6B593A-024A-49D2-B3B1-4B0ECEB4B2CC}"/>
              </a:ext>
            </a:extLst>
          </p:cNvPr>
          <p:cNvSpPr/>
          <p:nvPr/>
        </p:nvSpPr>
        <p:spPr>
          <a:xfrm>
            <a:off x="4977539" y="3810000"/>
            <a:ext cx="3355383" cy="1681566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Ed-Fi API/ODS Admin App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E4214C-A4F1-412A-9027-09D6CE73D9B2}"/>
              </a:ext>
            </a:extLst>
          </p:cNvPr>
          <p:cNvSpPr txBox="1"/>
          <p:nvPr/>
        </p:nvSpPr>
        <p:spPr>
          <a:xfrm>
            <a:off x="747372" y="4050618"/>
            <a:ext cx="39800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IBM Plex Serif" panose="02060503050406000203" pitchFamily="18" charset="0"/>
              </a:rPr>
              <a:t>A User Interface (UI) used to manage and administer the API/ODS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397" y="1352781"/>
            <a:ext cx="2097206" cy="2103302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4771006-7E4D-4AEB-BDF5-8B3F35425B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</p:spPr>
        <p:txBody>
          <a:bodyPr/>
          <a:lstStyle/>
          <a:p>
            <a:fld id="{995B24AD-523C-4FBD-BE2E-2189A83159B4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4C82051F-DA2A-4AC0-8086-5CCBF9B83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</p:spPr>
        <p:txBody>
          <a:bodyPr/>
          <a:lstStyle/>
          <a:p>
            <a:fld id="{6F050B34-2096-4773-AB71-3CD0C1336F7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09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C4827-F795-4024-98C1-AAFD134A3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What does this look like?</a:t>
            </a:r>
          </a:p>
        </p:txBody>
      </p:sp>
      <p:pic>
        <p:nvPicPr>
          <p:cNvPr id="5" name="Picture 4" descr="Image shows flow of data using all of the Ed-Fi components mentioned in the previous slides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51" y="1158091"/>
            <a:ext cx="8686800" cy="516730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601540-02F0-4183-95B2-71C741E0D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637FE-BA7C-FE4B-8BF8-9216005435B3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78C202-14EF-4F91-B5C6-030309541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06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C4827-F795-4024-98C1-AAFD134A3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8600"/>
            <a:ext cx="9024869" cy="990600"/>
          </a:xfrm>
        </p:spPr>
        <p:txBody>
          <a:bodyPr>
            <a:noAutofit/>
          </a:bodyPr>
          <a:lstStyle/>
          <a:p>
            <a:r>
              <a:rPr lang="en-US" sz="3800" dirty="0" smtClean="0">
                <a:solidFill>
                  <a:srgbClr val="002060"/>
                </a:solidFill>
              </a:rPr>
              <a:t>What is Involved in Data System </a:t>
            </a:r>
            <a:r>
              <a:rPr lang="en-US" sz="3800" b="1" dirty="0" smtClean="0">
                <a:solidFill>
                  <a:srgbClr val="002060"/>
                </a:solidFill>
              </a:rPr>
              <a:t>Mapping</a:t>
            </a:r>
            <a:r>
              <a:rPr lang="en-US" sz="3800" dirty="0" smtClean="0">
                <a:solidFill>
                  <a:srgbClr val="002060"/>
                </a:solidFill>
              </a:rPr>
              <a:t>?</a:t>
            </a:r>
            <a:endParaRPr lang="en-US" sz="3800" dirty="0">
              <a:solidFill>
                <a:srgbClr val="00206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78C202-14EF-4F91-B5C6-030309541F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601540-02F0-4183-95B2-71C741E0D82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E3637FE-BA7C-FE4B-8BF8-9216005435B3}" type="datetime1">
              <a:rPr lang="en-US" smtClean="0"/>
              <a:t>9/14/2021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E017B3-C41D-4D4D-B894-44CCDF5E48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6100" y="1862360"/>
            <a:ext cx="5412248" cy="484986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Clr>
                <a:srgbClr val="002060"/>
              </a:buClr>
            </a:pPr>
            <a:r>
              <a:rPr lang="en-US" dirty="0">
                <a:solidFill>
                  <a:srgbClr val="002060"/>
                </a:solidFill>
                <a:latin typeface="+mn-lt"/>
              </a:rPr>
              <a:t>Systems that are Ed-Fi certified must interact with the ODS through the API only</a:t>
            </a:r>
          </a:p>
          <a:p>
            <a:pPr marL="0" indent="0">
              <a:spcBef>
                <a:spcPts val="0"/>
              </a:spcBef>
              <a:buClr>
                <a:srgbClr val="002060"/>
              </a:buClr>
              <a:buNone/>
            </a:pPr>
            <a:endParaRPr lang="en-US" dirty="0" smtClean="0">
              <a:solidFill>
                <a:srgbClr val="002060"/>
              </a:solidFill>
              <a:latin typeface="+mn-lt"/>
            </a:endParaRPr>
          </a:p>
          <a:p>
            <a:pPr marL="0" indent="0">
              <a:spcBef>
                <a:spcPts val="0"/>
              </a:spcBef>
              <a:buClr>
                <a:srgbClr val="002060"/>
              </a:buClr>
              <a:buNone/>
            </a:pPr>
            <a:endParaRPr lang="en-US" dirty="0">
              <a:solidFill>
                <a:srgbClr val="002060"/>
              </a:solidFill>
              <a:latin typeface="+mn-lt"/>
            </a:endParaRPr>
          </a:p>
          <a:p>
            <a:pPr>
              <a:spcBef>
                <a:spcPts val="0"/>
              </a:spcBef>
              <a:buClr>
                <a:srgbClr val="002060"/>
              </a:buClr>
            </a:pPr>
            <a:r>
              <a:rPr lang="en-US" dirty="0">
                <a:solidFill>
                  <a:srgbClr val="002060"/>
                </a:solidFill>
                <a:latin typeface="+mn-lt"/>
              </a:rPr>
              <a:t>To make this work, two kinds of mapping need to happen:</a:t>
            </a:r>
          </a:p>
          <a:p>
            <a:pPr lvl="1">
              <a:spcBef>
                <a:spcPts val="600"/>
              </a:spcBef>
              <a:buClr>
                <a:srgbClr val="002060"/>
              </a:buClr>
              <a:buSzPct val="100000"/>
            </a:pPr>
            <a:r>
              <a:rPr lang="en-US" sz="2200" b="1" dirty="0">
                <a:solidFill>
                  <a:srgbClr val="002060"/>
                </a:solidFill>
                <a:latin typeface="+mn-lt"/>
              </a:rPr>
              <a:t>System </a:t>
            </a:r>
            <a:r>
              <a:rPr lang="en-US" sz="2200" b="1" dirty="0" smtClean="0">
                <a:solidFill>
                  <a:srgbClr val="002060"/>
                </a:solidFill>
                <a:latin typeface="+mn-lt"/>
              </a:rPr>
              <a:t>Mapping </a:t>
            </a:r>
            <a:r>
              <a:rPr lang="en-US" sz="2200" dirty="0">
                <a:solidFill>
                  <a:srgbClr val="002060"/>
                </a:solidFill>
                <a:latin typeface="+mn-lt"/>
              </a:rPr>
              <a:t>This is the source system vendor’s </a:t>
            </a: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responsibility</a:t>
            </a:r>
            <a:endParaRPr lang="en-US" sz="2200" dirty="0">
              <a:solidFill>
                <a:srgbClr val="002060"/>
              </a:solidFill>
              <a:latin typeface="+mn-lt"/>
            </a:endParaRPr>
          </a:p>
          <a:p>
            <a:pPr lvl="1">
              <a:spcBef>
                <a:spcPts val="600"/>
              </a:spcBef>
              <a:buClr>
                <a:srgbClr val="002060"/>
              </a:buClr>
              <a:buSzPct val="100000"/>
            </a:pPr>
            <a:r>
              <a:rPr lang="en-US" sz="2200" b="1" dirty="0">
                <a:solidFill>
                  <a:srgbClr val="002060"/>
                </a:solidFill>
                <a:latin typeface="+mn-lt"/>
              </a:rPr>
              <a:t>Descriptor </a:t>
            </a:r>
            <a:r>
              <a:rPr lang="en-US" sz="2200" b="1" dirty="0" smtClean="0">
                <a:solidFill>
                  <a:srgbClr val="002060"/>
                </a:solidFill>
                <a:latin typeface="+mn-lt"/>
              </a:rPr>
              <a:t>Mapping </a:t>
            </a:r>
            <a:r>
              <a:rPr lang="en-US" sz="2200" dirty="0">
                <a:solidFill>
                  <a:srgbClr val="002060"/>
                </a:solidFill>
                <a:latin typeface="+mn-lt"/>
              </a:rPr>
              <a:t>This is the education agency’s </a:t>
            </a: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responsibility</a:t>
            </a:r>
            <a:endParaRPr lang="en-US" sz="2200" dirty="0">
              <a:solidFill>
                <a:srgbClr val="002060"/>
              </a:solidFill>
            </a:endParaRPr>
          </a:p>
        </p:txBody>
      </p:sp>
      <p:grpSp>
        <p:nvGrpSpPr>
          <p:cNvPr id="13" name="Group 12" descr="NULL">
            <a:extLst>
              <a:ext uri="{FF2B5EF4-FFF2-40B4-BE49-F238E27FC236}">
                <a16:creationId xmlns:a16="http://schemas.microsoft.com/office/drawing/2014/main" id="{5CD14281-1F47-4D20-92E1-C94AD4DFC03F}"/>
              </a:ext>
            </a:extLst>
          </p:cNvPr>
          <p:cNvGrpSpPr/>
          <p:nvPr/>
        </p:nvGrpSpPr>
        <p:grpSpPr>
          <a:xfrm>
            <a:off x="6521176" y="4465265"/>
            <a:ext cx="1356102" cy="1356102"/>
            <a:chOff x="6974237" y="3911606"/>
            <a:chExt cx="1356102" cy="1356102"/>
          </a:xfrm>
        </p:grpSpPr>
        <p:sp>
          <p:nvSpPr>
            <p:cNvPr id="12" name="Rectangle: Diagonal Corners Rounded 11">
              <a:extLst>
                <a:ext uri="{FF2B5EF4-FFF2-40B4-BE49-F238E27FC236}">
                  <a16:creationId xmlns:a16="http://schemas.microsoft.com/office/drawing/2014/main" id="{35255DF6-402A-4D59-8E67-6B0D6C5728D7}"/>
                </a:ext>
              </a:extLst>
            </p:cNvPr>
            <p:cNvSpPr/>
            <p:nvPr/>
          </p:nvSpPr>
          <p:spPr>
            <a:xfrm>
              <a:off x="6974237" y="3911606"/>
              <a:ext cx="1356102" cy="1356102"/>
            </a:xfrm>
            <a:prstGeom prst="round2Diag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Graphic 10" descr="Workflow with solid fill">
              <a:extLst>
                <a:ext uri="{FF2B5EF4-FFF2-40B4-BE49-F238E27FC236}">
                  <a16:creationId xmlns:a16="http://schemas.microsoft.com/office/drawing/2014/main" id="{E63F1AA2-222B-4CEB-A54C-9F64C8BF9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032761" y="3970130"/>
              <a:ext cx="1239055" cy="1239055"/>
            </a:xfrm>
            <a:prstGeom prst="rect">
              <a:avLst/>
            </a:prstGeom>
          </p:spPr>
        </p:pic>
      </p:grpSp>
      <p:pic>
        <p:nvPicPr>
          <p:cNvPr id="6" name="Picture 5" descr="NULL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055" y="1769717"/>
            <a:ext cx="3432345" cy="199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063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6A4B6-B09D-4543-93D5-06D716CF0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6651" y="528605"/>
            <a:ext cx="4061925" cy="650139"/>
          </a:xfrm>
        </p:spPr>
        <p:txBody>
          <a:bodyPr>
            <a:noAutofit/>
          </a:bodyPr>
          <a:lstStyle/>
          <a:p>
            <a:r>
              <a:rPr lang="en-US" sz="4000" dirty="0"/>
              <a:t>System Mapping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F14258-9BC7-4A2C-9AA1-CD78750627DF}"/>
              </a:ext>
            </a:extLst>
          </p:cNvPr>
          <p:cNvSpPr txBox="1"/>
          <p:nvPr/>
        </p:nvSpPr>
        <p:spPr>
          <a:xfrm>
            <a:off x="546651" y="1117804"/>
            <a:ext cx="37789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i="1" dirty="0"/>
              <a:t>(The </a:t>
            </a:r>
            <a:r>
              <a:rPr lang="en-US" sz="1400" b="1" i="1" dirty="0">
                <a:solidFill>
                  <a:schemeClr val="accent5"/>
                </a:solidFill>
              </a:rPr>
              <a:t>source system vendor’s</a:t>
            </a:r>
            <a:r>
              <a:rPr lang="en-US" sz="1400" b="1" i="1" dirty="0">
                <a:solidFill>
                  <a:schemeClr val="accent6"/>
                </a:solidFill>
              </a:rPr>
              <a:t> </a:t>
            </a:r>
            <a:r>
              <a:rPr lang="en-US" sz="1400" i="1" dirty="0"/>
              <a:t>responsibility)</a:t>
            </a:r>
          </a:p>
        </p:txBody>
      </p:sp>
      <p:pic>
        <p:nvPicPr>
          <p:cNvPr id="5" name="Picture 4" descr="Image showing tables used in system mapping ed-fi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" y="2418204"/>
            <a:ext cx="8229600" cy="364876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2494F-F22B-43B2-A43B-D3CE2097B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637FE-BA7C-FE4B-8BF8-9216005435B3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B3942A-F541-40EE-AC96-4A5706B5A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46651" y="1767943"/>
            <a:ext cx="83687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System Mapping is figuring </a:t>
            </a:r>
            <a:r>
              <a:rPr lang="en-US" sz="2000" dirty="0"/>
              <a:t>out where all of the data from your source systems need to “live” in the Ed-Fi </a:t>
            </a:r>
            <a:r>
              <a:rPr lang="en-US" sz="2000" dirty="0" smtClean="0"/>
              <a:t>ODS.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16218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6A4B6-B09D-4543-93D5-06D716CF0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4072" y="478845"/>
            <a:ext cx="4665429" cy="711350"/>
          </a:xfrm>
        </p:spPr>
        <p:txBody>
          <a:bodyPr>
            <a:normAutofit/>
          </a:bodyPr>
          <a:lstStyle/>
          <a:p>
            <a:r>
              <a:rPr lang="en-US" sz="4000" dirty="0"/>
              <a:t>Descriptor Mapping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4AB21C-0F9D-4035-94EF-99DB4D046A20}"/>
              </a:ext>
            </a:extLst>
          </p:cNvPr>
          <p:cNvSpPr txBox="1"/>
          <p:nvPr/>
        </p:nvSpPr>
        <p:spPr>
          <a:xfrm>
            <a:off x="494072" y="1091316"/>
            <a:ext cx="37789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i="1" dirty="0"/>
              <a:t>(The </a:t>
            </a:r>
            <a:r>
              <a:rPr lang="en-US" sz="1400" b="1" i="1" dirty="0">
                <a:solidFill>
                  <a:schemeClr val="accent5"/>
                </a:solidFill>
              </a:rPr>
              <a:t>education agency’s </a:t>
            </a:r>
            <a:r>
              <a:rPr lang="en-US" sz="1400" i="1" dirty="0"/>
              <a:t>responsibility)</a:t>
            </a:r>
          </a:p>
        </p:txBody>
      </p:sp>
      <p:pic>
        <p:nvPicPr>
          <p:cNvPr id="5" name="Picture 4" descr="Image showing descriptor mapping table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3" b="8458"/>
          <a:stretch/>
        </p:blipFill>
        <p:spPr>
          <a:xfrm>
            <a:off x="1280160" y="2269746"/>
            <a:ext cx="6583680" cy="18288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D92CC94-E787-4C4F-A928-DB366C1087CA}"/>
              </a:ext>
            </a:extLst>
          </p:cNvPr>
          <p:cNvSpPr txBox="1"/>
          <p:nvPr/>
        </p:nvSpPr>
        <p:spPr>
          <a:xfrm>
            <a:off x="494072" y="4127881"/>
            <a:ext cx="7078850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First, need to decide on what values the ODS will use</a:t>
            </a:r>
          </a:p>
          <a:p>
            <a:pPr marL="742927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A big governance step</a:t>
            </a:r>
          </a:p>
          <a:p>
            <a:pPr marL="742927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Likely requires buy-in from multiple stakeholders</a:t>
            </a:r>
          </a:p>
          <a:p>
            <a:pPr marL="742927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Decides the “source of truth”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Then, need to map the source system to ODS via a source </a:t>
            </a:r>
            <a:r>
              <a:rPr lang="en-US" sz="2000" dirty="0" smtClean="0"/>
              <a:t>tool.</a:t>
            </a: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2494F-F22B-43B2-A43B-D3CE2097B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637FE-BA7C-FE4B-8BF8-9216005435B3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B3942A-F541-40EE-AC96-4A5706B5A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94072" y="1513969"/>
            <a:ext cx="84213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Descriptor Mapping is translating </a:t>
            </a:r>
            <a:r>
              <a:rPr lang="en-US" sz="2000" dirty="0"/>
              <a:t>the </a:t>
            </a:r>
            <a:r>
              <a:rPr lang="en-US" sz="2000" i="1" dirty="0"/>
              <a:t>codes</a:t>
            </a:r>
            <a:r>
              <a:rPr lang="en-US" sz="2000" dirty="0"/>
              <a:t>, or </a:t>
            </a:r>
            <a:r>
              <a:rPr lang="en-US" sz="2000" i="1" dirty="0"/>
              <a:t>values</a:t>
            </a:r>
            <a:r>
              <a:rPr lang="en-US" sz="2000" dirty="0"/>
              <a:t>, used in your source systems to universal codes in the Ed-Fi ODS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70888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A1139A6-B7C3-4457-B618-AB3CBA68D8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6651" y="566861"/>
            <a:ext cx="8140149" cy="660888"/>
          </a:xfrm>
        </p:spPr>
        <p:txBody>
          <a:bodyPr>
            <a:noAutofit/>
          </a:bodyPr>
          <a:lstStyle/>
          <a:p>
            <a:r>
              <a:rPr lang="en-US" sz="4000" dirty="0"/>
              <a:t>Questions We’ll Answer Today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03" y="1468196"/>
            <a:ext cx="7547502" cy="3206774"/>
          </a:xfrm>
          <a:prstGeom prst="rect">
            <a:avLst/>
          </a:prstGeom>
        </p:spPr>
      </p:pic>
      <p:sp>
        <p:nvSpPr>
          <p:cNvPr id="16" name="Freeform 15"/>
          <p:cNvSpPr/>
          <p:nvPr/>
        </p:nvSpPr>
        <p:spPr>
          <a:xfrm>
            <a:off x="668395" y="4614380"/>
            <a:ext cx="2704143" cy="1505169"/>
          </a:xfrm>
          <a:custGeom>
            <a:avLst/>
            <a:gdLst>
              <a:gd name="connsiteX0" fmla="*/ 0 w 2704143"/>
              <a:gd name="connsiteY0" fmla="*/ 250867 h 1505169"/>
              <a:gd name="connsiteX1" fmla="*/ 250867 w 2704143"/>
              <a:gd name="connsiteY1" fmla="*/ 0 h 1505169"/>
              <a:gd name="connsiteX2" fmla="*/ 2453276 w 2704143"/>
              <a:gd name="connsiteY2" fmla="*/ 0 h 1505169"/>
              <a:gd name="connsiteX3" fmla="*/ 2704143 w 2704143"/>
              <a:gd name="connsiteY3" fmla="*/ 250867 h 1505169"/>
              <a:gd name="connsiteX4" fmla="*/ 2704143 w 2704143"/>
              <a:gd name="connsiteY4" fmla="*/ 1254302 h 1505169"/>
              <a:gd name="connsiteX5" fmla="*/ 2453276 w 2704143"/>
              <a:gd name="connsiteY5" fmla="*/ 1505169 h 1505169"/>
              <a:gd name="connsiteX6" fmla="*/ 250867 w 2704143"/>
              <a:gd name="connsiteY6" fmla="*/ 1505169 h 1505169"/>
              <a:gd name="connsiteX7" fmla="*/ 0 w 2704143"/>
              <a:gd name="connsiteY7" fmla="*/ 1254302 h 1505169"/>
              <a:gd name="connsiteX8" fmla="*/ 0 w 2704143"/>
              <a:gd name="connsiteY8" fmla="*/ 250867 h 1505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4143" h="1505169">
                <a:moveTo>
                  <a:pt x="0" y="250867"/>
                </a:moveTo>
                <a:cubicBezTo>
                  <a:pt x="0" y="112317"/>
                  <a:pt x="112317" y="0"/>
                  <a:pt x="250867" y="0"/>
                </a:cubicBezTo>
                <a:lnTo>
                  <a:pt x="2453276" y="0"/>
                </a:lnTo>
                <a:cubicBezTo>
                  <a:pt x="2591826" y="0"/>
                  <a:pt x="2704143" y="112317"/>
                  <a:pt x="2704143" y="250867"/>
                </a:cubicBezTo>
                <a:lnTo>
                  <a:pt x="2704143" y="1254302"/>
                </a:lnTo>
                <a:cubicBezTo>
                  <a:pt x="2704143" y="1392852"/>
                  <a:pt x="2591826" y="1505169"/>
                  <a:pt x="2453276" y="1505169"/>
                </a:cubicBezTo>
                <a:lnTo>
                  <a:pt x="250867" y="1505169"/>
                </a:lnTo>
                <a:cubicBezTo>
                  <a:pt x="112317" y="1505169"/>
                  <a:pt x="0" y="1392852"/>
                  <a:pt x="0" y="1254302"/>
                </a:cubicBezTo>
                <a:lnTo>
                  <a:pt x="0" y="25086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5876" tIns="149676" rIns="225876" bIns="149676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000" kern="1200" dirty="0"/>
              <a:t>The </a:t>
            </a:r>
            <a:br>
              <a:rPr lang="en-US" sz="4000" kern="1200" dirty="0"/>
            </a:br>
            <a:r>
              <a:rPr lang="en-US" sz="4000" i="1" kern="1200" dirty="0"/>
              <a:t>Now What</a:t>
            </a:r>
          </a:p>
        </p:txBody>
      </p:sp>
      <p:sp>
        <p:nvSpPr>
          <p:cNvPr id="15" name="Freeform 14"/>
          <p:cNvSpPr/>
          <p:nvPr/>
        </p:nvSpPr>
        <p:spPr>
          <a:xfrm>
            <a:off x="3372538" y="4764898"/>
            <a:ext cx="4807367" cy="1204135"/>
          </a:xfrm>
          <a:custGeom>
            <a:avLst/>
            <a:gdLst>
              <a:gd name="connsiteX0" fmla="*/ 200693 w 1204135"/>
              <a:gd name="connsiteY0" fmla="*/ 0 h 4807367"/>
              <a:gd name="connsiteX1" fmla="*/ 1003442 w 1204135"/>
              <a:gd name="connsiteY1" fmla="*/ 0 h 4807367"/>
              <a:gd name="connsiteX2" fmla="*/ 1204135 w 1204135"/>
              <a:gd name="connsiteY2" fmla="*/ 200693 h 4807367"/>
              <a:gd name="connsiteX3" fmla="*/ 1204135 w 1204135"/>
              <a:gd name="connsiteY3" fmla="*/ 4807367 h 4807367"/>
              <a:gd name="connsiteX4" fmla="*/ 1204135 w 1204135"/>
              <a:gd name="connsiteY4" fmla="*/ 4807367 h 4807367"/>
              <a:gd name="connsiteX5" fmla="*/ 0 w 1204135"/>
              <a:gd name="connsiteY5" fmla="*/ 4807367 h 4807367"/>
              <a:gd name="connsiteX6" fmla="*/ 0 w 1204135"/>
              <a:gd name="connsiteY6" fmla="*/ 4807367 h 4807367"/>
              <a:gd name="connsiteX7" fmla="*/ 0 w 1204135"/>
              <a:gd name="connsiteY7" fmla="*/ 200693 h 4807367"/>
              <a:gd name="connsiteX8" fmla="*/ 200693 w 1204135"/>
              <a:gd name="connsiteY8" fmla="*/ 0 h 4807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4135" h="4807367">
                <a:moveTo>
                  <a:pt x="1204135" y="801243"/>
                </a:moveTo>
                <a:lnTo>
                  <a:pt x="1204135" y="4006124"/>
                </a:lnTo>
                <a:cubicBezTo>
                  <a:pt x="1204135" y="4448639"/>
                  <a:pt x="1181629" y="4807367"/>
                  <a:pt x="1153866" y="4807367"/>
                </a:cubicBezTo>
                <a:lnTo>
                  <a:pt x="0" y="4807367"/>
                </a:lnTo>
                <a:lnTo>
                  <a:pt x="0" y="4807367"/>
                </a:lnTo>
                <a:lnTo>
                  <a:pt x="0" y="0"/>
                </a:lnTo>
                <a:lnTo>
                  <a:pt x="0" y="0"/>
                </a:lnTo>
                <a:lnTo>
                  <a:pt x="1153866" y="0"/>
                </a:lnTo>
                <a:cubicBezTo>
                  <a:pt x="1181629" y="0"/>
                  <a:pt x="1204135" y="358728"/>
                  <a:pt x="1204135" y="801243"/>
                </a:cubicBez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1" tIns="96881" rIns="134980" bIns="96881" numCol="1" spcCol="1270" anchor="ctr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/>
              <a:t>How can Ed-Fi be customized?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/>
              <a:t>What can be built using Ed-Fi? 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/>
              <a:t>What can I do with Ed-Fi?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57C65-0C27-4154-85C9-CC8CFF907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D56B-8989-3A49-9CE0-61F90B686B81}" type="datetime1">
              <a:rPr lang="en-US" smtClean="0"/>
              <a:pPr/>
              <a:t>9/14/2021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05862C-FF22-4440-B09F-DBBC7F19E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833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F20FFD-06FD-4441-A48B-C09D0523C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51" y="228600"/>
            <a:ext cx="8153400" cy="97840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How can Ed-Fi be </a:t>
            </a:r>
            <a:r>
              <a:rPr lang="en-US" sz="4000" dirty="0" smtClean="0">
                <a:solidFill>
                  <a:srgbClr val="002060"/>
                </a:solidFill>
              </a:rPr>
              <a:t>Customized</a:t>
            </a:r>
            <a:r>
              <a:rPr lang="en-US" sz="4000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2AFF9BEB-576C-4A51-9B99-01C0E7A53415}"/>
              </a:ext>
            </a:extLst>
          </p:cNvPr>
          <p:cNvSpPr txBox="1">
            <a:spLocks/>
          </p:cNvSpPr>
          <p:nvPr/>
        </p:nvSpPr>
        <p:spPr>
          <a:xfrm>
            <a:off x="281623" y="1650644"/>
            <a:ext cx="5954586" cy="308594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320040" indent="-320040" algn="l" rtl="0" eaLnBrk="1" latinLnBrk="0" hangingPunct="1">
              <a:spcBef>
                <a:spcPts val="1300"/>
              </a:spcBef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kumimoji="0" sz="24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125000"/>
              <a:buFont typeface="Arial" panose="020B0604020202020204" pitchFamily="34" charset="0"/>
              <a:buChar char="•"/>
              <a:defRPr kumimoji="0" sz="20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kumimoji="0" sz="18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125000"/>
              <a:buFont typeface="Arial" panose="020B0604020202020204" pitchFamily="34" charset="0"/>
              <a:buChar char="•"/>
              <a:defRPr kumimoji="0" sz="16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125000"/>
              <a:buFont typeface="Arial" panose="020B0604020202020204" pitchFamily="34" charset="0"/>
              <a:buChar char="•"/>
              <a:defRPr kumimoji="0" sz="14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+mn-lt"/>
              </a:rPr>
              <a:t>Ed-Fi can be customized to handle additional kinds of data (with some effort) via </a:t>
            </a:r>
            <a:r>
              <a:rPr lang="en-US" b="1" i="1" dirty="0">
                <a:solidFill>
                  <a:srgbClr val="002060"/>
                </a:solidFill>
                <a:latin typeface="+mn-lt"/>
              </a:rPr>
              <a:t>Ed-Fi </a:t>
            </a:r>
            <a:r>
              <a:rPr lang="en-US" b="1" i="1" dirty="0" smtClean="0">
                <a:solidFill>
                  <a:srgbClr val="002060"/>
                </a:solidFill>
                <a:latin typeface="+mn-lt"/>
              </a:rPr>
              <a:t>Extensions.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solidFill>
                <a:srgbClr val="002060"/>
              </a:solidFill>
              <a:latin typeface="+mn-lt"/>
            </a:endParaRPr>
          </a:p>
          <a:p>
            <a:pPr>
              <a:spcBef>
                <a:spcPts val="0"/>
              </a:spcBef>
            </a:pPr>
            <a:r>
              <a:rPr lang="en-US" b="1" i="1" dirty="0">
                <a:solidFill>
                  <a:srgbClr val="002060"/>
                </a:solidFill>
                <a:latin typeface="+mn-lt"/>
              </a:rPr>
              <a:t>Ed-Fi Core </a:t>
            </a:r>
            <a:r>
              <a:rPr lang="en-US" b="1" i="1" dirty="0" smtClean="0">
                <a:solidFill>
                  <a:srgbClr val="002060"/>
                </a:solidFill>
                <a:latin typeface="+mn-lt"/>
              </a:rPr>
              <a:t>Domains 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will already include data about:</a:t>
            </a:r>
          </a:p>
          <a:p>
            <a:pPr lvl="2">
              <a:spcBef>
                <a:spcPts val="0"/>
              </a:spcBef>
            </a:pPr>
            <a:r>
              <a:rPr lang="en-US" sz="2200" dirty="0">
                <a:solidFill>
                  <a:srgbClr val="002060"/>
                </a:solidFill>
                <a:latin typeface="+mn-lt"/>
              </a:rPr>
              <a:t>Teachers</a:t>
            </a:r>
          </a:p>
          <a:p>
            <a:pPr lvl="2">
              <a:spcBef>
                <a:spcPts val="0"/>
              </a:spcBef>
            </a:pPr>
            <a:r>
              <a:rPr lang="en-US" sz="2200" dirty="0">
                <a:solidFill>
                  <a:srgbClr val="002060"/>
                </a:solidFill>
                <a:latin typeface="+mn-lt"/>
              </a:rPr>
              <a:t>Students</a:t>
            </a:r>
          </a:p>
          <a:p>
            <a:pPr lvl="2">
              <a:spcBef>
                <a:spcPts val="0"/>
              </a:spcBef>
            </a:pPr>
            <a:r>
              <a:rPr lang="en-US" sz="2200" dirty="0">
                <a:solidFill>
                  <a:srgbClr val="002060"/>
                </a:solidFill>
                <a:latin typeface="+mn-lt"/>
              </a:rPr>
              <a:t>Classrooms</a:t>
            </a:r>
          </a:p>
          <a:p>
            <a:pPr lvl="2">
              <a:spcBef>
                <a:spcPts val="0"/>
              </a:spcBef>
            </a:pPr>
            <a:r>
              <a:rPr lang="en-US" sz="2200" dirty="0">
                <a:solidFill>
                  <a:srgbClr val="002060"/>
                </a:solidFill>
                <a:latin typeface="+mn-lt"/>
              </a:rPr>
              <a:t>Assessments</a:t>
            </a:r>
          </a:p>
          <a:p>
            <a:endParaRPr lang="en-US" sz="2200" b="1" i="1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97270A3-BD59-47BA-82C8-C3381A9D5F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81623" y="4520868"/>
            <a:ext cx="8761639" cy="1545467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Ongoing </a:t>
            </a:r>
            <a:r>
              <a:rPr lang="en-US" sz="2200" dirty="0">
                <a:solidFill>
                  <a:srgbClr val="002060"/>
                </a:solidFill>
                <a:latin typeface="+mn-lt"/>
              </a:rPr>
              <a:t>efforts within the </a:t>
            </a:r>
            <a:r>
              <a:rPr lang="en-US" sz="2200" b="1" i="1" dirty="0">
                <a:solidFill>
                  <a:srgbClr val="002060"/>
                </a:solidFill>
                <a:latin typeface="+mn-lt"/>
              </a:rPr>
              <a:t>Ed-Fi </a:t>
            </a:r>
            <a:r>
              <a:rPr lang="en-US" sz="2200" b="1" i="1" dirty="0" smtClean="0">
                <a:solidFill>
                  <a:srgbClr val="002060"/>
                </a:solidFill>
                <a:latin typeface="+mn-lt"/>
              </a:rPr>
              <a:t>Community </a:t>
            </a:r>
            <a:r>
              <a:rPr lang="en-US" sz="2200" dirty="0">
                <a:solidFill>
                  <a:srgbClr val="002060"/>
                </a:solidFill>
                <a:latin typeface="+mn-lt"/>
              </a:rPr>
              <a:t>to build </a:t>
            </a: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extensions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solidFill>
                <a:srgbClr val="002060"/>
              </a:solidFill>
              <a:latin typeface="+mn-lt"/>
            </a:endParaRP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rgbClr val="002060"/>
                </a:solidFill>
                <a:latin typeface="+mn-lt"/>
              </a:rPr>
              <a:t>All non-state reporting-related extensions to be </a:t>
            </a:r>
            <a:r>
              <a:rPr lang="en-US" sz="2200" b="1" i="1" dirty="0">
                <a:solidFill>
                  <a:srgbClr val="002060"/>
                </a:solidFill>
                <a:latin typeface="+mn-lt"/>
              </a:rPr>
              <a:t>governed by DDGG 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865" y="1219200"/>
            <a:ext cx="2619375" cy="2705100"/>
          </a:xfrm>
          <a:prstGeom prst="rect">
            <a:avLst/>
          </a:prstGeom>
        </p:spPr>
      </p:pic>
      <p:pic>
        <p:nvPicPr>
          <p:cNvPr id="7" name="Picture 6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014" y="5971839"/>
            <a:ext cx="1956986" cy="18899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CC64D-2FFE-4F04-8A59-81EB036862B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810D56B-8989-3A49-9CE0-61F90B686B81}" type="datetime1">
              <a:rPr lang="en-US" smtClean="0"/>
              <a:pPr/>
              <a:t>9/14/2021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45E132-D0F0-470C-8048-8CF0C0C28C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98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8DC38-562E-4C3D-8DBE-FCD621625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How can Ed-Fi be </a:t>
            </a:r>
            <a:r>
              <a:rPr lang="en-US" sz="4000" dirty="0" smtClean="0">
                <a:solidFill>
                  <a:srgbClr val="002060"/>
                </a:solidFill>
              </a:rPr>
              <a:t>Customized</a:t>
            </a:r>
            <a:r>
              <a:rPr lang="en-US" sz="4000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F41337-4814-4C8B-9485-9C0311969B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6651" y="1529334"/>
            <a:ext cx="6393664" cy="519807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>
                <a:latin typeface="+mn-lt"/>
              </a:rPr>
              <a:t>Example</a:t>
            </a:r>
            <a:r>
              <a:rPr lang="en-US" dirty="0" smtClean="0">
                <a:latin typeface="+mn-lt"/>
              </a:rPr>
              <a:t>: </a:t>
            </a:r>
            <a:r>
              <a:rPr lang="en-US" dirty="0">
                <a:latin typeface="+mn-lt"/>
              </a:rPr>
              <a:t>What if I want to add my bus schedule?</a:t>
            </a:r>
          </a:p>
          <a:p>
            <a:endParaRPr lang="en-US" dirty="0"/>
          </a:p>
        </p:txBody>
      </p:sp>
      <p:pic>
        <p:nvPicPr>
          <p:cNvPr id="8" name="Picture 7" descr="Image showing the Ed-Fi data flow">
            <a:extLst>
              <a:ext uri="{FF2B5EF4-FFF2-40B4-BE49-F238E27FC236}">
                <a16:creationId xmlns:a16="http://schemas.microsoft.com/office/drawing/2014/main" id="{AB620B99-32D3-4AD6-A58C-1AE3575CEF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4" y="2406056"/>
            <a:ext cx="6135117" cy="35774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9F5D71F-02A1-4278-9AD2-FD30A1E805E5}"/>
              </a:ext>
            </a:extLst>
          </p:cNvPr>
          <p:cNvSpPr txBox="1"/>
          <p:nvPr/>
        </p:nvSpPr>
        <p:spPr>
          <a:xfrm>
            <a:off x="6938049" y="3543267"/>
            <a:ext cx="1906622" cy="1328023"/>
          </a:xfrm>
          <a:prstGeom prst="round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Need to modify how the API communicates to/from the ODS </a:t>
            </a:r>
          </a:p>
        </p:txBody>
      </p:sp>
      <p:cxnSp>
        <p:nvCxnSpPr>
          <p:cNvPr id="16" name="Straight Arrow Connector 15" descr="Arrow pointing from the previous text box to the API in the data flow image.">
            <a:extLst>
              <a:ext uri="{FF2B5EF4-FFF2-40B4-BE49-F238E27FC236}">
                <a16:creationId xmlns:a16="http://schemas.microsoft.com/office/drawing/2014/main" id="{E44D79F7-8579-4DA0-AC51-CB95CD74BB4A}"/>
              </a:ext>
            </a:extLst>
          </p:cNvPr>
          <p:cNvCxnSpPr>
            <a:cxnSpLocks/>
          </p:cNvCxnSpPr>
          <p:nvPr/>
        </p:nvCxnSpPr>
        <p:spPr>
          <a:xfrm flipH="1">
            <a:off x="6082777" y="4439764"/>
            <a:ext cx="862772" cy="0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AC41350-CAA6-4F1F-BF3E-EA852FDA7077}"/>
              </a:ext>
            </a:extLst>
          </p:cNvPr>
          <p:cNvSpPr txBox="1"/>
          <p:nvPr/>
        </p:nvSpPr>
        <p:spPr>
          <a:xfrm>
            <a:off x="6938049" y="5276882"/>
            <a:ext cx="1906622" cy="715089"/>
          </a:xfrm>
          <a:prstGeom prst="round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Need to add data tables to ODS</a:t>
            </a:r>
          </a:p>
        </p:txBody>
      </p:sp>
      <p:cxnSp>
        <p:nvCxnSpPr>
          <p:cNvPr id="19" name="Straight Arrow Connector 18" descr="Arrow pointing from the previous text box to the API in the data flow image.">
            <a:extLst>
              <a:ext uri="{FF2B5EF4-FFF2-40B4-BE49-F238E27FC236}">
                <a16:creationId xmlns:a16="http://schemas.microsoft.com/office/drawing/2014/main" id="{73A41047-A4FA-4052-BBE4-82A6DABF224B}"/>
              </a:ext>
            </a:extLst>
          </p:cNvPr>
          <p:cNvCxnSpPr>
            <a:cxnSpLocks/>
          </p:cNvCxnSpPr>
          <p:nvPr/>
        </p:nvCxnSpPr>
        <p:spPr>
          <a:xfrm flipH="1">
            <a:off x="6101713" y="5579840"/>
            <a:ext cx="843836" cy="0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EBC34-4D6E-43EB-9221-FE067E4D86D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E3637FE-BA7C-FE4B-8BF8-9216005435B3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FBD4EF-DF4A-4E3F-A853-D613FFF2E3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24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A1139A6-B7C3-4457-B618-AB3CBA68D8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6651" y="544634"/>
            <a:ext cx="8140149" cy="72074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Questions We’ll Answer Today</a:t>
            </a:r>
          </a:p>
        </p:txBody>
      </p:sp>
      <p:sp>
        <p:nvSpPr>
          <p:cNvPr id="12" name="Freeform 11"/>
          <p:cNvSpPr/>
          <p:nvPr/>
        </p:nvSpPr>
        <p:spPr>
          <a:xfrm>
            <a:off x="816245" y="1453524"/>
            <a:ext cx="2704143" cy="1505169"/>
          </a:xfrm>
          <a:custGeom>
            <a:avLst/>
            <a:gdLst>
              <a:gd name="connsiteX0" fmla="*/ 0 w 2704143"/>
              <a:gd name="connsiteY0" fmla="*/ 250867 h 1505169"/>
              <a:gd name="connsiteX1" fmla="*/ 250867 w 2704143"/>
              <a:gd name="connsiteY1" fmla="*/ 0 h 1505169"/>
              <a:gd name="connsiteX2" fmla="*/ 2453276 w 2704143"/>
              <a:gd name="connsiteY2" fmla="*/ 0 h 1505169"/>
              <a:gd name="connsiteX3" fmla="*/ 2704143 w 2704143"/>
              <a:gd name="connsiteY3" fmla="*/ 250867 h 1505169"/>
              <a:gd name="connsiteX4" fmla="*/ 2704143 w 2704143"/>
              <a:gd name="connsiteY4" fmla="*/ 1254302 h 1505169"/>
              <a:gd name="connsiteX5" fmla="*/ 2453276 w 2704143"/>
              <a:gd name="connsiteY5" fmla="*/ 1505169 h 1505169"/>
              <a:gd name="connsiteX6" fmla="*/ 250867 w 2704143"/>
              <a:gd name="connsiteY6" fmla="*/ 1505169 h 1505169"/>
              <a:gd name="connsiteX7" fmla="*/ 0 w 2704143"/>
              <a:gd name="connsiteY7" fmla="*/ 1254302 h 1505169"/>
              <a:gd name="connsiteX8" fmla="*/ 0 w 2704143"/>
              <a:gd name="connsiteY8" fmla="*/ 250867 h 1505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4143" h="1505169">
                <a:moveTo>
                  <a:pt x="0" y="250867"/>
                </a:moveTo>
                <a:cubicBezTo>
                  <a:pt x="0" y="112317"/>
                  <a:pt x="112317" y="0"/>
                  <a:pt x="250867" y="0"/>
                </a:cubicBezTo>
                <a:lnTo>
                  <a:pt x="2453276" y="0"/>
                </a:lnTo>
                <a:cubicBezTo>
                  <a:pt x="2591826" y="0"/>
                  <a:pt x="2704143" y="112317"/>
                  <a:pt x="2704143" y="250867"/>
                </a:cubicBezTo>
                <a:lnTo>
                  <a:pt x="2704143" y="1254302"/>
                </a:lnTo>
                <a:cubicBezTo>
                  <a:pt x="2704143" y="1392852"/>
                  <a:pt x="2591826" y="1505169"/>
                  <a:pt x="2453276" y="1505169"/>
                </a:cubicBezTo>
                <a:lnTo>
                  <a:pt x="250867" y="1505169"/>
                </a:lnTo>
                <a:cubicBezTo>
                  <a:pt x="112317" y="1505169"/>
                  <a:pt x="0" y="1392852"/>
                  <a:pt x="0" y="1254302"/>
                </a:cubicBezTo>
                <a:lnTo>
                  <a:pt x="0" y="25086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5876" tIns="149676" rIns="225876" bIns="149676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000" kern="1200"/>
              <a:t>The </a:t>
            </a:r>
            <a:br>
              <a:rPr lang="en-US" sz="4000" kern="1200"/>
            </a:br>
            <a:r>
              <a:rPr lang="en-US" sz="4000" i="1" kern="1200"/>
              <a:t>Why</a:t>
            </a:r>
          </a:p>
        </p:txBody>
      </p:sp>
      <p:sp>
        <p:nvSpPr>
          <p:cNvPr id="11" name="Freeform 10"/>
          <p:cNvSpPr/>
          <p:nvPr/>
        </p:nvSpPr>
        <p:spPr>
          <a:xfrm>
            <a:off x="3520388" y="1604042"/>
            <a:ext cx="4807367" cy="1204135"/>
          </a:xfrm>
          <a:custGeom>
            <a:avLst/>
            <a:gdLst>
              <a:gd name="connsiteX0" fmla="*/ 200693 w 1204135"/>
              <a:gd name="connsiteY0" fmla="*/ 0 h 4807367"/>
              <a:gd name="connsiteX1" fmla="*/ 1003442 w 1204135"/>
              <a:gd name="connsiteY1" fmla="*/ 0 h 4807367"/>
              <a:gd name="connsiteX2" fmla="*/ 1204135 w 1204135"/>
              <a:gd name="connsiteY2" fmla="*/ 200693 h 4807367"/>
              <a:gd name="connsiteX3" fmla="*/ 1204135 w 1204135"/>
              <a:gd name="connsiteY3" fmla="*/ 4807367 h 4807367"/>
              <a:gd name="connsiteX4" fmla="*/ 1204135 w 1204135"/>
              <a:gd name="connsiteY4" fmla="*/ 4807367 h 4807367"/>
              <a:gd name="connsiteX5" fmla="*/ 0 w 1204135"/>
              <a:gd name="connsiteY5" fmla="*/ 4807367 h 4807367"/>
              <a:gd name="connsiteX6" fmla="*/ 0 w 1204135"/>
              <a:gd name="connsiteY6" fmla="*/ 4807367 h 4807367"/>
              <a:gd name="connsiteX7" fmla="*/ 0 w 1204135"/>
              <a:gd name="connsiteY7" fmla="*/ 200693 h 4807367"/>
              <a:gd name="connsiteX8" fmla="*/ 200693 w 1204135"/>
              <a:gd name="connsiteY8" fmla="*/ 0 h 4807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4135" h="4807367">
                <a:moveTo>
                  <a:pt x="1204135" y="801243"/>
                </a:moveTo>
                <a:lnTo>
                  <a:pt x="1204135" y="4006124"/>
                </a:lnTo>
                <a:cubicBezTo>
                  <a:pt x="1204135" y="4448639"/>
                  <a:pt x="1181629" y="4807367"/>
                  <a:pt x="1153866" y="4807367"/>
                </a:cubicBezTo>
                <a:lnTo>
                  <a:pt x="0" y="4807367"/>
                </a:lnTo>
                <a:lnTo>
                  <a:pt x="0" y="4807367"/>
                </a:lnTo>
                <a:lnTo>
                  <a:pt x="0" y="0"/>
                </a:lnTo>
                <a:lnTo>
                  <a:pt x="0" y="0"/>
                </a:lnTo>
                <a:lnTo>
                  <a:pt x="1153866" y="0"/>
                </a:lnTo>
                <a:cubicBezTo>
                  <a:pt x="1181629" y="0"/>
                  <a:pt x="1204135" y="358728"/>
                  <a:pt x="1204135" y="801243"/>
                </a:cubicBezTo>
                <a:close/>
              </a:path>
            </a:pathLst>
          </a:custGeom>
        </p:spPr>
        <p:style>
          <a:lnRef idx="2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1" tIns="96880" rIns="134980" bIns="96882" numCol="1" spcCol="1270" anchor="ctr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>
                <a:solidFill>
                  <a:srgbClr val="002060"/>
                </a:solidFill>
              </a:rPr>
              <a:t>Why data standards?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>
                <a:solidFill>
                  <a:srgbClr val="002060"/>
                </a:solidFill>
              </a:rPr>
              <a:t>Why interoperability?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>
                <a:solidFill>
                  <a:srgbClr val="002060"/>
                </a:solidFill>
              </a:rPr>
              <a:t>Why Ed-Fi?</a:t>
            </a:r>
          </a:p>
        </p:txBody>
      </p:sp>
      <p:sp>
        <p:nvSpPr>
          <p:cNvPr id="14" name="Freeform 13"/>
          <p:cNvSpPr/>
          <p:nvPr/>
        </p:nvSpPr>
        <p:spPr>
          <a:xfrm>
            <a:off x="816245" y="3033952"/>
            <a:ext cx="2704143" cy="1505169"/>
          </a:xfrm>
          <a:custGeom>
            <a:avLst/>
            <a:gdLst>
              <a:gd name="connsiteX0" fmla="*/ 0 w 2704143"/>
              <a:gd name="connsiteY0" fmla="*/ 250867 h 1505169"/>
              <a:gd name="connsiteX1" fmla="*/ 250867 w 2704143"/>
              <a:gd name="connsiteY1" fmla="*/ 0 h 1505169"/>
              <a:gd name="connsiteX2" fmla="*/ 2453276 w 2704143"/>
              <a:gd name="connsiteY2" fmla="*/ 0 h 1505169"/>
              <a:gd name="connsiteX3" fmla="*/ 2704143 w 2704143"/>
              <a:gd name="connsiteY3" fmla="*/ 250867 h 1505169"/>
              <a:gd name="connsiteX4" fmla="*/ 2704143 w 2704143"/>
              <a:gd name="connsiteY4" fmla="*/ 1254302 h 1505169"/>
              <a:gd name="connsiteX5" fmla="*/ 2453276 w 2704143"/>
              <a:gd name="connsiteY5" fmla="*/ 1505169 h 1505169"/>
              <a:gd name="connsiteX6" fmla="*/ 250867 w 2704143"/>
              <a:gd name="connsiteY6" fmla="*/ 1505169 h 1505169"/>
              <a:gd name="connsiteX7" fmla="*/ 0 w 2704143"/>
              <a:gd name="connsiteY7" fmla="*/ 1254302 h 1505169"/>
              <a:gd name="connsiteX8" fmla="*/ 0 w 2704143"/>
              <a:gd name="connsiteY8" fmla="*/ 250867 h 1505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4143" h="1505169">
                <a:moveTo>
                  <a:pt x="0" y="250867"/>
                </a:moveTo>
                <a:cubicBezTo>
                  <a:pt x="0" y="112317"/>
                  <a:pt x="112317" y="0"/>
                  <a:pt x="250867" y="0"/>
                </a:cubicBezTo>
                <a:lnTo>
                  <a:pt x="2453276" y="0"/>
                </a:lnTo>
                <a:cubicBezTo>
                  <a:pt x="2591826" y="0"/>
                  <a:pt x="2704143" y="112317"/>
                  <a:pt x="2704143" y="250867"/>
                </a:cubicBezTo>
                <a:lnTo>
                  <a:pt x="2704143" y="1254302"/>
                </a:lnTo>
                <a:cubicBezTo>
                  <a:pt x="2704143" y="1392852"/>
                  <a:pt x="2591826" y="1505169"/>
                  <a:pt x="2453276" y="1505169"/>
                </a:cubicBezTo>
                <a:lnTo>
                  <a:pt x="250867" y="1505169"/>
                </a:lnTo>
                <a:cubicBezTo>
                  <a:pt x="112317" y="1505169"/>
                  <a:pt x="0" y="1392852"/>
                  <a:pt x="0" y="1254302"/>
                </a:cubicBezTo>
                <a:lnTo>
                  <a:pt x="0" y="25086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5876" tIns="149676" rIns="225876" bIns="149676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000" kern="1200"/>
              <a:t>The </a:t>
            </a:r>
            <a:br>
              <a:rPr lang="en-US" sz="4000" kern="1200"/>
            </a:br>
            <a:r>
              <a:rPr lang="en-US" sz="4000" i="1" kern="1200"/>
              <a:t>What</a:t>
            </a:r>
          </a:p>
        </p:txBody>
      </p:sp>
      <p:sp>
        <p:nvSpPr>
          <p:cNvPr id="13" name="Freeform 12"/>
          <p:cNvSpPr/>
          <p:nvPr/>
        </p:nvSpPr>
        <p:spPr>
          <a:xfrm>
            <a:off x="3520388" y="3184470"/>
            <a:ext cx="4807367" cy="1204135"/>
          </a:xfrm>
          <a:custGeom>
            <a:avLst/>
            <a:gdLst>
              <a:gd name="connsiteX0" fmla="*/ 200693 w 1204135"/>
              <a:gd name="connsiteY0" fmla="*/ 0 h 4807367"/>
              <a:gd name="connsiteX1" fmla="*/ 1003442 w 1204135"/>
              <a:gd name="connsiteY1" fmla="*/ 0 h 4807367"/>
              <a:gd name="connsiteX2" fmla="*/ 1204135 w 1204135"/>
              <a:gd name="connsiteY2" fmla="*/ 200693 h 4807367"/>
              <a:gd name="connsiteX3" fmla="*/ 1204135 w 1204135"/>
              <a:gd name="connsiteY3" fmla="*/ 4807367 h 4807367"/>
              <a:gd name="connsiteX4" fmla="*/ 1204135 w 1204135"/>
              <a:gd name="connsiteY4" fmla="*/ 4807367 h 4807367"/>
              <a:gd name="connsiteX5" fmla="*/ 0 w 1204135"/>
              <a:gd name="connsiteY5" fmla="*/ 4807367 h 4807367"/>
              <a:gd name="connsiteX6" fmla="*/ 0 w 1204135"/>
              <a:gd name="connsiteY6" fmla="*/ 4807367 h 4807367"/>
              <a:gd name="connsiteX7" fmla="*/ 0 w 1204135"/>
              <a:gd name="connsiteY7" fmla="*/ 200693 h 4807367"/>
              <a:gd name="connsiteX8" fmla="*/ 200693 w 1204135"/>
              <a:gd name="connsiteY8" fmla="*/ 0 h 4807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4135" h="4807367">
                <a:moveTo>
                  <a:pt x="1204135" y="801243"/>
                </a:moveTo>
                <a:lnTo>
                  <a:pt x="1204135" y="4006124"/>
                </a:lnTo>
                <a:cubicBezTo>
                  <a:pt x="1204135" y="4448639"/>
                  <a:pt x="1181629" y="4807367"/>
                  <a:pt x="1153866" y="4807367"/>
                </a:cubicBezTo>
                <a:lnTo>
                  <a:pt x="0" y="4807367"/>
                </a:lnTo>
                <a:lnTo>
                  <a:pt x="0" y="4807367"/>
                </a:lnTo>
                <a:lnTo>
                  <a:pt x="0" y="0"/>
                </a:lnTo>
                <a:lnTo>
                  <a:pt x="0" y="0"/>
                </a:lnTo>
                <a:lnTo>
                  <a:pt x="1153866" y="0"/>
                </a:lnTo>
                <a:cubicBezTo>
                  <a:pt x="1181629" y="0"/>
                  <a:pt x="1204135" y="358728"/>
                  <a:pt x="1204135" y="801243"/>
                </a:cubicBezTo>
                <a:close/>
              </a:path>
            </a:pathLst>
          </a:custGeom>
        </p:spPr>
        <p:style>
          <a:lnRef idx="2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1" tIns="96880" rIns="134980" bIns="96882" numCol="1" spcCol="1270" anchor="ctr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>
                <a:solidFill>
                  <a:srgbClr val="002060"/>
                </a:solidFill>
              </a:rPr>
              <a:t>What </a:t>
            </a:r>
            <a:r>
              <a:rPr lang="en-US" sz="2000" i="1" kern="1200" dirty="0">
                <a:solidFill>
                  <a:srgbClr val="002060"/>
                </a:solidFill>
              </a:rPr>
              <a:t>is </a:t>
            </a:r>
            <a:r>
              <a:rPr lang="en-US" sz="2000" kern="1200" dirty="0">
                <a:solidFill>
                  <a:srgbClr val="002060"/>
                </a:solidFill>
              </a:rPr>
              <a:t>Ed-Fi (and all these acronyms)?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>
                <a:solidFill>
                  <a:srgbClr val="002060"/>
                </a:solidFill>
              </a:rPr>
              <a:t>What does this look like? 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>
                <a:solidFill>
                  <a:srgbClr val="002060"/>
                </a:solidFill>
              </a:rPr>
              <a:t>What is involved in data system mapping? </a:t>
            </a:r>
          </a:p>
        </p:txBody>
      </p:sp>
      <p:sp>
        <p:nvSpPr>
          <p:cNvPr id="16" name="Freeform 15"/>
          <p:cNvSpPr/>
          <p:nvPr/>
        </p:nvSpPr>
        <p:spPr>
          <a:xfrm>
            <a:off x="816245" y="4614380"/>
            <a:ext cx="2704143" cy="1505169"/>
          </a:xfrm>
          <a:custGeom>
            <a:avLst/>
            <a:gdLst>
              <a:gd name="connsiteX0" fmla="*/ 0 w 2704143"/>
              <a:gd name="connsiteY0" fmla="*/ 250867 h 1505169"/>
              <a:gd name="connsiteX1" fmla="*/ 250867 w 2704143"/>
              <a:gd name="connsiteY1" fmla="*/ 0 h 1505169"/>
              <a:gd name="connsiteX2" fmla="*/ 2453276 w 2704143"/>
              <a:gd name="connsiteY2" fmla="*/ 0 h 1505169"/>
              <a:gd name="connsiteX3" fmla="*/ 2704143 w 2704143"/>
              <a:gd name="connsiteY3" fmla="*/ 250867 h 1505169"/>
              <a:gd name="connsiteX4" fmla="*/ 2704143 w 2704143"/>
              <a:gd name="connsiteY4" fmla="*/ 1254302 h 1505169"/>
              <a:gd name="connsiteX5" fmla="*/ 2453276 w 2704143"/>
              <a:gd name="connsiteY5" fmla="*/ 1505169 h 1505169"/>
              <a:gd name="connsiteX6" fmla="*/ 250867 w 2704143"/>
              <a:gd name="connsiteY6" fmla="*/ 1505169 h 1505169"/>
              <a:gd name="connsiteX7" fmla="*/ 0 w 2704143"/>
              <a:gd name="connsiteY7" fmla="*/ 1254302 h 1505169"/>
              <a:gd name="connsiteX8" fmla="*/ 0 w 2704143"/>
              <a:gd name="connsiteY8" fmla="*/ 250867 h 1505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4143" h="1505169">
                <a:moveTo>
                  <a:pt x="0" y="250867"/>
                </a:moveTo>
                <a:cubicBezTo>
                  <a:pt x="0" y="112317"/>
                  <a:pt x="112317" y="0"/>
                  <a:pt x="250867" y="0"/>
                </a:cubicBezTo>
                <a:lnTo>
                  <a:pt x="2453276" y="0"/>
                </a:lnTo>
                <a:cubicBezTo>
                  <a:pt x="2591826" y="0"/>
                  <a:pt x="2704143" y="112317"/>
                  <a:pt x="2704143" y="250867"/>
                </a:cubicBezTo>
                <a:lnTo>
                  <a:pt x="2704143" y="1254302"/>
                </a:lnTo>
                <a:cubicBezTo>
                  <a:pt x="2704143" y="1392852"/>
                  <a:pt x="2591826" y="1505169"/>
                  <a:pt x="2453276" y="1505169"/>
                </a:cubicBezTo>
                <a:lnTo>
                  <a:pt x="250867" y="1505169"/>
                </a:lnTo>
                <a:cubicBezTo>
                  <a:pt x="112317" y="1505169"/>
                  <a:pt x="0" y="1392852"/>
                  <a:pt x="0" y="1254302"/>
                </a:cubicBezTo>
                <a:lnTo>
                  <a:pt x="0" y="25086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5876" tIns="149676" rIns="225876" bIns="149676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000" kern="1200"/>
              <a:t>The </a:t>
            </a:r>
            <a:br>
              <a:rPr lang="en-US" sz="4000" kern="1200"/>
            </a:br>
            <a:r>
              <a:rPr lang="en-US" sz="4000" i="1" kern="1200"/>
              <a:t>Now What</a:t>
            </a:r>
          </a:p>
        </p:txBody>
      </p:sp>
      <p:sp>
        <p:nvSpPr>
          <p:cNvPr id="15" name="Freeform 14"/>
          <p:cNvSpPr/>
          <p:nvPr/>
        </p:nvSpPr>
        <p:spPr>
          <a:xfrm>
            <a:off x="3520388" y="4764898"/>
            <a:ext cx="4807367" cy="1204135"/>
          </a:xfrm>
          <a:custGeom>
            <a:avLst/>
            <a:gdLst>
              <a:gd name="connsiteX0" fmla="*/ 200693 w 1204135"/>
              <a:gd name="connsiteY0" fmla="*/ 0 h 4807367"/>
              <a:gd name="connsiteX1" fmla="*/ 1003442 w 1204135"/>
              <a:gd name="connsiteY1" fmla="*/ 0 h 4807367"/>
              <a:gd name="connsiteX2" fmla="*/ 1204135 w 1204135"/>
              <a:gd name="connsiteY2" fmla="*/ 200693 h 4807367"/>
              <a:gd name="connsiteX3" fmla="*/ 1204135 w 1204135"/>
              <a:gd name="connsiteY3" fmla="*/ 4807367 h 4807367"/>
              <a:gd name="connsiteX4" fmla="*/ 1204135 w 1204135"/>
              <a:gd name="connsiteY4" fmla="*/ 4807367 h 4807367"/>
              <a:gd name="connsiteX5" fmla="*/ 0 w 1204135"/>
              <a:gd name="connsiteY5" fmla="*/ 4807367 h 4807367"/>
              <a:gd name="connsiteX6" fmla="*/ 0 w 1204135"/>
              <a:gd name="connsiteY6" fmla="*/ 4807367 h 4807367"/>
              <a:gd name="connsiteX7" fmla="*/ 0 w 1204135"/>
              <a:gd name="connsiteY7" fmla="*/ 200693 h 4807367"/>
              <a:gd name="connsiteX8" fmla="*/ 200693 w 1204135"/>
              <a:gd name="connsiteY8" fmla="*/ 0 h 4807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4135" h="4807367">
                <a:moveTo>
                  <a:pt x="1204135" y="801243"/>
                </a:moveTo>
                <a:lnTo>
                  <a:pt x="1204135" y="4006124"/>
                </a:lnTo>
                <a:cubicBezTo>
                  <a:pt x="1204135" y="4448639"/>
                  <a:pt x="1181629" y="4807367"/>
                  <a:pt x="1153866" y="4807367"/>
                </a:cubicBezTo>
                <a:lnTo>
                  <a:pt x="0" y="4807367"/>
                </a:lnTo>
                <a:lnTo>
                  <a:pt x="0" y="4807367"/>
                </a:lnTo>
                <a:lnTo>
                  <a:pt x="0" y="0"/>
                </a:lnTo>
                <a:lnTo>
                  <a:pt x="0" y="0"/>
                </a:lnTo>
                <a:lnTo>
                  <a:pt x="1153866" y="0"/>
                </a:lnTo>
                <a:cubicBezTo>
                  <a:pt x="1181629" y="0"/>
                  <a:pt x="1204135" y="358728"/>
                  <a:pt x="1204135" y="801243"/>
                </a:cubicBez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1" tIns="96881" rIns="134980" bIns="96881" numCol="1" spcCol="1270" anchor="ctr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>
                <a:solidFill>
                  <a:srgbClr val="002060"/>
                </a:solidFill>
              </a:rPr>
              <a:t>How can Ed-Fi be customized?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>
                <a:solidFill>
                  <a:srgbClr val="002060"/>
                </a:solidFill>
              </a:rPr>
              <a:t>What can be built using Ed-Fi? 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>
                <a:solidFill>
                  <a:srgbClr val="002060"/>
                </a:solidFill>
              </a:rPr>
              <a:t>What can I do with Ed-Fi?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57C65-0C27-4154-85C9-CC8CFF907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D56B-8989-3A49-9CE0-61F90B686B81}" type="datetime1">
              <a:rPr lang="en-US" smtClean="0"/>
              <a:pPr/>
              <a:t>9/14/2021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05862C-FF22-4440-B09F-DBBC7F19E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85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D7FF4-D5A4-4E72-A57A-BD6C8EC06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What can be </a:t>
            </a:r>
            <a:r>
              <a:rPr lang="en-US" sz="4000" dirty="0" smtClean="0">
                <a:solidFill>
                  <a:srgbClr val="002060"/>
                </a:solidFill>
              </a:rPr>
              <a:t>Built </a:t>
            </a:r>
            <a:r>
              <a:rPr lang="en-US" sz="4000" dirty="0">
                <a:solidFill>
                  <a:srgbClr val="002060"/>
                </a:solidFill>
              </a:rPr>
              <a:t>using Ed-Fi?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90A0FFA2-8E96-41BB-82B6-1DC70F19B696}"/>
              </a:ext>
            </a:extLst>
          </p:cNvPr>
          <p:cNvSpPr txBox="1">
            <a:spLocks/>
          </p:cNvSpPr>
          <p:nvPr/>
        </p:nvSpPr>
        <p:spPr>
          <a:xfrm>
            <a:off x="546101" y="1862361"/>
            <a:ext cx="4007612" cy="23896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1300"/>
              </a:spcBef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kumimoji="0" sz="24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125000"/>
              <a:buFont typeface="Arial" panose="020B0604020202020204" pitchFamily="34" charset="0"/>
              <a:buChar char="•"/>
              <a:defRPr kumimoji="0" sz="20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kumimoji="0" sz="18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125000"/>
              <a:buFont typeface="Arial" panose="020B0604020202020204" pitchFamily="34" charset="0"/>
              <a:buChar char="•"/>
              <a:defRPr kumimoji="0" sz="16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125000"/>
              <a:buFont typeface="Arial" panose="020B0604020202020204" pitchFamily="34" charset="0"/>
              <a:buChar char="•"/>
              <a:defRPr kumimoji="0" sz="14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Clr>
                <a:srgbClr val="002060"/>
              </a:buClr>
              <a:buNone/>
            </a:pPr>
            <a:r>
              <a:rPr lang="en-US" b="1" dirty="0">
                <a:solidFill>
                  <a:srgbClr val="002060"/>
                </a:solidFill>
                <a:latin typeface="+mn-lt"/>
              </a:rPr>
              <a:t>API-Based Applications</a:t>
            </a:r>
          </a:p>
          <a:p>
            <a:pPr defTabSz="914400">
              <a:spcBef>
                <a:spcPts val="600"/>
              </a:spcBef>
              <a:buClr>
                <a:srgbClr val="002060"/>
              </a:buClr>
              <a:buSzPct val="100000"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Only require data from the API itself </a:t>
            </a:r>
          </a:p>
          <a:p>
            <a:pPr defTabSz="914400">
              <a:spcBef>
                <a:spcPts val="600"/>
              </a:spcBef>
              <a:buClr>
                <a:srgbClr val="002060"/>
              </a:buClr>
              <a:buSzPct val="100000"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API is much more stable for development purposes</a:t>
            </a:r>
          </a:p>
          <a:p>
            <a:pPr defTabSz="914400">
              <a:spcBef>
                <a:spcPts val="600"/>
              </a:spcBef>
              <a:buClr>
                <a:srgbClr val="002060"/>
              </a:buClr>
              <a:buSzPct val="100000"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Very granular security model</a:t>
            </a:r>
          </a:p>
          <a:p>
            <a:pPr defTabSz="914400">
              <a:buClr>
                <a:srgbClr val="002060"/>
              </a:buClr>
            </a:pPr>
            <a:endParaRPr lang="en-US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Picture 4" descr="Image showing the data flow of an API-based Applicatio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458620"/>
            <a:ext cx="4114800" cy="301061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6B9FC-FEC6-4C15-9078-EFA540F04E2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E3637FE-BA7C-FE4B-8BF8-9216005435B3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15BBE9-8E74-49BB-BD71-12994A979F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5695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D7FF4-D5A4-4E72-A57A-BD6C8EC06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What can be Built using Ed-Fi?</a:t>
            </a:r>
            <a:endParaRPr lang="en-US" sz="400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ED4E6DF-5A55-4A10-BEAD-B9A623AC20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6100" y="1862361"/>
            <a:ext cx="4483100" cy="4128050"/>
          </a:xfrm>
        </p:spPr>
        <p:txBody>
          <a:bodyPr>
            <a:normAutofit/>
          </a:bodyPr>
          <a:lstStyle/>
          <a:p>
            <a:pPr marL="0" indent="0" defTabSz="914400">
              <a:spcBef>
                <a:spcPts val="0"/>
              </a:spcBef>
              <a:buClr>
                <a:srgbClr val="002060"/>
              </a:buClr>
              <a:buNone/>
            </a:pPr>
            <a:r>
              <a:rPr lang="en-US" b="1" dirty="0">
                <a:latin typeface="+mn-lt"/>
              </a:rPr>
              <a:t>Database-Connected Applications</a:t>
            </a:r>
          </a:p>
          <a:p>
            <a:pPr>
              <a:spcBef>
                <a:spcPts val="600"/>
              </a:spcBef>
              <a:buSzPct val="100000"/>
            </a:pPr>
            <a:r>
              <a:rPr lang="en-US" sz="2000" dirty="0">
                <a:latin typeface="+mn-lt"/>
              </a:rPr>
              <a:t>Exist behind the API</a:t>
            </a:r>
          </a:p>
          <a:p>
            <a:pPr>
              <a:spcBef>
                <a:spcPts val="600"/>
              </a:spcBef>
              <a:buSzPct val="100000"/>
            </a:pPr>
            <a:r>
              <a:rPr lang="en-US" sz="2000" dirty="0">
                <a:latin typeface="+mn-lt"/>
              </a:rPr>
              <a:t>Required to be on the same network as the ODS</a:t>
            </a:r>
          </a:p>
          <a:p>
            <a:pPr>
              <a:spcBef>
                <a:spcPts val="600"/>
              </a:spcBef>
              <a:buSzPct val="100000"/>
            </a:pPr>
            <a:r>
              <a:rPr lang="en-US" sz="2000" dirty="0">
                <a:latin typeface="+mn-lt"/>
              </a:rPr>
              <a:t>Direct database connection requirement makes end user access insecure</a:t>
            </a:r>
          </a:p>
          <a:p>
            <a:pPr>
              <a:spcBef>
                <a:spcPts val="600"/>
              </a:spcBef>
              <a:buSzPct val="100000"/>
            </a:pPr>
            <a:r>
              <a:rPr lang="en-US" sz="2000" dirty="0">
                <a:latin typeface="+mn-lt"/>
              </a:rPr>
              <a:t>Data model changes break </a:t>
            </a:r>
            <a:r>
              <a:rPr lang="en-US" sz="2000" dirty="0" smtClean="0">
                <a:latin typeface="+mn-lt"/>
              </a:rPr>
              <a:t>applications</a:t>
            </a:r>
            <a:endParaRPr lang="en-US" sz="2000" dirty="0">
              <a:latin typeface="+mn-lt"/>
            </a:endParaRPr>
          </a:p>
          <a:p>
            <a:endParaRPr lang="en-US" dirty="0"/>
          </a:p>
        </p:txBody>
      </p:sp>
      <p:pic>
        <p:nvPicPr>
          <p:cNvPr id="5" name="Picture 4" descr="Image showing the data flow of an Database-Connected Applicatio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256" y="2427781"/>
            <a:ext cx="4114800" cy="319958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6B9FC-FEC6-4C15-9078-EFA540F04E2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E3637FE-BA7C-FE4B-8BF8-9216005435B3}" type="datetime1">
              <a:rPr lang="en-US" smtClean="0"/>
              <a:t>9/14/2021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15BBE9-8E74-49BB-BD71-12994A979F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486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D7FF4-D5A4-4E72-A57A-BD6C8EC06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What can be Built using Ed-Fi?</a:t>
            </a:r>
            <a:endParaRPr lang="en-US" sz="400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ED4E6DF-5A55-4A10-BEAD-B9A623AC20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6100" y="1862361"/>
            <a:ext cx="4483100" cy="4128050"/>
          </a:xfrm>
        </p:spPr>
        <p:txBody>
          <a:bodyPr>
            <a:normAutofit/>
          </a:bodyPr>
          <a:lstStyle/>
          <a:p>
            <a:pPr marL="0" indent="0" defTabSz="914400">
              <a:spcBef>
                <a:spcPts val="0"/>
              </a:spcBef>
              <a:buClr>
                <a:srgbClr val="002060"/>
              </a:buClr>
              <a:buNone/>
            </a:pPr>
            <a:r>
              <a:rPr lang="en-US" b="1" dirty="0">
                <a:latin typeface="+mn-lt"/>
              </a:rPr>
              <a:t>Database-Connected Applications</a:t>
            </a:r>
          </a:p>
          <a:p>
            <a:pPr marL="0" indent="0">
              <a:spcBef>
                <a:spcPts val="600"/>
              </a:spcBef>
              <a:buClr>
                <a:srgbClr val="002060"/>
              </a:buClr>
              <a:buSzPct val="100000"/>
              <a:buNone/>
            </a:pPr>
            <a:r>
              <a:rPr lang="en-US" sz="2100" dirty="0">
                <a:solidFill>
                  <a:srgbClr val="002060"/>
                </a:solidFill>
                <a:latin typeface="+mn-lt"/>
              </a:rPr>
              <a:t>State infrastructure will </a:t>
            </a:r>
            <a:r>
              <a:rPr lang="en-US" sz="2100" b="1" i="1" dirty="0">
                <a:solidFill>
                  <a:srgbClr val="002060"/>
                </a:solidFill>
                <a:latin typeface="+mn-lt"/>
              </a:rPr>
              <a:t>not</a:t>
            </a:r>
            <a:r>
              <a:rPr lang="en-US" sz="2100" dirty="0">
                <a:solidFill>
                  <a:srgbClr val="002060"/>
                </a:solidFill>
                <a:latin typeface="+mn-lt"/>
              </a:rPr>
              <a:t> support individual districts deploying these applications</a:t>
            </a:r>
          </a:p>
          <a:p>
            <a:pPr lvl="1">
              <a:spcBef>
                <a:spcPts val="600"/>
              </a:spcBef>
              <a:buClr>
                <a:srgbClr val="002060"/>
              </a:buClr>
              <a:buSzPct val="100000"/>
            </a:pPr>
            <a:r>
              <a:rPr lang="en-US" sz="2100" dirty="0">
                <a:solidFill>
                  <a:srgbClr val="002060"/>
                </a:solidFill>
                <a:latin typeface="+mn-lt"/>
              </a:rPr>
              <a:t>A district </a:t>
            </a:r>
            <a:r>
              <a:rPr lang="en-US" sz="2100" i="1" dirty="0">
                <a:solidFill>
                  <a:srgbClr val="002060"/>
                </a:solidFill>
                <a:latin typeface="+mn-lt"/>
              </a:rPr>
              <a:t>could </a:t>
            </a:r>
            <a:r>
              <a:rPr lang="en-US" sz="2100" dirty="0">
                <a:solidFill>
                  <a:srgbClr val="002060"/>
                </a:solidFill>
                <a:latin typeface="+mn-lt"/>
              </a:rPr>
              <a:t>deploy their own Ed-Fi instance if they want this functionality</a:t>
            </a:r>
          </a:p>
          <a:p>
            <a:pPr lvl="1">
              <a:spcBef>
                <a:spcPts val="600"/>
              </a:spcBef>
              <a:buClr>
                <a:srgbClr val="002060"/>
              </a:buClr>
              <a:buSzPct val="100000"/>
            </a:pPr>
            <a:r>
              <a:rPr lang="en-US" sz="2100" dirty="0">
                <a:solidFill>
                  <a:srgbClr val="002060"/>
                </a:solidFill>
                <a:latin typeface="+mn-lt"/>
              </a:rPr>
              <a:t>DDGG can decide to develop and install an application on the database to be made available to </a:t>
            </a:r>
            <a:r>
              <a:rPr lang="en-US" sz="2100" b="1" i="1" dirty="0">
                <a:solidFill>
                  <a:srgbClr val="002060"/>
                </a:solidFill>
                <a:latin typeface="+mn-lt"/>
              </a:rPr>
              <a:t>all</a:t>
            </a:r>
            <a:r>
              <a:rPr lang="en-US" sz="2100" dirty="0">
                <a:solidFill>
                  <a:srgbClr val="002060"/>
                </a:solidFill>
                <a:latin typeface="+mn-lt"/>
              </a:rPr>
              <a:t> districts at the same time</a:t>
            </a:r>
          </a:p>
          <a:p>
            <a:endParaRPr lang="en-US" dirty="0"/>
          </a:p>
        </p:txBody>
      </p:sp>
      <p:pic>
        <p:nvPicPr>
          <p:cNvPr id="5" name="Picture 4" descr="Image showing the data flow of an Database-Connected Applicatio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408" y="2427781"/>
            <a:ext cx="4114800" cy="319958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6B9FC-FEC6-4C15-9078-EFA540F04E2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E3637FE-BA7C-FE4B-8BF8-9216005435B3}" type="datetime1">
              <a:rPr lang="en-US" smtClean="0"/>
              <a:t>9/14/2021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15BBE9-8E74-49BB-BD71-12994A979F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5982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F20FFD-06FD-4441-A48B-C09D0523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What can I do with Ed-Fi?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45E132-D0F0-470C-8048-8CF0C0C28C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CC64D-2FFE-4F04-8A59-81EB036862B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810D56B-8989-3A49-9CE0-61F90B686B81}" type="datetime1">
              <a:rPr lang="en-US" smtClean="0"/>
              <a:pPr/>
              <a:t>9/14/2021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97270A3-BD59-47BA-82C8-C3381A9D5F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6100" y="1862361"/>
            <a:ext cx="4609560" cy="3368008"/>
          </a:xfrm>
        </p:spPr>
        <p:txBody>
          <a:bodyPr/>
          <a:lstStyle/>
          <a:p>
            <a:pPr>
              <a:buClr>
                <a:srgbClr val="002060"/>
              </a:buClr>
            </a:pPr>
            <a:r>
              <a:rPr lang="en-US" dirty="0">
                <a:solidFill>
                  <a:srgbClr val="002060"/>
                </a:solidFill>
                <a:latin typeface="+mn-lt"/>
              </a:rPr>
              <a:t>All South Carolina districts will have </a:t>
            </a:r>
            <a:r>
              <a:rPr lang="en-US" b="1" dirty="0">
                <a:solidFill>
                  <a:srgbClr val="002060"/>
                </a:solidFill>
                <a:latin typeface="+mn-lt"/>
              </a:rPr>
              <a:t>full API access</a:t>
            </a:r>
          </a:p>
          <a:p>
            <a:pPr>
              <a:buClr>
                <a:srgbClr val="002060"/>
              </a:buClr>
            </a:pPr>
            <a:r>
              <a:rPr lang="en-US" dirty="0">
                <a:solidFill>
                  <a:srgbClr val="002060"/>
                </a:solidFill>
                <a:latin typeface="+mn-lt"/>
              </a:rPr>
              <a:t>Districts can give access to different applications:</a:t>
            </a:r>
          </a:p>
          <a:p>
            <a:pPr lvl="1">
              <a:spcBef>
                <a:spcPts val="600"/>
              </a:spcBef>
              <a:buClr>
                <a:srgbClr val="002060"/>
              </a:buClr>
            </a:pPr>
            <a:r>
              <a:rPr lang="en-US" dirty="0">
                <a:solidFill>
                  <a:srgbClr val="002060"/>
                </a:solidFill>
                <a:latin typeface="+mn-lt"/>
              </a:rPr>
              <a:t>Vendors’ applications</a:t>
            </a:r>
          </a:p>
          <a:p>
            <a:pPr lvl="1">
              <a:spcBef>
                <a:spcPts val="600"/>
              </a:spcBef>
              <a:buClr>
                <a:srgbClr val="002060"/>
              </a:buClr>
            </a:pPr>
            <a:r>
              <a:rPr lang="en-US" dirty="0">
                <a:solidFill>
                  <a:srgbClr val="002060"/>
                </a:solidFill>
                <a:latin typeface="+mn-lt"/>
              </a:rPr>
              <a:t>Internal user applications</a:t>
            </a:r>
          </a:p>
          <a:p>
            <a:pPr lvl="1">
              <a:spcBef>
                <a:spcPts val="600"/>
              </a:spcBef>
              <a:buClr>
                <a:srgbClr val="002060"/>
              </a:buClr>
            </a:pPr>
            <a:r>
              <a:rPr lang="en-US" dirty="0">
                <a:solidFill>
                  <a:srgbClr val="002060"/>
                </a:solidFill>
                <a:latin typeface="+mn-lt"/>
              </a:rPr>
              <a:t>Internal API-connected data 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warehouses</a:t>
            </a:r>
            <a:endParaRPr lang="en-US" dirty="0"/>
          </a:p>
        </p:txBody>
      </p:sp>
      <p:pic>
        <p:nvPicPr>
          <p:cNvPr id="2" name="Picture 1" descr="Image showing the data flow of an API-based Applicatio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2"/>
          <a:stretch/>
        </p:blipFill>
        <p:spPr>
          <a:xfrm>
            <a:off x="4705647" y="2581465"/>
            <a:ext cx="4114800" cy="303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2682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F20FFD-06FD-4441-A48B-C09D0523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What can I do with Ed-Fi?</a:t>
            </a:r>
          </a:p>
        </p:txBody>
      </p:sp>
      <p:pic>
        <p:nvPicPr>
          <p:cNvPr id="7" name="Picture 6" descr="Image showing the data flow of an API-based Applicatio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106" y="1977395"/>
            <a:ext cx="4114800" cy="3011559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97270A3-BD59-47BA-82C8-C3381A9D5F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8543" y="1635406"/>
            <a:ext cx="4691825" cy="3942434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The API makes all combined data</a:t>
            </a:r>
            <a:r>
              <a:rPr lang="en-US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available to any vendor (or internal group) with a unique identifying “key” and “secret” encryption</a:t>
            </a:r>
          </a:p>
          <a:p>
            <a:pPr defTabSz="914400">
              <a:buClr>
                <a:srgbClr val="002060"/>
              </a:buClr>
            </a:pPr>
            <a:r>
              <a:rPr lang="en-US" dirty="0">
                <a:solidFill>
                  <a:srgbClr val="002060"/>
                </a:solidFill>
                <a:latin typeface="+mn-lt"/>
              </a:rPr>
              <a:t>An ecosystem of applications</a:t>
            </a:r>
            <a:br>
              <a:rPr lang="en-US" dirty="0">
                <a:solidFill>
                  <a:srgbClr val="002060"/>
                </a:solidFill>
                <a:latin typeface="+mn-lt"/>
              </a:rPr>
            </a:br>
            <a:r>
              <a:rPr lang="en-US" dirty="0">
                <a:solidFill>
                  <a:srgbClr val="002060"/>
                </a:solidFill>
                <a:latin typeface="+mn-lt"/>
              </a:rPr>
              <a:t>is being built on top of the Ed-Fi API</a:t>
            </a:r>
          </a:p>
          <a:p>
            <a:pPr defTabSz="914400">
              <a:buClr>
                <a:srgbClr val="002060"/>
              </a:buClr>
            </a:pPr>
            <a:r>
              <a:rPr lang="en-US" b="1" dirty="0">
                <a:solidFill>
                  <a:srgbClr val="002060"/>
                </a:solidFill>
                <a:latin typeface="+mn-lt"/>
              </a:rPr>
              <a:t>Case Study: </a:t>
            </a:r>
            <a:endParaRPr lang="en-US" dirty="0" smtClean="0">
              <a:solidFill>
                <a:srgbClr val="002060"/>
              </a:solidFill>
              <a:latin typeface="+mn-lt"/>
            </a:endParaRPr>
          </a:p>
          <a:p>
            <a:endParaRPr lang="en-US" sz="2200" dirty="0"/>
          </a:p>
        </p:txBody>
      </p:sp>
      <p:pic>
        <p:nvPicPr>
          <p:cNvPr id="12" name="Picture 11" descr="The Rally Analytics Platform logo because that is the case study mentioned in the previous text box">
            <a:extLst>
              <a:ext uri="{FF2B5EF4-FFF2-40B4-BE49-F238E27FC236}">
                <a16:creationId xmlns:a16="http://schemas.microsoft.com/office/drawing/2014/main" id="{BF88C7F1-1BE5-4005-B7A7-9265D69AB8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62" y="5079646"/>
            <a:ext cx="5392489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CC64D-2FFE-4F04-8A59-81EB036862B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810D56B-8989-3A49-9CE0-61F90B686B81}" type="datetime1">
              <a:rPr lang="en-US" smtClean="0"/>
              <a:pPr/>
              <a:t>9/14/2021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45E132-D0F0-470C-8048-8CF0C0C28C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53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F20FFD-06FD-4441-A48B-C09D0523C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51" y="228600"/>
            <a:ext cx="8153400" cy="73152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Rally Platform</a:t>
            </a:r>
            <a:endParaRPr lang="en-US" sz="4000" dirty="0">
              <a:solidFill>
                <a:srgbClr val="002060"/>
              </a:solidFill>
            </a:endParaRPr>
          </a:p>
        </p:txBody>
      </p:sp>
      <p:pic>
        <p:nvPicPr>
          <p:cNvPr id="8" name="Picture 7" descr="Image showing the Rally Dashboa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8408" y="1447579"/>
            <a:ext cx="8007185" cy="475488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CC64D-2FFE-4F04-8A59-81EB036862B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810D56B-8989-3A49-9CE0-61F90B686B81}" type="datetime1">
              <a:rPr lang="en-US" smtClean="0"/>
              <a:pPr/>
              <a:t>9/14/2021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45E132-D0F0-470C-8048-8CF0C0C28C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45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F20FFD-06FD-4441-A48B-C09D0523C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51" y="228600"/>
            <a:ext cx="8153400" cy="704088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Rally Platform</a:t>
            </a:r>
            <a:endParaRPr lang="en-US" sz="4000" dirty="0">
              <a:solidFill>
                <a:srgbClr val="002060"/>
              </a:solidFill>
            </a:endParaRPr>
          </a:p>
        </p:txBody>
      </p:sp>
      <p:pic>
        <p:nvPicPr>
          <p:cNvPr id="2" name="Picture 1" descr="Image showing a map of the various parts of the Rally Dashboar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26" y="1250449"/>
            <a:ext cx="7639548" cy="493776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CC64D-2FFE-4F04-8A59-81EB036862B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810D56B-8989-3A49-9CE0-61F90B686B81}" type="datetime1">
              <a:rPr lang="en-US" smtClean="0"/>
              <a:pPr/>
              <a:t>9/14/2021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45E132-D0F0-470C-8048-8CF0C0C28C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30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303C2-CDCB-47EA-B0F0-0B5E9C29F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4204"/>
            <a:ext cx="9144000" cy="672764"/>
          </a:xfrm>
        </p:spPr>
        <p:txBody>
          <a:bodyPr>
            <a:normAutofit fontScale="90000"/>
          </a:bodyPr>
          <a:lstStyle/>
          <a:p>
            <a:r>
              <a:rPr lang="en-US" sz="4200" dirty="0"/>
              <a:t>Overwhelming Data Integration </a:t>
            </a:r>
            <a:r>
              <a:rPr lang="en-US" sz="4200" dirty="0" smtClean="0"/>
              <a:t>Problem</a:t>
            </a:r>
            <a:r>
              <a:rPr lang="en-US" baseline="30000" dirty="0" smtClean="0">
                <a:solidFill>
                  <a:srgbClr val="002060"/>
                </a:solidFill>
              </a:rPr>
              <a:t>™</a:t>
            </a:r>
            <a:r>
              <a:rPr lang="en-US" baseline="30000" dirty="0">
                <a:solidFill>
                  <a:srgbClr val="002060"/>
                </a:solidFill>
              </a:rPr>
              <a:t/>
            </a:r>
            <a:br>
              <a:rPr lang="en-US" baseline="30000" dirty="0">
                <a:solidFill>
                  <a:srgbClr val="002060"/>
                </a:solidFill>
              </a:rPr>
            </a:br>
            <a:r>
              <a:rPr lang="en-US" baseline="30000" dirty="0" smtClean="0">
                <a:solidFill>
                  <a:srgbClr val="002060"/>
                </a:solidFill>
              </a:rPr>
              <a:t>	</a:t>
            </a:r>
            <a:endParaRPr lang="en-US" baseline="30000" dirty="0">
              <a:solidFill>
                <a:srgbClr val="002060"/>
              </a:solidFill>
            </a:endParaRPr>
          </a:p>
        </p:txBody>
      </p:sp>
      <p:pic>
        <p:nvPicPr>
          <p:cNvPr id="9" name="Picture 8" descr="Image showing how all the different types of data can cause a data integration problem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" r="1718"/>
          <a:stretch/>
        </p:blipFill>
        <p:spPr>
          <a:xfrm>
            <a:off x="45720" y="969076"/>
            <a:ext cx="9052560" cy="5109805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0FCC64D-2FFE-4F04-8A59-81EB036862BA}"/>
              </a:ext>
            </a:extLst>
          </p:cNvPr>
          <p:cNvSpPr txBox="1">
            <a:spLocks/>
          </p:cNvSpPr>
          <p:nvPr/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defPPr>
              <a:defRPr lang="en-US"/>
            </a:defPPr>
            <a:lvl1pPr marL="0" algn="ctr" defTabSz="457177" rtl="0" eaLnBrk="1" latinLnBrk="0" hangingPunct="1">
              <a:defRPr sz="1000" b="0" i="0" kern="1200">
                <a:solidFill>
                  <a:srgbClr val="F0F5D8"/>
                </a:solidFill>
                <a:latin typeface="IBM Plex Sans" panose="020B0503050203000203" pitchFamily="34" charset="0"/>
                <a:ea typeface="+mn-ea"/>
                <a:cs typeface="+mn-cs"/>
              </a:defRPr>
            </a:lvl1pPr>
            <a:lvl2pPr marL="457177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3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7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1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10D56B-8989-3A49-9CE0-61F90B686B81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IBM Plex Sans" panose="020B0503050203000203" pitchFamily="34" charset="0"/>
                <a:ea typeface="+mn-ea"/>
                <a:cs typeface="+mn-cs"/>
              </a:rPr>
              <a:pPr marL="0" marR="0" lvl="0" indent="0" algn="ctr" defTabSz="4571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9/14/2021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IBM Plex Sans" panose="020B0503050203000203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1645E132-D0F0-470C-8048-8CF0C0C28C43}"/>
              </a:ext>
            </a:extLst>
          </p:cNvPr>
          <p:cNvSpPr txBox="1">
            <a:spLocks/>
          </p:cNvSpPr>
          <p:nvPr/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177" rtl="0" eaLnBrk="1" latinLnBrk="0" hangingPunct="1">
              <a:defRPr sz="1000" b="0" i="0" kern="1200">
                <a:solidFill>
                  <a:srgbClr val="F0F5D8"/>
                </a:solidFill>
                <a:latin typeface="IBM Plex Sans Condensed" panose="020B0506050203000203" pitchFamily="34" charset="77"/>
                <a:ea typeface="+mn-ea"/>
                <a:cs typeface="+mn-cs"/>
              </a:defRPr>
            </a:lvl1pPr>
            <a:lvl2pPr marL="457177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3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7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1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C1CBD4-F648-4C40-B123-9DB37410D2FA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IBM Plex Sans Condensed" panose="020B0506050203000203" pitchFamily="34" charset="77"/>
                <a:ea typeface="+mn-ea"/>
                <a:cs typeface="+mn-cs"/>
              </a:rPr>
              <a:pPr marL="0" marR="0" lvl="0" indent="0" algn="l" defTabSz="4571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IBM Plex Sans Condensed" panose="020B0506050203000203" pitchFamily="34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2556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185DC-0C4F-47F7-8C4A-C7A877A43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444" y="201585"/>
            <a:ext cx="8153400" cy="712815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Ideal State (Ed-Fi Easy Button)</a:t>
            </a:r>
          </a:p>
        </p:txBody>
      </p:sp>
      <p:pic>
        <p:nvPicPr>
          <p:cNvPr id="7" name="Picture 6" descr="Image showing data workflow with Ed-Fi and the Rally too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3" y="1042797"/>
            <a:ext cx="8905875" cy="501015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CC64D-2FFE-4F04-8A59-81EB036862BA}"/>
              </a:ext>
            </a:extLst>
          </p:cNvPr>
          <p:cNvSpPr txBox="1">
            <a:spLocks/>
          </p:cNvSpPr>
          <p:nvPr/>
        </p:nvSpPr>
        <p:spPr>
          <a:xfrm>
            <a:off x="7673011" y="6342897"/>
            <a:ext cx="1013791" cy="369333"/>
          </a:xfrm>
          <a:prstGeom prst="rect">
            <a:avLst/>
          </a:prstGeom>
        </p:spPr>
        <p:txBody>
          <a:bodyPr anchor="ctr">
            <a:noAutofit/>
          </a:bodyPr>
          <a:lstStyle>
            <a:defPPr>
              <a:defRPr lang="en-US"/>
            </a:defPPr>
            <a:lvl1pPr marL="0" algn="ctr" defTabSz="457177" rtl="0" eaLnBrk="1" latinLnBrk="0" hangingPunct="1">
              <a:defRPr sz="1000" b="0" i="0" kern="1200">
                <a:solidFill>
                  <a:srgbClr val="F0F5D8"/>
                </a:solidFill>
                <a:latin typeface="IBM Plex Sans" panose="020B0503050203000203" pitchFamily="34" charset="0"/>
                <a:ea typeface="+mn-ea"/>
                <a:cs typeface="+mn-cs"/>
              </a:defRPr>
            </a:lvl1pPr>
            <a:lvl2pPr marL="457177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3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7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1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10D56B-8989-3A49-9CE0-61F90B686B81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IBM Plex Sans" panose="020B0503050203000203" pitchFamily="34" charset="0"/>
                <a:ea typeface="+mn-ea"/>
                <a:cs typeface="+mn-cs"/>
              </a:rPr>
              <a:pPr marL="0" marR="0" lvl="0" indent="0" algn="ctr" defTabSz="4571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9/14/2021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IBM Plex Sans" panose="020B0503050203000203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1645E132-D0F0-470C-8048-8CF0C0C28C43}"/>
              </a:ext>
            </a:extLst>
          </p:cNvPr>
          <p:cNvSpPr txBox="1">
            <a:spLocks/>
          </p:cNvSpPr>
          <p:nvPr/>
        </p:nvSpPr>
        <p:spPr>
          <a:xfrm>
            <a:off x="8686800" y="6331227"/>
            <a:ext cx="457200" cy="38100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177" rtl="0" eaLnBrk="1" latinLnBrk="0" hangingPunct="1">
              <a:defRPr sz="1000" b="0" i="0" kern="1200">
                <a:solidFill>
                  <a:srgbClr val="F0F5D8"/>
                </a:solidFill>
                <a:latin typeface="IBM Plex Sans Condensed" panose="020B0506050203000203" pitchFamily="34" charset="77"/>
                <a:ea typeface="+mn-ea"/>
                <a:cs typeface="+mn-cs"/>
              </a:defRPr>
            </a:lvl1pPr>
            <a:lvl2pPr marL="457177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3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7" algn="l" defTabSz="4571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1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C1CBD4-F648-4C40-B123-9DB37410D2FA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IBM Plex Sans Condensed" panose="020B0506050203000203" pitchFamily="34" charset="77"/>
                <a:ea typeface="+mn-ea"/>
                <a:cs typeface="+mn-cs"/>
              </a:rPr>
              <a:pPr marL="0" marR="0" lvl="0" indent="0" algn="l" defTabSz="4571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IBM Plex Sans Condensed" panose="020B0506050203000203" pitchFamily="34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07757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23F25-FA3F-FF4A-BE96-EB6090550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What can I do with Ed-Fi?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DD853-D3F7-1541-9669-B9F728460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984" y="1460522"/>
            <a:ext cx="4914089" cy="1227814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Clr>
                <a:srgbClr val="002060"/>
              </a:buClr>
            </a:pPr>
            <a:r>
              <a:rPr lang="en-US" dirty="0">
                <a:latin typeface="+mn-lt"/>
              </a:rPr>
              <a:t>Any application a district builds on the Ed-Fi API could be </a:t>
            </a:r>
            <a:r>
              <a:rPr lang="en-US" b="1" dirty="0">
                <a:latin typeface="+mn-lt"/>
              </a:rPr>
              <a:t>replicated</a:t>
            </a:r>
            <a:r>
              <a:rPr lang="en-US" dirty="0">
                <a:latin typeface="+mn-lt"/>
              </a:rPr>
              <a:t> to another </a:t>
            </a:r>
            <a:r>
              <a:rPr lang="en-US" dirty="0" smtClean="0">
                <a:latin typeface="+mn-lt"/>
              </a:rPr>
              <a:t>district</a:t>
            </a:r>
            <a:endParaRPr lang="en-US" dirty="0"/>
          </a:p>
        </p:txBody>
      </p:sp>
      <p:pic>
        <p:nvPicPr>
          <p:cNvPr id="7" name="Picture 6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817" y="1223806"/>
            <a:ext cx="1143000" cy="1443531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1A8DD853-D3F7-1541-9669-B9F72846073F}"/>
              </a:ext>
            </a:extLst>
          </p:cNvPr>
          <p:cNvSpPr txBox="1">
            <a:spLocks/>
          </p:cNvSpPr>
          <p:nvPr/>
        </p:nvSpPr>
        <p:spPr>
          <a:xfrm>
            <a:off x="633984" y="2929658"/>
            <a:ext cx="4914089" cy="1188233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20040" indent="-320040" algn="l" rtl="0" eaLnBrk="1" latinLnBrk="0" hangingPunct="1">
              <a:spcBef>
                <a:spcPts val="1300"/>
              </a:spcBef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kumimoji="0" sz="24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125000"/>
              <a:buFont typeface="Arial" panose="020B0604020202020204" pitchFamily="34" charset="0"/>
              <a:buChar char="•"/>
              <a:defRPr kumimoji="0" sz="20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kumimoji="0" sz="18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125000"/>
              <a:buFont typeface="Arial" panose="020B0604020202020204" pitchFamily="34" charset="0"/>
              <a:buChar char="•"/>
              <a:defRPr kumimoji="0" sz="16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125000"/>
              <a:buFont typeface="Arial" panose="020B0604020202020204" pitchFamily="34" charset="0"/>
              <a:buChar char="•"/>
              <a:defRPr kumimoji="0" sz="14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Bef>
                <a:spcPts val="600"/>
              </a:spcBef>
              <a:buClr>
                <a:srgbClr val="002060"/>
              </a:buClr>
            </a:pPr>
            <a:r>
              <a:rPr lang="en-US" b="1" dirty="0" smtClean="0">
                <a:latin typeface="+mn-lt"/>
              </a:rPr>
              <a:t>Analytics</a:t>
            </a:r>
            <a:r>
              <a:rPr lang="en-US" dirty="0" smtClean="0">
                <a:latin typeface="+mn-lt"/>
              </a:rPr>
              <a:t> data stores can be stood up through the API (and </a:t>
            </a:r>
            <a:r>
              <a:rPr lang="en-US" b="1" dirty="0" smtClean="0">
                <a:latin typeface="+mn-lt"/>
              </a:rPr>
              <a:t>BI tools </a:t>
            </a:r>
            <a:r>
              <a:rPr lang="en-US" dirty="0" smtClean="0">
                <a:latin typeface="+mn-lt"/>
              </a:rPr>
              <a:t>built on top of these)</a:t>
            </a:r>
          </a:p>
        </p:txBody>
      </p:sp>
      <p:pic>
        <p:nvPicPr>
          <p:cNvPr id="8" name="Picture 7" descr="NULL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517" y="3017460"/>
            <a:ext cx="1371600" cy="991629"/>
          </a:xfrm>
          <a:prstGeom prst="rect">
            <a:avLst/>
          </a:prstGeom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1A8DD853-D3F7-1541-9669-B9F72846073F}"/>
              </a:ext>
            </a:extLst>
          </p:cNvPr>
          <p:cNvSpPr txBox="1">
            <a:spLocks/>
          </p:cNvSpPr>
          <p:nvPr/>
        </p:nvSpPr>
        <p:spPr>
          <a:xfrm>
            <a:off x="633984" y="4359213"/>
            <a:ext cx="4914089" cy="8376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1300"/>
              </a:spcBef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kumimoji="0" sz="24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125000"/>
              <a:buFont typeface="Arial" panose="020B0604020202020204" pitchFamily="34" charset="0"/>
              <a:buChar char="•"/>
              <a:defRPr kumimoji="0" sz="20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kumimoji="0" sz="18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125000"/>
              <a:buFont typeface="Arial" panose="020B0604020202020204" pitchFamily="34" charset="0"/>
              <a:buChar char="•"/>
              <a:defRPr kumimoji="0" sz="16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125000"/>
              <a:buFont typeface="Arial" panose="020B0604020202020204" pitchFamily="34" charset="0"/>
              <a:buChar char="•"/>
              <a:defRPr kumimoji="0" sz="14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Bef>
                <a:spcPts val="600"/>
              </a:spcBef>
              <a:buClr>
                <a:srgbClr val="002060"/>
              </a:buClr>
            </a:pPr>
            <a:r>
              <a:rPr lang="en-US" b="1" dirty="0" smtClean="0">
                <a:latin typeface="+mn-lt"/>
              </a:rPr>
              <a:t>Fast integration </a:t>
            </a:r>
            <a:r>
              <a:rPr lang="en-US" dirty="0" smtClean="0">
                <a:latin typeface="+mn-lt"/>
              </a:rPr>
              <a:t>of vendors who are Ed-Fi compliant</a:t>
            </a:r>
          </a:p>
          <a:p>
            <a:pPr marL="0" indent="0" defTabSz="91440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10" name="Picture 9" descr="NULL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917" y="4359213"/>
            <a:ext cx="1828800" cy="64311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DA0D9-5B1D-424D-BB48-E10D2F751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FD70-431F-9543-96AA-3B6A3167251E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E6641E-9844-4645-8AE0-6A610D7BD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0B34-2096-4773-AB71-3CD0C1336F7F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098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A1139A6-B7C3-4457-B618-AB3CBA68D8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6651" y="562293"/>
            <a:ext cx="8140149" cy="811401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Questions We’ll Answer Today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87267" y="1453524"/>
            <a:ext cx="2704143" cy="1505169"/>
          </a:xfrm>
          <a:custGeom>
            <a:avLst/>
            <a:gdLst>
              <a:gd name="connsiteX0" fmla="*/ 0 w 2704143"/>
              <a:gd name="connsiteY0" fmla="*/ 250867 h 1505169"/>
              <a:gd name="connsiteX1" fmla="*/ 250867 w 2704143"/>
              <a:gd name="connsiteY1" fmla="*/ 0 h 1505169"/>
              <a:gd name="connsiteX2" fmla="*/ 2453276 w 2704143"/>
              <a:gd name="connsiteY2" fmla="*/ 0 h 1505169"/>
              <a:gd name="connsiteX3" fmla="*/ 2704143 w 2704143"/>
              <a:gd name="connsiteY3" fmla="*/ 250867 h 1505169"/>
              <a:gd name="connsiteX4" fmla="*/ 2704143 w 2704143"/>
              <a:gd name="connsiteY4" fmla="*/ 1254302 h 1505169"/>
              <a:gd name="connsiteX5" fmla="*/ 2453276 w 2704143"/>
              <a:gd name="connsiteY5" fmla="*/ 1505169 h 1505169"/>
              <a:gd name="connsiteX6" fmla="*/ 250867 w 2704143"/>
              <a:gd name="connsiteY6" fmla="*/ 1505169 h 1505169"/>
              <a:gd name="connsiteX7" fmla="*/ 0 w 2704143"/>
              <a:gd name="connsiteY7" fmla="*/ 1254302 h 1505169"/>
              <a:gd name="connsiteX8" fmla="*/ 0 w 2704143"/>
              <a:gd name="connsiteY8" fmla="*/ 250867 h 1505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4143" h="1505169">
                <a:moveTo>
                  <a:pt x="0" y="250867"/>
                </a:moveTo>
                <a:cubicBezTo>
                  <a:pt x="0" y="112317"/>
                  <a:pt x="112317" y="0"/>
                  <a:pt x="250867" y="0"/>
                </a:cubicBezTo>
                <a:lnTo>
                  <a:pt x="2453276" y="0"/>
                </a:lnTo>
                <a:cubicBezTo>
                  <a:pt x="2591826" y="0"/>
                  <a:pt x="2704143" y="112317"/>
                  <a:pt x="2704143" y="250867"/>
                </a:cubicBezTo>
                <a:lnTo>
                  <a:pt x="2704143" y="1254302"/>
                </a:lnTo>
                <a:cubicBezTo>
                  <a:pt x="2704143" y="1392852"/>
                  <a:pt x="2591826" y="1505169"/>
                  <a:pt x="2453276" y="1505169"/>
                </a:cubicBezTo>
                <a:lnTo>
                  <a:pt x="250867" y="1505169"/>
                </a:lnTo>
                <a:cubicBezTo>
                  <a:pt x="112317" y="1505169"/>
                  <a:pt x="0" y="1392852"/>
                  <a:pt x="0" y="1254302"/>
                </a:cubicBezTo>
                <a:lnTo>
                  <a:pt x="0" y="25086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5876" tIns="149676" rIns="225876" bIns="149676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000" kern="1200" dirty="0"/>
              <a:t>The </a:t>
            </a:r>
            <a:br>
              <a:rPr lang="en-US" sz="4000" kern="1200" dirty="0"/>
            </a:br>
            <a:r>
              <a:rPr lang="en-US" sz="4000" i="1" kern="1200" dirty="0"/>
              <a:t>Why</a:t>
            </a:r>
          </a:p>
        </p:txBody>
      </p:sp>
      <p:sp>
        <p:nvSpPr>
          <p:cNvPr id="6" name="Freeform 5"/>
          <p:cNvSpPr/>
          <p:nvPr/>
        </p:nvSpPr>
        <p:spPr>
          <a:xfrm>
            <a:off x="3491410" y="1604042"/>
            <a:ext cx="4807367" cy="1204135"/>
          </a:xfrm>
          <a:custGeom>
            <a:avLst/>
            <a:gdLst>
              <a:gd name="connsiteX0" fmla="*/ 200693 w 1204135"/>
              <a:gd name="connsiteY0" fmla="*/ 0 h 4807367"/>
              <a:gd name="connsiteX1" fmla="*/ 1003442 w 1204135"/>
              <a:gd name="connsiteY1" fmla="*/ 0 h 4807367"/>
              <a:gd name="connsiteX2" fmla="*/ 1204135 w 1204135"/>
              <a:gd name="connsiteY2" fmla="*/ 200693 h 4807367"/>
              <a:gd name="connsiteX3" fmla="*/ 1204135 w 1204135"/>
              <a:gd name="connsiteY3" fmla="*/ 4807367 h 4807367"/>
              <a:gd name="connsiteX4" fmla="*/ 1204135 w 1204135"/>
              <a:gd name="connsiteY4" fmla="*/ 4807367 h 4807367"/>
              <a:gd name="connsiteX5" fmla="*/ 0 w 1204135"/>
              <a:gd name="connsiteY5" fmla="*/ 4807367 h 4807367"/>
              <a:gd name="connsiteX6" fmla="*/ 0 w 1204135"/>
              <a:gd name="connsiteY6" fmla="*/ 4807367 h 4807367"/>
              <a:gd name="connsiteX7" fmla="*/ 0 w 1204135"/>
              <a:gd name="connsiteY7" fmla="*/ 200693 h 4807367"/>
              <a:gd name="connsiteX8" fmla="*/ 200693 w 1204135"/>
              <a:gd name="connsiteY8" fmla="*/ 0 h 4807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4135" h="4807367">
                <a:moveTo>
                  <a:pt x="1204135" y="801243"/>
                </a:moveTo>
                <a:lnTo>
                  <a:pt x="1204135" y="4006124"/>
                </a:lnTo>
                <a:cubicBezTo>
                  <a:pt x="1204135" y="4448639"/>
                  <a:pt x="1181629" y="4807367"/>
                  <a:pt x="1153866" y="4807367"/>
                </a:cubicBezTo>
                <a:lnTo>
                  <a:pt x="0" y="4807367"/>
                </a:lnTo>
                <a:lnTo>
                  <a:pt x="0" y="4807367"/>
                </a:lnTo>
                <a:lnTo>
                  <a:pt x="0" y="0"/>
                </a:lnTo>
                <a:lnTo>
                  <a:pt x="0" y="0"/>
                </a:lnTo>
                <a:lnTo>
                  <a:pt x="1153866" y="0"/>
                </a:lnTo>
                <a:cubicBezTo>
                  <a:pt x="1181629" y="0"/>
                  <a:pt x="1204135" y="358728"/>
                  <a:pt x="1204135" y="801243"/>
                </a:cubicBezTo>
                <a:close/>
              </a:path>
            </a:pathLst>
          </a:custGeom>
        </p:spPr>
        <p:style>
          <a:lnRef idx="2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1" tIns="96880" rIns="134980" bIns="96882" numCol="1" spcCol="1270" anchor="ctr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>
                <a:solidFill>
                  <a:srgbClr val="002060"/>
                </a:solidFill>
              </a:rPr>
              <a:t>Why data standards?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>
                <a:solidFill>
                  <a:srgbClr val="002060"/>
                </a:solidFill>
              </a:rPr>
              <a:t>Why interoperability?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>
                <a:solidFill>
                  <a:srgbClr val="002060"/>
                </a:solidFill>
              </a:rPr>
              <a:t>Why Ed-Fi?</a:t>
            </a:r>
          </a:p>
        </p:txBody>
      </p:sp>
      <p:pic>
        <p:nvPicPr>
          <p:cNvPr id="16" name="Picture 15" descr="NUL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" y="2967837"/>
            <a:ext cx="7863840" cy="314917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57C65-0C27-4154-85C9-CC8CFF907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D56B-8989-3A49-9CE0-61F90B686B81}" type="datetime1">
              <a:rPr lang="en-US" smtClean="0"/>
              <a:pPr/>
              <a:t>9/14/2021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05862C-FF22-4440-B09F-DBBC7F19E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200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23F25-FA3F-FF4A-BE96-EB6090550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Questions?</a:t>
            </a:r>
            <a:endParaRPr lang="en-US" sz="4000" dirty="0">
              <a:solidFill>
                <a:srgbClr val="002060"/>
              </a:solidFill>
            </a:endParaRPr>
          </a:p>
        </p:txBody>
      </p:sp>
      <p:pic>
        <p:nvPicPr>
          <p:cNvPr id="7" name="Picture 6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037" y="1485900"/>
            <a:ext cx="4733925" cy="38862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DA0D9-5B1D-424D-BB48-E10D2F751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FD70-431F-9543-96AA-3B6A3167251E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E6641E-9844-4645-8AE0-6A610D7BD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0B34-2096-4773-AB71-3CD0C1336F7F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4916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6AA4D-DD47-4E86-96A4-B2E704F08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Additional Resources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1F162B-6F3F-4033-933C-55F3B5E6D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651" y="1436675"/>
            <a:ext cx="7886700" cy="326350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rgbClr val="002060"/>
              </a:buClr>
            </a:pPr>
            <a:r>
              <a:rPr lang="en-US" dirty="0">
                <a:solidFill>
                  <a:srgbClr val="002060"/>
                </a:solidFill>
                <a:latin typeface="+mn-lt"/>
              </a:rPr>
              <a:t>If you do not yet have a registered Ed-Fi Account, please get one here: </a:t>
            </a:r>
            <a:r>
              <a:rPr lang="en-US" dirty="0" smtClean="0">
                <a:solidFill>
                  <a:srgbClr val="7030A0"/>
                </a:solidFill>
                <a:latin typeface="+mn-lt"/>
                <a:hlinkClick r:id="rId2"/>
              </a:rPr>
              <a:t>Create an Account</a:t>
            </a:r>
            <a:endParaRPr lang="en-US" dirty="0">
              <a:solidFill>
                <a:srgbClr val="7030A0"/>
              </a:solidFill>
              <a:latin typeface="+mn-lt"/>
            </a:endParaRPr>
          </a:p>
          <a:p>
            <a:pPr>
              <a:spcBef>
                <a:spcPts val="1200"/>
              </a:spcBef>
              <a:buClr>
                <a:srgbClr val="002060"/>
              </a:buClr>
            </a:pPr>
            <a:r>
              <a:rPr lang="en-US" dirty="0">
                <a:solidFill>
                  <a:srgbClr val="002060"/>
                </a:solidFill>
                <a:latin typeface="+mn-lt"/>
              </a:rPr>
              <a:t>You will gain access to tech docs, slack channel, </a:t>
            </a:r>
            <a:r>
              <a:rPr lang="en-US" dirty="0" err="1">
                <a:solidFill>
                  <a:srgbClr val="002060"/>
                </a:solidFill>
                <a:latin typeface="+mn-lt"/>
              </a:rPr>
              <a:t>git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 repositories, and Alliance ticketing system</a:t>
            </a:r>
          </a:p>
          <a:p>
            <a:pPr>
              <a:spcBef>
                <a:spcPts val="1200"/>
              </a:spcBef>
              <a:buClr>
                <a:srgbClr val="002060"/>
              </a:buClr>
            </a:pPr>
            <a:r>
              <a:rPr lang="en-US" dirty="0">
                <a:solidFill>
                  <a:srgbClr val="002060"/>
                </a:solidFill>
                <a:latin typeface="+mn-lt"/>
              </a:rPr>
              <a:t>The Ed-Fi Exchange is a great resource to find how other organizations create solutions for their data needs: </a:t>
            </a:r>
            <a:r>
              <a:rPr lang="en-US" dirty="0" smtClean="0">
                <a:solidFill>
                  <a:srgbClr val="002060"/>
                </a:solidFill>
                <a:latin typeface="+mn-lt"/>
                <a:hlinkClick r:id="rId3"/>
              </a:rPr>
              <a:t>Ed-Fi Exchange</a:t>
            </a:r>
            <a:endParaRPr lang="en-US" dirty="0">
              <a:solidFill>
                <a:srgbClr val="002060"/>
              </a:solidFill>
              <a:latin typeface="+mn-lt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DA0D9-5B1D-424D-BB48-E10D2F7511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</p:spPr>
        <p:txBody>
          <a:bodyPr/>
          <a:lstStyle/>
          <a:p>
            <a:fld id="{60F1FD70-431F-9543-96AA-3B6A3167251E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E6641E-9844-4645-8AE0-6A610D7BD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</p:spPr>
        <p:txBody>
          <a:bodyPr/>
          <a:lstStyle/>
          <a:p>
            <a:fld id="{6F050B34-2096-4773-AB71-3CD0C1336F7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186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23F25-FA3F-FF4A-BE96-EB6090550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Contact Information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81F162B-6F3F-4033-933C-55F3B5E6D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087" y="1436675"/>
            <a:ext cx="7729263" cy="3263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latin typeface="+mn-lt"/>
              </a:rPr>
              <a:t>Education Analytics</a:t>
            </a:r>
          </a:p>
          <a:p>
            <a:pPr marL="0" indent="0">
              <a:buNone/>
            </a:pPr>
            <a:r>
              <a:rPr lang="en-US" sz="2800" dirty="0">
                <a:latin typeface="+mn-lt"/>
              </a:rPr>
              <a:t>110 E. Main Street, Suite 1000</a:t>
            </a:r>
            <a:br>
              <a:rPr lang="en-US" sz="2800" dirty="0">
                <a:latin typeface="+mn-lt"/>
              </a:rPr>
            </a:br>
            <a:r>
              <a:rPr lang="en-US" sz="2800" dirty="0">
                <a:latin typeface="+mn-lt"/>
              </a:rPr>
              <a:t>Madison, WI 53703</a:t>
            </a:r>
          </a:p>
          <a:p>
            <a:pPr marL="0" indent="0">
              <a:buNone/>
            </a:pPr>
            <a:r>
              <a:rPr lang="en-US" sz="2800" dirty="0">
                <a:latin typeface="+mn-lt"/>
              </a:rPr>
              <a:t>(608) </a:t>
            </a:r>
            <a:r>
              <a:rPr lang="en-US" sz="2800" dirty="0" smtClean="0">
                <a:latin typeface="+mn-lt"/>
              </a:rPr>
              <a:t>466-4966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DA0D9-5B1D-424D-BB48-E10D2F751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FD70-431F-9543-96AA-3B6A3167251E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E6641E-9844-4645-8AE0-6A610D7BD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0B34-2096-4773-AB71-3CD0C1336F7F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549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0D8E2-3B5F-4EE5-9880-2C4CF5B35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51" y="427468"/>
            <a:ext cx="8153400" cy="791731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Why Data Standards?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74F86-3D87-4FA6-B90D-83BD9551C2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651" y="1522789"/>
            <a:ext cx="4842857" cy="1467012"/>
          </a:xfrm>
        </p:spPr>
        <p:txBody>
          <a:bodyPr>
            <a:noAutofit/>
          </a:bodyPr>
          <a:lstStyle/>
          <a:p>
            <a:pPr>
              <a:buClr>
                <a:srgbClr val="002060"/>
              </a:buClr>
            </a:pPr>
            <a:r>
              <a:rPr lang="en-US" sz="2000" dirty="0">
                <a:latin typeface="+mn-lt"/>
              </a:rPr>
              <a:t>Data standards </a:t>
            </a:r>
            <a:r>
              <a:rPr lang="en-US" sz="2000" b="1" i="1" dirty="0">
                <a:latin typeface="+mn-lt"/>
              </a:rPr>
              <a:t>create consistency across:</a:t>
            </a:r>
            <a:endParaRPr lang="en-US" sz="2000" b="1" dirty="0">
              <a:latin typeface="+mn-lt"/>
            </a:endParaRPr>
          </a:p>
          <a:p>
            <a:pPr marL="640080" lvl="2" indent="0">
              <a:spcBef>
                <a:spcPts val="300"/>
              </a:spcBef>
              <a:buNone/>
            </a:pPr>
            <a:r>
              <a:rPr lang="en-US" sz="2000" dirty="0" smtClean="0">
                <a:latin typeface="+mn-lt"/>
              </a:rPr>
              <a:t>Governance </a:t>
            </a:r>
            <a:r>
              <a:rPr lang="en-US" sz="2000" dirty="0">
                <a:latin typeface="+mn-lt"/>
              </a:rPr>
              <a:t>regions (states, districts)</a:t>
            </a:r>
          </a:p>
          <a:p>
            <a:pPr marL="640080" lvl="2" indent="0">
              <a:spcBef>
                <a:spcPts val="300"/>
              </a:spcBef>
              <a:buNone/>
            </a:pPr>
            <a:r>
              <a:rPr lang="en-US" sz="2000" dirty="0">
                <a:latin typeface="+mn-lt"/>
              </a:rPr>
              <a:t>Time (school years, marking periods)</a:t>
            </a:r>
          </a:p>
          <a:p>
            <a:pPr marL="640080" lvl="2" indent="0">
              <a:spcBef>
                <a:spcPts val="300"/>
              </a:spcBef>
              <a:buNone/>
            </a:pPr>
            <a:r>
              <a:rPr lang="en-US" sz="2000" dirty="0">
                <a:latin typeface="+mn-lt"/>
              </a:rPr>
              <a:t>Systems (gradebooks, SISs</a:t>
            </a:r>
            <a:r>
              <a:rPr lang="en-US" sz="2000" dirty="0" smtClean="0">
                <a:latin typeface="+mn-lt"/>
              </a:rPr>
              <a:t>)</a:t>
            </a:r>
            <a:endParaRPr lang="en-US" sz="2000" dirty="0">
              <a:latin typeface="+mn-lt"/>
            </a:endParaRPr>
          </a:p>
        </p:txBody>
      </p:sp>
      <p:sp>
        <p:nvSpPr>
          <p:cNvPr id="7" name="Rectangle: Rounded Corners 6" descr="NULL">
            <a:extLst>
              <a:ext uri="{FF2B5EF4-FFF2-40B4-BE49-F238E27FC236}">
                <a16:creationId xmlns:a16="http://schemas.microsoft.com/office/drawing/2014/main" id="{B1A5037C-38A0-4FAE-8179-E62636450E37}"/>
              </a:ext>
            </a:extLst>
          </p:cNvPr>
          <p:cNvSpPr/>
          <p:nvPr/>
        </p:nvSpPr>
        <p:spPr>
          <a:xfrm>
            <a:off x="6150580" y="1383783"/>
            <a:ext cx="2549471" cy="439569"/>
          </a:xfrm>
          <a:prstGeom prst="roundRect">
            <a:avLst>
              <a:gd name="adj" fmla="val 23159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Ultimate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bg1"/>
                </a:solidFill>
              </a:rPr>
              <a:t>Goal</a:t>
            </a:r>
          </a:p>
        </p:txBody>
      </p:sp>
      <p:sp>
        <p:nvSpPr>
          <p:cNvPr id="8" name="Rectangle: Rounded Corners 7" descr="NULL">
            <a:extLst>
              <a:ext uri="{FF2B5EF4-FFF2-40B4-BE49-F238E27FC236}">
                <a16:creationId xmlns:a16="http://schemas.microsoft.com/office/drawing/2014/main" id="{D6AEDF4D-BA08-458D-AF59-3E0531C315C0}"/>
              </a:ext>
            </a:extLst>
          </p:cNvPr>
          <p:cNvSpPr/>
          <p:nvPr/>
        </p:nvSpPr>
        <p:spPr>
          <a:xfrm>
            <a:off x="6150580" y="1869569"/>
            <a:ext cx="2549471" cy="1115878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 computer </a:t>
            </a:r>
            <a:r>
              <a:rPr lang="en-US" dirty="0" smtClean="0"/>
              <a:t>that can </a:t>
            </a:r>
            <a:r>
              <a:rPr lang="en-US" dirty="0"/>
              <a:t>read a dataset across these domains, </a:t>
            </a:r>
            <a:r>
              <a:rPr lang="en-US" dirty="0" smtClean="0"/>
              <a:t>with no human </a:t>
            </a:r>
            <a:r>
              <a:rPr lang="en-US" dirty="0"/>
              <a:t>involvement 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75F74F86-3D87-4FA6-B90D-83BD9551C261}"/>
              </a:ext>
            </a:extLst>
          </p:cNvPr>
          <p:cNvSpPr txBox="1">
            <a:spLocks/>
          </p:cNvSpPr>
          <p:nvPr/>
        </p:nvSpPr>
        <p:spPr>
          <a:xfrm>
            <a:off x="546651" y="3361996"/>
            <a:ext cx="8153400" cy="1422566"/>
          </a:xfrm>
          <a:prstGeom prst="rect">
            <a:avLst/>
          </a:prstGeom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1300"/>
              </a:spcBef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kumimoji="0" sz="24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125000"/>
              <a:buFont typeface="Arial" panose="020B0604020202020204" pitchFamily="34" charset="0"/>
              <a:buChar char="•"/>
              <a:defRPr kumimoji="0" sz="20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kumimoji="0" sz="18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125000"/>
              <a:buFont typeface="Arial" panose="020B0604020202020204" pitchFamily="34" charset="0"/>
              <a:buChar char="•"/>
              <a:defRPr kumimoji="0" sz="16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125000"/>
              <a:buFont typeface="Arial" panose="020B0604020202020204" pitchFamily="34" charset="0"/>
              <a:buChar char="•"/>
              <a:defRPr kumimoji="0" sz="1400" b="0" i="0" kern="120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buClr>
                <a:srgbClr val="002060"/>
              </a:buClr>
            </a:pPr>
            <a:r>
              <a:rPr lang="en-US" sz="2000" dirty="0" smtClean="0">
                <a:latin typeface="+mn-lt"/>
              </a:rPr>
              <a:t>Data standards </a:t>
            </a:r>
            <a:r>
              <a:rPr lang="en-US" sz="2000" b="1" i="1" dirty="0" smtClean="0">
                <a:latin typeface="+mn-lt"/>
              </a:rPr>
              <a:t>allow us to</a:t>
            </a:r>
            <a:r>
              <a:rPr lang="en-US" sz="2000" dirty="0" smtClean="0">
                <a:latin typeface="+mn-lt"/>
              </a:rPr>
              <a:t>:</a:t>
            </a:r>
          </a:p>
          <a:p>
            <a:pPr marL="640080" lvl="2" indent="0" defTabSz="914400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sz="2000" dirty="0" smtClean="0">
                <a:latin typeface="+mn-lt"/>
              </a:rPr>
              <a:t>Connect data from different systems</a:t>
            </a:r>
          </a:p>
          <a:p>
            <a:pPr marL="640080" lvl="2" indent="0" defTabSz="914400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sz="2000" dirty="0" smtClean="0">
                <a:latin typeface="+mn-lt"/>
              </a:rPr>
              <a:t>Combine data into a single usable system </a:t>
            </a:r>
          </a:p>
          <a:p>
            <a:pPr marL="640080" lvl="2" indent="0" defTabSz="914400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sz="2000" dirty="0" smtClean="0">
                <a:latin typeface="+mn-lt"/>
              </a:rPr>
              <a:t>Create efficiencies that minimize manual data wrangling</a:t>
            </a:r>
            <a:endParaRPr lang="en-US" sz="2000" dirty="0">
              <a:latin typeface="+mn-lt"/>
            </a:endParaRPr>
          </a:p>
        </p:txBody>
      </p:sp>
      <p:sp>
        <p:nvSpPr>
          <p:cNvPr id="12" name="Rectangle 11" descr="NULL">
            <a:extLst>
              <a:ext uri="{FF2B5EF4-FFF2-40B4-BE49-F238E27FC236}">
                <a16:creationId xmlns:a16="http://schemas.microsoft.com/office/drawing/2014/main" id="{4F569915-E582-4EF9-BE7C-1940DE720F54}"/>
              </a:ext>
            </a:extLst>
          </p:cNvPr>
          <p:cNvSpPr/>
          <p:nvPr/>
        </p:nvSpPr>
        <p:spPr>
          <a:xfrm>
            <a:off x="546651" y="5261847"/>
            <a:ext cx="7796939" cy="542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Powerful… but just a prerequisite for more interesting things</a:t>
            </a:r>
          </a:p>
        </p:txBody>
      </p:sp>
      <p:pic>
        <p:nvPicPr>
          <p:cNvPr id="15" name="Graphic 14" descr="NULL">
            <a:extLst>
              <a:ext uri="{FF2B5EF4-FFF2-40B4-BE49-F238E27FC236}">
                <a16:creationId xmlns:a16="http://schemas.microsoft.com/office/drawing/2014/main" id="{ED347239-962C-4C4C-9808-BE5661E66D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87213" y="1947036"/>
            <a:ext cx="291748" cy="301752"/>
          </a:xfrm>
          <a:prstGeom prst="rect">
            <a:avLst/>
          </a:prstGeom>
        </p:spPr>
      </p:pic>
      <p:pic>
        <p:nvPicPr>
          <p:cNvPr id="17" name="Graphic 16" descr="NULL">
            <a:extLst>
              <a:ext uri="{FF2B5EF4-FFF2-40B4-BE49-F238E27FC236}">
                <a16:creationId xmlns:a16="http://schemas.microsoft.com/office/drawing/2014/main" id="{B9831398-DEC9-40E6-A0F0-3ACA6FDA62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87213" y="2280262"/>
            <a:ext cx="291748" cy="301752"/>
          </a:xfrm>
          <a:prstGeom prst="rect">
            <a:avLst/>
          </a:prstGeom>
        </p:spPr>
      </p:pic>
      <p:pic>
        <p:nvPicPr>
          <p:cNvPr id="19" name="Graphic 18" descr="NULL">
            <a:extLst>
              <a:ext uri="{FF2B5EF4-FFF2-40B4-BE49-F238E27FC236}">
                <a16:creationId xmlns:a16="http://schemas.microsoft.com/office/drawing/2014/main" id="{008FC1F6-7F5B-44D1-9B9D-9C1522948B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87213" y="2590240"/>
            <a:ext cx="291748" cy="301752"/>
          </a:xfrm>
          <a:prstGeom prst="rect">
            <a:avLst/>
          </a:prstGeom>
        </p:spPr>
      </p:pic>
      <p:sp>
        <p:nvSpPr>
          <p:cNvPr id="9" name="Arrow: Right 8" descr="NULL">
            <a:extLst>
              <a:ext uri="{FF2B5EF4-FFF2-40B4-BE49-F238E27FC236}">
                <a16:creationId xmlns:a16="http://schemas.microsoft.com/office/drawing/2014/main" id="{301E07D3-6C2A-43FD-A902-1ACF271D3374}"/>
              </a:ext>
            </a:extLst>
          </p:cNvPr>
          <p:cNvSpPr/>
          <p:nvPr/>
        </p:nvSpPr>
        <p:spPr>
          <a:xfrm rot="10800000">
            <a:off x="5240247" y="1985804"/>
            <a:ext cx="910334" cy="294468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 descr="NULL">
            <a:extLst>
              <a:ext uri="{FF2B5EF4-FFF2-40B4-BE49-F238E27FC236}">
                <a16:creationId xmlns:a16="http://schemas.microsoft.com/office/drawing/2014/main" id="{91860C19-5A77-4F3C-8F4F-90F0D2CFD1EA}"/>
              </a:ext>
            </a:extLst>
          </p:cNvPr>
          <p:cNvSpPr/>
          <p:nvPr/>
        </p:nvSpPr>
        <p:spPr>
          <a:xfrm rot="10800000">
            <a:off x="5240248" y="2295772"/>
            <a:ext cx="910333" cy="294468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 descr="NULL">
            <a:extLst>
              <a:ext uri="{FF2B5EF4-FFF2-40B4-BE49-F238E27FC236}">
                <a16:creationId xmlns:a16="http://schemas.microsoft.com/office/drawing/2014/main" id="{56D07168-1018-4BB3-977A-9C6388D16043}"/>
              </a:ext>
            </a:extLst>
          </p:cNvPr>
          <p:cNvSpPr/>
          <p:nvPr/>
        </p:nvSpPr>
        <p:spPr>
          <a:xfrm rot="10800000">
            <a:off x="5240248" y="2590242"/>
            <a:ext cx="910333" cy="294468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Graphic 22" descr="NULL">
            <a:extLst>
              <a:ext uri="{FF2B5EF4-FFF2-40B4-BE49-F238E27FC236}">
                <a16:creationId xmlns:a16="http://schemas.microsoft.com/office/drawing/2014/main" id="{63102611-0773-48D9-8DBB-82485D02DE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87213" y="3792004"/>
            <a:ext cx="291748" cy="301752"/>
          </a:xfrm>
          <a:prstGeom prst="rect">
            <a:avLst/>
          </a:prstGeom>
        </p:spPr>
      </p:pic>
      <p:pic>
        <p:nvPicPr>
          <p:cNvPr id="25" name="Graphic 24" descr="NULL">
            <a:extLst>
              <a:ext uri="{FF2B5EF4-FFF2-40B4-BE49-F238E27FC236}">
                <a16:creationId xmlns:a16="http://schemas.microsoft.com/office/drawing/2014/main" id="{46FB4875-A5D3-48ED-933E-F444DAB1D04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87213" y="4112385"/>
            <a:ext cx="291748" cy="301752"/>
          </a:xfrm>
          <a:prstGeom prst="rect">
            <a:avLst/>
          </a:prstGeom>
        </p:spPr>
      </p:pic>
      <p:pic>
        <p:nvPicPr>
          <p:cNvPr id="27" name="Graphic 26" descr="NULL">
            <a:extLst>
              <a:ext uri="{FF2B5EF4-FFF2-40B4-BE49-F238E27FC236}">
                <a16:creationId xmlns:a16="http://schemas.microsoft.com/office/drawing/2014/main" id="{B5148FC7-5D50-4765-BF9A-2CB33094C9D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87213" y="4432766"/>
            <a:ext cx="291748" cy="30175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E349B-871F-4A60-89C4-6ACC01A90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C0FC8-B61E-44F6-8D4A-08B9DF9F0BD6}" type="datetime1">
              <a:rPr lang="en-US" smtClean="0"/>
              <a:t>9/14/2021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1CC1C7-0E30-4074-8180-F25E07EBA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0B34-2096-4773-AB71-3CD0C1336F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2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F758C-4EFE-4E66-9474-FA5E24ADB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434799"/>
            <a:ext cx="8153400" cy="707291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Why Interoperability?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5B865F-2E15-456A-9268-F0A933377BF8}"/>
              </a:ext>
            </a:extLst>
          </p:cNvPr>
          <p:cNvSpPr txBox="1"/>
          <p:nvPr/>
        </p:nvSpPr>
        <p:spPr>
          <a:xfrm>
            <a:off x="445577" y="1219200"/>
            <a:ext cx="82528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Interoperability is about </a:t>
            </a:r>
            <a:br>
              <a:rPr lang="en-US" sz="2800" dirty="0"/>
            </a:br>
            <a:r>
              <a:rPr lang="en-US" sz="2800" b="1" dirty="0">
                <a:solidFill>
                  <a:schemeClr val="accent3"/>
                </a:solidFill>
              </a:rPr>
              <a:t>data organization</a:t>
            </a:r>
            <a:r>
              <a:rPr lang="en-US" sz="2800" b="1" dirty="0"/>
              <a:t> </a:t>
            </a:r>
            <a:r>
              <a:rPr lang="en-US" sz="2800" dirty="0"/>
              <a:t>and </a:t>
            </a:r>
            <a:r>
              <a:rPr lang="en-US" sz="2800" b="1" dirty="0">
                <a:solidFill>
                  <a:schemeClr val="accent4"/>
                </a:solidFill>
              </a:rPr>
              <a:t>interchangeability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across multiple systems</a:t>
            </a:r>
            <a:endParaRPr lang="en-US" sz="2800" b="1" dirty="0"/>
          </a:p>
        </p:txBody>
      </p:sp>
      <p:sp>
        <p:nvSpPr>
          <p:cNvPr id="7" name="Speech Bubble: Oval 6">
            <a:extLst>
              <a:ext uri="{FF2B5EF4-FFF2-40B4-BE49-F238E27FC236}">
                <a16:creationId xmlns:a16="http://schemas.microsoft.com/office/drawing/2014/main" id="{86589208-F5E5-4EEE-8AAD-F93567ED9A74}"/>
              </a:ext>
            </a:extLst>
          </p:cNvPr>
          <p:cNvSpPr/>
          <p:nvPr/>
        </p:nvSpPr>
        <p:spPr>
          <a:xfrm>
            <a:off x="428787" y="2598435"/>
            <a:ext cx="3928820" cy="1580827"/>
          </a:xfrm>
          <a:prstGeom prst="wedgeEllipseCallou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 am tired of </a:t>
            </a:r>
            <a:r>
              <a:rPr lang="en-US" sz="1600" dirty="0" smtClean="0"/>
              <a:t>yanking </a:t>
            </a:r>
            <a:r>
              <a:rPr lang="en-US" sz="1600" dirty="0"/>
              <a:t>Excel files and combining them! Can’t I have my SIS data and my Assessment data in the same spot—</a:t>
            </a:r>
            <a:r>
              <a:rPr lang="en-US" sz="1600" b="1" i="1" dirty="0"/>
              <a:t>automatically</a:t>
            </a:r>
            <a:r>
              <a:rPr lang="en-US" sz="1600" b="1" dirty="0"/>
              <a:t>?!</a:t>
            </a:r>
          </a:p>
        </p:txBody>
      </p:sp>
      <p:sp>
        <p:nvSpPr>
          <p:cNvPr id="8" name="Speech Bubble: Oval 7">
            <a:extLst>
              <a:ext uri="{FF2B5EF4-FFF2-40B4-BE49-F238E27FC236}">
                <a16:creationId xmlns:a16="http://schemas.microsoft.com/office/drawing/2014/main" id="{BB9F8BCB-B6B8-40C1-8AED-0BF67B690912}"/>
              </a:ext>
            </a:extLst>
          </p:cNvPr>
          <p:cNvSpPr/>
          <p:nvPr/>
        </p:nvSpPr>
        <p:spPr>
          <a:xfrm>
            <a:off x="4786394" y="2598435"/>
            <a:ext cx="3928820" cy="1580827"/>
          </a:xfrm>
          <a:prstGeom prst="wedgeEllipseCallout">
            <a:avLst>
              <a:gd name="adj1" fmla="val 26504"/>
              <a:gd name="adj2" fmla="val 58088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If I change vendors, is my entire data workflow and reporting system </a:t>
            </a:r>
            <a:r>
              <a:rPr lang="en-US" sz="1600" b="1" i="1" dirty="0"/>
              <a:t>broken?!</a:t>
            </a:r>
          </a:p>
        </p:txBody>
      </p:sp>
      <p:pic>
        <p:nvPicPr>
          <p:cNvPr id="13" name="Graphic 12" descr="NULL">
            <a:extLst>
              <a:ext uri="{FF2B5EF4-FFF2-40B4-BE49-F238E27FC236}">
                <a16:creationId xmlns:a16="http://schemas.microsoft.com/office/drawing/2014/main" id="{B05C2702-88E2-44B2-B457-62BEACF5EE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9498" y="4229903"/>
            <a:ext cx="914400" cy="914400"/>
          </a:xfrm>
          <a:prstGeom prst="rect">
            <a:avLst/>
          </a:prstGeom>
        </p:spPr>
      </p:pic>
      <p:pic>
        <p:nvPicPr>
          <p:cNvPr id="17" name="Graphic 16" descr="NULL">
            <a:extLst>
              <a:ext uri="{FF2B5EF4-FFF2-40B4-BE49-F238E27FC236}">
                <a16:creationId xmlns:a16="http://schemas.microsoft.com/office/drawing/2014/main" id="{0A827095-AC9A-4C14-9A46-14C3436868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03270" y="4229903"/>
            <a:ext cx="914400" cy="914400"/>
          </a:xfrm>
          <a:prstGeom prst="rect">
            <a:avLst/>
          </a:prstGeom>
        </p:spPr>
      </p:pic>
      <p:sp>
        <p:nvSpPr>
          <p:cNvPr id="15" name="TextBox 14" descr="NULL">
            <a:extLst>
              <a:ext uri="{FF2B5EF4-FFF2-40B4-BE49-F238E27FC236}">
                <a16:creationId xmlns:a16="http://schemas.microsoft.com/office/drawing/2014/main" id="{48A68816-4F71-4092-BB29-42A8CA8F10D5}"/>
              </a:ext>
            </a:extLst>
          </p:cNvPr>
          <p:cNvSpPr txBox="1"/>
          <p:nvPr/>
        </p:nvSpPr>
        <p:spPr>
          <a:xfrm>
            <a:off x="2116836" y="4521462"/>
            <a:ext cx="4910329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</a:rPr>
              <a:t>These two things require </a:t>
            </a:r>
            <a:r>
              <a:rPr lang="en-US" sz="2000" i="1" dirty="0">
                <a:solidFill>
                  <a:srgbClr val="002060"/>
                </a:solidFill>
              </a:rPr>
              <a:t>all</a:t>
            </a:r>
            <a:r>
              <a:rPr lang="en-US" sz="2000" dirty="0">
                <a:solidFill>
                  <a:srgbClr val="002060"/>
                </a:solidFill>
              </a:rPr>
              <a:t> source systems to adhere to some </a:t>
            </a:r>
            <a:r>
              <a:rPr lang="en-US" sz="2000" dirty="0" smtClean="0">
                <a:solidFill>
                  <a:srgbClr val="002060"/>
                </a:solidFill>
              </a:rPr>
              <a:t>type of data </a:t>
            </a:r>
            <a:r>
              <a:rPr lang="en-US" sz="2000" dirty="0">
                <a:solidFill>
                  <a:srgbClr val="002060"/>
                </a:solidFill>
              </a:rPr>
              <a:t>standard.</a:t>
            </a:r>
          </a:p>
        </p:txBody>
      </p:sp>
      <p:pic>
        <p:nvPicPr>
          <p:cNvPr id="10" name="Picture 9" descr="Image shows a callout coming off the previous statement asking - What if this wasn't impossible?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637" y="5194944"/>
            <a:ext cx="2926334" cy="99373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771006-7E4D-4AEB-BDF5-8B3F35425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24AD-523C-4FBD-BE2E-2189A83159B4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82051F-DA2A-4AC0-8086-5CCBF9B83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0B34-2096-4773-AB71-3CD0C1336F7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A1BB9-1F02-4B82-B8FD-530ACDDA7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Why Ed-Fi?</a:t>
            </a:r>
          </a:p>
        </p:txBody>
      </p:sp>
      <p:pic>
        <p:nvPicPr>
          <p:cNvPr id="1026" name="Picture 2" descr="Ed-Fi Alliance logo">
            <a:extLst>
              <a:ext uri="{FF2B5EF4-FFF2-40B4-BE49-F238E27FC236}">
                <a16:creationId xmlns:a16="http://schemas.microsoft.com/office/drawing/2014/main" id="{8B04E5CC-20E3-4961-B4FC-CB24B9C99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633" y="200831"/>
            <a:ext cx="1893149" cy="99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6"/>
          <p:cNvSpPr/>
          <p:nvPr/>
        </p:nvSpPr>
        <p:spPr>
          <a:xfrm>
            <a:off x="1885684" y="1323750"/>
            <a:ext cx="1832309" cy="643051"/>
          </a:xfrm>
          <a:custGeom>
            <a:avLst/>
            <a:gdLst>
              <a:gd name="connsiteX0" fmla="*/ 0 w 1832309"/>
              <a:gd name="connsiteY0" fmla="*/ 64305 h 643051"/>
              <a:gd name="connsiteX1" fmla="*/ 64305 w 1832309"/>
              <a:gd name="connsiteY1" fmla="*/ 0 h 643051"/>
              <a:gd name="connsiteX2" fmla="*/ 1768004 w 1832309"/>
              <a:gd name="connsiteY2" fmla="*/ 0 h 643051"/>
              <a:gd name="connsiteX3" fmla="*/ 1832309 w 1832309"/>
              <a:gd name="connsiteY3" fmla="*/ 64305 h 643051"/>
              <a:gd name="connsiteX4" fmla="*/ 1832309 w 1832309"/>
              <a:gd name="connsiteY4" fmla="*/ 578746 h 643051"/>
              <a:gd name="connsiteX5" fmla="*/ 1768004 w 1832309"/>
              <a:gd name="connsiteY5" fmla="*/ 643051 h 643051"/>
              <a:gd name="connsiteX6" fmla="*/ 64305 w 1832309"/>
              <a:gd name="connsiteY6" fmla="*/ 643051 h 643051"/>
              <a:gd name="connsiteX7" fmla="*/ 0 w 1832309"/>
              <a:gd name="connsiteY7" fmla="*/ 578746 h 643051"/>
              <a:gd name="connsiteX8" fmla="*/ 0 w 1832309"/>
              <a:gd name="connsiteY8" fmla="*/ 64305 h 64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2309" h="643051">
                <a:moveTo>
                  <a:pt x="0" y="64305"/>
                </a:moveTo>
                <a:cubicBezTo>
                  <a:pt x="0" y="28790"/>
                  <a:pt x="28790" y="0"/>
                  <a:pt x="64305" y="0"/>
                </a:cubicBezTo>
                <a:lnTo>
                  <a:pt x="1768004" y="0"/>
                </a:lnTo>
                <a:cubicBezTo>
                  <a:pt x="1803519" y="0"/>
                  <a:pt x="1832309" y="28790"/>
                  <a:pt x="1832309" y="64305"/>
                </a:cubicBezTo>
                <a:lnTo>
                  <a:pt x="1832309" y="578746"/>
                </a:lnTo>
                <a:cubicBezTo>
                  <a:pt x="1832309" y="614261"/>
                  <a:pt x="1803519" y="643051"/>
                  <a:pt x="1768004" y="643051"/>
                </a:cubicBezTo>
                <a:lnTo>
                  <a:pt x="64305" y="643051"/>
                </a:lnTo>
                <a:cubicBezTo>
                  <a:pt x="28790" y="643051"/>
                  <a:pt x="0" y="614261"/>
                  <a:pt x="0" y="578746"/>
                </a:cubicBezTo>
                <a:lnTo>
                  <a:pt x="0" y="64305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7414" tIns="64554" rIns="87414" bIns="6455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kern="1200" dirty="0">
                <a:solidFill>
                  <a:schemeClr val="bg1"/>
                </a:solidFill>
              </a:rPr>
              <a:t>Problem</a:t>
            </a:r>
          </a:p>
        </p:txBody>
      </p:sp>
      <p:sp>
        <p:nvSpPr>
          <p:cNvPr id="19" name="Freeform 18"/>
          <p:cNvSpPr/>
          <p:nvPr/>
        </p:nvSpPr>
        <p:spPr>
          <a:xfrm>
            <a:off x="2213453" y="2127564"/>
            <a:ext cx="1832304" cy="643051"/>
          </a:xfrm>
          <a:custGeom>
            <a:avLst/>
            <a:gdLst>
              <a:gd name="connsiteX0" fmla="*/ 0 w 1832304"/>
              <a:gd name="connsiteY0" fmla="*/ 64305 h 643051"/>
              <a:gd name="connsiteX1" fmla="*/ 64305 w 1832304"/>
              <a:gd name="connsiteY1" fmla="*/ 0 h 643051"/>
              <a:gd name="connsiteX2" fmla="*/ 1767999 w 1832304"/>
              <a:gd name="connsiteY2" fmla="*/ 0 h 643051"/>
              <a:gd name="connsiteX3" fmla="*/ 1832304 w 1832304"/>
              <a:gd name="connsiteY3" fmla="*/ 64305 h 643051"/>
              <a:gd name="connsiteX4" fmla="*/ 1832304 w 1832304"/>
              <a:gd name="connsiteY4" fmla="*/ 578746 h 643051"/>
              <a:gd name="connsiteX5" fmla="*/ 1767999 w 1832304"/>
              <a:gd name="connsiteY5" fmla="*/ 643051 h 643051"/>
              <a:gd name="connsiteX6" fmla="*/ 64305 w 1832304"/>
              <a:gd name="connsiteY6" fmla="*/ 643051 h 643051"/>
              <a:gd name="connsiteX7" fmla="*/ 0 w 1832304"/>
              <a:gd name="connsiteY7" fmla="*/ 578746 h 643051"/>
              <a:gd name="connsiteX8" fmla="*/ 0 w 1832304"/>
              <a:gd name="connsiteY8" fmla="*/ 64305 h 64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2304" h="643051">
                <a:moveTo>
                  <a:pt x="0" y="64305"/>
                </a:moveTo>
                <a:cubicBezTo>
                  <a:pt x="0" y="28790"/>
                  <a:pt x="28790" y="0"/>
                  <a:pt x="64305" y="0"/>
                </a:cubicBezTo>
                <a:lnTo>
                  <a:pt x="1767999" y="0"/>
                </a:lnTo>
                <a:cubicBezTo>
                  <a:pt x="1803514" y="0"/>
                  <a:pt x="1832304" y="28790"/>
                  <a:pt x="1832304" y="64305"/>
                </a:cubicBezTo>
                <a:lnTo>
                  <a:pt x="1832304" y="578746"/>
                </a:lnTo>
                <a:cubicBezTo>
                  <a:pt x="1832304" y="614261"/>
                  <a:pt x="1803514" y="643051"/>
                  <a:pt x="1767999" y="643051"/>
                </a:cubicBezTo>
                <a:lnTo>
                  <a:pt x="64305" y="643051"/>
                </a:lnTo>
                <a:cubicBezTo>
                  <a:pt x="28790" y="643051"/>
                  <a:pt x="0" y="614261"/>
                  <a:pt x="0" y="578746"/>
                </a:cubicBezTo>
                <a:lnTo>
                  <a:pt x="0" y="64305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90000"/>
            </a:schemeClr>
          </a:solidFill>
          <a:ln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3599" tIns="35344" rIns="43599" bIns="35344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00" kern="1200"/>
              <a:t>Interoperability transport layer</a:t>
            </a:r>
          </a:p>
        </p:txBody>
      </p:sp>
      <p:sp>
        <p:nvSpPr>
          <p:cNvPr id="21" name="Freeform 20"/>
          <p:cNvSpPr/>
          <p:nvPr/>
        </p:nvSpPr>
        <p:spPr>
          <a:xfrm>
            <a:off x="2213453" y="2931378"/>
            <a:ext cx="1832304" cy="643051"/>
          </a:xfrm>
          <a:custGeom>
            <a:avLst/>
            <a:gdLst>
              <a:gd name="connsiteX0" fmla="*/ 0 w 1832304"/>
              <a:gd name="connsiteY0" fmla="*/ 64305 h 643051"/>
              <a:gd name="connsiteX1" fmla="*/ 64305 w 1832304"/>
              <a:gd name="connsiteY1" fmla="*/ 0 h 643051"/>
              <a:gd name="connsiteX2" fmla="*/ 1767999 w 1832304"/>
              <a:gd name="connsiteY2" fmla="*/ 0 h 643051"/>
              <a:gd name="connsiteX3" fmla="*/ 1832304 w 1832304"/>
              <a:gd name="connsiteY3" fmla="*/ 64305 h 643051"/>
              <a:gd name="connsiteX4" fmla="*/ 1832304 w 1832304"/>
              <a:gd name="connsiteY4" fmla="*/ 578746 h 643051"/>
              <a:gd name="connsiteX5" fmla="*/ 1767999 w 1832304"/>
              <a:gd name="connsiteY5" fmla="*/ 643051 h 643051"/>
              <a:gd name="connsiteX6" fmla="*/ 64305 w 1832304"/>
              <a:gd name="connsiteY6" fmla="*/ 643051 h 643051"/>
              <a:gd name="connsiteX7" fmla="*/ 0 w 1832304"/>
              <a:gd name="connsiteY7" fmla="*/ 578746 h 643051"/>
              <a:gd name="connsiteX8" fmla="*/ 0 w 1832304"/>
              <a:gd name="connsiteY8" fmla="*/ 64305 h 64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2304" h="643051">
                <a:moveTo>
                  <a:pt x="0" y="64305"/>
                </a:moveTo>
                <a:cubicBezTo>
                  <a:pt x="0" y="28790"/>
                  <a:pt x="28790" y="0"/>
                  <a:pt x="64305" y="0"/>
                </a:cubicBezTo>
                <a:lnTo>
                  <a:pt x="1767999" y="0"/>
                </a:lnTo>
                <a:cubicBezTo>
                  <a:pt x="1803514" y="0"/>
                  <a:pt x="1832304" y="28790"/>
                  <a:pt x="1832304" y="64305"/>
                </a:cubicBezTo>
                <a:lnTo>
                  <a:pt x="1832304" y="578746"/>
                </a:lnTo>
                <a:cubicBezTo>
                  <a:pt x="1832304" y="614261"/>
                  <a:pt x="1803514" y="643051"/>
                  <a:pt x="1767999" y="643051"/>
                </a:cubicBezTo>
                <a:lnTo>
                  <a:pt x="64305" y="643051"/>
                </a:lnTo>
                <a:cubicBezTo>
                  <a:pt x="28790" y="643051"/>
                  <a:pt x="0" y="614261"/>
                  <a:pt x="0" y="578746"/>
                </a:cubicBezTo>
                <a:lnTo>
                  <a:pt x="0" y="64305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90000"/>
            </a:schemeClr>
          </a:solidFill>
          <a:ln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3599" tIns="35344" rIns="43599" bIns="35344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00" kern="1200"/>
              <a:t>Too many source systems</a:t>
            </a:r>
          </a:p>
        </p:txBody>
      </p:sp>
      <p:sp>
        <p:nvSpPr>
          <p:cNvPr id="23" name="Freeform 22"/>
          <p:cNvSpPr/>
          <p:nvPr/>
        </p:nvSpPr>
        <p:spPr>
          <a:xfrm>
            <a:off x="2213453" y="3735191"/>
            <a:ext cx="1832304" cy="643051"/>
          </a:xfrm>
          <a:custGeom>
            <a:avLst/>
            <a:gdLst>
              <a:gd name="connsiteX0" fmla="*/ 0 w 1832304"/>
              <a:gd name="connsiteY0" fmla="*/ 64305 h 643051"/>
              <a:gd name="connsiteX1" fmla="*/ 64305 w 1832304"/>
              <a:gd name="connsiteY1" fmla="*/ 0 h 643051"/>
              <a:gd name="connsiteX2" fmla="*/ 1767999 w 1832304"/>
              <a:gd name="connsiteY2" fmla="*/ 0 h 643051"/>
              <a:gd name="connsiteX3" fmla="*/ 1832304 w 1832304"/>
              <a:gd name="connsiteY3" fmla="*/ 64305 h 643051"/>
              <a:gd name="connsiteX4" fmla="*/ 1832304 w 1832304"/>
              <a:gd name="connsiteY4" fmla="*/ 578746 h 643051"/>
              <a:gd name="connsiteX5" fmla="*/ 1767999 w 1832304"/>
              <a:gd name="connsiteY5" fmla="*/ 643051 h 643051"/>
              <a:gd name="connsiteX6" fmla="*/ 64305 w 1832304"/>
              <a:gd name="connsiteY6" fmla="*/ 643051 h 643051"/>
              <a:gd name="connsiteX7" fmla="*/ 0 w 1832304"/>
              <a:gd name="connsiteY7" fmla="*/ 578746 h 643051"/>
              <a:gd name="connsiteX8" fmla="*/ 0 w 1832304"/>
              <a:gd name="connsiteY8" fmla="*/ 64305 h 64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2304" h="643051">
                <a:moveTo>
                  <a:pt x="0" y="64305"/>
                </a:moveTo>
                <a:cubicBezTo>
                  <a:pt x="0" y="28790"/>
                  <a:pt x="28790" y="0"/>
                  <a:pt x="64305" y="0"/>
                </a:cubicBezTo>
                <a:lnTo>
                  <a:pt x="1767999" y="0"/>
                </a:lnTo>
                <a:cubicBezTo>
                  <a:pt x="1803514" y="0"/>
                  <a:pt x="1832304" y="28790"/>
                  <a:pt x="1832304" y="64305"/>
                </a:cubicBezTo>
                <a:lnTo>
                  <a:pt x="1832304" y="578746"/>
                </a:lnTo>
                <a:cubicBezTo>
                  <a:pt x="1832304" y="614261"/>
                  <a:pt x="1803514" y="643051"/>
                  <a:pt x="1767999" y="643051"/>
                </a:cubicBezTo>
                <a:lnTo>
                  <a:pt x="64305" y="643051"/>
                </a:lnTo>
                <a:cubicBezTo>
                  <a:pt x="28790" y="643051"/>
                  <a:pt x="0" y="614261"/>
                  <a:pt x="0" y="578746"/>
                </a:cubicBezTo>
                <a:lnTo>
                  <a:pt x="0" y="64305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90000"/>
            </a:schemeClr>
          </a:solidFill>
          <a:ln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3599" tIns="35344" rIns="43599" bIns="35344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00" kern="1200"/>
              <a:t>Proprietary source systems</a:t>
            </a:r>
          </a:p>
        </p:txBody>
      </p:sp>
      <p:sp>
        <p:nvSpPr>
          <p:cNvPr id="25" name="Freeform 24"/>
          <p:cNvSpPr/>
          <p:nvPr/>
        </p:nvSpPr>
        <p:spPr>
          <a:xfrm>
            <a:off x="2213453" y="4539005"/>
            <a:ext cx="1832304" cy="643051"/>
          </a:xfrm>
          <a:custGeom>
            <a:avLst/>
            <a:gdLst>
              <a:gd name="connsiteX0" fmla="*/ 0 w 1832304"/>
              <a:gd name="connsiteY0" fmla="*/ 64305 h 643051"/>
              <a:gd name="connsiteX1" fmla="*/ 64305 w 1832304"/>
              <a:gd name="connsiteY1" fmla="*/ 0 h 643051"/>
              <a:gd name="connsiteX2" fmla="*/ 1767999 w 1832304"/>
              <a:gd name="connsiteY2" fmla="*/ 0 h 643051"/>
              <a:gd name="connsiteX3" fmla="*/ 1832304 w 1832304"/>
              <a:gd name="connsiteY3" fmla="*/ 64305 h 643051"/>
              <a:gd name="connsiteX4" fmla="*/ 1832304 w 1832304"/>
              <a:gd name="connsiteY4" fmla="*/ 578746 h 643051"/>
              <a:gd name="connsiteX5" fmla="*/ 1767999 w 1832304"/>
              <a:gd name="connsiteY5" fmla="*/ 643051 h 643051"/>
              <a:gd name="connsiteX6" fmla="*/ 64305 w 1832304"/>
              <a:gd name="connsiteY6" fmla="*/ 643051 h 643051"/>
              <a:gd name="connsiteX7" fmla="*/ 0 w 1832304"/>
              <a:gd name="connsiteY7" fmla="*/ 578746 h 643051"/>
              <a:gd name="connsiteX8" fmla="*/ 0 w 1832304"/>
              <a:gd name="connsiteY8" fmla="*/ 64305 h 64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2304" h="643051">
                <a:moveTo>
                  <a:pt x="0" y="64305"/>
                </a:moveTo>
                <a:cubicBezTo>
                  <a:pt x="0" y="28790"/>
                  <a:pt x="28790" y="0"/>
                  <a:pt x="64305" y="0"/>
                </a:cubicBezTo>
                <a:lnTo>
                  <a:pt x="1767999" y="0"/>
                </a:lnTo>
                <a:cubicBezTo>
                  <a:pt x="1803514" y="0"/>
                  <a:pt x="1832304" y="28790"/>
                  <a:pt x="1832304" y="64305"/>
                </a:cubicBezTo>
                <a:lnTo>
                  <a:pt x="1832304" y="578746"/>
                </a:lnTo>
                <a:cubicBezTo>
                  <a:pt x="1832304" y="614261"/>
                  <a:pt x="1803514" y="643051"/>
                  <a:pt x="1767999" y="643051"/>
                </a:cubicBezTo>
                <a:lnTo>
                  <a:pt x="64305" y="643051"/>
                </a:lnTo>
                <a:cubicBezTo>
                  <a:pt x="28790" y="643051"/>
                  <a:pt x="0" y="614261"/>
                  <a:pt x="0" y="578746"/>
                </a:cubicBezTo>
                <a:lnTo>
                  <a:pt x="0" y="64305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90000"/>
            </a:schemeClr>
          </a:solidFill>
          <a:ln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3599" tIns="35344" rIns="43599" bIns="35344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00" kern="1200"/>
              <a:t>Cloud-based source systems (not in-network)</a:t>
            </a:r>
          </a:p>
        </p:txBody>
      </p:sp>
      <p:sp>
        <p:nvSpPr>
          <p:cNvPr id="27" name="Freeform 26"/>
          <p:cNvSpPr/>
          <p:nvPr/>
        </p:nvSpPr>
        <p:spPr>
          <a:xfrm>
            <a:off x="2213453" y="5342819"/>
            <a:ext cx="1832304" cy="643051"/>
          </a:xfrm>
          <a:custGeom>
            <a:avLst/>
            <a:gdLst>
              <a:gd name="connsiteX0" fmla="*/ 0 w 1832304"/>
              <a:gd name="connsiteY0" fmla="*/ 64305 h 643051"/>
              <a:gd name="connsiteX1" fmla="*/ 64305 w 1832304"/>
              <a:gd name="connsiteY1" fmla="*/ 0 h 643051"/>
              <a:gd name="connsiteX2" fmla="*/ 1767999 w 1832304"/>
              <a:gd name="connsiteY2" fmla="*/ 0 h 643051"/>
              <a:gd name="connsiteX3" fmla="*/ 1832304 w 1832304"/>
              <a:gd name="connsiteY3" fmla="*/ 64305 h 643051"/>
              <a:gd name="connsiteX4" fmla="*/ 1832304 w 1832304"/>
              <a:gd name="connsiteY4" fmla="*/ 578746 h 643051"/>
              <a:gd name="connsiteX5" fmla="*/ 1767999 w 1832304"/>
              <a:gd name="connsiteY5" fmla="*/ 643051 h 643051"/>
              <a:gd name="connsiteX6" fmla="*/ 64305 w 1832304"/>
              <a:gd name="connsiteY6" fmla="*/ 643051 h 643051"/>
              <a:gd name="connsiteX7" fmla="*/ 0 w 1832304"/>
              <a:gd name="connsiteY7" fmla="*/ 578746 h 643051"/>
              <a:gd name="connsiteX8" fmla="*/ 0 w 1832304"/>
              <a:gd name="connsiteY8" fmla="*/ 64305 h 64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2304" h="643051">
                <a:moveTo>
                  <a:pt x="0" y="64305"/>
                </a:moveTo>
                <a:cubicBezTo>
                  <a:pt x="0" y="28790"/>
                  <a:pt x="28790" y="0"/>
                  <a:pt x="64305" y="0"/>
                </a:cubicBezTo>
                <a:lnTo>
                  <a:pt x="1767999" y="0"/>
                </a:lnTo>
                <a:cubicBezTo>
                  <a:pt x="1803514" y="0"/>
                  <a:pt x="1832304" y="28790"/>
                  <a:pt x="1832304" y="64305"/>
                </a:cubicBezTo>
                <a:lnTo>
                  <a:pt x="1832304" y="578746"/>
                </a:lnTo>
                <a:cubicBezTo>
                  <a:pt x="1832304" y="614261"/>
                  <a:pt x="1803514" y="643051"/>
                  <a:pt x="1767999" y="643051"/>
                </a:cubicBezTo>
                <a:lnTo>
                  <a:pt x="64305" y="643051"/>
                </a:lnTo>
                <a:cubicBezTo>
                  <a:pt x="28790" y="643051"/>
                  <a:pt x="0" y="614261"/>
                  <a:pt x="0" y="578746"/>
                </a:cubicBezTo>
                <a:lnTo>
                  <a:pt x="0" y="64305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90000"/>
            </a:schemeClr>
          </a:solidFill>
          <a:ln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3599" tIns="35344" rIns="43599" bIns="35344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00" kern="1200"/>
              <a:t>Desire from funders to conform to API transport spec</a:t>
            </a:r>
          </a:p>
        </p:txBody>
      </p:sp>
      <p:sp>
        <p:nvSpPr>
          <p:cNvPr id="28" name="Freeform 27"/>
          <p:cNvSpPr/>
          <p:nvPr/>
        </p:nvSpPr>
        <p:spPr>
          <a:xfrm>
            <a:off x="4994489" y="1323750"/>
            <a:ext cx="1832309" cy="643051"/>
          </a:xfrm>
          <a:custGeom>
            <a:avLst/>
            <a:gdLst>
              <a:gd name="connsiteX0" fmla="*/ 0 w 1832309"/>
              <a:gd name="connsiteY0" fmla="*/ 64305 h 643051"/>
              <a:gd name="connsiteX1" fmla="*/ 64305 w 1832309"/>
              <a:gd name="connsiteY1" fmla="*/ 0 h 643051"/>
              <a:gd name="connsiteX2" fmla="*/ 1768004 w 1832309"/>
              <a:gd name="connsiteY2" fmla="*/ 0 h 643051"/>
              <a:gd name="connsiteX3" fmla="*/ 1832309 w 1832309"/>
              <a:gd name="connsiteY3" fmla="*/ 64305 h 643051"/>
              <a:gd name="connsiteX4" fmla="*/ 1832309 w 1832309"/>
              <a:gd name="connsiteY4" fmla="*/ 578746 h 643051"/>
              <a:gd name="connsiteX5" fmla="*/ 1768004 w 1832309"/>
              <a:gd name="connsiteY5" fmla="*/ 643051 h 643051"/>
              <a:gd name="connsiteX6" fmla="*/ 64305 w 1832309"/>
              <a:gd name="connsiteY6" fmla="*/ 643051 h 643051"/>
              <a:gd name="connsiteX7" fmla="*/ 0 w 1832309"/>
              <a:gd name="connsiteY7" fmla="*/ 578746 h 643051"/>
              <a:gd name="connsiteX8" fmla="*/ 0 w 1832309"/>
              <a:gd name="connsiteY8" fmla="*/ 64305 h 64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2309" h="643051">
                <a:moveTo>
                  <a:pt x="0" y="64305"/>
                </a:moveTo>
                <a:cubicBezTo>
                  <a:pt x="0" y="28790"/>
                  <a:pt x="28790" y="0"/>
                  <a:pt x="64305" y="0"/>
                </a:cubicBezTo>
                <a:lnTo>
                  <a:pt x="1768004" y="0"/>
                </a:lnTo>
                <a:cubicBezTo>
                  <a:pt x="1803519" y="0"/>
                  <a:pt x="1832309" y="28790"/>
                  <a:pt x="1832309" y="64305"/>
                </a:cubicBezTo>
                <a:lnTo>
                  <a:pt x="1832309" y="578746"/>
                </a:lnTo>
                <a:cubicBezTo>
                  <a:pt x="1832309" y="614261"/>
                  <a:pt x="1803519" y="643051"/>
                  <a:pt x="1768004" y="643051"/>
                </a:cubicBezTo>
                <a:lnTo>
                  <a:pt x="64305" y="643051"/>
                </a:lnTo>
                <a:cubicBezTo>
                  <a:pt x="28790" y="643051"/>
                  <a:pt x="0" y="614261"/>
                  <a:pt x="0" y="578746"/>
                </a:cubicBezTo>
                <a:lnTo>
                  <a:pt x="0" y="64305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7414" tIns="64554" rIns="87414" bIns="6455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kern="1200">
                <a:solidFill>
                  <a:schemeClr val="bg1"/>
                </a:solidFill>
              </a:rPr>
              <a:t>Solution</a:t>
            </a:r>
          </a:p>
        </p:txBody>
      </p:sp>
      <p:sp>
        <p:nvSpPr>
          <p:cNvPr id="30" name="Freeform 29"/>
          <p:cNvSpPr/>
          <p:nvPr/>
        </p:nvSpPr>
        <p:spPr>
          <a:xfrm>
            <a:off x="5360951" y="2136708"/>
            <a:ext cx="1832304" cy="643051"/>
          </a:xfrm>
          <a:custGeom>
            <a:avLst/>
            <a:gdLst>
              <a:gd name="connsiteX0" fmla="*/ 0 w 1832304"/>
              <a:gd name="connsiteY0" fmla="*/ 64305 h 643051"/>
              <a:gd name="connsiteX1" fmla="*/ 64305 w 1832304"/>
              <a:gd name="connsiteY1" fmla="*/ 0 h 643051"/>
              <a:gd name="connsiteX2" fmla="*/ 1767999 w 1832304"/>
              <a:gd name="connsiteY2" fmla="*/ 0 h 643051"/>
              <a:gd name="connsiteX3" fmla="*/ 1832304 w 1832304"/>
              <a:gd name="connsiteY3" fmla="*/ 64305 h 643051"/>
              <a:gd name="connsiteX4" fmla="*/ 1832304 w 1832304"/>
              <a:gd name="connsiteY4" fmla="*/ 578746 h 643051"/>
              <a:gd name="connsiteX5" fmla="*/ 1767999 w 1832304"/>
              <a:gd name="connsiteY5" fmla="*/ 643051 h 643051"/>
              <a:gd name="connsiteX6" fmla="*/ 64305 w 1832304"/>
              <a:gd name="connsiteY6" fmla="*/ 643051 h 643051"/>
              <a:gd name="connsiteX7" fmla="*/ 0 w 1832304"/>
              <a:gd name="connsiteY7" fmla="*/ 578746 h 643051"/>
              <a:gd name="connsiteX8" fmla="*/ 0 w 1832304"/>
              <a:gd name="connsiteY8" fmla="*/ 64305 h 64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2304" h="643051">
                <a:moveTo>
                  <a:pt x="0" y="64305"/>
                </a:moveTo>
                <a:cubicBezTo>
                  <a:pt x="0" y="28790"/>
                  <a:pt x="28790" y="0"/>
                  <a:pt x="64305" y="0"/>
                </a:cubicBezTo>
                <a:lnTo>
                  <a:pt x="1767999" y="0"/>
                </a:lnTo>
                <a:cubicBezTo>
                  <a:pt x="1803514" y="0"/>
                  <a:pt x="1832304" y="28790"/>
                  <a:pt x="1832304" y="64305"/>
                </a:cubicBezTo>
                <a:lnTo>
                  <a:pt x="1832304" y="578746"/>
                </a:lnTo>
                <a:cubicBezTo>
                  <a:pt x="1832304" y="614261"/>
                  <a:pt x="1803514" y="643051"/>
                  <a:pt x="1767999" y="643051"/>
                </a:cubicBezTo>
                <a:lnTo>
                  <a:pt x="64305" y="643051"/>
                </a:lnTo>
                <a:cubicBezTo>
                  <a:pt x="28790" y="643051"/>
                  <a:pt x="0" y="614261"/>
                  <a:pt x="0" y="578746"/>
                </a:cubicBezTo>
                <a:lnTo>
                  <a:pt x="0" y="64305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  <a:alpha val="90000"/>
            </a:schemeClr>
          </a:solidFill>
          <a:ln>
            <a:solidFill>
              <a:schemeClr val="bg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3599" tIns="35344" rIns="43599" bIns="35344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00" kern="1200"/>
              <a:t>Provides transport &amp; integration layer</a:t>
            </a:r>
          </a:p>
        </p:txBody>
      </p:sp>
      <p:sp>
        <p:nvSpPr>
          <p:cNvPr id="32" name="Freeform 31"/>
          <p:cNvSpPr/>
          <p:nvPr/>
        </p:nvSpPr>
        <p:spPr>
          <a:xfrm>
            <a:off x="5360951" y="2940522"/>
            <a:ext cx="1832304" cy="643051"/>
          </a:xfrm>
          <a:custGeom>
            <a:avLst/>
            <a:gdLst>
              <a:gd name="connsiteX0" fmla="*/ 0 w 1832304"/>
              <a:gd name="connsiteY0" fmla="*/ 64305 h 643051"/>
              <a:gd name="connsiteX1" fmla="*/ 64305 w 1832304"/>
              <a:gd name="connsiteY1" fmla="*/ 0 h 643051"/>
              <a:gd name="connsiteX2" fmla="*/ 1767999 w 1832304"/>
              <a:gd name="connsiteY2" fmla="*/ 0 h 643051"/>
              <a:gd name="connsiteX3" fmla="*/ 1832304 w 1832304"/>
              <a:gd name="connsiteY3" fmla="*/ 64305 h 643051"/>
              <a:gd name="connsiteX4" fmla="*/ 1832304 w 1832304"/>
              <a:gd name="connsiteY4" fmla="*/ 578746 h 643051"/>
              <a:gd name="connsiteX5" fmla="*/ 1767999 w 1832304"/>
              <a:gd name="connsiteY5" fmla="*/ 643051 h 643051"/>
              <a:gd name="connsiteX6" fmla="*/ 64305 w 1832304"/>
              <a:gd name="connsiteY6" fmla="*/ 643051 h 643051"/>
              <a:gd name="connsiteX7" fmla="*/ 0 w 1832304"/>
              <a:gd name="connsiteY7" fmla="*/ 578746 h 643051"/>
              <a:gd name="connsiteX8" fmla="*/ 0 w 1832304"/>
              <a:gd name="connsiteY8" fmla="*/ 64305 h 64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2304" h="643051">
                <a:moveTo>
                  <a:pt x="0" y="64305"/>
                </a:moveTo>
                <a:cubicBezTo>
                  <a:pt x="0" y="28790"/>
                  <a:pt x="28790" y="0"/>
                  <a:pt x="64305" y="0"/>
                </a:cubicBezTo>
                <a:lnTo>
                  <a:pt x="1767999" y="0"/>
                </a:lnTo>
                <a:cubicBezTo>
                  <a:pt x="1803514" y="0"/>
                  <a:pt x="1832304" y="28790"/>
                  <a:pt x="1832304" y="64305"/>
                </a:cubicBezTo>
                <a:lnTo>
                  <a:pt x="1832304" y="578746"/>
                </a:lnTo>
                <a:cubicBezTo>
                  <a:pt x="1832304" y="614261"/>
                  <a:pt x="1803514" y="643051"/>
                  <a:pt x="1767999" y="643051"/>
                </a:cubicBezTo>
                <a:lnTo>
                  <a:pt x="64305" y="643051"/>
                </a:lnTo>
                <a:cubicBezTo>
                  <a:pt x="28790" y="643051"/>
                  <a:pt x="0" y="614261"/>
                  <a:pt x="0" y="578746"/>
                </a:cubicBezTo>
                <a:lnTo>
                  <a:pt x="0" y="64305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  <a:alpha val="90000"/>
            </a:schemeClr>
          </a:solidFill>
          <a:ln>
            <a:solidFill>
              <a:schemeClr val="bg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3599" tIns="35344" rIns="43599" bIns="35344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00" kern="1200"/>
              <a:t>Standards-based system</a:t>
            </a:r>
          </a:p>
        </p:txBody>
      </p:sp>
      <p:sp>
        <p:nvSpPr>
          <p:cNvPr id="34" name="Freeform 33"/>
          <p:cNvSpPr/>
          <p:nvPr/>
        </p:nvSpPr>
        <p:spPr>
          <a:xfrm>
            <a:off x="5360951" y="3744335"/>
            <a:ext cx="1832304" cy="643051"/>
          </a:xfrm>
          <a:custGeom>
            <a:avLst/>
            <a:gdLst>
              <a:gd name="connsiteX0" fmla="*/ 0 w 1832304"/>
              <a:gd name="connsiteY0" fmla="*/ 64305 h 643051"/>
              <a:gd name="connsiteX1" fmla="*/ 64305 w 1832304"/>
              <a:gd name="connsiteY1" fmla="*/ 0 h 643051"/>
              <a:gd name="connsiteX2" fmla="*/ 1767999 w 1832304"/>
              <a:gd name="connsiteY2" fmla="*/ 0 h 643051"/>
              <a:gd name="connsiteX3" fmla="*/ 1832304 w 1832304"/>
              <a:gd name="connsiteY3" fmla="*/ 64305 h 643051"/>
              <a:gd name="connsiteX4" fmla="*/ 1832304 w 1832304"/>
              <a:gd name="connsiteY4" fmla="*/ 578746 h 643051"/>
              <a:gd name="connsiteX5" fmla="*/ 1767999 w 1832304"/>
              <a:gd name="connsiteY5" fmla="*/ 643051 h 643051"/>
              <a:gd name="connsiteX6" fmla="*/ 64305 w 1832304"/>
              <a:gd name="connsiteY6" fmla="*/ 643051 h 643051"/>
              <a:gd name="connsiteX7" fmla="*/ 0 w 1832304"/>
              <a:gd name="connsiteY7" fmla="*/ 578746 h 643051"/>
              <a:gd name="connsiteX8" fmla="*/ 0 w 1832304"/>
              <a:gd name="connsiteY8" fmla="*/ 64305 h 64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2304" h="643051">
                <a:moveTo>
                  <a:pt x="0" y="64305"/>
                </a:moveTo>
                <a:cubicBezTo>
                  <a:pt x="0" y="28790"/>
                  <a:pt x="28790" y="0"/>
                  <a:pt x="64305" y="0"/>
                </a:cubicBezTo>
                <a:lnTo>
                  <a:pt x="1767999" y="0"/>
                </a:lnTo>
                <a:cubicBezTo>
                  <a:pt x="1803514" y="0"/>
                  <a:pt x="1832304" y="28790"/>
                  <a:pt x="1832304" y="64305"/>
                </a:cubicBezTo>
                <a:lnTo>
                  <a:pt x="1832304" y="578746"/>
                </a:lnTo>
                <a:cubicBezTo>
                  <a:pt x="1832304" y="614261"/>
                  <a:pt x="1803514" y="643051"/>
                  <a:pt x="1767999" y="643051"/>
                </a:cubicBezTo>
                <a:lnTo>
                  <a:pt x="64305" y="643051"/>
                </a:lnTo>
                <a:cubicBezTo>
                  <a:pt x="28790" y="643051"/>
                  <a:pt x="0" y="614261"/>
                  <a:pt x="0" y="578746"/>
                </a:cubicBezTo>
                <a:lnTo>
                  <a:pt x="0" y="64305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  <a:alpha val="90000"/>
            </a:schemeClr>
          </a:solidFill>
          <a:ln>
            <a:solidFill>
              <a:schemeClr val="bg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3599" tIns="35344" rIns="43599" bIns="35344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00" kern="1200"/>
              <a:t>Open-source technology</a:t>
            </a:r>
          </a:p>
        </p:txBody>
      </p:sp>
      <p:sp>
        <p:nvSpPr>
          <p:cNvPr id="36" name="Freeform 35"/>
          <p:cNvSpPr/>
          <p:nvPr/>
        </p:nvSpPr>
        <p:spPr>
          <a:xfrm>
            <a:off x="5360951" y="4548149"/>
            <a:ext cx="1832304" cy="643051"/>
          </a:xfrm>
          <a:custGeom>
            <a:avLst/>
            <a:gdLst>
              <a:gd name="connsiteX0" fmla="*/ 0 w 1832304"/>
              <a:gd name="connsiteY0" fmla="*/ 64305 h 643051"/>
              <a:gd name="connsiteX1" fmla="*/ 64305 w 1832304"/>
              <a:gd name="connsiteY1" fmla="*/ 0 h 643051"/>
              <a:gd name="connsiteX2" fmla="*/ 1767999 w 1832304"/>
              <a:gd name="connsiteY2" fmla="*/ 0 h 643051"/>
              <a:gd name="connsiteX3" fmla="*/ 1832304 w 1832304"/>
              <a:gd name="connsiteY3" fmla="*/ 64305 h 643051"/>
              <a:gd name="connsiteX4" fmla="*/ 1832304 w 1832304"/>
              <a:gd name="connsiteY4" fmla="*/ 578746 h 643051"/>
              <a:gd name="connsiteX5" fmla="*/ 1767999 w 1832304"/>
              <a:gd name="connsiteY5" fmla="*/ 643051 h 643051"/>
              <a:gd name="connsiteX6" fmla="*/ 64305 w 1832304"/>
              <a:gd name="connsiteY6" fmla="*/ 643051 h 643051"/>
              <a:gd name="connsiteX7" fmla="*/ 0 w 1832304"/>
              <a:gd name="connsiteY7" fmla="*/ 578746 h 643051"/>
              <a:gd name="connsiteX8" fmla="*/ 0 w 1832304"/>
              <a:gd name="connsiteY8" fmla="*/ 64305 h 64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2304" h="643051">
                <a:moveTo>
                  <a:pt x="0" y="64305"/>
                </a:moveTo>
                <a:cubicBezTo>
                  <a:pt x="0" y="28790"/>
                  <a:pt x="28790" y="0"/>
                  <a:pt x="64305" y="0"/>
                </a:cubicBezTo>
                <a:lnTo>
                  <a:pt x="1767999" y="0"/>
                </a:lnTo>
                <a:cubicBezTo>
                  <a:pt x="1803514" y="0"/>
                  <a:pt x="1832304" y="28790"/>
                  <a:pt x="1832304" y="64305"/>
                </a:cubicBezTo>
                <a:lnTo>
                  <a:pt x="1832304" y="578746"/>
                </a:lnTo>
                <a:cubicBezTo>
                  <a:pt x="1832304" y="614261"/>
                  <a:pt x="1803514" y="643051"/>
                  <a:pt x="1767999" y="643051"/>
                </a:cubicBezTo>
                <a:lnTo>
                  <a:pt x="64305" y="643051"/>
                </a:lnTo>
                <a:cubicBezTo>
                  <a:pt x="28790" y="643051"/>
                  <a:pt x="0" y="614261"/>
                  <a:pt x="0" y="578746"/>
                </a:cubicBezTo>
                <a:lnTo>
                  <a:pt x="0" y="64305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  <a:alpha val="90000"/>
            </a:schemeClr>
          </a:solidFill>
          <a:ln>
            <a:solidFill>
              <a:schemeClr val="bg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3599" tIns="35344" rIns="43599" bIns="35344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00" kern="1200"/>
              <a:t> API native system</a:t>
            </a:r>
          </a:p>
        </p:txBody>
      </p:sp>
      <p:sp>
        <p:nvSpPr>
          <p:cNvPr id="38" name="Freeform 37"/>
          <p:cNvSpPr/>
          <p:nvPr/>
        </p:nvSpPr>
        <p:spPr>
          <a:xfrm>
            <a:off x="5360951" y="5351963"/>
            <a:ext cx="1832304" cy="643051"/>
          </a:xfrm>
          <a:custGeom>
            <a:avLst/>
            <a:gdLst>
              <a:gd name="connsiteX0" fmla="*/ 0 w 1832304"/>
              <a:gd name="connsiteY0" fmla="*/ 64305 h 643051"/>
              <a:gd name="connsiteX1" fmla="*/ 64305 w 1832304"/>
              <a:gd name="connsiteY1" fmla="*/ 0 h 643051"/>
              <a:gd name="connsiteX2" fmla="*/ 1767999 w 1832304"/>
              <a:gd name="connsiteY2" fmla="*/ 0 h 643051"/>
              <a:gd name="connsiteX3" fmla="*/ 1832304 w 1832304"/>
              <a:gd name="connsiteY3" fmla="*/ 64305 h 643051"/>
              <a:gd name="connsiteX4" fmla="*/ 1832304 w 1832304"/>
              <a:gd name="connsiteY4" fmla="*/ 578746 h 643051"/>
              <a:gd name="connsiteX5" fmla="*/ 1767999 w 1832304"/>
              <a:gd name="connsiteY5" fmla="*/ 643051 h 643051"/>
              <a:gd name="connsiteX6" fmla="*/ 64305 w 1832304"/>
              <a:gd name="connsiteY6" fmla="*/ 643051 h 643051"/>
              <a:gd name="connsiteX7" fmla="*/ 0 w 1832304"/>
              <a:gd name="connsiteY7" fmla="*/ 578746 h 643051"/>
              <a:gd name="connsiteX8" fmla="*/ 0 w 1832304"/>
              <a:gd name="connsiteY8" fmla="*/ 64305 h 64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2304" h="643051">
                <a:moveTo>
                  <a:pt x="0" y="64305"/>
                </a:moveTo>
                <a:cubicBezTo>
                  <a:pt x="0" y="28790"/>
                  <a:pt x="28790" y="0"/>
                  <a:pt x="64305" y="0"/>
                </a:cubicBezTo>
                <a:lnTo>
                  <a:pt x="1767999" y="0"/>
                </a:lnTo>
                <a:cubicBezTo>
                  <a:pt x="1803514" y="0"/>
                  <a:pt x="1832304" y="28790"/>
                  <a:pt x="1832304" y="64305"/>
                </a:cubicBezTo>
                <a:lnTo>
                  <a:pt x="1832304" y="578746"/>
                </a:lnTo>
                <a:cubicBezTo>
                  <a:pt x="1832304" y="614261"/>
                  <a:pt x="1803514" y="643051"/>
                  <a:pt x="1767999" y="643051"/>
                </a:cubicBezTo>
                <a:lnTo>
                  <a:pt x="64305" y="643051"/>
                </a:lnTo>
                <a:cubicBezTo>
                  <a:pt x="28790" y="643051"/>
                  <a:pt x="0" y="614261"/>
                  <a:pt x="0" y="578746"/>
                </a:cubicBezTo>
                <a:lnTo>
                  <a:pt x="0" y="64305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  <a:alpha val="90000"/>
            </a:schemeClr>
          </a:solidFill>
          <a:ln>
            <a:solidFill>
              <a:schemeClr val="bg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3599" tIns="35344" rIns="43599" bIns="35344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00" kern="1200"/>
              <a:t>Standards-based system</a:t>
            </a:r>
          </a:p>
        </p:txBody>
      </p:sp>
      <p:pic>
        <p:nvPicPr>
          <p:cNvPr id="41" name="Picture 40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633" y="1966801"/>
            <a:ext cx="3304318" cy="3785944"/>
          </a:xfrm>
          <a:prstGeom prst="rect">
            <a:avLst/>
          </a:prstGeom>
        </p:spPr>
      </p:pic>
      <p:sp>
        <p:nvSpPr>
          <p:cNvPr id="44" name="Date Placeholder 3">
            <a:extLst>
              <a:ext uri="{FF2B5EF4-FFF2-40B4-BE49-F238E27FC236}">
                <a16:creationId xmlns:a16="http://schemas.microsoft.com/office/drawing/2014/main" id="{04771006-7E4D-4AEB-BDF5-8B3F35425B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</p:spPr>
        <p:txBody>
          <a:bodyPr/>
          <a:lstStyle/>
          <a:p>
            <a:fld id="{995B24AD-523C-4FBD-BE2E-2189A83159B4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43" name="Slide Number Placeholder 4">
            <a:extLst>
              <a:ext uri="{FF2B5EF4-FFF2-40B4-BE49-F238E27FC236}">
                <a16:creationId xmlns:a16="http://schemas.microsoft.com/office/drawing/2014/main" id="{4C82051F-DA2A-4AC0-8086-5CCBF9B83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</p:spPr>
        <p:txBody>
          <a:bodyPr/>
          <a:lstStyle/>
          <a:p>
            <a:fld id="{6F050B34-2096-4773-AB71-3CD0C1336F7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92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A1139A6-B7C3-4457-B618-AB3CBA68D8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6651" y="522563"/>
            <a:ext cx="8140149" cy="78434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Questions </a:t>
            </a:r>
            <a:r>
              <a:rPr lang="en-US" sz="4000" dirty="0">
                <a:solidFill>
                  <a:srgbClr val="002060"/>
                </a:solidFill>
              </a:rPr>
              <a:t>We’ll Answer Today</a:t>
            </a:r>
          </a:p>
        </p:txBody>
      </p:sp>
      <p:sp>
        <p:nvSpPr>
          <p:cNvPr id="14" name="Freeform 13"/>
          <p:cNvSpPr/>
          <p:nvPr/>
        </p:nvSpPr>
        <p:spPr>
          <a:xfrm>
            <a:off x="668395" y="3033952"/>
            <a:ext cx="2704143" cy="1505169"/>
          </a:xfrm>
          <a:custGeom>
            <a:avLst/>
            <a:gdLst>
              <a:gd name="connsiteX0" fmla="*/ 0 w 2704143"/>
              <a:gd name="connsiteY0" fmla="*/ 250867 h 1505169"/>
              <a:gd name="connsiteX1" fmla="*/ 250867 w 2704143"/>
              <a:gd name="connsiteY1" fmla="*/ 0 h 1505169"/>
              <a:gd name="connsiteX2" fmla="*/ 2453276 w 2704143"/>
              <a:gd name="connsiteY2" fmla="*/ 0 h 1505169"/>
              <a:gd name="connsiteX3" fmla="*/ 2704143 w 2704143"/>
              <a:gd name="connsiteY3" fmla="*/ 250867 h 1505169"/>
              <a:gd name="connsiteX4" fmla="*/ 2704143 w 2704143"/>
              <a:gd name="connsiteY4" fmla="*/ 1254302 h 1505169"/>
              <a:gd name="connsiteX5" fmla="*/ 2453276 w 2704143"/>
              <a:gd name="connsiteY5" fmla="*/ 1505169 h 1505169"/>
              <a:gd name="connsiteX6" fmla="*/ 250867 w 2704143"/>
              <a:gd name="connsiteY6" fmla="*/ 1505169 h 1505169"/>
              <a:gd name="connsiteX7" fmla="*/ 0 w 2704143"/>
              <a:gd name="connsiteY7" fmla="*/ 1254302 h 1505169"/>
              <a:gd name="connsiteX8" fmla="*/ 0 w 2704143"/>
              <a:gd name="connsiteY8" fmla="*/ 250867 h 1505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4143" h="1505169">
                <a:moveTo>
                  <a:pt x="0" y="250867"/>
                </a:moveTo>
                <a:cubicBezTo>
                  <a:pt x="0" y="112317"/>
                  <a:pt x="112317" y="0"/>
                  <a:pt x="250867" y="0"/>
                </a:cubicBezTo>
                <a:lnTo>
                  <a:pt x="2453276" y="0"/>
                </a:lnTo>
                <a:cubicBezTo>
                  <a:pt x="2591826" y="0"/>
                  <a:pt x="2704143" y="112317"/>
                  <a:pt x="2704143" y="250867"/>
                </a:cubicBezTo>
                <a:lnTo>
                  <a:pt x="2704143" y="1254302"/>
                </a:lnTo>
                <a:cubicBezTo>
                  <a:pt x="2704143" y="1392852"/>
                  <a:pt x="2591826" y="1505169"/>
                  <a:pt x="2453276" y="1505169"/>
                </a:cubicBezTo>
                <a:lnTo>
                  <a:pt x="250867" y="1505169"/>
                </a:lnTo>
                <a:cubicBezTo>
                  <a:pt x="112317" y="1505169"/>
                  <a:pt x="0" y="1392852"/>
                  <a:pt x="0" y="1254302"/>
                </a:cubicBezTo>
                <a:lnTo>
                  <a:pt x="0" y="25086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5876" tIns="149676" rIns="225876" bIns="149676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000" kern="1200"/>
              <a:t>The </a:t>
            </a:r>
            <a:br>
              <a:rPr lang="en-US" sz="4000" kern="1200"/>
            </a:br>
            <a:r>
              <a:rPr lang="en-US" sz="4000" i="1" kern="1200"/>
              <a:t>What</a:t>
            </a:r>
          </a:p>
        </p:txBody>
      </p:sp>
      <p:sp>
        <p:nvSpPr>
          <p:cNvPr id="13" name="Freeform 12"/>
          <p:cNvSpPr/>
          <p:nvPr/>
        </p:nvSpPr>
        <p:spPr>
          <a:xfrm>
            <a:off x="3372538" y="3184470"/>
            <a:ext cx="4807367" cy="1204135"/>
          </a:xfrm>
          <a:custGeom>
            <a:avLst/>
            <a:gdLst>
              <a:gd name="connsiteX0" fmla="*/ 200693 w 1204135"/>
              <a:gd name="connsiteY0" fmla="*/ 0 h 4807367"/>
              <a:gd name="connsiteX1" fmla="*/ 1003442 w 1204135"/>
              <a:gd name="connsiteY1" fmla="*/ 0 h 4807367"/>
              <a:gd name="connsiteX2" fmla="*/ 1204135 w 1204135"/>
              <a:gd name="connsiteY2" fmla="*/ 200693 h 4807367"/>
              <a:gd name="connsiteX3" fmla="*/ 1204135 w 1204135"/>
              <a:gd name="connsiteY3" fmla="*/ 4807367 h 4807367"/>
              <a:gd name="connsiteX4" fmla="*/ 1204135 w 1204135"/>
              <a:gd name="connsiteY4" fmla="*/ 4807367 h 4807367"/>
              <a:gd name="connsiteX5" fmla="*/ 0 w 1204135"/>
              <a:gd name="connsiteY5" fmla="*/ 4807367 h 4807367"/>
              <a:gd name="connsiteX6" fmla="*/ 0 w 1204135"/>
              <a:gd name="connsiteY6" fmla="*/ 4807367 h 4807367"/>
              <a:gd name="connsiteX7" fmla="*/ 0 w 1204135"/>
              <a:gd name="connsiteY7" fmla="*/ 200693 h 4807367"/>
              <a:gd name="connsiteX8" fmla="*/ 200693 w 1204135"/>
              <a:gd name="connsiteY8" fmla="*/ 0 h 4807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4135" h="4807367">
                <a:moveTo>
                  <a:pt x="1204135" y="801243"/>
                </a:moveTo>
                <a:lnTo>
                  <a:pt x="1204135" y="4006124"/>
                </a:lnTo>
                <a:cubicBezTo>
                  <a:pt x="1204135" y="4448639"/>
                  <a:pt x="1181629" y="4807367"/>
                  <a:pt x="1153866" y="4807367"/>
                </a:cubicBezTo>
                <a:lnTo>
                  <a:pt x="0" y="4807367"/>
                </a:lnTo>
                <a:lnTo>
                  <a:pt x="0" y="4807367"/>
                </a:lnTo>
                <a:lnTo>
                  <a:pt x="0" y="0"/>
                </a:lnTo>
                <a:lnTo>
                  <a:pt x="0" y="0"/>
                </a:lnTo>
                <a:lnTo>
                  <a:pt x="1153866" y="0"/>
                </a:lnTo>
                <a:cubicBezTo>
                  <a:pt x="1181629" y="0"/>
                  <a:pt x="1204135" y="358728"/>
                  <a:pt x="1204135" y="801243"/>
                </a:cubicBezTo>
                <a:close/>
              </a:path>
            </a:pathLst>
          </a:custGeom>
        </p:spPr>
        <p:style>
          <a:lnRef idx="2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1" tIns="96880" rIns="134980" bIns="96882" numCol="1" spcCol="1270" anchor="ctr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/>
              <a:t>What </a:t>
            </a:r>
            <a:r>
              <a:rPr lang="en-US" sz="2000" i="1" kern="1200" dirty="0"/>
              <a:t>is </a:t>
            </a:r>
            <a:r>
              <a:rPr lang="en-US" sz="2000" kern="1200" dirty="0"/>
              <a:t>Ed-Fi (and all these acronyms)?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/>
              <a:t>What does this look like? 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/>
              <a:t>What is involved in data system mapping? 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95" y="1449904"/>
            <a:ext cx="7529213" cy="1621677"/>
          </a:xfrm>
          <a:prstGeom prst="rect">
            <a:avLst/>
          </a:prstGeom>
        </p:spPr>
      </p:pic>
      <p:pic>
        <p:nvPicPr>
          <p:cNvPr id="5" name="Picture 4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30" y="4578223"/>
            <a:ext cx="7590178" cy="162167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57C65-0C27-4154-85C9-CC8CFF907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D56B-8989-3A49-9CE0-61F90B686B81}" type="datetime1">
              <a:rPr lang="en-US" smtClean="0"/>
              <a:pPr/>
              <a:t>9/14/2021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05862C-FF22-4440-B09F-DBBC7F19E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CBD4-F648-4C40-B123-9DB37410D2F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147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5">
            <a:extLst>
              <a:ext uri="{FF2B5EF4-FFF2-40B4-BE49-F238E27FC236}">
                <a16:creationId xmlns:a16="http://schemas.microsoft.com/office/drawing/2014/main" id="{4FBF4F6B-79E1-4646-B565-778065AB3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515" y="208288"/>
            <a:ext cx="8153400" cy="1042416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What are the components of the </a:t>
            </a:r>
            <a:br>
              <a:rPr lang="en-US" sz="4000" dirty="0">
                <a:solidFill>
                  <a:srgbClr val="002060"/>
                </a:solidFill>
              </a:rPr>
            </a:br>
            <a:r>
              <a:rPr lang="en-US" sz="4000" dirty="0">
                <a:solidFill>
                  <a:srgbClr val="002060"/>
                </a:solidFill>
              </a:rPr>
              <a:t>Ed-Fi platform?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FBE33E5-1809-4061-9326-9E0F2F95994F}"/>
              </a:ext>
            </a:extLst>
          </p:cNvPr>
          <p:cNvSpPr/>
          <p:nvPr/>
        </p:nvSpPr>
        <p:spPr>
          <a:xfrm>
            <a:off x="811078" y="1580827"/>
            <a:ext cx="3355383" cy="168156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/>
              <a:t>Ed-Fi Data Standard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A06DCE-F02A-4DFD-8E08-1B6EFA0925A5}"/>
              </a:ext>
            </a:extLst>
          </p:cNvPr>
          <p:cNvSpPr/>
          <p:nvPr/>
        </p:nvSpPr>
        <p:spPr>
          <a:xfrm>
            <a:off x="4977539" y="1580827"/>
            <a:ext cx="3355383" cy="1681566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/>
              <a:t>Ed-Fi Operational Data Store (ODS)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D7BDA50-1083-408B-BFC0-4F0AB3C77F80}"/>
              </a:ext>
            </a:extLst>
          </p:cNvPr>
          <p:cNvSpPr/>
          <p:nvPr/>
        </p:nvSpPr>
        <p:spPr>
          <a:xfrm>
            <a:off x="811078" y="3810000"/>
            <a:ext cx="3355383" cy="168156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/>
              <a:t>Ed-Fi Application Programming Interface (API)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B6B593A-024A-49D2-B3B1-4B0ECEB4B2CC}"/>
              </a:ext>
            </a:extLst>
          </p:cNvPr>
          <p:cNvSpPr/>
          <p:nvPr/>
        </p:nvSpPr>
        <p:spPr>
          <a:xfrm>
            <a:off x="4977539" y="3810000"/>
            <a:ext cx="3355383" cy="1681566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/>
              <a:t>Ed-Fi API/ODS Admin App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04771006-7E4D-4AEB-BDF5-8B3F35425B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</p:spPr>
        <p:txBody>
          <a:bodyPr/>
          <a:lstStyle/>
          <a:p>
            <a:fld id="{995B24AD-523C-4FBD-BE2E-2189A83159B4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4C82051F-DA2A-4AC0-8086-5CCBF9B83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</p:spPr>
        <p:txBody>
          <a:bodyPr/>
          <a:lstStyle/>
          <a:p>
            <a:fld id="{6F050B34-2096-4773-AB71-3CD0C1336F7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6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35">
            <a:extLst>
              <a:ext uri="{FF2B5EF4-FFF2-40B4-BE49-F238E27FC236}">
                <a16:creationId xmlns:a16="http://schemas.microsoft.com/office/drawing/2014/main" id="{4E4443A5-50A2-4715-910E-252213BD5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67882"/>
            <a:ext cx="8153400" cy="762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Ed-Fi Data Standard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FBE33E5-1809-4061-9326-9E0F2F95994F}"/>
              </a:ext>
            </a:extLst>
          </p:cNvPr>
          <p:cNvSpPr/>
          <p:nvPr/>
        </p:nvSpPr>
        <p:spPr>
          <a:xfrm>
            <a:off x="811078" y="1580827"/>
            <a:ext cx="3355383" cy="168156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Ed-Fi Data Standard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4D4615-3508-49F5-AC53-5C6107FE3984}"/>
              </a:ext>
            </a:extLst>
          </p:cNvPr>
          <p:cNvSpPr txBox="1"/>
          <p:nvPr/>
        </p:nvSpPr>
        <p:spPr>
          <a:xfrm>
            <a:off x="4275908" y="1821445"/>
            <a:ext cx="44936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BM Plex Serif" panose="02060503050406000203" pitchFamily="18" charset="0"/>
              </a:rPr>
              <a:t>A set of rules that establish a unified structure and format for K-12 educational data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5F077C-95AB-44A0-BA02-B919D1FE59A9}"/>
              </a:ext>
            </a:extLst>
          </p:cNvPr>
          <p:cNvSpPr txBox="1"/>
          <p:nvPr/>
        </p:nvSpPr>
        <p:spPr>
          <a:xfrm>
            <a:off x="401519" y="3598231"/>
            <a:ext cx="4113360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 </a:t>
            </a:r>
            <a:r>
              <a:rPr lang="en-US" b="1" dirty="0"/>
              <a:t>universal standard,</a:t>
            </a:r>
          </a:p>
          <a:p>
            <a:pPr algn="ctr"/>
            <a:r>
              <a:rPr lang="en-US" b="1" dirty="0"/>
              <a:t>not specific to any one education agency</a:t>
            </a:r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</p:txBody>
      </p:sp>
      <p:pic>
        <p:nvPicPr>
          <p:cNvPr id="5" name="Graphic 4" descr="NULL">
            <a:extLst>
              <a:ext uri="{FF2B5EF4-FFF2-40B4-BE49-F238E27FC236}">
                <a16:creationId xmlns:a16="http://schemas.microsoft.com/office/drawing/2014/main" id="{60B9749E-9CC9-4355-AD49-92648A12C4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9353" y="4222435"/>
            <a:ext cx="1672285" cy="167228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2E3061F-03F6-438A-B4C7-5B2AC0867F3E}"/>
              </a:ext>
            </a:extLst>
          </p:cNvPr>
          <p:cNvSpPr txBox="1"/>
          <p:nvPr/>
        </p:nvSpPr>
        <p:spPr>
          <a:xfrm>
            <a:off x="4723920" y="3587715"/>
            <a:ext cx="4114800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Encourages interoperability between data sources</a:t>
            </a:r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F11615-C452-41E7-B206-B061F269352F}"/>
              </a:ext>
            </a:extLst>
          </p:cNvPr>
          <p:cNvSpPr txBox="1"/>
          <p:nvPr/>
        </p:nvSpPr>
        <p:spPr>
          <a:xfrm>
            <a:off x="5238790" y="4245683"/>
            <a:ext cx="1208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Discipline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87D576-8CE7-4971-8FA2-E3C795616A20}"/>
              </a:ext>
            </a:extLst>
          </p:cNvPr>
          <p:cNvSpPr txBox="1"/>
          <p:nvPr/>
        </p:nvSpPr>
        <p:spPr>
          <a:xfrm>
            <a:off x="7275433" y="4245683"/>
            <a:ext cx="1208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SIS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AD08B1-ADCA-49FF-803B-B08519696612}"/>
              </a:ext>
            </a:extLst>
          </p:cNvPr>
          <p:cNvSpPr txBox="1"/>
          <p:nvPr/>
        </p:nvSpPr>
        <p:spPr>
          <a:xfrm>
            <a:off x="4871681" y="4688220"/>
            <a:ext cx="1315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Gradebook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4D8771-0CA6-4348-8261-959ACA90835B}"/>
              </a:ext>
            </a:extLst>
          </p:cNvPr>
          <p:cNvSpPr txBox="1"/>
          <p:nvPr/>
        </p:nvSpPr>
        <p:spPr>
          <a:xfrm>
            <a:off x="7420811" y="4688220"/>
            <a:ext cx="1208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Finance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0542AE-A7AE-4FEB-853A-52B2C38C4AD4}"/>
              </a:ext>
            </a:extLst>
          </p:cNvPr>
          <p:cNvSpPr txBox="1"/>
          <p:nvPr/>
        </p:nvSpPr>
        <p:spPr>
          <a:xfrm>
            <a:off x="4983198" y="5140769"/>
            <a:ext cx="1380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Assessments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216BD9-5B58-46EC-877B-83D224F95E96}"/>
              </a:ext>
            </a:extLst>
          </p:cNvPr>
          <p:cNvSpPr txBox="1"/>
          <p:nvPr/>
        </p:nvSpPr>
        <p:spPr>
          <a:xfrm>
            <a:off x="7275433" y="5140769"/>
            <a:ext cx="1598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Food Services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469499-9436-4DD2-8220-D5DDDDBC1DA4}"/>
              </a:ext>
            </a:extLst>
          </p:cNvPr>
          <p:cNvSpPr txBox="1"/>
          <p:nvPr/>
        </p:nvSpPr>
        <p:spPr>
          <a:xfrm>
            <a:off x="6113803" y="5537223"/>
            <a:ext cx="1380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etc</a:t>
            </a:r>
            <a:r>
              <a:rPr lang="en-US" dirty="0"/>
              <a:t>.</a:t>
            </a:r>
          </a:p>
        </p:txBody>
      </p:sp>
      <p:pic>
        <p:nvPicPr>
          <p:cNvPr id="14" name="Picture 13" descr="Hub icon that links all the listed data sources">
            <a:extLst>
              <a:ext uri="{FF2B5EF4-FFF2-40B4-BE49-F238E27FC236}">
                <a16:creationId xmlns:a16="http://schemas.microsoft.com/office/drawing/2014/main" id="{B48E76D4-8D82-4314-BEA9-0E0790ABD20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2117" y="4207788"/>
            <a:ext cx="1598407" cy="1371600"/>
          </a:xfrm>
          <a:prstGeom prst="rect">
            <a:avLst/>
          </a:prstGeom>
        </p:spPr>
      </p:pic>
      <p:pic>
        <p:nvPicPr>
          <p:cNvPr id="2" name="Picture 1" descr="NULL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577" y="5994512"/>
            <a:ext cx="1902117" cy="188992"/>
          </a:xfrm>
          <a:prstGeom prst="rect">
            <a:avLst/>
          </a:prstGeom>
        </p:spPr>
      </p:pic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04771006-7E4D-4AEB-BDF5-8B3F35425B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3011" y="6342897"/>
            <a:ext cx="1013791" cy="369333"/>
          </a:xfrm>
        </p:spPr>
        <p:txBody>
          <a:bodyPr/>
          <a:lstStyle/>
          <a:p>
            <a:fld id="{995B24AD-523C-4FBD-BE2E-2189A83159B4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4C82051F-DA2A-4AC0-8086-5CCBF9B83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31227"/>
            <a:ext cx="457200" cy="381000"/>
          </a:xfrm>
        </p:spPr>
        <p:txBody>
          <a:bodyPr/>
          <a:lstStyle/>
          <a:p>
            <a:fld id="{6F050B34-2096-4773-AB71-3CD0C1336F7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7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EA">
  <a:themeElements>
    <a:clrScheme name="Custom 3">
      <a:dk1>
        <a:srgbClr val="014363"/>
      </a:dk1>
      <a:lt1>
        <a:srgbClr val="FFFFFF"/>
      </a:lt1>
      <a:dk2>
        <a:srgbClr val="007A79"/>
      </a:dk2>
      <a:lt2>
        <a:srgbClr val="0FB9A3"/>
      </a:lt2>
      <a:accent1>
        <a:srgbClr val="014363"/>
      </a:accent1>
      <a:accent2>
        <a:srgbClr val="177C77"/>
      </a:accent2>
      <a:accent3>
        <a:srgbClr val="54A18E"/>
      </a:accent3>
      <a:accent4>
        <a:srgbClr val="D27749"/>
      </a:accent4>
      <a:accent5>
        <a:srgbClr val="CBDC3F"/>
      </a:accent5>
      <a:accent6>
        <a:srgbClr val="1F5CA5"/>
      </a:accent6>
      <a:hlink>
        <a:srgbClr val="D55C21"/>
      </a:hlink>
      <a:folHlink>
        <a:srgbClr val="692E19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B250AD5C-9E78-464E-8C43-62B78B7211C9}" vid="{59B9D38C-B6C6-48A6-9658-6A24A5E6B0E5}"/>
    </a:ext>
  </a:extLst>
</a:theme>
</file>

<file path=ppt/theme/theme2.xml><?xml version="1.0" encoding="utf-8"?>
<a:theme xmlns:a="http://schemas.openxmlformats.org/drawingml/2006/main" name="2_EA">
  <a:themeElements>
    <a:clrScheme name="Rally 1">
      <a:dk1>
        <a:srgbClr val="004362"/>
      </a:dk1>
      <a:lt1>
        <a:srgbClr val="FFFFFF"/>
      </a:lt1>
      <a:dk2>
        <a:srgbClr val="001E48"/>
      </a:dk2>
      <a:lt2>
        <a:srgbClr val="0FB9A3"/>
      </a:lt2>
      <a:accent1>
        <a:srgbClr val="F5430B"/>
      </a:accent1>
      <a:accent2>
        <a:srgbClr val="F5D75A"/>
      </a:accent2>
      <a:accent3>
        <a:srgbClr val="1A5DA0"/>
      </a:accent3>
      <a:accent4>
        <a:srgbClr val="271B6D"/>
      </a:accent4>
      <a:accent5>
        <a:srgbClr val="B8C333"/>
      </a:accent5>
      <a:accent6>
        <a:srgbClr val="E65824"/>
      </a:accent6>
      <a:hlink>
        <a:srgbClr val="D55C21"/>
      </a:hlink>
      <a:folHlink>
        <a:srgbClr val="692E1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6061b41-46c2-4a3a-b01d-ce9e8b9cf9a8">
      <UserInfo>
        <DisplayName>Libby Pier</DisplayName>
        <AccountId>591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36310D627D8946B983F51986565FDA" ma:contentTypeVersion="4" ma:contentTypeDescription="Create a new document." ma:contentTypeScope="" ma:versionID="b52c22f5d43b02a311c9619a7e439325">
  <xsd:schema xmlns:xsd="http://www.w3.org/2001/XMLSchema" xmlns:xs="http://www.w3.org/2001/XMLSchema" xmlns:p="http://schemas.microsoft.com/office/2006/metadata/properties" xmlns:ns2="1a4e22fd-81ff-410c-9cfd-a43413c23ecd" xmlns:ns3="d6061b41-46c2-4a3a-b01d-ce9e8b9cf9a8" targetNamespace="http://schemas.microsoft.com/office/2006/metadata/properties" ma:root="true" ma:fieldsID="a5fa029f26cf681d0cf6f615458e4b87" ns2:_="" ns3:_="">
    <xsd:import namespace="1a4e22fd-81ff-410c-9cfd-a43413c23ecd"/>
    <xsd:import namespace="d6061b41-46c2-4a3a-b01d-ce9e8b9cf9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4e22fd-81ff-410c-9cfd-a43413c23e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061b41-46c2-4a3a-b01d-ce9e8b9cf9a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A8DF05-B65D-4FB1-AF57-ACEE7E94E5FE}">
  <ds:schemaRefs>
    <ds:schemaRef ds:uri="http://schemas.openxmlformats.org/package/2006/metadata/core-properties"/>
    <ds:schemaRef ds:uri="http://purl.org/dc/elements/1.1/"/>
    <ds:schemaRef ds:uri="d6061b41-46c2-4a3a-b01d-ce9e8b9cf9a8"/>
    <ds:schemaRef ds:uri="1a4e22fd-81ff-410c-9cfd-a43413c23ecd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4654ACC-811F-43FE-A2E2-A030DEE297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3C2517C-1E1E-483C-BCCA-2C829ADF3C69}">
  <ds:schemaRefs>
    <ds:schemaRef ds:uri="1a4e22fd-81ff-410c-9cfd-a43413c23ecd"/>
    <ds:schemaRef ds:uri="d6061b41-46c2-4a3a-b01d-ce9e8b9cf9a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EA_DeckTemplate_DOWNLOAD</Template>
  <TotalTime>426</TotalTime>
  <Words>1560</Words>
  <Application>Microsoft Office PowerPoint</Application>
  <PresentationFormat>On-screen Show (4:3)</PresentationFormat>
  <Paragraphs>285</Paragraphs>
  <Slides>32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5" baseType="lpstr">
      <vt:lpstr>Arial</vt:lpstr>
      <vt:lpstr>Calibri</vt:lpstr>
      <vt:lpstr>Helvetica Neue</vt:lpstr>
      <vt:lpstr>IBM Plex Sans</vt:lpstr>
      <vt:lpstr>IBM Plex Sans Condensed</vt:lpstr>
      <vt:lpstr>IBM Plex Sans Light</vt:lpstr>
      <vt:lpstr>IBM Plex Sans Thin</vt:lpstr>
      <vt:lpstr>IBM Plex Serif</vt:lpstr>
      <vt:lpstr>IBM Plex Serif Light</vt:lpstr>
      <vt:lpstr>Noto Sans Symbols</vt:lpstr>
      <vt:lpstr>Wingdings</vt:lpstr>
      <vt:lpstr>1_EA</vt:lpstr>
      <vt:lpstr>2_EA</vt:lpstr>
      <vt:lpstr>Ed-Fi in South Carolina</vt:lpstr>
      <vt:lpstr>Questions We’ll Answer Today</vt:lpstr>
      <vt:lpstr>Questions We’ll Answer Today</vt:lpstr>
      <vt:lpstr>Why Data Standards?</vt:lpstr>
      <vt:lpstr>Why Interoperability?</vt:lpstr>
      <vt:lpstr>Why Ed-Fi?</vt:lpstr>
      <vt:lpstr>Questions We’ll Answer Today</vt:lpstr>
      <vt:lpstr>What are the components of the  Ed-Fi platform?</vt:lpstr>
      <vt:lpstr>Ed-Fi Data Standard</vt:lpstr>
      <vt:lpstr>Ed-Fi Operational Data Store (ODS)</vt:lpstr>
      <vt:lpstr>Ed-Fi Application Programming Interface (API)</vt:lpstr>
      <vt:lpstr>Ed-Fi API/ODS Admin App</vt:lpstr>
      <vt:lpstr>What does this look like?</vt:lpstr>
      <vt:lpstr>What is Involved in Data System Mapping?</vt:lpstr>
      <vt:lpstr>System Mapping</vt:lpstr>
      <vt:lpstr>Descriptor Mapping</vt:lpstr>
      <vt:lpstr>Questions We’ll Answer Today</vt:lpstr>
      <vt:lpstr>How can Ed-Fi be Customized?</vt:lpstr>
      <vt:lpstr>How can Ed-Fi be Customized?</vt:lpstr>
      <vt:lpstr>What can be Built using Ed-Fi?</vt:lpstr>
      <vt:lpstr>What can be Built using Ed-Fi?</vt:lpstr>
      <vt:lpstr>What can be Built using Ed-Fi?</vt:lpstr>
      <vt:lpstr>What can I do with Ed-Fi?</vt:lpstr>
      <vt:lpstr>What can I do with Ed-Fi?</vt:lpstr>
      <vt:lpstr>Rally Platform</vt:lpstr>
      <vt:lpstr>Rally Platform</vt:lpstr>
      <vt:lpstr>Overwhelming Data Integration Problem™  </vt:lpstr>
      <vt:lpstr>Ideal State (Ed-Fi Easy Button)</vt:lpstr>
      <vt:lpstr>What can I do with Ed-Fi?</vt:lpstr>
      <vt:lpstr>Questions?</vt:lpstr>
      <vt:lpstr>Additional Resources </vt:lpstr>
      <vt:lpstr>Contact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Libby Pier</dc:creator>
  <cp:lastModifiedBy>Vidal, Adriana</cp:lastModifiedBy>
  <cp:revision>45</cp:revision>
  <dcterms:created xsi:type="dcterms:W3CDTF">2021-05-21T18:37:37Z</dcterms:created>
  <dcterms:modified xsi:type="dcterms:W3CDTF">2021-09-14T19:20:20Z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0x010100B736310D627D8946B983F51986565FDA</vt:lpwstr>
  </property>
  <property fmtid="{D5CDD505-2E9C-101B-9397-08002B2CF9AE}" pid="3" name="AuthorIds_UIVersion_1024">
    <vt:lpwstr>11</vt:lpwstr>
  </property>
  <property fmtid="{D5CDD505-2E9C-101B-9397-08002B2CF9AE}" pid="4" name="Order">
    <vt:r8>90200</vt:r8>
  </property>
  <property fmtid="{D5CDD505-2E9C-101B-9397-08002B2CF9AE}" pid="5" name="ComplianceAssetId">
    <vt:lpwstr/>
  </property>
  <property fmtid="{D5CDD505-2E9C-101B-9397-08002B2CF9AE}" pid="6" name="_ExtendedDescription">
    <vt:lpwstr/>
  </property>
</Properties>
</file>